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660" r:id="rId5"/>
    <p:sldMasterId id="2147483666" r:id="rId6"/>
  </p:sldMasterIdLst>
  <p:notesMasterIdLst>
    <p:notesMasterId r:id="rId28"/>
  </p:notesMasterIdLst>
  <p:sldIdLst>
    <p:sldId id="2141411837" r:id="rId7"/>
    <p:sldId id="259" r:id="rId8"/>
    <p:sldId id="2141411765" r:id="rId9"/>
    <p:sldId id="2141411775" r:id="rId10"/>
    <p:sldId id="2141411777" r:id="rId11"/>
    <p:sldId id="2141411780" r:id="rId12"/>
    <p:sldId id="2141411781" r:id="rId13"/>
    <p:sldId id="2141411766" r:id="rId14"/>
    <p:sldId id="2141411769" r:id="rId15"/>
    <p:sldId id="2141411791" r:id="rId16"/>
    <p:sldId id="2141411771" r:id="rId17"/>
    <p:sldId id="2141411772" r:id="rId18"/>
    <p:sldId id="2141411783" r:id="rId19"/>
    <p:sldId id="2141411785" r:id="rId20"/>
    <p:sldId id="2141411786" r:id="rId21"/>
    <p:sldId id="2141411832" r:id="rId22"/>
    <p:sldId id="2141411827" r:id="rId23"/>
    <p:sldId id="2141411828" r:id="rId24"/>
    <p:sldId id="2141411829" r:id="rId25"/>
    <p:sldId id="260" r:id="rId26"/>
    <p:sldId id="30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bH5AzVd/m55FJ2tbuIXR7g==" hashData="T0eWLu4f0CtoH9TnJ5X3kL/Ljuszqa1CZ6EcWEi2UC2OVdCF/eWMuSoOVcYFtqL/CQxk7FKYd685oR+JWO3/FA=="/>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192A0E-F5FF-57F6-B57D-61DC34E7D25F}" name="George, Megan (BEIS)" initials="GM(" userId="S::Megan.George@beis.gov.uk::e2c4a6fa-2353-40b9-89e5-a7d89ab9c5ff" providerId="AD"/>
  <p188:author id="{D1AA0352-92DE-BEE0-5CF5-8E36A9ED4461}" name="Edwards, Stephanie (NZSI - International Net Zero)" initials="ES(INZ" userId="S::Stephanie.Edwards@beis.gov.uk::48d12b24-21ad-4eff-bf19-377caa25eb8f" providerId="AD"/>
  <p188:author id="{9B019E55-1096-9E44-A581-87A56FE1A424}" name="Dodson2, Jennie (BEIS)" initials="DJ(" userId="S::Jennie.Dodson2@beis.gov.uk::2936e93c-89de-4624-a489-55e61b591631" providerId="AD"/>
  <p188:author id="{0DAF4564-B3F0-0C0B-184B-E68B101E2DE1}" name="Richardson, Emma J J" initials="REJJ" userId="S::ejr121@ic.ac.uk::cd282356-08e9-4b47-9ec2-0960e6b8e21d" providerId="AD"/>
  <p188:author id="{486EDE69-9FA4-A5ED-8D9E-FD94C3E0C06E}" name="George, Megan (BEIS)" initials="G(" userId="S::megan.george@beis.gov.uk::e2c4a6fa-2353-40b9-89e5-a7d89ab9c5ff" providerId="AD"/>
  <p188:author id="{EB71AD6B-2519-1EF6-D578-6690A2A830DC}" name="Dale, Peter (NZSI - International Net Zero)" initials="DP(INZ" userId="S::peter.dale@beis.gov.uk::6bf274f2-eff1-48cf-808f-558fcf7b15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680"/>
    <a:srgbClr val="0F0881"/>
    <a:srgbClr val="259B37"/>
    <a:srgbClr val="652D88"/>
    <a:srgbClr val="DAE0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C132D0-D98B-4B9B-A9C8-2BCAEB56F033}" v="4" dt="2023-11-08T10:52:04.5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85"/>
    <p:restoredTop sz="90403" autoAdjust="0"/>
  </p:normalViewPr>
  <p:slideViewPr>
    <p:cSldViewPr snapToGrid="0">
      <p:cViewPr varScale="1">
        <p:scale>
          <a:sx n="103" d="100"/>
          <a:sy n="103" d="100"/>
        </p:scale>
        <p:origin x="690" y="102"/>
      </p:cViewPr>
      <p:guideLst/>
    </p:cSldViewPr>
  </p:slideViewPr>
  <p:notesTextViewPr>
    <p:cViewPr>
      <p:scale>
        <a:sx n="110" d="100"/>
        <a:sy n="110" d="100"/>
      </p:scale>
      <p:origin x="0" y="0"/>
    </p:cViewPr>
  </p:notesText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 Id="rId3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son, Emma J J" userId="cd282356-08e9-4b47-9ec2-0960e6b8e21d" providerId="ADAL" clId="{760C4FB3-5F8F-954B-A5F9-BC8A50345016}"/>
    <pc:docChg chg="undo custSel addSld delSld modSld sldOrd addSection delSection">
      <pc:chgData name="Richardson, Emma J J" userId="cd282356-08e9-4b47-9ec2-0960e6b8e21d" providerId="ADAL" clId="{760C4FB3-5F8F-954B-A5F9-BC8A50345016}" dt="2023-10-24T16:45:26.789" v="12369" actId="20577"/>
      <pc:docMkLst>
        <pc:docMk/>
      </pc:docMkLst>
      <pc:sldChg chg="del modNotesTx">
        <pc:chgData name="Richardson, Emma J J" userId="cd282356-08e9-4b47-9ec2-0960e6b8e21d" providerId="ADAL" clId="{760C4FB3-5F8F-954B-A5F9-BC8A50345016}" dt="2023-10-24T09:38:59.571" v="11925" actId="2696"/>
        <pc:sldMkLst>
          <pc:docMk/>
          <pc:sldMk cId="2829058016" sldId="258"/>
        </pc:sldMkLst>
      </pc:sldChg>
      <pc:sldChg chg="addSp delSp modSp mod modNotesTx">
        <pc:chgData name="Richardson, Emma J J" userId="cd282356-08e9-4b47-9ec2-0960e6b8e21d" providerId="ADAL" clId="{760C4FB3-5F8F-954B-A5F9-BC8A50345016}" dt="2023-10-24T16:45:26.789" v="12369" actId="20577"/>
        <pc:sldMkLst>
          <pc:docMk/>
          <pc:sldMk cId="4124859152" sldId="259"/>
        </pc:sldMkLst>
        <pc:spChg chg="mod">
          <ac:chgData name="Richardson, Emma J J" userId="cd282356-08e9-4b47-9ec2-0960e6b8e21d" providerId="ADAL" clId="{760C4FB3-5F8F-954B-A5F9-BC8A50345016}" dt="2023-10-24T15:39:00.972" v="12337" actId="20577"/>
          <ac:spMkLst>
            <pc:docMk/>
            <pc:sldMk cId="4124859152" sldId="259"/>
            <ac:spMk id="2" creationId="{83788666-4F02-68DD-64DE-2AF9B4F24C43}"/>
          </ac:spMkLst>
        </pc:spChg>
        <pc:graphicFrameChg chg="add mod modGraphic">
          <ac:chgData name="Richardson, Emma J J" userId="cd282356-08e9-4b47-9ec2-0960e6b8e21d" providerId="ADAL" clId="{760C4FB3-5F8F-954B-A5F9-BC8A50345016}" dt="2023-10-24T09:41:51.204" v="11940" actId="20577"/>
          <ac:graphicFrameMkLst>
            <pc:docMk/>
            <pc:sldMk cId="4124859152" sldId="259"/>
            <ac:graphicFrameMk id="4" creationId="{4825E2AA-3E49-00AB-6086-9E7A4A791487}"/>
          </ac:graphicFrameMkLst>
        </pc:graphicFrameChg>
        <pc:graphicFrameChg chg="del modGraphic">
          <ac:chgData name="Richardson, Emma J J" userId="cd282356-08e9-4b47-9ec2-0960e6b8e21d" providerId="ADAL" clId="{760C4FB3-5F8F-954B-A5F9-BC8A50345016}" dt="2023-10-24T09:41:39.155" v="11937" actId="478"/>
          <ac:graphicFrameMkLst>
            <pc:docMk/>
            <pc:sldMk cId="4124859152" sldId="259"/>
            <ac:graphicFrameMk id="5" creationId="{8AE7B0DF-3DF8-A6EE-DAE2-109565BFFFC2}"/>
          </ac:graphicFrameMkLst>
        </pc:graphicFrameChg>
      </pc:sldChg>
      <pc:sldChg chg="modSp mod modNotesTx">
        <pc:chgData name="Richardson, Emma J J" userId="cd282356-08e9-4b47-9ec2-0960e6b8e21d" providerId="ADAL" clId="{760C4FB3-5F8F-954B-A5F9-BC8A50345016}" dt="2023-10-24T09:43:11.746" v="12006" actId="1035"/>
        <pc:sldMkLst>
          <pc:docMk/>
          <pc:sldMk cId="1893354247" sldId="2141411765"/>
        </pc:sldMkLst>
        <pc:spChg chg="mod">
          <ac:chgData name="Richardson, Emma J J" userId="cd282356-08e9-4b47-9ec2-0960e6b8e21d" providerId="ADAL" clId="{760C4FB3-5F8F-954B-A5F9-BC8A50345016}" dt="2023-10-24T09:43:11.746" v="12006" actId="1035"/>
          <ac:spMkLst>
            <pc:docMk/>
            <pc:sldMk cId="1893354247" sldId="2141411765"/>
            <ac:spMk id="1805" creationId="{00000000-0000-0000-0000-000000000000}"/>
          </ac:spMkLst>
        </pc:spChg>
      </pc:sldChg>
      <pc:sldChg chg="addSp delSp modSp mod modNotesTx">
        <pc:chgData name="Richardson, Emma J J" userId="cd282356-08e9-4b47-9ec2-0960e6b8e21d" providerId="ADAL" clId="{760C4FB3-5F8F-954B-A5F9-BC8A50345016}" dt="2023-10-24T12:05:52.309" v="12108" actId="20577"/>
        <pc:sldMkLst>
          <pc:docMk/>
          <pc:sldMk cId="2933136234" sldId="2141411766"/>
        </pc:sldMkLst>
        <pc:spChg chg="mod">
          <ac:chgData name="Richardson, Emma J J" userId="cd282356-08e9-4b47-9ec2-0960e6b8e21d" providerId="ADAL" clId="{760C4FB3-5F8F-954B-A5F9-BC8A50345016}" dt="2023-10-12T15:59:07.664" v="4117" actId="207"/>
          <ac:spMkLst>
            <pc:docMk/>
            <pc:sldMk cId="2933136234" sldId="2141411766"/>
            <ac:spMk id="2" creationId="{8BB79AF1-7B94-8A69-CD87-0E2EA2DCBBC9}"/>
          </ac:spMkLst>
        </pc:spChg>
        <pc:spChg chg="mod">
          <ac:chgData name="Richardson, Emma J J" userId="cd282356-08e9-4b47-9ec2-0960e6b8e21d" providerId="ADAL" clId="{760C4FB3-5F8F-954B-A5F9-BC8A50345016}" dt="2023-10-13T09:15:29.519" v="9257" actId="20577"/>
          <ac:spMkLst>
            <pc:docMk/>
            <pc:sldMk cId="2933136234" sldId="2141411766"/>
            <ac:spMk id="3" creationId="{278BF585-0C57-678E-9C2E-BFCA80673768}"/>
          </ac:spMkLst>
        </pc:spChg>
        <pc:spChg chg="add del mod">
          <ac:chgData name="Richardson, Emma J J" userId="cd282356-08e9-4b47-9ec2-0960e6b8e21d" providerId="ADAL" clId="{760C4FB3-5F8F-954B-A5F9-BC8A50345016}" dt="2023-10-12T15:05:18.048" v="2230" actId="478"/>
          <ac:spMkLst>
            <pc:docMk/>
            <pc:sldMk cId="2933136234" sldId="2141411766"/>
            <ac:spMk id="5" creationId="{1EABE877-15FB-36EC-92BC-6123669E5876}"/>
          </ac:spMkLst>
        </pc:spChg>
        <pc:spChg chg="add mod">
          <ac:chgData name="Richardson, Emma J J" userId="cd282356-08e9-4b47-9ec2-0960e6b8e21d" providerId="ADAL" clId="{760C4FB3-5F8F-954B-A5F9-BC8A50345016}" dt="2023-10-24T12:05:52.309" v="12108" actId="20577"/>
          <ac:spMkLst>
            <pc:docMk/>
            <pc:sldMk cId="2933136234" sldId="2141411766"/>
            <ac:spMk id="5" creationId="{45DC732E-58CA-6C64-BD7A-033F571ACA93}"/>
          </ac:spMkLst>
        </pc:spChg>
        <pc:spChg chg="add mod">
          <ac:chgData name="Richardson, Emma J J" userId="cd282356-08e9-4b47-9ec2-0960e6b8e21d" providerId="ADAL" clId="{760C4FB3-5F8F-954B-A5F9-BC8A50345016}" dt="2023-10-24T10:10:15.806" v="12067" actId="1037"/>
          <ac:spMkLst>
            <pc:docMk/>
            <pc:sldMk cId="2933136234" sldId="2141411766"/>
            <ac:spMk id="6" creationId="{2EA9343E-C37C-6012-543B-0F1F53EDB071}"/>
          </ac:spMkLst>
        </pc:spChg>
        <pc:picChg chg="mod">
          <ac:chgData name="Richardson, Emma J J" userId="cd282356-08e9-4b47-9ec2-0960e6b8e21d" providerId="ADAL" clId="{760C4FB3-5F8F-954B-A5F9-BC8A50345016}" dt="2023-10-24T10:07:30.968" v="12053" actId="1036"/>
          <ac:picMkLst>
            <pc:docMk/>
            <pc:sldMk cId="2933136234" sldId="2141411766"/>
            <ac:picMk id="4" creationId="{FC31B89A-C8EE-3033-FED0-FEEA3CB6B982}"/>
          </ac:picMkLst>
        </pc:picChg>
      </pc:sldChg>
      <pc:sldChg chg="modSp del mod modNotesTx">
        <pc:chgData name="Richardson, Emma J J" userId="cd282356-08e9-4b47-9ec2-0960e6b8e21d" providerId="ADAL" clId="{760C4FB3-5F8F-954B-A5F9-BC8A50345016}" dt="2023-10-12T15:23:49.946" v="3045" actId="2696"/>
        <pc:sldMkLst>
          <pc:docMk/>
          <pc:sldMk cId="1918465476" sldId="2141411767"/>
        </pc:sldMkLst>
        <pc:spChg chg="mod">
          <ac:chgData name="Richardson, Emma J J" userId="cd282356-08e9-4b47-9ec2-0960e6b8e21d" providerId="ADAL" clId="{760C4FB3-5F8F-954B-A5F9-BC8A50345016}" dt="2023-10-12T15:14:23.260" v="2530" actId="20577"/>
          <ac:spMkLst>
            <pc:docMk/>
            <pc:sldMk cId="1918465476" sldId="2141411767"/>
            <ac:spMk id="3" creationId="{EBFD40AF-83B7-EE4D-E639-4C3192BE13FE}"/>
          </ac:spMkLst>
        </pc:spChg>
      </pc:sldChg>
      <pc:sldChg chg="del">
        <pc:chgData name="Richardson, Emma J J" userId="cd282356-08e9-4b47-9ec2-0960e6b8e21d" providerId="ADAL" clId="{760C4FB3-5F8F-954B-A5F9-BC8A50345016}" dt="2023-10-12T15:55:38.704" v="4098" actId="2696"/>
        <pc:sldMkLst>
          <pc:docMk/>
          <pc:sldMk cId="216339628" sldId="2141411768"/>
        </pc:sldMkLst>
      </pc:sldChg>
      <pc:sldChg chg="addSp delSp modSp mod modNotesTx">
        <pc:chgData name="Richardson, Emma J J" userId="cd282356-08e9-4b47-9ec2-0960e6b8e21d" providerId="ADAL" clId="{760C4FB3-5F8F-954B-A5F9-BC8A50345016}" dt="2023-10-24T12:06:30.239" v="12115" actId="14100"/>
        <pc:sldMkLst>
          <pc:docMk/>
          <pc:sldMk cId="2199752367" sldId="2141411769"/>
        </pc:sldMkLst>
        <pc:spChg chg="add mod">
          <ac:chgData name="Richardson, Emma J J" userId="cd282356-08e9-4b47-9ec2-0960e6b8e21d" providerId="ADAL" clId="{760C4FB3-5F8F-954B-A5F9-BC8A50345016}" dt="2023-10-24T12:06:30.239" v="12115" actId="14100"/>
          <ac:spMkLst>
            <pc:docMk/>
            <pc:sldMk cId="2199752367" sldId="2141411769"/>
            <ac:spMk id="3" creationId="{6053A7B7-A55E-BB83-C5AD-F618979F72FE}"/>
          </ac:spMkLst>
        </pc:spChg>
        <pc:spChg chg="del mod">
          <ac:chgData name="Richardson, Emma J J" userId="cd282356-08e9-4b47-9ec2-0960e6b8e21d" providerId="ADAL" clId="{760C4FB3-5F8F-954B-A5F9-BC8A50345016}" dt="2023-10-12T17:15:35.988" v="5099"/>
          <ac:spMkLst>
            <pc:docMk/>
            <pc:sldMk cId="2199752367" sldId="2141411769"/>
            <ac:spMk id="3" creationId="{DAC6FE42-AE9F-D584-C71F-80546E161488}"/>
          </ac:spMkLst>
        </pc:spChg>
        <pc:spChg chg="add mod">
          <ac:chgData name="Richardson, Emma J J" userId="cd282356-08e9-4b47-9ec2-0960e6b8e21d" providerId="ADAL" clId="{760C4FB3-5F8F-954B-A5F9-BC8A50345016}" dt="2023-10-24T10:37:40.689" v="12075" actId="21"/>
          <ac:spMkLst>
            <pc:docMk/>
            <pc:sldMk cId="2199752367" sldId="2141411769"/>
            <ac:spMk id="4" creationId="{34279A67-DF96-2C0C-AAA1-3DF15DF50B99}"/>
          </ac:spMkLst>
        </pc:spChg>
        <pc:spChg chg="add mod">
          <ac:chgData name="Richardson, Emma J J" userId="cd282356-08e9-4b47-9ec2-0960e6b8e21d" providerId="ADAL" clId="{760C4FB3-5F8F-954B-A5F9-BC8A50345016}" dt="2023-10-24T10:48:05.382" v="12077"/>
          <ac:spMkLst>
            <pc:docMk/>
            <pc:sldMk cId="2199752367" sldId="2141411769"/>
            <ac:spMk id="5" creationId="{2FB1605E-3C3F-01D4-A25C-DD6D9D4AB482}"/>
          </ac:spMkLst>
        </pc:spChg>
        <pc:picChg chg="mod">
          <ac:chgData name="Richardson, Emma J J" userId="cd282356-08e9-4b47-9ec2-0960e6b8e21d" providerId="ADAL" clId="{760C4FB3-5F8F-954B-A5F9-BC8A50345016}" dt="2023-10-12T20:59:35.881" v="8448" actId="14100"/>
          <ac:picMkLst>
            <pc:docMk/>
            <pc:sldMk cId="2199752367" sldId="2141411769"/>
            <ac:picMk id="5122" creationId="{21B4544D-DDA8-D81B-DC5A-D42D34E60B5C}"/>
          </ac:picMkLst>
        </pc:picChg>
      </pc:sldChg>
      <pc:sldChg chg="del">
        <pc:chgData name="Richardson, Emma J J" userId="cd282356-08e9-4b47-9ec2-0960e6b8e21d" providerId="ADAL" clId="{760C4FB3-5F8F-954B-A5F9-BC8A50345016}" dt="2023-10-12T15:06:28.292" v="2244" actId="2696"/>
        <pc:sldMkLst>
          <pc:docMk/>
          <pc:sldMk cId="507711627" sldId="2141411770"/>
        </pc:sldMkLst>
      </pc:sldChg>
      <pc:sldChg chg="addSp delSp modSp add del mod modNotesTx">
        <pc:chgData name="Richardson, Emma J J" userId="cd282356-08e9-4b47-9ec2-0960e6b8e21d" providerId="ADAL" clId="{760C4FB3-5F8F-954B-A5F9-BC8A50345016}" dt="2023-10-24T12:06:43.557" v="12117"/>
        <pc:sldMkLst>
          <pc:docMk/>
          <pc:sldMk cId="1227460851" sldId="2141411771"/>
        </pc:sldMkLst>
        <pc:spChg chg="mod">
          <ac:chgData name="Richardson, Emma J J" userId="cd282356-08e9-4b47-9ec2-0960e6b8e21d" providerId="ADAL" clId="{760C4FB3-5F8F-954B-A5F9-BC8A50345016}" dt="2023-10-13T10:22:06.977" v="10797" actId="20577"/>
          <ac:spMkLst>
            <pc:docMk/>
            <pc:sldMk cId="1227460851" sldId="2141411771"/>
            <ac:spMk id="2" creationId="{70F18A74-0D28-0E99-3238-59F009253BA6}"/>
          </ac:spMkLst>
        </pc:spChg>
        <pc:spChg chg="add mod">
          <ac:chgData name="Richardson, Emma J J" userId="cd282356-08e9-4b47-9ec2-0960e6b8e21d" providerId="ADAL" clId="{760C4FB3-5F8F-954B-A5F9-BC8A50345016}" dt="2023-10-24T12:06:43.557" v="12117"/>
          <ac:spMkLst>
            <pc:docMk/>
            <pc:sldMk cId="1227460851" sldId="2141411771"/>
            <ac:spMk id="3" creationId="{0BA8EC40-FD38-D29A-BD56-224D7445AB4A}"/>
          </ac:spMkLst>
        </pc:spChg>
        <pc:spChg chg="del mod">
          <ac:chgData name="Richardson, Emma J J" userId="cd282356-08e9-4b47-9ec2-0960e6b8e21d" providerId="ADAL" clId="{760C4FB3-5F8F-954B-A5F9-BC8A50345016}" dt="2023-10-12T18:42:38.874" v="5963" actId="478"/>
          <ac:spMkLst>
            <pc:docMk/>
            <pc:sldMk cId="1227460851" sldId="2141411771"/>
            <ac:spMk id="3" creationId="{F3B5F497-27B7-1352-BE76-1A715DAFE5AA}"/>
          </ac:spMkLst>
        </pc:spChg>
        <pc:spChg chg="add mod">
          <ac:chgData name="Richardson, Emma J J" userId="cd282356-08e9-4b47-9ec2-0960e6b8e21d" providerId="ADAL" clId="{760C4FB3-5F8F-954B-A5F9-BC8A50345016}" dt="2023-10-13T10:23:49.413" v="10836" actId="20577"/>
          <ac:spMkLst>
            <pc:docMk/>
            <pc:sldMk cId="1227460851" sldId="2141411771"/>
            <ac:spMk id="6" creationId="{0A2C3FB1-8821-AA90-AEEF-1FFD341071BE}"/>
          </ac:spMkLst>
        </pc:spChg>
        <pc:spChg chg="add del mod">
          <ac:chgData name="Richardson, Emma J J" userId="cd282356-08e9-4b47-9ec2-0960e6b8e21d" providerId="ADAL" clId="{760C4FB3-5F8F-954B-A5F9-BC8A50345016}" dt="2023-10-12T18:48:11.545" v="6188"/>
          <ac:spMkLst>
            <pc:docMk/>
            <pc:sldMk cId="1227460851" sldId="2141411771"/>
            <ac:spMk id="7" creationId="{FED5366B-8ECD-B6F9-F656-5BB8541DCAD7}"/>
          </ac:spMkLst>
        </pc:spChg>
        <pc:spChg chg="add del mod">
          <ac:chgData name="Richardson, Emma J J" userId="cd282356-08e9-4b47-9ec2-0960e6b8e21d" providerId="ADAL" clId="{760C4FB3-5F8F-954B-A5F9-BC8A50345016}" dt="2023-10-12T18:48:24.299" v="6194" actId="478"/>
          <ac:spMkLst>
            <pc:docMk/>
            <pc:sldMk cId="1227460851" sldId="2141411771"/>
            <ac:spMk id="8" creationId="{C3569B91-818C-79A0-5C5E-14074067CD51}"/>
          </ac:spMkLst>
        </pc:spChg>
        <pc:picChg chg="del">
          <ac:chgData name="Richardson, Emma J J" userId="cd282356-08e9-4b47-9ec2-0960e6b8e21d" providerId="ADAL" clId="{760C4FB3-5F8F-954B-A5F9-BC8A50345016}" dt="2023-10-12T19:02:13.447" v="7148" actId="478"/>
          <ac:picMkLst>
            <pc:docMk/>
            <pc:sldMk cId="1227460851" sldId="2141411771"/>
            <ac:picMk id="4" creationId="{86AFA21B-5278-B53D-5623-944C34D080E0}"/>
          </ac:picMkLst>
        </pc:picChg>
      </pc:sldChg>
      <pc:sldChg chg="addSp modSp mod modNotesTx">
        <pc:chgData name="Richardson, Emma J J" userId="cd282356-08e9-4b47-9ec2-0960e6b8e21d" providerId="ADAL" clId="{760C4FB3-5F8F-954B-A5F9-BC8A50345016}" dt="2023-10-24T12:06:50.219" v="12118"/>
        <pc:sldMkLst>
          <pc:docMk/>
          <pc:sldMk cId="52251760" sldId="2141411772"/>
        </pc:sldMkLst>
        <pc:spChg chg="mod">
          <ac:chgData name="Richardson, Emma J J" userId="cd282356-08e9-4b47-9ec2-0960e6b8e21d" providerId="ADAL" clId="{760C4FB3-5F8F-954B-A5F9-BC8A50345016}" dt="2023-10-13T10:15:35.129" v="10563" actId="404"/>
          <ac:spMkLst>
            <pc:docMk/>
            <pc:sldMk cId="52251760" sldId="2141411772"/>
            <ac:spMk id="2" creationId="{521C1309-BA74-50F3-A6D8-576D1FADC6DD}"/>
          </ac:spMkLst>
        </pc:spChg>
        <pc:spChg chg="mod">
          <ac:chgData name="Richardson, Emma J J" userId="cd282356-08e9-4b47-9ec2-0960e6b8e21d" providerId="ADAL" clId="{760C4FB3-5F8F-954B-A5F9-BC8A50345016}" dt="2023-10-13T10:58:21.305" v="11372" actId="403"/>
          <ac:spMkLst>
            <pc:docMk/>
            <pc:sldMk cId="52251760" sldId="2141411772"/>
            <ac:spMk id="3" creationId="{0E021860-C6BA-78D1-33CA-1031796FCA80}"/>
          </ac:spMkLst>
        </pc:spChg>
        <pc:spChg chg="add mod">
          <ac:chgData name="Richardson, Emma J J" userId="cd282356-08e9-4b47-9ec2-0960e6b8e21d" providerId="ADAL" clId="{760C4FB3-5F8F-954B-A5F9-BC8A50345016}" dt="2023-10-24T11:46:25.224" v="12086" actId="1035"/>
          <ac:spMkLst>
            <pc:docMk/>
            <pc:sldMk cId="52251760" sldId="2141411772"/>
            <ac:spMk id="4" creationId="{9DA39046-FC30-56AF-3E93-F80DE2A906DF}"/>
          </ac:spMkLst>
        </pc:spChg>
        <pc:spChg chg="mod">
          <ac:chgData name="Richardson, Emma J J" userId="cd282356-08e9-4b47-9ec2-0960e6b8e21d" providerId="ADAL" clId="{760C4FB3-5F8F-954B-A5F9-BC8A50345016}" dt="2023-10-13T10:58:24.757" v="11373" actId="1076"/>
          <ac:spMkLst>
            <pc:docMk/>
            <pc:sldMk cId="52251760" sldId="2141411772"/>
            <ac:spMk id="5" creationId="{5559C330-F1DE-E5D2-2A18-834C39B50275}"/>
          </ac:spMkLst>
        </pc:spChg>
        <pc:spChg chg="add mod">
          <ac:chgData name="Richardson, Emma J J" userId="cd282356-08e9-4b47-9ec2-0960e6b8e21d" providerId="ADAL" clId="{760C4FB3-5F8F-954B-A5F9-BC8A50345016}" dt="2023-10-24T12:06:50.219" v="12118"/>
          <ac:spMkLst>
            <pc:docMk/>
            <pc:sldMk cId="52251760" sldId="2141411772"/>
            <ac:spMk id="6" creationId="{45DC6251-A117-6625-D793-507130FD11DF}"/>
          </ac:spMkLst>
        </pc:spChg>
        <pc:picChg chg="mod">
          <ac:chgData name="Richardson, Emma J J" userId="cd282356-08e9-4b47-9ec2-0960e6b8e21d" providerId="ADAL" clId="{760C4FB3-5F8F-954B-A5F9-BC8A50345016}" dt="2023-10-13T10:58:27.109" v="11374" actId="1076"/>
          <ac:picMkLst>
            <pc:docMk/>
            <pc:sldMk cId="52251760" sldId="2141411772"/>
            <ac:picMk id="1026" creationId="{6B32BC3F-9697-0F06-15CC-F54EFFF03327}"/>
          </ac:picMkLst>
        </pc:picChg>
      </pc:sldChg>
      <pc:sldChg chg="del">
        <pc:chgData name="Richardson, Emma J J" userId="cd282356-08e9-4b47-9ec2-0960e6b8e21d" providerId="ADAL" clId="{760C4FB3-5F8F-954B-A5F9-BC8A50345016}" dt="2023-10-12T19:08:59.307" v="7257" actId="2696"/>
        <pc:sldMkLst>
          <pc:docMk/>
          <pc:sldMk cId="3904703165" sldId="2141411773"/>
        </pc:sldMkLst>
      </pc:sldChg>
      <pc:sldChg chg="del">
        <pc:chgData name="Richardson, Emma J J" userId="cd282356-08e9-4b47-9ec2-0960e6b8e21d" providerId="ADAL" clId="{760C4FB3-5F8F-954B-A5F9-BC8A50345016}" dt="2023-10-12T20:42:40.718" v="8306" actId="2696"/>
        <pc:sldMkLst>
          <pc:docMk/>
          <pc:sldMk cId="146204659" sldId="2141411774"/>
        </pc:sldMkLst>
      </pc:sldChg>
      <pc:sldChg chg="addSp modSp mod modNotesTx">
        <pc:chgData name="Richardson, Emma J J" userId="cd282356-08e9-4b47-9ec2-0960e6b8e21d" providerId="ADAL" clId="{760C4FB3-5F8F-954B-A5F9-BC8A50345016}" dt="2023-10-24T14:28:52.425" v="12147" actId="20577"/>
        <pc:sldMkLst>
          <pc:docMk/>
          <pc:sldMk cId="75309636" sldId="2141411775"/>
        </pc:sldMkLst>
        <pc:spChg chg="mod">
          <ac:chgData name="Richardson, Emma J J" userId="cd282356-08e9-4b47-9ec2-0960e6b8e21d" providerId="ADAL" clId="{760C4FB3-5F8F-954B-A5F9-BC8A50345016}" dt="2023-10-12T19:20:05.719" v="7576" actId="20577"/>
          <ac:spMkLst>
            <pc:docMk/>
            <pc:sldMk cId="75309636" sldId="2141411775"/>
            <ac:spMk id="2" creationId="{0BEDD50D-8E9B-DF3C-5335-31F79D7DFFFB}"/>
          </ac:spMkLst>
        </pc:spChg>
        <pc:spChg chg="mod">
          <ac:chgData name="Richardson, Emma J J" userId="cd282356-08e9-4b47-9ec2-0960e6b8e21d" providerId="ADAL" clId="{760C4FB3-5F8F-954B-A5F9-BC8A50345016}" dt="2023-10-12T15:39:20.170" v="3355" actId="207"/>
          <ac:spMkLst>
            <pc:docMk/>
            <pc:sldMk cId="75309636" sldId="2141411775"/>
            <ac:spMk id="3" creationId="{56144BAE-1FBE-A8C9-4C0F-A49E02FF95E0}"/>
          </ac:spMkLst>
        </pc:spChg>
        <pc:spChg chg="add mod">
          <ac:chgData name="Richardson, Emma J J" userId="cd282356-08e9-4b47-9ec2-0960e6b8e21d" providerId="ADAL" clId="{760C4FB3-5F8F-954B-A5F9-BC8A50345016}" dt="2023-10-24T09:58:01.175" v="12007"/>
          <ac:spMkLst>
            <pc:docMk/>
            <pc:sldMk cId="75309636" sldId="2141411775"/>
            <ac:spMk id="4" creationId="{51DA0B6D-CCCB-2EF5-E32C-912CF7CDC843}"/>
          </ac:spMkLst>
        </pc:spChg>
        <pc:spChg chg="add mod">
          <ac:chgData name="Richardson, Emma J J" userId="cd282356-08e9-4b47-9ec2-0960e6b8e21d" providerId="ADAL" clId="{760C4FB3-5F8F-954B-A5F9-BC8A50345016}" dt="2023-10-24T14:28:52.425" v="12147" actId="20577"/>
          <ac:spMkLst>
            <pc:docMk/>
            <pc:sldMk cId="75309636" sldId="2141411775"/>
            <ac:spMk id="5" creationId="{2FFAFD59-B98C-075A-F56F-7D63E08802B7}"/>
          </ac:spMkLst>
        </pc:spChg>
      </pc:sldChg>
      <pc:sldChg chg="addSp modSp mod modNotesTx">
        <pc:chgData name="Richardson, Emma J J" userId="cd282356-08e9-4b47-9ec2-0960e6b8e21d" providerId="ADAL" clId="{760C4FB3-5F8F-954B-A5F9-BC8A50345016}" dt="2023-10-24T14:55:49.665" v="12162" actId="20577"/>
        <pc:sldMkLst>
          <pc:docMk/>
          <pc:sldMk cId="1445324069" sldId="2141411777"/>
        </pc:sldMkLst>
        <pc:spChg chg="mod">
          <ac:chgData name="Richardson, Emma J J" userId="cd282356-08e9-4b47-9ec2-0960e6b8e21d" providerId="ADAL" clId="{760C4FB3-5F8F-954B-A5F9-BC8A50345016}" dt="2023-10-12T14:39:14.642" v="944" actId="20577"/>
          <ac:spMkLst>
            <pc:docMk/>
            <pc:sldMk cId="1445324069" sldId="2141411777"/>
            <ac:spMk id="2" creationId="{177C0134-7DBB-E6D1-CB98-9B71522696D0}"/>
          </ac:spMkLst>
        </pc:spChg>
        <pc:spChg chg="mod">
          <ac:chgData name="Richardson, Emma J J" userId="cd282356-08e9-4b47-9ec2-0960e6b8e21d" providerId="ADAL" clId="{760C4FB3-5F8F-954B-A5F9-BC8A50345016}" dt="2023-10-13T09:13:35.985" v="9187" actId="20577"/>
          <ac:spMkLst>
            <pc:docMk/>
            <pc:sldMk cId="1445324069" sldId="2141411777"/>
            <ac:spMk id="3" creationId="{7AFEEF96-A743-0D78-9D68-F50D14E698F4}"/>
          </ac:spMkLst>
        </pc:spChg>
        <pc:spChg chg="add mod">
          <ac:chgData name="Richardson, Emma J J" userId="cd282356-08e9-4b47-9ec2-0960e6b8e21d" providerId="ADAL" clId="{760C4FB3-5F8F-954B-A5F9-BC8A50345016}" dt="2023-10-24T10:02:03.812" v="12015"/>
          <ac:spMkLst>
            <pc:docMk/>
            <pc:sldMk cId="1445324069" sldId="2141411777"/>
            <ac:spMk id="4" creationId="{FEBE930A-62E2-52F2-148A-487BD22D31DA}"/>
          </ac:spMkLst>
        </pc:spChg>
        <pc:spChg chg="add mod">
          <ac:chgData name="Richardson, Emma J J" userId="cd282356-08e9-4b47-9ec2-0960e6b8e21d" providerId="ADAL" clId="{760C4FB3-5F8F-954B-A5F9-BC8A50345016}" dt="2023-10-24T14:55:49.665" v="12162" actId="20577"/>
          <ac:spMkLst>
            <pc:docMk/>
            <pc:sldMk cId="1445324069" sldId="2141411777"/>
            <ac:spMk id="6" creationId="{779660CC-53CF-DC2E-C965-822862A5988B}"/>
          </ac:spMkLst>
        </pc:spChg>
        <pc:graphicFrameChg chg="mod">
          <ac:chgData name="Richardson, Emma J J" userId="cd282356-08e9-4b47-9ec2-0960e6b8e21d" providerId="ADAL" clId="{760C4FB3-5F8F-954B-A5F9-BC8A50345016}" dt="2023-10-24T10:02:02.190" v="12014" actId="1037"/>
          <ac:graphicFrameMkLst>
            <pc:docMk/>
            <pc:sldMk cId="1445324069" sldId="2141411777"/>
            <ac:graphicFrameMk id="5" creationId="{C58BD332-B1DA-109C-71FA-E68F5B34799A}"/>
          </ac:graphicFrameMkLst>
        </pc:graphicFrameChg>
      </pc:sldChg>
      <pc:sldChg chg="del">
        <pc:chgData name="Richardson, Emma J J" userId="cd282356-08e9-4b47-9ec2-0960e6b8e21d" providerId="ADAL" clId="{760C4FB3-5F8F-954B-A5F9-BC8A50345016}" dt="2023-10-12T21:08:56.525" v="8728" actId="2696"/>
        <pc:sldMkLst>
          <pc:docMk/>
          <pc:sldMk cId="3437831622" sldId="2141411778"/>
        </pc:sldMkLst>
      </pc:sldChg>
      <pc:sldChg chg="del">
        <pc:chgData name="Richardson, Emma J J" userId="cd282356-08e9-4b47-9ec2-0960e6b8e21d" providerId="ADAL" clId="{760C4FB3-5F8F-954B-A5F9-BC8A50345016}" dt="2023-10-12T21:08:56.543" v="8729" actId="2696"/>
        <pc:sldMkLst>
          <pc:docMk/>
          <pc:sldMk cId="4121242965" sldId="2141411779"/>
        </pc:sldMkLst>
      </pc:sldChg>
      <pc:sldChg chg="modSp mod modNotesTx">
        <pc:chgData name="Richardson, Emma J J" userId="cd282356-08e9-4b47-9ec2-0960e6b8e21d" providerId="ADAL" clId="{760C4FB3-5F8F-954B-A5F9-BC8A50345016}" dt="2023-10-24T09:43:09.708" v="12005" actId="1035"/>
        <pc:sldMkLst>
          <pc:docMk/>
          <pc:sldMk cId="41904367" sldId="2141411780"/>
        </pc:sldMkLst>
        <pc:spChg chg="mod">
          <ac:chgData name="Richardson, Emma J J" userId="cd282356-08e9-4b47-9ec2-0960e6b8e21d" providerId="ADAL" clId="{760C4FB3-5F8F-954B-A5F9-BC8A50345016}" dt="2023-10-24T09:43:09.708" v="12005" actId="1035"/>
          <ac:spMkLst>
            <pc:docMk/>
            <pc:sldMk cId="41904367" sldId="2141411780"/>
            <ac:spMk id="1805" creationId="{00000000-0000-0000-0000-000000000000}"/>
          </ac:spMkLst>
        </pc:spChg>
        <pc:spChg chg="mod">
          <ac:chgData name="Richardson, Emma J J" userId="cd282356-08e9-4b47-9ec2-0960e6b8e21d" providerId="ADAL" clId="{760C4FB3-5F8F-954B-A5F9-BC8A50345016}" dt="2023-10-12T14:41:19.184" v="1103" actId="20577"/>
          <ac:spMkLst>
            <pc:docMk/>
            <pc:sldMk cId="41904367" sldId="2141411780"/>
            <ac:spMk id="1806" creationId="{00000000-0000-0000-0000-000000000000}"/>
          </ac:spMkLst>
        </pc:spChg>
      </pc:sldChg>
      <pc:sldChg chg="modSp mod modNotesTx">
        <pc:chgData name="Richardson, Emma J J" userId="cd282356-08e9-4b47-9ec2-0960e6b8e21d" providerId="ADAL" clId="{760C4FB3-5F8F-954B-A5F9-BC8A50345016}" dt="2023-10-13T11:17:12.435" v="11683" actId="20577"/>
        <pc:sldMkLst>
          <pc:docMk/>
          <pc:sldMk cId="1135502793" sldId="2141411781"/>
        </pc:sldMkLst>
        <pc:spChg chg="mod">
          <ac:chgData name="Richardson, Emma J J" userId="cd282356-08e9-4b47-9ec2-0960e6b8e21d" providerId="ADAL" clId="{760C4FB3-5F8F-954B-A5F9-BC8A50345016}" dt="2023-10-13T09:12:38.057" v="9124" actId="20577"/>
          <ac:spMkLst>
            <pc:docMk/>
            <pc:sldMk cId="1135502793" sldId="2141411781"/>
            <ac:spMk id="2" creationId="{82A98B98-6E08-9BC8-068B-CCFC0A44384B}"/>
          </ac:spMkLst>
        </pc:spChg>
        <pc:spChg chg="mod">
          <ac:chgData name="Richardson, Emma J J" userId="cd282356-08e9-4b47-9ec2-0960e6b8e21d" providerId="ADAL" clId="{760C4FB3-5F8F-954B-A5F9-BC8A50345016}" dt="2023-10-12T15:39:58.692" v="3372" actId="255"/>
          <ac:spMkLst>
            <pc:docMk/>
            <pc:sldMk cId="1135502793" sldId="2141411781"/>
            <ac:spMk id="3" creationId="{DDDB3335-7EB3-8CD6-350B-45D66234F2E6}"/>
          </ac:spMkLst>
        </pc:spChg>
      </pc:sldChg>
      <pc:sldChg chg="addSp modSp mod modNotesTx">
        <pc:chgData name="Richardson, Emma J J" userId="cd282356-08e9-4b47-9ec2-0960e6b8e21d" providerId="ADAL" clId="{760C4FB3-5F8F-954B-A5F9-BC8A50345016}" dt="2023-10-24T12:08:01.543" v="12137" actId="20577"/>
        <pc:sldMkLst>
          <pc:docMk/>
          <pc:sldMk cId="3886690555" sldId="2141411783"/>
        </pc:sldMkLst>
        <pc:spChg chg="mod">
          <ac:chgData name="Richardson, Emma J J" userId="cd282356-08e9-4b47-9ec2-0960e6b8e21d" providerId="ADAL" clId="{760C4FB3-5F8F-954B-A5F9-BC8A50345016}" dt="2023-10-12T21:23:44.653" v="9088" actId="20577"/>
          <ac:spMkLst>
            <pc:docMk/>
            <pc:sldMk cId="3886690555" sldId="2141411783"/>
            <ac:spMk id="2" creationId="{A62F9D57-2BFE-9106-EE27-3778ED00BBA8}"/>
          </ac:spMkLst>
        </pc:spChg>
        <pc:spChg chg="add mod">
          <ac:chgData name="Richardson, Emma J J" userId="cd282356-08e9-4b47-9ec2-0960e6b8e21d" providerId="ADAL" clId="{760C4FB3-5F8F-954B-A5F9-BC8A50345016}" dt="2023-10-24T12:08:01.543" v="12137" actId="20577"/>
          <ac:spMkLst>
            <pc:docMk/>
            <pc:sldMk cId="3886690555" sldId="2141411783"/>
            <ac:spMk id="3" creationId="{545F362F-2A33-C3E3-DFB6-5D3D265255BA}"/>
          </ac:spMkLst>
        </pc:spChg>
        <pc:spChg chg="mod">
          <ac:chgData name="Richardson, Emma J J" userId="cd282356-08e9-4b47-9ec2-0960e6b8e21d" providerId="ADAL" clId="{760C4FB3-5F8F-954B-A5F9-BC8A50345016}" dt="2023-10-12T21:20:22.680" v="8936" actId="20577"/>
          <ac:spMkLst>
            <pc:docMk/>
            <pc:sldMk cId="3886690555" sldId="2141411783"/>
            <ac:spMk id="6" creationId="{EF97A627-5F8E-A247-08E1-AA9AD9D9E9F6}"/>
          </ac:spMkLst>
        </pc:spChg>
        <pc:spChg chg="mod">
          <ac:chgData name="Richardson, Emma J J" userId="cd282356-08e9-4b47-9ec2-0960e6b8e21d" providerId="ADAL" clId="{760C4FB3-5F8F-954B-A5F9-BC8A50345016}" dt="2023-10-13T11:21:48.664" v="11717" actId="20577"/>
          <ac:spMkLst>
            <pc:docMk/>
            <pc:sldMk cId="3886690555" sldId="2141411783"/>
            <ac:spMk id="8" creationId="{80E99B84-D48F-E757-3F85-070D231F3843}"/>
          </ac:spMkLst>
        </pc:spChg>
      </pc:sldChg>
      <pc:sldChg chg="del">
        <pc:chgData name="Richardson, Emma J J" userId="cd282356-08e9-4b47-9ec2-0960e6b8e21d" providerId="ADAL" clId="{760C4FB3-5F8F-954B-A5F9-BC8A50345016}" dt="2023-10-12T21:08:56.556" v="8730" actId="2696"/>
        <pc:sldMkLst>
          <pc:docMk/>
          <pc:sldMk cId="2522578403" sldId="2141411784"/>
        </pc:sldMkLst>
      </pc:sldChg>
      <pc:sldChg chg="addSp modSp mod">
        <pc:chgData name="Richardson, Emma J J" userId="cd282356-08e9-4b47-9ec2-0960e6b8e21d" providerId="ADAL" clId="{760C4FB3-5F8F-954B-A5F9-BC8A50345016}" dt="2023-10-24T09:42:51.434" v="12003" actId="14100"/>
        <pc:sldMkLst>
          <pc:docMk/>
          <pc:sldMk cId="2198516999" sldId="2141411785"/>
        </pc:sldMkLst>
        <pc:spChg chg="add mod">
          <ac:chgData name="Richardson, Emma J J" userId="cd282356-08e9-4b47-9ec2-0960e6b8e21d" providerId="ADAL" clId="{760C4FB3-5F8F-954B-A5F9-BC8A50345016}" dt="2023-10-24T09:42:51.434" v="12003" actId="14100"/>
          <ac:spMkLst>
            <pc:docMk/>
            <pc:sldMk cId="2198516999" sldId="2141411785"/>
            <ac:spMk id="3" creationId="{51A331AE-6813-FAF6-719E-BC5BFF5966F3}"/>
          </ac:spMkLst>
        </pc:spChg>
      </pc:sldChg>
      <pc:sldChg chg="modSp mod modNotesTx">
        <pc:chgData name="Richardson, Emma J J" userId="cd282356-08e9-4b47-9ec2-0960e6b8e21d" providerId="ADAL" clId="{760C4FB3-5F8F-954B-A5F9-BC8A50345016}" dt="2023-10-13T11:24:25.715" v="11913" actId="20577"/>
        <pc:sldMkLst>
          <pc:docMk/>
          <pc:sldMk cId="1825159009" sldId="2141411786"/>
        </pc:sldMkLst>
        <pc:spChg chg="mod">
          <ac:chgData name="Richardson, Emma J J" userId="cd282356-08e9-4b47-9ec2-0960e6b8e21d" providerId="ADAL" clId="{760C4FB3-5F8F-954B-A5F9-BC8A50345016}" dt="2023-10-13T10:50:25.119" v="11018" actId="20577"/>
          <ac:spMkLst>
            <pc:docMk/>
            <pc:sldMk cId="1825159009" sldId="2141411786"/>
            <ac:spMk id="2" creationId="{9754B12F-B932-8610-9880-97FF2A824317}"/>
          </ac:spMkLst>
        </pc:spChg>
        <pc:spChg chg="mod">
          <ac:chgData name="Richardson, Emma J J" userId="cd282356-08e9-4b47-9ec2-0960e6b8e21d" providerId="ADAL" clId="{760C4FB3-5F8F-954B-A5F9-BC8A50345016}" dt="2023-10-13T11:24:25.715" v="11913" actId="20577"/>
          <ac:spMkLst>
            <pc:docMk/>
            <pc:sldMk cId="1825159009" sldId="2141411786"/>
            <ac:spMk id="3" creationId="{DB595077-47C6-3831-E03C-C4A8BBB3FF0F}"/>
          </ac:spMkLst>
        </pc:spChg>
      </pc:sldChg>
      <pc:sldChg chg="modSp del mod">
        <pc:chgData name="Richardson, Emma J J" userId="cd282356-08e9-4b47-9ec2-0960e6b8e21d" providerId="ADAL" clId="{760C4FB3-5F8F-954B-A5F9-BC8A50345016}" dt="2023-10-24T12:05:00.142" v="12088" actId="2696"/>
        <pc:sldMkLst>
          <pc:docMk/>
          <pc:sldMk cId="1082256351" sldId="2141411787"/>
        </pc:sldMkLst>
        <pc:spChg chg="mod">
          <ac:chgData name="Richardson, Emma J J" userId="cd282356-08e9-4b47-9ec2-0960e6b8e21d" providerId="ADAL" clId="{760C4FB3-5F8F-954B-A5F9-BC8A50345016}" dt="2023-10-13T16:06:23.286" v="11922" actId="2711"/>
          <ac:spMkLst>
            <pc:docMk/>
            <pc:sldMk cId="1082256351" sldId="2141411787"/>
            <ac:spMk id="2" creationId="{9754B12F-B932-8610-9880-97FF2A824317}"/>
          </ac:spMkLst>
        </pc:spChg>
        <pc:spChg chg="mod">
          <ac:chgData name="Richardson, Emma J J" userId="cd282356-08e9-4b47-9ec2-0960e6b8e21d" providerId="ADAL" clId="{760C4FB3-5F8F-954B-A5F9-BC8A50345016}" dt="2023-10-13T16:06:26.194" v="11923" actId="255"/>
          <ac:spMkLst>
            <pc:docMk/>
            <pc:sldMk cId="1082256351" sldId="2141411787"/>
            <ac:spMk id="3" creationId="{DB595077-47C6-3831-E03C-C4A8BBB3FF0F}"/>
          </ac:spMkLst>
        </pc:spChg>
      </pc:sldChg>
      <pc:sldChg chg="del">
        <pc:chgData name="Richardson, Emma J J" userId="cd282356-08e9-4b47-9ec2-0960e6b8e21d" providerId="ADAL" clId="{760C4FB3-5F8F-954B-A5F9-BC8A50345016}" dt="2023-10-12T21:08:56.561" v="8731" actId="2696"/>
        <pc:sldMkLst>
          <pc:docMk/>
          <pc:sldMk cId="2492747487" sldId="2141411788"/>
        </pc:sldMkLst>
      </pc:sldChg>
      <pc:sldChg chg="addSp delSp modSp del mod">
        <pc:chgData name="Richardson, Emma J J" userId="cd282356-08e9-4b47-9ec2-0960e6b8e21d" providerId="ADAL" clId="{760C4FB3-5F8F-954B-A5F9-BC8A50345016}" dt="2023-10-12T17:55:43.375" v="5671" actId="2696"/>
        <pc:sldMkLst>
          <pc:docMk/>
          <pc:sldMk cId="4165546496" sldId="2141411789"/>
        </pc:sldMkLst>
        <pc:spChg chg="del">
          <ac:chgData name="Richardson, Emma J J" userId="cd282356-08e9-4b47-9ec2-0960e6b8e21d" providerId="ADAL" clId="{760C4FB3-5F8F-954B-A5F9-BC8A50345016}" dt="2023-10-12T17:15:33.037" v="5098" actId="21"/>
          <ac:spMkLst>
            <pc:docMk/>
            <pc:sldMk cId="4165546496" sldId="2141411789"/>
            <ac:spMk id="3" creationId="{DAC6FE42-AE9F-D584-C71F-80546E161488}"/>
          </ac:spMkLst>
        </pc:spChg>
        <pc:spChg chg="add mod">
          <ac:chgData name="Richardson, Emma J J" userId="cd282356-08e9-4b47-9ec2-0960e6b8e21d" providerId="ADAL" clId="{760C4FB3-5F8F-954B-A5F9-BC8A50345016}" dt="2023-10-12T17:15:33.037" v="5098" actId="21"/>
          <ac:spMkLst>
            <pc:docMk/>
            <pc:sldMk cId="4165546496" sldId="2141411789"/>
            <ac:spMk id="5" creationId="{A622D9F1-A6E3-DBB0-A99A-873BE2D4F690}"/>
          </ac:spMkLst>
        </pc:spChg>
      </pc:sldChg>
      <pc:sldChg chg="addSp delSp modSp del mod modNotesTx">
        <pc:chgData name="Richardson, Emma J J" userId="cd282356-08e9-4b47-9ec2-0960e6b8e21d" providerId="ADAL" clId="{760C4FB3-5F8F-954B-A5F9-BC8A50345016}" dt="2023-10-12T20:51:39.223" v="8347" actId="2696"/>
        <pc:sldMkLst>
          <pc:docMk/>
          <pc:sldMk cId="838087608" sldId="2141411790"/>
        </pc:sldMkLst>
        <pc:spChg chg="mod">
          <ac:chgData name="Richardson, Emma J J" userId="cd282356-08e9-4b47-9ec2-0960e6b8e21d" providerId="ADAL" clId="{760C4FB3-5F8F-954B-A5F9-BC8A50345016}" dt="2023-10-12T15:59:14.363" v="4118" actId="207"/>
          <ac:spMkLst>
            <pc:docMk/>
            <pc:sldMk cId="838087608" sldId="2141411790"/>
            <ac:spMk id="2" creationId="{8F8A6EB8-6E66-6E7E-242F-D191820BA8A3}"/>
          </ac:spMkLst>
        </pc:spChg>
        <pc:spChg chg="mod">
          <ac:chgData name="Richardson, Emma J J" userId="cd282356-08e9-4b47-9ec2-0960e6b8e21d" providerId="ADAL" clId="{760C4FB3-5F8F-954B-A5F9-BC8A50345016}" dt="2023-10-12T20:51:05.279" v="8336" actId="21"/>
          <ac:spMkLst>
            <pc:docMk/>
            <pc:sldMk cId="838087608" sldId="2141411790"/>
            <ac:spMk id="3" creationId="{062B200A-00FB-6679-8C0C-9BE342816DA9}"/>
          </ac:spMkLst>
        </pc:spChg>
        <pc:picChg chg="add mod">
          <ac:chgData name="Richardson, Emma J J" userId="cd282356-08e9-4b47-9ec2-0960e6b8e21d" providerId="ADAL" clId="{760C4FB3-5F8F-954B-A5F9-BC8A50345016}" dt="2023-10-12T17:55:33.341" v="5670" actId="1076"/>
          <ac:picMkLst>
            <pc:docMk/>
            <pc:sldMk cId="838087608" sldId="2141411790"/>
            <ac:picMk id="4" creationId="{3ACF32BA-A5DD-FDA6-938E-F1E45F825ADA}"/>
          </ac:picMkLst>
        </pc:picChg>
        <pc:picChg chg="add del mod">
          <ac:chgData name="Richardson, Emma J J" userId="cd282356-08e9-4b47-9ec2-0960e6b8e21d" providerId="ADAL" clId="{760C4FB3-5F8F-954B-A5F9-BC8A50345016}" dt="2023-10-12T15:59:32.304" v="4120" actId="478"/>
          <ac:picMkLst>
            <pc:docMk/>
            <pc:sldMk cId="838087608" sldId="2141411790"/>
            <ac:picMk id="5" creationId="{B489436C-23EF-F922-5796-EE3B38C74327}"/>
          </ac:picMkLst>
        </pc:picChg>
      </pc:sldChg>
      <pc:sldChg chg="addSp modSp mod ord modNotesTx">
        <pc:chgData name="Richardson, Emma J J" userId="cd282356-08e9-4b47-9ec2-0960e6b8e21d" providerId="ADAL" clId="{760C4FB3-5F8F-954B-A5F9-BC8A50345016}" dt="2023-10-24T12:06:40.753" v="12116"/>
        <pc:sldMkLst>
          <pc:docMk/>
          <pc:sldMk cId="1898536427" sldId="2141411791"/>
        </pc:sldMkLst>
        <pc:spChg chg="mod">
          <ac:chgData name="Richardson, Emma J J" userId="cd282356-08e9-4b47-9ec2-0960e6b8e21d" providerId="ADAL" clId="{760C4FB3-5F8F-954B-A5F9-BC8A50345016}" dt="2023-10-13T10:22:54.290" v="10805" actId="20577"/>
          <ac:spMkLst>
            <pc:docMk/>
            <pc:sldMk cId="1898536427" sldId="2141411791"/>
            <ac:spMk id="2" creationId="{645BC68E-3992-A1DD-9350-26C09E7A0473}"/>
          </ac:spMkLst>
        </pc:spChg>
        <pc:spChg chg="mod">
          <ac:chgData name="Richardson, Emma J J" userId="cd282356-08e9-4b47-9ec2-0960e6b8e21d" providerId="ADAL" clId="{760C4FB3-5F8F-954B-A5F9-BC8A50345016}" dt="2023-10-24T10:37:39.796" v="12074" actId="20577"/>
          <ac:spMkLst>
            <pc:docMk/>
            <pc:sldMk cId="1898536427" sldId="2141411791"/>
            <ac:spMk id="3" creationId="{C33AFE61-3864-2F5F-819D-BC966F1EC520}"/>
          </ac:spMkLst>
        </pc:spChg>
        <pc:spChg chg="add mod">
          <ac:chgData name="Richardson, Emma J J" userId="cd282356-08e9-4b47-9ec2-0960e6b8e21d" providerId="ADAL" clId="{760C4FB3-5F8F-954B-A5F9-BC8A50345016}" dt="2023-10-24T12:06:40.753" v="12116"/>
          <ac:spMkLst>
            <pc:docMk/>
            <pc:sldMk cId="1898536427" sldId="2141411791"/>
            <ac:spMk id="4" creationId="{D3873949-5D06-E11A-7360-ECA9CEBADB8C}"/>
          </ac:spMkLst>
        </pc:spChg>
      </pc:sldChg>
      <pc:sldChg chg="del">
        <pc:chgData name="Richardson, Emma J J" userId="cd282356-08e9-4b47-9ec2-0960e6b8e21d" providerId="ADAL" clId="{760C4FB3-5F8F-954B-A5F9-BC8A50345016}" dt="2023-10-12T19:09:02.536" v="7258" actId="2696"/>
        <pc:sldMkLst>
          <pc:docMk/>
          <pc:sldMk cId="196931516" sldId="2141411792"/>
        </pc:sldMkLst>
      </pc:sldChg>
      <pc:sldChg chg="add">
        <pc:chgData name="Richardson, Emma J J" userId="cd282356-08e9-4b47-9ec2-0960e6b8e21d" providerId="ADAL" clId="{760C4FB3-5F8F-954B-A5F9-BC8A50345016}" dt="2023-10-24T09:38:45.052" v="11924"/>
        <pc:sldMkLst>
          <pc:docMk/>
          <pc:sldMk cId="996270381" sldId="2141411826"/>
        </pc:sldMkLst>
      </pc:sldChg>
      <pc:sldChg chg="modSp add mod modTransition">
        <pc:chgData name="Richardson, Emma J J" userId="cd282356-08e9-4b47-9ec2-0960e6b8e21d" providerId="ADAL" clId="{760C4FB3-5F8F-954B-A5F9-BC8A50345016}" dt="2023-10-24T15:12:38.509" v="12166" actId="21"/>
        <pc:sldMkLst>
          <pc:docMk/>
          <pc:sldMk cId="2514460342" sldId="2141411827"/>
        </pc:sldMkLst>
        <pc:spChg chg="mod">
          <ac:chgData name="Richardson, Emma J J" userId="cd282356-08e9-4b47-9ec2-0960e6b8e21d" providerId="ADAL" clId="{760C4FB3-5F8F-954B-A5F9-BC8A50345016}" dt="2023-10-24T15:12:38.509" v="12166" actId="21"/>
          <ac:spMkLst>
            <pc:docMk/>
            <pc:sldMk cId="2514460342" sldId="2141411827"/>
            <ac:spMk id="3" creationId="{8800CD23-0D3A-F9D7-EBA3-404197FA87DB}"/>
          </ac:spMkLst>
        </pc:spChg>
      </pc:sldChg>
      <pc:sldChg chg="modSp add mod modTransition">
        <pc:chgData name="Richardson, Emma J J" userId="cd282356-08e9-4b47-9ec2-0960e6b8e21d" providerId="ADAL" clId="{760C4FB3-5F8F-954B-A5F9-BC8A50345016}" dt="2023-10-24T15:12:41.964" v="12167"/>
        <pc:sldMkLst>
          <pc:docMk/>
          <pc:sldMk cId="658012711" sldId="2141411828"/>
        </pc:sldMkLst>
        <pc:spChg chg="mod">
          <ac:chgData name="Richardson, Emma J J" userId="cd282356-08e9-4b47-9ec2-0960e6b8e21d" providerId="ADAL" clId="{760C4FB3-5F8F-954B-A5F9-BC8A50345016}" dt="2023-10-24T15:12:41.964" v="12167"/>
          <ac:spMkLst>
            <pc:docMk/>
            <pc:sldMk cId="658012711" sldId="2141411828"/>
            <ac:spMk id="3" creationId="{8800CD23-0D3A-F9D7-EBA3-404197FA87DB}"/>
          </ac:spMkLst>
        </pc:spChg>
      </pc:sldChg>
      <pc:sldChg chg="modSp add mod modTransition">
        <pc:chgData name="Richardson, Emma J J" userId="cd282356-08e9-4b47-9ec2-0960e6b8e21d" providerId="ADAL" clId="{760C4FB3-5F8F-954B-A5F9-BC8A50345016}" dt="2023-10-24T14:59:25.541" v="12165" actId="20577"/>
        <pc:sldMkLst>
          <pc:docMk/>
          <pc:sldMk cId="1111164099" sldId="2141411829"/>
        </pc:sldMkLst>
        <pc:spChg chg="mod">
          <ac:chgData name="Richardson, Emma J J" userId="cd282356-08e9-4b47-9ec2-0960e6b8e21d" providerId="ADAL" clId="{760C4FB3-5F8F-954B-A5F9-BC8A50345016}" dt="2023-10-24T14:59:25.541" v="12165" actId="20577"/>
          <ac:spMkLst>
            <pc:docMk/>
            <pc:sldMk cId="1111164099" sldId="2141411829"/>
            <ac:spMk id="3" creationId="{8800CD23-0D3A-F9D7-EBA3-404197FA87DB}"/>
          </ac:spMkLst>
        </pc:spChg>
      </pc:sldChg>
      <pc:sldChg chg="add">
        <pc:chgData name="Richardson, Emma J J" userId="cd282356-08e9-4b47-9ec2-0960e6b8e21d" providerId="ADAL" clId="{760C4FB3-5F8F-954B-A5F9-BC8A50345016}" dt="2023-10-24T15:13:07.993" v="12168"/>
        <pc:sldMkLst>
          <pc:docMk/>
          <pc:sldMk cId="644641627" sldId="2141411830"/>
        </pc:sldMkLst>
      </pc:sldChg>
      <pc:sldChg chg="modSp add mod modTransition">
        <pc:chgData name="Richardson, Emma J J" userId="cd282356-08e9-4b47-9ec2-0960e6b8e21d" providerId="ADAL" clId="{760C4FB3-5F8F-954B-A5F9-BC8A50345016}" dt="2023-10-24T15:32:23.646" v="12294" actId="113"/>
        <pc:sldMkLst>
          <pc:docMk/>
          <pc:sldMk cId="2090539987" sldId="2141411832"/>
        </pc:sldMkLst>
        <pc:spChg chg="mod">
          <ac:chgData name="Richardson, Emma J J" userId="cd282356-08e9-4b47-9ec2-0960e6b8e21d" providerId="ADAL" clId="{760C4FB3-5F8F-954B-A5F9-BC8A50345016}" dt="2023-10-24T15:31:40.912" v="12293" actId="20577"/>
          <ac:spMkLst>
            <pc:docMk/>
            <pc:sldMk cId="2090539987" sldId="2141411832"/>
            <ac:spMk id="2" creationId="{00710CC0-DE8D-2F11-E4E8-3B1BEC02978A}"/>
          </ac:spMkLst>
        </pc:spChg>
        <pc:spChg chg="mod">
          <ac:chgData name="Richardson, Emma J J" userId="cd282356-08e9-4b47-9ec2-0960e6b8e21d" providerId="ADAL" clId="{760C4FB3-5F8F-954B-A5F9-BC8A50345016}" dt="2023-10-24T15:32:23.646" v="12294" actId="113"/>
          <ac:spMkLst>
            <pc:docMk/>
            <pc:sldMk cId="2090539987" sldId="2141411832"/>
            <ac:spMk id="3" creationId="{47099CCE-BFCD-F14F-D935-4DE6243498C2}"/>
          </ac:spMkLst>
        </pc:spChg>
      </pc:sldChg>
      <pc:sldMasterChg chg="delSldLayout">
        <pc:chgData name="Richardson, Emma J J" userId="cd282356-08e9-4b47-9ec2-0960e6b8e21d" providerId="ADAL" clId="{760C4FB3-5F8F-954B-A5F9-BC8A50345016}" dt="2023-10-24T09:38:59.573" v="11926" actId="2696"/>
        <pc:sldMasterMkLst>
          <pc:docMk/>
          <pc:sldMasterMk cId="3168349961" sldId="2147483697"/>
        </pc:sldMasterMkLst>
        <pc:sldLayoutChg chg="del">
          <pc:chgData name="Richardson, Emma J J" userId="cd282356-08e9-4b47-9ec2-0960e6b8e21d" providerId="ADAL" clId="{760C4FB3-5F8F-954B-A5F9-BC8A50345016}" dt="2023-10-24T09:38:59.573" v="11926" actId="2696"/>
          <pc:sldLayoutMkLst>
            <pc:docMk/>
            <pc:sldMasterMk cId="3168349961" sldId="2147483697"/>
            <pc:sldLayoutMk cId="1314709517" sldId="2147483698"/>
          </pc:sldLayoutMkLst>
        </pc:sldLayoutChg>
      </pc:sldMasterChg>
    </pc:docChg>
  </pc:docChgLst>
  <pc:docChgLst>
    <pc:chgData name="Richardson, Emma J J" userId="cd282356-08e9-4b47-9ec2-0960e6b8e21d" providerId="ADAL" clId="{A79E5C28-FC3A-734E-88C6-A45EF63086F4}"/>
    <pc:docChg chg="undo custSel addSld delSld modSld sldOrd">
      <pc:chgData name="Richardson, Emma J J" userId="cd282356-08e9-4b47-9ec2-0960e6b8e21d" providerId="ADAL" clId="{A79E5C28-FC3A-734E-88C6-A45EF63086F4}" dt="2023-10-12T14:02:21.633" v="7774" actId="20577"/>
      <pc:docMkLst>
        <pc:docMk/>
      </pc:docMkLst>
      <pc:sldChg chg="modSp mod">
        <pc:chgData name="Richardson, Emma J J" userId="cd282356-08e9-4b47-9ec2-0960e6b8e21d" providerId="ADAL" clId="{A79E5C28-FC3A-734E-88C6-A45EF63086F4}" dt="2023-10-11T16:27:07.934" v="13" actId="20577"/>
        <pc:sldMkLst>
          <pc:docMk/>
          <pc:sldMk cId="4124859152" sldId="259"/>
        </pc:sldMkLst>
        <pc:graphicFrameChg chg="modGraphic">
          <ac:chgData name="Richardson, Emma J J" userId="cd282356-08e9-4b47-9ec2-0960e6b8e21d" providerId="ADAL" clId="{A79E5C28-FC3A-734E-88C6-A45EF63086F4}" dt="2023-10-11T16:27:07.934" v="13" actId="20577"/>
          <ac:graphicFrameMkLst>
            <pc:docMk/>
            <pc:sldMk cId="4124859152" sldId="259"/>
            <ac:graphicFrameMk id="5" creationId="{8AE7B0DF-3DF8-A6EE-DAE2-109565BFFFC2}"/>
          </ac:graphicFrameMkLst>
        </pc:graphicFrameChg>
      </pc:sldChg>
      <pc:sldChg chg="addSp delSp modSp mod modNotesTx">
        <pc:chgData name="Richardson, Emma J J" userId="cd282356-08e9-4b47-9ec2-0960e6b8e21d" providerId="ADAL" clId="{A79E5C28-FC3A-734E-88C6-A45EF63086F4}" dt="2023-10-11T20:53:05.795" v="1648" actId="1036"/>
        <pc:sldMkLst>
          <pc:docMk/>
          <pc:sldMk cId="2933136234" sldId="2141411766"/>
        </pc:sldMkLst>
        <pc:spChg chg="mod">
          <ac:chgData name="Richardson, Emma J J" userId="cd282356-08e9-4b47-9ec2-0960e6b8e21d" providerId="ADAL" clId="{A79E5C28-FC3A-734E-88C6-A45EF63086F4}" dt="2023-10-11T20:53:05.795" v="1648" actId="1036"/>
          <ac:spMkLst>
            <pc:docMk/>
            <pc:sldMk cId="2933136234" sldId="2141411766"/>
            <ac:spMk id="2" creationId="{8BB79AF1-7B94-8A69-CD87-0E2EA2DCBBC9}"/>
          </ac:spMkLst>
        </pc:spChg>
        <pc:spChg chg="mod">
          <ac:chgData name="Richardson, Emma J J" userId="cd282356-08e9-4b47-9ec2-0960e6b8e21d" providerId="ADAL" clId="{A79E5C28-FC3A-734E-88C6-A45EF63086F4}" dt="2023-10-11T20:52:12.932" v="1647" actId="20577"/>
          <ac:spMkLst>
            <pc:docMk/>
            <pc:sldMk cId="2933136234" sldId="2141411766"/>
            <ac:spMk id="3" creationId="{278BF585-0C57-678E-9C2E-BFCA80673768}"/>
          </ac:spMkLst>
        </pc:spChg>
        <pc:picChg chg="add mod">
          <ac:chgData name="Richardson, Emma J J" userId="cd282356-08e9-4b47-9ec2-0960e6b8e21d" providerId="ADAL" clId="{A79E5C28-FC3A-734E-88C6-A45EF63086F4}" dt="2023-10-11T20:48:23.166" v="1454" actId="1076"/>
          <ac:picMkLst>
            <pc:docMk/>
            <pc:sldMk cId="2933136234" sldId="2141411766"/>
            <ac:picMk id="4" creationId="{FC31B89A-C8EE-3033-FED0-FEEA3CB6B982}"/>
          </ac:picMkLst>
        </pc:picChg>
        <pc:picChg chg="del">
          <ac:chgData name="Richardson, Emma J J" userId="cd282356-08e9-4b47-9ec2-0960e6b8e21d" providerId="ADAL" clId="{A79E5C28-FC3A-734E-88C6-A45EF63086F4}" dt="2023-10-11T20:48:17.187" v="1452" actId="478"/>
          <ac:picMkLst>
            <pc:docMk/>
            <pc:sldMk cId="2933136234" sldId="2141411766"/>
            <ac:picMk id="1026" creationId="{F1EA39EB-83CC-8B16-9E3F-CA57514640CA}"/>
          </ac:picMkLst>
        </pc:picChg>
      </pc:sldChg>
      <pc:sldChg chg="modSp mod">
        <pc:chgData name="Richardson, Emma J J" userId="cd282356-08e9-4b47-9ec2-0960e6b8e21d" providerId="ADAL" clId="{A79E5C28-FC3A-734E-88C6-A45EF63086F4}" dt="2023-10-12T11:48:56.183" v="5325" actId="20577"/>
        <pc:sldMkLst>
          <pc:docMk/>
          <pc:sldMk cId="1918465476" sldId="2141411767"/>
        </pc:sldMkLst>
        <pc:spChg chg="mod">
          <ac:chgData name="Richardson, Emma J J" userId="cd282356-08e9-4b47-9ec2-0960e6b8e21d" providerId="ADAL" clId="{A79E5C28-FC3A-734E-88C6-A45EF63086F4}" dt="2023-10-12T11:48:56.183" v="5325" actId="20577"/>
          <ac:spMkLst>
            <pc:docMk/>
            <pc:sldMk cId="1918465476" sldId="2141411767"/>
            <ac:spMk id="2" creationId="{CF0B4494-AA8F-962E-EEEC-60C68D569182}"/>
          </ac:spMkLst>
        </pc:spChg>
        <pc:spChg chg="mod">
          <ac:chgData name="Richardson, Emma J J" userId="cd282356-08e9-4b47-9ec2-0960e6b8e21d" providerId="ADAL" clId="{A79E5C28-FC3A-734E-88C6-A45EF63086F4}" dt="2023-10-12T10:16:30.592" v="2590" actId="20577"/>
          <ac:spMkLst>
            <pc:docMk/>
            <pc:sldMk cId="1918465476" sldId="2141411767"/>
            <ac:spMk id="3" creationId="{EBFD40AF-83B7-EE4D-E639-4C3192BE13FE}"/>
          </ac:spMkLst>
        </pc:spChg>
        <pc:spChg chg="mod">
          <ac:chgData name="Richardson, Emma J J" userId="cd282356-08e9-4b47-9ec2-0960e6b8e21d" providerId="ADAL" clId="{A79E5C28-FC3A-734E-88C6-A45EF63086F4}" dt="2023-10-11T20:43:49.850" v="1303" actId="1038"/>
          <ac:spMkLst>
            <pc:docMk/>
            <pc:sldMk cId="1918465476" sldId="2141411767"/>
            <ac:spMk id="6" creationId="{79C0A991-D1C1-7361-882B-936305C09DA8}"/>
          </ac:spMkLst>
        </pc:spChg>
        <pc:spChg chg="mod">
          <ac:chgData name="Richardson, Emma J J" userId="cd282356-08e9-4b47-9ec2-0960e6b8e21d" providerId="ADAL" clId="{A79E5C28-FC3A-734E-88C6-A45EF63086F4}" dt="2023-10-11T20:42:24.408" v="1277" actId="20577"/>
          <ac:spMkLst>
            <pc:docMk/>
            <pc:sldMk cId="1918465476" sldId="2141411767"/>
            <ac:spMk id="8" creationId="{40F3AA03-E1D9-014B-8BAD-2E9588194E52}"/>
          </ac:spMkLst>
        </pc:spChg>
        <pc:spChg chg="mod">
          <ac:chgData name="Richardson, Emma J J" userId="cd282356-08e9-4b47-9ec2-0960e6b8e21d" providerId="ADAL" clId="{A79E5C28-FC3A-734E-88C6-A45EF63086F4}" dt="2023-10-11T20:43:49.850" v="1303" actId="1038"/>
          <ac:spMkLst>
            <pc:docMk/>
            <pc:sldMk cId="1918465476" sldId="2141411767"/>
            <ac:spMk id="9" creationId="{6B1AFC5C-7390-3F2E-3628-107CA302D22B}"/>
          </ac:spMkLst>
        </pc:spChg>
        <pc:spChg chg="mod">
          <ac:chgData name="Richardson, Emma J J" userId="cd282356-08e9-4b47-9ec2-0960e6b8e21d" providerId="ADAL" clId="{A79E5C28-FC3A-734E-88C6-A45EF63086F4}" dt="2023-10-11T20:43:49.850" v="1303" actId="1038"/>
          <ac:spMkLst>
            <pc:docMk/>
            <pc:sldMk cId="1918465476" sldId="2141411767"/>
            <ac:spMk id="10" creationId="{BEC6DD00-3CF8-582E-C71B-06BD8CD3C966}"/>
          </ac:spMkLst>
        </pc:spChg>
        <pc:picChg chg="mod">
          <ac:chgData name="Richardson, Emma J J" userId="cd282356-08e9-4b47-9ec2-0960e6b8e21d" providerId="ADAL" clId="{A79E5C28-FC3A-734E-88C6-A45EF63086F4}" dt="2023-10-11T20:46:50.197" v="1409" actId="1035"/>
          <ac:picMkLst>
            <pc:docMk/>
            <pc:sldMk cId="1918465476" sldId="2141411767"/>
            <ac:picMk id="2052" creationId="{45E8E56C-13F2-96FF-4262-E8BD4433188A}"/>
          </ac:picMkLst>
        </pc:picChg>
      </pc:sldChg>
      <pc:sldChg chg="modSp mod">
        <pc:chgData name="Richardson, Emma J J" userId="cd282356-08e9-4b47-9ec2-0960e6b8e21d" providerId="ADAL" clId="{A79E5C28-FC3A-734E-88C6-A45EF63086F4}" dt="2023-10-12T10:55:42.944" v="3072" actId="20577"/>
        <pc:sldMkLst>
          <pc:docMk/>
          <pc:sldMk cId="216339628" sldId="2141411768"/>
        </pc:sldMkLst>
        <pc:spChg chg="mod">
          <ac:chgData name="Richardson, Emma J J" userId="cd282356-08e9-4b47-9ec2-0960e6b8e21d" providerId="ADAL" clId="{A79E5C28-FC3A-734E-88C6-A45EF63086F4}" dt="2023-10-12T10:55:42.944" v="3072" actId="20577"/>
          <ac:spMkLst>
            <pc:docMk/>
            <pc:sldMk cId="216339628" sldId="2141411768"/>
            <ac:spMk id="2" creationId="{953CD149-E090-B116-D0E2-7667E543BA86}"/>
          </ac:spMkLst>
        </pc:spChg>
        <pc:spChg chg="mod">
          <ac:chgData name="Richardson, Emma J J" userId="cd282356-08e9-4b47-9ec2-0960e6b8e21d" providerId="ADAL" clId="{A79E5C28-FC3A-734E-88C6-A45EF63086F4}" dt="2023-10-11T21:07:23.541" v="2045" actId="20577"/>
          <ac:spMkLst>
            <pc:docMk/>
            <pc:sldMk cId="216339628" sldId="2141411768"/>
            <ac:spMk id="3" creationId="{45A8BEBE-850D-0FDF-9B2A-E4B7196BF5DA}"/>
          </ac:spMkLst>
        </pc:spChg>
        <pc:picChg chg="mod">
          <ac:chgData name="Richardson, Emma J J" userId="cd282356-08e9-4b47-9ec2-0960e6b8e21d" providerId="ADAL" clId="{A79E5C28-FC3A-734E-88C6-A45EF63086F4}" dt="2023-10-11T20:58:51.512" v="1765" actId="1076"/>
          <ac:picMkLst>
            <pc:docMk/>
            <pc:sldMk cId="216339628" sldId="2141411768"/>
            <ac:picMk id="4" creationId="{CE014816-8F3F-E171-FD98-E4EBD57FB987}"/>
          </ac:picMkLst>
        </pc:picChg>
      </pc:sldChg>
      <pc:sldChg chg="modSp mod">
        <pc:chgData name="Richardson, Emma J J" userId="cd282356-08e9-4b47-9ec2-0960e6b8e21d" providerId="ADAL" clId="{A79E5C28-FC3A-734E-88C6-A45EF63086F4}" dt="2023-10-12T10:55:48.932" v="3076" actId="20577"/>
        <pc:sldMkLst>
          <pc:docMk/>
          <pc:sldMk cId="2199752367" sldId="2141411769"/>
        </pc:sldMkLst>
        <pc:spChg chg="mod">
          <ac:chgData name="Richardson, Emma J J" userId="cd282356-08e9-4b47-9ec2-0960e6b8e21d" providerId="ADAL" clId="{A79E5C28-FC3A-734E-88C6-A45EF63086F4}" dt="2023-10-12T10:55:48.932" v="3076" actId="20577"/>
          <ac:spMkLst>
            <pc:docMk/>
            <pc:sldMk cId="2199752367" sldId="2141411769"/>
            <ac:spMk id="2" creationId="{A55F759A-F9BD-9961-2E0A-C2798E70E5BE}"/>
          </ac:spMkLst>
        </pc:spChg>
        <pc:spChg chg="mod">
          <ac:chgData name="Richardson, Emma J J" userId="cd282356-08e9-4b47-9ec2-0960e6b8e21d" providerId="ADAL" clId="{A79E5C28-FC3A-734E-88C6-A45EF63086F4}" dt="2023-10-11T21:16:25.360" v="2297" actId="255"/>
          <ac:spMkLst>
            <pc:docMk/>
            <pc:sldMk cId="2199752367" sldId="2141411769"/>
            <ac:spMk id="3" creationId="{DAC6FE42-AE9F-D584-C71F-80546E161488}"/>
          </ac:spMkLst>
        </pc:spChg>
        <pc:picChg chg="mod">
          <ac:chgData name="Richardson, Emma J J" userId="cd282356-08e9-4b47-9ec2-0960e6b8e21d" providerId="ADAL" clId="{A79E5C28-FC3A-734E-88C6-A45EF63086F4}" dt="2023-10-11T21:04:21.536" v="1893" actId="14100"/>
          <ac:picMkLst>
            <pc:docMk/>
            <pc:sldMk cId="2199752367" sldId="2141411769"/>
            <ac:picMk id="5122" creationId="{21B4544D-DDA8-D81B-DC5A-D42D34E60B5C}"/>
          </ac:picMkLst>
        </pc:picChg>
      </pc:sldChg>
      <pc:sldChg chg="modSp mod modNotesTx">
        <pc:chgData name="Richardson, Emma J J" userId="cd282356-08e9-4b47-9ec2-0960e6b8e21d" providerId="ADAL" clId="{A79E5C28-FC3A-734E-88C6-A45EF63086F4}" dt="2023-10-11T20:55:06.738" v="1683" actId="20577"/>
        <pc:sldMkLst>
          <pc:docMk/>
          <pc:sldMk cId="507711627" sldId="2141411770"/>
        </pc:sldMkLst>
        <pc:spChg chg="mod">
          <ac:chgData name="Richardson, Emma J J" userId="cd282356-08e9-4b47-9ec2-0960e6b8e21d" providerId="ADAL" clId="{A79E5C28-FC3A-734E-88C6-A45EF63086F4}" dt="2023-10-11T20:55:06.738" v="1683" actId="20577"/>
          <ac:spMkLst>
            <pc:docMk/>
            <pc:sldMk cId="507711627" sldId="2141411770"/>
            <ac:spMk id="2" creationId="{8BB79AF1-7B94-8A69-CD87-0E2EA2DCBBC9}"/>
          </ac:spMkLst>
        </pc:spChg>
        <pc:spChg chg="mod">
          <ac:chgData name="Richardson, Emma J J" userId="cd282356-08e9-4b47-9ec2-0960e6b8e21d" providerId="ADAL" clId="{A79E5C28-FC3A-734E-88C6-A45EF63086F4}" dt="2023-10-11T20:48:45.292" v="1460" actId="20577"/>
          <ac:spMkLst>
            <pc:docMk/>
            <pc:sldMk cId="507711627" sldId="2141411770"/>
            <ac:spMk id="3" creationId="{278BF585-0C57-678E-9C2E-BFCA80673768}"/>
          </ac:spMkLst>
        </pc:spChg>
        <pc:picChg chg="mod">
          <ac:chgData name="Richardson, Emma J J" userId="cd282356-08e9-4b47-9ec2-0960e6b8e21d" providerId="ADAL" clId="{A79E5C28-FC3A-734E-88C6-A45EF63086F4}" dt="2023-10-11T20:48:35.597" v="1456" actId="1076"/>
          <ac:picMkLst>
            <pc:docMk/>
            <pc:sldMk cId="507711627" sldId="2141411770"/>
            <ac:picMk id="1026" creationId="{F1EA39EB-83CC-8B16-9E3F-CA57514640CA}"/>
          </ac:picMkLst>
        </pc:picChg>
      </pc:sldChg>
      <pc:sldChg chg="modSp mod modNotesTx">
        <pc:chgData name="Richardson, Emma J J" userId="cd282356-08e9-4b47-9ec2-0960e6b8e21d" providerId="ADAL" clId="{A79E5C28-FC3A-734E-88C6-A45EF63086F4}" dt="2023-10-12T11:39:15.279" v="5097" actId="20577"/>
        <pc:sldMkLst>
          <pc:docMk/>
          <pc:sldMk cId="1227460851" sldId="2141411771"/>
        </pc:sldMkLst>
        <pc:spChg chg="mod">
          <ac:chgData name="Richardson, Emma J J" userId="cd282356-08e9-4b47-9ec2-0960e6b8e21d" providerId="ADAL" clId="{A79E5C28-FC3A-734E-88C6-A45EF63086F4}" dt="2023-10-12T11:02:55.866" v="3331" actId="20577"/>
          <ac:spMkLst>
            <pc:docMk/>
            <pc:sldMk cId="1227460851" sldId="2141411771"/>
            <ac:spMk id="2" creationId="{70F18A74-0D28-0E99-3238-59F009253BA6}"/>
          </ac:spMkLst>
        </pc:spChg>
        <pc:spChg chg="mod">
          <ac:chgData name="Richardson, Emma J J" userId="cd282356-08e9-4b47-9ec2-0960e6b8e21d" providerId="ADAL" clId="{A79E5C28-FC3A-734E-88C6-A45EF63086F4}" dt="2023-10-12T11:39:15.279" v="5097" actId="20577"/>
          <ac:spMkLst>
            <pc:docMk/>
            <pc:sldMk cId="1227460851" sldId="2141411771"/>
            <ac:spMk id="3" creationId="{F3B5F497-27B7-1352-BE76-1A715DAFE5AA}"/>
          </ac:spMkLst>
        </pc:spChg>
        <pc:picChg chg="mod">
          <ac:chgData name="Richardson, Emma J J" userId="cd282356-08e9-4b47-9ec2-0960e6b8e21d" providerId="ADAL" clId="{A79E5C28-FC3A-734E-88C6-A45EF63086F4}" dt="2023-10-12T11:04:25.201" v="3390" actId="1076"/>
          <ac:picMkLst>
            <pc:docMk/>
            <pc:sldMk cId="1227460851" sldId="2141411771"/>
            <ac:picMk id="4" creationId="{86AFA21B-5278-B53D-5623-944C34D080E0}"/>
          </ac:picMkLst>
        </pc:picChg>
      </pc:sldChg>
      <pc:sldChg chg="modSp mod">
        <pc:chgData name="Richardson, Emma J J" userId="cd282356-08e9-4b47-9ec2-0960e6b8e21d" providerId="ADAL" clId="{A79E5C28-FC3A-734E-88C6-A45EF63086F4}" dt="2023-10-12T13:41:24.148" v="7303" actId="12"/>
        <pc:sldMkLst>
          <pc:docMk/>
          <pc:sldMk cId="52251760" sldId="2141411772"/>
        </pc:sldMkLst>
        <pc:spChg chg="mod">
          <ac:chgData name="Richardson, Emma J J" userId="cd282356-08e9-4b47-9ec2-0960e6b8e21d" providerId="ADAL" clId="{A79E5C28-FC3A-734E-88C6-A45EF63086F4}" dt="2023-10-12T13:40:52.491" v="7291" actId="1035"/>
          <ac:spMkLst>
            <pc:docMk/>
            <pc:sldMk cId="52251760" sldId="2141411772"/>
            <ac:spMk id="2" creationId="{521C1309-BA74-50F3-A6D8-576D1FADC6DD}"/>
          </ac:spMkLst>
        </pc:spChg>
        <pc:spChg chg="mod">
          <ac:chgData name="Richardson, Emma J J" userId="cd282356-08e9-4b47-9ec2-0960e6b8e21d" providerId="ADAL" clId="{A79E5C28-FC3A-734E-88C6-A45EF63086F4}" dt="2023-10-12T13:41:24.148" v="7303" actId="12"/>
          <ac:spMkLst>
            <pc:docMk/>
            <pc:sldMk cId="52251760" sldId="2141411772"/>
            <ac:spMk id="3" creationId="{0E021860-C6BA-78D1-33CA-1031796FCA80}"/>
          </ac:spMkLst>
        </pc:spChg>
        <pc:spChg chg="mod">
          <ac:chgData name="Richardson, Emma J J" userId="cd282356-08e9-4b47-9ec2-0960e6b8e21d" providerId="ADAL" clId="{A79E5C28-FC3A-734E-88C6-A45EF63086F4}" dt="2023-10-12T13:39:59.506" v="7271" actId="1076"/>
          <ac:spMkLst>
            <pc:docMk/>
            <pc:sldMk cId="52251760" sldId="2141411772"/>
            <ac:spMk id="5" creationId="{5559C330-F1DE-E5D2-2A18-834C39B50275}"/>
          </ac:spMkLst>
        </pc:spChg>
        <pc:picChg chg="mod">
          <ac:chgData name="Richardson, Emma J J" userId="cd282356-08e9-4b47-9ec2-0960e6b8e21d" providerId="ADAL" clId="{A79E5C28-FC3A-734E-88C6-A45EF63086F4}" dt="2023-10-12T13:38:10.279" v="7191" actId="14100"/>
          <ac:picMkLst>
            <pc:docMk/>
            <pc:sldMk cId="52251760" sldId="2141411772"/>
            <ac:picMk id="1026" creationId="{6B32BC3F-9697-0F06-15CC-F54EFFF03327}"/>
          </ac:picMkLst>
        </pc:picChg>
      </pc:sldChg>
      <pc:sldChg chg="delSp modSp mod ord modNotesTx">
        <pc:chgData name="Richardson, Emma J J" userId="cd282356-08e9-4b47-9ec2-0960e6b8e21d" providerId="ADAL" clId="{A79E5C28-FC3A-734E-88C6-A45EF63086F4}" dt="2023-10-12T12:14:17.315" v="6051" actId="20577"/>
        <pc:sldMkLst>
          <pc:docMk/>
          <pc:sldMk cId="3904703165" sldId="2141411773"/>
        </pc:sldMkLst>
        <pc:spChg chg="mod">
          <ac:chgData name="Richardson, Emma J J" userId="cd282356-08e9-4b47-9ec2-0960e6b8e21d" providerId="ADAL" clId="{A79E5C28-FC3A-734E-88C6-A45EF63086F4}" dt="2023-10-12T12:14:17.315" v="6051" actId="20577"/>
          <ac:spMkLst>
            <pc:docMk/>
            <pc:sldMk cId="3904703165" sldId="2141411773"/>
            <ac:spMk id="2" creationId="{70F18A74-0D28-0E99-3238-59F009253BA6}"/>
          </ac:spMkLst>
        </pc:spChg>
        <pc:spChg chg="mod">
          <ac:chgData name="Richardson, Emma J J" userId="cd282356-08e9-4b47-9ec2-0960e6b8e21d" providerId="ADAL" clId="{A79E5C28-FC3A-734E-88C6-A45EF63086F4}" dt="2023-10-12T12:10:07.460" v="5941" actId="20577"/>
          <ac:spMkLst>
            <pc:docMk/>
            <pc:sldMk cId="3904703165" sldId="2141411773"/>
            <ac:spMk id="3" creationId="{F3B5F497-27B7-1352-BE76-1A715DAFE5AA}"/>
          </ac:spMkLst>
        </pc:spChg>
        <pc:spChg chg="del mod">
          <ac:chgData name="Richardson, Emma J J" userId="cd282356-08e9-4b47-9ec2-0960e6b8e21d" providerId="ADAL" clId="{A79E5C28-FC3A-734E-88C6-A45EF63086F4}" dt="2023-10-12T12:09:26.379" v="5891" actId="478"/>
          <ac:spMkLst>
            <pc:docMk/>
            <pc:sldMk cId="3904703165" sldId="2141411773"/>
            <ac:spMk id="4" creationId="{E9581B23-2846-18DF-D1C1-BC22E2A40532}"/>
          </ac:spMkLst>
        </pc:spChg>
        <pc:picChg chg="mod">
          <ac:chgData name="Richardson, Emma J J" userId="cd282356-08e9-4b47-9ec2-0960e6b8e21d" providerId="ADAL" clId="{A79E5C28-FC3A-734E-88C6-A45EF63086F4}" dt="2023-10-12T11:44:28.684" v="5132" actId="14100"/>
          <ac:picMkLst>
            <pc:docMk/>
            <pc:sldMk cId="3904703165" sldId="2141411773"/>
            <ac:picMk id="6146" creationId="{C120C7A1-797E-EB05-57B4-866FF1ABA379}"/>
          </ac:picMkLst>
        </pc:picChg>
      </pc:sldChg>
      <pc:sldChg chg="addSp delSp modSp mod">
        <pc:chgData name="Richardson, Emma J J" userId="cd282356-08e9-4b47-9ec2-0960e6b8e21d" providerId="ADAL" clId="{A79E5C28-FC3A-734E-88C6-A45EF63086F4}" dt="2023-10-12T13:46:34.153" v="7660" actId="20577"/>
        <pc:sldMkLst>
          <pc:docMk/>
          <pc:sldMk cId="146204659" sldId="2141411774"/>
        </pc:sldMkLst>
        <pc:spChg chg="add del mod">
          <ac:chgData name="Richardson, Emma J J" userId="cd282356-08e9-4b47-9ec2-0960e6b8e21d" providerId="ADAL" clId="{A79E5C28-FC3A-734E-88C6-A45EF63086F4}" dt="2023-10-12T13:41:02.676" v="7300" actId="20577"/>
          <ac:spMkLst>
            <pc:docMk/>
            <pc:sldMk cId="146204659" sldId="2141411774"/>
            <ac:spMk id="2" creationId="{521C1309-BA74-50F3-A6D8-576D1FADC6DD}"/>
          </ac:spMkLst>
        </pc:spChg>
        <pc:spChg chg="mod">
          <ac:chgData name="Richardson, Emma J J" userId="cd282356-08e9-4b47-9ec2-0960e6b8e21d" providerId="ADAL" clId="{A79E5C28-FC3A-734E-88C6-A45EF63086F4}" dt="2023-10-12T13:46:34.153" v="7660" actId="20577"/>
          <ac:spMkLst>
            <pc:docMk/>
            <pc:sldMk cId="146204659" sldId="2141411774"/>
            <ac:spMk id="3" creationId="{0E021860-C6BA-78D1-33CA-1031796FCA80}"/>
          </ac:spMkLst>
        </pc:spChg>
        <pc:spChg chg="add del mod">
          <ac:chgData name="Richardson, Emma J J" userId="cd282356-08e9-4b47-9ec2-0960e6b8e21d" providerId="ADAL" clId="{A79E5C28-FC3A-734E-88C6-A45EF63086F4}" dt="2023-10-12T13:40:23.071" v="7280" actId="478"/>
          <ac:spMkLst>
            <pc:docMk/>
            <pc:sldMk cId="146204659" sldId="2141411774"/>
            <ac:spMk id="5" creationId="{A0090B24-05B1-46DD-8A2E-8CDAD6CA496B}"/>
          </ac:spMkLst>
        </pc:spChg>
        <pc:spChg chg="add del">
          <ac:chgData name="Richardson, Emma J J" userId="cd282356-08e9-4b47-9ec2-0960e6b8e21d" providerId="ADAL" clId="{A79E5C28-FC3A-734E-88C6-A45EF63086F4}" dt="2023-10-12T13:40:22.624" v="7279" actId="22"/>
          <ac:spMkLst>
            <pc:docMk/>
            <pc:sldMk cId="146204659" sldId="2141411774"/>
            <ac:spMk id="7" creationId="{43C8D336-3E10-B3B1-A738-9A20F0F01C09}"/>
          </ac:spMkLst>
        </pc:spChg>
      </pc:sldChg>
      <pc:sldChg chg="modSp mod modNotesTx">
        <pc:chgData name="Richardson, Emma J J" userId="cd282356-08e9-4b47-9ec2-0960e6b8e21d" providerId="ADAL" clId="{A79E5C28-FC3A-734E-88C6-A45EF63086F4}" dt="2023-10-11T20:39:13.335" v="1176" actId="20577"/>
        <pc:sldMkLst>
          <pc:docMk/>
          <pc:sldMk cId="75309636" sldId="2141411775"/>
        </pc:sldMkLst>
        <pc:spChg chg="mod">
          <ac:chgData name="Richardson, Emma J J" userId="cd282356-08e9-4b47-9ec2-0960e6b8e21d" providerId="ADAL" clId="{A79E5C28-FC3A-734E-88C6-A45EF63086F4}" dt="2023-10-11T16:42:02.680" v="103" actId="2711"/>
          <ac:spMkLst>
            <pc:docMk/>
            <pc:sldMk cId="75309636" sldId="2141411775"/>
            <ac:spMk id="2" creationId="{0BEDD50D-8E9B-DF3C-5335-31F79D7DFFFB}"/>
          </ac:spMkLst>
        </pc:spChg>
        <pc:spChg chg="mod">
          <ac:chgData name="Richardson, Emma J J" userId="cd282356-08e9-4b47-9ec2-0960e6b8e21d" providerId="ADAL" clId="{A79E5C28-FC3A-734E-88C6-A45EF63086F4}" dt="2023-10-11T20:39:13.335" v="1176" actId="20577"/>
          <ac:spMkLst>
            <pc:docMk/>
            <pc:sldMk cId="75309636" sldId="2141411775"/>
            <ac:spMk id="3" creationId="{56144BAE-1FBE-A8C9-4C0F-A49E02FF95E0}"/>
          </ac:spMkLst>
        </pc:spChg>
        <pc:picChg chg="mod">
          <ac:chgData name="Richardson, Emma J J" userId="cd282356-08e9-4b47-9ec2-0960e6b8e21d" providerId="ADAL" clId="{A79E5C28-FC3A-734E-88C6-A45EF63086F4}" dt="2023-10-11T16:42:02.680" v="103" actId="2711"/>
          <ac:picMkLst>
            <pc:docMk/>
            <pc:sldMk cId="75309636" sldId="2141411775"/>
            <ac:picMk id="2050" creationId="{A58E5CEB-C38D-0B5A-74B8-F2951510F84E}"/>
          </ac:picMkLst>
        </pc:picChg>
      </pc:sldChg>
      <pc:sldChg chg="addSp delSp modSp mod modNotesTx">
        <pc:chgData name="Richardson, Emma J J" userId="cd282356-08e9-4b47-9ec2-0960e6b8e21d" providerId="ADAL" clId="{A79E5C28-FC3A-734E-88C6-A45EF63086F4}" dt="2023-10-11T20:40:58.382" v="1242" actId="20577"/>
        <pc:sldMkLst>
          <pc:docMk/>
          <pc:sldMk cId="1445324069" sldId="2141411777"/>
        </pc:sldMkLst>
        <pc:spChg chg="mod">
          <ac:chgData name="Richardson, Emma J J" userId="cd282356-08e9-4b47-9ec2-0960e6b8e21d" providerId="ADAL" clId="{A79E5C28-FC3A-734E-88C6-A45EF63086F4}" dt="2023-10-11T20:40:58.382" v="1242" actId="20577"/>
          <ac:spMkLst>
            <pc:docMk/>
            <pc:sldMk cId="1445324069" sldId="2141411777"/>
            <ac:spMk id="3" creationId="{7AFEEF96-A743-0D78-9D68-F50D14E698F4}"/>
          </ac:spMkLst>
        </pc:spChg>
        <pc:spChg chg="add del mod">
          <ac:chgData name="Richardson, Emma J J" userId="cd282356-08e9-4b47-9ec2-0960e6b8e21d" providerId="ADAL" clId="{A79E5C28-FC3A-734E-88C6-A45EF63086F4}" dt="2023-10-11T20:31:34.800" v="1018" actId="478"/>
          <ac:spMkLst>
            <pc:docMk/>
            <pc:sldMk cId="1445324069" sldId="2141411777"/>
            <ac:spMk id="6" creationId="{A1A8B80D-FEDA-EF6B-96B1-54655A6A86CF}"/>
          </ac:spMkLst>
        </pc:spChg>
        <pc:graphicFrameChg chg="add del">
          <ac:chgData name="Richardson, Emma J J" userId="cd282356-08e9-4b47-9ec2-0960e6b8e21d" providerId="ADAL" clId="{A79E5C28-FC3A-734E-88C6-A45EF63086F4}" dt="2023-10-11T20:31:32.359" v="1016" actId="478"/>
          <ac:graphicFrameMkLst>
            <pc:docMk/>
            <pc:sldMk cId="1445324069" sldId="2141411777"/>
            <ac:graphicFrameMk id="5" creationId="{C58BD332-B1DA-109C-71FA-E68F5B34799A}"/>
          </ac:graphicFrameMkLst>
        </pc:graphicFrameChg>
      </pc:sldChg>
      <pc:sldChg chg="modNotesTx">
        <pc:chgData name="Richardson, Emma J J" userId="cd282356-08e9-4b47-9ec2-0960e6b8e21d" providerId="ADAL" clId="{A79E5C28-FC3A-734E-88C6-A45EF63086F4}" dt="2023-10-11T16:48:43.381" v="177" actId="20577"/>
        <pc:sldMkLst>
          <pc:docMk/>
          <pc:sldMk cId="41904367" sldId="2141411780"/>
        </pc:sldMkLst>
      </pc:sldChg>
      <pc:sldChg chg="modSp mod">
        <pc:chgData name="Richardson, Emma J J" userId="cd282356-08e9-4b47-9ec2-0960e6b8e21d" providerId="ADAL" clId="{A79E5C28-FC3A-734E-88C6-A45EF63086F4}" dt="2023-10-11T16:49:41.275" v="182" actId="255"/>
        <pc:sldMkLst>
          <pc:docMk/>
          <pc:sldMk cId="1135502793" sldId="2141411781"/>
        </pc:sldMkLst>
        <pc:spChg chg="mod">
          <ac:chgData name="Richardson, Emma J J" userId="cd282356-08e9-4b47-9ec2-0960e6b8e21d" providerId="ADAL" clId="{A79E5C28-FC3A-734E-88C6-A45EF63086F4}" dt="2023-10-11T16:49:41.275" v="182" actId="255"/>
          <ac:spMkLst>
            <pc:docMk/>
            <pc:sldMk cId="1135502793" sldId="2141411781"/>
            <ac:spMk id="3" creationId="{DDDB3335-7EB3-8CD6-350B-45D66234F2E6}"/>
          </ac:spMkLst>
        </pc:spChg>
      </pc:sldChg>
      <pc:sldChg chg="modSp mod">
        <pc:chgData name="Richardson, Emma J J" userId="cd282356-08e9-4b47-9ec2-0960e6b8e21d" providerId="ADAL" clId="{A79E5C28-FC3A-734E-88C6-A45EF63086F4}" dt="2023-10-12T13:48:22.114" v="7699" actId="1035"/>
        <pc:sldMkLst>
          <pc:docMk/>
          <pc:sldMk cId="3886690555" sldId="2141411783"/>
        </pc:sldMkLst>
        <pc:spChg chg="mod">
          <ac:chgData name="Richardson, Emma J J" userId="cd282356-08e9-4b47-9ec2-0960e6b8e21d" providerId="ADAL" clId="{A79E5C28-FC3A-734E-88C6-A45EF63086F4}" dt="2023-10-12T13:48:22.114" v="7699" actId="1035"/>
          <ac:spMkLst>
            <pc:docMk/>
            <pc:sldMk cId="3886690555" sldId="2141411783"/>
            <ac:spMk id="2" creationId="{A62F9D57-2BFE-9106-EE27-3778ED00BBA8}"/>
          </ac:spMkLst>
        </pc:spChg>
      </pc:sldChg>
      <pc:sldChg chg="modSp mod">
        <pc:chgData name="Richardson, Emma J J" userId="cd282356-08e9-4b47-9ec2-0960e6b8e21d" providerId="ADAL" clId="{A79E5C28-FC3A-734E-88C6-A45EF63086F4}" dt="2023-10-12T14:02:21.633" v="7774" actId="20577"/>
        <pc:sldMkLst>
          <pc:docMk/>
          <pc:sldMk cId="2522578403" sldId="2141411784"/>
        </pc:sldMkLst>
        <pc:spChg chg="mod">
          <ac:chgData name="Richardson, Emma J J" userId="cd282356-08e9-4b47-9ec2-0960e6b8e21d" providerId="ADAL" clId="{A79E5C28-FC3A-734E-88C6-A45EF63086F4}" dt="2023-10-12T14:02:21.633" v="7774" actId="20577"/>
          <ac:spMkLst>
            <pc:docMk/>
            <pc:sldMk cId="2522578403" sldId="2141411784"/>
            <ac:spMk id="3" creationId="{234C14B3-BF8E-0AE2-B417-35A2C8B2CBEE}"/>
          </ac:spMkLst>
        </pc:spChg>
      </pc:sldChg>
      <pc:sldChg chg="modSp mod">
        <pc:chgData name="Richardson, Emma J J" userId="cd282356-08e9-4b47-9ec2-0960e6b8e21d" providerId="ADAL" clId="{A79E5C28-FC3A-734E-88C6-A45EF63086F4}" dt="2023-10-12T14:02:06.430" v="7766" actId="20577"/>
        <pc:sldMkLst>
          <pc:docMk/>
          <pc:sldMk cId="2492747487" sldId="2141411788"/>
        </pc:sldMkLst>
        <pc:spChg chg="mod">
          <ac:chgData name="Richardson, Emma J J" userId="cd282356-08e9-4b47-9ec2-0960e6b8e21d" providerId="ADAL" clId="{A79E5C28-FC3A-734E-88C6-A45EF63086F4}" dt="2023-10-12T14:02:06.430" v="7766" actId="20577"/>
          <ac:spMkLst>
            <pc:docMk/>
            <pc:sldMk cId="2492747487" sldId="2141411788"/>
            <ac:spMk id="3" creationId="{234C14B3-BF8E-0AE2-B417-35A2C8B2CBEE}"/>
          </ac:spMkLst>
        </pc:spChg>
      </pc:sldChg>
      <pc:sldChg chg="modSp add mod modNotesTx">
        <pc:chgData name="Richardson, Emma J J" userId="cd282356-08e9-4b47-9ec2-0960e6b8e21d" providerId="ADAL" clId="{A79E5C28-FC3A-734E-88C6-A45EF63086F4}" dt="2023-10-12T10:55:55.710" v="3086" actId="20577"/>
        <pc:sldMkLst>
          <pc:docMk/>
          <pc:sldMk cId="4165546496" sldId="2141411789"/>
        </pc:sldMkLst>
        <pc:spChg chg="mod">
          <ac:chgData name="Richardson, Emma J J" userId="cd282356-08e9-4b47-9ec2-0960e6b8e21d" providerId="ADAL" clId="{A79E5C28-FC3A-734E-88C6-A45EF63086F4}" dt="2023-10-12T10:55:55.710" v="3086" actId="20577"/>
          <ac:spMkLst>
            <pc:docMk/>
            <pc:sldMk cId="4165546496" sldId="2141411789"/>
            <ac:spMk id="2" creationId="{A55F759A-F9BD-9961-2E0A-C2798E70E5BE}"/>
          </ac:spMkLst>
        </pc:spChg>
        <pc:spChg chg="mod">
          <ac:chgData name="Richardson, Emma J J" userId="cd282356-08e9-4b47-9ec2-0960e6b8e21d" providerId="ADAL" clId="{A79E5C28-FC3A-734E-88C6-A45EF63086F4}" dt="2023-10-11T21:16:33.918" v="2298" actId="255"/>
          <ac:spMkLst>
            <pc:docMk/>
            <pc:sldMk cId="4165546496" sldId="2141411789"/>
            <ac:spMk id="3" creationId="{DAC6FE42-AE9F-D584-C71F-80546E161488}"/>
          </ac:spMkLst>
        </pc:spChg>
      </pc:sldChg>
      <pc:sldChg chg="modSp new mod">
        <pc:chgData name="Richardson, Emma J J" userId="cd282356-08e9-4b47-9ec2-0960e6b8e21d" providerId="ADAL" clId="{A79E5C28-FC3A-734E-88C6-A45EF63086F4}" dt="2023-10-12T11:49:30.177" v="5361" actId="20577"/>
        <pc:sldMkLst>
          <pc:docMk/>
          <pc:sldMk cId="838087608" sldId="2141411790"/>
        </pc:sldMkLst>
        <pc:spChg chg="mod">
          <ac:chgData name="Richardson, Emma J J" userId="cd282356-08e9-4b47-9ec2-0960e6b8e21d" providerId="ADAL" clId="{A79E5C28-FC3A-734E-88C6-A45EF63086F4}" dt="2023-10-12T11:49:30.177" v="5361" actId="20577"/>
          <ac:spMkLst>
            <pc:docMk/>
            <pc:sldMk cId="838087608" sldId="2141411790"/>
            <ac:spMk id="2" creationId="{8F8A6EB8-6E66-6E7E-242F-D191820BA8A3}"/>
          </ac:spMkLst>
        </pc:spChg>
        <pc:spChg chg="mod">
          <ac:chgData name="Richardson, Emma J J" userId="cd282356-08e9-4b47-9ec2-0960e6b8e21d" providerId="ADAL" clId="{A79E5C28-FC3A-734E-88C6-A45EF63086F4}" dt="2023-10-12T10:54:21.679" v="3040" actId="20577"/>
          <ac:spMkLst>
            <pc:docMk/>
            <pc:sldMk cId="838087608" sldId="2141411790"/>
            <ac:spMk id="3" creationId="{062B200A-00FB-6679-8C0C-9BE342816DA9}"/>
          </ac:spMkLst>
        </pc:spChg>
      </pc:sldChg>
      <pc:sldChg chg="new del">
        <pc:chgData name="Richardson, Emma J J" userId="cd282356-08e9-4b47-9ec2-0960e6b8e21d" providerId="ADAL" clId="{A79E5C28-FC3A-734E-88C6-A45EF63086F4}" dt="2023-10-12T11:04:01.100" v="3387" actId="680"/>
        <pc:sldMkLst>
          <pc:docMk/>
          <pc:sldMk cId="132590745" sldId="2141411791"/>
        </pc:sldMkLst>
      </pc:sldChg>
      <pc:sldChg chg="modSp new mod ord">
        <pc:chgData name="Richardson, Emma J J" userId="cd282356-08e9-4b47-9ec2-0960e6b8e21d" providerId="ADAL" clId="{A79E5C28-FC3A-734E-88C6-A45EF63086F4}" dt="2023-10-12T11:38:50.547" v="5079" actId="20577"/>
        <pc:sldMkLst>
          <pc:docMk/>
          <pc:sldMk cId="1898536427" sldId="2141411791"/>
        </pc:sldMkLst>
        <pc:spChg chg="mod">
          <ac:chgData name="Richardson, Emma J J" userId="cd282356-08e9-4b47-9ec2-0960e6b8e21d" providerId="ADAL" clId="{A79E5C28-FC3A-734E-88C6-A45EF63086F4}" dt="2023-10-12T11:36:23.909" v="4994" actId="20577"/>
          <ac:spMkLst>
            <pc:docMk/>
            <pc:sldMk cId="1898536427" sldId="2141411791"/>
            <ac:spMk id="2" creationId="{645BC68E-3992-A1DD-9350-26C09E7A0473}"/>
          </ac:spMkLst>
        </pc:spChg>
        <pc:spChg chg="mod">
          <ac:chgData name="Richardson, Emma J J" userId="cd282356-08e9-4b47-9ec2-0960e6b8e21d" providerId="ADAL" clId="{A79E5C28-FC3A-734E-88C6-A45EF63086F4}" dt="2023-10-12T11:38:50.547" v="5079" actId="20577"/>
          <ac:spMkLst>
            <pc:docMk/>
            <pc:sldMk cId="1898536427" sldId="2141411791"/>
            <ac:spMk id="3" creationId="{C33AFE61-3864-2F5F-819D-BC966F1EC520}"/>
          </ac:spMkLst>
        </pc:spChg>
      </pc:sldChg>
      <pc:sldChg chg="delSp modSp add mod">
        <pc:chgData name="Richardson, Emma J J" userId="cd282356-08e9-4b47-9ec2-0960e6b8e21d" providerId="ADAL" clId="{A79E5C28-FC3A-734E-88C6-A45EF63086F4}" dt="2023-10-12T13:34:55.129" v="7022" actId="207"/>
        <pc:sldMkLst>
          <pc:docMk/>
          <pc:sldMk cId="196931516" sldId="2141411792"/>
        </pc:sldMkLst>
        <pc:spChg chg="mod">
          <ac:chgData name="Richardson, Emma J J" userId="cd282356-08e9-4b47-9ec2-0960e6b8e21d" providerId="ADAL" clId="{A79E5C28-FC3A-734E-88C6-A45EF63086F4}" dt="2023-10-12T13:16:54.370" v="6063" actId="1076"/>
          <ac:spMkLst>
            <pc:docMk/>
            <pc:sldMk cId="196931516" sldId="2141411792"/>
            <ac:spMk id="2" creationId="{70F18A74-0D28-0E99-3238-59F009253BA6}"/>
          </ac:spMkLst>
        </pc:spChg>
        <pc:spChg chg="mod">
          <ac:chgData name="Richardson, Emma J J" userId="cd282356-08e9-4b47-9ec2-0960e6b8e21d" providerId="ADAL" clId="{A79E5C28-FC3A-734E-88C6-A45EF63086F4}" dt="2023-10-12T13:34:55.129" v="7022" actId="207"/>
          <ac:spMkLst>
            <pc:docMk/>
            <pc:sldMk cId="196931516" sldId="2141411792"/>
            <ac:spMk id="3" creationId="{F3B5F497-27B7-1352-BE76-1A715DAFE5AA}"/>
          </ac:spMkLst>
        </pc:spChg>
        <pc:spChg chg="del mod">
          <ac:chgData name="Richardson, Emma J J" userId="cd282356-08e9-4b47-9ec2-0960e6b8e21d" providerId="ADAL" clId="{A79E5C28-FC3A-734E-88C6-A45EF63086F4}" dt="2023-10-12T12:14:37.802" v="6058" actId="478"/>
          <ac:spMkLst>
            <pc:docMk/>
            <pc:sldMk cId="196931516" sldId="2141411792"/>
            <ac:spMk id="4" creationId="{E9581B23-2846-18DF-D1C1-BC22E2A40532}"/>
          </ac:spMkLst>
        </pc:spChg>
        <pc:picChg chg="del">
          <ac:chgData name="Richardson, Emma J J" userId="cd282356-08e9-4b47-9ec2-0960e6b8e21d" providerId="ADAL" clId="{A79E5C28-FC3A-734E-88C6-A45EF63086F4}" dt="2023-10-12T13:30:33.755" v="6730" actId="478"/>
          <ac:picMkLst>
            <pc:docMk/>
            <pc:sldMk cId="196931516" sldId="2141411792"/>
            <ac:picMk id="6146" creationId="{C120C7A1-797E-EB05-57B4-866FF1ABA379}"/>
          </ac:picMkLst>
        </pc:picChg>
      </pc:sldChg>
    </pc:docChg>
  </pc:docChgLst>
  <pc:docChgLst>
    <pc:chgData name="Jairo Quiros" userId="c6e0c9a6bf53ef3c" providerId="LiveId" clId="{54C132D0-D98B-4B9B-A9C8-2BCAEB56F033}"/>
    <pc:docChg chg="undo custSel modSld modMainMaster">
      <pc:chgData name="Jairo Quiros" userId="c6e0c9a6bf53ef3c" providerId="LiveId" clId="{54C132D0-D98B-4B9B-A9C8-2BCAEB56F033}" dt="2023-11-08T10:52:04.538" v="56"/>
      <pc:docMkLst>
        <pc:docMk/>
      </pc:docMkLst>
      <pc:sldChg chg="addSp delSp modSp mod">
        <pc:chgData name="Jairo Quiros" userId="c6e0c9a6bf53ef3c" providerId="LiveId" clId="{54C132D0-D98B-4B9B-A9C8-2BCAEB56F033}" dt="2023-11-08T10:52:04.538" v="56"/>
        <pc:sldMkLst>
          <pc:docMk/>
          <pc:sldMk cId="996270381" sldId="2141411826"/>
        </pc:sldMkLst>
        <pc:spChg chg="del mod">
          <ac:chgData name="Jairo Quiros" userId="c6e0c9a6bf53ef3c" providerId="LiveId" clId="{54C132D0-D98B-4B9B-A9C8-2BCAEB56F033}" dt="2023-11-08T10:50:37.144" v="13" actId="478"/>
          <ac:spMkLst>
            <pc:docMk/>
            <pc:sldMk cId="996270381" sldId="2141411826"/>
            <ac:spMk id="2" creationId="{5D3F1E9C-79C5-E84E-B08F-06797F27B6F6}"/>
          </ac:spMkLst>
        </pc:spChg>
        <pc:spChg chg="del">
          <ac:chgData name="Jairo Quiros" userId="c6e0c9a6bf53ef3c" providerId="LiveId" clId="{54C132D0-D98B-4B9B-A9C8-2BCAEB56F033}" dt="2023-11-08T10:49:58.600" v="0" actId="478"/>
          <ac:spMkLst>
            <pc:docMk/>
            <pc:sldMk cId="996270381" sldId="2141411826"/>
            <ac:spMk id="3" creationId="{67152F7C-4392-D042-93ED-48A50946CFDD}"/>
          </ac:spMkLst>
        </pc:spChg>
        <pc:spChg chg="add del mod">
          <ac:chgData name="Jairo Quiros" userId="c6e0c9a6bf53ef3c" providerId="LiveId" clId="{54C132D0-D98B-4B9B-A9C8-2BCAEB56F033}" dt="2023-11-08T10:50:00.858" v="1" actId="478"/>
          <ac:spMkLst>
            <pc:docMk/>
            <pc:sldMk cId="996270381" sldId="2141411826"/>
            <ac:spMk id="8" creationId="{D35991B8-A157-E369-C2C1-979760FA2977}"/>
          </ac:spMkLst>
        </pc:spChg>
        <pc:spChg chg="add del mod">
          <ac:chgData name="Jairo Quiros" userId="c6e0c9a6bf53ef3c" providerId="LiveId" clId="{54C132D0-D98B-4B9B-A9C8-2BCAEB56F033}" dt="2023-11-08T10:50:40.397" v="14" actId="478"/>
          <ac:spMkLst>
            <pc:docMk/>
            <pc:sldMk cId="996270381" sldId="2141411826"/>
            <ac:spMk id="10" creationId="{ECC6DA6E-B203-F29B-0673-00AA038E8F32}"/>
          </ac:spMkLst>
        </pc:spChg>
        <pc:spChg chg="add mod">
          <ac:chgData name="Jairo Quiros" userId="c6e0c9a6bf53ef3c" providerId="LiveId" clId="{54C132D0-D98B-4B9B-A9C8-2BCAEB56F033}" dt="2023-11-08T10:50:52.892" v="48" actId="6549"/>
          <ac:spMkLst>
            <pc:docMk/>
            <pc:sldMk cId="996270381" sldId="2141411826"/>
            <ac:spMk id="11" creationId="{BB8428E7-186C-188C-F434-92EC52244DF5}"/>
          </ac:spMkLst>
        </pc:spChg>
        <pc:picChg chg="del">
          <ac:chgData name="Jairo Quiros" userId="c6e0c9a6bf53ef3c" providerId="LiveId" clId="{54C132D0-D98B-4B9B-A9C8-2BCAEB56F033}" dt="2023-11-08T10:51:58.920" v="55" actId="478"/>
          <ac:picMkLst>
            <pc:docMk/>
            <pc:sldMk cId="996270381" sldId="2141411826"/>
            <ac:picMk id="5" creationId="{AD590227-F5B1-B5CC-CE5F-EDA473ED96F5}"/>
          </ac:picMkLst>
        </pc:picChg>
        <pc:picChg chg="add mod">
          <ac:chgData name="Jairo Quiros" userId="c6e0c9a6bf53ef3c" providerId="LiveId" clId="{54C132D0-D98B-4B9B-A9C8-2BCAEB56F033}" dt="2023-11-08T10:52:04.538" v="56"/>
          <ac:picMkLst>
            <pc:docMk/>
            <pc:sldMk cId="996270381" sldId="2141411826"/>
            <ac:picMk id="12" creationId="{336A6EEE-339E-3D4A-1E05-D33D94D9A2D3}"/>
          </ac:picMkLst>
        </pc:picChg>
      </pc:sldChg>
      <pc:sldChg chg="addSp delSp modSp mod">
        <pc:chgData name="Jairo Quiros" userId="c6e0c9a6bf53ef3c" providerId="LiveId" clId="{54C132D0-D98B-4B9B-A9C8-2BCAEB56F033}" dt="2023-11-08T10:51:55.064" v="54" actId="1036"/>
        <pc:sldMkLst>
          <pc:docMk/>
          <pc:sldMk cId="644641627" sldId="2141411830"/>
        </pc:sldMkLst>
        <pc:picChg chg="add mod">
          <ac:chgData name="Jairo Quiros" userId="c6e0c9a6bf53ef3c" providerId="LiveId" clId="{54C132D0-D98B-4B9B-A9C8-2BCAEB56F033}" dt="2023-11-08T10:51:55.064" v="54" actId="1036"/>
          <ac:picMkLst>
            <pc:docMk/>
            <pc:sldMk cId="644641627" sldId="2141411830"/>
            <ac:picMk id="9" creationId="{2680BC4F-1485-DA81-EC3A-6EB977EFDA64}"/>
          </ac:picMkLst>
        </pc:picChg>
        <pc:picChg chg="del">
          <ac:chgData name="Jairo Quiros" userId="c6e0c9a6bf53ef3c" providerId="LiveId" clId="{54C132D0-D98B-4B9B-A9C8-2BCAEB56F033}" dt="2023-11-08T10:51:39.850" v="51" actId="478"/>
          <ac:picMkLst>
            <pc:docMk/>
            <pc:sldMk cId="644641627" sldId="2141411830"/>
            <ac:picMk id="12" creationId="{585DF062-A72D-369E-DA6E-1A9081F592F6}"/>
          </ac:picMkLst>
        </pc:picChg>
      </pc:sldChg>
      <pc:sldMasterChg chg="modSldLayout">
        <pc:chgData name="Jairo Quiros" userId="c6e0c9a6bf53ef3c" providerId="LiveId" clId="{54C132D0-D98B-4B9B-A9C8-2BCAEB56F033}" dt="2023-11-08T10:51:27.757" v="50"/>
        <pc:sldMasterMkLst>
          <pc:docMk/>
          <pc:sldMasterMk cId="495285279" sldId="2147483660"/>
        </pc:sldMasterMkLst>
        <pc:sldLayoutChg chg="addSp delSp modSp mod">
          <pc:chgData name="Jairo Quiros" userId="c6e0c9a6bf53ef3c" providerId="LiveId" clId="{54C132D0-D98B-4B9B-A9C8-2BCAEB56F033}" dt="2023-11-08T10:51:27.757" v="50"/>
          <pc:sldLayoutMkLst>
            <pc:docMk/>
            <pc:sldMasterMk cId="495285279" sldId="2147483660"/>
            <pc:sldLayoutMk cId="2875400971" sldId="2147483662"/>
          </pc:sldLayoutMkLst>
          <pc:spChg chg="del">
            <ac:chgData name="Jairo Quiros" userId="c6e0c9a6bf53ef3c" providerId="LiveId" clId="{54C132D0-D98B-4B9B-A9C8-2BCAEB56F033}" dt="2023-11-08T10:51:12.331" v="49" actId="478"/>
            <ac:spMkLst>
              <pc:docMk/>
              <pc:sldMasterMk cId="495285279" sldId="2147483660"/>
              <pc:sldLayoutMk cId="2875400971" sldId="2147483662"/>
              <ac:spMk id="2" creationId="{35E4B0DE-EE44-08A6-0FF5-1CA221EE6C69}"/>
            </ac:spMkLst>
          </pc:spChg>
          <pc:grpChg chg="add mod">
            <ac:chgData name="Jairo Quiros" userId="c6e0c9a6bf53ef3c" providerId="LiveId" clId="{54C132D0-D98B-4B9B-A9C8-2BCAEB56F033}" dt="2023-11-08T10:51:27.757" v="50"/>
            <ac:grpSpMkLst>
              <pc:docMk/>
              <pc:sldMasterMk cId="495285279" sldId="2147483660"/>
              <pc:sldLayoutMk cId="2875400971" sldId="2147483662"/>
              <ac:grpSpMk id="6" creationId="{43E438F9-23F6-2C33-BD10-784EF1499D39}"/>
            </ac:grpSpMkLst>
          </pc:grpChg>
          <pc:picChg chg="del">
            <ac:chgData name="Jairo Quiros" userId="c6e0c9a6bf53ef3c" providerId="LiveId" clId="{54C132D0-D98B-4B9B-A9C8-2BCAEB56F033}" dt="2023-11-08T10:51:12.331" v="49" actId="478"/>
            <ac:picMkLst>
              <pc:docMk/>
              <pc:sldMasterMk cId="495285279" sldId="2147483660"/>
              <pc:sldLayoutMk cId="2875400971" sldId="2147483662"/>
              <ac:picMk id="3" creationId="{CFF79C88-1CAD-34EF-7B1C-C1E7587D2A00}"/>
            </ac:picMkLst>
          </pc:picChg>
          <pc:picChg chg="del">
            <ac:chgData name="Jairo Quiros" userId="c6e0c9a6bf53ef3c" providerId="LiveId" clId="{54C132D0-D98B-4B9B-A9C8-2BCAEB56F033}" dt="2023-11-08T10:51:12.331" v="49" actId="478"/>
            <ac:picMkLst>
              <pc:docMk/>
              <pc:sldMasterMk cId="495285279" sldId="2147483660"/>
              <pc:sldLayoutMk cId="2875400971" sldId="2147483662"/>
              <ac:picMk id="4" creationId="{B15F8D50-F370-FDE5-CAC5-437053DAB780}"/>
            </ac:picMkLst>
          </pc:picChg>
          <pc:picChg chg="del">
            <ac:chgData name="Jairo Quiros" userId="c6e0c9a6bf53ef3c" providerId="LiveId" clId="{54C132D0-D98B-4B9B-A9C8-2BCAEB56F033}" dt="2023-11-08T10:51:12.331" v="49" actId="478"/>
            <ac:picMkLst>
              <pc:docMk/>
              <pc:sldMasterMk cId="495285279" sldId="2147483660"/>
              <pc:sldLayoutMk cId="2875400971" sldId="2147483662"/>
              <ac:picMk id="5" creationId="{B043A1A9-CA32-F2C9-6698-1A420E6BCC88}"/>
            </ac:picMkLst>
          </pc:picChg>
          <pc:picChg chg="mod">
            <ac:chgData name="Jairo Quiros" userId="c6e0c9a6bf53ef3c" providerId="LiveId" clId="{54C132D0-D98B-4B9B-A9C8-2BCAEB56F033}" dt="2023-11-08T10:51:27.757" v="50"/>
            <ac:picMkLst>
              <pc:docMk/>
              <pc:sldMasterMk cId="495285279" sldId="2147483660"/>
              <pc:sldLayoutMk cId="2875400971" sldId="2147483662"/>
              <ac:picMk id="7" creationId="{D020CCF6-ADA6-1CD7-71BF-32EC288DDB58}"/>
            </ac:picMkLst>
          </pc:picChg>
          <pc:picChg chg="mod">
            <ac:chgData name="Jairo Quiros" userId="c6e0c9a6bf53ef3c" providerId="LiveId" clId="{54C132D0-D98B-4B9B-A9C8-2BCAEB56F033}" dt="2023-11-08T10:51:27.757" v="50"/>
            <ac:picMkLst>
              <pc:docMk/>
              <pc:sldMasterMk cId="495285279" sldId="2147483660"/>
              <pc:sldLayoutMk cId="2875400971" sldId="2147483662"/>
              <ac:picMk id="8" creationId="{2086EB1B-F960-D02F-93E5-3FF9E761AE9A}"/>
            </ac:picMkLst>
          </pc:picChg>
          <pc:picChg chg="add mod">
            <ac:chgData name="Jairo Quiros" userId="c6e0c9a6bf53ef3c" providerId="LiveId" clId="{54C132D0-D98B-4B9B-A9C8-2BCAEB56F033}" dt="2023-11-08T10:51:27.757" v="50"/>
            <ac:picMkLst>
              <pc:docMk/>
              <pc:sldMasterMk cId="495285279" sldId="2147483660"/>
              <pc:sldLayoutMk cId="2875400971" sldId="2147483662"/>
              <ac:picMk id="10" creationId="{C2CA37D7-C12A-F5A9-FFB2-C317934F01F1}"/>
            </ac:picMkLst>
          </pc:pic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imperiallondon-my.sharepoint.com/personal/ejr121_ic_ac_uk/Documents/CCG/Ongoing%20projects/NetZero%20Playbook/Electricity%20generation%20by%20source%20-%20South%20Africa.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solidFill>
                <a:latin typeface="Arial" panose="020B0604020202020204" pitchFamily="34" charset="0"/>
                <a:ea typeface="+mn-ea"/>
                <a:cs typeface="Arial" panose="020B0604020202020204" pitchFamily="34" charset="0"/>
              </a:defRPr>
            </a:pPr>
            <a:r>
              <a:rPr lang="en-GB" dirty="0">
                <a:solidFill>
                  <a:schemeClr val="tx1"/>
                </a:solidFill>
              </a:rPr>
              <a:t>Electricity</a:t>
            </a:r>
            <a:r>
              <a:rPr lang="en-GB" baseline="0" dirty="0">
                <a:solidFill>
                  <a:schemeClr val="tx1"/>
                </a:solidFill>
              </a:rPr>
              <a:t> </a:t>
            </a:r>
            <a:r>
              <a:rPr lang="en-GB" dirty="0">
                <a:solidFill>
                  <a:schemeClr val="tx1"/>
                </a:solidFill>
              </a:rPr>
              <a:t>Generation</a:t>
            </a:r>
          </a:p>
          <a:p>
            <a:pPr>
              <a:defRPr>
                <a:solidFill>
                  <a:schemeClr val="tx1"/>
                </a:solidFill>
              </a:defRPr>
            </a:pPr>
            <a:r>
              <a:rPr lang="en-GB" dirty="0">
                <a:solidFill>
                  <a:schemeClr val="tx1"/>
                </a:solidFill>
              </a:rPr>
              <a:t>by Source (2020)</a:t>
            </a:r>
          </a:p>
        </c:rich>
      </c:tx>
      <c:layout>
        <c:manualLayout>
          <c:xMode val="edge"/>
          <c:yMode val="edge"/>
          <c:x val="0.32929061008960558"/>
          <c:y val="2.7311715671845028E-2"/>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33837852231540477"/>
          <c:y val="0.43782718152138161"/>
          <c:w val="0.34504344165306911"/>
          <c:h val="0.52915246278416883"/>
        </c:manualLayout>
      </c:layout>
      <c:pieChart>
        <c:varyColors val="1"/>
        <c:ser>
          <c:idx val="0"/>
          <c:order val="0"/>
          <c:dPt>
            <c:idx val="0"/>
            <c:bubble3D val="0"/>
            <c:spPr>
              <a:solidFill>
                <a:schemeClr val="bg2">
                  <a:lumMod val="10000"/>
                </a:schemeClr>
              </a:solidFill>
              <a:ln w="19050">
                <a:solidFill>
                  <a:schemeClr val="lt1"/>
                </a:solidFill>
              </a:ln>
              <a:effectLst/>
            </c:spPr>
            <c:extLst>
              <c:ext xmlns:c16="http://schemas.microsoft.com/office/drawing/2014/chart" uri="{C3380CC4-5D6E-409C-BE32-E72D297353CC}">
                <c16:uniqueId val="{00000001-EF57-F847-93FA-EA1E70227CB4}"/>
              </c:ext>
            </c:extLst>
          </c:dPt>
          <c:dPt>
            <c:idx val="1"/>
            <c:bubble3D val="0"/>
            <c:spPr>
              <a:solidFill>
                <a:srgbClr val="FF5DF5"/>
              </a:solidFill>
              <a:ln w="19050">
                <a:solidFill>
                  <a:schemeClr val="lt1"/>
                </a:solidFill>
              </a:ln>
              <a:effectLst/>
            </c:spPr>
            <c:extLst>
              <c:ext xmlns:c16="http://schemas.microsoft.com/office/drawing/2014/chart" uri="{C3380CC4-5D6E-409C-BE32-E72D297353CC}">
                <c16:uniqueId val="{00000003-EF57-F847-93FA-EA1E70227CB4}"/>
              </c:ext>
            </c:extLst>
          </c:dPt>
          <c:dPt>
            <c:idx val="2"/>
            <c:bubble3D val="0"/>
            <c:spPr>
              <a:solidFill>
                <a:srgbClr val="00B0F0"/>
              </a:solidFill>
              <a:ln w="19050">
                <a:solidFill>
                  <a:schemeClr val="lt1"/>
                </a:solidFill>
              </a:ln>
              <a:effectLst/>
            </c:spPr>
            <c:extLst>
              <c:ext xmlns:c16="http://schemas.microsoft.com/office/drawing/2014/chart" uri="{C3380CC4-5D6E-409C-BE32-E72D297353CC}">
                <c16:uniqueId val="{00000005-EF57-F847-93FA-EA1E70227CB4}"/>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EF57-F847-93FA-EA1E70227CB4}"/>
              </c:ext>
            </c:extLst>
          </c:dPt>
          <c:dPt>
            <c:idx val="4"/>
            <c:bubble3D val="0"/>
            <c:spPr>
              <a:solidFill>
                <a:schemeClr val="accent3"/>
              </a:solidFill>
              <a:ln w="19050">
                <a:solidFill>
                  <a:schemeClr val="lt1"/>
                </a:solidFill>
              </a:ln>
              <a:effectLst/>
            </c:spPr>
            <c:extLst>
              <c:ext xmlns:c16="http://schemas.microsoft.com/office/drawing/2014/chart" uri="{C3380CC4-5D6E-409C-BE32-E72D297353CC}">
                <c16:uniqueId val="{00000009-EF57-F847-93FA-EA1E70227CB4}"/>
              </c:ext>
            </c:extLst>
          </c:dPt>
          <c:dPt>
            <c:idx val="5"/>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B-EF57-F847-93FA-EA1E70227CB4}"/>
              </c:ext>
            </c:extLst>
          </c:dPt>
          <c:dPt>
            <c:idx val="6"/>
            <c:bubble3D val="0"/>
            <c:spPr>
              <a:solidFill>
                <a:srgbClr val="92D050"/>
              </a:solidFill>
              <a:ln w="19050">
                <a:solidFill>
                  <a:schemeClr val="lt1"/>
                </a:solidFill>
              </a:ln>
              <a:effectLst/>
            </c:spPr>
            <c:extLst>
              <c:ext xmlns:c16="http://schemas.microsoft.com/office/drawing/2014/chart" uri="{C3380CC4-5D6E-409C-BE32-E72D297353CC}">
                <c16:uniqueId val="{0000000D-EF57-F847-93FA-EA1E70227CB4}"/>
              </c:ext>
            </c:extLst>
          </c:dPt>
          <c:dPt>
            <c:idx val="7"/>
            <c:bubble3D val="0"/>
            <c:spPr>
              <a:solidFill>
                <a:srgbClr val="FFFF00"/>
              </a:solidFill>
              <a:ln w="19050">
                <a:solidFill>
                  <a:schemeClr val="lt1"/>
                </a:solidFill>
              </a:ln>
              <a:effectLst/>
            </c:spPr>
            <c:extLst>
              <c:ext xmlns:c16="http://schemas.microsoft.com/office/drawing/2014/chart" uri="{C3380CC4-5D6E-409C-BE32-E72D297353CC}">
                <c16:uniqueId val="{0000000F-EF57-F847-93FA-EA1E70227CB4}"/>
              </c:ext>
            </c:extLst>
          </c:dPt>
          <c:dLbls>
            <c:dLbl>
              <c:idx val="0"/>
              <c:layout>
                <c:manualLayout>
                  <c:x val="-0.26718845501176763"/>
                  <c:y val="-0.4598563276496963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F57-F847-93FA-EA1E70227CB4}"/>
                </c:ext>
              </c:extLst>
            </c:dLbl>
            <c:dLbl>
              <c:idx val="1"/>
              <c:layout>
                <c:manualLayout>
                  <c:x val="3.4754717171412652E-3"/>
                  <c:y val="6.2143614106090358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F57-F847-93FA-EA1E70227CB4}"/>
                </c:ext>
              </c:extLst>
            </c:dLbl>
            <c:dLbl>
              <c:idx val="2"/>
              <c:layout>
                <c:manualLayout>
                  <c:x val="1.015546471781186E-2"/>
                  <c:y val="-3.0701610781563304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F57-F847-93FA-EA1E70227CB4}"/>
                </c:ext>
              </c:extLst>
            </c:dLbl>
            <c:dLbl>
              <c:idx val="3"/>
              <c:layout>
                <c:manualLayout>
                  <c:x val="1.4270467432680534E-2"/>
                  <c:y val="8.1483322005514586E-3"/>
                </c:manualLayout>
              </c:layout>
              <c:showLegendKey val="0"/>
              <c:showVal val="0"/>
              <c:showCatName val="0"/>
              <c:showSerName val="0"/>
              <c:showPercent val="1"/>
              <c:showBubbleSize val="0"/>
              <c:extLst>
                <c:ext xmlns:c15="http://schemas.microsoft.com/office/drawing/2012/chart" uri="{CE6537A1-D6FC-4f65-9D91-7224C49458BB}">
                  <c15:layout>
                    <c:manualLayout>
                      <c:w val="5.2222825609491062E-2"/>
                      <c:h val="6.5748521560660189E-2"/>
                    </c:manualLayout>
                  </c15:layout>
                </c:ext>
                <c:ext xmlns:c16="http://schemas.microsoft.com/office/drawing/2014/chart" uri="{C3380CC4-5D6E-409C-BE32-E72D297353CC}">
                  <c16:uniqueId val="{00000007-EF57-F847-93FA-EA1E70227CB4}"/>
                </c:ext>
              </c:extLst>
            </c:dLbl>
            <c:dLbl>
              <c:idx val="4"/>
              <c:delete val="1"/>
              <c:extLst>
                <c:ext xmlns:c15="http://schemas.microsoft.com/office/drawing/2012/chart" uri="{CE6537A1-D6FC-4f65-9D91-7224C49458BB}">
                  <c15:layout>
                    <c:manualLayout>
                      <c:w val="3.4812651534568625E-2"/>
                      <c:h val="4.2898508470995605E-2"/>
                    </c:manualLayout>
                  </c15:layout>
                </c:ext>
                <c:ext xmlns:c16="http://schemas.microsoft.com/office/drawing/2014/chart" uri="{C3380CC4-5D6E-409C-BE32-E72D297353CC}">
                  <c16:uniqueId val="{00000009-EF57-F847-93FA-EA1E70227CB4}"/>
                </c:ext>
              </c:extLst>
            </c:dLbl>
            <c:dLbl>
              <c:idx val="5"/>
              <c:delete val="1"/>
              <c:extLst>
                <c:ext xmlns:c15="http://schemas.microsoft.com/office/drawing/2012/chart" uri="{CE6537A1-D6FC-4f65-9D91-7224C49458BB}"/>
                <c:ext xmlns:c16="http://schemas.microsoft.com/office/drawing/2014/chart" uri="{C3380CC4-5D6E-409C-BE32-E72D297353CC}">
                  <c16:uniqueId val="{0000000B-EF57-F847-93FA-EA1E70227CB4}"/>
                </c:ext>
              </c:extLst>
            </c:dLbl>
            <c:dLbl>
              <c:idx val="6"/>
              <c:delete val="1"/>
              <c:extLst>
                <c:ext xmlns:c15="http://schemas.microsoft.com/office/drawing/2012/chart" uri="{CE6537A1-D6FC-4f65-9D91-7224C49458BB}"/>
                <c:ext xmlns:c16="http://schemas.microsoft.com/office/drawing/2014/chart" uri="{C3380CC4-5D6E-409C-BE32-E72D297353CC}">
                  <c16:uniqueId val="{0000000D-EF57-F847-93FA-EA1E70227CB4}"/>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'Electricity generation by sourc'!$B$15:$H$15</c:f>
              <c:strCache>
                <c:ptCount val="7"/>
                <c:pt idx="0">
                  <c:v>Coal</c:v>
                </c:pt>
                <c:pt idx="1">
                  <c:v>Nuclear</c:v>
                </c:pt>
                <c:pt idx="2">
                  <c:v>Hydro</c:v>
                </c:pt>
                <c:pt idx="3">
                  <c:v>Wind</c:v>
                </c:pt>
                <c:pt idx="4">
                  <c:v>Solar PV</c:v>
                </c:pt>
                <c:pt idx="5">
                  <c:v>Solar thermal</c:v>
                </c:pt>
                <c:pt idx="6">
                  <c:v>Biofuels</c:v>
                </c:pt>
              </c:strCache>
            </c:strRef>
          </c:cat>
          <c:val>
            <c:numRef>
              <c:f>'Electricity generation by sourc'!$B$16:$H$16</c:f>
              <c:numCache>
                <c:formatCode>General</c:formatCode>
                <c:ptCount val="7"/>
                <c:pt idx="0">
                  <c:v>211738</c:v>
                </c:pt>
                <c:pt idx="1">
                  <c:v>9903</c:v>
                </c:pt>
                <c:pt idx="2">
                  <c:v>6239</c:v>
                </c:pt>
                <c:pt idx="3">
                  <c:v>5937</c:v>
                </c:pt>
                <c:pt idx="4">
                  <c:v>3603</c:v>
                </c:pt>
                <c:pt idx="5">
                  <c:v>1428</c:v>
                </c:pt>
                <c:pt idx="6">
                  <c:v>350</c:v>
                </c:pt>
              </c:numCache>
            </c:numRef>
          </c:val>
          <c:extLst>
            <c:ext xmlns:c16="http://schemas.microsoft.com/office/drawing/2014/chart" uri="{C3380CC4-5D6E-409C-BE32-E72D297353CC}">
              <c16:uniqueId val="{00000010-EF57-F847-93FA-EA1E70227CB4}"/>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28708035782719854"/>
          <c:y val="0.18357049318547911"/>
          <c:w val="0.44627730411667638"/>
          <c:h val="0.1920277163480483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0.08385</cdr:x>
      <cdr:y>0.2536</cdr:y>
    </cdr:from>
    <cdr:to>
      <cdr:x>0.3878</cdr:x>
      <cdr:y>0.56793</cdr:y>
    </cdr:to>
    <cdr:sp macro="" textlink="">
      <cdr:nvSpPr>
        <cdr:cNvPr id="2" name="TextBox 1">
          <a:extLst xmlns:a="http://schemas.openxmlformats.org/drawingml/2006/main">
            <a:ext uri="{FF2B5EF4-FFF2-40B4-BE49-F238E27FC236}">
              <a16:creationId xmlns:a16="http://schemas.microsoft.com/office/drawing/2014/main" id="{D65F023D-CF8C-4D2A-4F11-536CC5725EE7}"/>
            </a:ext>
          </a:extLst>
        </cdr:cNvPr>
        <cdr:cNvSpPr txBox="1"/>
      </cdr:nvSpPr>
      <cdr:spPr>
        <a:xfrm xmlns:a="http://schemas.openxmlformats.org/drawingml/2006/main">
          <a:off x="781538" y="1541368"/>
          <a:ext cx="2833077" cy="19104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7D2DF-804A-4439-8D1D-A13A8E41C46F}" type="datetimeFigureOut">
              <a:rPr lang="en-GB" smtClean="0"/>
              <a:t>02/11/2024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B1EC6-F41B-49B2-82E1-18DE3B3A3675}" type="slidenum">
              <a:rPr lang="en-GB" smtClean="0"/>
              <a:t>‹#›</a:t>
            </a:fld>
            <a:endParaRPr lang="en-GB"/>
          </a:p>
        </p:txBody>
      </p:sp>
    </p:spTree>
    <p:extLst>
      <p:ext uri="{BB962C8B-B14F-4D97-AF65-F5344CB8AC3E}">
        <p14:creationId xmlns:p14="http://schemas.microsoft.com/office/powerpoint/2010/main" val="3985615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98FC84-7549-424A-9090-8C112A69B027}" type="slidenum">
              <a:rPr lang="en-US" smtClean="0"/>
              <a:t>1</a:t>
            </a:fld>
            <a:endParaRPr lang="en-US"/>
          </a:p>
        </p:txBody>
      </p:sp>
    </p:spTree>
    <p:extLst>
      <p:ext uri="{BB962C8B-B14F-4D97-AF65-F5344CB8AC3E}">
        <p14:creationId xmlns:p14="http://schemas.microsoft.com/office/powerpoint/2010/main" val="358304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indent="0">
              <a:buFont typeface="Arial" panose="020B0604020202020204" pitchFamily="34" charset="0"/>
              <a:buNone/>
            </a:pPr>
            <a:r>
              <a:rPr lang="en-GB" sz="1200" b="1" i="0" u="none" strike="noStrike" dirty="0">
                <a:solidFill>
                  <a:srgbClr val="374151"/>
                </a:solidFill>
                <a:effectLst/>
                <a:latin typeface="Arial" panose="020B0604020202020204" pitchFamily="34" charset="0"/>
                <a:cs typeface="Arial" panose="020B0604020202020204" pitchFamily="34" charset="0"/>
              </a:rPr>
              <a:t>A key challenge in stakeholder engagement in South Africa is that it can be challenging to get quality, deep, and effective participation. </a:t>
            </a:r>
          </a:p>
          <a:p>
            <a:pPr marL="101600" indent="0">
              <a:buNone/>
            </a:pPr>
            <a:r>
              <a:rPr lang="en-GB" sz="1200" b="1" i="0" u="none" strike="noStrike" dirty="0">
                <a:solidFill>
                  <a:srgbClr val="374151"/>
                </a:solidFill>
                <a:effectLst/>
                <a:latin typeface="Arial" panose="020B0604020202020204" pitchFamily="34" charset="0"/>
                <a:cs typeface="Arial" panose="020B0604020202020204" pitchFamily="34" charset="0"/>
              </a:rPr>
              <a:t>Translating a high-level policy or agreement such as an NDC into tangible actions such as constructing a solar PV farm in a rural area is very complex.</a:t>
            </a:r>
          </a:p>
          <a:p>
            <a:pPr marL="101600" indent="0">
              <a:buNone/>
            </a:pPr>
            <a:r>
              <a:rPr lang="en-GB" sz="1200" b="1" dirty="0">
                <a:solidFill>
                  <a:srgbClr val="374151"/>
                </a:solidFill>
                <a:latin typeface="Arial" panose="020B0604020202020204" pitchFamily="34" charset="0"/>
                <a:cs typeface="Arial" panose="020B0604020202020204" pitchFamily="34" charset="0"/>
              </a:rPr>
              <a:t>There is a long chain of </a:t>
            </a:r>
            <a:r>
              <a:rPr lang="en-GB" sz="1200" b="1" i="0" u="none" strike="noStrike" dirty="0">
                <a:solidFill>
                  <a:srgbClr val="374151"/>
                </a:solidFill>
                <a:effectLst/>
                <a:latin typeface="Arial" panose="020B0604020202020204" pitchFamily="34" charset="0"/>
                <a:cs typeface="Arial" panose="020B0604020202020204" pitchFamily="34" charset="0"/>
              </a:rPr>
              <a:t>steps, processes, and decisions required to move from policy to implementation.</a:t>
            </a:r>
          </a:p>
          <a:p>
            <a:pPr marL="444500" indent="-342900">
              <a:buFont typeface="Arial" panose="020B0604020202020204" pitchFamily="34" charset="0"/>
              <a:buChar char="•"/>
            </a:pPr>
            <a:r>
              <a:rPr lang="en-GB" sz="1200" dirty="0">
                <a:solidFill>
                  <a:srgbClr val="374151"/>
                </a:solidFill>
                <a:latin typeface="Arial" panose="020B0604020202020204" pitchFamily="34" charset="0"/>
                <a:cs typeface="Arial" panose="020B0604020202020204" pitchFamily="34" charset="0"/>
              </a:rPr>
              <a:t>Furthermore, </a:t>
            </a:r>
            <a:r>
              <a:rPr lang="en-GB" sz="1200" b="0" i="0" u="none" strike="noStrike" dirty="0">
                <a:solidFill>
                  <a:srgbClr val="374151"/>
                </a:solidFill>
                <a:effectLst/>
                <a:latin typeface="Arial" panose="020B0604020202020204" pitchFamily="34" charset="0"/>
                <a:cs typeface="Arial" panose="020B0604020202020204" pitchFamily="34" charset="0"/>
              </a:rPr>
              <a:t>critical documents or policies are written in the specific legal and technical language, which cannot be avoided. </a:t>
            </a:r>
            <a:r>
              <a:rPr lang="en-GB" sz="1200" dirty="0">
                <a:solidFill>
                  <a:srgbClr val="374151"/>
                </a:solidFill>
                <a:latin typeface="Arial" panose="020B0604020202020204" pitchFamily="34" charset="0"/>
                <a:cs typeface="Arial" panose="020B0604020202020204" pitchFamily="34" charset="0"/>
              </a:rPr>
              <a:t>Participation methods need to enable engagement with this.</a:t>
            </a:r>
            <a:r>
              <a:rPr lang="en-GB" sz="1200" b="0" i="0" u="none" strike="noStrike" dirty="0">
                <a:solidFill>
                  <a:srgbClr val="374151"/>
                </a:solidFill>
                <a:effectLst/>
                <a:latin typeface="Arial" panose="020B0604020202020204" pitchFamily="34" charset="0"/>
                <a:cs typeface="Arial" panose="020B0604020202020204" pitchFamily="34" charset="0"/>
              </a:rPr>
              <a:t> </a:t>
            </a:r>
          </a:p>
          <a:p>
            <a:pPr marL="101600" indent="0">
              <a:buNone/>
            </a:pPr>
            <a:r>
              <a:rPr lang="en-GB" sz="1200" b="1" i="0" u="none" strike="noStrike" dirty="0">
                <a:solidFill>
                  <a:srgbClr val="374151"/>
                </a:solidFill>
                <a:effectLst/>
                <a:latin typeface="Arial" panose="020B0604020202020204" pitchFamily="34" charset="0"/>
                <a:cs typeface="Arial" panose="020B0604020202020204" pitchFamily="34" charset="0"/>
              </a:rPr>
              <a:t>There must be processes that translate participation into tangible results or influences on decisions. </a:t>
            </a: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10</a:t>
            </a:fld>
            <a:endParaRPr lang="en-GB"/>
          </a:p>
        </p:txBody>
      </p:sp>
    </p:spTree>
    <p:extLst>
      <p:ext uri="{BB962C8B-B14F-4D97-AF65-F5344CB8AC3E}">
        <p14:creationId xmlns:p14="http://schemas.microsoft.com/office/powerpoint/2010/main" val="1642101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US" sz="1800" b="1" dirty="0"/>
              <a:t>People need to know and understand what is happening throughout the policy process.</a:t>
            </a:r>
          </a:p>
          <a:p>
            <a:pPr marL="101600" indent="0">
              <a:buNone/>
            </a:pPr>
            <a:r>
              <a:rPr lang="en-US" sz="1800" b="1" dirty="0"/>
              <a:t>Public reporting provides stakeholder with critical information, improving transparency.</a:t>
            </a:r>
          </a:p>
          <a:p>
            <a:pPr marL="387350" indent="-285750">
              <a:buFont typeface="Arial" panose="020B0604020202020204" pitchFamily="34" charset="0"/>
              <a:buChar char="•"/>
            </a:pPr>
            <a:r>
              <a:rPr lang="en-US" sz="1800" dirty="0"/>
              <a:t>For example, the PCC records and livestreams all its meetings and stakeholder engagement events.</a:t>
            </a:r>
          </a:p>
          <a:p>
            <a:pPr marL="101600" indent="0">
              <a:buNone/>
            </a:pPr>
            <a:r>
              <a:rPr lang="en-US" sz="1800" b="1" dirty="0"/>
              <a:t>Clear communication is also critical, as it helps accessibility.</a:t>
            </a:r>
          </a:p>
          <a:p>
            <a:pPr marL="387350" indent="-285750">
              <a:buFont typeface="Arial" panose="020B0604020202020204" pitchFamily="34" charset="0"/>
              <a:buChar char="•"/>
            </a:pPr>
            <a:r>
              <a:rPr lang="en-US" sz="1800" dirty="0"/>
              <a:t>Using lay language and offering information in multiple languages helps accessibility.</a:t>
            </a:r>
          </a:p>
          <a:p>
            <a:pPr marL="387350" indent="-285750">
              <a:buFont typeface="Arial" panose="020B0604020202020204" pitchFamily="34" charset="0"/>
              <a:buChar char="•"/>
            </a:pPr>
            <a:r>
              <a:rPr lang="en-US" sz="1800" dirty="0"/>
              <a:t>Participants were frustrated by the overly scientific and technical language to communicate information, at the PCC Multistakeholder Conference in May 2022.</a:t>
            </a:r>
          </a:p>
          <a:p>
            <a:pPr marL="101600" indent="0">
              <a:buFont typeface="Arial" panose="020B0604020202020204" pitchFamily="34" charset="0"/>
              <a:buNone/>
            </a:pPr>
            <a:r>
              <a:rPr lang="en-US" sz="1800" b="1" dirty="0"/>
              <a:t>However, transparency is lacking in the Just Energy Transition Partnership (JETP).</a:t>
            </a:r>
          </a:p>
          <a:p>
            <a:pPr marL="387350" indent="-285750">
              <a:buFont typeface="Arial" panose="020B0604020202020204" pitchFamily="34" charset="0"/>
              <a:buChar char="•"/>
            </a:pPr>
            <a:r>
              <a:rPr lang="en-US" sz="1800" b="0" dirty="0"/>
              <a:t>JETP is a financing deal where a set of Global North and multilateral development bank donors financially support South Africa’s self-determined just transition away from coal.</a:t>
            </a:r>
          </a:p>
          <a:p>
            <a:pPr marL="387350" indent="-285750">
              <a:buFont typeface="Arial" panose="020B0604020202020204" pitchFamily="34" charset="0"/>
              <a:buChar char="•"/>
            </a:pPr>
            <a:r>
              <a:rPr lang="en-US" sz="1800" dirty="0"/>
              <a:t>The Presidential Climate Finance Task Team in South Africa was tasked with developing the JETP framework with the Global North donors.</a:t>
            </a:r>
          </a:p>
          <a:p>
            <a:pPr marL="387350" indent="-285750">
              <a:buFont typeface="Arial" panose="020B0604020202020204" pitchFamily="34" charset="0"/>
              <a:buChar char="•"/>
            </a:pPr>
            <a:r>
              <a:rPr lang="en-US" sz="1800" dirty="0"/>
              <a:t>The JET Implementation Plan (JETP-IP), published at COP27 in 2022, lays out priority investment requirements in certain sectors.</a:t>
            </a:r>
          </a:p>
          <a:p>
            <a:pPr marL="101600" indent="0">
              <a:buFont typeface="Arial" panose="020B0604020202020204" pitchFamily="34" charset="0"/>
              <a:buNone/>
            </a:pPr>
            <a:r>
              <a:rPr lang="en-US" sz="1800" b="1" kern="0" dirty="0"/>
              <a:t>There has been low engagement and transparency on the JETP because of tactical decisions taken by the head of the task team, whose focus was on the other constituencies: international partners and the Cabinet.</a:t>
            </a:r>
          </a:p>
          <a:p>
            <a:pPr marL="3873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0" dirty="0"/>
              <a:t>The transparency and accessibility of the PCC processes have not been replicated in the in the JETP.</a:t>
            </a:r>
          </a:p>
          <a:p>
            <a:pPr marL="3873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t>Stakeholders generally agree that the task team did not sufficiently consult with them. </a:t>
            </a:r>
            <a:r>
              <a:rPr lang="en-US" sz="1800" b="0" kern="0" dirty="0"/>
              <a:t>There were concerns over lack of progress reported at important meetings on key matters such as funding.</a:t>
            </a:r>
          </a:p>
          <a:p>
            <a:pPr marL="3873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0" dirty="0">
                <a:solidFill>
                  <a:srgbClr val="FF0000"/>
                </a:solidFill>
              </a:rPr>
              <a:t>The JETP-IP was only consulted on after completion, where unions were clearly opposed to the JETP-IP.</a:t>
            </a:r>
            <a:endParaRPr lang="en-US" sz="1800" b="0" kern="0" dirty="0"/>
          </a:p>
          <a:p>
            <a:pPr marL="101600" indent="0">
              <a:buFont typeface="Arial" panose="020B0604020202020204" pitchFamily="34" charset="0"/>
              <a:buNone/>
            </a:pPr>
            <a:r>
              <a:rPr lang="en-US" sz="1800" b="1" kern="0" dirty="0">
                <a:solidFill>
                  <a:srgbClr val="FF0000"/>
                </a:solidFill>
              </a:rPr>
              <a:t>The head of the task team failed to get the team to address the major policy conflicts, instead trying to sidestep these.</a:t>
            </a:r>
          </a:p>
          <a:p>
            <a:pPr marL="101600" indent="0">
              <a:buFont typeface="Arial" panose="020B0604020202020204" pitchFamily="34" charset="0"/>
              <a:buNone/>
            </a:pPr>
            <a:r>
              <a:rPr lang="en-US" sz="1800" b="1" kern="0" dirty="0"/>
              <a:t>As a result, unions opposed the JETP-IP, but stakeholder acceptance of JETP is key since they will be implementing the deal.</a:t>
            </a:r>
          </a:p>
          <a:p>
            <a:pPr marL="101600" indent="0">
              <a:buFont typeface="Arial" panose="020B0604020202020204" pitchFamily="34" charset="0"/>
              <a:buNone/>
            </a:pPr>
            <a:endParaRPr lang="en-US" sz="1800" b="1" dirty="0"/>
          </a:p>
          <a:p>
            <a:pPr marL="101600" indent="0">
              <a:buFont typeface="Arial" panose="020B0604020202020204" pitchFamily="34" charset="0"/>
              <a:buNone/>
            </a:pPr>
            <a:endParaRPr lang="en-US" sz="1800" dirty="0"/>
          </a:p>
          <a:p>
            <a:pPr marL="101600" indent="0">
              <a:buFont typeface="Arial" panose="020B0604020202020204" pitchFamily="34" charset="0"/>
              <a:buNone/>
            </a:pPr>
            <a:endParaRPr lang="en-US" sz="1800" dirty="0"/>
          </a:p>
          <a:p>
            <a:pPr marL="444500" indent="-342900">
              <a:buFont typeface="Arial" panose="020B0604020202020204" pitchFamily="34" charset="0"/>
              <a:buChar char="•"/>
            </a:pPr>
            <a:endParaRPr lang="en-US" sz="1800" dirty="0"/>
          </a:p>
          <a:p>
            <a:pPr marL="101600" indent="0">
              <a:buFont typeface="Arial" panose="020B0604020202020204" pitchFamily="34" charset="0"/>
              <a:buNone/>
            </a:pPr>
            <a:endParaRPr lang="en-US" sz="1800" dirty="0"/>
          </a:p>
          <a:p>
            <a:pPr marL="171450" indent="-171450">
              <a:buFontTx/>
              <a:buChar char="-"/>
            </a:pPr>
            <a:endParaRPr lang="en-US" sz="1800" dirty="0"/>
          </a:p>
        </p:txBody>
      </p:sp>
      <p:sp>
        <p:nvSpPr>
          <p:cNvPr id="4" name="Slide Number Placeholder 3"/>
          <p:cNvSpPr>
            <a:spLocks noGrp="1"/>
          </p:cNvSpPr>
          <p:nvPr>
            <p:ph type="sldNum" sz="quarter" idx="5"/>
          </p:nvPr>
        </p:nvSpPr>
        <p:spPr/>
        <p:txBody>
          <a:bodyPr/>
          <a:lstStyle/>
          <a:p>
            <a:fld id="{66DB1EC6-F41B-49B2-82E1-18DE3B3A3675}" type="slidenum">
              <a:rPr lang="en-GB" smtClean="0"/>
              <a:t>11</a:t>
            </a:fld>
            <a:endParaRPr lang="en-GB"/>
          </a:p>
        </p:txBody>
      </p:sp>
    </p:spTree>
    <p:extLst>
      <p:ext uri="{BB962C8B-B14F-4D97-AF65-F5344CB8AC3E}">
        <p14:creationId xmlns:p14="http://schemas.microsoft.com/office/powerpoint/2010/main" val="3536072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indent="0">
              <a:buNone/>
            </a:pPr>
            <a:r>
              <a:rPr lang="en-US" sz="1200" b="1" dirty="0">
                <a:latin typeface="Arial" panose="020B0604020202020204" pitchFamily="34" charset="0"/>
                <a:cs typeface="Arial" panose="020B0604020202020204" pitchFamily="34" charset="0"/>
              </a:rPr>
              <a:t>Power trade unions are on board with a just transition, yet they have prevented renewable energy projects.</a:t>
            </a:r>
          </a:p>
          <a:p>
            <a:pPr marL="3873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The just transition is a central part of the Policy Framework on Climate Change Congress of South African Trade Unions (COSATU) since 2011.</a:t>
            </a:r>
          </a:p>
          <a:p>
            <a:pPr marL="387350" indent="-285750">
              <a:buFont typeface="Arial" panose="020B0604020202020204" pitchFamily="34" charset="0"/>
              <a:buChar char="•"/>
            </a:pPr>
            <a:r>
              <a:rPr lang="en-US" sz="1200" dirty="0">
                <a:solidFill>
                  <a:srgbClr val="1A1919"/>
                </a:solidFill>
                <a:latin typeface="Arial" panose="020B0604020202020204" pitchFamily="34" charset="0"/>
                <a:cs typeface="Arial" panose="020B0604020202020204" pitchFamily="34" charset="0"/>
              </a:rPr>
              <a:t>Yet, </a:t>
            </a:r>
            <a:r>
              <a:rPr lang="en-GB" sz="1200" dirty="0">
                <a:solidFill>
                  <a:srgbClr val="1A1919"/>
                </a:solidFill>
                <a:latin typeface="Arial" panose="020B0604020202020204" pitchFamily="34" charset="0"/>
                <a:cs typeface="Arial" panose="020B0604020202020204" pitchFamily="34" charset="0"/>
              </a:rPr>
              <a:t>In 2018, </a:t>
            </a:r>
            <a:r>
              <a:rPr lang="en-GB" sz="1200" dirty="0" err="1">
                <a:solidFill>
                  <a:srgbClr val="1A1919"/>
                </a:solidFill>
                <a:latin typeface="Arial" panose="020B0604020202020204" pitchFamily="34" charset="0"/>
                <a:cs typeface="Arial" panose="020B0604020202020204" pitchFamily="34" charset="0"/>
              </a:rPr>
              <a:t>Numsa</a:t>
            </a:r>
            <a:r>
              <a:rPr lang="en-GB" sz="1200" dirty="0">
                <a:solidFill>
                  <a:srgbClr val="1A1919"/>
                </a:solidFill>
                <a:latin typeface="Arial" panose="020B0604020202020204" pitchFamily="34" charset="0"/>
                <a:cs typeface="Arial" panose="020B0604020202020204" pitchFamily="34" charset="0"/>
              </a:rPr>
              <a:t> used a High Court interdict to stop the signing of 27 new Independent Power Producer contracts for privately owned RE capacity.</a:t>
            </a:r>
          </a:p>
          <a:p>
            <a:pPr marL="387350" indent="-285750">
              <a:buFont typeface="Arial" panose="020B0604020202020204" pitchFamily="34" charset="0"/>
              <a:buChar char="•"/>
            </a:pPr>
            <a:r>
              <a:rPr lang="en-GB" b="0" i="0" u="none" strike="noStrike" dirty="0">
                <a:solidFill>
                  <a:srgbClr val="1A1919"/>
                </a:solidFill>
                <a:effectLst/>
                <a:latin typeface="Raleway" pitchFamily="2" charset="77"/>
              </a:rPr>
              <a:t>They felt the renewable energy projects did not contribute to a just transition.</a:t>
            </a:r>
          </a:p>
          <a:p>
            <a:pPr marL="101600" indent="0">
              <a:buNone/>
            </a:pPr>
            <a:r>
              <a:rPr lang="en-US" sz="1200" b="1" dirty="0"/>
              <a:t>NGOs and academia have worked together to increase governmental action on pollution.</a:t>
            </a:r>
          </a:p>
          <a:p>
            <a:pPr marL="444500" indent="-342900">
              <a:buFont typeface="Arial" panose="020B0604020202020204" pitchFamily="34" charset="0"/>
              <a:buChar char="•"/>
            </a:pPr>
            <a:r>
              <a:rPr lang="en-US" sz="1200" dirty="0"/>
              <a:t>The NGO Groundwork published research on the negative health impacts of coal, and the study used to file and win a lawsuit against the government for violating the constitutional right to clean air.</a:t>
            </a:r>
            <a:endParaRPr lang="en-US" sz="1200" b="1" dirty="0"/>
          </a:p>
          <a:p>
            <a:pPr marL="101600" indent="0">
              <a:buNone/>
            </a:pPr>
            <a:r>
              <a:rPr lang="en-US" sz="1200" b="1" dirty="0"/>
              <a:t>Academia laid the foundation for the JETP</a:t>
            </a:r>
          </a:p>
          <a:p>
            <a:pPr marL="387350" indent="-285750">
              <a:buFont typeface="Arial" panose="020B0604020202020204" pitchFamily="34" charset="0"/>
              <a:buChar char="•"/>
            </a:pPr>
            <a:r>
              <a:rPr lang="en-US" sz="1200" dirty="0"/>
              <a:t>The proposal for a Just Transition Transaction (JTT) by Meridian Economics served as template for early coal retirement financing. </a:t>
            </a:r>
          </a:p>
          <a:p>
            <a:pPr marL="387350" indent="-285750">
              <a:buFont typeface="Arial" panose="020B0604020202020204" pitchFamily="34" charset="0"/>
              <a:buChar char="•"/>
            </a:pPr>
            <a:r>
              <a:rPr lang="en-US" sz="1200" dirty="0"/>
              <a:t>Then, a report by University of Cape Town researchers further supported the vision.</a:t>
            </a:r>
          </a:p>
          <a:p>
            <a:pPr marL="387350" indent="-285750">
              <a:buFont typeface="Arial" panose="020B0604020202020204" pitchFamily="34" charset="0"/>
              <a:buChar char="•"/>
            </a:pPr>
            <a:r>
              <a:rPr lang="en-US" sz="1200" dirty="0">
                <a:solidFill>
                  <a:srgbClr val="FF0000"/>
                </a:solidFill>
              </a:rPr>
              <a:t>Nevertheless, the proposal was heavily dependent on restructuring and privatizing Eskom, which was opposed by unions.</a:t>
            </a:r>
          </a:p>
          <a:p>
            <a:pPr marL="387350" indent="-285750">
              <a:buFont typeface="Arial" panose="020B0604020202020204" pitchFamily="34" charset="0"/>
              <a:buChar char="•"/>
            </a:pPr>
            <a:r>
              <a:rPr lang="en-US" sz="1200" dirty="0">
                <a:solidFill>
                  <a:srgbClr val="FF0000"/>
                </a:solidFill>
              </a:rPr>
              <a:t>Key actors disagreed with approach of </a:t>
            </a:r>
            <a:r>
              <a:rPr lang="en-GB" b="0" i="0" u="none" strike="noStrike" dirty="0">
                <a:solidFill>
                  <a:srgbClr val="1A1919"/>
                </a:solidFill>
                <a:effectLst/>
                <a:latin typeface="adobe-caslon-pro"/>
              </a:rPr>
              <a:t>decommissioning coal on an agreed timetable in exchange for climate finance, as there were risks involved. </a:t>
            </a:r>
            <a:r>
              <a:rPr lang="en-US" sz="1200" dirty="0">
                <a:solidFill>
                  <a:srgbClr val="FF0000"/>
                </a:solidFill>
              </a:rPr>
              <a:t>This led to complex processes which failed to resolve important conflicts.</a:t>
            </a:r>
            <a:endParaRPr lang="en-US" sz="1200" dirty="0"/>
          </a:p>
          <a:p>
            <a:pPr marL="101600" indent="0">
              <a:buNone/>
            </a:pPr>
            <a:r>
              <a:rPr lang="en-US" sz="1200" b="1" dirty="0"/>
              <a:t>Private sector</a:t>
            </a:r>
          </a:p>
          <a:p>
            <a:pPr marL="444500" indent="-342900">
              <a:buFont typeface="Arial" panose="020B0604020202020204" pitchFamily="34" charset="0"/>
              <a:buChar char="•"/>
            </a:pPr>
            <a:r>
              <a:rPr lang="en-US" sz="1200" dirty="0"/>
              <a:t>Exxaro, large supplier of coal for Eskom, announced goal to be net-zero by 2050.</a:t>
            </a:r>
          </a:p>
          <a:p>
            <a:pPr marL="444500" indent="-342900">
              <a:buFont typeface="Arial" panose="020B0604020202020204" pitchFamily="34" charset="0"/>
              <a:buChar char="•"/>
            </a:pPr>
            <a:r>
              <a:rPr lang="en-US" sz="1200" dirty="0"/>
              <a:t>Eskom created a Just Energy Transition Office.</a:t>
            </a:r>
          </a:p>
          <a:p>
            <a:pPr marL="101600" indent="0">
              <a:buFont typeface="Arial" panose="020B0604020202020204" pitchFamily="34" charset="0"/>
              <a:buNone/>
            </a:pPr>
            <a:endParaRPr lang="en-US" sz="1200" dirty="0"/>
          </a:p>
          <a:p>
            <a:pPr marL="1016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t>Overall, coalitions </a:t>
            </a:r>
            <a:r>
              <a:rPr lang="en-US" sz="1200" b="1" dirty="0">
                <a:solidFill>
                  <a:srgbClr val="1A1919"/>
                </a:solidFill>
                <a:latin typeface="Arial" panose="020B0604020202020204" pitchFamily="34" charset="0"/>
                <a:cs typeface="Arial" panose="020B0604020202020204" pitchFamily="34" charset="0"/>
              </a:rPr>
              <a:t>can be important allies or obstacles and failure to work out conflicts over the specifics can lead to standstills</a:t>
            </a:r>
            <a:r>
              <a:rPr lang="en-US" sz="1200" dirty="0">
                <a:solidFill>
                  <a:srgbClr val="1A1919"/>
                </a:solidFill>
                <a:latin typeface="Arial" panose="020B0604020202020204" pitchFamily="34" charset="0"/>
                <a:cs typeface="Arial" panose="020B0604020202020204" pitchFamily="34" charset="0"/>
              </a:rPr>
              <a:t>.</a:t>
            </a:r>
          </a:p>
          <a:p>
            <a:pPr marL="2730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1A1919"/>
                </a:solidFill>
                <a:latin typeface="Arial" panose="020B0604020202020204" pitchFamily="34" charset="0"/>
                <a:cs typeface="Arial" panose="020B0604020202020204" pitchFamily="34" charset="0"/>
              </a:rPr>
              <a:t>Coalitions are complex and shifting, t</a:t>
            </a:r>
            <a:r>
              <a:rPr lang="en-GB" b="0" i="0" u="none" strike="noStrike" dirty="0">
                <a:solidFill>
                  <a:srgbClr val="343541"/>
                </a:solidFill>
                <a:effectLst/>
                <a:latin typeface="Söhne"/>
              </a:rPr>
              <a:t>heir diverse priorities require careful navigation and consensus-building.</a:t>
            </a:r>
            <a:endParaRPr lang="en-GB" sz="1200" b="0" i="0" u="none" strike="noStrike" dirty="0">
              <a:solidFill>
                <a:srgbClr val="343541"/>
              </a:solidFill>
              <a:effectLst/>
              <a:latin typeface="Söhne"/>
            </a:endParaRPr>
          </a:p>
          <a:p>
            <a:pPr marL="1016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dirty="0">
                <a:solidFill>
                  <a:srgbClr val="343541"/>
                </a:solidFill>
                <a:effectLst/>
                <a:latin typeface="Söhne"/>
              </a:rPr>
              <a:t>Furthermore, </a:t>
            </a:r>
            <a:r>
              <a:rPr lang="en-US" sz="1200" b="1" i="0" u="none" strike="noStrike" dirty="0">
                <a:solidFill>
                  <a:srgbClr val="1A1919"/>
                </a:solidFill>
                <a:effectLst/>
                <a:latin typeface="Arial" panose="020B0604020202020204" pitchFamily="34" charset="0"/>
                <a:cs typeface="Arial" panose="020B0604020202020204" pitchFamily="34" charset="0"/>
              </a:rPr>
              <a:t>w</a:t>
            </a:r>
            <a:r>
              <a:rPr lang="en-US" sz="1200" b="1" dirty="0">
                <a:solidFill>
                  <a:srgbClr val="1A1919"/>
                </a:solidFill>
                <a:latin typeface="Arial" panose="020B0604020202020204" pitchFamily="34" charset="0"/>
                <a:cs typeface="Arial" panose="020B0604020202020204" pitchFamily="34" charset="0"/>
              </a:rPr>
              <a:t>hile commitments from the private sector are exciting developments, they must be followed by tangible actions.</a:t>
            </a:r>
          </a:p>
          <a:p>
            <a:pPr marL="2730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1A1919"/>
                </a:solidFill>
                <a:latin typeface="Arial" panose="020B0604020202020204" pitchFamily="34" charset="0"/>
                <a:cs typeface="Arial" panose="020B0604020202020204" pitchFamily="34" charset="0"/>
              </a:rPr>
              <a:t>Continued pressure and an enabling legislative framework will help ensure this happens. </a:t>
            </a:r>
          </a:p>
          <a:p>
            <a:pPr marL="1016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101600" indent="0">
              <a:buFont typeface="Arial" panose="020B0604020202020204" pitchFamily="34" charset="0"/>
              <a:buNone/>
            </a:pPr>
            <a:endParaRPr lang="en-US" sz="1200" dirty="0"/>
          </a:p>
          <a:p>
            <a:pPr marL="101600" indent="0">
              <a:buFont typeface="Arial" panose="020B0604020202020204" pitchFamily="34" charset="0"/>
              <a:buNone/>
            </a:pPr>
            <a:endParaRPr lang="en-GB" b="0" i="0" u="none" strike="noStrike" dirty="0">
              <a:solidFill>
                <a:srgbClr val="1A1919"/>
              </a:solidFill>
              <a:effectLst/>
              <a:latin typeface="Raleway" pitchFamily="2" charset="77"/>
            </a:endParaRPr>
          </a:p>
          <a:p>
            <a:pPr marL="387350" indent="-285750">
              <a:buFont typeface="Arial" panose="020B0604020202020204" pitchFamily="34" charset="0"/>
              <a:buChar char="•"/>
            </a:pPr>
            <a:endParaRPr lang="en-US" i="1" dirty="0">
              <a:solidFill>
                <a:schemeClr val="accent4"/>
              </a:solidFill>
              <a:latin typeface="Raleway" pitchFamily="2" charset="77"/>
            </a:endParaRPr>
          </a:p>
          <a:p>
            <a:pPr marL="3873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12</a:t>
            </a:fld>
            <a:endParaRPr lang="en-GB"/>
          </a:p>
        </p:txBody>
      </p:sp>
    </p:spTree>
    <p:extLst>
      <p:ext uri="{BB962C8B-B14F-4D97-AF65-F5344CB8AC3E}">
        <p14:creationId xmlns:p14="http://schemas.microsoft.com/office/powerpoint/2010/main" val="3839567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b="1" dirty="0">
                <a:solidFill>
                  <a:schemeClr val="tx1"/>
                </a:solidFill>
                <a:latin typeface="Arial" panose="020B0604020202020204" pitchFamily="34" charset="0"/>
                <a:cs typeface="Arial" panose="020B0604020202020204" pitchFamily="34" charset="0"/>
              </a:rPr>
              <a:t>There is a good case for prosumerism in South Africa.</a:t>
            </a:r>
          </a:p>
          <a:p>
            <a:pPr marL="171450" indent="-171450">
              <a:spcAft>
                <a:spcPts val="600"/>
              </a:spcAf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Small-scale PV for self consumption is already economically viable, in the sense that the levelized cost of PV is competitive with retail electricity tariffs.</a:t>
            </a:r>
          </a:p>
          <a:p>
            <a:pPr marL="171450" indent="-171450">
              <a:spcAft>
                <a:spcPts val="600"/>
              </a:spcAft>
              <a:buFont typeface="Arial" panose="020B0604020202020204" pitchFamily="34" charset="0"/>
              <a:buChar char="•"/>
            </a:pPr>
            <a:r>
              <a:rPr lang="en-GB" sz="1200" dirty="0">
                <a:solidFill>
                  <a:schemeClr val="tx1"/>
                </a:solidFill>
                <a:effectLst/>
                <a:latin typeface="Arial" panose="020B0604020202020204" pitchFamily="34" charset="0"/>
                <a:cs typeface="Arial" panose="020B0604020202020204" pitchFamily="34" charset="0"/>
              </a:rPr>
              <a:t>Rooftop solar PV has a technical and economic potential of 11 GW between 2022 and 2030. </a:t>
            </a:r>
            <a:endParaRPr lang="en-GB" sz="1200" dirty="0">
              <a:solidFill>
                <a:schemeClr val="tx1"/>
              </a:solidFill>
              <a:latin typeface="Arial" panose="020B0604020202020204" pitchFamily="34" charset="0"/>
              <a:cs typeface="Arial" panose="020B0604020202020204" pitchFamily="34" charset="0"/>
            </a:endParaRPr>
          </a:p>
          <a:p>
            <a:pPr marL="171450" indent="-171450">
              <a:spcAft>
                <a:spcPts val="600"/>
              </a:spcAf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Prosumption mitigates the impacts of load shedding, both for consumers and the utility.</a:t>
            </a:r>
          </a:p>
          <a:p>
            <a:pPr>
              <a:spcAft>
                <a:spcPts val="600"/>
              </a:spcAft>
            </a:pPr>
            <a:r>
              <a:rPr lang="en-US" sz="1200" b="1" dirty="0">
                <a:solidFill>
                  <a:schemeClr val="tx1"/>
                </a:solidFill>
                <a:latin typeface="Arial" panose="020B0604020202020204" pitchFamily="34" charset="0"/>
                <a:cs typeface="Arial" panose="020B0604020202020204" pitchFamily="34" charset="0"/>
              </a:rPr>
              <a:t>However, barriers still hinder prosumerism in South Africa.</a:t>
            </a:r>
          </a:p>
          <a:p>
            <a:pPr marL="171450" indent="-171450">
              <a:spcAft>
                <a:spcPts val="600"/>
              </a:spcAf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Investment is not available to households who are unable to borrow upfront capital.</a:t>
            </a:r>
          </a:p>
          <a:p>
            <a:pPr marL="171450" indent="-171450">
              <a:spcAft>
                <a:spcPts val="600"/>
              </a:spcAf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Attractive payment schemes are currently lacking, but feed-in tariff is under development.</a:t>
            </a:r>
          </a:p>
          <a:p>
            <a:pPr marL="171450" indent="-171450">
              <a:spcAft>
                <a:spcPts val="600"/>
              </a:spcAf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Finally, many municipalities (one form of potential prosumers) are unsupportive prosumption even though it is economically beneficial.</a:t>
            </a:r>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13</a:t>
            </a:fld>
            <a:endParaRPr lang="en-GB"/>
          </a:p>
        </p:txBody>
      </p:sp>
    </p:spTree>
    <p:extLst>
      <p:ext uri="{BB962C8B-B14F-4D97-AF65-F5344CB8AC3E}">
        <p14:creationId xmlns:p14="http://schemas.microsoft.com/office/powerpoint/2010/main" val="298651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14</a:t>
            </a:fld>
            <a:endParaRPr lang="en-GB"/>
          </a:p>
        </p:txBody>
      </p:sp>
    </p:spTree>
    <p:extLst>
      <p:ext uri="{BB962C8B-B14F-4D97-AF65-F5344CB8AC3E}">
        <p14:creationId xmlns:p14="http://schemas.microsoft.com/office/powerpoint/2010/main" val="317083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374151"/>
                </a:solidFill>
                <a:effectLst/>
                <a:latin typeface="Söhne"/>
              </a:rPr>
              <a:t>South Africa's historical context presents unique challenges which not all countries are facing. Nevertheless, the country’s experience on planning a just transition offers valuable lessons that can inform strategies in other countries.</a:t>
            </a:r>
          </a:p>
          <a:p>
            <a:endParaRPr lang="en-US" dirty="0"/>
          </a:p>
          <a:p>
            <a:pPr marL="171450" indent="-171450">
              <a:buFont typeface="Wingdings" pitchFamily="2" charset="2"/>
              <a:buChar char="ü"/>
            </a:pPr>
            <a:r>
              <a:rPr lang="en-US" dirty="0"/>
              <a:t> Uncoordinated efforts can hinder progress in a just transition. Governments should begin building coordinated and aligned institutional capacities early on and at high-level, ensuring that institutional mechanisms are inclusive, drawing members from all affected sectors.</a:t>
            </a:r>
          </a:p>
          <a:p>
            <a:endParaRPr lang="en-US" dirty="0"/>
          </a:p>
          <a:p>
            <a:pPr marL="171450" indent="-171450">
              <a:buFont typeface="Wingdings" pitchFamily="2" charset="2"/>
              <a:buChar char="ü"/>
            </a:pPr>
            <a:r>
              <a:rPr lang="en-US" dirty="0"/>
              <a:t>Constructive stakeholder engagement, rooted in constitutional rights, is crucial for democratic representation. Governments should prioritize stakeholder consultation early and throughout the policy process, engaging not just with energy-sector stakeholders but also those from other impacted areas.</a:t>
            </a:r>
          </a:p>
          <a:p>
            <a:endParaRPr lang="en-US" dirty="0"/>
          </a:p>
          <a:p>
            <a:pPr marL="171450" indent="-171450">
              <a:buFont typeface="Wingdings" pitchFamily="2" charset="2"/>
              <a:buChar char="ü"/>
            </a:pPr>
            <a:r>
              <a:rPr lang="en-US" dirty="0"/>
              <a:t>A lack of transparency and accessibility in crucial programs can lead to distrust and failure. For successful policy development and implementation, governments must ensure consistent transparency across all initiatives and communicate clearly, using lay language.</a:t>
            </a:r>
          </a:p>
          <a:p>
            <a:endParaRPr lang="en-US" dirty="0"/>
          </a:p>
          <a:p>
            <a:pPr marL="171450" indent="-171450">
              <a:buFont typeface="Wingdings" pitchFamily="2" charset="2"/>
              <a:buChar char="ü"/>
            </a:pPr>
            <a:r>
              <a:rPr lang="en-US" dirty="0"/>
              <a:t>Political coalitions can be significant allies or obstacles, and divergent priorities coalitions can lead to policy standstills. Governments should encourage political coalitions and actively engage with these entities from the start and consensus-building, while also incentivizing the private sector to uphold their commitments.</a:t>
            </a:r>
          </a:p>
          <a:p>
            <a:endParaRPr lang="en-US" dirty="0"/>
          </a:p>
          <a:p>
            <a:pPr marL="171450" indent="-171450">
              <a:buFont typeface="Wingdings" pitchFamily="2" charset="2"/>
              <a:buChar char="ü"/>
            </a:pPr>
            <a:r>
              <a:rPr lang="en-US" dirty="0"/>
              <a:t>Prosumerism can offer economic advantages and resilience against energy shortages, but its growth can be hindered by the lack of investment options and unsupportive municipalities. To tap into its potential, governments should develop financial incentives, like feed-in tariffs, to promote prosumerism and educate municipalities on its economic benefits.</a:t>
            </a:r>
          </a:p>
        </p:txBody>
      </p:sp>
      <p:sp>
        <p:nvSpPr>
          <p:cNvPr id="4" name="Slide Number Placeholder 3"/>
          <p:cNvSpPr>
            <a:spLocks noGrp="1"/>
          </p:cNvSpPr>
          <p:nvPr>
            <p:ph type="sldNum" sz="quarter" idx="5"/>
          </p:nvPr>
        </p:nvSpPr>
        <p:spPr/>
        <p:txBody>
          <a:bodyPr/>
          <a:lstStyle/>
          <a:p>
            <a:fld id="{66DB1EC6-F41B-49B2-82E1-18DE3B3A3675}" type="slidenum">
              <a:rPr lang="en-GB" smtClean="0"/>
              <a:t>15</a:t>
            </a:fld>
            <a:endParaRPr lang="en-GB"/>
          </a:p>
        </p:txBody>
      </p:sp>
    </p:spTree>
    <p:extLst>
      <p:ext uri="{BB962C8B-B14F-4D97-AF65-F5344CB8AC3E}">
        <p14:creationId xmlns:p14="http://schemas.microsoft.com/office/powerpoint/2010/main" val="489826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17</a:t>
            </a:fld>
            <a:endParaRPr lang="en-GB"/>
          </a:p>
        </p:txBody>
      </p:sp>
    </p:spTree>
    <p:extLst>
      <p:ext uri="{BB962C8B-B14F-4D97-AF65-F5344CB8AC3E}">
        <p14:creationId xmlns:p14="http://schemas.microsoft.com/office/powerpoint/2010/main" val="567943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presentation </a:t>
            </a:r>
            <a:r>
              <a:rPr lang="en-GB"/>
              <a:t>is structures as follows:</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minute; </a:t>
            </a:r>
            <a:r>
              <a:rPr lang="en-GB" sz="1200" b="0" i="0" u="none" strike="noStrike" cap="none" dirty="0">
                <a:solidFill>
                  <a:schemeClr val="dk1"/>
                </a:solidFill>
                <a:effectLst/>
                <a:latin typeface="+mn-lt"/>
                <a:ea typeface="+mn-ea"/>
                <a:cs typeface="+mn-cs"/>
              </a:rPr>
              <a:t>South African Context.</a:t>
            </a:r>
            <a:endParaRPr lang="en-GB" sz="1200" b="0" i="0" u="none" strike="noStrike" cap="none" dirty="0">
              <a:solidFill>
                <a:schemeClr val="dk1"/>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8 minutes; </a:t>
            </a:r>
            <a:r>
              <a:rPr lang="en-GB" sz="1200" b="0" i="0" u="none" strike="noStrike" cap="none" baseline="0" noProof="0" dirty="0">
                <a:solidFill>
                  <a:srgbClr val="242424"/>
                </a:solidFill>
                <a:effectLst/>
                <a:latin typeface="+mn-lt"/>
              </a:rPr>
              <a:t>Aspects of public participation and support work in South Africa’s just transition work.</a:t>
            </a:r>
            <a:endParaRPr lang="en-GB" sz="1200" b="0" i="0" u="none" strike="noStrike" cap="none" baseline="0" noProof="0" dirty="0">
              <a:solidFill>
                <a:srgbClr val="242424"/>
              </a:solidFill>
              <a:effectLst/>
              <a:latin typeface="Arial"/>
              <a:sym typeface="Arial"/>
            </a:endParaRPr>
          </a:p>
          <a:p>
            <a:r>
              <a:rPr lang="en-GB" dirty="0"/>
              <a:t>1 minute: Summary.</a:t>
            </a:r>
          </a:p>
        </p:txBody>
      </p:sp>
      <p:sp>
        <p:nvSpPr>
          <p:cNvPr id="4" name="Slide Number Placeholder 3"/>
          <p:cNvSpPr>
            <a:spLocks noGrp="1"/>
          </p:cNvSpPr>
          <p:nvPr>
            <p:ph type="sldNum" sz="quarter" idx="5"/>
          </p:nvPr>
        </p:nvSpPr>
        <p:spPr/>
        <p:txBody>
          <a:bodyPr/>
          <a:lstStyle/>
          <a:p>
            <a:fld id="{66DB1EC6-F41B-49B2-82E1-18DE3B3A3675}" type="slidenum">
              <a:rPr lang="en-GB" smtClean="0"/>
              <a:t>2</a:t>
            </a:fld>
            <a:endParaRPr lang="en-GB"/>
          </a:p>
        </p:txBody>
      </p:sp>
    </p:spTree>
    <p:extLst>
      <p:ext uri="{BB962C8B-B14F-4D97-AF65-F5344CB8AC3E}">
        <p14:creationId xmlns:p14="http://schemas.microsoft.com/office/powerpoint/2010/main" val="73335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Clr>
                <a:schemeClr val="dk1"/>
              </a:buClr>
              <a:buSzPts val="1200"/>
              <a:buNone/>
            </a:pPr>
            <a:r>
              <a:rPr lang="en-GB" dirty="0"/>
              <a:t>South African context.</a:t>
            </a:r>
            <a:endParaRPr dirty="0"/>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6571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indent="0">
              <a:lnSpc>
                <a:spcPct val="100000"/>
              </a:lnSpc>
              <a:buNone/>
            </a:pPr>
            <a:r>
              <a:rPr lang="en-US" b="1" dirty="0">
                <a:latin typeface="Arial" panose="020B0604020202020204" pitchFamily="34" charset="0"/>
                <a:cs typeface="Arial" panose="020B0604020202020204" pitchFamily="34" charset="0"/>
              </a:rPr>
              <a:t>South Africa suffers from significant inequality, poverty and unemployment. </a:t>
            </a:r>
          </a:p>
          <a:p>
            <a:pPr marL="444500" indent="-342900">
              <a:lnSpc>
                <a:spcPct val="100000"/>
              </a:lnSpc>
              <a:buFont typeface="Arial" panose="020B0604020202020204" pitchFamily="34" charset="0"/>
              <a:buChar char="•"/>
            </a:pPr>
            <a:r>
              <a:rPr lang="en-US" dirty="0">
                <a:latin typeface="Arial" panose="020B0604020202020204" pitchFamily="34" charset="0"/>
                <a:cs typeface="Arial" panose="020B0604020202020204" pitchFamily="34" charset="0"/>
              </a:rPr>
              <a:t>South Africa is one of the most socially unequal countries globally. </a:t>
            </a:r>
          </a:p>
          <a:p>
            <a:pPr marL="444500" indent="-342900">
              <a:lnSpc>
                <a:spcPct val="100000"/>
              </a:lnSpc>
              <a:buFont typeface="Arial" panose="020B0604020202020204" pitchFamily="34" charset="0"/>
              <a:buChar char="•"/>
            </a:pPr>
            <a:r>
              <a:rPr lang="en-US" dirty="0">
                <a:solidFill>
                  <a:srgbClr val="FF0000"/>
                </a:solidFill>
                <a:latin typeface="Arial" panose="020B0604020202020204" pitchFamily="34" charset="0"/>
                <a:cs typeface="Arial" panose="020B0604020202020204" pitchFamily="34" charset="0"/>
              </a:rPr>
              <a:t>Despite efforts to redress imbalance since the end of apartheid, significant economic disparities based on race remain.</a:t>
            </a:r>
          </a:p>
          <a:p>
            <a:pPr marL="444500" indent="-342900">
              <a:lnSpc>
                <a:spcPct val="100000"/>
              </a:lnSpc>
              <a:buFont typeface="Arial" panose="020B0604020202020204" pitchFamily="34" charset="0"/>
              <a:buChar char="•"/>
            </a:pPr>
            <a:r>
              <a:rPr lang="en-US" dirty="0">
                <a:solidFill>
                  <a:srgbClr val="222222"/>
                </a:solidFill>
                <a:latin typeface="Arial" panose="020B0604020202020204" pitchFamily="34" charset="0"/>
                <a:cs typeface="Arial" panose="020B0604020202020204" pitchFamily="34" charset="0"/>
              </a:rPr>
              <a:t>Unemployment is 32%, </a:t>
            </a:r>
            <a:r>
              <a:rPr lang="en-US" dirty="0">
                <a:solidFill>
                  <a:srgbClr val="FF0000"/>
                </a:solidFill>
                <a:latin typeface="Arial" panose="020B0604020202020204" pitchFamily="34" charset="0"/>
                <a:cs typeface="Arial" panose="020B0604020202020204" pitchFamily="34" charset="0"/>
              </a:rPr>
              <a:t>leading to high sensitivity to the loss of jobs.</a:t>
            </a:r>
          </a:p>
          <a:p>
            <a:pPr marL="444500" indent="-342900">
              <a:lnSpc>
                <a:spcPct val="100000"/>
              </a:lnSpc>
              <a:buFont typeface="Arial" panose="020B0604020202020204" pitchFamily="34" charset="0"/>
              <a:buChar char="•"/>
            </a:pPr>
            <a:r>
              <a:rPr lang="en-US" dirty="0">
                <a:solidFill>
                  <a:srgbClr val="222222"/>
                </a:solidFill>
                <a:latin typeface="Arial" panose="020B0604020202020204" pitchFamily="34" charset="0"/>
                <a:cs typeface="Arial" panose="020B0604020202020204" pitchFamily="34" charset="0"/>
              </a:rPr>
              <a:t>And there is high social tension.</a:t>
            </a:r>
          </a:p>
          <a:p>
            <a:pPr marL="444500" indent="-342900">
              <a:lnSpc>
                <a:spcPct val="100000"/>
              </a:lnSpc>
              <a:buFont typeface="Arial" panose="020B0604020202020204" pitchFamily="34" charset="0"/>
              <a:buChar char="•"/>
            </a:pPr>
            <a:endParaRPr lang="en-US" dirty="0">
              <a:solidFill>
                <a:srgbClr val="222222"/>
              </a:solidFill>
              <a:latin typeface="Arial" panose="020B0604020202020204" pitchFamily="34" charset="0"/>
              <a:cs typeface="Arial" panose="020B0604020202020204" pitchFamily="34" charset="0"/>
            </a:endParaRPr>
          </a:p>
          <a:p>
            <a:pPr marL="101600" indent="0">
              <a:lnSpc>
                <a:spcPct val="100000"/>
              </a:lnSpc>
              <a:buNone/>
            </a:pPr>
            <a:r>
              <a:rPr lang="en-US" b="0" dirty="0">
                <a:solidFill>
                  <a:srgbClr val="222222"/>
                </a:solidFill>
                <a:latin typeface="Arial" panose="020B0604020202020204" pitchFamily="34" charset="0"/>
                <a:cs typeface="Arial" panose="020B0604020202020204" pitchFamily="34" charset="0"/>
              </a:rPr>
              <a:t>Addressing these issues is difficult because there is </a:t>
            </a:r>
            <a:r>
              <a:rPr lang="en-US" b="1" dirty="0">
                <a:solidFill>
                  <a:srgbClr val="222222"/>
                </a:solidFill>
                <a:latin typeface="Arial" panose="020B0604020202020204" pitchFamily="34" charset="0"/>
                <a:cs typeface="Arial" panose="020B0604020202020204" pitchFamily="34" charset="0"/>
              </a:rPr>
              <a:t>low trust in public institutions</a:t>
            </a:r>
            <a:r>
              <a:rPr lang="en-US" b="0" dirty="0">
                <a:solidFill>
                  <a:srgbClr val="222222"/>
                </a:solidFill>
                <a:latin typeface="Arial" panose="020B0604020202020204" pitchFamily="34" charset="0"/>
                <a:cs typeface="Arial" panose="020B0604020202020204" pitchFamily="34" charset="0"/>
              </a:rPr>
              <a:t>, l</a:t>
            </a:r>
            <a:r>
              <a:rPr lang="en-US" dirty="0">
                <a:solidFill>
                  <a:srgbClr val="222222"/>
                </a:solidFill>
                <a:latin typeface="Arial" panose="020B0604020202020204" pitchFamily="34" charset="0"/>
                <a:cs typeface="Arial" panose="020B0604020202020204" pitchFamily="34" charset="0"/>
              </a:rPr>
              <a:t>argely due to corruption.</a:t>
            </a:r>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4</a:t>
            </a:fld>
            <a:endParaRPr lang="en-GB"/>
          </a:p>
        </p:txBody>
      </p:sp>
    </p:spTree>
    <p:extLst>
      <p:ext uri="{BB962C8B-B14F-4D97-AF65-F5344CB8AC3E}">
        <p14:creationId xmlns:p14="http://schemas.microsoft.com/office/powerpoint/2010/main" val="471795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Power generation in South Africa is dominated by coal. The sector has a vertically integrated utility, Eskom, which supplies 90% of power.</a:t>
            </a:r>
          </a:p>
          <a:p>
            <a:pPr marL="0" indent="0">
              <a:buFontTx/>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main stated policy goals are to overcome </a:t>
            </a:r>
            <a:r>
              <a:rPr lang="en-US" sz="1200" dirty="0">
                <a:latin typeface="Arial" panose="020B0604020202020204" pitchFamily="34" charset="0"/>
                <a:cs typeface="Arial" panose="020B0604020202020204" pitchFamily="34" charset="0"/>
              </a:rPr>
              <a:t>supply shortages and load shedding as well as diversify the energy mix.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South Africa has a large solar energy potential, </a:t>
            </a:r>
            <a:r>
              <a:rPr lang="en-GB" sz="1200" dirty="0">
                <a:latin typeface="Arial" panose="020B0604020202020204" pitchFamily="34" charset="0"/>
                <a:cs typeface="Arial" panose="020B0604020202020204" pitchFamily="34" charset="0"/>
              </a:rPr>
              <a:t>with plans to expand renewable energy capacity significantly. However, these </a:t>
            </a:r>
            <a:r>
              <a:rPr lang="en-GB" sz="1200" dirty="0">
                <a:solidFill>
                  <a:srgbClr val="FF0000"/>
                </a:solidFill>
                <a:latin typeface="Arial" panose="020B0604020202020204" pitchFamily="34" charset="0"/>
                <a:cs typeface="Arial" panose="020B0604020202020204" pitchFamily="34" charset="0"/>
              </a:rPr>
              <a:t>plans are contested and not final.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indent="0">
              <a:buFontTx/>
              <a:buNone/>
            </a:pPr>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5</a:t>
            </a:fld>
            <a:endParaRPr lang="en-GB"/>
          </a:p>
        </p:txBody>
      </p:sp>
    </p:spTree>
    <p:extLst>
      <p:ext uri="{BB962C8B-B14F-4D97-AF65-F5344CB8AC3E}">
        <p14:creationId xmlns:p14="http://schemas.microsoft.com/office/powerpoint/2010/main" val="2776354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r>
              <a:rPr lang="en-GB" dirty="0">
                <a:solidFill>
                  <a:schemeClr val="bg1"/>
                </a:solidFill>
                <a:latin typeface="Trebuchet MS" panose="020B0703020202090204" pitchFamily="34" charset="0"/>
                <a:ea typeface="+mn-ea"/>
                <a:cs typeface="+mn-cs"/>
                <a:sym typeface="Arial"/>
              </a:rPr>
              <a:t>Next section: Public participation and support in South Africa’s just transition work.</a:t>
            </a:r>
            <a:endParaRPr lang="en-US" sz="1200" dirty="0"/>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853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section will overview (1) South Africa’s institutional capacity for a just transition, (2) its stakeholder engagement processes, including the role of (3) transparency and accessibility, (4) the role of political coalitions around the just transition and (5) prosumerism. </a:t>
            </a: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7</a:t>
            </a:fld>
            <a:endParaRPr lang="en-GB"/>
          </a:p>
        </p:txBody>
      </p:sp>
    </p:spTree>
    <p:extLst>
      <p:ext uri="{BB962C8B-B14F-4D97-AF65-F5344CB8AC3E}">
        <p14:creationId xmlns:p14="http://schemas.microsoft.com/office/powerpoint/2010/main" val="1509417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indent="0">
              <a:lnSpc>
                <a:spcPct val="100000"/>
              </a:lnSpc>
              <a:spcAft>
                <a:spcPts val="600"/>
              </a:spcAft>
              <a:buNone/>
            </a:pPr>
            <a:r>
              <a:rPr lang="en-GB" sz="1200" b="1" dirty="0">
                <a:latin typeface="Arial" panose="020B0604020202020204" pitchFamily="34" charset="0"/>
                <a:cs typeface="Arial" panose="020B0604020202020204" pitchFamily="34" charset="0"/>
              </a:rPr>
              <a:t>Planning the just transition in South Africa started with uncoordinated</a:t>
            </a:r>
            <a:r>
              <a:rPr lang="en-GB" sz="1200" b="1" dirty="0">
                <a:effectLst/>
                <a:latin typeface="Arial" panose="020B0604020202020204" pitchFamily="34" charset="0"/>
                <a:cs typeface="Arial" panose="020B0604020202020204" pitchFamily="34" charset="0"/>
              </a:rPr>
              <a:t> institutional capacity.</a:t>
            </a:r>
          </a:p>
          <a:p>
            <a:pPr marL="387350" indent="-285750">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idea of a “just transition” was first mentioned in a Government White Paper in 2011.</a:t>
            </a:r>
          </a:p>
          <a:p>
            <a:pPr marL="387350" indent="-285750">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following years saw just transition mentioned in various policy documents, but efforts were uncoordinated.</a:t>
            </a:r>
          </a:p>
          <a:p>
            <a:pPr marL="101600" indent="0">
              <a:lnSpc>
                <a:spcPct val="100000"/>
              </a:lnSpc>
              <a:spcAft>
                <a:spcPts val="600"/>
              </a:spcAft>
              <a:buNone/>
            </a:pPr>
            <a:r>
              <a:rPr lang="en-GB" sz="1200" b="1" dirty="0">
                <a:effectLst/>
                <a:latin typeface="Arial" panose="020B0604020202020204" pitchFamily="34" charset="0"/>
                <a:cs typeface="Arial" panose="020B0604020202020204" pitchFamily="34" charset="0"/>
              </a:rPr>
              <a:t>In 2018, the Presidential Climate Commission (PCC) was created to strengthen and align institutional capacity.</a:t>
            </a:r>
          </a:p>
          <a:p>
            <a:pPr marL="387350" indent="-285750">
              <a:spcAft>
                <a:spcPts val="600"/>
              </a:spcAft>
              <a:buFont typeface="Arial" panose="020B0604020202020204" pitchFamily="34" charset="0"/>
              <a:buChar char="•"/>
            </a:pPr>
            <a:r>
              <a:rPr lang="en-GB" sz="1200" dirty="0">
                <a:effectLst/>
                <a:latin typeface="Arial" panose="020B0604020202020204" pitchFamily="34" charset="0"/>
                <a:cs typeface="Arial" panose="020B0604020202020204" pitchFamily="34" charset="0"/>
              </a:rPr>
              <a:t>Its mandate</a:t>
            </a:r>
            <a:r>
              <a:rPr lang="en-GB" sz="1200" dirty="0">
                <a:latin typeface="Arial" panose="020B0604020202020204" pitchFamily="34" charset="0"/>
                <a:cs typeface="Arial" panose="020B0604020202020204" pitchFamily="34" charset="0"/>
              </a:rPr>
              <a:t> is to c</a:t>
            </a:r>
            <a:r>
              <a:rPr lang="en-GB" sz="1200" dirty="0">
                <a:effectLst/>
                <a:latin typeface="Arial" panose="020B0604020202020204" pitchFamily="34" charset="0"/>
                <a:cs typeface="Arial" panose="020B0604020202020204" pitchFamily="34" charset="0"/>
              </a:rPr>
              <a:t>oordinate and oversee the just transition, including job opportunities</a:t>
            </a:r>
            <a:r>
              <a:rPr lang="en-GB" sz="1200" dirty="0">
                <a:solidFill>
                  <a:srgbClr val="FF0000"/>
                </a:solidFill>
                <a:effectLst/>
                <a:latin typeface="Arial" panose="020B0604020202020204" pitchFamily="34" charset="0"/>
                <a:cs typeface="Arial" panose="020B0604020202020204" pitchFamily="34" charset="0"/>
              </a:rPr>
              <a:t>, although its work has necessarily improved coordination.</a:t>
            </a:r>
          </a:p>
          <a:p>
            <a:pPr marL="101600" indent="0">
              <a:spcAft>
                <a:spcPts val="1200"/>
              </a:spcAft>
              <a:buFont typeface="Arial" panose="020B0604020202020204" pitchFamily="34" charset="0"/>
              <a:buNone/>
            </a:pPr>
            <a:r>
              <a:rPr lang="en-GB" b="1" dirty="0">
                <a:solidFill>
                  <a:schemeClr val="tx1"/>
                </a:solidFill>
                <a:latin typeface="Arial" panose="020B0604020202020204" pitchFamily="34" charset="0"/>
                <a:cs typeface="Arial" panose="020B0604020202020204" pitchFamily="34" charset="0"/>
              </a:rPr>
              <a:t>An important driver for the PCC was union backlash in 2017 following the announcement of the retirement of Eskom coal plants.</a:t>
            </a:r>
            <a:endParaRPr lang="en-GB" sz="1200" b="1" dirty="0">
              <a:solidFill>
                <a:srgbClr val="FF0000"/>
              </a:solidFill>
              <a:latin typeface="Arial" panose="020B0604020202020204" pitchFamily="34" charset="0"/>
              <a:cs typeface="Arial" panose="020B0604020202020204" pitchFamily="34" charset="0"/>
            </a:endParaRPr>
          </a:p>
          <a:p>
            <a:pPr marL="3873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200" dirty="0">
                <a:solidFill>
                  <a:srgbClr val="FF0000"/>
                </a:solidFill>
                <a:latin typeface="Arial" panose="020B0604020202020204" pitchFamily="34" charset="0"/>
                <a:cs typeface="Arial" panose="020B0604020202020204" pitchFamily="34" charset="0"/>
              </a:rPr>
              <a:t>While their retirement was on a well-known schedule, t</a:t>
            </a:r>
            <a:r>
              <a:rPr lang="en-GB" sz="1200" b="0" i="0" u="none" strike="noStrike" dirty="0">
                <a:solidFill>
                  <a:srgbClr val="FF0000"/>
                </a:solidFill>
                <a:effectLst/>
                <a:latin typeface="Arial" panose="020B0604020202020204" pitchFamily="34" charset="0"/>
                <a:cs typeface="Arial" panose="020B0604020202020204" pitchFamily="34" charset="0"/>
              </a:rPr>
              <a:t>rade unions had not been consulted on how it would happen. </a:t>
            </a:r>
            <a:r>
              <a:rPr lang="en-GB" sz="1200" dirty="0">
                <a:solidFill>
                  <a:srgbClr val="FF0000"/>
                </a:solidFill>
                <a:latin typeface="Arial" panose="020B0604020202020204" pitchFamily="34" charset="0"/>
                <a:cs typeface="Arial" panose="020B0604020202020204" pitchFamily="34" charset="0"/>
              </a:rPr>
              <a:t>Unions called for protests. </a:t>
            </a:r>
            <a:endParaRPr lang="en-GB" sz="1200" dirty="0">
              <a:solidFill>
                <a:srgbClr val="FF0000"/>
              </a:solidFill>
              <a:effectLst/>
              <a:latin typeface="Arial" panose="020B0604020202020204" pitchFamily="34" charset="0"/>
              <a:cs typeface="Arial" panose="020B0604020202020204" pitchFamily="34" charset="0"/>
            </a:endParaRPr>
          </a:p>
          <a:p>
            <a:pPr marL="101600" indent="0">
              <a:spcAft>
                <a:spcPts val="600"/>
              </a:spcAft>
              <a:buFont typeface="Arial" panose="020B0604020202020204" pitchFamily="34" charset="0"/>
              <a:buNone/>
            </a:pPr>
            <a:r>
              <a:rPr lang="en-GB" sz="1200" b="1" dirty="0">
                <a:solidFill>
                  <a:srgbClr val="FF0000"/>
                </a:solidFill>
                <a:latin typeface="Arial" panose="020B0604020202020204" pitchFamily="34" charset="0"/>
                <a:cs typeface="Arial" panose="020B0604020202020204" pitchFamily="34" charset="0"/>
              </a:rPr>
              <a:t>Nevertheless, the PCC has considerable political influence.</a:t>
            </a:r>
            <a:endParaRPr lang="en-GB" sz="1200" b="1" kern="0" dirty="0">
              <a:solidFill>
                <a:schemeClr val="tx1"/>
              </a:solidFill>
              <a:latin typeface="Arial" panose="020B0604020202020204" pitchFamily="34" charset="0"/>
              <a:cs typeface="Arial" panose="020B0604020202020204" pitchFamily="34" charset="0"/>
            </a:endParaRPr>
          </a:p>
          <a:p>
            <a:pPr marL="273050" indent="-171450">
              <a:lnSpc>
                <a:spcPct val="100000"/>
              </a:lnSpc>
              <a:spcAft>
                <a:spcPts val="600"/>
              </a:spcAft>
              <a:buFont typeface="Arial" panose="020B0604020202020204" pitchFamily="34" charset="0"/>
              <a:buChar char="•"/>
            </a:pPr>
            <a:r>
              <a:rPr lang="en-GB" sz="1200" b="0" dirty="0">
                <a:latin typeface="Arial" panose="020B0604020202020204" pitchFamily="34" charset="0"/>
                <a:cs typeface="Arial" panose="020B0604020202020204" pitchFamily="34" charset="0"/>
              </a:rPr>
              <a:t>The PCC operates at the </a:t>
            </a:r>
            <a:r>
              <a:rPr lang="en-GB" sz="1200" b="0" kern="0" dirty="0">
                <a:solidFill>
                  <a:schemeClr val="tx1"/>
                </a:solidFill>
                <a:latin typeface="Arial" panose="020B0604020202020204" pitchFamily="34" charset="0"/>
                <a:cs typeface="Arial" panose="020B0604020202020204" pitchFamily="34" charset="0"/>
              </a:rPr>
              <a:t>level of the presidency, signalling the importance of just transition.</a:t>
            </a:r>
          </a:p>
          <a:p>
            <a:pPr marL="273050" indent="-171450">
              <a:lnSpc>
                <a:spcPct val="100000"/>
              </a:lnSpc>
              <a:spcAft>
                <a:spcPts val="600"/>
              </a:spcAft>
              <a:buFont typeface="Arial" panose="020B0604020202020204" pitchFamily="34" charset="0"/>
              <a:buChar char="•"/>
            </a:pPr>
            <a:r>
              <a:rPr lang="en-GB" sz="1200" b="0" kern="0" dirty="0">
                <a:solidFill>
                  <a:schemeClr val="tx1"/>
                </a:solidFill>
                <a:latin typeface="Arial" panose="020B0604020202020204" pitchFamily="34" charset="0"/>
                <a:cs typeface="Arial" panose="020B0604020202020204" pitchFamily="34" charset="0"/>
              </a:rPr>
              <a:t>It also draws commissioners from all impacted sectors, adding credibility to its work.</a:t>
            </a:r>
          </a:p>
        </p:txBody>
      </p:sp>
      <p:sp>
        <p:nvSpPr>
          <p:cNvPr id="4" name="Slide Number Placeholder 3"/>
          <p:cNvSpPr>
            <a:spLocks noGrp="1"/>
          </p:cNvSpPr>
          <p:nvPr>
            <p:ph type="sldNum" sz="quarter" idx="5"/>
          </p:nvPr>
        </p:nvSpPr>
        <p:spPr/>
        <p:txBody>
          <a:bodyPr/>
          <a:lstStyle/>
          <a:p>
            <a:fld id="{66DB1EC6-F41B-49B2-82E1-18DE3B3A3675}" type="slidenum">
              <a:rPr lang="en-GB" smtClean="0"/>
              <a:t>8</a:t>
            </a:fld>
            <a:endParaRPr lang="en-GB"/>
          </a:p>
        </p:txBody>
      </p:sp>
    </p:spTree>
    <p:extLst>
      <p:ext uri="{BB962C8B-B14F-4D97-AF65-F5344CB8AC3E}">
        <p14:creationId xmlns:p14="http://schemas.microsoft.com/office/powerpoint/2010/main" val="1909915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indent="0">
              <a:buFont typeface="Arial" panose="020B0604020202020204" pitchFamily="34" charset="0"/>
              <a:buNone/>
            </a:pPr>
            <a:r>
              <a:rPr lang="en-GB" b="1" dirty="0">
                <a:solidFill>
                  <a:srgbClr val="FF0000"/>
                </a:solidFill>
              </a:rPr>
              <a:t>Stakeholder engagement is rooted in the South African Constitution as a citizen’s right.</a:t>
            </a:r>
          </a:p>
          <a:p>
            <a:pPr marL="273050" indent="-171450">
              <a:buFont typeface="Arial" panose="020B0604020202020204" pitchFamily="34" charset="0"/>
              <a:buChar char="•"/>
            </a:pPr>
            <a:r>
              <a:rPr lang="en-GB" dirty="0">
                <a:solidFill>
                  <a:srgbClr val="374151"/>
                </a:solidFill>
                <a:latin typeface="Söhne"/>
              </a:rPr>
              <a:t>T</a:t>
            </a:r>
            <a:r>
              <a:rPr lang="en-GB" b="0" i="0" u="none" strike="noStrike" dirty="0">
                <a:solidFill>
                  <a:srgbClr val="374151"/>
                </a:solidFill>
                <a:effectLst/>
                <a:latin typeface="Söhne"/>
              </a:rPr>
              <a:t>he Constitution recognizes that a true and representative democracy requires ongoing dialogue between government and citizens.</a:t>
            </a:r>
            <a:endParaRPr lang="en-GB" dirty="0"/>
          </a:p>
          <a:p>
            <a:pPr marL="273050" lvl="0" indent="-171450">
              <a:buFont typeface="Arial" panose="020B0604020202020204" pitchFamily="34" charset="0"/>
              <a:buChar char="•"/>
            </a:pPr>
            <a:r>
              <a:rPr lang="en-GB" dirty="0">
                <a:solidFill>
                  <a:srgbClr val="374151"/>
                </a:solidFill>
                <a:latin typeface="Söhne"/>
              </a:rPr>
              <a:t>For instance, t</a:t>
            </a:r>
            <a:r>
              <a:rPr lang="en-GB" b="0" i="0" u="none" strike="noStrike" dirty="0">
                <a:solidFill>
                  <a:srgbClr val="374151"/>
                </a:solidFill>
                <a:effectLst/>
                <a:latin typeface="Söhne"/>
              </a:rPr>
              <a:t>he National Assembly and the National Council of Provinces are obliged to facilitate public involvement in legislative and other processes.</a:t>
            </a:r>
          </a:p>
          <a:p>
            <a:pPr marL="273050" lvl="0" indent="-171450">
              <a:buFont typeface="Arial" panose="020B0604020202020204" pitchFamily="34" charset="0"/>
              <a:buChar char="•"/>
            </a:pPr>
            <a:r>
              <a:rPr lang="en-GB" dirty="0">
                <a:solidFill>
                  <a:srgbClr val="374151"/>
                </a:solidFill>
                <a:latin typeface="Söhne"/>
              </a:rPr>
              <a:t>Furthermore, va</a:t>
            </a:r>
            <a:r>
              <a:rPr lang="en-GB" b="0" i="0" u="none" strike="noStrike" dirty="0">
                <a:solidFill>
                  <a:srgbClr val="374151"/>
                </a:solidFill>
                <a:effectLst/>
                <a:latin typeface="Söhne"/>
              </a:rPr>
              <a:t>rious environmental laws mandate public participation processes to ensure the voices of those affected are considered.</a:t>
            </a:r>
            <a:endParaRPr lang="en-GB" sz="1200" b="1" i="0" u="none" strike="noStrike" dirty="0">
              <a:solidFill>
                <a:srgbClr val="37415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374151"/>
                </a:solidFill>
                <a:effectLst/>
                <a:latin typeface="Arial" panose="020B0604020202020204" pitchFamily="34" charset="0"/>
                <a:cs typeface="Arial" panose="020B0604020202020204" pitchFamily="34" charset="0"/>
              </a:rPr>
              <a:t>The PCC developed the Just Transition Framework, a shared vision for a just transition through to 2050, with extensive stakeholder engagement.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374151"/>
                </a:solidFill>
                <a:latin typeface="Arial" panose="020B0604020202020204" pitchFamily="34" charset="0"/>
                <a:cs typeface="Arial" panose="020B0604020202020204" pitchFamily="34" charset="0"/>
              </a:rPr>
              <a:t>The document sets key risks and key policy areas to address them.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dirty="0">
                <a:solidFill>
                  <a:srgbClr val="374151"/>
                </a:solidFill>
                <a:effectLst/>
                <a:latin typeface="Arial" panose="020B0604020202020204" pitchFamily="34" charset="0"/>
                <a:cs typeface="Arial" panose="020B0604020202020204" pitchFamily="34" charset="0"/>
              </a:rPr>
              <a:t>For the first draft, thematic dialogues were held </a:t>
            </a:r>
            <a:r>
              <a:rPr lang="en-GB" sz="1200" b="1" dirty="0">
                <a:solidFill>
                  <a:srgbClr val="374151"/>
                </a:solidFill>
                <a:latin typeface="Arial" panose="020B0604020202020204" pitchFamily="34" charset="0"/>
                <a:cs typeface="Arial" panose="020B0604020202020204" pitchFamily="34" charset="0"/>
              </a:rPr>
              <a:t>with key stakeholders, publishing a policy brief on each topic.</a:t>
            </a:r>
          </a:p>
          <a:p>
            <a:pPr marL="273050" indent="-171450">
              <a:buFont typeface="Arial" panose="020B0604020202020204" pitchFamily="34" charset="0"/>
              <a:buChar char="•"/>
            </a:pPr>
            <a:r>
              <a:rPr lang="en-GB" sz="1200" dirty="0">
                <a:solidFill>
                  <a:srgbClr val="374151"/>
                </a:solidFill>
                <a:latin typeface="Arial" panose="020B0604020202020204" pitchFamily="34" charset="0"/>
                <a:cs typeface="Arial" panose="020B0604020202020204" pitchFamily="34" charset="0"/>
              </a:rPr>
              <a:t>Topics included policy dynamics, the coal value chain, employment and livelihoods, financing a just transition and water security. </a:t>
            </a:r>
          </a:p>
          <a:p>
            <a:pPr marL="273050" indent="-171450">
              <a:buFont typeface="Arial" panose="020B0604020202020204" pitchFamily="34" charset="0"/>
              <a:buChar char="•"/>
            </a:pPr>
            <a:r>
              <a:rPr lang="en-GB" sz="1200" dirty="0">
                <a:solidFill>
                  <a:srgbClr val="374151"/>
                </a:solidFill>
                <a:latin typeface="Arial" panose="020B0604020202020204" pitchFamily="34" charset="0"/>
                <a:cs typeface="Arial" panose="020B0604020202020204" pitchFamily="34" charset="0"/>
              </a:rPr>
              <a:t>Consultations were carried out with a wide range of stakeholder, including outside the energy sector.</a:t>
            </a:r>
            <a:endParaRPr lang="en-GB" sz="1200" b="1" i="0" u="none" strike="noStrike" dirty="0">
              <a:solidFill>
                <a:srgbClr val="37415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dirty="0">
                <a:solidFill>
                  <a:srgbClr val="374151"/>
                </a:solidFill>
                <a:effectLst/>
                <a:latin typeface="Arial" panose="020B0604020202020204" pitchFamily="34" charset="0"/>
                <a:cs typeface="Arial" panose="020B0604020202020204" pitchFamily="34" charset="0"/>
              </a:rPr>
              <a:t>For the final draft, particularly attention was paid to </a:t>
            </a:r>
            <a:r>
              <a:rPr lang="en-GB" sz="1200" b="1" dirty="0">
                <a:solidFill>
                  <a:srgbClr val="374151"/>
                </a:solidFill>
                <a:latin typeface="Arial" panose="020B0604020202020204" pitchFamily="34" charset="0"/>
                <a:cs typeface="Arial" panose="020B0604020202020204" pitchFamily="34" charset="0"/>
              </a:rPr>
              <a:t>the poor and vulnerable, with workshops focused around the most impacted geographic locations.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u="none" strike="noStrike" dirty="0">
                <a:solidFill>
                  <a:srgbClr val="374151"/>
                </a:solidFill>
                <a:effectLst/>
                <a:latin typeface="Arial" panose="020B0604020202020204" pitchFamily="34" charset="0"/>
                <a:cs typeface="Arial" panose="020B0604020202020204" pitchFamily="34" charset="0"/>
              </a:rPr>
              <a:t>F</a:t>
            </a:r>
            <a:r>
              <a:rPr lang="en-GB" sz="1200" dirty="0">
                <a:solidFill>
                  <a:srgbClr val="374151"/>
                </a:solidFill>
                <a:latin typeface="Arial" panose="020B0604020202020204" pitchFamily="34" charset="0"/>
                <a:cs typeface="Arial" panose="020B0604020202020204" pitchFamily="34" charset="0"/>
              </a:rPr>
              <a:t>eedback on the draft framework was collected, and g</a:t>
            </a:r>
            <a:r>
              <a:rPr lang="en-GB" sz="1200" i="0" u="none" strike="noStrike" dirty="0">
                <a:solidFill>
                  <a:srgbClr val="374151"/>
                </a:solidFill>
                <a:effectLst/>
                <a:latin typeface="Arial" panose="020B0604020202020204" pitchFamily="34" charset="0"/>
                <a:cs typeface="Arial" panose="020B0604020202020204" pitchFamily="34" charset="0"/>
              </a:rPr>
              <a:t>overnment and business leaders were present at workshops.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solidFill>
                  <a:srgbClr val="374151"/>
                </a:solidFill>
                <a:latin typeface="Arial" panose="020B0604020202020204" pitchFamily="34" charset="0"/>
                <a:cs typeface="Arial" panose="020B0604020202020204" pitchFamily="34" charset="0"/>
              </a:rPr>
              <a:t>Participants raised concerns above and beyond the just transition discussions.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solidFill>
                  <a:srgbClr val="374151"/>
                </a:solidFill>
                <a:latin typeface="Arial" panose="020B0604020202020204" pitchFamily="34" charset="0"/>
                <a:cs typeface="Arial" panose="020B0604020202020204" pitchFamily="34" charset="0"/>
              </a:rPr>
              <a:t>They fed back that that they valued having their voices heard but they were still distrustful of the government.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solidFill>
                  <a:srgbClr val="374151"/>
                </a:solidFill>
                <a:latin typeface="Arial" panose="020B0604020202020204" pitchFamily="34" charset="0"/>
                <a:cs typeface="Arial" panose="020B0604020202020204" pitchFamily="34" charset="0"/>
              </a:rPr>
              <a:t>Overall, the engagement was a step in the right direction.</a:t>
            </a:r>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9</a:t>
            </a:fld>
            <a:endParaRPr lang="en-GB"/>
          </a:p>
        </p:txBody>
      </p:sp>
    </p:spTree>
    <p:extLst>
      <p:ext uri="{BB962C8B-B14F-4D97-AF65-F5344CB8AC3E}">
        <p14:creationId xmlns:p14="http://schemas.microsoft.com/office/powerpoint/2010/main" val="1521528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278572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489"/>
        <p:cNvGrpSpPr/>
        <p:nvPr/>
      </p:nvGrpSpPr>
      <p:grpSpPr>
        <a:xfrm>
          <a:off x="0" y="0"/>
          <a:ext cx="0" cy="0"/>
          <a:chOff x="0" y="0"/>
          <a:chExt cx="0" cy="0"/>
        </a:xfrm>
      </p:grpSpPr>
      <p:sp>
        <p:nvSpPr>
          <p:cNvPr id="490" name="Google Shape;490;gf4be5d5d2e_2_36"/>
          <p:cNvSpPr txBox="1">
            <a:spLocks noGrp="1"/>
          </p:cNvSpPr>
          <p:nvPr>
            <p:ph type="title"/>
          </p:nvPr>
        </p:nvSpPr>
        <p:spPr>
          <a:xfrm>
            <a:off x="629400" y="476496"/>
            <a:ext cx="8103896"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mj-lt"/>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gf4be5d5d2e_2_36"/>
          <p:cNvSpPr txBox="1">
            <a:spLocks noGrp="1"/>
          </p:cNvSpPr>
          <p:nvPr>
            <p:ph type="body" idx="1"/>
          </p:nvPr>
        </p:nvSpPr>
        <p:spPr>
          <a:xfrm>
            <a:off x="629399" y="1252728"/>
            <a:ext cx="10933801" cy="4922031"/>
          </a:xfrm>
          <a:prstGeom prst="rect">
            <a:avLst/>
          </a:prstGeom>
          <a:noFill/>
          <a:ln>
            <a:noFill/>
          </a:ln>
        </p:spPr>
        <p:txBody>
          <a:bodyPr spcFirstLastPara="1" wrap="square" lIns="0" tIns="0" rIns="0" bIns="0" anchor="t" anchorCtr="0">
            <a:noAutofit/>
          </a:bodyPr>
          <a:lstStyle>
            <a:lvl1pPr marL="558800" lvl="0" indent="-457200" algn="l">
              <a:lnSpc>
                <a:spcPct val="110000"/>
              </a:lnSpc>
              <a:spcBef>
                <a:spcPts val="300"/>
              </a:spcBef>
              <a:spcAft>
                <a:spcPts val="300"/>
              </a:spcAft>
              <a:buClr>
                <a:schemeClr val="dk1"/>
              </a:buClr>
              <a:buSzPts val="2000"/>
              <a:buFont typeface="+mj-lt"/>
              <a:buAutoNum type="arabicPeriod"/>
              <a:defRPr sz="2000">
                <a:latin typeface="+mn-lt"/>
                <a:ea typeface="Trebuchet MS"/>
                <a:cs typeface="Trebuchet MS"/>
                <a:sym typeface="Trebuchet MS"/>
              </a:defRPr>
            </a:lvl1pPr>
            <a:lvl2pPr marL="1016000" lvl="1" indent="-457200" algn="l">
              <a:lnSpc>
                <a:spcPct val="100000"/>
              </a:lnSpc>
              <a:spcBef>
                <a:spcPts val="0"/>
              </a:spcBef>
              <a:spcAft>
                <a:spcPts val="0"/>
              </a:spcAft>
              <a:buSzPts val="2000"/>
              <a:buFont typeface="Arial" panose="020B0604020202020204" pitchFamily="34" charset="0"/>
              <a:buChar char="•"/>
              <a:defRPr sz="2000">
                <a:latin typeface="Trebuchet MS"/>
                <a:ea typeface="Trebuchet MS"/>
                <a:cs typeface="Trebuchet MS"/>
                <a:sym typeface="Trebuchet MS"/>
              </a:defRPr>
            </a:lvl2pPr>
            <a:lvl3pPr marL="1371600" lvl="2" indent="-355600" algn="l">
              <a:lnSpc>
                <a:spcPct val="100000"/>
              </a:lnSpc>
              <a:spcBef>
                <a:spcPts val="0"/>
              </a:spcBef>
              <a:spcAft>
                <a:spcPts val="0"/>
              </a:spcAft>
              <a:buSzPts val="2000"/>
              <a:buChar char="–"/>
              <a:defRPr sz="2000">
                <a:latin typeface="Trebuchet MS"/>
                <a:ea typeface="Trebuchet MS"/>
                <a:cs typeface="Trebuchet MS"/>
                <a:sym typeface="Trebuchet MS"/>
              </a:defRPr>
            </a:lvl3pPr>
            <a:lvl4pPr marL="1828800" lvl="3" indent="-406400" algn="l">
              <a:lnSpc>
                <a:spcPct val="100000"/>
              </a:lnSpc>
              <a:spcBef>
                <a:spcPts val="0"/>
              </a:spcBef>
              <a:spcAft>
                <a:spcPts val="0"/>
              </a:spcAft>
              <a:buSzPts val="2800"/>
              <a:buChar char="​"/>
              <a:defRPr sz="2800">
                <a:latin typeface="Trebuchet MS"/>
                <a:ea typeface="Trebuchet MS"/>
                <a:cs typeface="Trebuchet MS"/>
                <a:sym typeface="Trebuchet MS"/>
              </a:defRPr>
            </a:lvl4pPr>
            <a:lvl5pPr marL="2286000" lvl="4" indent="-4064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marL="2743200" lvl="5" indent="-342900" algn="l">
              <a:lnSpc>
                <a:spcPct val="90000"/>
              </a:lnSpc>
              <a:spcBef>
                <a:spcPts val="0"/>
              </a:spcBef>
              <a:spcAft>
                <a:spcPts val="0"/>
              </a:spcAft>
              <a:buSzPts val="1800"/>
              <a:buChar char="•"/>
              <a:defRPr/>
            </a:lvl6pPr>
            <a:lvl7pPr marL="3200400" lvl="6" indent="-342900" algn="l">
              <a:lnSpc>
                <a:spcPct val="90000"/>
              </a:lnSpc>
              <a:spcBef>
                <a:spcPts val="900"/>
              </a:spcBef>
              <a:spcAft>
                <a:spcPts val="0"/>
              </a:spcAft>
              <a:buClr>
                <a:schemeClr val="dk1"/>
              </a:buClr>
              <a:buSzPts val="1800"/>
              <a:buChar char="​"/>
              <a:defRPr/>
            </a:lvl7pPr>
            <a:lvl8pPr marL="3657600" lvl="7" indent="-342900" algn="l">
              <a:lnSpc>
                <a:spcPct val="90000"/>
              </a:lnSpc>
              <a:spcBef>
                <a:spcPts val="900"/>
              </a:spcBef>
              <a:spcAft>
                <a:spcPts val="0"/>
              </a:spcAft>
              <a:buClr>
                <a:schemeClr val="dk2"/>
              </a:buClr>
              <a:buSzPts val="1800"/>
              <a:buChar char="​"/>
              <a:defRPr/>
            </a:lvl8pPr>
            <a:lvl9pPr marL="4114800" lvl="8" indent="-342900" algn="l">
              <a:lnSpc>
                <a:spcPct val="100000"/>
              </a:lnSpc>
              <a:spcBef>
                <a:spcPts val="0"/>
              </a:spcBef>
              <a:spcAft>
                <a:spcPts val="900"/>
              </a:spcAft>
              <a:buClr>
                <a:schemeClr val="dk2"/>
              </a:buClr>
              <a:buSzPts val="1800"/>
              <a:buChar char="​"/>
              <a:defRPr/>
            </a:lvl9pPr>
          </a:lstStyle>
          <a:p>
            <a:endParaRPr lang="en-GB"/>
          </a:p>
          <a:p>
            <a:pPr lvl="1"/>
            <a:endParaRPr/>
          </a:p>
        </p:txBody>
      </p:sp>
      <p:sp>
        <p:nvSpPr>
          <p:cNvPr id="9" name="Minus 8">
            <a:extLst>
              <a:ext uri="{FF2B5EF4-FFF2-40B4-BE49-F238E27FC236}">
                <a16:creationId xmlns:a16="http://schemas.microsoft.com/office/drawing/2014/main" id="{243FFBAA-A859-4E3E-8361-9731DA300143}"/>
              </a:ext>
            </a:extLst>
          </p:cNvPr>
          <p:cNvSpPr>
            <a:spLocks/>
          </p:cNvSpPr>
          <p:nvPr userDrawn="1"/>
        </p:nvSpPr>
        <p:spPr bwMode="auto">
          <a:xfrm>
            <a:off x="-819002" y="919694"/>
            <a:ext cx="11001390" cy="147106"/>
          </a:xfrm>
          <a:custGeom>
            <a:avLst/>
            <a:gdLst>
              <a:gd name="T0" fmla="*/ 629821 w 4751573"/>
              <a:gd name="T1" fmla="*/ 68802 h 179922"/>
              <a:gd name="T2" fmla="*/ 4121752 w 4751573"/>
              <a:gd name="T3" fmla="*/ 68802 h 179922"/>
              <a:gd name="T4" fmla="*/ 4121752 w 4751573"/>
              <a:gd name="T5" fmla="*/ 111120 h 179922"/>
              <a:gd name="T6" fmla="*/ 629821 w 4751573"/>
              <a:gd name="T7" fmla="*/ 111120 h 179922"/>
              <a:gd name="T8" fmla="*/ 629821 w 4751573"/>
              <a:gd name="T9" fmla="*/ 68802 h 179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1573" h="179922">
                <a:moveTo>
                  <a:pt x="629821" y="68802"/>
                </a:moveTo>
                <a:lnTo>
                  <a:pt x="4121752" y="68802"/>
                </a:lnTo>
                <a:lnTo>
                  <a:pt x="4121752" y="111120"/>
                </a:lnTo>
                <a:lnTo>
                  <a:pt x="629821" y="111120"/>
                </a:lnTo>
                <a:lnTo>
                  <a:pt x="629821" y="68802"/>
                </a:lnTo>
                <a:close/>
              </a:path>
            </a:pathLst>
          </a:custGeom>
          <a:solidFill>
            <a:srgbClr val="1CBC2B"/>
          </a:solidFill>
          <a:ln w="127">
            <a:solidFill>
              <a:srgbClr val="1CBC2B"/>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grpSp>
        <p:nvGrpSpPr>
          <p:cNvPr id="6" name="Group 5">
            <a:extLst>
              <a:ext uri="{FF2B5EF4-FFF2-40B4-BE49-F238E27FC236}">
                <a16:creationId xmlns:a16="http://schemas.microsoft.com/office/drawing/2014/main" id="{43E438F9-23F6-2C33-BD10-784EF1499D39}"/>
              </a:ext>
            </a:extLst>
          </p:cNvPr>
          <p:cNvGrpSpPr>
            <a:grpSpLocks noChangeAspect="1"/>
          </p:cNvGrpSpPr>
          <p:nvPr userDrawn="1"/>
        </p:nvGrpSpPr>
        <p:grpSpPr>
          <a:xfrm>
            <a:off x="9055065" y="227808"/>
            <a:ext cx="1097280" cy="718618"/>
            <a:chOff x="3403969" y="5271776"/>
            <a:chExt cx="1878150" cy="1161732"/>
          </a:xfrm>
        </p:grpSpPr>
        <p:pic>
          <p:nvPicPr>
            <p:cNvPr id="7" name="Picture 6" descr="Logo&#10;&#10;Description automatically generated">
              <a:extLst>
                <a:ext uri="{FF2B5EF4-FFF2-40B4-BE49-F238E27FC236}">
                  <a16:creationId xmlns:a16="http://schemas.microsoft.com/office/drawing/2014/main" id="{D020CCF6-ADA6-1CD7-71BF-32EC288DDB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2996"/>
            <a:stretch/>
          </p:blipFill>
          <p:spPr>
            <a:xfrm>
              <a:off x="3403969" y="5271776"/>
              <a:ext cx="620982" cy="1124526"/>
            </a:xfrm>
            <a:prstGeom prst="rect">
              <a:avLst/>
            </a:prstGeom>
          </p:spPr>
        </p:pic>
        <p:pic>
          <p:nvPicPr>
            <p:cNvPr id="8" name="Picture 7" descr="Logo&#10;&#10;Description automatically generated">
              <a:extLst>
                <a:ext uri="{FF2B5EF4-FFF2-40B4-BE49-F238E27FC236}">
                  <a16:creationId xmlns:a16="http://schemas.microsoft.com/office/drawing/2014/main" id="{2086EB1B-F960-D02F-93E5-3FF9E761AE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004" r="48163"/>
            <a:stretch/>
          </p:blipFill>
          <p:spPr>
            <a:xfrm>
              <a:off x="4010024" y="5308982"/>
              <a:ext cx="1272095" cy="1124526"/>
            </a:xfrm>
            <a:prstGeom prst="rect">
              <a:avLst/>
            </a:prstGeom>
          </p:spPr>
        </p:pic>
      </p:grpSp>
      <p:pic>
        <p:nvPicPr>
          <p:cNvPr id="10" name="Picture 9">
            <a:extLst>
              <a:ext uri="{FF2B5EF4-FFF2-40B4-BE49-F238E27FC236}">
                <a16:creationId xmlns:a16="http://schemas.microsoft.com/office/drawing/2014/main" id="{C2CA37D7-C12A-F5A9-FFB2-C317934F01F1}"/>
              </a:ext>
            </a:extLst>
          </p:cNvPr>
          <p:cNvPicPr>
            <a:picLocks noChangeAspect="1"/>
          </p:cNvPicPr>
          <p:nvPr userDrawn="1"/>
        </p:nvPicPr>
        <p:blipFill rotWithShape="1">
          <a:blip r:embed="rId3"/>
          <a:srcRect l="72969" t="6111" r="1015" b="55139"/>
          <a:stretch/>
        </p:blipFill>
        <p:spPr>
          <a:xfrm>
            <a:off x="10504156" y="127446"/>
            <a:ext cx="1097280" cy="919342"/>
          </a:xfrm>
          <a:prstGeom prst="rect">
            <a:avLst/>
          </a:prstGeom>
        </p:spPr>
      </p:pic>
    </p:spTree>
    <p:extLst>
      <p:ext uri="{BB962C8B-B14F-4D97-AF65-F5344CB8AC3E}">
        <p14:creationId xmlns:p14="http://schemas.microsoft.com/office/powerpoint/2010/main" val="28754009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line">
  <p:cSld name="Section header line">
    <p:bg>
      <p:bgPr>
        <a:gradFill>
          <a:gsLst>
            <a:gs pos="0">
              <a:srgbClr val="003192"/>
            </a:gs>
            <a:gs pos="100000">
              <a:srgbClr val="002060"/>
            </a:gs>
          </a:gsLst>
          <a:lin ang="8100000" scaled="0"/>
        </a:gradFill>
        <a:effectLst/>
      </p:bgPr>
    </p:bg>
    <p:spTree>
      <p:nvGrpSpPr>
        <p:cNvPr id="1" name="Shape 27"/>
        <p:cNvGrpSpPr/>
        <p:nvPr/>
      </p:nvGrpSpPr>
      <p:grpSpPr>
        <a:xfrm>
          <a:off x="0" y="0"/>
          <a:ext cx="0" cy="0"/>
          <a:chOff x="0" y="0"/>
          <a:chExt cx="0" cy="0"/>
        </a:xfrm>
      </p:grpSpPr>
      <p:sp>
        <p:nvSpPr>
          <p:cNvPr id="28" name="Google Shape;28;p16"/>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GB" sz="1000" b="0" i="0" u="none" strike="noStrike" cap="none">
                <a:solidFill>
                  <a:schemeClr val="lt1"/>
                </a:solidFill>
                <a:latin typeface="Trebuchet MS"/>
                <a:ea typeface="Trebuchet MS"/>
                <a:cs typeface="Trebuchet MS"/>
                <a:sym typeface="Trebuchet MS"/>
              </a:rPr>
              <a:t>‹#›</a:t>
            </a:fld>
            <a:endParaRPr sz="1000" b="0" i="0" u="none" strike="noStrike" cap="none">
              <a:solidFill>
                <a:schemeClr val="lt1"/>
              </a:solidFill>
              <a:latin typeface="Trebuchet MS"/>
              <a:ea typeface="Trebuchet MS"/>
              <a:cs typeface="Trebuchet MS"/>
              <a:sym typeface="Trebuchet MS"/>
            </a:endParaRPr>
          </a:p>
        </p:txBody>
      </p:sp>
      <p:sp>
        <p:nvSpPr>
          <p:cNvPr id="29" name="Google Shape;29;p16"/>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lvl="0" algn="r">
              <a:spcBef>
                <a:spcPts val="0"/>
              </a:spcBef>
              <a:spcAft>
                <a:spcPts val="0"/>
              </a:spcAft>
              <a:buSzPts val="1400"/>
              <a:buNone/>
              <a:defRPr>
                <a:solidFill>
                  <a:schemeClr val="lt1"/>
                </a:solidFill>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1" name="Google Shape;31;p16"/>
          <p:cNvCxnSpPr/>
          <p:nvPr/>
        </p:nvCxnSpPr>
        <p:spPr>
          <a:xfrm>
            <a:off x="618898" y="3680016"/>
            <a:ext cx="11576304" cy="0"/>
          </a:xfrm>
          <a:prstGeom prst="straightConnector1">
            <a:avLst/>
          </a:prstGeom>
          <a:noFill/>
          <a:ln w="19050"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3642306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EDC6-9B0D-F336-3D86-A744534630F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9C0BA8A-6970-55E6-96EF-E86D13F30DB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D6DBB0E-F458-3A77-FA09-CA5AED7B187B}"/>
              </a:ext>
            </a:extLst>
          </p:cNvPr>
          <p:cNvSpPr>
            <a:spLocks noGrp="1"/>
          </p:cNvSpPr>
          <p:nvPr>
            <p:ph type="dt" sz="half" idx="10"/>
          </p:nvPr>
        </p:nvSpPr>
        <p:spPr/>
        <p:txBody>
          <a:bodyPr/>
          <a:lstStyle/>
          <a:p>
            <a:fld id="{50A2249D-2D85-164B-84F8-A40D9F30FC1D}" type="datetimeFigureOut">
              <a:rPr lang="en-GB" smtClean="0"/>
              <a:t>02/11/2024</a:t>
            </a:fld>
            <a:endParaRPr lang="en-GB"/>
          </a:p>
        </p:txBody>
      </p:sp>
      <p:sp>
        <p:nvSpPr>
          <p:cNvPr id="5" name="Footer Placeholder 4">
            <a:extLst>
              <a:ext uri="{FF2B5EF4-FFF2-40B4-BE49-F238E27FC236}">
                <a16:creationId xmlns:a16="http://schemas.microsoft.com/office/drawing/2014/main" id="{4D6AFCD2-08EF-1A78-D3C7-89E7EB9075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AF1898-D4E3-2AD3-DF87-6BA59C38F75B}"/>
              </a:ext>
            </a:extLst>
          </p:cNvPr>
          <p:cNvSpPr>
            <a:spLocks noGrp="1"/>
          </p:cNvSpPr>
          <p:nvPr>
            <p:ph type="sldNum" sz="quarter" idx="12"/>
          </p:nvPr>
        </p:nvSpPr>
        <p:spPr/>
        <p:txBody>
          <a:bodyPr/>
          <a:lstStyle/>
          <a:p>
            <a:fld id="{71F8B47D-B517-E64E-B0D4-12BF745C759E}" type="slidenum">
              <a:rPr lang="en-GB" smtClean="0"/>
              <a:t>‹#›</a:t>
            </a:fld>
            <a:endParaRPr lang="en-GB"/>
          </a:p>
        </p:txBody>
      </p:sp>
    </p:spTree>
    <p:extLst>
      <p:ext uri="{BB962C8B-B14F-4D97-AF65-F5344CB8AC3E}">
        <p14:creationId xmlns:p14="http://schemas.microsoft.com/office/powerpoint/2010/main" val="299865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D5CD6-520B-507F-4F64-14680229190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0239929-7920-8CE6-497F-512C2D4436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Slide Number Placeholder 3">
            <a:extLst>
              <a:ext uri="{FF2B5EF4-FFF2-40B4-BE49-F238E27FC236}">
                <a16:creationId xmlns:a16="http://schemas.microsoft.com/office/drawing/2014/main" id="{DA8251E0-2C62-C793-F0AB-BFD64D503763}"/>
              </a:ext>
            </a:extLst>
          </p:cNvPr>
          <p:cNvSpPr>
            <a:spLocks noGrp="1"/>
          </p:cNvSpPr>
          <p:nvPr>
            <p:ph type="sldNum" idx="10"/>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51358050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68349961"/>
      </p:ext>
    </p:extLst>
  </p:cSld>
  <p:clrMap bg1="lt1" tx1="dk1" bg2="dk2" tx2="lt2" accent1="accent1" accent2="accent2" accent3="accent3" accent4="accent4" accent5="accent5" accent6="accent6" hlink="hlink" folHlink="folHlink"/>
  <p:sldLayoutIdLst>
    <p:sldLayoutId id="214748370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7"/>
        <p:cNvGrpSpPr/>
        <p:nvPr/>
      </p:nvGrpSpPr>
      <p:grpSpPr>
        <a:xfrm>
          <a:off x="0" y="0"/>
          <a:ext cx="0" cy="0"/>
          <a:chOff x="0" y="0"/>
          <a:chExt cx="0" cy="0"/>
        </a:xfrm>
      </p:grpSpPr>
      <p:sp>
        <p:nvSpPr>
          <p:cNvPr id="448" name="Google Shape;448;gede09acef4_16_0"/>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49" name="Google Shape;449;gede09acef4_16_0"/>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7F7F7F"/>
              </a:buClr>
              <a:buSzPts val="1000"/>
              <a:buFont typeface="Trebuchet MS"/>
              <a:buNone/>
            </a:pPr>
            <a:fld id="{00000000-1234-1234-1234-123412341234}" type="slidenum">
              <a:rPr lang="en-US" sz="1000" b="0" i="0" u="none" strike="noStrike" cap="none">
                <a:solidFill>
                  <a:srgbClr val="7F7F7F"/>
                </a:solidFill>
                <a:latin typeface="Trebuchet MS"/>
                <a:ea typeface="Trebuchet MS"/>
                <a:cs typeface="Trebuchet MS"/>
                <a:sym typeface="Trebuchet MS"/>
              </a:rPr>
              <a:t>‹#›</a:t>
            </a:fld>
            <a:endParaRPr sz="1000" b="0" i="0" u="none" strike="noStrike" cap="none">
              <a:solidFill>
                <a:srgbClr val="7F7F7F"/>
              </a:solidFill>
              <a:latin typeface="Trebuchet MS"/>
              <a:ea typeface="Trebuchet MS"/>
              <a:cs typeface="Trebuchet MS"/>
              <a:sym typeface="Trebuchet MS"/>
            </a:endParaRPr>
          </a:p>
        </p:txBody>
      </p:sp>
      <p:sp>
        <p:nvSpPr>
          <p:cNvPr id="450" name="Google Shape;450;gede09acef4_16_0"/>
          <p:cNvSpPr txBox="1">
            <a:spLocks noGrp="1"/>
          </p:cNvSpPr>
          <p:nvPr>
            <p:ph type="title"/>
          </p:nvPr>
        </p:nvSpPr>
        <p:spPr>
          <a:xfrm>
            <a:off x="630000" y="622800"/>
            <a:ext cx="10933350" cy="332399"/>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1" name="Google Shape;451;gede09acef4_16_0"/>
          <p:cNvSpPr txBox="1">
            <a:spLocks noGrp="1"/>
          </p:cNvSpPr>
          <p:nvPr>
            <p:ph type="body" idx="1"/>
          </p:nvPr>
        </p:nvSpPr>
        <p:spPr>
          <a:xfrm>
            <a:off x="630000" y="1825625"/>
            <a:ext cx="10933350" cy="4351338"/>
          </a:xfrm>
          <a:prstGeom prst="rect">
            <a:avLst/>
          </a:prstGeom>
          <a:noFill/>
          <a:ln>
            <a:noFill/>
          </a:ln>
        </p:spPr>
        <p:txBody>
          <a:bodyPr spcFirstLastPara="1" wrap="square" lIns="0" tIns="0" rIns="0" bIns="0" anchor="t" anchorCtr="0">
            <a:noAutofit/>
          </a:bodyPr>
          <a:lstStyle>
            <a:lvl1pPr marL="457200" marR="0" lvl="0" indent="-304800" algn="l" rtl="0">
              <a:lnSpc>
                <a:spcPct val="110000"/>
              </a:lnSpc>
              <a:spcBef>
                <a:spcPts val="60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1pPr>
            <a:lvl2pPr marL="914400" marR="0" lvl="1" indent="-304800" algn="l" rtl="0">
              <a:lnSpc>
                <a:spcPct val="90000"/>
              </a:lnSpc>
              <a:spcBef>
                <a:spcPts val="300"/>
              </a:spcBef>
              <a:spcAft>
                <a:spcPts val="0"/>
              </a:spcAft>
              <a:buClr>
                <a:schemeClr val="dk2"/>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l" rtl="0">
              <a:lnSpc>
                <a:spcPct val="90000"/>
              </a:lnSpc>
              <a:spcBef>
                <a:spcPts val="300"/>
              </a:spcBef>
              <a:spcAft>
                <a:spcPts val="0"/>
              </a:spcAft>
              <a:buClr>
                <a:schemeClr val="dk2"/>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30200" algn="l" rtl="0">
              <a:lnSpc>
                <a:spcPct val="110000"/>
              </a:lnSpc>
              <a:spcBef>
                <a:spcPts val="300"/>
              </a:spcBef>
              <a:spcAft>
                <a:spcPts val="0"/>
              </a:spcAft>
              <a:buClr>
                <a:schemeClr val="dk2"/>
              </a:buClr>
              <a:buSzPts val="1600"/>
              <a:buFont typeface="Arial"/>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300"/>
              </a:spcBef>
              <a:spcAft>
                <a:spcPts val="0"/>
              </a:spcAft>
              <a:buClr>
                <a:schemeClr val="dk1"/>
              </a:buClr>
              <a:buSzPts val="1600"/>
              <a:buFont typeface="Arial"/>
              <a:buChar char="​"/>
              <a:defRPr sz="1600" b="1" i="0" u="none" strike="noStrike" cap="none">
                <a:solidFill>
                  <a:schemeClr val="dk1"/>
                </a:solidFill>
                <a:latin typeface="Trebuchet MS"/>
                <a:ea typeface="Trebuchet MS"/>
                <a:cs typeface="Trebuchet MS"/>
                <a:sym typeface="Trebuchet MS"/>
              </a:defRPr>
            </a:lvl5pPr>
            <a:lvl6pPr marL="2743200" marR="0" lvl="5" indent="-330200" algn="l" rtl="0">
              <a:lnSpc>
                <a:spcPct val="90000"/>
              </a:lnSpc>
              <a:spcBef>
                <a:spcPts val="300"/>
              </a:spcBef>
              <a:spcAft>
                <a:spcPts val="0"/>
              </a:spcAft>
              <a:buClr>
                <a:schemeClr val="dk2"/>
              </a:buClr>
              <a:buSzPts val="16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508000" algn="l" rtl="0">
              <a:lnSpc>
                <a:spcPct val="90000"/>
              </a:lnSpc>
              <a:spcBef>
                <a:spcPts val="900"/>
              </a:spcBef>
              <a:spcAft>
                <a:spcPts val="0"/>
              </a:spcAft>
              <a:buClr>
                <a:schemeClr val="dk1"/>
              </a:buClr>
              <a:buSzPts val="44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571500" algn="l" rtl="0">
              <a:lnSpc>
                <a:spcPct val="90000"/>
              </a:lnSpc>
              <a:spcBef>
                <a:spcPts val="900"/>
              </a:spcBef>
              <a:spcAft>
                <a:spcPts val="0"/>
              </a:spcAft>
              <a:buClr>
                <a:schemeClr val="dk2"/>
              </a:buClr>
              <a:buSzPts val="54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81000" algn="l" rtl="0">
              <a:lnSpc>
                <a:spcPct val="100000"/>
              </a:lnSpc>
              <a:spcBef>
                <a:spcPts val="0"/>
              </a:spcBef>
              <a:spcAft>
                <a:spcPts val="900"/>
              </a:spcAft>
              <a:buClr>
                <a:schemeClr val="dk2"/>
              </a:buClr>
              <a:buSzPts val="2400"/>
              <a:buFont typeface="Arial"/>
              <a:buChar char="​"/>
              <a:defRPr sz="2400" b="0" i="0" u="none" strike="noStrike" cap="none">
                <a:solidFill>
                  <a:schemeClr val="dk2"/>
                </a:solidFill>
                <a:latin typeface="Trebuchet MS"/>
                <a:ea typeface="Trebuchet MS"/>
                <a:cs typeface="Trebuchet MS"/>
                <a:sym typeface="Trebuchet MS"/>
              </a:defRPr>
            </a:lvl9pPr>
          </a:lstStyle>
          <a:p>
            <a:endParaRPr/>
          </a:p>
        </p:txBody>
      </p:sp>
      <p:sp>
        <p:nvSpPr>
          <p:cNvPr id="7" name="TextBox 6">
            <a:extLst>
              <a:ext uri="{FF2B5EF4-FFF2-40B4-BE49-F238E27FC236}">
                <a16:creationId xmlns:a16="http://schemas.microsoft.com/office/drawing/2014/main" id="{DDF97C8B-FB8A-F366-9C82-6BE592ED1B13}"/>
              </a:ext>
            </a:extLst>
          </p:cNvPr>
          <p:cNvSpPr txBox="1"/>
          <p:nvPr>
            <p:extLst>
              <p:ext uri="{1162E1C5-73C7-4A58-AE30-91384D911F3F}">
                <p184:classification xmlns:p184="http://schemas.microsoft.com/office/powerpoint/2018/4/main" val="ftr"/>
              </p:ext>
            </p:extLst>
          </p:nvPr>
        </p:nvSpPr>
        <p:spPr>
          <a:xfrm>
            <a:off x="0" y="67056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
        <p:nvSpPr>
          <p:cNvPr id="3" name="TextBox 2">
            <a:extLst>
              <a:ext uri="{FF2B5EF4-FFF2-40B4-BE49-F238E27FC236}">
                <a16:creationId xmlns:a16="http://schemas.microsoft.com/office/drawing/2014/main" id="{E82C137A-8CDC-A451-AD0F-B9C62A82F2C0}"/>
              </a:ext>
            </a:extLst>
          </p:cNvPr>
          <p:cNvSpPr txBox="1"/>
          <p:nvPr>
            <p:extLst>
              <p:ext uri="{1162E1C5-73C7-4A58-AE30-91384D911F3F}">
                <p184:classification xmlns:p184="http://schemas.microsoft.com/office/powerpoint/2018/4/main" val="hdr"/>
              </p:ext>
            </p:extLst>
          </p:nvPr>
        </p:nvSpPr>
        <p:spPr>
          <a:xfrm>
            <a:off x="0" y="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495285279"/>
      </p:ext>
    </p:extLst>
  </p:cSld>
  <p:clrMap bg1="lt1" tx1="dk1" bg2="dk2" tx2="lt2" accent1="accent1" accent2="accent2" accent3="accent3" accent4="accent4" accent5="accent5" accent6="accent6" hlink="hlink" folHlink="folHlink"/>
  <p:sldLayoutIdLst>
    <p:sldLayoutId id="2147483662" r:id="rId1"/>
    <p:sldLayoutId id="2147483700" r:id="rId2"/>
    <p:sldLayoutId id="2147483702" r:id="rId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330EA680-D336-4FF7-8B7A-9848BB0A1C32}" type="slidenum">
              <a:rPr lang="en-GB" smtClean="0"/>
              <a:t>‹#›</a:t>
            </a:fld>
            <a:endParaRPr lang="en-GB"/>
          </a:p>
        </p:txBody>
      </p:sp>
    </p:spTree>
    <p:extLst>
      <p:ext uri="{BB962C8B-B14F-4D97-AF65-F5344CB8AC3E}">
        <p14:creationId xmlns:p14="http://schemas.microsoft.com/office/powerpoint/2010/main" val="3176676507"/>
      </p:ext>
    </p:extLst>
  </p:cSld>
  <p:clrMap bg1="lt1" tx1="dk1" bg2="dk2" tx2="lt2" accent1="accent1" accent2="accent2" accent3="accent3" accent4="accent4" accent5="accent5" accent6="accent6" hlink="hlink" folHlink="folHlink"/>
  <p:sldLayoutIdLst>
    <p:sldLayoutId id="2147483699" r:id="rId1"/>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wri.org/technical-perspectives/5-lessons-south-africas-just-transition-journey"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iea.org/countries/south-africa"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dailymaverick.co.za/article/2022-04-10-forging-ahead-with-a-just-and-climate-resilient-transition/" TargetMode="External"/><Relationship Id="rId2" Type="http://schemas.openxmlformats.org/officeDocument/2006/relationships/hyperlink" Target="https://www.industriall-union.org/south-african-unions-call-for-a-just-transition-to-renewable-energ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a:xfrm>
            <a:off x="651352" y="4577503"/>
            <a:ext cx="7892284" cy="1948751"/>
          </a:xfrm>
        </p:spPr>
        <p:txBody>
          <a:bodyPr>
            <a:normAutofit fontScale="90000"/>
          </a:bodyPr>
          <a:lstStyle/>
          <a:p>
            <a:r>
              <a:rPr lang="en-US" sz="6000" dirty="0">
                <a:solidFill>
                  <a:schemeClr val="bg1"/>
                </a:solidFill>
              </a:rPr>
              <a:t>Lecture 7 </a:t>
            </a:r>
            <a:br>
              <a:rPr lang="en-US" dirty="0"/>
            </a:br>
            <a:r>
              <a:rPr lang="en-US" dirty="0"/>
              <a:t>Public Participation and Support – Case Study</a:t>
            </a:r>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88931" y="3555557"/>
            <a:ext cx="3186383" cy="954803"/>
          </a:xfrm>
        </p:spPr>
        <p:txBody>
          <a:bodyPr/>
          <a:lstStyle/>
          <a:p>
            <a:r>
              <a:rPr lang="en-US" dirty="0"/>
              <a:t>The Electricity Transition Playbook</a:t>
            </a:r>
          </a:p>
        </p:txBody>
      </p:sp>
      <p:sp>
        <p:nvSpPr>
          <p:cNvPr id="6" name="Text Placeholder 5">
            <a:extLst>
              <a:ext uri="{FF2B5EF4-FFF2-40B4-BE49-F238E27FC236}">
                <a16:creationId xmlns:a16="http://schemas.microsoft.com/office/drawing/2014/main" id="{8EF35676-49DE-E547-B19F-0A8B69E1FA3A}"/>
              </a:ext>
            </a:extLst>
          </p:cNvPr>
          <p:cNvSpPr>
            <a:spLocks noGrp="1"/>
          </p:cNvSpPr>
          <p:nvPr>
            <p:ph type="body" sz="quarter" idx="10"/>
          </p:nvPr>
        </p:nvSpPr>
        <p:spPr>
          <a:xfrm>
            <a:off x="8707582" y="6106160"/>
            <a:ext cx="3484418" cy="335915"/>
          </a:xfrm>
        </p:spPr>
        <p:txBody>
          <a:bodyPr>
            <a:normAutofit fontScale="62500" lnSpcReduction="20000"/>
          </a:bodyPr>
          <a:lstStyle/>
          <a:p>
            <a:r>
              <a:rPr lang="en-US" dirty="0"/>
              <a:t>Version 1.0</a:t>
            </a:r>
          </a:p>
        </p:txBody>
      </p:sp>
      <p:sp>
        <p:nvSpPr>
          <p:cNvPr id="7" name="TextBox 6">
            <a:extLst>
              <a:ext uri="{FF2B5EF4-FFF2-40B4-BE49-F238E27FC236}">
                <a16:creationId xmlns:a16="http://schemas.microsoft.com/office/drawing/2014/main" id="{852439F6-8E4D-F9A3-1C4E-F47DFF0AB298}"/>
              </a:ext>
            </a:extLst>
          </p:cNvPr>
          <p:cNvSpPr txBox="1"/>
          <p:nvPr/>
        </p:nvSpPr>
        <p:spPr>
          <a:xfrm>
            <a:off x="8788855" y="3367815"/>
            <a:ext cx="169550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CCG and Green Grids Initiative</a:t>
            </a:r>
          </a:p>
        </p:txBody>
      </p:sp>
      <p:pic>
        <p:nvPicPr>
          <p:cNvPr id="5" name="Picture 4">
            <a:extLst>
              <a:ext uri="{FF2B5EF4-FFF2-40B4-BE49-F238E27FC236}">
                <a16:creationId xmlns:a16="http://schemas.microsoft.com/office/drawing/2014/main" id="{AD590227-F5B1-B5CC-CE5F-EDA473ED96F5}"/>
              </a:ext>
            </a:extLst>
          </p:cNvPr>
          <p:cNvPicPr>
            <a:picLocks noChangeAspect="1"/>
          </p:cNvPicPr>
          <p:nvPr/>
        </p:nvPicPr>
        <p:blipFill>
          <a:blip r:embed="rId3"/>
          <a:srcRect/>
          <a:stretch/>
        </p:blipFill>
        <p:spPr>
          <a:xfrm>
            <a:off x="10515101" y="3409135"/>
            <a:ext cx="1340490" cy="424947"/>
          </a:xfrm>
          <a:prstGeom prst="rect">
            <a:avLst/>
          </a:prstGeom>
        </p:spPr>
      </p:pic>
    </p:spTree>
    <p:extLst>
      <p:ext uri="{BB962C8B-B14F-4D97-AF65-F5344CB8AC3E}">
        <p14:creationId xmlns:p14="http://schemas.microsoft.com/office/powerpoint/2010/main" val="1988958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BC68E-3992-A1DD-9350-26C09E7A0473}"/>
              </a:ext>
            </a:extLst>
          </p:cNvPr>
          <p:cNvSpPr>
            <a:spLocks noGrp="1"/>
          </p:cNvSpPr>
          <p:nvPr>
            <p:ph type="title"/>
          </p:nvPr>
        </p:nvSpPr>
        <p:spPr>
          <a:xfrm>
            <a:off x="629399" y="123570"/>
            <a:ext cx="8409670" cy="775597"/>
          </a:xfrm>
        </p:spPr>
        <p:txBody>
          <a:bodyPr/>
          <a:lstStyle/>
          <a:p>
            <a:r>
              <a:rPr lang="en-GB" sz="2800" dirty="0">
                <a:solidFill>
                  <a:schemeClr val="bg2"/>
                </a:solidFill>
              </a:rPr>
              <a:t>Meaningful participation can be challenging and relies on carefully thought-through engagement</a:t>
            </a:r>
          </a:p>
        </p:txBody>
      </p:sp>
      <p:sp>
        <p:nvSpPr>
          <p:cNvPr id="3" name="Text Placeholder 2">
            <a:extLst>
              <a:ext uri="{FF2B5EF4-FFF2-40B4-BE49-F238E27FC236}">
                <a16:creationId xmlns:a16="http://schemas.microsoft.com/office/drawing/2014/main" id="{C33AFE61-3864-2F5F-819D-BC966F1EC520}"/>
              </a:ext>
            </a:extLst>
          </p:cNvPr>
          <p:cNvSpPr>
            <a:spLocks noGrp="1"/>
          </p:cNvSpPr>
          <p:nvPr>
            <p:ph type="body" idx="1"/>
          </p:nvPr>
        </p:nvSpPr>
        <p:spPr/>
        <p:txBody>
          <a:bodyPr/>
          <a:lstStyle/>
          <a:p>
            <a:pPr marL="387350" indent="-285750">
              <a:buFont typeface="Arial" panose="020B0604020202020204" pitchFamily="34" charset="0"/>
              <a:buChar char="•"/>
            </a:pPr>
            <a:r>
              <a:rPr lang="en-GB" i="0" u="none" strike="noStrike" dirty="0">
                <a:solidFill>
                  <a:srgbClr val="374151"/>
                </a:solidFill>
                <a:effectLst/>
                <a:latin typeface="Arial" panose="020B0604020202020204" pitchFamily="34" charset="0"/>
                <a:cs typeface="Arial" panose="020B0604020202020204" pitchFamily="34" charset="0"/>
              </a:rPr>
              <a:t>A key challenge for stakeholder engagement in South Africa is that it is challenging to get quality, deep, and effective participation </a:t>
            </a:r>
          </a:p>
          <a:p>
            <a:pPr marL="387350" indent="-285750">
              <a:buFont typeface="Arial" panose="020B0604020202020204" pitchFamily="34" charset="0"/>
              <a:buChar char="•"/>
            </a:pPr>
            <a:r>
              <a:rPr lang="en-GB" i="0" u="none" strike="noStrike" dirty="0">
                <a:solidFill>
                  <a:srgbClr val="374151"/>
                </a:solidFill>
                <a:effectLst/>
                <a:latin typeface="Arial" panose="020B0604020202020204" pitchFamily="34" charset="0"/>
                <a:cs typeface="Arial" panose="020B0604020202020204" pitchFamily="34" charset="0"/>
              </a:rPr>
              <a:t>Translating a high-level policy or agreement such as an NDC into tangible actions such as constructing a solar PV farm in a rural area is very complex</a:t>
            </a:r>
          </a:p>
          <a:p>
            <a:pPr marL="387350" indent="-285750">
              <a:buFont typeface="Arial" panose="020B0604020202020204" pitchFamily="34" charset="0"/>
              <a:buChar char="•"/>
            </a:pPr>
            <a:r>
              <a:rPr lang="en-GB" dirty="0">
                <a:solidFill>
                  <a:srgbClr val="374151"/>
                </a:solidFill>
                <a:latin typeface="Arial" panose="020B0604020202020204" pitchFamily="34" charset="0"/>
                <a:cs typeface="Arial" panose="020B0604020202020204" pitchFamily="34" charset="0"/>
              </a:rPr>
              <a:t>There is a long chain of </a:t>
            </a:r>
            <a:r>
              <a:rPr lang="en-GB" i="0" u="none" strike="noStrike" dirty="0">
                <a:solidFill>
                  <a:srgbClr val="374151"/>
                </a:solidFill>
                <a:effectLst/>
                <a:latin typeface="Arial" panose="020B0604020202020204" pitchFamily="34" charset="0"/>
                <a:cs typeface="Arial" panose="020B0604020202020204" pitchFamily="34" charset="0"/>
              </a:rPr>
              <a:t>steps, processes, and decisions required to move from policy to implementation</a:t>
            </a:r>
          </a:p>
          <a:p>
            <a:pPr marL="387350" indent="-285750">
              <a:buFont typeface="Arial" panose="020B0604020202020204" pitchFamily="34" charset="0"/>
              <a:buChar char="•"/>
            </a:pPr>
            <a:r>
              <a:rPr lang="en-GB" i="0" u="none" strike="noStrike" dirty="0">
                <a:solidFill>
                  <a:srgbClr val="374151"/>
                </a:solidFill>
                <a:effectLst/>
                <a:latin typeface="Arial" panose="020B0604020202020204" pitchFamily="34" charset="0"/>
                <a:cs typeface="Arial" panose="020B0604020202020204" pitchFamily="34" charset="0"/>
              </a:rPr>
              <a:t>To make public involvement genuinely meaningful, there must be processes that translate participation into tangible results or influences on decisions. </a:t>
            </a:r>
          </a:p>
          <a:p>
            <a:pPr marL="4445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Rectangle 1">
            <a:extLst>
              <a:ext uri="{FF2B5EF4-FFF2-40B4-BE49-F238E27FC236}">
                <a16:creationId xmlns:a16="http://schemas.microsoft.com/office/drawing/2014/main" id="{D3873949-5D06-E11A-7360-ECA9CEBADB8C}"/>
              </a:ext>
            </a:extLst>
          </p:cNvPr>
          <p:cNvSpPr>
            <a:spLocks noChangeArrowheads="1"/>
          </p:cNvSpPr>
          <p:nvPr/>
        </p:nvSpPr>
        <p:spPr bwMode="auto">
          <a:xfrm>
            <a:off x="6930189" y="6504355"/>
            <a:ext cx="52618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(Connolly, 2022)</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8536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18A74-0D28-0E99-3238-59F009253BA6}"/>
              </a:ext>
            </a:extLst>
          </p:cNvPr>
          <p:cNvSpPr>
            <a:spLocks noGrp="1"/>
          </p:cNvSpPr>
          <p:nvPr>
            <p:ph type="title"/>
          </p:nvPr>
        </p:nvSpPr>
        <p:spPr>
          <a:xfrm>
            <a:off x="629398" y="127590"/>
            <a:ext cx="8724463" cy="775597"/>
          </a:xfrm>
        </p:spPr>
        <p:txBody>
          <a:bodyPr/>
          <a:lstStyle/>
          <a:p>
            <a:r>
              <a:rPr lang="en-US" sz="2800" dirty="0"/>
              <a:t>Transparency and accessibility are critical, as underlined by the Just Energy Transition Partnership</a:t>
            </a:r>
          </a:p>
        </p:txBody>
      </p:sp>
      <p:sp>
        <p:nvSpPr>
          <p:cNvPr id="6" name="Text Placeholder 5">
            <a:extLst>
              <a:ext uri="{FF2B5EF4-FFF2-40B4-BE49-F238E27FC236}">
                <a16:creationId xmlns:a16="http://schemas.microsoft.com/office/drawing/2014/main" id="{0A2C3FB1-8821-AA90-AEEF-1FFD341071BE}"/>
              </a:ext>
            </a:extLst>
          </p:cNvPr>
          <p:cNvSpPr>
            <a:spLocks noGrp="1"/>
          </p:cNvSpPr>
          <p:nvPr>
            <p:ph type="body" idx="1"/>
          </p:nvPr>
        </p:nvSpPr>
        <p:spPr>
          <a:xfrm>
            <a:off x="629399" y="1252728"/>
            <a:ext cx="10523283" cy="4922031"/>
          </a:xfrm>
        </p:spPr>
        <p:txBody>
          <a:bodyPr/>
          <a:lstStyle/>
          <a:p>
            <a:pPr marL="444500" indent="-342900">
              <a:buFont typeface="Arial" panose="020B0604020202020204" pitchFamily="34" charset="0"/>
              <a:buChar char="•"/>
            </a:pPr>
            <a:r>
              <a:rPr lang="en-US" dirty="0"/>
              <a:t>People need to know and understand what is happening throughout the policy process</a:t>
            </a:r>
            <a:endParaRPr lang="en-US" dirty="0">
              <a:solidFill>
                <a:schemeClr val="tx1"/>
              </a:solidFill>
            </a:endParaRPr>
          </a:p>
          <a:p>
            <a:pPr marL="444500" indent="-342900">
              <a:buFont typeface="Arial" panose="020B0604020202020204" pitchFamily="34" charset="0"/>
              <a:buChar char="•"/>
            </a:pPr>
            <a:r>
              <a:rPr lang="en-US" dirty="0">
                <a:solidFill>
                  <a:schemeClr val="tx1"/>
                </a:solidFill>
              </a:rPr>
              <a:t>Public reporting provides stakeholder with critical information, improving transparency</a:t>
            </a:r>
          </a:p>
          <a:p>
            <a:pPr marL="444500" indent="-342900">
              <a:buFont typeface="Arial" panose="020B0604020202020204" pitchFamily="34" charset="0"/>
              <a:buChar char="•"/>
            </a:pPr>
            <a:r>
              <a:rPr lang="en-US" dirty="0">
                <a:solidFill>
                  <a:schemeClr val="tx1"/>
                </a:solidFill>
              </a:rPr>
              <a:t>Clear communication is also critical, as it helps accessibility</a:t>
            </a:r>
          </a:p>
          <a:p>
            <a:pPr marL="101600" indent="0">
              <a:buNone/>
            </a:pPr>
            <a:endParaRPr lang="en-US" sz="1400" dirty="0">
              <a:solidFill>
                <a:schemeClr val="tx1"/>
              </a:solidFill>
            </a:endParaRPr>
          </a:p>
          <a:p>
            <a:pPr marL="444500" indent="-342900">
              <a:buFont typeface="Arial" panose="020B0604020202020204" pitchFamily="34" charset="0"/>
              <a:buChar char="•"/>
            </a:pPr>
            <a:r>
              <a:rPr lang="en-US" dirty="0">
                <a:solidFill>
                  <a:schemeClr val="tx1"/>
                </a:solidFill>
              </a:rPr>
              <a:t>However, transparency is lacking in the Just Energy Transition Partnership (JETP)</a:t>
            </a:r>
          </a:p>
          <a:p>
            <a:pPr marL="444500" indent="-342900">
              <a:buFont typeface="Arial" panose="020B0604020202020204" pitchFamily="34" charset="0"/>
              <a:buChar char="•"/>
            </a:pPr>
            <a:r>
              <a:rPr lang="en-US" dirty="0">
                <a:solidFill>
                  <a:schemeClr val="tx1"/>
                </a:solidFill>
              </a:rPr>
              <a:t>There has been l</a:t>
            </a:r>
            <a:r>
              <a:rPr lang="en-US" kern="0" dirty="0">
                <a:solidFill>
                  <a:schemeClr val="tx1"/>
                </a:solidFill>
              </a:rPr>
              <a:t>ow engagement and transparency on the JETP because of tactical decisions taken by the head of the task team, whose focus was on the other constituencies: international partners and the Cabinet</a:t>
            </a:r>
          </a:p>
          <a:p>
            <a:pPr marL="444500" indent="-342900">
              <a:buFont typeface="Arial" panose="020B0604020202020204" pitchFamily="34" charset="0"/>
              <a:buChar char="•"/>
            </a:pPr>
            <a:r>
              <a:rPr lang="en-US" kern="0" dirty="0">
                <a:solidFill>
                  <a:schemeClr val="tx1"/>
                </a:solidFill>
              </a:rPr>
              <a:t>The head of the task team failed to get the team to address the major policy conflicts, instead trying to sidestep these</a:t>
            </a:r>
          </a:p>
          <a:p>
            <a:pPr marL="444500" indent="-342900">
              <a:buFont typeface="Arial" panose="020B0604020202020204" pitchFamily="34" charset="0"/>
              <a:buChar char="•"/>
            </a:pPr>
            <a:r>
              <a:rPr lang="en-US" dirty="0">
                <a:solidFill>
                  <a:schemeClr val="tx1"/>
                </a:solidFill>
              </a:rPr>
              <a:t>As a result, u</a:t>
            </a:r>
            <a:r>
              <a:rPr lang="en-US" kern="0" dirty="0">
                <a:solidFill>
                  <a:schemeClr val="tx1"/>
                </a:solidFill>
              </a:rPr>
              <a:t>nions opposed the JETP’s Implementation Plan, but stakeholder acceptance is key since they will be implementing the deal</a:t>
            </a:r>
          </a:p>
        </p:txBody>
      </p:sp>
      <p:sp>
        <p:nvSpPr>
          <p:cNvPr id="3" name="Rectangle 1">
            <a:extLst>
              <a:ext uri="{FF2B5EF4-FFF2-40B4-BE49-F238E27FC236}">
                <a16:creationId xmlns:a16="http://schemas.microsoft.com/office/drawing/2014/main" id="{0BA8EC40-FD38-D29A-BD56-224D7445AB4A}"/>
              </a:ext>
            </a:extLst>
          </p:cNvPr>
          <p:cNvSpPr>
            <a:spLocks noChangeArrowheads="1"/>
          </p:cNvSpPr>
          <p:nvPr/>
        </p:nvSpPr>
        <p:spPr bwMode="auto">
          <a:xfrm>
            <a:off x="6930189" y="6504355"/>
            <a:ext cx="52618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(Connolly, 2022)</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74608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C1309-BA74-50F3-A6D8-576D1FADC6DD}"/>
              </a:ext>
            </a:extLst>
          </p:cNvPr>
          <p:cNvSpPr>
            <a:spLocks noGrp="1"/>
          </p:cNvSpPr>
          <p:nvPr>
            <p:ph type="title"/>
          </p:nvPr>
        </p:nvSpPr>
        <p:spPr>
          <a:xfrm>
            <a:off x="629400" y="122944"/>
            <a:ext cx="7936070" cy="775597"/>
          </a:xfrm>
        </p:spPr>
        <p:txBody>
          <a:bodyPr/>
          <a:lstStyle/>
          <a:p>
            <a:r>
              <a:rPr lang="en-GB" sz="2800" b="0" i="0" u="none" strike="noStrike" dirty="0">
                <a:solidFill>
                  <a:schemeClr val="bg2"/>
                </a:solidFill>
                <a:effectLst/>
                <a:latin typeface="Arial" panose="020B0604020202020204" pitchFamily="34" charset="0"/>
                <a:cs typeface="Arial" panose="020B0604020202020204" pitchFamily="34" charset="0"/>
              </a:rPr>
              <a:t>Political coalitions are key to the just transition, but diverse priorities demand careful navigation</a:t>
            </a:r>
            <a:endParaRPr lang="en-US" dirty="0">
              <a:solidFill>
                <a:schemeClr val="bg2"/>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E021860-C6BA-78D1-33CA-1031796FCA80}"/>
              </a:ext>
            </a:extLst>
          </p:cNvPr>
          <p:cNvSpPr>
            <a:spLocks noGrp="1"/>
          </p:cNvSpPr>
          <p:nvPr>
            <p:ph type="body" idx="1"/>
          </p:nvPr>
        </p:nvSpPr>
        <p:spPr>
          <a:xfrm>
            <a:off x="629400" y="1212088"/>
            <a:ext cx="8550062" cy="5522967"/>
          </a:xfrm>
        </p:spPr>
        <p:txBody>
          <a:bodyPr/>
          <a:lstStyle/>
          <a:p>
            <a:pPr marL="387350" indent="-285750">
              <a:buFont typeface="Arial" panose="020B0604020202020204" pitchFamily="34" charset="0"/>
              <a:buChar char="•"/>
            </a:pPr>
            <a:r>
              <a:rPr lang="en-US" dirty="0">
                <a:latin typeface="Arial" panose="020B0604020202020204" pitchFamily="34" charset="0"/>
                <a:cs typeface="Arial" panose="020B0604020202020204" pitchFamily="34" charset="0"/>
              </a:rPr>
              <a:t>Power trade unions are on board with a just transition, </a:t>
            </a:r>
            <a:r>
              <a:rPr lang="en-GB" dirty="0">
                <a:solidFill>
                  <a:srgbClr val="1A1919"/>
                </a:solidFill>
                <a:latin typeface="Arial" panose="020B0604020202020204" pitchFamily="34" charset="0"/>
                <a:cs typeface="Arial" panose="020B0604020202020204" pitchFamily="34" charset="0"/>
              </a:rPr>
              <a:t>even though they have prevented renewable energy projects</a:t>
            </a:r>
          </a:p>
          <a:p>
            <a:pPr marL="387350" indent="-285750">
              <a:buFont typeface="Arial" panose="020B0604020202020204" pitchFamily="34" charset="0"/>
              <a:buChar char="•"/>
            </a:pPr>
            <a:endParaRPr lang="en-GB" sz="2400" dirty="0">
              <a:solidFill>
                <a:srgbClr val="1A1919"/>
              </a:solidFill>
              <a:latin typeface="Arial" panose="020B0604020202020204" pitchFamily="34" charset="0"/>
              <a:cs typeface="Arial" panose="020B0604020202020204" pitchFamily="34" charset="0"/>
            </a:endParaRPr>
          </a:p>
          <a:p>
            <a:pPr marL="387350" indent="-285750">
              <a:buFont typeface="Arial" panose="020B0604020202020204" pitchFamily="34" charset="0"/>
              <a:buChar char="•"/>
            </a:pPr>
            <a:endParaRPr lang="en-GB" dirty="0">
              <a:solidFill>
                <a:srgbClr val="1A1919"/>
              </a:solidFill>
              <a:latin typeface="Arial" panose="020B0604020202020204" pitchFamily="34" charset="0"/>
              <a:cs typeface="Arial" panose="020B0604020202020204" pitchFamily="34" charset="0"/>
            </a:endParaRPr>
          </a:p>
          <a:p>
            <a:pPr marL="101600" indent="0">
              <a:buNone/>
            </a:pPr>
            <a:endParaRPr lang="en-GB" dirty="0">
              <a:solidFill>
                <a:srgbClr val="1A1919"/>
              </a:solidFill>
              <a:latin typeface="Arial" panose="020B0604020202020204" pitchFamily="34" charset="0"/>
              <a:cs typeface="Arial" panose="020B0604020202020204" pitchFamily="34" charset="0"/>
            </a:endParaRPr>
          </a:p>
          <a:p>
            <a:pPr marL="387350" indent="-285750">
              <a:buFont typeface="Arial" panose="020B0604020202020204" pitchFamily="34" charset="0"/>
              <a:buChar char="•"/>
            </a:pPr>
            <a:r>
              <a:rPr lang="en-US" dirty="0"/>
              <a:t>NGOs and academia have worked together to increase governmental action on air pollution</a:t>
            </a:r>
          </a:p>
          <a:p>
            <a:pPr marL="387350" indent="-285750">
              <a:buFont typeface="Arial" panose="020B0604020202020204" pitchFamily="34" charset="0"/>
              <a:buChar char="•"/>
            </a:pPr>
            <a:r>
              <a:rPr lang="en-US" dirty="0"/>
              <a:t>Academia laid the foundation for the JETP, even though its initial proposals was heavily criticized by unions and ultimately had no traction</a:t>
            </a:r>
          </a:p>
          <a:p>
            <a:pPr marL="387350" indent="-285750">
              <a:buFont typeface="Arial" panose="020B0604020202020204" pitchFamily="34" charset="0"/>
              <a:buChar char="•"/>
            </a:pPr>
            <a:r>
              <a:rPr lang="en-US" dirty="0">
                <a:solidFill>
                  <a:srgbClr val="1A1919"/>
                </a:solidFill>
                <a:latin typeface="Arial" panose="020B0604020202020204" pitchFamily="34" charset="0"/>
                <a:cs typeface="Arial" panose="020B0604020202020204" pitchFamily="34" charset="0"/>
              </a:rPr>
              <a:t>The private sector has announced ambitious targets for net-zero</a:t>
            </a:r>
          </a:p>
          <a:p>
            <a:pPr marL="387350" indent="-285750">
              <a:buFont typeface="Arial" panose="020B0604020202020204" pitchFamily="34" charset="0"/>
              <a:buChar char="•"/>
            </a:pPr>
            <a:endParaRPr lang="en-US" sz="1400" dirty="0">
              <a:solidFill>
                <a:srgbClr val="1A1919"/>
              </a:solidFill>
              <a:latin typeface="Arial" panose="020B0604020202020204" pitchFamily="34" charset="0"/>
              <a:cs typeface="Arial" panose="020B0604020202020204" pitchFamily="34" charset="0"/>
            </a:endParaRPr>
          </a:p>
          <a:p>
            <a:pPr marL="387350" indent="-285750">
              <a:buFont typeface="Arial" panose="020B0604020202020204" pitchFamily="34" charset="0"/>
              <a:buChar char="•"/>
            </a:pPr>
            <a:r>
              <a:rPr lang="en-US" dirty="0">
                <a:solidFill>
                  <a:srgbClr val="1A1919"/>
                </a:solidFill>
                <a:latin typeface="Arial" panose="020B0604020202020204" pitchFamily="34" charset="0"/>
                <a:cs typeface="Arial" panose="020B0604020202020204" pitchFamily="34" charset="0"/>
              </a:rPr>
              <a:t>Coalitions can be important allies, but consensus-building is needed</a:t>
            </a:r>
          </a:p>
          <a:p>
            <a:pPr marL="387350" indent="-285750">
              <a:buFont typeface="Arial" panose="020B0604020202020204" pitchFamily="34" charset="0"/>
              <a:buChar char="•"/>
            </a:pPr>
            <a:r>
              <a:rPr lang="en-US" dirty="0">
                <a:solidFill>
                  <a:srgbClr val="1A1919"/>
                </a:solidFill>
                <a:latin typeface="Arial" panose="020B0604020202020204" pitchFamily="34" charset="0"/>
                <a:cs typeface="Arial" panose="020B0604020202020204" pitchFamily="34" charset="0"/>
              </a:rPr>
              <a:t>Private sector commitment are exciting, and continued pressure and an enabling legislative framework will help ensure they are </a:t>
            </a:r>
            <a:r>
              <a:rPr lang="en-US" dirty="0" err="1">
                <a:solidFill>
                  <a:srgbClr val="1A1919"/>
                </a:solidFill>
                <a:latin typeface="Arial" panose="020B0604020202020204" pitchFamily="34" charset="0"/>
                <a:cs typeface="Arial" panose="020B0604020202020204" pitchFamily="34" charset="0"/>
              </a:rPr>
              <a:t>materialised</a:t>
            </a:r>
            <a:endParaRPr lang="en-US" dirty="0">
              <a:solidFill>
                <a:srgbClr val="1A1919"/>
              </a:solidFill>
              <a:latin typeface="Arial" panose="020B0604020202020204" pitchFamily="34" charset="0"/>
              <a:cs typeface="Arial" panose="020B0604020202020204" pitchFamily="34" charset="0"/>
            </a:endParaRPr>
          </a:p>
          <a:p>
            <a:pPr marL="387350" indent="-285750">
              <a:buFont typeface="Arial" panose="020B0604020202020204" pitchFamily="34" charset="0"/>
              <a:buChar char="•"/>
            </a:pPr>
            <a:endParaRPr lang="en-GB" dirty="0">
              <a:solidFill>
                <a:srgbClr val="1A1919"/>
              </a:solidFill>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6B32BC3F-9697-0F06-15CC-F54EFFF033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970" r="15131"/>
          <a:stretch/>
        </p:blipFill>
        <p:spPr bwMode="auto">
          <a:xfrm>
            <a:off x="9421360" y="1969399"/>
            <a:ext cx="2141240" cy="29192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559C330-F1DE-E5D2-2A18-834C39B50275}"/>
              </a:ext>
            </a:extLst>
          </p:cNvPr>
          <p:cNvSpPr txBox="1"/>
          <p:nvPr/>
        </p:nvSpPr>
        <p:spPr>
          <a:xfrm>
            <a:off x="1381742" y="2058597"/>
            <a:ext cx="7045377" cy="1154162"/>
          </a:xfrm>
          <a:prstGeom prst="rect">
            <a:avLst/>
          </a:prstGeom>
          <a:noFill/>
        </p:spPr>
        <p:txBody>
          <a:bodyPr wrap="square">
            <a:spAutoFit/>
          </a:bodyPr>
          <a:lstStyle/>
          <a:p>
            <a:pPr marL="101600" indent="0">
              <a:spcAft>
                <a:spcPts val="600"/>
              </a:spcAft>
              <a:buNone/>
            </a:pPr>
            <a:r>
              <a:rPr lang="en-GB" sz="1600" b="0" i="0" u="none" strike="noStrike" dirty="0">
                <a:solidFill>
                  <a:srgbClr val="1A1919"/>
                </a:solidFill>
                <a:effectLst/>
                <a:latin typeface="Raleway" pitchFamily="2" charset="77"/>
              </a:rPr>
              <a:t>Deputy General Secretary of the union </a:t>
            </a:r>
            <a:r>
              <a:rPr lang="en-GB" sz="1600" b="0" i="0" u="none" strike="noStrike" dirty="0" err="1">
                <a:solidFill>
                  <a:srgbClr val="1A1919"/>
                </a:solidFill>
                <a:effectLst/>
                <a:latin typeface="Raleway" pitchFamily="2" charset="77"/>
              </a:rPr>
              <a:t>Numsa</a:t>
            </a:r>
            <a:endParaRPr lang="en-GB" sz="1600" b="0" i="1" u="none" strike="noStrike" dirty="0">
              <a:solidFill>
                <a:schemeClr val="accent4"/>
              </a:solidFill>
              <a:effectLst/>
              <a:latin typeface="Raleway" pitchFamily="2" charset="77"/>
            </a:endParaRPr>
          </a:p>
          <a:p>
            <a:pPr marL="101600" indent="0">
              <a:buNone/>
            </a:pPr>
            <a:r>
              <a:rPr lang="en-GB" sz="1600" b="0" i="1" u="none" strike="noStrike" dirty="0">
                <a:solidFill>
                  <a:schemeClr val="accent4"/>
                </a:solidFill>
                <a:effectLst/>
                <a:latin typeface="Raleway" pitchFamily="2" charset="77"/>
              </a:rPr>
              <a:t>”We are not against RE [renewable energy]. On the contrary, we are fighting for a socially owned RE sector, a sector under public, community or collective ownership and designed to put people before profit."</a:t>
            </a:r>
            <a:endParaRPr lang="en-US" sz="1600" i="1" dirty="0">
              <a:solidFill>
                <a:schemeClr val="accent4"/>
              </a:solidFill>
              <a:latin typeface="Raleway" pitchFamily="2" charset="77"/>
            </a:endParaRPr>
          </a:p>
        </p:txBody>
      </p:sp>
      <p:sp>
        <p:nvSpPr>
          <p:cNvPr id="4" name="Rectangle 1">
            <a:extLst>
              <a:ext uri="{FF2B5EF4-FFF2-40B4-BE49-F238E27FC236}">
                <a16:creationId xmlns:a16="http://schemas.microsoft.com/office/drawing/2014/main" id="{9DA39046-FC30-56AF-3E93-F80DE2A906DF}"/>
              </a:ext>
            </a:extLst>
          </p:cNvPr>
          <p:cNvSpPr>
            <a:spLocks noChangeArrowheads="1"/>
          </p:cNvSpPr>
          <p:nvPr/>
        </p:nvSpPr>
        <p:spPr bwMode="auto">
          <a:xfrm>
            <a:off x="9421358" y="4931369"/>
            <a:ext cx="214124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dirty="0">
                <a:solidFill>
                  <a:srgbClr val="000000"/>
                </a:solidFill>
                <a:latin typeface="Arial" panose="020B0604020202020204" pitchFamily="34" charset="0"/>
                <a:cs typeface="Arial" panose="020B0604020202020204" pitchFamily="34" charset="0"/>
              </a:rPr>
              <a:t>Image: </a:t>
            </a:r>
            <a:r>
              <a:rPr lang="en-US" altLang="en-US" dirty="0" err="1">
                <a:solidFill>
                  <a:srgbClr val="000000"/>
                </a:solidFill>
                <a:latin typeface="Arial" panose="020B0604020202020204" pitchFamily="34" charset="0"/>
                <a:cs typeface="Arial" panose="020B0604020202020204" pitchFamily="34" charset="0"/>
              </a:rPr>
              <a:t>Industriall</a:t>
            </a:r>
            <a:r>
              <a:rPr lang="en-US" altLang="en-US" dirty="0">
                <a:solidFill>
                  <a:srgbClr val="000000"/>
                </a:solidFill>
                <a:latin typeface="Arial" panose="020B0604020202020204" pitchFamily="34" charset="0"/>
                <a:cs typeface="Arial" panose="020B0604020202020204" pitchFamily="34" charset="0"/>
              </a:rPr>
              <a:t> Union, 2018</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Rectangle 1">
            <a:extLst>
              <a:ext uri="{FF2B5EF4-FFF2-40B4-BE49-F238E27FC236}">
                <a16:creationId xmlns:a16="http://schemas.microsoft.com/office/drawing/2014/main" id="{45DC6251-A117-6625-D793-507130FD11DF}"/>
              </a:ext>
            </a:extLst>
          </p:cNvPr>
          <p:cNvSpPr>
            <a:spLocks noChangeArrowheads="1"/>
          </p:cNvSpPr>
          <p:nvPr/>
        </p:nvSpPr>
        <p:spPr bwMode="auto">
          <a:xfrm>
            <a:off x="6930189" y="6504355"/>
            <a:ext cx="52618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(Connolly, 2022)</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251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F9D57-2BFE-9106-EE27-3778ED00BBA8}"/>
              </a:ext>
            </a:extLst>
          </p:cNvPr>
          <p:cNvSpPr>
            <a:spLocks noGrp="1"/>
          </p:cNvSpPr>
          <p:nvPr>
            <p:ph type="title"/>
          </p:nvPr>
        </p:nvSpPr>
        <p:spPr>
          <a:xfrm>
            <a:off x="703085" y="99980"/>
            <a:ext cx="8103896" cy="886397"/>
          </a:xfrm>
        </p:spPr>
        <p:txBody>
          <a:bodyPr/>
          <a:lstStyle/>
          <a:p>
            <a:r>
              <a:rPr lang="en-US" dirty="0"/>
              <a:t>Prosumerism in South Africa is still hindered by barriers despite good case</a:t>
            </a:r>
          </a:p>
        </p:txBody>
      </p:sp>
      <p:sp>
        <p:nvSpPr>
          <p:cNvPr id="6" name="Rounded Rectangle 5">
            <a:extLst>
              <a:ext uri="{FF2B5EF4-FFF2-40B4-BE49-F238E27FC236}">
                <a16:creationId xmlns:a16="http://schemas.microsoft.com/office/drawing/2014/main" id="{EF97A627-5F8E-A247-08E1-AA9AD9D9E9F6}"/>
              </a:ext>
            </a:extLst>
          </p:cNvPr>
          <p:cNvSpPr/>
          <p:nvPr/>
        </p:nvSpPr>
        <p:spPr>
          <a:xfrm>
            <a:off x="441182" y="1320303"/>
            <a:ext cx="5301250" cy="5073912"/>
          </a:xfrm>
          <a:prstGeom prst="roundRect">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Aft>
                <a:spcPts val="600"/>
              </a:spcAft>
            </a:pPr>
            <a:r>
              <a:rPr lang="en-US" sz="2000" b="1" dirty="0">
                <a:solidFill>
                  <a:schemeClr val="tx1"/>
                </a:solidFill>
                <a:latin typeface="Arial" panose="020B0604020202020204" pitchFamily="34" charset="0"/>
                <a:cs typeface="Arial" panose="020B0604020202020204" pitchFamily="34" charset="0"/>
              </a:rPr>
              <a:t>Case for prosumerism in South Africa</a:t>
            </a:r>
          </a:p>
          <a:p>
            <a:pPr marL="285750" indent="-285750">
              <a:spcAft>
                <a:spcPts val="600"/>
              </a:spcAf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Small-scale PV for self consumption is already economically viable</a:t>
            </a:r>
          </a:p>
          <a:p>
            <a:pPr marL="285750" indent="-285750">
              <a:spcAft>
                <a:spcPts val="600"/>
              </a:spcAft>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R</a:t>
            </a:r>
            <a:r>
              <a:rPr lang="en-GB" sz="2000" dirty="0">
                <a:solidFill>
                  <a:schemeClr val="tx1"/>
                </a:solidFill>
                <a:effectLst/>
                <a:latin typeface="Arial" panose="020B0604020202020204" pitchFamily="34" charset="0"/>
                <a:cs typeface="Arial" panose="020B0604020202020204" pitchFamily="34" charset="0"/>
              </a:rPr>
              <a:t>ooftop solar PV has a technical and economic potential of 11 GW between 2022 and 2030.</a:t>
            </a:r>
            <a:endParaRPr lang="en-GB" sz="2000" dirty="0">
              <a:solidFill>
                <a:schemeClr val="tx1"/>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Prosumption mitigates the impacts of load shedding, both for consumers and the utility</a:t>
            </a:r>
          </a:p>
        </p:txBody>
      </p:sp>
      <p:sp>
        <p:nvSpPr>
          <p:cNvPr id="8" name="Rounded Rectangle 7">
            <a:extLst>
              <a:ext uri="{FF2B5EF4-FFF2-40B4-BE49-F238E27FC236}">
                <a16:creationId xmlns:a16="http://schemas.microsoft.com/office/drawing/2014/main" id="{80E99B84-D48F-E757-3F85-070D231F3843}"/>
              </a:ext>
            </a:extLst>
          </p:cNvPr>
          <p:cNvSpPr/>
          <p:nvPr/>
        </p:nvSpPr>
        <p:spPr>
          <a:xfrm>
            <a:off x="6096000" y="1320303"/>
            <a:ext cx="5457821" cy="5073912"/>
          </a:xfrm>
          <a:prstGeom prst="roundRect">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Aft>
                <a:spcPts val="600"/>
              </a:spcAft>
            </a:pPr>
            <a:r>
              <a:rPr lang="en-US" sz="2000" b="1" dirty="0">
                <a:solidFill>
                  <a:schemeClr val="tx1"/>
                </a:solidFill>
                <a:latin typeface="Arial" panose="020B0604020202020204" pitchFamily="34" charset="0"/>
                <a:cs typeface="Arial" panose="020B0604020202020204" pitchFamily="34" charset="0"/>
              </a:rPr>
              <a:t>Challenges for prosumerism in South Africa</a:t>
            </a:r>
          </a:p>
          <a:p>
            <a:pPr marL="342900" indent="-342900">
              <a:spcAft>
                <a:spcPts val="600"/>
              </a:spcAf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Investment not available to households who are unable to borrow upfront capital</a:t>
            </a:r>
          </a:p>
          <a:p>
            <a:pPr marL="342900" indent="-342900">
              <a:spcAft>
                <a:spcPts val="600"/>
              </a:spcAf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Attractive payment schemes are currently lacking, but feed-in tariff is under development </a:t>
            </a:r>
          </a:p>
          <a:p>
            <a:pPr marL="285750" indent="-285750">
              <a:spcAft>
                <a:spcPts val="600"/>
              </a:spcAf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Many municipalities (one form of potential prosumers) are unsupportive of prosumers</a:t>
            </a:r>
          </a:p>
          <a:p>
            <a:pPr marL="285750" indent="-285750">
              <a:spcAft>
                <a:spcPts val="600"/>
              </a:spcAft>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p:txBody>
      </p:sp>
      <p:sp>
        <p:nvSpPr>
          <p:cNvPr id="3" name="Rectangle 1">
            <a:extLst>
              <a:ext uri="{FF2B5EF4-FFF2-40B4-BE49-F238E27FC236}">
                <a16:creationId xmlns:a16="http://schemas.microsoft.com/office/drawing/2014/main" id="{545F362F-2A33-C3E3-DFB6-5D3D265255BA}"/>
              </a:ext>
            </a:extLst>
          </p:cNvPr>
          <p:cNvSpPr>
            <a:spLocks noChangeArrowheads="1"/>
          </p:cNvSpPr>
          <p:nvPr/>
        </p:nvSpPr>
        <p:spPr bwMode="auto">
          <a:xfrm>
            <a:off x="6930189" y="6504355"/>
            <a:ext cx="52618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kumimoji="0" lang="en-US" altLang="en-US"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Cobenefits</a:t>
            </a: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2019)</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6690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2D21E-A696-F829-E853-2CF5C5887482}"/>
              </a:ext>
            </a:extLst>
          </p:cNvPr>
          <p:cNvSpPr>
            <a:spLocks noGrp="1"/>
          </p:cNvSpPr>
          <p:nvPr>
            <p:ph type="title"/>
          </p:nvPr>
        </p:nvSpPr>
        <p:spPr/>
        <p:txBody>
          <a:bodyPr/>
          <a:lstStyle/>
          <a:p>
            <a:r>
              <a:rPr lang="en-US" dirty="0"/>
              <a:t>Summary</a:t>
            </a:r>
          </a:p>
        </p:txBody>
      </p:sp>
      <p:sp>
        <p:nvSpPr>
          <p:cNvPr id="3" name="Google Shape;1805;ge618aa29e2_0_16">
            <a:extLst>
              <a:ext uri="{FF2B5EF4-FFF2-40B4-BE49-F238E27FC236}">
                <a16:creationId xmlns:a16="http://schemas.microsoft.com/office/drawing/2014/main" id="{51A331AE-6813-FAF6-719E-BC5BFF5966F3}"/>
              </a:ext>
            </a:extLst>
          </p:cNvPr>
          <p:cNvSpPr txBox="1"/>
          <p:nvPr/>
        </p:nvSpPr>
        <p:spPr>
          <a:xfrm>
            <a:off x="639247" y="3040042"/>
            <a:ext cx="9443215" cy="56943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FFFFFF"/>
                </a:solidFill>
                <a:latin typeface="Trebuchet MS"/>
                <a:ea typeface="Trebuchet MS"/>
                <a:cs typeface="Trebuchet MS"/>
                <a:sym typeface="Trebuchet MS"/>
              </a:rPr>
              <a:t>Electricity Transition</a:t>
            </a: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 Playbook: Public participation and support</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Tree>
    <p:extLst>
      <p:ext uri="{BB962C8B-B14F-4D97-AF65-F5344CB8AC3E}">
        <p14:creationId xmlns:p14="http://schemas.microsoft.com/office/powerpoint/2010/main" val="21985169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4B12F-B932-8610-9880-97FF2A824317}"/>
              </a:ext>
            </a:extLst>
          </p:cNvPr>
          <p:cNvSpPr>
            <a:spLocks noGrp="1"/>
          </p:cNvSpPr>
          <p:nvPr>
            <p:ph type="title"/>
          </p:nvPr>
        </p:nvSpPr>
        <p:spPr/>
        <p:txBody>
          <a:bodyPr/>
          <a:lstStyle/>
          <a:p>
            <a:r>
              <a:rPr lang="en-US" dirty="0"/>
              <a:t>Key lessons from South Africa</a:t>
            </a:r>
          </a:p>
        </p:txBody>
      </p:sp>
      <p:sp>
        <p:nvSpPr>
          <p:cNvPr id="3" name="Text Placeholder 2">
            <a:extLst>
              <a:ext uri="{FF2B5EF4-FFF2-40B4-BE49-F238E27FC236}">
                <a16:creationId xmlns:a16="http://schemas.microsoft.com/office/drawing/2014/main" id="{DB595077-47C6-3831-E03C-C4A8BBB3FF0F}"/>
              </a:ext>
            </a:extLst>
          </p:cNvPr>
          <p:cNvSpPr>
            <a:spLocks noGrp="1"/>
          </p:cNvSpPr>
          <p:nvPr>
            <p:ph type="body" idx="1"/>
          </p:nvPr>
        </p:nvSpPr>
        <p:spPr/>
        <p:txBody>
          <a:bodyPr/>
          <a:lstStyle/>
          <a:p>
            <a:pPr marL="444500" indent="-342900">
              <a:lnSpc>
                <a:spcPct val="150000"/>
              </a:lnSpc>
              <a:buFont typeface="Wingdings" pitchFamily="2" charset="2"/>
              <a:buChar char="ü"/>
            </a:pPr>
            <a:r>
              <a:rPr lang="en-GB" i="0" u="none" strike="noStrike" dirty="0">
                <a:solidFill>
                  <a:srgbClr val="1A1919"/>
                </a:solidFill>
                <a:effectLst/>
                <a:latin typeface="Arial" panose="020B0604020202020204" pitchFamily="34" charset="0"/>
                <a:cs typeface="Arial" panose="020B0604020202020204" pitchFamily="34" charset="0"/>
              </a:rPr>
              <a:t>Create a high-level, centralized body with broad representation to manage the just transition process.</a:t>
            </a:r>
          </a:p>
          <a:p>
            <a:pPr marL="444500" indent="-342900">
              <a:lnSpc>
                <a:spcPct val="150000"/>
              </a:lnSpc>
              <a:buFont typeface="Wingdings" pitchFamily="2" charset="2"/>
              <a:buChar char="ü"/>
            </a:pPr>
            <a:r>
              <a:rPr lang="en-GB" i="0" u="none" strike="noStrike" dirty="0">
                <a:solidFill>
                  <a:srgbClr val="1A1919"/>
                </a:solidFill>
                <a:effectLst/>
                <a:latin typeface="Arial" panose="020B0604020202020204" pitchFamily="34" charset="0"/>
                <a:cs typeface="Arial" panose="020B0604020202020204" pitchFamily="34" charset="0"/>
              </a:rPr>
              <a:t>Engage stakeholders early and often</a:t>
            </a:r>
          </a:p>
          <a:p>
            <a:pPr marL="444500" indent="-342900">
              <a:lnSpc>
                <a:spcPct val="150000"/>
              </a:lnSpc>
              <a:buFont typeface="Wingdings" pitchFamily="2" charset="2"/>
              <a:buChar char="ü"/>
            </a:pPr>
            <a:r>
              <a:rPr lang="en-GB" i="0" u="none" strike="noStrike" dirty="0">
                <a:solidFill>
                  <a:srgbClr val="1A1919"/>
                </a:solidFill>
                <a:effectLst/>
                <a:latin typeface="Arial" panose="020B0604020202020204" pitchFamily="34" charset="0"/>
                <a:cs typeface="Arial" panose="020B0604020202020204" pitchFamily="34" charset="0"/>
              </a:rPr>
              <a:t>Promote transparency and accessibility</a:t>
            </a:r>
          </a:p>
          <a:p>
            <a:pPr marL="444500" indent="-342900">
              <a:lnSpc>
                <a:spcPct val="150000"/>
              </a:lnSpc>
              <a:buFont typeface="Wingdings" pitchFamily="2" charset="2"/>
              <a:buChar char="ü"/>
            </a:pPr>
            <a:r>
              <a:rPr lang="en-GB" i="0" u="none" strike="noStrike" dirty="0">
                <a:solidFill>
                  <a:srgbClr val="1A1919"/>
                </a:solidFill>
                <a:effectLst/>
                <a:latin typeface="Arial" panose="020B0604020202020204" pitchFamily="34" charset="0"/>
                <a:cs typeface="Arial" panose="020B0604020202020204" pitchFamily="34" charset="0"/>
              </a:rPr>
              <a:t>Build political coalitions and a social compact around the just transition</a:t>
            </a:r>
          </a:p>
          <a:p>
            <a:pPr marL="444500" indent="-342900">
              <a:lnSpc>
                <a:spcPct val="150000"/>
              </a:lnSpc>
              <a:buFont typeface="Wingdings" pitchFamily="2" charset="2"/>
              <a:buChar char="ü"/>
            </a:pPr>
            <a:r>
              <a:rPr lang="en-GB" i="0" u="none" strike="noStrike" dirty="0">
                <a:solidFill>
                  <a:srgbClr val="1A1919"/>
                </a:solidFill>
                <a:effectLst/>
                <a:latin typeface="Arial" panose="020B0604020202020204" pitchFamily="34" charset="0"/>
                <a:cs typeface="Arial" panose="020B0604020202020204" pitchFamily="34" charset="0"/>
              </a:rPr>
              <a:t>Promote prosumerism with accessible financing schemes and enabling legislature</a:t>
            </a:r>
            <a:endParaRPr lang="en-US" dirty="0"/>
          </a:p>
          <a:p>
            <a:pPr marL="4445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8251590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10CC0-DE8D-2F11-E4E8-3B1BEC02978A}"/>
              </a:ext>
            </a:extLst>
          </p:cNvPr>
          <p:cNvSpPr>
            <a:spLocks noGrp="1"/>
          </p:cNvSpPr>
          <p:nvPr>
            <p:ph type="title"/>
          </p:nvPr>
        </p:nvSpPr>
        <p:spPr/>
        <p:txBody>
          <a:bodyPr/>
          <a:lstStyle/>
          <a:p>
            <a:r>
              <a:rPr lang="en-GB" dirty="0"/>
              <a:t>Contributors</a:t>
            </a:r>
          </a:p>
        </p:txBody>
      </p:sp>
      <p:sp>
        <p:nvSpPr>
          <p:cNvPr id="3" name="Text Placeholder 2">
            <a:extLst>
              <a:ext uri="{FF2B5EF4-FFF2-40B4-BE49-F238E27FC236}">
                <a16:creationId xmlns:a16="http://schemas.microsoft.com/office/drawing/2014/main" id="{47099CCE-BFCD-F14F-D935-4DE6243498C2}"/>
              </a:ext>
            </a:extLst>
          </p:cNvPr>
          <p:cNvSpPr>
            <a:spLocks noGrp="1"/>
          </p:cNvSpPr>
          <p:nvPr>
            <p:ph type="body" idx="1"/>
          </p:nvPr>
        </p:nvSpPr>
        <p:spPr/>
        <p:txBody>
          <a:bodyPr/>
          <a:lstStyle/>
          <a:p>
            <a:pPr marL="101600" indent="0">
              <a:buNone/>
            </a:pPr>
            <a:r>
              <a:rPr lang="en-GB" b="1" dirty="0"/>
              <a:t>Andrew </a:t>
            </a:r>
            <a:r>
              <a:rPr lang="en-GB" b="1" dirty="0" err="1"/>
              <a:t>Marquard</a:t>
            </a:r>
            <a:r>
              <a:rPr lang="en-GB" dirty="0"/>
              <a:t>, University of Cape Town - provided comments on the initial draft of the presentation</a:t>
            </a:r>
          </a:p>
        </p:txBody>
      </p:sp>
    </p:spTree>
    <p:extLst>
      <p:ext uri="{BB962C8B-B14F-4D97-AF65-F5344CB8AC3E}">
        <p14:creationId xmlns:p14="http://schemas.microsoft.com/office/powerpoint/2010/main" val="2090539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846D5-E6F2-D0D9-DA61-9F64FD0BE3AF}"/>
              </a:ext>
            </a:extLst>
          </p:cNvPr>
          <p:cNvSpPr>
            <a:spLocks noGrp="1"/>
          </p:cNvSpPr>
          <p:nvPr>
            <p:ph type="title"/>
          </p:nvPr>
        </p:nvSpPr>
        <p:spPr/>
        <p:txBody>
          <a:bodyPr/>
          <a:lstStyle/>
          <a:p>
            <a:r>
              <a:rPr lang="en-GB" dirty="0"/>
              <a:t>References (1)</a:t>
            </a:r>
          </a:p>
        </p:txBody>
      </p:sp>
      <p:sp>
        <p:nvSpPr>
          <p:cNvPr id="3" name="Text Placeholder 2">
            <a:extLst>
              <a:ext uri="{FF2B5EF4-FFF2-40B4-BE49-F238E27FC236}">
                <a16:creationId xmlns:a16="http://schemas.microsoft.com/office/drawing/2014/main" id="{8800CD23-0D3A-F9D7-EBA3-404197FA87DB}"/>
              </a:ext>
            </a:extLst>
          </p:cNvPr>
          <p:cNvSpPr>
            <a:spLocks noGrp="1"/>
          </p:cNvSpPr>
          <p:nvPr>
            <p:ph type="body" idx="1"/>
          </p:nvPr>
        </p:nvSpPr>
        <p:spPr/>
        <p:txBody>
          <a:bodyPr/>
          <a:lstStyle/>
          <a:p>
            <a:pPr marL="622300" indent="-368300">
              <a:buNone/>
            </a:pPr>
            <a:r>
              <a:rPr lang="en-GB" sz="1800" kern="100" dirty="0" err="1">
                <a:effectLst/>
                <a:latin typeface="Arial" panose="020B0604020202020204" pitchFamily="34" charset="0"/>
                <a:ea typeface="Times New Roman" panose="02020603050405020304" pitchFamily="18" charset="0"/>
                <a:cs typeface="Arial" panose="020B0604020202020204" pitchFamily="34" charset="0"/>
              </a:rPr>
              <a:t>Cobenefits</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 (2019). </a:t>
            </a:r>
            <a:r>
              <a:rPr lang="en-GB" sz="1800" i="1" kern="100" dirty="0">
                <a:effectLst/>
                <a:latin typeface="Arial" panose="020B0604020202020204" pitchFamily="34" charset="0"/>
                <a:ea typeface="Times New Roman" panose="02020603050405020304" pitchFamily="18" charset="0"/>
                <a:cs typeface="Arial" panose="020B0604020202020204" pitchFamily="34" charset="0"/>
              </a:rPr>
              <a:t>Consumer savings through solar PV self-consumption in South Africa - Assessing the co-benefits of decarbonising the power sector</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 https://</a:t>
            </a:r>
            <a:r>
              <a:rPr lang="en-GB" sz="1800" kern="100" dirty="0" err="1">
                <a:effectLst/>
                <a:latin typeface="Arial" panose="020B0604020202020204" pitchFamily="34" charset="0"/>
                <a:ea typeface="Times New Roman" panose="02020603050405020304" pitchFamily="18" charset="0"/>
                <a:cs typeface="Arial" panose="020B0604020202020204" pitchFamily="34" charset="0"/>
              </a:rPr>
              <a:t>www.cobenefits.info</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a:t>
            </a:r>
            <a:r>
              <a:rPr lang="en-GB" sz="1800" kern="100" dirty="0" err="1">
                <a:effectLst/>
                <a:latin typeface="Arial" panose="020B0604020202020204" pitchFamily="34" charset="0"/>
                <a:ea typeface="Times New Roman" panose="02020603050405020304" pitchFamily="18" charset="0"/>
                <a:cs typeface="Arial" panose="020B0604020202020204" pitchFamily="34" charset="0"/>
              </a:rPr>
              <a:t>wp</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-content/uploads/2019/03/COBENEFITS-Study-South-Africa-Self-</a:t>
            </a:r>
            <a:r>
              <a:rPr lang="en-GB" sz="1800" kern="100" dirty="0" err="1">
                <a:effectLst/>
                <a:latin typeface="Arial" panose="020B0604020202020204" pitchFamily="34" charset="0"/>
                <a:ea typeface="Times New Roman" panose="02020603050405020304" pitchFamily="18" charset="0"/>
                <a:cs typeface="Arial" panose="020B0604020202020204" pitchFamily="34" charset="0"/>
              </a:rPr>
              <a:t>Consumption.pdf</a:t>
            </a:r>
            <a:endParaRPr lang="en-GB" sz="1800" kern="100" dirty="0">
              <a:effectLst/>
              <a:latin typeface="Arial" panose="020B0604020202020204" pitchFamily="34" charset="0"/>
              <a:ea typeface="Calibri" panose="020F0502020204030204" pitchFamily="34" charset="0"/>
              <a:cs typeface="Arial" panose="020B0604020202020204" pitchFamily="34" charset="0"/>
            </a:endParaRPr>
          </a:p>
          <a:p>
            <a:pPr marL="622300" indent="-368300">
              <a:buNone/>
            </a:pPr>
            <a:r>
              <a:rPr lang="en-GB" sz="1800" kern="100" dirty="0">
                <a:effectLst/>
                <a:latin typeface="Arial" panose="020B0604020202020204" pitchFamily="34" charset="0"/>
                <a:ea typeface="Times New Roman" panose="02020603050405020304" pitchFamily="18" charset="0"/>
                <a:cs typeface="Arial" panose="020B0604020202020204" pitchFamily="34" charset="0"/>
              </a:rPr>
              <a:t>Connolly, K. (2022, September 1). </a:t>
            </a:r>
            <a:r>
              <a:rPr lang="en-GB" sz="1800" i="1" kern="100" dirty="0">
                <a:effectLst/>
                <a:latin typeface="Arial" panose="020B0604020202020204" pitchFamily="34" charset="0"/>
                <a:ea typeface="Times New Roman" panose="02020603050405020304" pitchFamily="18" charset="0"/>
                <a:cs typeface="Arial" panose="020B0604020202020204" pitchFamily="34" charset="0"/>
              </a:rPr>
              <a:t>5 Lessons from South Africa’s Just Transition Journey</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 World Resources Institute. </a:t>
            </a:r>
            <a:r>
              <a:rPr lang="en-GB" sz="1800" kern="100" dirty="0">
                <a:effectLst/>
                <a:latin typeface="Arial" panose="020B0604020202020204" pitchFamily="34" charset="0"/>
                <a:ea typeface="Times New Roman" panose="02020603050405020304" pitchFamily="18" charset="0"/>
                <a:cs typeface="Arial" panose="020B0604020202020204" pitchFamily="34" charset="0"/>
                <a:hlinkClick r:id="rId3"/>
              </a:rPr>
              <a:t>https://www.wri.org/technical-perspectives/5-lessons-south-africas-just-transition-journey</a:t>
            </a:r>
            <a:endParaRPr lang="en-GB" sz="1800" kern="100" dirty="0">
              <a:effectLst/>
              <a:latin typeface="Arial" panose="020B0604020202020204" pitchFamily="34" charset="0"/>
              <a:ea typeface="Times New Roman" panose="02020603050405020304" pitchFamily="18" charset="0"/>
              <a:cs typeface="Arial" panose="020B0604020202020204" pitchFamily="34" charset="0"/>
            </a:endParaRPr>
          </a:p>
          <a:p>
            <a:pPr marL="622300" indent="-368300">
              <a:buNone/>
            </a:pPr>
            <a:r>
              <a:rPr lang="en-GB" sz="1800" kern="100" dirty="0" err="1">
                <a:effectLst/>
                <a:latin typeface="Arial" panose="020B0604020202020204" pitchFamily="34" charset="0"/>
                <a:ea typeface="Times New Roman" panose="02020603050405020304" pitchFamily="18" charset="0"/>
                <a:cs typeface="Arial" panose="020B0604020202020204" pitchFamily="34" charset="0"/>
              </a:rPr>
              <a:t>Gumbi</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 K. (2023, August 15). South Africa’s unemployment rate drops marginally in second quarter. </a:t>
            </a:r>
            <a:r>
              <a:rPr lang="fr-FR" sz="1800" i="1" kern="100" dirty="0">
                <a:effectLst/>
                <a:latin typeface="Arial" panose="020B0604020202020204" pitchFamily="34" charset="0"/>
                <a:ea typeface="Times New Roman" panose="02020603050405020304" pitchFamily="18" charset="0"/>
                <a:cs typeface="Arial" panose="020B0604020202020204" pitchFamily="34" charset="0"/>
              </a:rPr>
              <a:t>Reuters</a:t>
            </a:r>
            <a:r>
              <a:rPr lang="fr-FR" sz="1800" kern="100" dirty="0">
                <a:effectLst/>
                <a:latin typeface="Arial" panose="020B0604020202020204" pitchFamily="34" charset="0"/>
                <a:ea typeface="Times New Roman" panose="02020603050405020304" pitchFamily="18" charset="0"/>
                <a:cs typeface="Arial" panose="020B0604020202020204" pitchFamily="34" charset="0"/>
              </a:rPr>
              <a:t>. https://</a:t>
            </a:r>
            <a:r>
              <a:rPr lang="fr-FR" sz="1800" kern="100" dirty="0" err="1">
                <a:effectLst/>
                <a:latin typeface="Arial" panose="020B0604020202020204" pitchFamily="34" charset="0"/>
                <a:ea typeface="Times New Roman" panose="02020603050405020304" pitchFamily="18" charset="0"/>
                <a:cs typeface="Arial" panose="020B0604020202020204" pitchFamily="34" charset="0"/>
              </a:rPr>
              <a:t>www.reuters.com</a:t>
            </a:r>
            <a:r>
              <a:rPr lang="fr-FR" sz="1800" kern="100" dirty="0">
                <a:effectLst/>
                <a:latin typeface="Arial" panose="020B0604020202020204" pitchFamily="34" charset="0"/>
                <a:ea typeface="Times New Roman" panose="02020603050405020304" pitchFamily="18" charset="0"/>
                <a:cs typeface="Arial" panose="020B0604020202020204" pitchFamily="34" charset="0"/>
              </a:rPr>
              <a:t>/world/</a:t>
            </a:r>
            <a:r>
              <a:rPr lang="fr-FR" sz="1800" kern="100" dirty="0" err="1">
                <a:effectLst/>
                <a:latin typeface="Arial" panose="020B0604020202020204" pitchFamily="34" charset="0"/>
                <a:ea typeface="Times New Roman" panose="02020603050405020304" pitchFamily="18" charset="0"/>
                <a:cs typeface="Arial" panose="020B0604020202020204" pitchFamily="34" charset="0"/>
              </a:rPr>
              <a:t>africa</a:t>
            </a:r>
            <a:r>
              <a:rPr lang="fr-FR" sz="1800" kern="100" dirty="0">
                <a:effectLst/>
                <a:latin typeface="Arial" panose="020B0604020202020204" pitchFamily="34" charset="0"/>
                <a:ea typeface="Times New Roman" panose="02020603050405020304" pitchFamily="18" charset="0"/>
                <a:cs typeface="Arial" panose="020B0604020202020204" pitchFamily="34" charset="0"/>
              </a:rPr>
              <a:t>/south-africas-unemployment-rate-down-slightly-326-q2-2023-08-15/</a:t>
            </a:r>
            <a:endParaRPr lang="en-GB" sz="1800" kern="100" dirty="0">
              <a:effectLst/>
              <a:latin typeface="Arial" panose="020B0604020202020204" pitchFamily="34" charset="0"/>
              <a:ea typeface="Calibri" panose="020F0502020204030204" pitchFamily="34" charset="0"/>
              <a:cs typeface="Arial" panose="020B0604020202020204" pitchFamily="34" charset="0"/>
            </a:endParaRPr>
          </a:p>
          <a:p>
            <a:pPr marL="622300" indent="-368300">
              <a:buNone/>
            </a:pPr>
            <a:r>
              <a:rPr lang="en-GB" sz="1800" kern="100" dirty="0">
                <a:effectLst/>
                <a:latin typeface="Arial" panose="020B0604020202020204" pitchFamily="34" charset="0"/>
                <a:ea typeface="Times New Roman" panose="02020603050405020304" pitchFamily="18" charset="0"/>
                <a:cs typeface="Arial" panose="020B0604020202020204" pitchFamily="34" charset="0"/>
              </a:rPr>
              <a:t>IEA. (2022). </a:t>
            </a:r>
            <a:r>
              <a:rPr lang="en-GB" sz="1800" i="1" kern="100" dirty="0">
                <a:effectLst/>
                <a:latin typeface="Arial" panose="020B0604020202020204" pitchFamily="34" charset="0"/>
                <a:ea typeface="Times New Roman" panose="02020603050405020304" pitchFamily="18" charset="0"/>
                <a:cs typeface="Arial" panose="020B0604020202020204" pitchFamily="34" charset="0"/>
              </a:rPr>
              <a:t>South Africa data explorer</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 IEA. </a:t>
            </a:r>
            <a:r>
              <a:rPr lang="en-GB" sz="1800" kern="100" dirty="0">
                <a:effectLst/>
                <a:latin typeface="Arial" panose="020B0604020202020204" pitchFamily="34" charset="0"/>
                <a:ea typeface="Times New Roman" panose="02020603050405020304" pitchFamily="18" charset="0"/>
                <a:cs typeface="Arial" panose="020B0604020202020204" pitchFamily="34" charset="0"/>
                <a:hlinkClick r:id="rId4"/>
              </a:rPr>
              <a:t>https://www.iea.org/countries/south-africa</a:t>
            </a:r>
            <a:endParaRPr lang="en-GB" sz="1800" kern="100" dirty="0">
              <a:effectLst/>
              <a:latin typeface="Arial" panose="020B0604020202020204" pitchFamily="34" charset="0"/>
              <a:ea typeface="Times New Roman" panose="02020603050405020304" pitchFamily="18" charset="0"/>
              <a:cs typeface="Arial" panose="020B0604020202020204" pitchFamily="34" charset="0"/>
            </a:endParaRPr>
          </a:p>
          <a:p>
            <a:pPr marL="622300" indent="-368300">
              <a:buNone/>
            </a:pPr>
            <a:r>
              <a:rPr lang="en-GB" sz="1800" kern="100" dirty="0">
                <a:effectLst/>
                <a:latin typeface="Arial" panose="020B0604020202020204" pitchFamily="34" charset="0"/>
                <a:ea typeface="Times New Roman" panose="02020603050405020304" pitchFamily="18" charset="0"/>
                <a:cs typeface="Arial" panose="020B0604020202020204" pitchFamily="34" charset="0"/>
              </a:rPr>
              <a:t>IEA. (2023). </a:t>
            </a:r>
            <a:r>
              <a:rPr lang="en-GB" sz="1800" i="1" kern="100" dirty="0">
                <a:effectLst/>
                <a:latin typeface="Arial" panose="020B0604020202020204" pitchFamily="34" charset="0"/>
                <a:ea typeface="Times New Roman" panose="02020603050405020304" pitchFamily="18" charset="0"/>
                <a:cs typeface="Arial" panose="020B0604020202020204" pitchFamily="34" charset="0"/>
              </a:rPr>
              <a:t>Renewables 2022 - Analysis and forecast to 2027</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 https://</a:t>
            </a:r>
            <a:r>
              <a:rPr lang="en-GB" sz="1800" kern="100" dirty="0" err="1">
                <a:effectLst/>
                <a:latin typeface="Arial" panose="020B0604020202020204" pitchFamily="34" charset="0"/>
                <a:ea typeface="Times New Roman" panose="02020603050405020304" pitchFamily="18" charset="0"/>
                <a:cs typeface="Arial" panose="020B0604020202020204" pitchFamily="34" charset="0"/>
              </a:rPr>
              <a:t>iea.blob.core.windows.net</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/assets/ada7af90-e280-46c4-a577-df2e4fb44254/Renewables2022.pdf</a:t>
            </a:r>
            <a:endParaRPr lang="en-GB" sz="1800" kern="100" dirty="0">
              <a:effectLst/>
              <a:latin typeface="Arial" panose="020B0604020202020204" pitchFamily="34" charset="0"/>
              <a:ea typeface="Calibri" panose="020F0502020204030204" pitchFamily="34" charset="0"/>
              <a:cs typeface="Arial" panose="020B0604020202020204" pitchFamily="34" charset="0"/>
            </a:endParaRPr>
          </a:p>
          <a:p>
            <a:pPr marL="622300" indent="-368300">
              <a:buNone/>
            </a:pPr>
            <a:r>
              <a:rPr lang="en-GB" sz="1800" kern="100" dirty="0" err="1">
                <a:effectLst/>
                <a:latin typeface="Arial" panose="020B0604020202020204" pitchFamily="34" charset="0"/>
                <a:ea typeface="Times New Roman" panose="02020603050405020304" pitchFamily="18" charset="0"/>
                <a:cs typeface="Arial" panose="020B0604020202020204" pitchFamily="34" charset="0"/>
              </a:rPr>
              <a:t>Industriall</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 Union. (2017, April 3). </a:t>
            </a:r>
            <a:r>
              <a:rPr lang="en-GB" sz="1800" i="1" kern="100" dirty="0">
                <a:effectLst/>
                <a:latin typeface="Arial" panose="020B0604020202020204" pitchFamily="34" charset="0"/>
                <a:ea typeface="Times New Roman" panose="02020603050405020304" pitchFamily="18" charset="0"/>
                <a:cs typeface="Arial" panose="020B0604020202020204" pitchFamily="34" charset="0"/>
              </a:rPr>
              <a:t>South Africa: Unions reject plans to close power stations</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 </a:t>
            </a:r>
            <a:r>
              <a:rPr lang="en-GB" sz="1800" kern="100" dirty="0" err="1">
                <a:effectLst/>
                <a:latin typeface="Arial" panose="020B0604020202020204" pitchFamily="34" charset="0"/>
                <a:ea typeface="Times New Roman" panose="02020603050405020304" pitchFamily="18" charset="0"/>
                <a:cs typeface="Arial" panose="020B0604020202020204" pitchFamily="34" charset="0"/>
              </a:rPr>
              <a:t>Industriall</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 Union. https://</a:t>
            </a:r>
            <a:r>
              <a:rPr lang="en-GB" sz="1800" kern="100" dirty="0" err="1">
                <a:effectLst/>
                <a:latin typeface="Arial" panose="020B0604020202020204" pitchFamily="34" charset="0"/>
                <a:ea typeface="Times New Roman" panose="02020603050405020304" pitchFamily="18" charset="0"/>
                <a:cs typeface="Arial" panose="020B0604020202020204" pitchFamily="34" charset="0"/>
              </a:rPr>
              <a:t>www.industriall-union.org</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/south-</a:t>
            </a:r>
            <a:r>
              <a:rPr lang="en-GB" sz="1800" kern="100" dirty="0" err="1">
                <a:effectLst/>
                <a:latin typeface="Arial" panose="020B0604020202020204" pitchFamily="34" charset="0"/>
                <a:ea typeface="Times New Roman" panose="02020603050405020304" pitchFamily="18" charset="0"/>
                <a:cs typeface="Arial" panose="020B0604020202020204" pitchFamily="34" charset="0"/>
              </a:rPr>
              <a:t>africa</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-unions-reject-plans-to-close-power-stations</a:t>
            </a:r>
            <a:endParaRPr lang="en-GB" sz="1800" kern="100" dirty="0">
              <a:effectLst/>
              <a:latin typeface="Arial" panose="020B0604020202020204" pitchFamily="34" charset="0"/>
              <a:ea typeface="Calibri" panose="020F0502020204030204" pitchFamily="34" charset="0"/>
              <a:cs typeface="Arial" panose="020B0604020202020204" pitchFamily="34" charset="0"/>
            </a:endParaRPr>
          </a:p>
          <a:p>
            <a:pPr marL="622300" indent="-368300">
              <a:buNone/>
            </a:pPr>
            <a:endParaRPr lang="en-GB" dirty="0"/>
          </a:p>
        </p:txBody>
      </p:sp>
    </p:spTree>
    <p:extLst>
      <p:ext uri="{BB962C8B-B14F-4D97-AF65-F5344CB8AC3E}">
        <p14:creationId xmlns:p14="http://schemas.microsoft.com/office/powerpoint/2010/main" val="2514460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846D5-E6F2-D0D9-DA61-9F64FD0BE3AF}"/>
              </a:ext>
            </a:extLst>
          </p:cNvPr>
          <p:cNvSpPr>
            <a:spLocks noGrp="1"/>
          </p:cNvSpPr>
          <p:nvPr>
            <p:ph type="title"/>
          </p:nvPr>
        </p:nvSpPr>
        <p:spPr/>
        <p:txBody>
          <a:bodyPr/>
          <a:lstStyle/>
          <a:p>
            <a:r>
              <a:rPr lang="en-GB" dirty="0"/>
              <a:t>References (2)</a:t>
            </a:r>
          </a:p>
        </p:txBody>
      </p:sp>
      <p:sp>
        <p:nvSpPr>
          <p:cNvPr id="3" name="Text Placeholder 2">
            <a:extLst>
              <a:ext uri="{FF2B5EF4-FFF2-40B4-BE49-F238E27FC236}">
                <a16:creationId xmlns:a16="http://schemas.microsoft.com/office/drawing/2014/main" id="{8800CD23-0D3A-F9D7-EBA3-404197FA87DB}"/>
              </a:ext>
            </a:extLst>
          </p:cNvPr>
          <p:cNvSpPr>
            <a:spLocks noGrp="1"/>
          </p:cNvSpPr>
          <p:nvPr>
            <p:ph type="body" idx="1"/>
          </p:nvPr>
        </p:nvSpPr>
        <p:spPr/>
        <p:txBody>
          <a:bodyPr/>
          <a:lstStyle/>
          <a:p>
            <a:pPr marL="622300" indent="-368300">
              <a:buNone/>
            </a:pPr>
            <a:r>
              <a:rPr lang="en-GB" sz="1800" kern="100" dirty="0" err="1">
                <a:effectLst/>
                <a:latin typeface="Arial" panose="020B0604020202020204" pitchFamily="34" charset="0"/>
                <a:ea typeface="Times New Roman" panose="02020603050405020304" pitchFamily="18" charset="0"/>
                <a:cs typeface="Arial" panose="020B0604020202020204" pitchFamily="34" charset="0"/>
              </a:rPr>
              <a:t>Industriall</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 Union. (2018, November 21). </a:t>
            </a:r>
            <a:r>
              <a:rPr lang="en-GB" sz="1800" i="1" kern="100" dirty="0">
                <a:effectLst/>
                <a:latin typeface="Arial" panose="020B0604020202020204" pitchFamily="34" charset="0"/>
                <a:ea typeface="Times New Roman" panose="02020603050405020304" pitchFamily="18" charset="0"/>
                <a:cs typeface="Arial" panose="020B0604020202020204" pitchFamily="34" charset="0"/>
              </a:rPr>
              <a:t>South African unions call for a Just Transition to renewable energy</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 </a:t>
            </a:r>
            <a:r>
              <a:rPr lang="en-GB" sz="1800" kern="100" dirty="0" err="1">
                <a:effectLst/>
                <a:latin typeface="Arial" panose="020B0604020202020204" pitchFamily="34" charset="0"/>
                <a:ea typeface="Times New Roman" panose="02020603050405020304" pitchFamily="18" charset="0"/>
                <a:cs typeface="Arial" panose="020B0604020202020204" pitchFamily="34" charset="0"/>
              </a:rPr>
              <a:t>Industriall</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 Union. </a:t>
            </a:r>
            <a:r>
              <a:rPr lang="en-GB" sz="1800" kern="100" dirty="0">
                <a:effectLst/>
                <a:latin typeface="Arial" panose="020B0604020202020204" pitchFamily="34" charset="0"/>
                <a:ea typeface="Times New Roman" panose="02020603050405020304" pitchFamily="18" charset="0"/>
                <a:cs typeface="Arial" panose="020B0604020202020204" pitchFamily="34" charset="0"/>
                <a:hlinkClick r:id="rId2"/>
              </a:rPr>
              <a:t>https://www.industriall-union.org/south-african-unions-call-for-a-just-transition-to-renewable-energy</a:t>
            </a:r>
            <a:endParaRPr lang="en-GB" sz="1800" kern="100" dirty="0">
              <a:effectLst/>
              <a:latin typeface="Arial" panose="020B0604020202020204" pitchFamily="34" charset="0"/>
              <a:ea typeface="Times New Roman" panose="02020603050405020304" pitchFamily="18" charset="0"/>
              <a:cs typeface="Arial" panose="020B0604020202020204" pitchFamily="34" charset="0"/>
            </a:endParaRPr>
          </a:p>
          <a:p>
            <a:pPr marL="622300" indent="-368300">
              <a:buNone/>
            </a:pP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International Trade Administration. (2023, June 5). </a:t>
            </a:r>
            <a:r>
              <a:rPr lang="en-GB" sz="1800" i="1" kern="100" dirty="0">
                <a:effectLst/>
                <a:latin typeface="Calibri" panose="020F0502020204030204" pitchFamily="34" charset="0"/>
                <a:ea typeface="Times New Roman" panose="02020603050405020304" pitchFamily="18" charset="0"/>
                <a:cs typeface="Times New Roman" panose="02020603050405020304" pitchFamily="18" charset="0"/>
              </a:rPr>
              <a:t>South Africa - Country Commercial Guide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International Trade Administration. https://</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www.trade.gov</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/country-commercial-guides/south-</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africa</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-energy</a:t>
            </a:r>
            <a:endParaRPr lang="en-GB" sz="1800" kern="100" dirty="0">
              <a:effectLst/>
              <a:latin typeface="Arial" panose="020B0604020202020204" pitchFamily="34" charset="0"/>
              <a:ea typeface="Calibri" panose="020F0502020204030204" pitchFamily="34" charset="0"/>
              <a:cs typeface="Arial" panose="020B0604020202020204" pitchFamily="34" charset="0"/>
            </a:endParaRPr>
          </a:p>
          <a:p>
            <a:pPr marL="622300" indent="-368300">
              <a:buNone/>
            </a:pPr>
            <a:r>
              <a:rPr lang="en-GB" sz="1800" kern="100" dirty="0">
                <a:effectLst/>
                <a:latin typeface="Arial" panose="020B0604020202020204" pitchFamily="34" charset="0"/>
                <a:ea typeface="Times New Roman" panose="02020603050405020304" pitchFamily="18" charset="0"/>
                <a:cs typeface="Arial" panose="020B0604020202020204" pitchFamily="34" charset="0"/>
              </a:rPr>
              <a:t>Legislative Sector South Africa. (2013). </a:t>
            </a:r>
            <a:r>
              <a:rPr lang="en-GB" sz="1800" i="1" kern="100" dirty="0">
                <a:effectLst/>
                <a:latin typeface="Arial" panose="020B0604020202020204" pitchFamily="34" charset="0"/>
                <a:ea typeface="Times New Roman" panose="02020603050405020304" pitchFamily="18" charset="0"/>
                <a:cs typeface="Arial" panose="020B0604020202020204" pitchFamily="34" charset="0"/>
              </a:rPr>
              <a:t>Public Participation Framework for the South African Legislative Sector</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 https://</a:t>
            </a:r>
            <a:r>
              <a:rPr lang="en-GB" sz="1800" kern="100" dirty="0" err="1">
                <a:effectLst/>
                <a:latin typeface="Arial" panose="020B0604020202020204" pitchFamily="34" charset="0"/>
                <a:ea typeface="Times New Roman" panose="02020603050405020304" pitchFamily="18" charset="0"/>
                <a:cs typeface="Arial" panose="020B0604020202020204" pitchFamily="34" charset="0"/>
              </a:rPr>
              <a:t>sals.gov.za</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a:t>
            </a:r>
            <a:r>
              <a:rPr lang="en-GB" sz="1800" kern="100" dirty="0" err="1">
                <a:effectLst/>
                <a:latin typeface="Arial" panose="020B0604020202020204" pitchFamily="34" charset="0"/>
                <a:ea typeface="Times New Roman" panose="02020603050405020304" pitchFamily="18" charset="0"/>
                <a:cs typeface="Arial" panose="020B0604020202020204" pitchFamily="34" charset="0"/>
              </a:rPr>
              <a:t>wp</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-content/uploads/simple-file-list/</a:t>
            </a:r>
            <a:r>
              <a:rPr lang="en-GB" sz="1800" kern="100" dirty="0" err="1">
                <a:effectLst/>
                <a:latin typeface="Arial" panose="020B0604020202020204" pitchFamily="34" charset="0"/>
                <a:ea typeface="Times New Roman" panose="02020603050405020304" pitchFamily="18" charset="0"/>
                <a:cs typeface="Arial" panose="020B0604020202020204" pitchFamily="34" charset="0"/>
              </a:rPr>
              <a:t>ppf.pdf</a:t>
            </a:r>
            <a:endParaRPr lang="en-GB" sz="1800" kern="100" dirty="0">
              <a:effectLst/>
              <a:latin typeface="Arial" panose="020B0604020202020204" pitchFamily="34" charset="0"/>
              <a:ea typeface="Calibri" panose="020F0502020204030204" pitchFamily="34" charset="0"/>
              <a:cs typeface="Arial" panose="020B0604020202020204" pitchFamily="34" charset="0"/>
            </a:endParaRPr>
          </a:p>
          <a:p>
            <a:pPr marL="622300" indent="-368300">
              <a:buNone/>
            </a:pPr>
            <a:r>
              <a:rPr lang="en-GB" sz="1800" kern="100" dirty="0" err="1">
                <a:effectLst/>
                <a:latin typeface="Arial" panose="020B0604020202020204" pitchFamily="34" charset="0"/>
                <a:ea typeface="Times New Roman" panose="02020603050405020304" pitchFamily="18" charset="0"/>
                <a:cs typeface="Arial" panose="020B0604020202020204" pitchFamily="34" charset="0"/>
              </a:rPr>
              <a:t>Magakoe</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 P. (2023, May 17). </a:t>
            </a:r>
            <a:r>
              <a:rPr lang="en-GB" sz="1800" i="1" kern="100" dirty="0">
                <a:effectLst/>
                <a:latin typeface="Arial" panose="020B0604020202020204" pitchFamily="34" charset="0"/>
                <a:ea typeface="Times New Roman" panose="02020603050405020304" pitchFamily="18" charset="0"/>
                <a:cs typeface="Arial" panose="020B0604020202020204" pitchFamily="34" charset="0"/>
              </a:rPr>
              <a:t>Embattled SA is Still Creating Jobs Despite Unemployment Rate Being Slightly Higher</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 Business Tech Africa. https://</a:t>
            </a:r>
            <a:r>
              <a:rPr lang="en-GB" sz="1800" kern="100" dirty="0" err="1">
                <a:effectLst/>
                <a:latin typeface="Arial" panose="020B0604020202020204" pitchFamily="34" charset="0"/>
                <a:ea typeface="Times New Roman" panose="02020603050405020304" pitchFamily="18" charset="0"/>
                <a:cs typeface="Arial" panose="020B0604020202020204" pitchFamily="34" charset="0"/>
              </a:rPr>
              <a:t>www.businesstechafrica.co.za</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/news/2023/05/17/embattled-sa-is-still-creating-jobs-despite-unemployment-rate-being-slightly-higher/</a:t>
            </a:r>
            <a:endParaRPr lang="en-GB" sz="1800" kern="100" dirty="0">
              <a:effectLst/>
              <a:latin typeface="Arial" panose="020B0604020202020204" pitchFamily="34" charset="0"/>
              <a:ea typeface="Calibri" panose="020F0502020204030204" pitchFamily="34" charset="0"/>
              <a:cs typeface="Arial" panose="020B0604020202020204" pitchFamily="34" charset="0"/>
            </a:endParaRPr>
          </a:p>
          <a:p>
            <a:pPr marL="622300" indent="-368300">
              <a:buNone/>
            </a:pPr>
            <a:r>
              <a:rPr lang="en-GB" sz="1800" kern="100" dirty="0" err="1">
                <a:effectLst/>
                <a:latin typeface="Arial" panose="020B0604020202020204" pitchFamily="34" charset="0"/>
                <a:ea typeface="Times New Roman" panose="02020603050405020304" pitchFamily="18" charset="0"/>
                <a:cs typeface="Arial" panose="020B0604020202020204" pitchFamily="34" charset="0"/>
              </a:rPr>
              <a:t>Moosa</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 V. (2022, April 10). </a:t>
            </a:r>
            <a:r>
              <a:rPr lang="en-GB" sz="1800" i="1" kern="100" dirty="0">
                <a:effectLst/>
                <a:latin typeface="Arial" panose="020B0604020202020204" pitchFamily="34" charset="0"/>
                <a:ea typeface="Times New Roman" panose="02020603050405020304" pitchFamily="18" charset="0"/>
                <a:cs typeface="Arial" panose="020B0604020202020204" pitchFamily="34" charset="0"/>
              </a:rPr>
              <a:t>Forging ahead with a just and climate-resilient transition</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 Daily Maverick. </a:t>
            </a:r>
            <a:r>
              <a:rPr lang="en-GB" sz="1800" kern="100" dirty="0">
                <a:effectLst/>
                <a:latin typeface="Arial" panose="020B0604020202020204" pitchFamily="34" charset="0"/>
                <a:ea typeface="Times New Roman" panose="02020603050405020304" pitchFamily="18" charset="0"/>
                <a:cs typeface="Arial" panose="020B0604020202020204" pitchFamily="34" charset="0"/>
                <a:hlinkClick r:id="rId3"/>
              </a:rPr>
              <a:t>https://www.dailymaverick.co.za/article/2022-04-10-forging-ahead-with-a-just-and-climate-resilient-transition/</a:t>
            </a:r>
            <a:endParaRPr lang="en-GB" sz="1800" kern="100" dirty="0">
              <a:effectLst/>
              <a:latin typeface="Arial" panose="020B0604020202020204" pitchFamily="34" charset="0"/>
              <a:ea typeface="Times New Roman" panose="02020603050405020304" pitchFamily="18" charset="0"/>
              <a:cs typeface="Arial" panose="020B0604020202020204" pitchFamily="34" charset="0"/>
            </a:endParaRPr>
          </a:p>
          <a:p>
            <a:pPr marL="622300" indent="-368300">
              <a:buNone/>
            </a:pP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Moosa</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M., &amp; Hofmeyr, J. (2021). </a:t>
            </a: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South Africans’ trust in institutions and representatives reaches new low</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https://</a:t>
            </a: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www.afrobarometer.org</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t>
            </a: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wp</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-content/uploads/migrated/files/publications/Dispatches/ad474-</a:t>
            </a:r>
            <a:r>
              <a:rPr lang="en-GB" sz="1600" dirty="0">
                <a:effectLst/>
              </a:rPr>
              <a:t> </a:t>
            </a:r>
            <a:endParaRPr lang="en-GB" sz="1800" kern="100" dirty="0">
              <a:effectLst/>
              <a:latin typeface="Arial" panose="020B0604020202020204" pitchFamily="34" charset="0"/>
              <a:ea typeface="Calibri" panose="020F0502020204030204" pitchFamily="34" charset="0"/>
              <a:cs typeface="Arial" panose="020B0604020202020204" pitchFamily="34" charset="0"/>
            </a:endParaRPr>
          </a:p>
          <a:p>
            <a:pPr marL="622300" indent="-368300">
              <a:buNone/>
            </a:pPr>
            <a:endParaRPr lang="en-GB" dirty="0"/>
          </a:p>
        </p:txBody>
      </p:sp>
    </p:spTree>
    <p:extLst>
      <p:ext uri="{BB962C8B-B14F-4D97-AF65-F5344CB8AC3E}">
        <p14:creationId xmlns:p14="http://schemas.microsoft.com/office/powerpoint/2010/main" val="6580127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846D5-E6F2-D0D9-DA61-9F64FD0BE3AF}"/>
              </a:ext>
            </a:extLst>
          </p:cNvPr>
          <p:cNvSpPr>
            <a:spLocks noGrp="1"/>
          </p:cNvSpPr>
          <p:nvPr>
            <p:ph type="title"/>
          </p:nvPr>
        </p:nvSpPr>
        <p:spPr/>
        <p:txBody>
          <a:bodyPr/>
          <a:lstStyle/>
          <a:p>
            <a:r>
              <a:rPr lang="en-GB" dirty="0"/>
              <a:t>References (3)</a:t>
            </a:r>
          </a:p>
        </p:txBody>
      </p:sp>
      <p:sp>
        <p:nvSpPr>
          <p:cNvPr id="3" name="Text Placeholder 2">
            <a:extLst>
              <a:ext uri="{FF2B5EF4-FFF2-40B4-BE49-F238E27FC236}">
                <a16:creationId xmlns:a16="http://schemas.microsoft.com/office/drawing/2014/main" id="{8800CD23-0D3A-F9D7-EBA3-404197FA87DB}"/>
              </a:ext>
            </a:extLst>
          </p:cNvPr>
          <p:cNvSpPr>
            <a:spLocks noGrp="1"/>
          </p:cNvSpPr>
          <p:nvPr>
            <p:ph type="body" idx="1"/>
          </p:nvPr>
        </p:nvSpPr>
        <p:spPr/>
        <p:txBody>
          <a:bodyPr/>
          <a:lstStyle/>
          <a:p>
            <a:pPr marL="622300" indent="-368300">
              <a:buNone/>
            </a:pPr>
            <a:r>
              <a:rPr lang="en-GB" sz="1800" kern="100" dirty="0" err="1">
                <a:effectLst/>
                <a:latin typeface="Arial" panose="020B0604020202020204" pitchFamily="34" charset="0"/>
                <a:ea typeface="Times New Roman" panose="02020603050405020304" pitchFamily="18" charset="0"/>
                <a:cs typeface="Arial" panose="020B0604020202020204" pitchFamily="34" charset="0"/>
              </a:rPr>
              <a:t>Nkoana</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 E. M. (2018). Community acceptance challenges of renewable energy transitions: A tale of two solar parks in Limpopo, South Africa. </a:t>
            </a:r>
            <a:r>
              <a:rPr lang="en-GB" sz="1800" i="1" kern="100" dirty="0">
                <a:effectLst/>
                <a:latin typeface="Arial" panose="020B0604020202020204" pitchFamily="34" charset="0"/>
                <a:ea typeface="Times New Roman" panose="02020603050405020304" pitchFamily="18" charset="0"/>
                <a:cs typeface="Arial" panose="020B0604020202020204" pitchFamily="34" charset="0"/>
              </a:rPr>
              <a:t>Journal of Energy in Southern Africa</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 </a:t>
            </a:r>
            <a:r>
              <a:rPr lang="en-GB" sz="1800" i="1" kern="100" dirty="0">
                <a:effectLst/>
                <a:latin typeface="Arial" panose="020B0604020202020204" pitchFamily="34" charset="0"/>
                <a:ea typeface="Times New Roman" panose="02020603050405020304" pitchFamily="18" charset="0"/>
                <a:cs typeface="Arial" panose="020B0604020202020204" pitchFamily="34" charset="0"/>
              </a:rPr>
              <a:t>29</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(1), 34–40. https://</a:t>
            </a:r>
            <a:r>
              <a:rPr lang="en-GB" sz="1800" kern="100" dirty="0" err="1">
                <a:effectLst/>
                <a:latin typeface="Arial" panose="020B0604020202020204" pitchFamily="34" charset="0"/>
                <a:ea typeface="Times New Roman" panose="02020603050405020304" pitchFamily="18" charset="0"/>
                <a:cs typeface="Arial" panose="020B0604020202020204" pitchFamily="34" charset="0"/>
              </a:rPr>
              <a:t>doi.org</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/10.17159/2413-3051/2018/V29I1A2540</a:t>
            </a:r>
            <a:endParaRPr lang="en-GB" sz="1800" kern="100" dirty="0">
              <a:effectLst/>
              <a:latin typeface="Arial" panose="020B0604020202020204" pitchFamily="34" charset="0"/>
              <a:ea typeface="Calibri" panose="020F0502020204030204" pitchFamily="34" charset="0"/>
              <a:cs typeface="Arial" panose="020B0604020202020204" pitchFamily="34" charset="0"/>
            </a:endParaRPr>
          </a:p>
          <a:p>
            <a:pPr marL="622300" indent="-368300">
              <a:buNone/>
            </a:pPr>
            <a:r>
              <a:rPr lang="en-GB" sz="1800" kern="100" dirty="0">
                <a:effectLst/>
                <a:latin typeface="Arial" panose="020B0604020202020204" pitchFamily="34" charset="0"/>
                <a:ea typeface="Times New Roman" panose="02020603050405020304" pitchFamily="18" charset="0"/>
                <a:cs typeface="Arial" panose="020B0604020202020204" pitchFamily="34" charset="0"/>
              </a:rPr>
              <a:t>Presidential Climate Commission. (2022, June 1). </a:t>
            </a:r>
            <a:r>
              <a:rPr lang="en-GB" sz="1800" i="1" kern="100" dirty="0">
                <a:effectLst/>
                <a:latin typeface="Arial" panose="020B0604020202020204" pitchFamily="34" charset="0"/>
                <a:ea typeface="Times New Roman" panose="02020603050405020304" pitchFamily="18" charset="0"/>
                <a:cs typeface="Arial" panose="020B0604020202020204" pitchFamily="34" charset="0"/>
              </a:rPr>
              <a:t>A Framework for a Just Transition in South Africa</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 Presidential Climate Commission. https://</a:t>
            </a:r>
            <a:r>
              <a:rPr lang="en-GB" sz="1800" kern="100" dirty="0" err="1">
                <a:effectLst/>
                <a:latin typeface="Arial" panose="020B0604020202020204" pitchFamily="34" charset="0"/>
                <a:ea typeface="Times New Roman" panose="02020603050405020304" pitchFamily="18" charset="0"/>
                <a:cs typeface="Arial" panose="020B0604020202020204" pitchFamily="34" charset="0"/>
              </a:rPr>
              <a:t>www.ukesa.info</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/library/view/a-framework-for-a-just-transition-in-south-</a:t>
            </a:r>
            <a:r>
              <a:rPr lang="en-GB" sz="1800" kern="100" dirty="0" err="1">
                <a:effectLst/>
                <a:latin typeface="Arial" panose="020B0604020202020204" pitchFamily="34" charset="0"/>
                <a:ea typeface="Times New Roman" panose="02020603050405020304" pitchFamily="18" charset="0"/>
                <a:cs typeface="Arial" panose="020B0604020202020204" pitchFamily="34" charset="0"/>
              </a:rPr>
              <a:t>africa</a:t>
            </a:r>
            <a:endParaRPr lang="en-GB" sz="1800" kern="100" dirty="0">
              <a:effectLst/>
              <a:latin typeface="Arial" panose="020B0604020202020204" pitchFamily="34" charset="0"/>
              <a:ea typeface="Calibri" panose="020F0502020204030204" pitchFamily="34" charset="0"/>
              <a:cs typeface="Arial" panose="020B0604020202020204" pitchFamily="34" charset="0"/>
            </a:endParaRPr>
          </a:p>
          <a:p>
            <a:pPr marL="622300" indent="-368300">
              <a:buNone/>
            </a:pPr>
            <a:endParaRPr lang="en-GB" dirty="0"/>
          </a:p>
        </p:txBody>
      </p:sp>
    </p:spTree>
    <p:extLst>
      <p:ext uri="{BB962C8B-B14F-4D97-AF65-F5344CB8AC3E}">
        <p14:creationId xmlns:p14="http://schemas.microsoft.com/office/powerpoint/2010/main" val="11111640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8666-4F02-68DD-64DE-2AF9B4F24C43}"/>
              </a:ext>
            </a:extLst>
          </p:cNvPr>
          <p:cNvSpPr>
            <a:spLocks noGrp="1"/>
          </p:cNvSpPr>
          <p:nvPr>
            <p:ph type="title"/>
          </p:nvPr>
        </p:nvSpPr>
        <p:spPr/>
        <p:txBody>
          <a:bodyPr/>
          <a:lstStyle/>
          <a:p>
            <a:r>
              <a:rPr lang="en-GB" dirty="0"/>
              <a:t>Presentation overview</a:t>
            </a:r>
          </a:p>
        </p:txBody>
      </p:sp>
      <p:sp>
        <p:nvSpPr>
          <p:cNvPr id="3" name="Text Placeholder 2">
            <a:extLst>
              <a:ext uri="{FF2B5EF4-FFF2-40B4-BE49-F238E27FC236}">
                <a16:creationId xmlns:a16="http://schemas.microsoft.com/office/drawing/2014/main" id="{A57C3E7E-D84E-974F-A959-6E6D35B9E54F}"/>
              </a:ext>
            </a:extLst>
          </p:cNvPr>
          <p:cNvSpPr>
            <a:spLocks noGrp="1"/>
          </p:cNvSpPr>
          <p:nvPr>
            <p:ph type="body" idx="1"/>
          </p:nvPr>
        </p:nvSpPr>
        <p:spPr/>
        <p:txBody>
          <a:bodyPr/>
          <a:lstStyle/>
          <a:p>
            <a:pPr>
              <a:buSzPct val="100000"/>
            </a:pPr>
            <a:endParaRPr lang="en-GB" dirty="0"/>
          </a:p>
          <a:p>
            <a:pPr>
              <a:buFont typeface="Arial" panose="020B0604020202020204" pitchFamily="34" charset="0"/>
              <a:buChar char="•"/>
            </a:pPr>
            <a:endParaRPr lang="en-GB" dirty="0"/>
          </a:p>
          <a:p>
            <a:pPr>
              <a:buFont typeface="Arial" panose="020B0604020202020204" pitchFamily="34" charset="0"/>
              <a:buChar char="•"/>
            </a:pPr>
            <a:endParaRPr lang="en-GB" dirty="0"/>
          </a:p>
          <a:p>
            <a:pPr>
              <a:buFont typeface="Arial" panose="020B0604020202020204" pitchFamily="34" charset="0"/>
              <a:buChar char="•"/>
            </a:pPr>
            <a:endParaRPr lang="en-GB" dirty="0"/>
          </a:p>
        </p:txBody>
      </p:sp>
      <p:graphicFrame>
        <p:nvGraphicFramePr>
          <p:cNvPr id="4" name="Table 5">
            <a:extLst>
              <a:ext uri="{FF2B5EF4-FFF2-40B4-BE49-F238E27FC236}">
                <a16:creationId xmlns:a16="http://schemas.microsoft.com/office/drawing/2014/main" id="{4825E2AA-3E49-00AB-6086-9E7A4A791487}"/>
              </a:ext>
            </a:extLst>
          </p:cNvPr>
          <p:cNvGraphicFramePr>
            <a:graphicFrameLocks noGrp="1"/>
          </p:cNvGraphicFramePr>
          <p:nvPr>
            <p:extLst>
              <p:ext uri="{D42A27DB-BD31-4B8C-83A1-F6EECF244321}">
                <p14:modId xmlns:p14="http://schemas.microsoft.com/office/powerpoint/2010/main" val="3438205387"/>
              </p:ext>
            </p:extLst>
          </p:nvPr>
        </p:nvGraphicFramePr>
        <p:xfrm>
          <a:off x="628800" y="1443723"/>
          <a:ext cx="10632758" cy="2270020"/>
        </p:xfrm>
        <a:graphic>
          <a:graphicData uri="http://schemas.openxmlformats.org/drawingml/2006/table">
            <a:tbl>
              <a:tblPr firstRow="1" bandRow="1">
                <a:tableStyleId>{2D5ABB26-0587-4C30-8999-92F81FD0307C}</a:tableStyleId>
              </a:tblPr>
              <a:tblGrid>
                <a:gridCol w="1616697">
                  <a:extLst>
                    <a:ext uri="{9D8B030D-6E8A-4147-A177-3AD203B41FA5}">
                      <a16:colId xmlns:a16="http://schemas.microsoft.com/office/drawing/2014/main" val="703204147"/>
                    </a:ext>
                  </a:extLst>
                </a:gridCol>
                <a:gridCol w="9016061">
                  <a:extLst>
                    <a:ext uri="{9D8B030D-6E8A-4147-A177-3AD203B41FA5}">
                      <a16:colId xmlns:a16="http://schemas.microsoft.com/office/drawing/2014/main" val="311440933"/>
                    </a:ext>
                  </a:extLst>
                </a:gridCol>
              </a:tblGrid>
              <a:tr h="567505">
                <a:tc>
                  <a:txBody>
                    <a:bodyPr/>
                    <a:lstStyle/>
                    <a:p>
                      <a:r>
                        <a:rPr lang="en-GB" sz="2000" b="1" dirty="0"/>
                        <a:t>Time</a:t>
                      </a:r>
                      <a:endParaRPr lang="en-GB" sz="2000" b="1" dirty="0">
                        <a:latin typeface="Arial" panose="020B0604020202020204" pitchFamily="34" charset="0"/>
                        <a:cs typeface="Arial" panose="020B0604020202020204" pitchFamily="34" charset="0"/>
                      </a:endParaRPr>
                    </a:p>
                  </a:txBody>
                  <a:tcPr/>
                </a:tc>
                <a:tc>
                  <a:txBody>
                    <a:bodyPr/>
                    <a:lstStyle/>
                    <a:p>
                      <a:r>
                        <a:rPr lang="en-GB" sz="2000" b="1" dirty="0"/>
                        <a:t>Item</a:t>
                      </a:r>
                      <a:endParaRPr lang="en-GB"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99974494"/>
                  </a:ext>
                </a:extLst>
              </a:tr>
              <a:tr h="567505">
                <a:tc>
                  <a:txBody>
                    <a:bodyPr/>
                    <a:lstStyle/>
                    <a:p>
                      <a:r>
                        <a:rPr lang="en-GB" sz="2000" dirty="0"/>
                        <a:t>1 min</a:t>
                      </a:r>
                      <a:endParaRPr lang="en-GB" sz="2000" dirty="0">
                        <a:latin typeface="Arial" panose="020B0604020202020204" pitchFamily="34" charset="0"/>
                        <a:cs typeface="Arial" panose="020B0604020202020204" pitchFamily="34" charset="0"/>
                      </a:endParaRPr>
                    </a:p>
                  </a:txBody>
                  <a:tcPr/>
                </a:tc>
                <a:tc>
                  <a:txBody>
                    <a:bodyPr/>
                    <a:lstStyle/>
                    <a:p>
                      <a:pPr rtl="0" fontAlgn="base"/>
                      <a:r>
                        <a:rPr lang="en-GB" sz="2000" b="0" i="0" u="none" strike="noStrike" cap="none" dirty="0">
                          <a:solidFill>
                            <a:schemeClr val="dk1"/>
                          </a:solidFill>
                          <a:effectLst/>
                          <a:latin typeface="+mn-lt"/>
                          <a:ea typeface="+mn-ea"/>
                          <a:cs typeface="+mn-cs"/>
                        </a:rPr>
                        <a:t>South African context</a:t>
                      </a:r>
                      <a:endParaRPr lang="en-GB" sz="2000" b="0" i="0" u="none" strike="noStrike" cap="none" dirty="0">
                        <a:solidFill>
                          <a:schemeClr val="dk1"/>
                        </a:solidFill>
                        <a:effectLst/>
                        <a:latin typeface="Arial" panose="020B0604020202020204" pitchFamily="34" charset="0"/>
                        <a:ea typeface="+mn-ea"/>
                        <a:cs typeface="Arial" panose="020B0604020202020204" pitchFamily="34" charset="0"/>
                        <a:sym typeface="Arial"/>
                      </a:endParaRPr>
                    </a:p>
                  </a:txBody>
                  <a:tcPr/>
                </a:tc>
                <a:extLst>
                  <a:ext uri="{0D108BD9-81ED-4DB2-BD59-A6C34878D82A}">
                    <a16:rowId xmlns:a16="http://schemas.microsoft.com/office/drawing/2014/main" val="367124138"/>
                  </a:ext>
                </a:extLst>
              </a:tr>
              <a:tr h="567505">
                <a:tc>
                  <a:txBody>
                    <a:bodyPr/>
                    <a:lstStyle/>
                    <a:p>
                      <a:r>
                        <a:rPr lang="en-GB" sz="2000" dirty="0"/>
                        <a:t>8 min </a:t>
                      </a:r>
                      <a:endParaRPr lang="en-GB" sz="2000" dirty="0">
                        <a:latin typeface="Arial" panose="020B0604020202020204" pitchFamily="34" charset="0"/>
                        <a:cs typeface="Arial" panose="020B0604020202020204" pitchFamily="34" charset="0"/>
                      </a:endParaRPr>
                    </a:p>
                  </a:txBody>
                  <a:tcPr/>
                </a:tc>
                <a:tc>
                  <a:txBody>
                    <a:bodyPr/>
                    <a:lstStyle/>
                    <a:p>
                      <a:pPr marL="0" marR="0" lvl="0" indent="0" algn="l">
                        <a:lnSpc>
                          <a:spcPct val="100000"/>
                        </a:lnSpc>
                        <a:spcBef>
                          <a:spcPts val="0"/>
                        </a:spcBef>
                        <a:spcAft>
                          <a:spcPts val="0"/>
                        </a:spcAft>
                        <a:buNone/>
                      </a:pPr>
                      <a:r>
                        <a:rPr lang="en-GB" sz="2000" b="0" i="0" u="none" strike="noStrike" cap="none" baseline="0" noProof="0" dirty="0">
                          <a:solidFill>
                            <a:srgbClr val="242424"/>
                          </a:solidFill>
                          <a:effectLst/>
                          <a:latin typeface="+mn-lt"/>
                        </a:rPr>
                        <a:t>Aspects of public participation and support work in South Africa</a:t>
                      </a:r>
                      <a:endParaRPr lang="en-GB" sz="2000" b="0" i="0" u="none" strike="noStrike" cap="none" baseline="0" noProof="0" dirty="0">
                        <a:solidFill>
                          <a:srgbClr val="242424"/>
                        </a:solidFill>
                        <a:effectLst/>
                        <a:latin typeface="+mn-lt"/>
                        <a:sym typeface="Arial"/>
                      </a:endParaRPr>
                    </a:p>
                  </a:txBody>
                  <a:tcPr/>
                </a:tc>
                <a:extLst>
                  <a:ext uri="{0D108BD9-81ED-4DB2-BD59-A6C34878D82A}">
                    <a16:rowId xmlns:a16="http://schemas.microsoft.com/office/drawing/2014/main" val="628027565"/>
                  </a:ext>
                </a:extLst>
              </a:tr>
              <a:tr h="567505">
                <a:tc>
                  <a:txBody>
                    <a:bodyPr/>
                    <a:lstStyle/>
                    <a:p>
                      <a:r>
                        <a:rPr lang="en-GB" sz="2000" dirty="0"/>
                        <a:t>1 min</a:t>
                      </a:r>
                      <a:endParaRPr lang="en-GB" sz="2000" dirty="0">
                        <a:latin typeface="Arial" panose="020B0604020202020204" pitchFamily="34" charset="0"/>
                        <a:cs typeface="Arial" panose="020B0604020202020204" pitchFamily="34" charset="0"/>
                      </a:endParaRPr>
                    </a:p>
                  </a:txBody>
                  <a:tcPr/>
                </a:tc>
                <a:tc>
                  <a:txBody>
                    <a:bodyPr/>
                    <a:lstStyle/>
                    <a:p>
                      <a:pPr lvl="0">
                        <a:buNone/>
                      </a:pPr>
                      <a:r>
                        <a:rPr lang="en-GB" sz="2000" b="0" u="none" strike="noStrike" cap="none" baseline="0" noProof="0" dirty="0">
                          <a:solidFill>
                            <a:srgbClr val="242424"/>
                          </a:solidFill>
                          <a:effectLst/>
                        </a:rPr>
                        <a:t>Summary</a:t>
                      </a:r>
                      <a:endParaRPr lang="en-GB" sz="2000" b="0" i="0" u="none" strike="noStrike" cap="none" baseline="0" noProof="0" dirty="0">
                        <a:solidFill>
                          <a:srgbClr val="242424"/>
                        </a:solidFill>
                        <a:effectLst/>
                        <a:latin typeface="Arial" panose="020B0604020202020204" pitchFamily="34" charset="0"/>
                        <a:cs typeface="Arial" panose="020B0604020202020204" pitchFamily="34" charset="0"/>
                        <a:sym typeface="Arial"/>
                      </a:endParaRPr>
                    </a:p>
                  </a:txBody>
                  <a:tcPr/>
                </a:tc>
                <a:extLst>
                  <a:ext uri="{0D108BD9-81ED-4DB2-BD59-A6C34878D82A}">
                    <a16:rowId xmlns:a16="http://schemas.microsoft.com/office/drawing/2014/main" val="960954715"/>
                  </a:ext>
                </a:extLst>
              </a:tr>
            </a:tbl>
          </a:graphicData>
        </a:graphic>
      </p:graphicFrame>
    </p:spTree>
    <p:extLst>
      <p:ext uri="{BB962C8B-B14F-4D97-AF65-F5344CB8AC3E}">
        <p14:creationId xmlns:p14="http://schemas.microsoft.com/office/powerpoint/2010/main" val="4124859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41" name="Google Shape;14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42" name="Google Shape;142;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4" name="Google Shape;144;p5"/>
          <p:cNvSpPr txBox="1"/>
          <p:nvPr/>
        </p:nvSpPr>
        <p:spPr>
          <a:xfrm>
            <a:off x="9027736" y="5114953"/>
            <a:ext cx="2850222" cy="707846"/>
          </a:xfrm>
          <a:prstGeom prst="rect">
            <a:avLst/>
          </a:prstGeom>
          <a:noFill/>
          <a:ln>
            <a:noFill/>
          </a:ln>
        </p:spPr>
        <p:txBody>
          <a:bodyPr spcFirstLastPara="1" wrap="square" lIns="91425" tIns="45700" rIns="91425" bIns="45700" anchor="t" anchorCtr="0">
            <a:spAutoFit/>
          </a:bodyPr>
          <a:lstStyle/>
          <a:p>
            <a:pPr algn="ctr"/>
            <a:r>
              <a:rPr lang="en-ZA" sz="800" dirty="0">
                <a:solidFill>
                  <a:schemeClr val="bg1"/>
                </a:solidFill>
                <a:latin typeface="Open Sans"/>
                <a:ea typeface="+mn-lt"/>
                <a:cs typeface="+mn-lt"/>
              </a:rPr>
              <a:t>Richardson E., 2023.</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Lecture 7: Public Participation and Support – Case Study. </a:t>
            </a:r>
            <a:r>
              <a:rPr lang="en-US" sz="800" dirty="0">
                <a:solidFill>
                  <a:schemeClr val="lt1"/>
                </a:solidFill>
                <a:latin typeface="Open Sans"/>
                <a:ea typeface="Open Sans"/>
                <a:cs typeface="Open Sans"/>
                <a:sym typeface="Open Sans"/>
              </a:rPr>
              <a:t>The Electricity Transition Playbook. Release Version 1.0  [online presentation]. Climate Compatible Growth </a:t>
            </a:r>
            <a:r>
              <a:rPr lang="en-US" sz="800" dirty="0" err="1">
                <a:solidFill>
                  <a:schemeClr val="lt1"/>
                </a:solidFill>
                <a:latin typeface="Open Sans"/>
                <a:ea typeface="Open Sans"/>
                <a:cs typeface="Open Sans"/>
                <a:sym typeface="Open Sans"/>
              </a:rPr>
              <a:t>Programme</a:t>
            </a:r>
            <a:r>
              <a:rPr lang="en-US" sz="800" dirty="0">
                <a:solidFill>
                  <a:schemeClr val="lt1"/>
                </a:solidFill>
                <a:latin typeface="Open Sans"/>
                <a:ea typeface="Open Sans"/>
                <a:cs typeface="Open Sans"/>
                <a:sym typeface="Open Sans"/>
              </a:rPr>
              <a:t>, Green Grids Initiative</a:t>
            </a:r>
            <a:endParaRPr dirty="0"/>
          </a:p>
        </p:txBody>
      </p:sp>
      <p:sp>
        <p:nvSpPr>
          <p:cNvPr id="145" name="Google Shape;145;p5"/>
          <p:cNvSpPr txBox="1"/>
          <p:nvPr/>
        </p:nvSpPr>
        <p:spPr>
          <a:xfrm>
            <a:off x="9266839" y="3300962"/>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dirty="0">
                <a:solidFill>
                  <a:schemeClr val="lt1"/>
                </a:solidFill>
                <a:latin typeface="Open Sans"/>
                <a:ea typeface="Open Sans"/>
                <a:cs typeface="Open Sans"/>
                <a:sym typeface="Open Sans"/>
              </a:rPr>
              <a:t>Supported by and in collaboration </a:t>
            </a:r>
            <a:br>
              <a:rPr lang="en-US" sz="900" b="1" i="1" dirty="0">
                <a:solidFill>
                  <a:schemeClr val="lt1"/>
                </a:solidFill>
                <a:latin typeface="Open Sans"/>
                <a:ea typeface="Open Sans"/>
                <a:cs typeface="Open Sans"/>
                <a:sym typeface="Open Sans"/>
              </a:rPr>
            </a:br>
            <a:r>
              <a:rPr lang="en-US" sz="900" b="1" i="1" dirty="0">
                <a:solidFill>
                  <a:schemeClr val="lt1"/>
                </a:solidFill>
                <a:latin typeface="Open Sans"/>
                <a:ea typeface="Open Sans"/>
                <a:cs typeface="Open Sans"/>
                <a:sym typeface="Open Sans"/>
              </a:rPr>
              <a:t>with CCG and Green Grids Initiative</a:t>
            </a:r>
            <a:endParaRPr dirty="0"/>
          </a:p>
        </p:txBody>
      </p:sp>
      <p:sp>
        <p:nvSpPr>
          <p:cNvPr id="147" name="Google Shape;147;p5"/>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5"/>
          <p:cNvSpPr txBox="1"/>
          <p:nvPr/>
        </p:nvSpPr>
        <p:spPr>
          <a:xfrm>
            <a:off x="9266839" y="4569195"/>
            <a:ext cx="2372017" cy="338554"/>
          </a:xfrm>
          <a:prstGeom prst="rect">
            <a:avLst/>
          </a:prstGeom>
          <a:noFill/>
          <a:ln>
            <a:noFill/>
          </a:ln>
        </p:spPr>
        <p:txBody>
          <a:bodyPr spcFirstLastPara="1" wrap="square" lIns="91425" tIns="45700" rIns="91425" bIns="45700" anchor="t" anchorCtr="0">
            <a:spAutoFit/>
          </a:bodyPr>
          <a:lstStyle/>
          <a:p>
            <a:pPr algn="ctr"/>
            <a:r>
              <a:rPr lang="en-US" sz="800" dirty="0">
                <a:solidFill>
                  <a:schemeClr val="bg1"/>
                </a:solidFill>
                <a:latin typeface="Open Sans"/>
                <a:ea typeface="+mn-lt"/>
                <a:cs typeface="+mn-lt"/>
              </a:rPr>
              <a:t>Consolidated by Emma Richardson from CCG and Green Grids Initiative</a:t>
            </a:r>
          </a:p>
        </p:txBody>
      </p:sp>
      <p:pic>
        <p:nvPicPr>
          <p:cNvPr id="149" name="Google Shape;149;p5"/>
          <p:cNvPicPr preferRelativeResize="0"/>
          <p:nvPr/>
        </p:nvPicPr>
        <p:blipFill rotWithShape="1">
          <a:blip r:embed="rId4">
            <a:alphaModFix/>
          </a:blip>
          <a:srcRect/>
          <a:stretch/>
        </p:blipFill>
        <p:spPr>
          <a:xfrm>
            <a:off x="9500089" y="3810192"/>
            <a:ext cx="1939850" cy="614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extLst>
              <a:ext uri="{FF2B5EF4-FFF2-40B4-BE49-F238E27FC236}">
                <a16:creationId xmlns:a16="http://schemas.microsoft.com/office/drawing/2014/main" id="{7DB8B165-8936-6754-5FA6-64B9779D3B0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B5BB28-9FFE-F4B3-CE1B-3D5AAEA15C14}"/>
              </a:ext>
            </a:extLst>
          </p:cNvPr>
          <p:cNvSpPr txBox="1"/>
          <p:nvPr/>
        </p:nvSpPr>
        <p:spPr>
          <a:xfrm>
            <a:off x="2480931" y="2817629"/>
            <a:ext cx="6528390" cy="461665"/>
          </a:xfrm>
          <a:prstGeom prst="rect">
            <a:avLst/>
          </a:prstGeom>
          <a:noFill/>
        </p:spPr>
        <p:txBody>
          <a:bodyPr wrap="square" rtlCol="0">
            <a:spAutoFit/>
          </a:bodyPr>
          <a:lstStyle/>
          <a:p>
            <a:r>
              <a:rPr lang="en-GB" sz="2400" b="1" dirty="0">
                <a:solidFill>
                  <a:schemeClr val="accent2"/>
                </a:solidFill>
              </a:rPr>
              <a:t>This document was updated on 01.11.2024</a:t>
            </a:r>
          </a:p>
        </p:txBody>
      </p:sp>
    </p:spTree>
    <p:extLst>
      <p:ext uri="{BB962C8B-B14F-4D97-AF65-F5344CB8AC3E}">
        <p14:creationId xmlns:p14="http://schemas.microsoft.com/office/powerpoint/2010/main" val="3593508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7" y="3015979"/>
            <a:ext cx="8023489" cy="617558"/>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FFFFFF"/>
                </a:solidFill>
                <a:latin typeface="Trebuchet MS"/>
                <a:ea typeface="Trebuchet MS"/>
                <a:cs typeface="Trebuchet MS"/>
                <a:sym typeface="Trebuchet MS"/>
              </a:rPr>
              <a:t>Electricity Transition</a:t>
            </a: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 Playbook: Public participation and support</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pPr fontAlgn="base"/>
            <a:r>
              <a:rPr lang="en-GB" dirty="0">
                <a:solidFill>
                  <a:schemeClr val="bg1"/>
                </a:solidFill>
                <a:latin typeface="Trebuchet MS" panose="020B0703020202090204" pitchFamily="34" charset="0"/>
                <a:ea typeface="+mn-ea"/>
                <a:cs typeface="+mn-cs"/>
                <a:sym typeface="Arial"/>
              </a:rPr>
              <a:t>South African context</a:t>
            </a:r>
            <a:br>
              <a:rPr lang="en-GB" sz="5400" b="0" i="0" u="none" strike="noStrike" cap="none" dirty="0">
                <a:solidFill>
                  <a:schemeClr val="dk1"/>
                </a:solidFill>
                <a:effectLst/>
                <a:latin typeface="+mn-lt"/>
                <a:ea typeface="+mn-ea"/>
                <a:cs typeface="+mn-cs"/>
                <a:sym typeface="Arial"/>
              </a:rPr>
            </a:br>
            <a:endParaRPr lang="en-GB" sz="5400" b="0" i="0" u="none" strike="noStrike" cap="none" dirty="0">
              <a:solidFill>
                <a:schemeClr val="dk1"/>
              </a:solidFill>
              <a:effectLst/>
              <a:latin typeface="+mn-lt"/>
              <a:ea typeface="+mn-ea"/>
              <a:cs typeface="+mn-cs"/>
              <a:sym typeface="Arial"/>
            </a:endParaRPr>
          </a:p>
        </p:txBody>
      </p:sp>
    </p:spTree>
    <p:extLst>
      <p:ext uri="{BB962C8B-B14F-4D97-AF65-F5344CB8AC3E}">
        <p14:creationId xmlns:p14="http://schemas.microsoft.com/office/powerpoint/2010/main" val="18933542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DD50D-8E9B-DF3C-5335-31F79D7DFFFB}"/>
              </a:ext>
            </a:extLst>
          </p:cNvPr>
          <p:cNvSpPr>
            <a:spLocks noGrp="1"/>
          </p:cNvSpPr>
          <p:nvPr>
            <p:ph type="title"/>
          </p:nvPr>
        </p:nvSpPr>
        <p:spPr>
          <a:xfrm>
            <a:off x="629400" y="476496"/>
            <a:ext cx="8103896" cy="443198"/>
          </a:xfrm>
        </p:spPr>
        <p:txBody>
          <a:bodyPr/>
          <a:lstStyle/>
          <a:p>
            <a:r>
              <a:rPr lang="en-US" dirty="0">
                <a:latin typeface="Arial" panose="020B0604020202020204" pitchFamily="34" charset="0"/>
                <a:cs typeface="Arial" panose="020B0604020202020204" pitchFamily="34" charset="0"/>
              </a:rPr>
              <a:t>Challenging socio-economic landscape</a:t>
            </a:r>
          </a:p>
        </p:txBody>
      </p:sp>
      <p:sp>
        <p:nvSpPr>
          <p:cNvPr id="3" name="Text Placeholder 2">
            <a:extLst>
              <a:ext uri="{FF2B5EF4-FFF2-40B4-BE49-F238E27FC236}">
                <a16:creationId xmlns:a16="http://schemas.microsoft.com/office/drawing/2014/main" id="{56144BAE-1FBE-A8C9-4C0F-A49E02FF95E0}"/>
              </a:ext>
            </a:extLst>
          </p:cNvPr>
          <p:cNvSpPr>
            <a:spLocks noGrp="1"/>
          </p:cNvSpPr>
          <p:nvPr>
            <p:ph type="body" idx="1"/>
          </p:nvPr>
        </p:nvSpPr>
        <p:spPr>
          <a:xfrm>
            <a:off x="629399" y="1252728"/>
            <a:ext cx="5466601" cy="4922031"/>
          </a:xfrm>
        </p:spPr>
        <p:txBody>
          <a:bodyPr/>
          <a:lstStyle/>
          <a:p>
            <a:pPr marL="101600" indent="0">
              <a:lnSpc>
                <a:spcPct val="100000"/>
              </a:lnSpc>
              <a:buNone/>
            </a:pPr>
            <a:r>
              <a:rPr lang="en-US" b="1" dirty="0">
                <a:latin typeface="Arial" panose="020B0604020202020204" pitchFamily="34" charset="0"/>
                <a:cs typeface="Arial" panose="020B0604020202020204" pitchFamily="34" charset="0"/>
              </a:rPr>
              <a:t>Inequality, poverty and unemployment</a:t>
            </a:r>
          </a:p>
          <a:p>
            <a:pPr marL="444500" indent="-342900">
              <a:lnSpc>
                <a:spcPct val="100000"/>
              </a:lnSpc>
              <a:buFont typeface="Arial" panose="020B0604020202020204" pitchFamily="34" charset="0"/>
              <a:buChar char="•"/>
            </a:pPr>
            <a:r>
              <a:rPr lang="en-US" dirty="0">
                <a:latin typeface="Arial" panose="020B0604020202020204" pitchFamily="34" charset="0"/>
                <a:cs typeface="Arial" panose="020B0604020202020204" pitchFamily="34" charset="0"/>
              </a:rPr>
              <a:t>One of the most socially unequal countries globally</a:t>
            </a:r>
          </a:p>
          <a:p>
            <a:pPr marL="444500" indent="-342900">
              <a:lnSpc>
                <a:spcPct val="100000"/>
              </a:lnSpc>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Unemployment is 32%, leading to high sensitivity to the loss of jobs</a:t>
            </a:r>
          </a:p>
          <a:p>
            <a:pPr marL="444500" indent="-342900">
              <a:lnSpc>
                <a:spcPct val="100000"/>
              </a:lnSpc>
              <a:buFont typeface="Arial" panose="020B0604020202020204" pitchFamily="34" charset="0"/>
              <a:buChar char="•"/>
            </a:pPr>
            <a:r>
              <a:rPr lang="en-US" dirty="0">
                <a:solidFill>
                  <a:srgbClr val="222222"/>
                </a:solidFill>
                <a:latin typeface="Arial" panose="020B0604020202020204" pitchFamily="34" charset="0"/>
                <a:cs typeface="Arial" panose="020B0604020202020204" pitchFamily="34" charset="0"/>
              </a:rPr>
              <a:t>High social tension</a:t>
            </a:r>
          </a:p>
          <a:p>
            <a:pPr marL="444500" indent="-342900">
              <a:lnSpc>
                <a:spcPct val="100000"/>
              </a:lnSpc>
              <a:buFont typeface="Arial" panose="020B0604020202020204" pitchFamily="34" charset="0"/>
              <a:buChar char="•"/>
            </a:pPr>
            <a:endParaRPr lang="en-US" dirty="0">
              <a:solidFill>
                <a:srgbClr val="222222"/>
              </a:solidFill>
              <a:latin typeface="Arial" panose="020B0604020202020204" pitchFamily="34" charset="0"/>
              <a:cs typeface="Arial" panose="020B0604020202020204" pitchFamily="34" charset="0"/>
            </a:endParaRPr>
          </a:p>
          <a:p>
            <a:pPr marL="101600" indent="0">
              <a:lnSpc>
                <a:spcPct val="100000"/>
              </a:lnSpc>
              <a:buNone/>
            </a:pPr>
            <a:r>
              <a:rPr lang="en-US" b="1" dirty="0">
                <a:solidFill>
                  <a:srgbClr val="222222"/>
                </a:solidFill>
                <a:latin typeface="Arial" panose="020B0604020202020204" pitchFamily="34" charset="0"/>
                <a:cs typeface="Arial" panose="020B0604020202020204" pitchFamily="34" charset="0"/>
              </a:rPr>
              <a:t>Low trust in public institutions makes it challenging to address these issues</a:t>
            </a:r>
          </a:p>
          <a:p>
            <a:pPr marL="387350" indent="-285750">
              <a:buFont typeface="Arial" panose="020B0604020202020204" pitchFamily="34" charset="0"/>
              <a:buChar char="•"/>
            </a:pPr>
            <a:r>
              <a:rPr lang="en-US" dirty="0">
                <a:solidFill>
                  <a:srgbClr val="222222"/>
                </a:solidFill>
                <a:latin typeface="Arial" panose="020B0604020202020204" pitchFamily="34" charset="0"/>
                <a:cs typeface="Arial" panose="020B0604020202020204" pitchFamily="34" charset="0"/>
              </a:rPr>
              <a:t>Low trust largely due to corruption</a:t>
            </a:r>
          </a:p>
          <a:p>
            <a:pPr marL="387350" indent="-285750">
              <a:buFont typeface="Arial" panose="020B0604020202020204" pitchFamily="34" charset="0"/>
              <a:buChar char="•"/>
            </a:pPr>
            <a:endParaRPr lang="en-US" dirty="0">
              <a:solidFill>
                <a:srgbClr val="222222"/>
              </a:solidFill>
              <a:latin typeface="Arial" panose="020B0604020202020204" pitchFamily="34" charset="0"/>
              <a:cs typeface="Arial" panose="020B0604020202020204" pitchFamily="34" charset="0"/>
            </a:endParaRPr>
          </a:p>
          <a:p>
            <a:pPr marL="101600" indent="0">
              <a:buNone/>
            </a:pPr>
            <a:endParaRPr lang="en-US" dirty="0">
              <a:solidFill>
                <a:srgbClr val="222222"/>
              </a:solidFill>
              <a:latin typeface="Arial" panose="020B0604020202020204" pitchFamily="34" charset="0"/>
              <a:cs typeface="Arial" panose="020B0604020202020204" pitchFamily="34" charset="0"/>
            </a:endParaRPr>
          </a:p>
          <a:p>
            <a:pPr marL="101600" indent="0">
              <a:buNone/>
            </a:pPr>
            <a:endParaRPr lang="en-US" dirty="0">
              <a:solidFill>
                <a:srgbClr val="222222"/>
              </a:solidFill>
              <a:latin typeface="Arial" panose="020B0604020202020204" pitchFamily="34" charset="0"/>
              <a:cs typeface="Arial" panose="020B0604020202020204" pitchFamily="34" charset="0"/>
            </a:endParaRPr>
          </a:p>
          <a:p>
            <a:pPr marL="4445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pic>
        <p:nvPicPr>
          <p:cNvPr id="2050" name="Picture 2" descr="The powder keg of SA's youth unemployment crisis">
            <a:extLst>
              <a:ext uri="{FF2B5EF4-FFF2-40B4-BE49-F238E27FC236}">
                <a16:creationId xmlns:a16="http://schemas.microsoft.com/office/drawing/2014/main" id="{A58E5CEB-C38D-0B5A-74B8-F2951510F8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6440" y="2067276"/>
            <a:ext cx="5078131" cy="32929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1DA0B6D-CCCB-2EF5-E32C-912CF7CDC843}"/>
              </a:ext>
            </a:extLst>
          </p:cNvPr>
          <p:cNvSpPr txBox="1"/>
          <p:nvPr/>
        </p:nvSpPr>
        <p:spPr>
          <a:xfrm>
            <a:off x="6356440" y="5414212"/>
            <a:ext cx="4873043" cy="369332"/>
          </a:xfrm>
          <a:prstGeom prst="rect">
            <a:avLst/>
          </a:prstGeom>
          <a:noFill/>
        </p:spPr>
        <p:txBody>
          <a:bodyPr wrap="square" rtlCol="0">
            <a:spAutoFit/>
          </a:bodyPr>
          <a:lstStyle/>
          <a:p>
            <a:r>
              <a:rPr lang="en-GB" dirty="0"/>
              <a:t>Image: </a:t>
            </a:r>
            <a:r>
              <a:rPr lang="en-GB" dirty="0" err="1"/>
              <a:t>Magakoe</a:t>
            </a:r>
            <a:r>
              <a:rPr lang="en-GB" dirty="0"/>
              <a:t>, 2023</a:t>
            </a:r>
          </a:p>
        </p:txBody>
      </p:sp>
      <p:sp>
        <p:nvSpPr>
          <p:cNvPr id="5" name="Rectangle 1">
            <a:extLst>
              <a:ext uri="{FF2B5EF4-FFF2-40B4-BE49-F238E27FC236}">
                <a16:creationId xmlns:a16="http://schemas.microsoft.com/office/drawing/2014/main" id="{2FFAFD59-B98C-075A-F56F-7D63E08802B7}"/>
              </a:ext>
            </a:extLst>
          </p:cNvPr>
          <p:cNvSpPr>
            <a:spLocks noChangeArrowheads="1"/>
          </p:cNvSpPr>
          <p:nvPr/>
        </p:nvSpPr>
        <p:spPr bwMode="auto">
          <a:xfrm>
            <a:off x="6930189" y="6504355"/>
            <a:ext cx="52618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GB" sz="1800" dirty="0" err="1">
                <a:effectLst/>
                <a:latin typeface="Arial" panose="020B0604020202020204" pitchFamily="34" charset="0"/>
                <a:ea typeface="Times New Roman" panose="02020603050405020304" pitchFamily="18" charset="0"/>
                <a:cs typeface="Arial" panose="020B0604020202020204" pitchFamily="34" charset="0"/>
              </a:rPr>
              <a:t>Gumbi</a:t>
            </a:r>
            <a:r>
              <a:rPr lang="en-GB" sz="1800" dirty="0">
                <a:effectLst/>
                <a:latin typeface="Arial" panose="020B0604020202020204" pitchFamily="34" charset="0"/>
                <a:ea typeface="Times New Roman" panose="02020603050405020304" pitchFamily="18" charset="0"/>
                <a:cs typeface="Arial" panose="020B0604020202020204" pitchFamily="34" charset="0"/>
              </a:rPr>
              <a:t>, 2023; M. </a:t>
            </a:r>
            <a:r>
              <a:rPr lang="en-GB" sz="1800" dirty="0" err="1">
                <a:effectLst/>
                <a:latin typeface="Arial" panose="020B0604020202020204" pitchFamily="34" charset="0"/>
                <a:ea typeface="Times New Roman" panose="02020603050405020304" pitchFamily="18" charset="0"/>
                <a:cs typeface="Arial" panose="020B0604020202020204" pitchFamily="34" charset="0"/>
              </a:rPr>
              <a:t>Moosa</a:t>
            </a:r>
            <a:r>
              <a:rPr lang="en-GB" sz="1800" dirty="0">
                <a:effectLst/>
                <a:latin typeface="Arial" panose="020B0604020202020204" pitchFamily="34" charset="0"/>
                <a:ea typeface="Times New Roman" panose="02020603050405020304" pitchFamily="18" charset="0"/>
                <a:cs typeface="Arial" panose="020B0604020202020204" pitchFamily="34" charset="0"/>
              </a:rPr>
              <a:t> &amp; Hofmeyr, 2021</a:t>
            </a: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309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134-7DBB-E6D1-CB98-9B71522696D0}"/>
              </a:ext>
            </a:extLst>
          </p:cNvPr>
          <p:cNvSpPr>
            <a:spLocks noGrp="1"/>
          </p:cNvSpPr>
          <p:nvPr>
            <p:ph type="title"/>
          </p:nvPr>
        </p:nvSpPr>
        <p:spPr/>
        <p:txBody>
          <a:bodyPr/>
          <a:lstStyle/>
          <a:p>
            <a:r>
              <a:rPr lang="en-US" dirty="0"/>
              <a:t>Electricity sector dominated by coal</a:t>
            </a:r>
          </a:p>
        </p:txBody>
      </p:sp>
      <p:sp>
        <p:nvSpPr>
          <p:cNvPr id="3" name="Text Placeholder 2">
            <a:extLst>
              <a:ext uri="{FF2B5EF4-FFF2-40B4-BE49-F238E27FC236}">
                <a16:creationId xmlns:a16="http://schemas.microsoft.com/office/drawing/2014/main" id="{7AFEEF96-A743-0D78-9D68-F50D14E698F4}"/>
              </a:ext>
            </a:extLst>
          </p:cNvPr>
          <p:cNvSpPr>
            <a:spLocks noGrp="1"/>
          </p:cNvSpPr>
          <p:nvPr>
            <p:ph type="body" idx="1"/>
          </p:nvPr>
        </p:nvSpPr>
        <p:spPr>
          <a:xfrm>
            <a:off x="629399" y="1252728"/>
            <a:ext cx="5974601" cy="4922031"/>
          </a:xfrm>
        </p:spPr>
        <p:txBody>
          <a:bodyPr/>
          <a:lstStyle/>
          <a:p>
            <a:pPr marL="101600" indent="0">
              <a:buNone/>
            </a:pPr>
            <a:r>
              <a:rPr lang="en-US" b="1" dirty="0">
                <a:latin typeface="Arial" panose="020B0604020202020204" pitchFamily="34" charset="0"/>
                <a:cs typeface="Arial" panose="020B0604020202020204" pitchFamily="34" charset="0"/>
              </a:rPr>
              <a:t>Power generation</a:t>
            </a:r>
          </a:p>
          <a:p>
            <a:pPr marL="387350" indent="-285750">
              <a:buFont typeface="Arial" panose="020B0604020202020204" pitchFamily="34" charset="0"/>
              <a:buChar char="•"/>
            </a:pPr>
            <a:r>
              <a:rPr lang="en-US" dirty="0">
                <a:latin typeface="Arial" panose="020B0604020202020204" pitchFamily="34" charset="0"/>
                <a:cs typeface="Arial" panose="020B0604020202020204" pitchFamily="34" charset="0"/>
              </a:rPr>
              <a:t> Dominated by coal</a:t>
            </a:r>
          </a:p>
          <a:p>
            <a:pPr marL="444500" indent="-342900">
              <a:buFont typeface="Arial" panose="020B0604020202020204" pitchFamily="34" charset="0"/>
              <a:buChar char="•"/>
            </a:pPr>
            <a:r>
              <a:rPr lang="en-US" dirty="0">
                <a:latin typeface="Arial" panose="020B0604020202020204" pitchFamily="34" charset="0"/>
                <a:cs typeface="Arial" panose="020B0604020202020204" pitchFamily="34" charset="0"/>
              </a:rPr>
              <a:t>Vertically integrated utility Eskom supplies 90% of power</a:t>
            </a:r>
          </a:p>
          <a:p>
            <a:pPr marL="101600" indent="0">
              <a:buNone/>
            </a:pPr>
            <a:r>
              <a:rPr lang="en-US" b="1" dirty="0">
                <a:latin typeface="Arial" panose="020B0604020202020204" pitchFamily="34" charset="0"/>
                <a:cs typeface="Arial" panose="020B0604020202020204" pitchFamily="34" charset="0"/>
              </a:rPr>
              <a:t>Main policy goals</a:t>
            </a:r>
          </a:p>
          <a:p>
            <a:pPr marL="444500" indent="-342900">
              <a:buFont typeface="Arial" panose="020B0604020202020204" pitchFamily="34" charset="0"/>
              <a:buChar char="•"/>
            </a:pPr>
            <a:r>
              <a:rPr lang="en-US" dirty="0">
                <a:latin typeface="Arial" panose="020B0604020202020204" pitchFamily="34" charset="0"/>
                <a:cs typeface="Arial" panose="020B0604020202020204" pitchFamily="34" charset="0"/>
              </a:rPr>
              <a:t>Overcome supply shortages and load shedding</a:t>
            </a:r>
          </a:p>
          <a:p>
            <a:pPr marL="444500" indent="-342900">
              <a:buFont typeface="Arial" panose="020B0604020202020204" pitchFamily="34" charset="0"/>
              <a:buChar char="•"/>
            </a:pPr>
            <a:r>
              <a:rPr lang="en-US" dirty="0">
                <a:latin typeface="Arial" panose="020B0604020202020204" pitchFamily="34" charset="0"/>
                <a:cs typeface="Arial" panose="020B0604020202020204" pitchFamily="34" charset="0"/>
              </a:rPr>
              <a:t>Diversify the energy mix</a:t>
            </a:r>
          </a:p>
          <a:p>
            <a:pPr marL="101600" indent="0">
              <a:buNone/>
            </a:pPr>
            <a:r>
              <a:rPr lang="en-US" b="1" dirty="0">
                <a:latin typeface="Arial" panose="020B0604020202020204" pitchFamily="34" charset="0"/>
                <a:cs typeface="Arial" panose="020B0604020202020204" pitchFamily="34" charset="0"/>
              </a:rPr>
              <a:t>Renewable energy potential </a:t>
            </a:r>
          </a:p>
          <a:p>
            <a:pPr marL="444500" indent="-342900">
              <a:buFont typeface="Arial" panose="020B0604020202020204" pitchFamily="34" charset="0"/>
              <a:buChar char="•"/>
            </a:pPr>
            <a:r>
              <a:rPr lang="en-US" dirty="0">
                <a:latin typeface="Arial" panose="020B0604020202020204" pitchFamily="34" charset="0"/>
                <a:cs typeface="Arial" panose="020B0604020202020204" pitchFamily="34" charset="0"/>
              </a:rPr>
              <a:t>Large solar energy potential </a:t>
            </a:r>
          </a:p>
          <a:p>
            <a:pPr marL="444500" indent="-34290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Plans to expand renewable energy capacity considerably, although plans are contested and not final </a:t>
            </a:r>
          </a:p>
        </p:txBody>
      </p:sp>
      <p:graphicFrame>
        <p:nvGraphicFramePr>
          <p:cNvPr id="5" name="Chart 4">
            <a:extLst>
              <a:ext uri="{FF2B5EF4-FFF2-40B4-BE49-F238E27FC236}">
                <a16:creationId xmlns:a16="http://schemas.microsoft.com/office/drawing/2014/main" id="{C58BD332-B1DA-109C-71FA-E68F5B34799A}"/>
              </a:ext>
            </a:extLst>
          </p:cNvPr>
          <p:cNvGraphicFramePr>
            <a:graphicFrameLocks noGrp="1"/>
          </p:cNvGraphicFramePr>
          <p:nvPr>
            <p:extLst>
              <p:ext uri="{D42A27DB-BD31-4B8C-83A1-F6EECF244321}">
                <p14:modId xmlns:p14="http://schemas.microsoft.com/office/powerpoint/2010/main" val="2832853043"/>
              </p:ext>
            </p:extLst>
          </p:nvPr>
        </p:nvGraphicFramePr>
        <p:xfrm>
          <a:off x="5951621" y="1252729"/>
          <a:ext cx="7339849" cy="512877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EBE930A-62E2-52F2-148A-487BD22D31DA}"/>
              </a:ext>
            </a:extLst>
          </p:cNvPr>
          <p:cNvSpPr txBox="1"/>
          <p:nvPr/>
        </p:nvSpPr>
        <p:spPr>
          <a:xfrm>
            <a:off x="8161178" y="6183575"/>
            <a:ext cx="3629770" cy="369332"/>
          </a:xfrm>
          <a:prstGeom prst="rect">
            <a:avLst/>
          </a:prstGeom>
          <a:noFill/>
        </p:spPr>
        <p:txBody>
          <a:bodyPr wrap="square" rtlCol="0">
            <a:spAutoFit/>
          </a:bodyPr>
          <a:lstStyle/>
          <a:p>
            <a:r>
              <a:rPr lang="en-GB" dirty="0"/>
              <a:t>Data from: IEA, 2022</a:t>
            </a:r>
          </a:p>
        </p:txBody>
      </p:sp>
      <p:sp>
        <p:nvSpPr>
          <p:cNvPr id="6" name="Rectangle 1">
            <a:extLst>
              <a:ext uri="{FF2B5EF4-FFF2-40B4-BE49-F238E27FC236}">
                <a16:creationId xmlns:a16="http://schemas.microsoft.com/office/drawing/2014/main" id="{779660CC-53CF-DC2E-C965-822862A5988B}"/>
              </a:ext>
            </a:extLst>
          </p:cNvPr>
          <p:cNvSpPr>
            <a:spLocks noChangeArrowheads="1"/>
          </p:cNvSpPr>
          <p:nvPr/>
        </p:nvSpPr>
        <p:spPr bwMode="auto">
          <a:xfrm>
            <a:off x="5951621" y="6504355"/>
            <a:ext cx="62403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(IEA, 2023; </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International Trade Administration, 2023</a:t>
            </a: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53240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2991916"/>
            <a:ext cx="9178520" cy="617558"/>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FFFFFF"/>
                </a:solidFill>
                <a:latin typeface="Trebuchet MS"/>
                <a:ea typeface="Trebuchet MS"/>
                <a:cs typeface="Trebuchet MS"/>
                <a:sym typeface="Trebuchet MS"/>
              </a:rPr>
              <a:t>Electricity Transition</a:t>
            </a: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 Playbook: Public participation and support</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pPr fontAlgn="base"/>
            <a:r>
              <a:rPr lang="en-GB" dirty="0">
                <a:solidFill>
                  <a:schemeClr val="bg1"/>
                </a:solidFill>
                <a:latin typeface="Trebuchet MS" panose="020B0703020202090204" pitchFamily="34" charset="0"/>
                <a:ea typeface="+mn-ea"/>
                <a:cs typeface="+mn-cs"/>
                <a:sym typeface="Arial"/>
              </a:rPr>
              <a:t>Public participation and support in South Africa’s just transition work</a:t>
            </a:r>
            <a:br>
              <a:rPr lang="en-GB" sz="5400" b="0" i="0" u="none" strike="noStrike" cap="none" dirty="0">
                <a:solidFill>
                  <a:schemeClr val="dk1"/>
                </a:solidFill>
                <a:effectLst/>
                <a:latin typeface="+mn-lt"/>
                <a:ea typeface="+mn-ea"/>
                <a:cs typeface="+mn-cs"/>
                <a:sym typeface="Arial"/>
              </a:rPr>
            </a:br>
            <a:endParaRPr lang="en-GB" sz="5400" b="0" i="0" u="none" strike="noStrike" cap="none" dirty="0">
              <a:solidFill>
                <a:schemeClr val="dk1"/>
              </a:solidFill>
              <a:effectLst/>
              <a:latin typeface="+mn-lt"/>
              <a:ea typeface="+mn-ea"/>
              <a:cs typeface="+mn-cs"/>
              <a:sym typeface="Arial"/>
            </a:endParaRPr>
          </a:p>
        </p:txBody>
      </p:sp>
    </p:spTree>
    <p:extLst>
      <p:ext uri="{BB962C8B-B14F-4D97-AF65-F5344CB8AC3E}">
        <p14:creationId xmlns:p14="http://schemas.microsoft.com/office/powerpoint/2010/main" val="41904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98B98-6E08-9BC8-068B-CCFC0A44384B}"/>
              </a:ext>
            </a:extLst>
          </p:cNvPr>
          <p:cNvSpPr>
            <a:spLocks noGrp="1"/>
          </p:cNvSpPr>
          <p:nvPr>
            <p:ph type="title"/>
          </p:nvPr>
        </p:nvSpPr>
        <p:spPr/>
        <p:txBody>
          <a:bodyPr/>
          <a:lstStyle/>
          <a:p>
            <a:r>
              <a:rPr lang="en-US" dirty="0"/>
              <a:t>Aspects covered in this section </a:t>
            </a:r>
          </a:p>
        </p:txBody>
      </p:sp>
      <p:sp>
        <p:nvSpPr>
          <p:cNvPr id="3" name="Text Placeholder 2">
            <a:extLst>
              <a:ext uri="{FF2B5EF4-FFF2-40B4-BE49-F238E27FC236}">
                <a16:creationId xmlns:a16="http://schemas.microsoft.com/office/drawing/2014/main" id="{DDDB3335-7EB3-8CD6-350B-45D66234F2E6}"/>
              </a:ext>
            </a:extLst>
          </p:cNvPr>
          <p:cNvSpPr>
            <a:spLocks noGrp="1"/>
          </p:cNvSpPr>
          <p:nvPr>
            <p:ph type="body" idx="1"/>
          </p:nvPr>
        </p:nvSpPr>
        <p:spPr/>
        <p:txBody>
          <a:bodyPr/>
          <a:lstStyle/>
          <a:p>
            <a:r>
              <a:rPr lang="en-US" dirty="0"/>
              <a:t>Institutional capacity for a just transition</a:t>
            </a:r>
          </a:p>
          <a:p>
            <a:r>
              <a:rPr lang="en-US" dirty="0"/>
              <a:t>Stakeholder engagement processes</a:t>
            </a:r>
          </a:p>
          <a:p>
            <a:r>
              <a:rPr lang="en-US" dirty="0"/>
              <a:t>Transparency and accessibility</a:t>
            </a:r>
          </a:p>
          <a:p>
            <a:r>
              <a:rPr lang="en-US" dirty="0"/>
              <a:t>Political coalitions around the just transition</a:t>
            </a:r>
          </a:p>
          <a:p>
            <a:r>
              <a:rPr lang="en-US" dirty="0"/>
              <a:t>Prosumerism</a:t>
            </a:r>
          </a:p>
          <a:p>
            <a:endParaRPr lang="en-US" dirty="0"/>
          </a:p>
          <a:p>
            <a:endParaRPr lang="en-US" dirty="0"/>
          </a:p>
          <a:p>
            <a:endParaRPr lang="en-US" dirty="0"/>
          </a:p>
        </p:txBody>
      </p:sp>
    </p:spTree>
    <p:extLst>
      <p:ext uri="{BB962C8B-B14F-4D97-AF65-F5344CB8AC3E}">
        <p14:creationId xmlns:p14="http://schemas.microsoft.com/office/powerpoint/2010/main" val="11355027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79AF1-7B94-8A69-CD87-0E2EA2DCBBC9}"/>
              </a:ext>
            </a:extLst>
          </p:cNvPr>
          <p:cNvSpPr>
            <a:spLocks noGrp="1"/>
          </p:cNvSpPr>
          <p:nvPr>
            <p:ph type="title"/>
          </p:nvPr>
        </p:nvSpPr>
        <p:spPr>
          <a:xfrm>
            <a:off x="650665" y="72851"/>
            <a:ext cx="8103896" cy="886397"/>
          </a:xfrm>
        </p:spPr>
        <p:txBody>
          <a:bodyPr/>
          <a:lstStyle/>
          <a:p>
            <a:r>
              <a:rPr lang="en-US" dirty="0">
                <a:solidFill>
                  <a:srgbClr val="0D0680"/>
                </a:solidFill>
              </a:rPr>
              <a:t>Growing</a:t>
            </a:r>
            <a:r>
              <a:rPr lang="en-US" dirty="0"/>
              <a:t> institutional capacity for planning a just transition in South Africa</a:t>
            </a:r>
          </a:p>
        </p:txBody>
      </p:sp>
      <p:sp>
        <p:nvSpPr>
          <p:cNvPr id="3" name="Text Placeholder 2">
            <a:extLst>
              <a:ext uri="{FF2B5EF4-FFF2-40B4-BE49-F238E27FC236}">
                <a16:creationId xmlns:a16="http://schemas.microsoft.com/office/drawing/2014/main" id="{278BF585-0C57-678E-9C2E-BFCA80673768}"/>
              </a:ext>
            </a:extLst>
          </p:cNvPr>
          <p:cNvSpPr>
            <a:spLocks noGrp="1"/>
          </p:cNvSpPr>
          <p:nvPr>
            <p:ph type="body" idx="1"/>
          </p:nvPr>
        </p:nvSpPr>
        <p:spPr>
          <a:xfrm>
            <a:off x="629400" y="1371601"/>
            <a:ext cx="7111102" cy="5044888"/>
          </a:xfrm>
        </p:spPr>
        <p:txBody>
          <a:bodyPr/>
          <a:lstStyle/>
          <a:p>
            <a:pPr marL="387350" indent="-285750">
              <a:spcAft>
                <a:spcPts val="1200"/>
              </a:spcAft>
              <a:buFont typeface="Arial" panose="020B0604020202020204" pitchFamily="34" charset="0"/>
              <a:buChar char="•"/>
            </a:pPr>
            <a:r>
              <a:rPr lang="en-GB" dirty="0">
                <a:latin typeface="Arial" panose="020B0604020202020204" pitchFamily="34" charset="0"/>
                <a:cs typeface="Arial" panose="020B0604020202020204" pitchFamily="34" charset="0"/>
              </a:rPr>
              <a:t>Planning of a just transition started in 2011 with uncoordinated</a:t>
            </a:r>
            <a:r>
              <a:rPr lang="en-GB" dirty="0">
                <a:effectLst/>
                <a:latin typeface="Arial" panose="020B0604020202020204" pitchFamily="34" charset="0"/>
                <a:cs typeface="Arial" panose="020B0604020202020204" pitchFamily="34" charset="0"/>
              </a:rPr>
              <a:t> institutional capacity</a:t>
            </a:r>
          </a:p>
          <a:p>
            <a:pPr marL="387350" indent="-285750">
              <a:spcAft>
                <a:spcPts val="1200"/>
              </a:spcAft>
              <a:buFont typeface="Arial" panose="020B0604020202020204" pitchFamily="34" charset="0"/>
              <a:buChar char="•"/>
            </a:pPr>
            <a:r>
              <a:rPr lang="en-GB" dirty="0">
                <a:effectLst/>
                <a:latin typeface="Arial" panose="020B0604020202020204" pitchFamily="34" charset="0"/>
                <a:cs typeface="Arial" panose="020B0604020202020204" pitchFamily="34" charset="0"/>
              </a:rPr>
              <a:t>In 2018, the Presidential Climate Commission (PCC) was created to strengthen and align institutional capacity</a:t>
            </a:r>
          </a:p>
          <a:p>
            <a:pPr marL="387350" indent="-285750">
              <a:spcAft>
                <a:spcPts val="1200"/>
              </a:spcAft>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An important driver for the PCC was union backlash in 2017 following the announcement of the retirement of coal plants, which had not been sufficiently discussed with unions </a:t>
            </a:r>
            <a:endParaRPr lang="en-GB" dirty="0">
              <a:effectLst/>
              <a:latin typeface="Arial" panose="020B0604020202020204" pitchFamily="34" charset="0"/>
              <a:cs typeface="Arial" panose="020B0604020202020204" pitchFamily="34" charset="0"/>
            </a:endParaRPr>
          </a:p>
          <a:p>
            <a:pPr marL="387350" indent="-285750">
              <a:spcAft>
                <a:spcPts val="1200"/>
              </a:spcAft>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The PCC has considerable political influence as it operates at the level of the presidency and draws commissioners from all impacted sectors</a:t>
            </a:r>
          </a:p>
          <a:p>
            <a:pPr marL="101600" indent="0">
              <a:spcAft>
                <a:spcPts val="1200"/>
              </a:spcAft>
              <a:buNone/>
            </a:pPr>
            <a:endParaRPr lang="en-GB" sz="2000" dirty="0">
              <a:solidFill>
                <a:srgbClr val="FF0000"/>
              </a:solidFill>
              <a:latin typeface="Arial" panose="020B0604020202020204" pitchFamily="34" charset="0"/>
              <a:cs typeface="Arial" panose="020B0604020202020204" pitchFamily="34" charset="0"/>
            </a:endParaRPr>
          </a:p>
        </p:txBody>
      </p:sp>
      <p:pic>
        <p:nvPicPr>
          <p:cNvPr id="4" name="Picture 2" descr="Forging ahead with a just and climate-resilient transition Forging ahead  with a just and climate-resilient transition">
            <a:extLst>
              <a:ext uri="{FF2B5EF4-FFF2-40B4-BE49-F238E27FC236}">
                <a16:creationId xmlns:a16="http://schemas.microsoft.com/office/drawing/2014/main" id="{FC31B89A-C8EE-3033-FED0-FEEA3CB6B9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9467" y="1443790"/>
            <a:ext cx="3155837" cy="43225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EA9343E-C37C-6012-543B-0F1F53EDB071}"/>
              </a:ext>
            </a:extLst>
          </p:cNvPr>
          <p:cNvSpPr txBox="1"/>
          <p:nvPr/>
        </p:nvSpPr>
        <p:spPr>
          <a:xfrm>
            <a:off x="8015180" y="5770158"/>
            <a:ext cx="3005746" cy="646331"/>
          </a:xfrm>
          <a:prstGeom prst="rect">
            <a:avLst/>
          </a:prstGeom>
          <a:noFill/>
        </p:spPr>
        <p:txBody>
          <a:bodyPr wrap="square" rtlCol="0">
            <a:spAutoFit/>
          </a:bodyPr>
          <a:lstStyle/>
          <a:p>
            <a:r>
              <a:rPr lang="en-GB" dirty="0"/>
              <a:t>The PCC logo.</a:t>
            </a:r>
          </a:p>
          <a:p>
            <a:r>
              <a:rPr lang="en-GB" dirty="0"/>
              <a:t>Image: </a:t>
            </a:r>
            <a:r>
              <a:rPr lang="en-GB" dirty="0" err="1"/>
              <a:t>Moosa</a:t>
            </a:r>
            <a:r>
              <a:rPr lang="en-GB" dirty="0"/>
              <a:t>, 2022</a:t>
            </a:r>
          </a:p>
        </p:txBody>
      </p:sp>
      <p:sp>
        <p:nvSpPr>
          <p:cNvPr id="5" name="Rectangle 1">
            <a:extLst>
              <a:ext uri="{FF2B5EF4-FFF2-40B4-BE49-F238E27FC236}">
                <a16:creationId xmlns:a16="http://schemas.microsoft.com/office/drawing/2014/main" id="{45DC732E-58CA-6C64-BD7A-033F571ACA93}"/>
              </a:ext>
            </a:extLst>
          </p:cNvPr>
          <p:cNvSpPr>
            <a:spLocks noChangeArrowheads="1"/>
          </p:cNvSpPr>
          <p:nvPr/>
        </p:nvSpPr>
        <p:spPr bwMode="auto">
          <a:xfrm>
            <a:off x="6930189" y="6504355"/>
            <a:ext cx="52618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(Connolly, 2022)</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31362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F759A-F9BD-9961-2E0A-C2798E70E5BE}"/>
              </a:ext>
            </a:extLst>
          </p:cNvPr>
          <p:cNvSpPr>
            <a:spLocks noGrp="1"/>
          </p:cNvSpPr>
          <p:nvPr>
            <p:ph type="title"/>
          </p:nvPr>
        </p:nvSpPr>
        <p:spPr>
          <a:xfrm>
            <a:off x="629400" y="111654"/>
            <a:ext cx="8530642" cy="886397"/>
          </a:xfrm>
        </p:spPr>
        <p:txBody>
          <a:bodyPr/>
          <a:lstStyle/>
          <a:p>
            <a:r>
              <a:rPr lang="en-US" dirty="0"/>
              <a:t>Stakeholder engagement was key to the  development of the Just Transition Framework</a:t>
            </a:r>
          </a:p>
        </p:txBody>
      </p:sp>
      <p:pic>
        <p:nvPicPr>
          <p:cNvPr id="5122" name="Picture 2" descr="uKESA">
            <a:extLst>
              <a:ext uri="{FF2B5EF4-FFF2-40B4-BE49-F238E27FC236}">
                <a16:creationId xmlns:a16="http://schemas.microsoft.com/office/drawing/2014/main" id="{21B4544D-DDA8-D81B-DC5A-D42D34E60B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400" y="1711753"/>
            <a:ext cx="2975051" cy="3954529"/>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2">
            <a:extLst>
              <a:ext uri="{FF2B5EF4-FFF2-40B4-BE49-F238E27FC236}">
                <a16:creationId xmlns:a16="http://schemas.microsoft.com/office/drawing/2014/main" id="{34279A67-DF96-2C0C-AAA1-3DF15DF50B99}"/>
              </a:ext>
            </a:extLst>
          </p:cNvPr>
          <p:cNvSpPr>
            <a:spLocks noGrp="1"/>
          </p:cNvSpPr>
          <p:nvPr>
            <p:ph type="body" idx="1"/>
          </p:nvPr>
        </p:nvSpPr>
        <p:spPr>
          <a:xfrm>
            <a:off x="3762531" y="1252538"/>
            <a:ext cx="7935758" cy="5349875"/>
          </a:xfrm>
        </p:spPr>
        <p:txBody>
          <a:bodyPr/>
          <a:lstStyle/>
          <a:p>
            <a:pPr marL="285750" indent="-285750">
              <a:spcAft>
                <a:spcPts val="600"/>
              </a:spcAft>
              <a:buClrTx/>
              <a:buSzTx/>
              <a:buFont typeface="Arial" panose="020B0604020202020204" pitchFamily="34" charset="0"/>
              <a:buChar char="•"/>
              <a:defRPr/>
            </a:pPr>
            <a:r>
              <a:rPr lang="en-GB" dirty="0">
                <a:solidFill>
                  <a:schemeClr val="tx1"/>
                </a:solidFill>
                <a:latin typeface="Arial" panose="020B0604020202020204" pitchFamily="34" charset="0"/>
                <a:cs typeface="Arial" panose="020B0604020202020204" pitchFamily="34" charset="0"/>
              </a:rPr>
              <a:t>Stakeholder engagement is rooted in the South African Constitution as a citizen’s right</a:t>
            </a:r>
          </a:p>
          <a:p>
            <a:pPr marL="285750" marR="0" lvl="0" indent="-285750" algn="l" defTabSz="914400" rtl="0" eaLnBrk="1" fontAlgn="auto" latinLnBrk="0" hangingPunct="1">
              <a:spcAft>
                <a:spcPts val="600"/>
              </a:spcAft>
              <a:buClrTx/>
              <a:buSzTx/>
              <a:buFont typeface="Arial" panose="020B0604020202020204" pitchFamily="34" charset="0"/>
              <a:buChar char="•"/>
              <a:tabLst/>
              <a:defRPr/>
            </a:pPr>
            <a:r>
              <a:rPr lang="en-GB" i="0" u="none" strike="noStrike" dirty="0">
                <a:solidFill>
                  <a:srgbClr val="374151"/>
                </a:solidFill>
                <a:effectLst/>
                <a:latin typeface="Arial" panose="020B0604020202020204" pitchFamily="34" charset="0"/>
                <a:cs typeface="Arial" panose="020B0604020202020204" pitchFamily="34" charset="0"/>
              </a:rPr>
              <a:t>The PCC developed the Just Transition Framework, a shared vision for a just transition through to 2050</a:t>
            </a:r>
          </a:p>
          <a:p>
            <a:pPr marL="285750" marR="0" lvl="0" indent="-285750" algn="l" defTabSz="914400" rtl="0" eaLnBrk="1" fontAlgn="auto" latinLnBrk="0" hangingPunct="1">
              <a:spcAft>
                <a:spcPts val="600"/>
              </a:spcAft>
              <a:buClrTx/>
              <a:buSzTx/>
              <a:buFont typeface="Arial" panose="020B0604020202020204" pitchFamily="34" charset="0"/>
              <a:buChar char="•"/>
              <a:tabLst/>
              <a:defRPr/>
            </a:pPr>
            <a:r>
              <a:rPr lang="en-GB" i="0" u="none" strike="noStrike" dirty="0">
                <a:solidFill>
                  <a:srgbClr val="374151"/>
                </a:solidFill>
                <a:effectLst/>
                <a:latin typeface="Arial" panose="020B0604020202020204" pitchFamily="34" charset="0"/>
                <a:cs typeface="Arial" panose="020B0604020202020204" pitchFamily="34" charset="0"/>
              </a:rPr>
              <a:t>For the first draft, thematic dialogues were held </a:t>
            </a:r>
            <a:r>
              <a:rPr lang="en-GB" dirty="0">
                <a:solidFill>
                  <a:srgbClr val="374151"/>
                </a:solidFill>
                <a:latin typeface="Arial" panose="020B0604020202020204" pitchFamily="34" charset="0"/>
                <a:cs typeface="Arial" panose="020B0604020202020204" pitchFamily="34" charset="0"/>
              </a:rPr>
              <a:t>with key stakeholders, publishing a policy brief on each topic</a:t>
            </a:r>
          </a:p>
          <a:p>
            <a:pPr marL="285750" marR="0" lvl="0" indent="-285750" algn="l" defTabSz="914400" rtl="0" eaLnBrk="1" fontAlgn="auto" latinLnBrk="0" hangingPunct="1">
              <a:spcAft>
                <a:spcPts val="600"/>
              </a:spcAft>
              <a:buClrTx/>
              <a:buSzTx/>
              <a:buFont typeface="Arial" panose="020B0604020202020204" pitchFamily="34" charset="0"/>
              <a:buChar char="•"/>
              <a:tabLst/>
              <a:defRPr/>
            </a:pPr>
            <a:r>
              <a:rPr lang="en-GB" i="0" u="none" strike="noStrike" dirty="0">
                <a:solidFill>
                  <a:srgbClr val="374151"/>
                </a:solidFill>
                <a:effectLst/>
                <a:latin typeface="Arial" panose="020B0604020202020204" pitchFamily="34" charset="0"/>
                <a:cs typeface="Arial" panose="020B0604020202020204" pitchFamily="34" charset="0"/>
              </a:rPr>
              <a:t>For the final draft, particular attention was paid to </a:t>
            </a:r>
            <a:r>
              <a:rPr lang="en-GB" dirty="0">
                <a:solidFill>
                  <a:srgbClr val="374151"/>
                </a:solidFill>
                <a:latin typeface="Arial" panose="020B0604020202020204" pitchFamily="34" charset="0"/>
                <a:cs typeface="Arial" panose="020B0604020202020204" pitchFamily="34" charset="0"/>
              </a:rPr>
              <a:t>the poor and vulnerable</a:t>
            </a:r>
          </a:p>
          <a:p>
            <a:pPr marL="285750" marR="0" lvl="0" indent="-285750" algn="l" defTabSz="914400" rtl="0" eaLnBrk="1" fontAlgn="auto" latinLnBrk="0" hangingPunct="1">
              <a:spcAft>
                <a:spcPts val="600"/>
              </a:spcAft>
              <a:buClrTx/>
              <a:buSzTx/>
              <a:buFont typeface="Arial" panose="020B0604020202020204" pitchFamily="34" charset="0"/>
              <a:buChar char="•"/>
              <a:tabLst/>
              <a:defRPr/>
            </a:pPr>
            <a:r>
              <a:rPr lang="en-GB" dirty="0">
                <a:solidFill>
                  <a:srgbClr val="374151"/>
                </a:solidFill>
                <a:latin typeface="Arial" panose="020B0604020202020204" pitchFamily="34" charset="0"/>
                <a:cs typeface="Arial" panose="020B0604020202020204" pitchFamily="34" charset="0"/>
              </a:rPr>
              <a:t>Participants raised concerns above and beyond the just transition discussions</a:t>
            </a:r>
          </a:p>
          <a:p>
            <a:pPr marL="285750" marR="0" lvl="0" indent="-285750" algn="l" defTabSz="914400" rtl="0" eaLnBrk="1" fontAlgn="auto" latinLnBrk="0" hangingPunct="1">
              <a:spcAft>
                <a:spcPts val="600"/>
              </a:spcAft>
              <a:buClrTx/>
              <a:buSzTx/>
              <a:buFont typeface="Arial" panose="020B0604020202020204" pitchFamily="34" charset="0"/>
              <a:buChar char="•"/>
              <a:tabLst/>
              <a:defRPr/>
            </a:pPr>
            <a:r>
              <a:rPr lang="en-GB" dirty="0">
                <a:solidFill>
                  <a:srgbClr val="374151"/>
                </a:solidFill>
                <a:latin typeface="Arial" panose="020B0604020202020204" pitchFamily="34" charset="0"/>
                <a:cs typeface="Arial" panose="020B0604020202020204" pitchFamily="34" charset="0"/>
              </a:rPr>
              <a:t>Participants fed back that that they valued having their voices heard but they were still distrustful of the government</a:t>
            </a:r>
          </a:p>
          <a:p>
            <a:pPr marL="285750" marR="0" lvl="0" indent="-285750" algn="l" defTabSz="914400" rtl="0" eaLnBrk="1" fontAlgn="auto" latinLnBrk="0" hangingPunct="1">
              <a:spcAft>
                <a:spcPts val="600"/>
              </a:spcAft>
              <a:buClrTx/>
              <a:buSzTx/>
              <a:buFont typeface="Arial" panose="020B0604020202020204" pitchFamily="34" charset="0"/>
              <a:buChar char="•"/>
              <a:tabLst/>
              <a:defRPr/>
            </a:pPr>
            <a:r>
              <a:rPr lang="en-GB" dirty="0">
                <a:solidFill>
                  <a:srgbClr val="374151"/>
                </a:solidFill>
                <a:latin typeface="Arial" panose="020B0604020202020204" pitchFamily="34" charset="0"/>
                <a:cs typeface="Arial" panose="020B0604020202020204" pitchFamily="34" charset="0"/>
              </a:rPr>
              <a:t>Overall, the engagement was a step in the right direction</a:t>
            </a:r>
            <a:endParaRPr lang="en-US" dirty="0">
              <a:latin typeface="Arial" panose="020B0604020202020204" pitchFamily="34" charset="0"/>
              <a:cs typeface="Arial" panose="020B0604020202020204" pitchFamily="34" charset="0"/>
            </a:endParaRPr>
          </a:p>
          <a:p>
            <a:pPr marL="101600" indent="0">
              <a:buNone/>
            </a:pPr>
            <a:endParaRPr lang="en-US" dirty="0">
              <a:latin typeface="Arial" panose="020B0604020202020204" pitchFamily="34" charset="0"/>
              <a:cs typeface="Arial" panose="020B0604020202020204" pitchFamily="34" charset="0"/>
            </a:endParaRPr>
          </a:p>
        </p:txBody>
      </p:sp>
      <p:sp>
        <p:nvSpPr>
          <p:cNvPr id="3" name="Rectangle 1">
            <a:extLst>
              <a:ext uri="{FF2B5EF4-FFF2-40B4-BE49-F238E27FC236}">
                <a16:creationId xmlns:a16="http://schemas.microsoft.com/office/drawing/2014/main" id="{6053A7B7-A55E-BB83-C5AD-F618979F72FE}"/>
              </a:ext>
            </a:extLst>
          </p:cNvPr>
          <p:cNvSpPr>
            <a:spLocks noChangeArrowheads="1"/>
          </p:cNvSpPr>
          <p:nvPr/>
        </p:nvSpPr>
        <p:spPr bwMode="auto">
          <a:xfrm>
            <a:off x="6096001" y="6504355"/>
            <a:ext cx="6096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(Connolly, 2022; Legislative Sector South Africa, 2013)</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 name="Rectangle 1">
            <a:extLst>
              <a:ext uri="{FF2B5EF4-FFF2-40B4-BE49-F238E27FC236}">
                <a16:creationId xmlns:a16="http://schemas.microsoft.com/office/drawing/2014/main" id="{2FB1605E-3C3F-01D4-A25C-DD6D9D4AB482}"/>
              </a:ext>
            </a:extLst>
          </p:cNvPr>
          <p:cNvSpPr>
            <a:spLocks noChangeArrowheads="1"/>
          </p:cNvSpPr>
          <p:nvPr/>
        </p:nvSpPr>
        <p:spPr bwMode="auto">
          <a:xfrm>
            <a:off x="629400" y="5760720"/>
            <a:ext cx="35728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dirty="0">
                <a:solidFill>
                  <a:srgbClr val="000000"/>
                </a:solidFill>
                <a:latin typeface="Arial" panose="020B0604020202020204" pitchFamily="34" charset="0"/>
                <a:cs typeface="Arial" panose="020B0604020202020204" pitchFamily="34" charset="0"/>
              </a:rPr>
              <a:t>Image: Presidential Climate Commission, 2022</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9752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CCC UK 2020 Grid 16:9 - 11991">
  <a:themeElements>
    <a:clrScheme name="UCCC UK 2020">
      <a:dk1>
        <a:srgbClr val="242424"/>
      </a:dk1>
      <a:lt1>
        <a:srgbClr val="FFFFFF"/>
      </a:lt1>
      <a:dk2>
        <a:srgbClr val="002060"/>
      </a:dk2>
      <a:lt2>
        <a:srgbClr val="F2F2F2"/>
      </a:lt2>
      <a:accent1>
        <a:srgbClr val="001236"/>
      </a:accent1>
      <a:accent2>
        <a:srgbClr val="003192"/>
      </a:accent2>
      <a:accent3>
        <a:srgbClr val="FFEC5D"/>
      </a:accent3>
      <a:accent4>
        <a:srgbClr val="4B93DC"/>
      </a:accent4>
      <a:accent5>
        <a:srgbClr val="D9D9D9"/>
      </a:accent5>
      <a:accent6>
        <a:srgbClr val="8CDC73"/>
      </a:accent6>
      <a:hlink>
        <a:srgbClr val="2E3558"/>
      </a:hlink>
      <a:folHlink>
        <a:srgbClr val="4C58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2 12 06 BA template" id="{05E1C20F-F11D-4D37-A695-E76F831DA5F2}" vid="{FC7A123E-89C6-4389-B23C-714F93DE3EF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7" ma:contentTypeDescription="Create a new document." ma:contentTypeScope="" ma:versionID="79f8815d7021c15af2b072937e2d090b">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a6f3f63fc0ee8c5504a470af4690d55"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5b8b66e-5759-43c1-a138-f967a8bf5a20" xsi:nil="true"/>
    <lcf76f155ced4ddcb4097134ff3c332f xmlns="0b696a8a-ab1a-459b-a09e-44df7cbe933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A52F56-8860-4187-B045-E7ED3252B9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898148-E755-4E4D-A5B1-95483911B114}">
  <ds:schemaRefs>
    <ds:schemaRef ds:uri="http://purl.org/dc/terms/"/>
    <ds:schemaRef ds:uri="http://purl.org/dc/elements/1.1/"/>
    <ds:schemaRef ds:uri="http://purl.org/dc/dcmitype/"/>
    <ds:schemaRef ds:uri="35b8b66e-5759-43c1-a138-f967a8bf5a20"/>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0b696a8a-ab1a-459b-a09e-44df7cbe9330"/>
  </ds:schemaRefs>
</ds:datastoreItem>
</file>

<file path=customXml/itemProps3.xml><?xml version="1.0" encoding="utf-8"?>
<ds:datastoreItem xmlns:ds="http://schemas.openxmlformats.org/officeDocument/2006/customXml" ds:itemID="{B3DE3B85-07E8-4CB4-84BD-CEF3094F42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28548</TotalTime>
  <Words>3572</Words>
  <Application>Microsoft Office PowerPoint</Application>
  <PresentationFormat>Widescreen</PresentationFormat>
  <Paragraphs>270</Paragraphs>
  <Slides>21</Slides>
  <Notes>17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21</vt:i4>
      </vt:variant>
    </vt:vector>
  </HeadingPairs>
  <TitlesOfParts>
    <vt:vector size="33" baseType="lpstr">
      <vt:lpstr>adobe-caslon-pro</vt:lpstr>
      <vt:lpstr>Arial</vt:lpstr>
      <vt:lpstr>Calibri</vt:lpstr>
      <vt:lpstr>Open Sans</vt:lpstr>
      <vt:lpstr>Open Sans ExtraBold</vt:lpstr>
      <vt:lpstr>Raleway</vt:lpstr>
      <vt:lpstr>Söhne</vt:lpstr>
      <vt:lpstr>Trebuchet MS</vt:lpstr>
      <vt:lpstr>Wingdings</vt:lpstr>
      <vt:lpstr>Simple Light</vt:lpstr>
      <vt:lpstr>UCCC UK 2020 Grid 16:9 - 11991</vt:lpstr>
      <vt:lpstr>1_Simple Light</vt:lpstr>
      <vt:lpstr>Lecture 7  Public Participation and Support – Case Study</vt:lpstr>
      <vt:lpstr>Presentation overview</vt:lpstr>
      <vt:lpstr>South African context </vt:lpstr>
      <vt:lpstr>Challenging socio-economic landscape</vt:lpstr>
      <vt:lpstr>Electricity sector dominated by coal</vt:lpstr>
      <vt:lpstr>Public participation and support in South Africa’s just transition work </vt:lpstr>
      <vt:lpstr>Aspects covered in this section </vt:lpstr>
      <vt:lpstr>Growing institutional capacity for planning a just transition in South Africa</vt:lpstr>
      <vt:lpstr>Stakeholder engagement was key to the  development of the Just Transition Framework</vt:lpstr>
      <vt:lpstr>Meaningful participation can be challenging and relies on carefully thought-through engagement</vt:lpstr>
      <vt:lpstr>Transparency and accessibility are critical, as underlined by the Just Energy Transition Partnership</vt:lpstr>
      <vt:lpstr>Political coalitions are key to the just transition, but diverse priorities demand careful navigation</vt:lpstr>
      <vt:lpstr>Prosumerism in South Africa is still hindered by barriers despite good case</vt:lpstr>
      <vt:lpstr>Summary</vt:lpstr>
      <vt:lpstr>Key lessons from South Africa</vt:lpstr>
      <vt:lpstr>Contributors</vt:lpstr>
      <vt:lpstr>References (1)</vt:lpstr>
      <vt:lpstr>References (2)</vt:lpstr>
      <vt:lpstr>References (3)</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Breakthrough Agenda Roundtable: [insert sector]</dc:title>
  <dc:creator>George, Megan (BEIS)</dc:creator>
  <cp:lastModifiedBy>Ashutosh.Bhagurkar</cp:lastModifiedBy>
  <cp:revision>67</cp:revision>
  <dcterms:created xsi:type="dcterms:W3CDTF">2023-03-02T11:39:23Z</dcterms:created>
  <dcterms:modified xsi:type="dcterms:W3CDTF">2024-11-02T18:45:40Z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2023-03-02T11:39:23Z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b08f2dd6-275b-49be-982e-3c30b6088613</vt:lpwstr>
  </property>
  <property fmtid="{D5CDD505-2E9C-101B-9397-08002B2CF9AE}" pid="8" name="MSIP_Label_ba62f585-b40f-4ab9-bafe-39150f03d124_ContentBits">
    <vt:lpwstr>0</vt:lpwstr>
  </property>
  <property fmtid="{D5CDD505-2E9C-101B-9397-08002B2CF9AE}" pid="9" name="ContentTypeId">
    <vt:lpwstr>0x010100633F727AA7180443A862CD9A25741398</vt:lpwstr>
  </property>
  <property fmtid="{D5CDD505-2E9C-101B-9397-08002B2CF9AE}" pid="10" name="_dlc_DocIdItemGuid">
    <vt:lpwstr>891ce5c6-7a4e-48db-945a-c756f20c5d0f</vt:lpwstr>
  </property>
  <property fmtid="{D5CDD505-2E9C-101B-9397-08002B2CF9AE}" pid="11" name="Business Unit">
    <vt:lpwstr>3;#International Climate Negotiations|4bf2d44c-fd56-4add-95e0-64e8b8e288d5</vt:lpwstr>
  </property>
  <property fmtid="{D5CDD505-2E9C-101B-9397-08002B2CF9AE}" pid="12" name="MediaServiceImageTags">
    <vt:lpwstr/>
  </property>
</Properties>
</file>