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9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89" r:id="rId18"/>
    <p:sldId id="297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kIV1q0PoV1LdlfVNrts8A==" hashData="LNYOwuoIbfIdysDcVJMkBfzr272inF8/17EQRsljdSov33ucuY6XgliGWfRmg+AVt/QQUpRYakV1icFKtNAP0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3462" autoAdjust="0"/>
  </p:normalViewPr>
  <p:slideViewPr>
    <p:cSldViewPr snapToGrid="0">
      <p:cViewPr varScale="1">
        <p:scale>
          <a:sx n="106" d="100"/>
          <a:sy n="106" d="100"/>
        </p:scale>
        <p:origin x="9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' Golinucci" userId="af77fc62-6a85-4b10-b94f-9bff1a9c5999" providerId="ADAL" clId="{44384590-F355-48E2-B790-0F5D4DCFC3A2}"/>
    <pc:docChg chg="modSld">
      <pc:chgData name="Nicolo' Golinucci" userId="af77fc62-6a85-4b10-b94f-9bff1a9c5999" providerId="ADAL" clId="{44384590-F355-48E2-B790-0F5D4DCFC3A2}" dt="2023-09-05T07:19:55.171" v="0"/>
      <pc:docMkLst>
        <pc:docMk/>
      </pc:docMkLst>
      <pc:sldChg chg="addSp modSp">
        <pc:chgData name="Nicolo' Golinucci" userId="af77fc62-6a85-4b10-b94f-9bff1a9c5999" providerId="ADAL" clId="{44384590-F355-48E2-B790-0F5D4DCFC3A2}" dt="2023-09-05T07:19:55.171" v="0"/>
        <pc:sldMkLst>
          <pc:docMk/>
          <pc:sldMk cId="3688935345" sldId="278"/>
        </pc:sldMkLst>
        <pc:spChg chg="add mod">
          <ac:chgData name="Nicolo' Golinucci" userId="af77fc62-6a85-4b10-b94f-9bff1a9c5999" providerId="ADAL" clId="{44384590-F355-48E2-B790-0F5D4DCFC3A2}" dt="2023-09-05T07:19:55.171" v="0"/>
          <ac:spMkLst>
            <pc:docMk/>
            <pc:sldMk cId="3688935345" sldId="278"/>
            <ac:spMk id="3" creationId="{79495FBF-E9F0-DEA1-E07A-49D36C636E57}"/>
          </ac:spMkLst>
        </pc:spChg>
      </pc:sldChg>
    </pc:docChg>
  </pc:docChgLst>
  <pc:docChgLst>
    <pc:chgData name="Helena Walters" userId="0082c520-c2c8-4944-9e5a-2aa07d58029d" providerId="ADAL" clId="{01E466CF-826D-4926-80F3-E5B222958795}"/>
    <pc:docChg chg="modSld">
      <pc:chgData name="Helena Walters" userId="0082c520-c2c8-4944-9e5a-2aa07d58029d" providerId="ADAL" clId="{01E466CF-826D-4926-80F3-E5B222958795}" dt="2024-04-19T09:47:32.736" v="3" actId="20577"/>
      <pc:docMkLst>
        <pc:docMk/>
      </pc:docMkLst>
      <pc:sldChg chg="modSp mod">
        <pc:chgData name="Helena Walters" userId="0082c520-c2c8-4944-9e5a-2aa07d58029d" providerId="ADAL" clId="{01E466CF-826D-4926-80F3-E5B222958795}" dt="2024-04-19T09:47:32.736" v="3" actId="20577"/>
        <pc:sldMkLst>
          <pc:docMk/>
          <pc:sldMk cId="0" sldId="256"/>
        </pc:sldMkLst>
        <pc:spChg chg="mod">
          <ac:chgData name="Helena Walters" userId="0082c520-c2c8-4944-9e5a-2aa07d58029d" providerId="ADAL" clId="{01E466CF-826D-4926-80F3-E5B222958795}" dt="2024-04-19T09:47:32.736" v="3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Helena Walters" userId="0082c520-c2c8-4944-9e5a-2aa07d58029d" providerId="ADAL" clId="{01E466CF-826D-4926-80F3-E5B222958795}" dt="2024-04-19T09:47:25.737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elena Walters" userId="0082c520-c2c8-4944-9e5a-2aa07d58029d" providerId="ADAL" clId="{01E466CF-826D-4926-80F3-E5B222958795}" dt="2024-04-19T09:47:28.959" v="2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 mod">
        <pc:chgData name="Helena Walters" userId="0082c520-c2c8-4944-9e5a-2aa07d58029d" providerId="ADAL" clId="{01E466CF-826D-4926-80F3-E5B222958795}" dt="2024-04-19T09:47:13.672" v="0" actId="20577"/>
        <pc:sldMkLst>
          <pc:docMk/>
          <pc:sldMk cId="2378674815" sldId="298"/>
        </pc:sldMkLst>
        <pc:spChg chg="mod">
          <ac:chgData name="Helena Walters" userId="0082c520-c2c8-4944-9e5a-2aa07d58029d" providerId="ADAL" clId="{01E466CF-826D-4926-80F3-E5B222958795}" dt="2024-04-19T09:47:13.672" v="0" actId="20577"/>
          <ac:spMkLst>
            <pc:docMk/>
            <pc:sldMk cId="2378674815" sldId="298"/>
            <ac:spMk id="7" creationId="{852439F6-8E4D-F9A3-1C4E-F47DFF0AB298}"/>
          </ac:spMkLst>
        </pc:spChg>
      </pc:sldChg>
    </pc:docChg>
  </pc:docChgLst>
  <pc:docChgLst>
    <pc:chgData name="Lorenzo Rinaldi" userId="77d5bfdd-3e88-4678-a8ff-024fe85681f6" providerId="ADAL" clId="{A90D266A-ED4B-4C65-9B37-5EA644230C81}"/>
    <pc:docChg chg="undo redo custSel addSld delSld modSld sldOrd modMainMaster">
      <pc:chgData name="Lorenzo Rinaldi" userId="77d5bfdd-3e88-4678-a8ff-024fe85681f6" providerId="ADAL" clId="{A90D266A-ED4B-4C65-9B37-5EA644230C81}" dt="2023-08-04T12:42:36.507" v="1207" actId="478"/>
      <pc:docMkLst>
        <pc:docMk/>
      </pc:docMkLst>
      <pc:sldChg chg="modSp mod">
        <pc:chgData name="Lorenzo Rinaldi" userId="77d5bfdd-3e88-4678-a8ff-024fe85681f6" providerId="ADAL" clId="{A90D266A-ED4B-4C65-9B37-5EA644230C81}" dt="2023-07-22T06:11:55.954" v="1164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90D266A-ED4B-4C65-9B37-5EA644230C81}" dt="2023-07-22T06:11:55.954" v="1164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A90D266A-ED4B-4C65-9B37-5EA644230C81}" dt="2023-07-22T05:03:38.930" v="1151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delSp modSp mod">
        <pc:chgData name="Lorenzo Rinaldi" userId="77d5bfdd-3e88-4678-a8ff-024fe85681f6" providerId="ADAL" clId="{A90D266A-ED4B-4C65-9B37-5EA644230C81}" dt="2023-07-22T06:12:34.113" v="1171" actId="478"/>
        <pc:sldMkLst>
          <pc:docMk/>
          <pc:sldMk cId="3688935345" sldId="278"/>
        </pc:sldMkLst>
        <pc:spChg chg="mod">
          <ac:chgData name="Lorenzo Rinaldi" userId="77d5bfdd-3e88-4678-a8ff-024fe85681f6" providerId="ADAL" clId="{A90D266A-ED4B-4C65-9B37-5EA644230C81}" dt="2023-07-22T05:02:20.928" v="1135" actId="20577"/>
          <ac:spMkLst>
            <pc:docMk/>
            <pc:sldMk cId="3688935345" sldId="278"/>
            <ac:spMk id="2" creationId="{00000000-0000-0000-0000-000000000000}"/>
          </ac:spMkLst>
        </pc:spChg>
        <pc:spChg chg="del">
          <ac:chgData name="Lorenzo Rinaldi" userId="77d5bfdd-3e88-4678-a8ff-024fe85681f6" providerId="ADAL" clId="{A90D266A-ED4B-4C65-9B37-5EA644230C81}" dt="2023-07-22T06:12:01.056" v="1165" actId="478"/>
          <ac:spMkLst>
            <pc:docMk/>
            <pc:sldMk cId="3688935345" sldId="278"/>
            <ac:spMk id="6" creationId="{4BDB5223-6EB5-1046-88BB-84ED760A29CE}"/>
          </ac:spMkLst>
        </pc:spChg>
        <pc:picChg chg="del">
          <ac:chgData name="Lorenzo Rinaldi" userId="77d5bfdd-3e88-4678-a8ff-024fe85681f6" providerId="ADAL" clId="{A90D266A-ED4B-4C65-9B37-5EA644230C81}" dt="2023-07-22T06:12:34.113" v="117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mod modAnim">
        <pc:chgData name="Lorenzo Rinaldi" userId="77d5bfdd-3e88-4678-a8ff-024fe85681f6" providerId="ADAL" clId="{A90D266A-ED4B-4C65-9B37-5EA644230C81}" dt="2023-07-22T06:13:10.579" v="1186" actId="6549"/>
        <pc:sldMkLst>
          <pc:docMk/>
          <pc:sldMk cId="562194632" sldId="279"/>
        </pc:sldMkLst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2" creationId="{E78FDC63-77B2-BA04-458A-8DA700C3AD35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4" creationId="{E3351C06-338E-9A4F-6587-2E6569B9CE6E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5" creationId="{2600F281-9FC7-2243-EE37-88E84562506F}"/>
          </ac:spMkLst>
        </pc:spChg>
        <pc:spChg chg="del">
          <ac:chgData name="Lorenzo Rinaldi" userId="77d5bfdd-3e88-4678-a8ff-024fe85681f6" providerId="ADAL" clId="{A90D266A-ED4B-4C65-9B37-5EA644230C81}" dt="2023-07-22T06:12:03.703" v="1166" actId="478"/>
          <ac:spMkLst>
            <pc:docMk/>
            <pc:sldMk cId="562194632" sldId="279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2T06:13:10.579" v="1186" actId="6549"/>
          <ac:spMkLst>
            <pc:docMk/>
            <pc:sldMk cId="562194632" sldId="279"/>
            <ac:spMk id="7" creationId="{7EDAED31-1657-2C85-E8BD-B295B8E5FD5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8" creationId="{2F142854-3795-9C93-8CDC-685D559564E5}"/>
          </ac:spMkLst>
        </pc:spChg>
        <pc:spChg chg="mod">
          <ac:chgData name="Lorenzo Rinaldi" userId="77d5bfdd-3e88-4678-a8ff-024fe85681f6" providerId="ADAL" clId="{A90D266A-ED4B-4C65-9B37-5EA644230C81}" dt="2023-07-22T06:13:07.782" v="1185" actId="20577"/>
          <ac:spMkLst>
            <pc:docMk/>
            <pc:sldMk cId="562194632" sldId="279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0" creationId="{CB1394FA-9DB0-7D82-A93F-BC254431DC0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1" creationId="{031F403A-0C73-CF65-8E22-B797A7ACB7B0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2" creationId="{7FB4C0ED-D41E-5A49-CF0D-DD4BF15381E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3" creationId="{23503A06-6C80-97FC-3986-0012C1A855B4}"/>
          </ac:spMkLst>
        </pc:spChg>
        <pc:spChg chg="del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5" creationId="{12A85EB0-D8DC-371B-423D-91F11DBCE45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6" creationId="{5E59DE5A-D6F8-F0BD-2E83-2FB540CD1BC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8" creationId="{92FA2EC1-D5DC-177D-39F2-6F3E27C0591F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19" creationId="{10F53D21-3B0D-5D97-E213-A0EB2822E0B5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20" creationId="{74569AF2-2C7C-7577-D9A5-379BC5C5B010}"/>
          </ac:spMkLst>
        </pc:spChg>
        <pc:picChg chg="del">
          <ac:chgData name="Lorenzo Rinaldi" userId="77d5bfdd-3e88-4678-a8ff-024fe85681f6" providerId="ADAL" clId="{A90D266A-ED4B-4C65-9B37-5EA644230C81}" dt="2023-07-22T06:12:36.766" v="1172" actId="478"/>
          <ac:picMkLst>
            <pc:docMk/>
            <pc:sldMk cId="562194632" sldId="279"/>
            <ac:picMk id="3" creationId="{2FDE5C26-D4A7-4A08-BEF4-A1958E075695}"/>
          </ac:picMkLst>
        </pc:pic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4" creationId="{868638F6-9F34-82AD-0AD5-9BEECE795620}"/>
          </ac:picMkLst>
        </pc:pic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7" creationId="{9E478521-476F-DB48-4978-A7C34FB9EDDC}"/>
          </ac:picMkLst>
        </pc:picChg>
        <pc:picChg chg="add del mod">
          <ac:chgData name="Lorenzo Rinaldi" userId="77d5bfdd-3e88-4678-a8ff-024fe85681f6" providerId="ADAL" clId="{A90D266A-ED4B-4C65-9B37-5EA644230C81}" dt="2023-07-21T14:39:10.419" v="147"/>
          <ac:picMkLst>
            <pc:docMk/>
            <pc:sldMk cId="562194632" sldId="279"/>
            <ac:picMk id="21" creationId="{D2460E7D-46B2-3338-2028-AF997F32DAB1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2T06:13:00.753" v="1182" actId="20577"/>
        <pc:sldMkLst>
          <pc:docMk/>
          <pc:sldMk cId="1355459684" sldId="280"/>
        </pc:sldMkLst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2" creationId="{C7650C74-AE95-2F64-333F-952BB77609AE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4" creationId="{934FC70F-590F-ADFB-CE5B-324BBF21E663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5" creationId="{BC4D14C6-619D-B55E-BF78-EC7A53F6B12E}"/>
          </ac:spMkLst>
        </pc:spChg>
        <pc:spChg chg="del">
          <ac:chgData name="Lorenzo Rinaldi" userId="77d5bfdd-3e88-4678-a8ff-024fe85681f6" providerId="ADAL" clId="{A90D266A-ED4B-4C65-9B37-5EA644230C81}" dt="2023-07-22T06:12:06.142" v="1167" actId="478"/>
          <ac:spMkLst>
            <pc:docMk/>
            <pc:sldMk cId="1355459684" sldId="280"/>
            <ac:spMk id="6" creationId="{4BDB5223-6EB5-1046-88BB-84ED760A29C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7" creationId="{7EDAED31-1657-2C85-E8BD-B295B8E5FD5C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8" creationId="{2F142854-3795-9C93-8CDC-685D559564E5}"/>
          </ac:spMkLst>
        </pc:spChg>
        <pc:spChg chg="mod">
          <ac:chgData name="Lorenzo Rinaldi" userId="77d5bfdd-3e88-4678-a8ff-024fe85681f6" providerId="ADAL" clId="{A90D266A-ED4B-4C65-9B37-5EA644230C81}" dt="2023-07-22T06:13:00.753" v="1182" actId="20577"/>
          <ac:spMkLst>
            <pc:docMk/>
            <pc:sldMk cId="1355459684" sldId="280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0" creationId="{CB1394FA-9DB0-7D82-A93F-BC254431DC0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1" creationId="{031F403A-0C73-CF65-8E22-B797A7ACB7B0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2" creationId="{7FB4C0ED-D41E-5A49-CF0D-DD4BF15381E4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13" creationId="{FD054D97-9EFD-B947-87E2-569BC15BED56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8" creationId="{92FA2EC1-D5DC-177D-39F2-6F3E27C0591F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9" creationId="{10F53D21-3B0D-5D97-E213-A0EB2822E0B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20" creationId="{74569AF2-2C7C-7577-D9A5-379BC5C5B010}"/>
          </ac:spMkLst>
        </pc:spChg>
        <pc:picChg chg="del">
          <ac:chgData name="Lorenzo Rinaldi" userId="77d5bfdd-3e88-4678-a8ff-024fe85681f6" providerId="ADAL" clId="{A90D266A-ED4B-4C65-9B37-5EA644230C81}" dt="2023-07-22T06:12:38.226" v="1173" actId="478"/>
          <ac:picMkLst>
            <pc:docMk/>
            <pc:sldMk cId="1355459684" sldId="280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75113151" sldId="280"/>
        </pc:sldMkLst>
      </pc:sldChg>
      <pc:sldChg chg="addSp delSp modSp add mod modAnim">
        <pc:chgData name="Lorenzo Rinaldi" userId="77d5bfdd-3e88-4678-a8ff-024fe85681f6" providerId="ADAL" clId="{A90D266A-ED4B-4C65-9B37-5EA644230C81}" dt="2023-07-22T06:13:16.968" v="1187"/>
        <pc:sldMkLst>
          <pc:docMk/>
          <pc:sldMk cId="665522800" sldId="281"/>
        </pc:sldMkLst>
        <pc:spChg chg="del">
          <ac:chgData name="Lorenzo Rinaldi" userId="77d5bfdd-3e88-4678-a8ff-024fe85681f6" providerId="ADAL" clId="{A90D266A-ED4B-4C65-9B37-5EA644230C81}" dt="2023-07-21T14:39:45.355" v="173" actId="478"/>
          <ac:spMkLst>
            <pc:docMk/>
            <pc:sldMk cId="665522800" sldId="281"/>
            <ac:spMk id="2" creationId="{C7650C74-AE95-2F64-333F-952BB77609AE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4" creationId="{934FC70F-590F-ADFB-CE5B-324BBF21E663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5" creationId="{BC4D14C6-619D-B55E-BF78-EC7A53F6B12E}"/>
          </ac:spMkLst>
        </pc:spChg>
        <pc:spChg chg="del">
          <ac:chgData name="Lorenzo Rinaldi" userId="77d5bfdd-3e88-4678-a8ff-024fe85681f6" providerId="ADAL" clId="{A90D266A-ED4B-4C65-9B37-5EA644230C81}" dt="2023-07-22T06:12:09.212" v="1168" actId="478"/>
          <ac:spMkLst>
            <pc:docMk/>
            <pc:sldMk cId="665522800" sldId="28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7" creationId="{9D951C4E-1B78-ECB4-12DE-50218F2BE7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8" creationId="{8971EF7E-D909-CE5A-556B-E4BAF4667991}"/>
          </ac:spMkLst>
        </pc:spChg>
        <pc:spChg chg="mod">
          <ac:chgData name="Lorenzo Rinaldi" userId="77d5bfdd-3e88-4678-a8ff-024fe85681f6" providerId="ADAL" clId="{A90D266A-ED4B-4C65-9B37-5EA644230C81}" dt="2023-07-22T06:13:16.968" v="1187"/>
          <ac:spMkLst>
            <pc:docMk/>
            <pc:sldMk cId="665522800" sldId="281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0" creationId="{B83420D9-CC57-B935-C73F-BBB9E91898B7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1" creationId="{E4EACE3C-0CE6-7499-4983-9DADFF4902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2" creationId="{73CE6811-74E2-F368-7C94-2ED532EA2571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13" creationId="{FD054D97-9EFD-B947-87E2-569BC15BED5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4" creationId="{B2CF5AB7-9DDE-73BA-B0CB-ABD85CCC4B9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5" creationId="{C31C52AB-28B7-60D8-B26A-6729A18CE6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6" creationId="{B0FA782D-6390-FE15-7094-E92BB7D4A902}"/>
          </ac:spMkLst>
        </pc:spChg>
        <pc:picChg chg="del mod">
          <ac:chgData name="Lorenzo Rinaldi" userId="77d5bfdd-3e88-4678-a8ff-024fe85681f6" providerId="ADAL" clId="{A90D266A-ED4B-4C65-9B37-5EA644230C81}" dt="2023-07-22T06:12:40.974" v="1174" actId="478"/>
          <ac:picMkLst>
            <pc:docMk/>
            <pc:sldMk cId="665522800" sldId="281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814990731" sldId="281"/>
        </pc:sldMkLst>
      </pc:sldChg>
      <pc:sldChg chg="addSp delSp modSp add mod modAnim">
        <pc:chgData name="Lorenzo Rinaldi" userId="77d5bfdd-3e88-4678-a8ff-024fe85681f6" providerId="ADAL" clId="{A90D266A-ED4B-4C65-9B37-5EA644230C81}" dt="2023-07-22T06:13:22.508" v="1188"/>
        <pc:sldMkLst>
          <pc:docMk/>
          <pc:sldMk cId="1474976860" sldId="282"/>
        </pc:sldMkLst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" creationId="{CF37C5B4-CA5E-369C-A986-E1C1C93ACDE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4" creationId="{D6979BD4-0323-1744-4E7A-6D38458ADDC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2T06:12:13.685" v="1169" actId="478"/>
          <ac:spMkLst>
            <pc:docMk/>
            <pc:sldMk cId="1474976860" sldId="282"/>
            <ac:spMk id="6" creationId="{4BDB5223-6EB5-1046-88BB-84ED760A29C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7" creationId="{9D951C4E-1B78-ECB4-12DE-50218F2BE7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8" creationId="{8971EF7E-D909-CE5A-556B-E4BAF4667991}"/>
          </ac:spMkLst>
        </pc:spChg>
        <pc:spChg chg="mod">
          <ac:chgData name="Lorenzo Rinaldi" userId="77d5bfdd-3e88-4678-a8ff-024fe85681f6" providerId="ADAL" clId="{A90D266A-ED4B-4C65-9B37-5EA644230C81}" dt="2023-07-22T06:13:22.508" v="1188"/>
          <ac:spMkLst>
            <pc:docMk/>
            <pc:sldMk cId="1474976860" sldId="282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0" creationId="{B83420D9-CC57-B935-C73F-BBB9E91898B7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1" creationId="{E4EACE3C-0CE6-7499-4983-9DADFF49022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2" creationId="{73CE6811-74E2-F368-7C94-2ED532EA2571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4" creationId="{B2CF5AB7-9DDE-73BA-B0CB-ABD85CCC4B96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5" creationId="{C31C52AB-28B7-60D8-B26A-6729A18CE6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6" creationId="{B0FA782D-6390-FE15-7094-E92BB7D4A902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7" creationId="{D7426D26-0D38-0291-BB0C-3607861D653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8" creationId="{48EC02D3-C771-2585-C7E2-D332BC9805E5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9" creationId="{7FD3E353-4CC2-8B06-71D0-33C583A79C18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0" creationId="{D6BA4694-9F90-FCF0-CB8B-01EA7A2BEBC0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1" creationId="{4E7A79CC-3041-CE2F-F2E4-6B72982BAF1C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2" creationId="{2CBF363C-19DD-BE6F-1D70-CDD53C5807A8}"/>
          </ac:spMkLst>
        </pc:spChg>
        <pc:picChg chg="del">
          <ac:chgData name="Lorenzo Rinaldi" userId="77d5bfdd-3e88-4678-a8ff-024fe85681f6" providerId="ADAL" clId="{A90D266A-ED4B-4C65-9B37-5EA644230C81}" dt="2023-07-22T06:12:43.540" v="1175" actId="478"/>
          <ac:picMkLst>
            <pc:docMk/>
            <pc:sldMk cId="1474976860" sldId="282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3" creationId="{6C84BD48-A856-EAEC-7677-62090F4D3281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4" creationId="{9F441789-F3FC-6A96-03D9-0E1611A7EA74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5" creationId="{721D6B5E-80B7-5F58-F15E-67B442B4BF89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6" creationId="{8CDA4394-FD4D-403A-DA67-0AAD1727D80D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525948855" sldId="282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154836104" sldId="283"/>
        </pc:sldMkLst>
      </pc:sldChg>
      <pc:sldChg chg="addSp delSp modSp add mod modAnim">
        <pc:chgData name="Lorenzo Rinaldi" userId="77d5bfdd-3e88-4678-a8ff-024fe85681f6" providerId="ADAL" clId="{A90D266A-ED4B-4C65-9B37-5EA644230C81}" dt="2023-07-22T06:13:26.020" v="1189"/>
        <pc:sldMkLst>
          <pc:docMk/>
          <pc:sldMk cId="1728444362" sldId="283"/>
        </pc:sldMkLst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" creationId="{CF37C5B4-CA5E-369C-A986-E1C1C93ACDE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4" creationId="{D6979BD4-0323-1744-4E7A-6D38458ADDC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7" creationId="{84118A10-E4B5-3A4D-86BF-6500999C7A9D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8" creationId="{1E960EAD-587C-0387-5517-AEDC39C765F3}"/>
          </ac:spMkLst>
        </pc:spChg>
        <pc:spChg chg="mod">
          <ac:chgData name="Lorenzo Rinaldi" userId="77d5bfdd-3e88-4678-a8ff-024fe85681f6" providerId="ADAL" clId="{A90D266A-ED4B-4C65-9B37-5EA644230C81}" dt="2023-07-22T06:13:26.020" v="1189"/>
          <ac:spMkLst>
            <pc:docMk/>
            <pc:sldMk cId="1728444362" sldId="283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0" creationId="{82150AE3-9379-C82D-3701-90DA7CDAA8A6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1" creationId="{D96064B8-B836-6FE7-9D0C-5FFFFBE70A4C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2" creationId="{D4583561-8A78-8A36-FE12-D722F18A78CF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7" creationId="{D7426D26-0D38-0291-BB0C-3607861D653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8" creationId="{48EC02D3-C771-2585-C7E2-D332BC9805E5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9" creationId="{7FD3E353-4CC2-8B06-71D0-33C583A79C18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0" creationId="{D6BA4694-9F90-FCF0-CB8B-01EA7A2BEBC0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1" creationId="{4E7A79CC-3041-CE2F-F2E4-6B72982BAF1C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2" creationId="{2CBF363C-19DD-BE6F-1D70-CDD53C5807A8}"/>
          </ac:spMkLst>
        </pc:spChg>
        <pc:picChg chg="del">
          <ac:chgData name="Lorenzo Rinaldi" userId="77d5bfdd-3e88-4678-a8ff-024fe85681f6" providerId="ADAL" clId="{A90D266A-ED4B-4C65-9B37-5EA644230C81}" dt="2023-07-22T06:12:45.519" v="1176" actId="478"/>
          <ac:picMkLst>
            <pc:docMk/>
            <pc:sldMk cId="1728444362" sldId="283"/>
            <ac:picMk id="3" creationId="{2FDE5C26-D4A7-4A08-BEF4-A1958E075695}"/>
          </ac:picMkLst>
        </pc:pic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3" creationId="{6C84BD48-A856-EAEC-7677-62090F4D3281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4" creationId="{9F441789-F3FC-6A96-03D9-0E1611A7EA74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5" creationId="{721D6B5E-80B7-5F58-F15E-67B442B4BF89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6" creationId="{8CDA4394-FD4D-403A-DA67-0AAD1727D80D}"/>
          </ac:cxnSpMkLst>
        </pc:cxnChg>
      </pc:sldChg>
      <pc:sldChg chg="addSp delSp modSp add mod modAnim">
        <pc:chgData name="Lorenzo Rinaldi" userId="77d5bfdd-3e88-4678-a8ff-024fe85681f6" providerId="ADAL" clId="{A90D266A-ED4B-4C65-9B37-5EA644230C81}" dt="2023-07-22T06:13:31.103" v="1191"/>
        <pc:sldMkLst>
          <pc:docMk/>
          <pc:sldMk cId="3014673689" sldId="284"/>
        </pc:sldMkLst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" creationId="{77BF8049-9C91-80F4-2528-476852075BF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4" creationId="{E3F67828-C3E5-C97F-2427-13DEC945258D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5" creationId="{30575454-BF8D-370C-FAB4-EEB67B99A792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6" creationId="{E6197898-F4C2-1CF1-5723-545D58A0F67E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7" creationId="{84118A10-E4B5-3A4D-86BF-6500999C7A9D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8" creationId="{1E960EAD-587C-0387-5517-AEDC39C765F3}"/>
          </ac:spMkLst>
        </pc:spChg>
        <pc:spChg chg="mod">
          <ac:chgData name="Lorenzo Rinaldi" userId="77d5bfdd-3e88-4678-a8ff-024fe85681f6" providerId="ADAL" clId="{A90D266A-ED4B-4C65-9B37-5EA644230C81}" dt="2023-07-22T06:13:31.103" v="1191"/>
          <ac:spMkLst>
            <pc:docMk/>
            <pc:sldMk cId="3014673689" sldId="284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0" creationId="{82150AE3-9379-C82D-3701-90DA7CDAA8A6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1" creationId="{D96064B8-B836-6FE7-9D0C-5FFFFBE70A4C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2" creationId="{D4583561-8A78-8A36-FE12-D722F18A78CF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3" creationId="{4211DC19-367B-7F5D-EF3F-DAD211A671E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4" creationId="{178F1DDC-1FF8-23D1-743C-736F8F0CBAA1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5" creationId="{E93551E2-6DA5-F0A1-A34A-B4E2CD74E7B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6" creationId="{DF00A2DB-4E8A-66FD-741D-15893EBDCEA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7" creationId="{3AA88DC1-FAF2-4717-F9D5-C2D03E84F22B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8" creationId="{9E74F8CE-B975-2A58-5D85-2F4E6A64AB4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9" creationId="{C18C21C6-DF8E-7E80-985B-60BDE66BB1D4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0" creationId="{483A7A6A-299E-EA33-60BC-6074E229BD54}"/>
          </ac:spMkLst>
        </pc:spChg>
        <pc:picChg chg="del">
          <ac:chgData name="Lorenzo Rinaldi" userId="77d5bfdd-3e88-4678-a8ff-024fe85681f6" providerId="ADAL" clId="{A90D266A-ED4B-4C65-9B37-5EA644230C81}" dt="2023-07-22T06:13:29.670" v="1190" actId="478"/>
          <ac:picMkLst>
            <pc:docMk/>
            <pc:sldMk cId="3014673689" sldId="284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76602481" sldId="284"/>
        </pc:sldMkLst>
      </pc:sldChg>
      <pc:sldChg chg="addSp delSp modSp add mod modAnim">
        <pc:chgData name="Lorenzo Rinaldi" userId="77d5bfdd-3e88-4678-a8ff-024fe85681f6" providerId="ADAL" clId="{A90D266A-ED4B-4C65-9B37-5EA644230C81}" dt="2023-07-22T06:13:35.244" v="1193" actId="478"/>
        <pc:sldMkLst>
          <pc:docMk/>
          <pc:sldMk cId="644930247" sldId="285"/>
        </pc:sldMkLst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" creationId="{77BF8049-9C91-80F4-2528-476852075BF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4" creationId="{E3F67828-C3E5-C97F-2427-13DEC945258D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5" creationId="{30575454-BF8D-370C-FAB4-EEB67B99A792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6" creationId="{E6197898-F4C2-1CF1-5723-545D58A0F67E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7" creationId="{C6D492C9-8894-10B0-8DBD-1DB2D5F5C9B2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8" creationId="{506BCA87-3D65-2ADD-CD2B-76C787CB1F21}"/>
          </ac:spMkLst>
        </pc:spChg>
        <pc:spChg chg="mod">
          <ac:chgData name="Lorenzo Rinaldi" userId="77d5bfdd-3e88-4678-a8ff-024fe85681f6" providerId="ADAL" clId="{A90D266A-ED4B-4C65-9B37-5EA644230C81}" dt="2023-07-22T06:13:34.022" v="1192"/>
          <ac:spMkLst>
            <pc:docMk/>
            <pc:sldMk cId="644930247" sldId="285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0" creationId="{072226FA-F465-A9CA-7ADE-DB9DB3187FEC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1" creationId="{DDCF1A1B-7A88-7A21-6257-95A9B30520EF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2" creationId="{BCE605A1-87A6-6260-42B5-7A5620E0D423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3" creationId="{4211DC19-367B-7F5D-EF3F-DAD211A671E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4" creationId="{178F1DDC-1FF8-23D1-743C-736F8F0CBAA1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5" creationId="{E93551E2-6DA5-F0A1-A34A-B4E2CD74E7B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6" creationId="{DF00A2DB-4E8A-66FD-741D-15893EBDCEA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7" creationId="{3AA88DC1-FAF2-4717-F9D5-C2D03E84F22B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8" creationId="{9E74F8CE-B975-2A58-5D85-2F4E6A64AB4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9" creationId="{C18C21C6-DF8E-7E80-985B-60BDE66BB1D4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0" creationId="{483A7A6A-299E-EA33-60BC-6074E229BD54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1" creationId="{41B4EDE2-5C00-AB58-82C9-CC59BC6543C3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2" creationId="{436EA6CB-E153-0C64-2B1A-978B80DBE1F1}"/>
          </ac:spMkLst>
        </pc:spChg>
        <pc:picChg chg="del">
          <ac:chgData name="Lorenzo Rinaldi" userId="77d5bfdd-3e88-4678-a8ff-024fe85681f6" providerId="ADAL" clId="{A90D266A-ED4B-4C65-9B37-5EA644230C81}" dt="2023-07-22T06:13:35.244" v="1193" actId="478"/>
          <ac:picMkLst>
            <pc:docMk/>
            <pc:sldMk cId="644930247" sldId="285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84675274" sldId="285"/>
        </pc:sldMkLst>
      </pc:sldChg>
      <pc:sldChg chg="addSp delSp modSp add del mod modAnim">
        <pc:chgData name="Lorenzo Rinaldi" userId="77d5bfdd-3e88-4678-a8ff-024fe85681f6" providerId="ADAL" clId="{A90D266A-ED4B-4C65-9B37-5EA644230C81}" dt="2023-07-22T06:13:39.121" v="1195" actId="478"/>
        <pc:sldMkLst>
          <pc:docMk/>
          <pc:sldMk cId="1589856972" sldId="286"/>
        </pc:sldMkLst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" creationId="{AEAB1E1C-905C-8563-7E4B-014BCF264A2B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4" creationId="{D2ED712B-D4B4-AE12-883B-B7B8F16906FD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5" creationId="{2B0CDCDC-C15C-D254-A385-2DE623BA0F9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6" creationId="{6CAD2016-EF40-2862-EC5B-D450A08A65B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7" creationId="{C6D492C9-8894-10B0-8DBD-1DB2D5F5C9B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8" creationId="{506BCA87-3D65-2ADD-CD2B-76C787CB1F21}"/>
          </ac:spMkLst>
        </pc:spChg>
        <pc:spChg chg="mod">
          <ac:chgData name="Lorenzo Rinaldi" userId="77d5bfdd-3e88-4678-a8ff-024fe85681f6" providerId="ADAL" clId="{A90D266A-ED4B-4C65-9B37-5EA644230C81}" dt="2023-07-22T06:13:37.637" v="1194"/>
          <ac:spMkLst>
            <pc:docMk/>
            <pc:sldMk cId="1589856972" sldId="286"/>
            <ac:spMk id="9" creationId="{D65E6D98-BE8C-6B4C-B23E-6167300445AE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0" creationId="{072226FA-F465-A9CA-7ADE-DB9DB3187FE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1" creationId="{DDCF1A1B-7A88-7A21-6257-95A9B30520EF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3" creationId="{B27DC06E-63E4-2998-2C5F-B7C06196BD0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4" creationId="{D01701E6-5444-86AE-3276-1AB1E18B4C72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5" creationId="{B25F392F-BE07-5A9B-A109-4DF76688183A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7" creationId="{997C9F3A-6E5F-D567-0765-50788D333D7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8" creationId="{2FB23E0E-420C-FE19-6BE6-549ACC5E70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0" creationId="{E9021510-D307-6DAA-739B-831B38E6AAF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1" creationId="{41B4EDE2-5C00-AB58-82C9-CC59BC6543C3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2" creationId="{436EA6CB-E153-0C64-2B1A-978B80DBE1F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3" creationId="{9A010489-3CBF-965F-05CE-933966C8C2D9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4" creationId="{BF2DF0D4-24A4-EFB2-876F-6495E9610214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5" creationId="{EEA84B2E-E63D-523E-930E-231906EC59A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6" creationId="{C655DCA5-EF4D-1E10-4658-151E28D4AE5D}"/>
          </ac:spMkLst>
        </pc:spChg>
        <pc:picChg chg="del">
          <ac:chgData name="Lorenzo Rinaldi" userId="77d5bfdd-3e88-4678-a8ff-024fe85681f6" providerId="ADAL" clId="{A90D266A-ED4B-4C65-9B37-5EA644230C81}" dt="2023-07-22T06:13:39.121" v="1195" actId="478"/>
          <ac:picMkLst>
            <pc:docMk/>
            <pc:sldMk cId="1589856972" sldId="286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6" creationId="{18454679-F341-ED97-A232-1A75D474555E}"/>
          </ac:cxnSpMkLst>
        </pc:cxn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9" creationId="{A4C624CA-B037-B3F4-2AC4-59A658630E1A}"/>
          </ac:cxnSpMkLst>
        </pc:cxnChg>
      </pc:sldChg>
      <pc:sldChg chg="addSp delSp modSp add del mod modAnim">
        <pc:chgData name="Lorenzo Rinaldi" userId="77d5bfdd-3e88-4678-a8ff-024fe85681f6" providerId="ADAL" clId="{A90D266A-ED4B-4C65-9B37-5EA644230C81}" dt="2023-07-21T14:43:21.526" v="434" actId="47"/>
        <pc:sldMkLst>
          <pc:docMk/>
          <pc:sldMk cId="1726305478" sldId="286"/>
        </pc:sldMkLst>
        <pc:spChg chg="add mod">
          <ac:chgData name="Lorenzo Rinaldi" userId="77d5bfdd-3e88-4678-a8ff-024fe85681f6" providerId="ADAL" clId="{A90D266A-ED4B-4C65-9B37-5EA644230C81}" dt="2023-07-21T14:43:02.317" v="432" actId="20577"/>
          <ac:spMkLst>
            <pc:docMk/>
            <pc:sldMk cId="1726305478" sldId="286"/>
            <ac:spMk id="2" creationId="{2DDDA9AA-77DD-1C95-9FB5-661F1819249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4" creationId="{20018AC8-D207-258E-38A5-4B21CD8C613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5" creationId="{6B27F4DA-E2A3-8848-0BCA-B0E7B93E815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6" creationId="{80E5E7FE-AB84-E5DA-0DDD-04D599FC6E67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7" creationId="{C6D492C9-8894-10B0-8DBD-1DB2D5F5C9B2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8" creationId="{506BCA87-3D65-2ADD-CD2B-76C787CB1F21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0" creationId="{072226FA-F465-A9CA-7ADE-DB9DB3187FEC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1" creationId="{DDCF1A1B-7A88-7A21-6257-95A9B30520E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2:55.104" v="429" actId="1035"/>
          <ac:spMkLst>
            <pc:docMk/>
            <pc:sldMk cId="1726305478" sldId="286"/>
            <ac:spMk id="13" creationId="{F24C714B-ADDB-4F65-1029-404287B81B97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4" creationId="{31D1D865-C1AD-3F40-7C1A-C47BFC199DE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5" creationId="{D403AF7C-3EB0-695E-2BCA-D2862AFD7D41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6" creationId="{D60D5B4D-5308-3565-DB59-D5485EB49A65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7" creationId="{ED59D88C-C924-C158-C9B6-F3363CD96BEB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8" creationId="{9B143D87-3D22-51B8-79DA-66EB63ED795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1" creationId="{41B4EDE2-5C00-AB58-82C9-CC59BC6543C3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60302651" sldId="286"/>
        </pc:sldMkLst>
      </pc:sldChg>
      <pc:sldChg chg="addSp delSp modSp add mod modAnim">
        <pc:chgData name="Lorenzo Rinaldi" userId="77d5bfdd-3e88-4678-a8ff-024fe85681f6" providerId="ADAL" clId="{A90D266A-ED4B-4C65-9B37-5EA644230C81}" dt="2023-07-22T06:13:43.772" v="1197"/>
        <pc:sldMkLst>
          <pc:docMk/>
          <pc:sldMk cId="1036633618" sldId="287"/>
        </pc:sldMkLst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" creationId="{AEAB1E1C-905C-8563-7E4B-014BCF264A2B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4" creationId="{D2ED712B-D4B4-AE12-883B-B7B8F16906FD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5" creationId="{2B0CDCDC-C15C-D254-A385-2DE623BA0F9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6" creationId="{6CAD2016-EF40-2862-EC5B-D450A08A65BC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7" creationId="{9E8CF487-0C2C-4245-A99B-965F135E1BCD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8" creationId="{511688F8-A11E-A8C8-AC53-A42C18F9EA62}"/>
          </ac:spMkLst>
        </pc:spChg>
        <pc:spChg chg="mod">
          <ac:chgData name="Lorenzo Rinaldi" userId="77d5bfdd-3e88-4678-a8ff-024fe85681f6" providerId="ADAL" clId="{A90D266A-ED4B-4C65-9B37-5EA644230C81}" dt="2023-07-22T06:13:43.772" v="1197"/>
          <ac:spMkLst>
            <pc:docMk/>
            <pc:sldMk cId="1036633618" sldId="287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3" creationId="{B27DC06E-63E4-2998-2C5F-B7C06196BD0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4" creationId="{D01701E6-5444-86AE-3276-1AB1E18B4C7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5" creationId="{B25F392F-BE07-5A9B-A109-4DF76688183A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7" creationId="{997C9F3A-6E5F-D567-0765-50788D333D7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8" creationId="{2FB23E0E-420C-FE19-6BE6-549ACC5E7023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0" creationId="{E9021510-D307-6DAA-739B-831B38E6AAF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3" creationId="{9A010489-3CBF-965F-05CE-933966C8C2D9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4" creationId="{BF2DF0D4-24A4-EFB2-876F-6495E9610214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5" creationId="{EEA84B2E-E63D-523E-930E-231906EC59A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6" creationId="{C655DCA5-EF4D-1E10-4658-151E28D4AE5D}"/>
          </ac:spMkLst>
        </pc:spChg>
        <pc:picChg chg="del">
          <ac:chgData name="Lorenzo Rinaldi" userId="77d5bfdd-3e88-4678-a8ff-024fe85681f6" providerId="ADAL" clId="{A90D266A-ED4B-4C65-9B37-5EA644230C81}" dt="2023-07-22T06:13:42.173" v="1196" actId="478"/>
          <ac:picMkLst>
            <pc:docMk/>
            <pc:sldMk cId="1036633618" sldId="287"/>
            <ac:picMk id="3" creationId="{2FDE5C26-D4A7-4A08-BEF4-A1958E075695}"/>
          </ac:picMkLst>
        </pc:pic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6" creationId="{18454679-F341-ED97-A232-1A75D474555E}"/>
          </ac:cxnSpMkLst>
        </pc:cxn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9" creationId="{A4C624CA-B037-B3F4-2AC4-59A658630E1A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74605737" sldId="287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264611373" sldId="288"/>
        </pc:sldMkLst>
      </pc:sldChg>
      <pc:sldChg chg="addSp delSp modSp add mod modAnim">
        <pc:chgData name="Lorenzo Rinaldi" userId="77d5bfdd-3e88-4678-a8ff-024fe85681f6" providerId="ADAL" clId="{A90D266A-ED4B-4C65-9B37-5EA644230C81}" dt="2023-07-22T06:13:47.729" v="1199" actId="478"/>
        <pc:sldMkLst>
          <pc:docMk/>
          <pc:sldMk cId="3731054057" sldId="288"/>
        </pc:sldMkLst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2" creationId="{43615D41-D02C-9A1F-A995-991DEC21484E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4" creationId="{936B20D5-F75F-B5EF-5896-FEDC041228CA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5" creationId="{0DF95C29-46ED-390D-42E9-BF6177E02175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6" creationId="{A74361DD-2A6B-82FB-5A9C-6462E6A63BCB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7" creationId="{9E8CF487-0C2C-4245-A99B-965F135E1BCD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8" creationId="{511688F8-A11E-A8C8-AC53-A42C18F9EA62}"/>
          </ac:spMkLst>
        </pc:spChg>
        <pc:spChg chg="mod">
          <ac:chgData name="Lorenzo Rinaldi" userId="77d5bfdd-3e88-4678-a8ff-024fe85681f6" providerId="ADAL" clId="{A90D266A-ED4B-4C65-9B37-5EA644230C81}" dt="2023-07-22T06:13:46.660" v="1198"/>
          <ac:spMkLst>
            <pc:docMk/>
            <pc:sldMk cId="3731054057" sldId="288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0" creationId="{67F68606-FB16-4D2A-03A8-11E0DD2F8536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1" creationId="{61E43CC8-2CD4-DFE9-1EA7-0060A43A74FD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2" creationId="{1E9DE740-CA62-4C8B-5520-679B4EE27502}"/>
          </ac:spMkLst>
        </pc:spChg>
        <pc:picChg chg="del">
          <ac:chgData name="Lorenzo Rinaldi" userId="77d5bfdd-3e88-4678-a8ff-024fe85681f6" providerId="ADAL" clId="{A90D266A-ED4B-4C65-9B37-5EA644230C81}" dt="2023-07-22T06:13:47.729" v="1199" actId="478"/>
          <ac:picMkLst>
            <pc:docMk/>
            <pc:sldMk cId="3731054057" sldId="288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445512116" sldId="289"/>
        </pc:sldMkLst>
      </pc:sldChg>
      <pc:sldChg chg="addSp delSp modSp add mod modAnim">
        <pc:chgData name="Lorenzo Rinaldi" userId="77d5bfdd-3e88-4678-a8ff-024fe85681f6" providerId="ADAL" clId="{A90D266A-ED4B-4C65-9B37-5EA644230C81}" dt="2023-07-22T06:13:55.700" v="1203" actId="478"/>
        <pc:sldMkLst>
          <pc:docMk/>
          <pc:sldMk cId="2089913847" sldId="289"/>
        </pc:sldMkLst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2" creationId="{43615D41-D02C-9A1F-A995-991DEC21484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4" creationId="{936B20D5-F75F-B5EF-5896-FEDC041228CA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5" creationId="{0DF95C29-46ED-390D-42E9-BF6177E02175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6" creationId="{A74361DD-2A6B-82FB-5A9C-6462E6A63BC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7" creationId="{77BDF79F-9D0C-399A-685E-60A0FB26C57F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8" creationId="{54CD42FF-EF8C-D1BC-2B2C-9B4D183196FC}"/>
          </ac:spMkLst>
        </pc:spChg>
        <pc:spChg chg="mod">
          <ac:chgData name="Lorenzo Rinaldi" userId="77d5bfdd-3e88-4678-a8ff-024fe85681f6" providerId="ADAL" clId="{A90D266A-ED4B-4C65-9B37-5EA644230C81}" dt="2023-07-22T06:13:54.263" v="1202"/>
          <ac:spMkLst>
            <pc:docMk/>
            <pc:sldMk cId="2089913847" sldId="289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0" creationId="{67F68606-FB16-4D2A-03A8-11E0DD2F8536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1" creationId="{61E43CC8-2CD4-DFE9-1EA7-0060A43A74FD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2" creationId="{1E9DE740-CA62-4C8B-5520-679B4EE27502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3" creationId="{DB3B9A35-4EF6-E3F8-5697-45580A55024D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4" creationId="{8AAA7356-1BD8-2BD1-E599-5FD0B22CCB8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5" creationId="{E641789B-1AB9-91DC-374F-3DBDEE5EB718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6" creationId="{4CA8910A-D670-4784-4DF2-C1C98A3C636A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7" creationId="{B12B75B2-4816-9867-E4AD-3740C9DC87D1}"/>
          </ac:spMkLst>
        </pc:spChg>
        <pc:picChg chg="del">
          <ac:chgData name="Lorenzo Rinaldi" userId="77d5bfdd-3e88-4678-a8ff-024fe85681f6" providerId="ADAL" clId="{A90D266A-ED4B-4C65-9B37-5EA644230C81}" dt="2023-07-22T06:13:55.700" v="1203" actId="478"/>
          <ac:picMkLst>
            <pc:docMk/>
            <pc:sldMk cId="2089913847" sldId="289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A90D266A-ED4B-4C65-9B37-5EA644230C81}" dt="2023-07-22T06:13:51.290" v="1201" actId="478"/>
        <pc:sldMkLst>
          <pc:docMk/>
          <pc:sldMk cId="1831913461" sldId="290"/>
        </pc:sldMkLst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2" creationId="{D45A15BB-F00E-9F95-228F-57AFD32A76A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4" creationId="{B8F657DA-563B-741B-9166-4C312D7741AE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5" creationId="{CFAA11C4-1D83-4856-2AFE-7A0C0B8B37F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6" creationId="{CD79FE5D-B987-8C2D-053C-7A4F3B266D4C}"/>
          </ac:spMkLst>
        </pc:spChg>
        <pc:spChg chg="mod">
          <ac:chgData name="Lorenzo Rinaldi" userId="77d5bfdd-3e88-4678-a8ff-024fe85681f6" providerId="ADAL" clId="{A90D266A-ED4B-4C65-9B37-5EA644230C81}" dt="2023-07-22T06:13:50.002" v="1200"/>
          <ac:spMkLst>
            <pc:docMk/>
            <pc:sldMk cId="1831913461" sldId="290"/>
            <ac:spMk id="9" creationId="{D65E6D98-BE8C-6B4C-B23E-6167300445AE}"/>
          </ac:spMkLst>
        </pc:spChg>
        <pc:picChg chg="del">
          <ac:chgData name="Lorenzo Rinaldi" userId="77d5bfdd-3e88-4678-a8ff-024fe85681f6" providerId="ADAL" clId="{A90D266A-ED4B-4C65-9B37-5EA644230C81}" dt="2023-07-22T06:13:51.290" v="1201" actId="478"/>
          <ac:picMkLst>
            <pc:docMk/>
            <pc:sldMk cId="1831913461" sldId="290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092622037" sldId="290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837731459" sldId="291"/>
        </pc:sldMkLst>
      </pc:sldChg>
      <pc:sldChg chg="addSp modSp add del mod modAnim">
        <pc:chgData name="Lorenzo Rinaldi" userId="77d5bfdd-3e88-4678-a8ff-024fe85681f6" providerId="ADAL" clId="{A90D266A-ED4B-4C65-9B37-5EA644230C81}" dt="2023-07-22T05:02:47.220" v="1136" actId="47"/>
        <pc:sldMkLst>
          <pc:docMk/>
          <pc:sldMk cId="2874664159" sldId="291"/>
        </pc:sldMkLst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2" creationId="{A5D59F0B-9381-F080-2870-4D930C1F2C65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4" creationId="{604ABF2C-3017-ECE5-BF08-F48BCA50269E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5" creationId="{5E6313A6-A5D7-F4AF-A921-A7A4066A137E}"/>
          </ac:spMkLst>
        </pc:spChg>
        <pc:spChg chg="mod">
          <ac:chgData name="Lorenzo Rinaldi" userId="77d5bfdd-3e88-4678-a8ff-024fe85681f6" providerId="ADAL" clId="{A90D266A-ED4B-4C65-9B37-5EA644230C81}" dt="2023-07-21T14:47:28.830" v="641" actId="14100"/>
          <ac:spMkLst>
            <pc:docMk/>
            <pc:sldMk cId="2874664159" sldId="291"/>
            <ac:spMk id="9" creationId="{D65E6D98-BE8C-6B4C-B23E-6167300445AE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4929577" sldId="292"/>
        </pc:sldMkLst>
      </pc:sldChg>
      <pc:sldChg chg="addSp modSp add del mod modAnim">
        <pc:chgData name="Lorenzo Rinaldi" userId="77d5bfdd-3e88-4678-a8ff-024fe85681f6" providerId="ADAL" clId="{A90D266A-ED4B-4C65-9B37-5EA644230C81}" dt="2023-07-22T05:02:47.220" v="1136" actId="47"/>
        <pc:sldMkLst>
          <pc:docMk/>
          <pc:sldMk cId="992640502" sldId="292"/>
        </pc:sldMkLst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2" creationId="{BE3E8FE5-E5D7-5DEF-4336-90A3F2CA1613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4" creationId="{30725D5E-9B2A-6B49-5D04-ACC8E151EBC9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5" creationId="{EE76F80B-2E45-C108-184E-46EB8716D85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6" creationId="{955863AC-F130-4385-B217-49777CD0E9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7" creationId="{FAFC7579-4FB6-4F6A-6852-BBF3945137B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8" creationId="{48028D91-6D87-2622-FD9B-ABAE47C1FB78}"/>
          </ac:spMkLst>
        </pc:spChg>
        <pc:spChg chg="mod">
          <ac:chgData name="Lorenzo Rinaldi" userId="77d5bfdd-3e88-4678-a8ff-024fe85681f6" providerId="ADAL" clId="{A90D266A-ED4B-4C65-9B37-5EA644230C81}" dt="2023-07-21T14:47:53.607" v="669" actId="14100"/>
          <ac:spMkLst>
            <pc:docMk/>
            <pc:sldMk cId="992640502" sldId="292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0" creationId="{CC1091A1-0C76-D9E0-ADB2-4F321E259C21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1" creationId="{E558054C-FA5E-DFFE-1CA3-4446DCEE07EA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2" creationId="{0B1B01C0-6FF9-1F0F-9321-A3BEB553C81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3" creationId="{5F89D678-F842-3434-68BA-ED8CE28BCE9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4" creationId="{E9DD2FF9-D1AE-E765-B100-ACB4C91E8CD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5" creationId="{66FB6584-349D-623B-54D4-39981C1000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6" creationId="{BAED1967-7378-E820-BA90-940467C040F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7" creationId="{48DC94BA-AA43-8287-928F-D64CBE18B61F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8" creationId="{372F4AC8-D355-B444-84D0-B934E333AEC8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9" creationId="{01B131AD-4007-6EF7-B02C-183149BBF50A}"/>
          </ac:spMkLst>
        </pc:spChg>
      </pc:sldChg>
      <pc:sldChg chg="add del">
        <pc:chgData name="Lorenzo Rinaldi" userId="77d5bfdd-3e88-4678-a8ff-024fe85681f6" providerId="ADAL" clId="{A90D266A-ED4B-4C65-9B37-5EA644230C81}" dt="2023-07-21T14:47:13.188" v="636" actId="47"/>
        <pc:sldMkLst>
          <pc:docMk/>
          <pc:sldMk cId="2007639406" sldId="292"/>
        </pc:sldMkLst>
      </pc:sldChg>
      <pc:sldChg chg="addSp delSp modSp add del mod modAnim">
        <pc:chgData name="Lorenzo Rinaldi" userId="77d5bfdd-3e88-4678-a8ff-024fe85681f6" providerId="ADAL" clId="{A90D266A-ED4B-4C65-9B37-5EA644230C81}" dt="2023-07-22T05:02:47.220" v="1136" actId="47"/>
        <pc:sldMkLst>
          <pc:docMk/>
          <pc:sldMk cId="538212375" sldId="293"/>
        </pc:sldMkLst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2" creationId="{BE3E8FE5-E5D7-5DEF-4336-90A3F2CA1613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4" creationId="{30725D5E-9B2A-6B49-5D04-ACC8E151EBC9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5" creationId="{EE76F80B-2E45-C108-184E-46EB8716D85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6" creationId="{955863AC-F130-4385-B217-49777CD0E9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7" creationId="{FAFC7579-4FB6-4F6A-6852-BBF3945137B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8" creationId="{48028D91-6D87-2622-FD9B-ABAE47C1FB7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0" creationId="{CC1091A1-0C76-D9E0-ADB2-4F321E259C21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1" creationId="{E558054C-FA5E-DFFE-1CA3-4446DCEE07EA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2" creationId="{0B1B01C0-6FF9-1F0F-9321-A3BEB553C81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3" creationId="{5F89D678-F842-3434-68BA-ED8CE28BCE9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4" creationId="{E9DD2FF9-D1AE-E765-B100-ACB4C91E8CD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5" creationId="{66FB6584-349D-623B-54D4-39981C1000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6" creationId="{BAED1967-7378-E820-BA90-940467C040F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7" creationId="{48DC94BA-AA43-8287-928F-D64CBE18B61F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8" creationId="{372F4AC8-D355-B444-84D0-B934E333AEC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9" creationId="{01B131AD-4007-6EF7-B02C-183149BBF50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1" creationId="{F1794CBD-48F0-6B80-080A-1BDF877A3B5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2" creationId="{1BA313F0-28D2-1622-4FB4-08B25CA37FE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3" creationId="{06702589-5864-5012-390D-529241447050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4" creationId="{72414A0A-5C84-39B3-3D52-62AA3D6947C3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5" creationId="{6CB69B7E-8725-674B-FEDD-DDA944A6C721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6" creationId="{3054E447-B769-FA11-F6B3-A50ECA02C6B9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7" creationId="{D70A8369-2FFD-D938-AB2D-D1318C25EF74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8" creationId="{CD34692C-22C6-F036-5E51-653C2B718AD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9" creationId="{FE5F7ED7-2FDC-7EEA-1015-C5A65418CD52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0" creationId="{322BCCFF-38C6-3CFB-D9E2-77737678646E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1" creationId="{88949BCB-578C-44D0-830B-FE8BBE9A4DD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2" creationId="{164BA959-70AC-D00E-A5AB-694A064198F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3" creationId="{B5E50A74-232D-7B71-2BCC-480F16A4B77F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4" creationId="{ADE66556-6C90-EC8E-A146-7380B19F5F6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5" creationId="{BE006653-CEBF-6015-79A7-1EE2EC83670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6" creationId="{74A052B8-BD10-45B6-C37D-049EE9254E9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7" creationId="{FB198F36-82F9-8F05-221D-250FFB890C75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8" creationId="{6B940BAC-30A0-FF8C-92D5-193C5FE039C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9" creationId="{D1A68314-E90C-B0E6-A5EE-CA3329409CA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40" creationId="{E72482D1-335C-67E8-3526-EDDF595E45CE}"/>
          </ac:spMkLst>
        </pc:spChg>
        <pc:picChg chg="add mod">
          <ac:chgData name="Lorenzo Rinaldi" userId="77d5bfdd-3e88-4678-a8ff-024fe85681f6" providerId="ADAL" clId="{A90D266A-ED4B-4C65-9B37-5EA644230C81}" dt="2023-07-21T14:49:16.305" v="790" actId="1036"/>
          <ac:picMkLst>
            <pc:docMk/>
            <pc:sldMk cId="538212375" sldId="293"/>
            <ac:picMk id="20" creationId="{EF3A1263-3572-B83D-AF8A-10096981CA42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4169575318" sldId="293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933425304" sldId="294"/>
        </pc:sldMkLst>
      </pc:sldChg>
      <pc:sldChg chg="addSp delSp modSp add del mod modAnim">
        <pc:chgData name="Lorenzo Rinaldi" userId="77d5bfdd-3e88-4678-a8ff-024fe85681f6" providerId="ADAL" clId="{A90D266A-ED4B-4C65-9B37-5EA644230C81}" dt="2023-07-22T05:02:47.220" v="1136" actId="47"/>
        <pc:sldMkLst>
          <pc:docMk/>
          <pc:sldMk cId="4150678755" sldId="294"/>
        </pc:sldMkLst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2" creationId="{565A58B5-B479-F7E6-884C-B2E9D71C01D1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4" creationId="{65E6F961-8B0B-2D25-5805-64C2B6E000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5" creationId="{F2C5C458-CECE-3838-DBC2-263A05FECA90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6" creationId="{55CD2015-242A-3E23-C932-E10D74EB97E0}"/>
          </ac:spMkLst>
        </pc:spChg>
        <pc:spChg chg="add mod">
          <ac:chgData name="Lorenzo Rinaldi" userId="77d5bfdd-3e88-4678-a8ff-024fe85681f6" providerId="ADAL" clId="{A90D266A-ED4B-4C65-9B37-5EA644230C81}" dt="2023-07-21T14:50:40.592" v="847" actId="1037"/>
          <ac:spMkLst>
            <pc:docMk/>
            <pc:sldMk cId="4150678755" sldId="294"/>
            <ac:spMk id="7" creationId="{9334D47D-7FDB-2B1C-09E5-C30871149A54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8" creationId="{F652FEFA-1BE3-5C1E-534B-F1B53814E9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0" creationId="{ADC5C65D-CD57-A024-B0D9-EBD110B5D67B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1" creationId="{B39D61ED-BCEB-BB94-FD06-FCE0D16C742E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2" creationId="{27BEF6AC-25D3-B855-5002-4BE7B52CD0C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3" creationId="{D1D1F8DA-7873-38F6-C897-933EDCA63656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4" creationId="{97CE614A-8DA5-AD20-9FA0-5E8EF601A4BC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5" creationId="{9EBE6E40-18A9-FB7E-9C37-5FCA930B551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6" creationId="{9052C774-DD61-DA96-9265-3E248AD4FDDD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7" creationId="{37F66546-8883-8BB9-F2A5-C1F156BE6785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8" creationId="{C1B5C15A-716B-F90E-96EA-EAE6C5053F99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9" creationId="{7B63101E-22D1-118B-9119-E8BA6C8FC4B8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1" creationId="{F1794CBD-48F0-6B80-080A-1BDF877A3B5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2" creationId="{1BA313F0-28D2-1622-4FB4-08B25CA37FE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3" creationId="{06702589-5864-5012-390D-529241447050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4" creationId="{72414A0A-5C84-39B3-3D52-62AA3D6947C3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5" creationId="{6CB69B7E-8725-674B-FEDD-DDA944A6C721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6" creationId="{3054E447-B769-FA11-F6B3-A50ECA02C6B9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7" creationId="{D70A8369-2FFD-D938-AB2D-D1318C25EF74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8" creationId="{CD34692C-22C6-F036-5E51-653C2B718AD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9" creationId="{FE5F7ED7-2FDC-7EEA-1015-C5A65418CD52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0" creationId="{322BCCFF-38C6-3CFB-D9E2-77737678646E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1" creationId="{88949BCB-578C-44D0-830B-FE8BBE9A4DDA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2" creationId="{164BA959-70AC-D00E-A5AB-694A064198FA}"/>
          </ac:spMkLst>
        </pc:spChg>
        <pc:spChg chg="del">
          <ac:chgData name="Lorenzo Rinaldi" userId="77d5bfdd-3e88-4678-a8ff-024fe85681f6" providerId="ADAL" clId="{A90D266A-ED4B-4C65-9B37-5EA644230C81}" dt="2023-07-21T14:50:03.404" v="797" actId="478"/>
          <ac:spMkLst>
            <pc:docMk/>
            <pc:sldMk cId="4150678755" sldId="294"/>
            <ac:spMk id="33" creationId="{B5E50A74-232D-7B71-2BCC-480F16A4B77F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4" creationId="{ADE66556-6C90-EC8E-A146-7380B19F5F6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5" creationId="{BE006653-CEBF-6015-79A7-1EE2EC83670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6" creationId="{74A052B8-BD10-45B6-C37D-049EE9254E9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7" creationId="{FB198F36-82F9-8F05-221D-250FFB890C75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8" creationId="{6B940BAC-30A0-FF8C-92D5-193C5FE039C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9" creationId="{D1A68314-E90C-B0E6-A5EE-CA3329409CA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40" creationId="{E72482D1-335C-67E8-3526-EDDF595E45CE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1" creationId="{D888EC52-AEEF-CDC0-AC8E-39650A7A2BF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2" creationId="{5ADFA52A-8720-3A21-D4B8-0A5363FC2525}"/>
          </ac:spMkLst>
        </pc:spChg>
        <pc:picChg chg="mod">
          <ac:chgData name="Lorenzo Rinaldi" userId="77d5bfdd-3e88-4678-a8ff-024fe85681f6" providerId="ADAL" clId="{A90D266A-ED4B-4C65-9B37-5EA644230C81}" dt="2023-07-21T14:50:01.442" v="796" actId="1076"/>
          <ac:picMkLst>
            <pc:docMk/>
            <pc:sldMk cId="4150678755" sldId="294"/>
            <ac:picMk id="3" creationId="{2FDE5C26-D4A7-4A08-BEF4-A1958E075695}"/>
          </ac:picMkLst>
        </pc:picChg>
        <pc:picChg chg="del">
          <ac:chgData name="Lorenzo Rinaldi" userId="77d5bfdd-3e88-4678-a8ff-024fe85681f6" providerId="ADAL" clId="{A90D266A-ED4B-4C65-9B37-5EA644230C81}" dt="2023-07-21T14:49:59.024" v="794" actId="478"/>
          <ac:picMkLst>
            <pc:docMk/>
            <pc:sldMk cId="4150678755" sldId="294"/>
            <ac:picMk id="20" creationId="{EF3A1263-3572-B83D-AF8A-10096981CA42}"/>
          </ac:picMkLst>
        </pc:picChg>
      </pc:sldChg>
      <pc:sldChg chg="addSp delSp modSp add del mod modAnim">
        <pc:chgData name="Lorenzo Rinaldi" userId="77d5bfdd-3e88-4678-a8ff-024fe85681f6" providerId="ADAL" clId="{A90D266A-ED4B-4C65-9B37-5EA644230C81}" dt="2023-07-22T05:02:47.220" v="1136" actId="47"/>
        <pc:sldMkLst>
          <pc:docMk/>
          <pc:sldMk cId="2933312165" sldId="295"/>
        </pc:sldMkLst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2" creationId="{565A58B5-B479-F7E6-884C-B2E9D71C01D1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" creationId="{65E6F961-8B0B-2D25-5805-64C2B6E000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5" creationId="{F2C5C458-CECE-3838-DBC2-263A05FECA9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6" creationId="{55CD2015-242A-3E23-C932-E10D74EB97E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7" creationId="{9334D47D-7FDB-2B1C-09E5-C30871149A54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8" creationId="{F652FEFA-1BE3-5C1E-534B-F1B53814E9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0" creationId="{ADC5C65D-CD57-A024-B0D9-EBD110B5D67B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1" creationId="{B39D61ED-BCEB-BB94-FD06-FCE0D16C742E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2" creationId="{27BEF6AC-25D3-B855-5002-4BE7B52CD0C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3" creationId="{D1D1F8DA-7873-38F6-C897-933EDCA63656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4" creationId="{97CE614A-8DA5-AD20-9FA0-5E8EF601A4BC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5" creationId="{9EBE6E40-18A9-FB7E-9C37-5FCA930B551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6" creationId="{9052C774-DD61-DA96-9265-3E248AD4FDDD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7" creationId="{37F66546-8883-8BB9-F2A5-C1F156BE6785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8" creationId="{C1B5C15A-716B-F90E-96EA-EAE6C5053F99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9" creationId="{7B63101E-22D1-118B-9119-E8BA6C8FC4B8}"/>
          </ac:spMkLst>
        </pc:spChg>
        <pc:spChg chg="add mod">
          <ac:chgData name="Lorenzo Rinaldi" userId="77d5bfdd-3e88-4678-a8ff-024fe85681f6" providerId="ADAL" clId="{A90D266A-ED4B-4C65-9B37-5EA644230C81}" dt="2023-07-21T14:52:38.508" v="879" actId="1076"/>
          <ac:spMkLst>
            <pc:docMk/>
            <pc:sldMk cId="2933312165" sldId="295"/>
            <ac:spMk id="21" creationId="{B340E5A8-F1E5-E4EE-69EA-67E6B3396FF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3" creationId="{AF711241-C345-6022-5BCA-85982A9C9138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4" creationId="{6DACFE2E-543B-FE74-A261-7FE2D7A86846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5" creationId="{88188259-3AB8-51EC-E5EC-E54658BF5EF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6" creationId="{E4AD9DCA-9E00-BD0F-549A-6DFDD2697CD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7" creationId="{15B0C227-152A-A287-53F0-A15FC4660CE4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8" creationId="{8D7D99D5-A60B-8A2A-2BC1-5628820732AA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9" creationId="{2D45D844-72EF-EBC6-6089-0AD970F3076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0" creationId="{A0366763-4E3B-F1BD-E694-32955A20C8DB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1" creationId="{56BDB81B-49BF-0734-456C-6F023C6A68B2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32" creationId="{0F699681-1670-D81B-7357-33069F089DB8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3" creationId="{C3DB9649-781F-D7B5-EF33-BFEAAC72C8DB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4" creationId="{3ED310F1-C74B-1390-D5BD-4298A24AB4A0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5" creationId="{ECF0F079-5630-813B-7865-B5A9C0A534D1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6" creationId="{18553CB2-E015-59CD-59F3-875EE2C2A563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1" creationId="{D888EC52-AEEF-CDC0-AC8E-39650A7A2BF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2" creationId="{5ADFA52A-8720-3A21-D4B8-0A5363FC2525}"/>
          </ac:spMkLst>
        </pc:sp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0" creationId="{E94D1F7F-D757-13FA-D8FA-624C70E63CFC}"/>
          </ac:picMkLst>
        </pc:pic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2" creationId="{E7BE18CD-A7DB-2B22-CF06-63E844027E76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27571278" sldId="295"/>
        </pc:sldMkLst>
      </pc:sldChg>
      <pc:sldChg chg="addSp delSp modSp add del mod ord modAnim">
        <pc:chgData name="Lorenzo Rinaldi" userId="77d5bfdd-3e88-4678-a8ff-024fe85681f6" providerId="ADAL" clId="{A90D266A-ED4B-4C65-9B37-5EA644230C81}" dt="2023-07-22T05:02:47.220" v="1136" actId="47"/>
        <pc:sldMkLst>
          <pc:docMk/>
          <pc:sldMk cId="3153695113" sldId="296"/>
        </pc:sldMkLst>
        <pc:spChg chg="add mod">
          <ac:chgData name="Lorenzo Rinaldi" userId="77d5bfdd-3e88-4678-a8ff-024fe85681f6" providerId="ADAL" clId="{A90D266A-ED4B-4C65-9B37-5EA644230C81}" dt="2023-07-21T14:51:49.355" v="871" actId="1076"/>
          <ac:spMkLst>
            <pc:docMk/>
            <pc:sldMk cId="3153695113" sldId="296"/>
            <ac:spMk id="2" creationId="{2D063ACE-9481-F67C-55E8-CE4445BEF6B7}"/>
          </ac:spMkLst>
        </pc:spChg>
        <pc:spChg chg="add del mod">
          <ac:chgData name="Lorenzo Rinaldi" userId="77d5bfdd-3e88-4678-a8ff-024fe85681f6" providerId="ADAL" clId="{A90D266A-ED4B-4C65-9B37-5EA644230C81}" dt="2023-07-21T14:52:00.136" v="873" actId="478"/>
          <ac:spMkLst>
            <pc:docMk/>
            <pc:sldMk cId="3153695113" sldId="296"/>
            <ac:spMk id="4" creationId="{7B26ACF1-FBA6-589B-6237-0B7D7C4F0E53}"/>
          </ac:spMkLst>
        </pc:spChg>
      </pc:sldChg>
      <pc:sldChg chg="addSp delSp modSp add mod">
        <pc:chgData name="Lorenzo Rinaldi" userId="77d5bfdd-3e88-4678-a8ff-024fe85681f6" providerId="ADAL" clId="{A90D266A-ED4B-4C65-9B37-5EA644230C81}" dt="2023-07-22T06:13:59.279" v="1204" actId="478"/>
        <pc:sldMkLst>
          <pc:docMk/>
          <pc:sldMk cId="1880448825" sldId="297"/>
        </pc:sldMkLst>
        <pc:spChg chg="add mod">
          <ac:chgData name="Lorenzo Rinaldi" userId="77d5bfdd-3e88-4678-a8ff-024fe85681f6" providerId="ADAL" clId="{A90D266A-ED4B-4C65-9B37-5EA644230C81}" dt="2023-07-22T05:03:56.169" v="1152" actId="20577"/>
          <ac:spMkLst>
            <pc:docMk/>
            <pc:sldMk cId="1880448825" sldId="297"/>
            <ac:spMk id="2" creationId="{76A97557-0F23-4324-BAB8-D3C6AAB3E51D}"/>
          </ac:spMkLst>
        </pc:spChg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4" creationId="{803879A5-A27D-03CB-F969-1CBBFC88C4D7}"/>
          </ac:spMkLst>
        </pc:spChg>
        <pc:spChg chg="mod">
          <ac:chgData name="Lorenzo Rinaldi" userId="77d5bfdd-3e88-4678-a8ff-024fe85681f6" providerId="ADAL" clId="{A90D266A-ED4B-4C65-9B37-5EA644230C81}" dt="2023-07-21T14:56:00.442" v="1106" actId="20577"/>
          <ac:spMkLst>
            <pc:docMk/>
            <pc:sldMk cId="1880448825" sldId="297"/>
            <ac:spMk id="9" creationId="{D65E6D98-BE8C-6B4C-B23E-6167300445AE}"/>
          </ac:spMkLst>
        </pc:spChg>
        <pc:picChg chg="del">
          <ac:chgData name="Lorenzo Rinaldi" userId="77d5bfdd-3e88-4678-a8ff-024fe85681f6" providerId="ADAL" clId="{A90D266A-ED4B-4C65-9B37-5EA644230C81}" dt="2023-07-22T06:13:59.279" v="1204" actId="478"/>
          <ac:picMkLst>
            <pc:docMk/>
            <pc:sldMk cId="1880448825" sldId="297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A90D266A-ED4B-4C65-9B37-5EA644230C81}" dt="2023-07-21T14:56:12.083" v="1132" actId="1037"/>
          <ac:picMkLst>
            <pc:docMk/>
            <pc:sldMk cId="1880448825" sldId="297"/>
            <ac:picMk id="5" creationId="{912CDFE3-84BD-B25C-E7D6-D2A3FA2F21C9}"/>
          </ac:picMkLst>
        </pc:picChg>
      </pc:sldChg>
      <pc:sldChg chg="addSp modSp add del mod ord modAnim">
        <pc:chgData name="Lorenzo Rinaldi" userId="77d5bfdd-3e88-4678-a8ff-024fe85681f6" providerId="ADAL" clId="{A90D266A-ED4B-4C65-9B37-5EA644230C81}" dt="2023-07-22T05:02:47.220" v="1136" actId="47"/>
        <pc:sldMkLst>
          <pc:docMk/>
          <pc:sldMk cId="1015555219" sldId="298"/>
        </pc:sldMkLst>
        <pc:spChg chg="add mod">
          <ac:chgData name="Lorenzo Rinaldi" userId="77d5bfdd-3e88-4678-a8ff-024fe85681f6" providerId="ADAL" clId="{A90D266A-ED4B-4C65-9B37-5EA644230C81}" dt="2023-07-21T14:54:43.058" v="965" actId="1076"/>
          <ac:spMkLst>
            <pc:docMk/>
            <pc:sldMk cId="1015555219" sldId="298"/>
            <ac:spMk id="2" creationId="{7036F953-D6F2-989F-06F2-266E22E1F5A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4" creationId="{0E8E6BDC-8D87-AE3C-8409-82B3B6FBD0B2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5" creationId="{651B920A-EDCA-BF55-9738-11DA1484D826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6" creationId="{C9D9B995-A4EE-45BF-ADBC-AE48EA3FC9A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7" creationId="{926F9B16-0E32-0C3A-C200-97F75BB65BC4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8" creationId="{8E6EB412-0B1D-1483-5C13-D9FD2C16CD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0" creationId="{65E73A5E-C846-E8A1-36AE-24F20B6064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1" creationId="{2199ECBC-940F-5CD3-1D89-E4893A9618B8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2" creationId="{71E6BED5-0F32-4008-D78A-C72E2301806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4" creationId="{3B61C578-A3CC-B71B-D6D1-7A0B1085784F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5" creationId="{783B40A4-2336-F450-AD05-DB8FBBD4FF1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6" creationId="{C029D0C6-0230-DE5A-F295-9C5FBC9CE976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7" creationId="{B0E8E911-0A10-FFB5-0852-ED612B8D404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8" creationId="{772BE53E-ABA8-F2A3-0C5C-029E8DDF097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9" creationId="{C0AF7601-81C9-A86A-B470-8ED33668408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0" creationId="{F20B6C93-F5DE-DDCE-EFCD-08A2EF10A699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1" creationId="{990E3688-3D89-F98F-A02A-353299DFB3FD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2" creationId="{971B942A-E60E-6549-F0C7-83D0AC85EA5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3" creationId="{891D716B-4573-B5E9-53AF-5CE82F8C3B2A}"/>
          </ac:spMkLst>
        </pc:spChg>
        <pc:spChg chg="add mod">
          <ac:chgData name="Lorenzo Rinaldi" userId="77d5bfdd-3e88-4678-a8ff-024fe85681f6" providerId="ADAL" clId="{A90D266A-ED4B-4C65-9B37-5EA644230C81}" dt="2023-07-21T14:55:42.160" v="1067" actId="14100"/>
          <ac:spMkLst>
            <pc:docMk/>
            <pc:sldMk cId="1015555219" sldId="298"/>
            <ac:spMk id="25" creationId="{38E42F94-835D-8795-9EE1-CB3D1835EF28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6" creationId="{52E7A976-97E4-481D-CB84-69852F1412BA}"/>
          </ac:spMkLst>
        </pc:spChg>
        <pc:spChg chg="add mod">
          <ac:chgData name="Lorenzo Rinaldi" userId="77d5bfdd-3e88-4678-a8ff-024fe85681f6" providerId="ADAL" clId="{A90D266A-ED4B-4C65-9B37-5EA644230C81}" dt="2023-07-21T14:55:45.090" v="1068" actId="14100"/>
          <ac:spMkLst>
            <pc:docMk/>
            <pc:sldMk cId="1015555219" sldId="298"/>
            <ac:spMk id="27" creationId="{12378086-9BE4-E035-1C5B-252F0D5BCC44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8" creationId="{4371BC72-E3F9-28B6-1A8F-95125E4A9B33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9" creationId="{6EA146A0-1D1D-7E4B-6279-1DDE595876EA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0" creationId="{653CBA26-DA12-C0DC-E236-44E3EFF93F3F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1" creationId="{B6CD833F-FE0E-B8CB-6EB7-9E601AFB7F6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3" creationId="{B9EF7A46-87A6-5904-8667-171B26A84A5C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4" creationId="{B8C9F5E8-CAE1-0906-35CB-5EB571179726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5" creationId="{98BB4095-C2F1-2D79-1F6A-BE2D2B51AD6F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6" creationId="{11CABD8E-CA7C-07EC-4564-C87A10A4E5E2}"/>
          </ac:spMkLst>
        </pc:spChg>
        <pc:grpChg chg="add mod">
          <ac:chgData name="Lorenzo Rinaldi" userId="77d5bfdd-3e88-4678-a8ff-024fe85681f6" providerId="ADAL" clId="{A90D266A-ED4B-4C65-9B37-5EA644230C81}" dt="2023-07-21T14:55:37.298" v="1066" actId="1076"/>
          <ac:grpSpMkLst>
            <pc:docMk/>
            <pc:sldMk cId="1015555219" sldId="298"/>
            <ac:grpSpMk id="37" creationId="{8A1D8003-33C3-84C1-6553-7C57BAA87D82}"/>
          </ac:grpSpMkLst>
        </pc:grpChg>
        <pc:picChg chg="add mod">
          <ac:chgData name="Lorenzo Rinaldi" userId="77d5bfdd-3e88-4678-a8ff-024fe85681f6" providerId="ADAL" clId="{A90D266A-ED4B-4C65-9B37-5EA644230C81}" dt="2023-07-21T14:55:08.336" v="1029" actId="1035"/>
          <ac:picMkLst>
            <pc:docMk/>
            <pc:sldMk cId="1015555219" sldId="298"/>
            <ac:picMk id="13" creationId="{2EFC6955-1AC9-1546-5028-D89584E8F290}"/>
          </ac:picMkLst>
        </pc:picChg>
        <pc:picChg chg="add mod">
          <ac:chgData name="Lorenzo Rinaldi" userId="77d5bfdd-3e88-4678-a8ff-024fe85681f6" providerId="ADAL" clId="{A90D266A-ED4B-4C65-9B37-5EA644230C81}" dt="2023-07-21T14:55:27.865" v="1064" actId="164"/>
          <ac:picMkLst>
            <pc:docMk/>
            <pc:sldMk cId="1015555219" sldId="298"/>
            <ac:picMk id="24" creationId="{797D5427-9058-62D2-52FE-A87A7058F001}"/>
          </ac:picMkLst>
        </pc:picChg>
        <pc:cxnChg chg="add mod">
          <ac:chgData name="Lorenzo Rinaldi" userId="77d5bfdd-3e88-4678-a8ff-024fe85681f6" providerId="ADAL" clId="{A90D266A-ED4B-4C65-9B37-5EA644230C81}" dt="2023-07-21T14:54:54.735" v="990" actId="1035"/>
          <ac:cxnSpMkLst>
            <pc:docMk/>
            <pc:sldMk cId="1015555219" sldId="298"/>
            <ac:cxnSpMk id="32" creationId="{A7541A13-DFA3-2C73-CAF1-33351F904397}"/>
          </ac:cxnSpMkLst>
        </pc:cxnChg>
      </pc:sldChg>
      <pc:sldMasterChg chg="addSp delSp modSp mod">
        <pc:chgData name="Lorenzo Rinaldi" userId="77d5bfdd-3e88-4678-a8ff-024fe85681f6" providerId="ADAL" clId="{A90D266A-ED4B-4C65-9B37-5EA644230C81}" dt="2023-08-04T12:42:36.507" v="1207" actId="478"/>
        <pc:sldMasterMkLst>
          <pc:docMk/>
          <pc:sldMasterMk cId="4116179830" sldId="2147483648"/>
        </pc:sldMasterMkLst>
        <pc:spChg chg="add del mod">
          <ac:chgData name="Lorenzo Rinaldi" userId="77d5bfdd-3e88-4678-a8ff-024fe85681f6" providerId="ADAL" clId="{A90D266A-ED4B-4C65-9B37-5EA644230C81}" dt="2023-08-04T12:42:35.789" v="1206" actId="478"/>
          <ac:spMkLst>
            <pc:docMk/>
            <pc:sldMasterMk cId="4116179830" sldId="2147483648"/>
            <ac:spMk id="8" creationId="{CD3EF321-AFA8-AB5C-626C-FB5170272C5C}"/>
          </ac:spMkLst>
        </pc:spChg>
        <pc:picChg chg="add mod">
          <ac:chgData name="Lorenzo Rinaldi" userId="77d5bfdd-3e88-4678-a8ff-024fe85681f6" providerId="ADAL" clId="{A90D266A-ED4B-4C65-9B37-5EA644230C81}" dt="2023-07-22T06:12:25.334" v="1170"/>
          <ac:picMkLst>
            <pc:docMk/>
            <pc:sldMasterMk cId="4116179830" sldId="2147483648"/>
            <ac:picMk id="7" creationId="{E82E0C9A-F17A-C49C-FAF7-7170EE5D74E9}"/>
          </ac:picMkLst>
        </pc:picChg>
        <pc:picChg chg="add del mod">
          <ac:chgData name="Lorenzo Rinaldi" userId="77d5bfdd-3e88-4678-a8ff-024fe85681f6" providerId="ADAL" clId="{A90D266A-ED4B-4C65-9B37-5EA644230C81}" dt="2023-08-04T12:42:36.507" v="1207" actId="478"/>
          <ac:picMkLst>
            <pc:docMk/>
            <pc:sldMasterMk cId="4116179830" sldId="2147483648"/>
            <ac:picMk id="9" creationId="{894008A6-EEC4-4AE8-1DF9-014C69929C23}"/>
          </ac:picMkLst>
        </pc:picChg>
      </pc:sldMasterChg>
    </pc:docChg>
  </pc:docChgLst>
  <pc:docChgLst>
    <pc:chgData name="Lorenzo Rinaldi" userId="77d5bfdd-3e88-4678-a8ff-024fe85681f6" providerId="ADAL" clId="{9D96BB94-63AF-4B76-93B1-48849995CAC7}"/>
    <pc:docChg chg="undo custSel modSld">
      <pc:chgData name="Lorenzo Rinaldi" userId="77d5bfdd-3e88-4678-a8ff-024fe85681f6" providerId="ADAL" clId="{9D96BB94-63AF-4B76-93B1-48849995CAC7}" dt="2023-09-05T10:19:58.165" v="51" actId="20577"/>
      <pc:docMkLst>
        <pc:docMk/>
      </pc:docMkLst>
      <pc:sldChg chg="modSp mod">
        <pc:chgData name="Lorenzo Rinaldi" userId="77d5bfdd-3e88-4678-a8ff-024fe85681f6" providerId="ADAL" clId="{9D96BB94-63AF-4B76-93B1-48849995CAC7}" dt="2023-09-01T13:48:43.551" v="50" actId="1036"/>
        <pc:sldMkLst>
          <pc:docMk/>
          <pc:sldMk cId="2559802330" sldId="256"/>
        </pc:sldMkLst>
        <pc:spChg chg="mod">
          <ac:chgData name="Lorenzo Rinaldi" userId="77d5bfdd-3e88-4678-a8ff-024fe85681f6" providerId="ADAL" clId="{9D96BB94-63AF-4B76-93B1-48849995CAC7}" dt="2023-09-01T13:48:43.551" v="50" actId="1036"/>
          <ac:spMkLst>
            <pc:docMk/>
            <pc:sldMk cId="2559802330" sldId="256"/>
            <ac:spMk id="3" creationId="{F80B5634-9FDE-BD03-DE8E-654C2EB92A3D}"/>
          </ac:spMkLst>
        </pc:spChg>
      </pc:sldChg>
      <pc:sldChg chg="modSp mod">
        <pc:chgData name="Lorenzo Rinaldi" userId="77d5bfdd-3e88-4678-a8ff-024fe85681f6" providerId="ADAL" clId="{9D96BB94-63AF-4B76-93B1-48849995CAC7}" dt="2023-09-05T10:19:58.165" v="51" actId="20577"/>
        <pc:sldMkLst>
          <pc:docMk/>
          <pc:sldMk cId="3688935345" sldId="278"/>
        </pc:sldMkLst>
        <pc:spChg chg="mod">
          <ac:chgData name="Lorenzo Rinaldi" userId="77d5bfdd-3e88-4678-a8ff-024fe85681f6" providerId="ADAL" clId="{9D96BB94-63AF-4B76-93B1-48849995CAC7}" dt="2023-09-05T10:19:58.165" v="51" actId="20577"/>
          <ac:spMkLst>
            <pc:docMk/>
            <pc:sldMk cId="3688935345" sldId="278"/>
            <ac:spMk id="3" creationId="{79495FBF-E9F0-DEA1-E07A-49D36C636E57}"/>
          </ac:spMkLst>
        </pc:spChg>
      </pc:sldChg>
    </pc:docChg>
  </pc:docChgLst>
  <pc:docChgLst>
    <pc:chgData name="Allington, Lucy" userId="0c3dcd08-4988-403f-8eba-f42e59c87b71" providerId="ADAL" clId="{5A8DB444-37D8-46AE-98F7-AD59E6EA8B3B}"/>
    <pc:docChg chg="modSld">
      <pc:chgData name="Allington, Lucy" userId="0c3dcd08-4988-403f-8eba-f42e59c87b71" providerId="ADAL" clId="{5A8DB444-37D8-46AE-98F7-AD59E6EA8B3B}" dt="2021-03-17T13:09:47.167" v="126" actId="20577"/>
      <pc:docMkLst>
        <pc:docMk/>
      </pc:docMkLst>
      <pc:sldChg chg="modSp mod">
        <pc:chgData name="Allington, Lucy" userId="0c3dcd08-4988-403f-8eba-f42e59c87b71" providerId="ADAL" clId="{5A8DB444-37D8-46AE-98F7-AD59E6EA8B3B}" dt="2021-03-17T13:09:22.441" v="1" actId="20577"/>
        <pc:sldMkLst>
          <pc:docMk/>
          <pc:sldMk cId="587726888" sldId="271"/>
        </pc:sldMkLst>
        <pc:spChg chg="mod">
          <ac:chgData name="Allington, Lucy" userId="0c3dcd08-4988-403f-8eba-f42e59c87b71" providerId="ADAL" clId="{5A8DB444-37D8-46AE-98F7-AD59E6EA8B3B}" dt="2021-03-17T13:09:22.441" v="1" actId="20577"/>
          <ac:spMkLst>
            <pc:docMk/>
            <pc:sldMk cId="587726888" sldId="271"/>
            <ac:spMk id="4" creationId="{00000000-0000-0000-0000-000000000000}"/>
          </ac:spMkLst>
        </pc:spChg>
      </pc:sldChg>
      <pc:sldChg chg="modSp mod modNotesTx">
        <pc:chgData name="Allington, Lucy" userId="0c3dcd08-4988-403f-8eba-f42e59c87b71" providerId="ADAL" clId="{5A8DB444-37D8-46AE-98F7-AD59E6EA8B3B}" dt="2021-03-17T13:09:47.167" v="126" actId="20577"/>
        <pc:sldMkLst>
          <pc:docMk/>
          <pc:sldMk cId="3688935345" sldId="278"/>
        </pc:sldMkLst>
        <pc:spChg chg="mod">
          <ac:chgData name="Allington, Lucy" userId="0c3dcd08-4988-403f-8eba-f42e59c87b71" providerId="ADAL" clId="{5A8DB444-37D8-46AE-98F7-AD59E6EA8B3B}" dt="2021-03-17T13:09:41.939" v="73" actId="20577"/>
          <ac:spMkLst>
            <pc:docMk/>
            <pc:sldMk cId="3688935345" sldId="278"/>
            <ac:spMk id="2" creationId="{00000000-0000-0000-0000-000000000000}"/>
          </ac:spMkLst>
        </pc:spChg>
      </pc:sldChg>
    </pc:docChg>
  </pc:docChgLst>
  <pc:docChgLst>
    <pc:chgData name="Lorenzo Rinaldi" userId="77d5bfdd-3e88-4678-a8ff-024fe85681f6" providerId="ADAL" clId="{1001B1A9-F285-447A-83CB-4EC708BC818D}"/>
    <pc:docChg chg="undo redo custSel addSld modSld sldOrd">
      <pc:chgData name="Lorenzo Rinaldi" userId="77d5bfdd-3e88-4678-a8ff-024fe85681f6" providerId="ADAL" clId="{1001B1A9-F285-447A-83CB-4EC708BC818D}" dt="2023-07-21T14:28:04.704" v="1067"/>
      <pc:docMkLst>
        <pc:docMk/>
      </pc:docMkLst>
      <pc:sldChg chg="modSp mod">
        <pc:chgData name="Lorenzo Rinaldi" userId="77d5bfdd-3e88-4678-a8ff-024fe85681f6" providerId="ADAL" clId="{1001B1A9-F285-447A-83CB-4EC708BC818D}" dt="2023-07-21T14:24:46.523" v="1017"/>
        <pc:sldMkLst>
          <pc:docMk/>
          <pc:sldMk cId="2559802330" sldId="256"/>
        </pc:sldMkLst>
        <pc:spChg chg="mod">
          <ac:chgData name="Lorenzo Rinaldi" userId="77d5bfdd-3e88-4678-a8ff-024fe85681f6" providerId="ADAL" clId="{1001B1A9-F285-447A-83CB-4EC708BC818D}" dt="2023-07-21T14:24:46.523" v="101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1001B1A9-F285-447A-83CB-4EC708BC818D}" dt="2023-07-21T13:45:26.066" v="65" actId="14100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001B1A9-F285-447A-83CB-4EC708BC818D}" dt="2023-07-21T14:23:11.633" v="993" actId="27636"/>
        <pc:sldMkLst>
          <pc:docMk/>
          <pc:sldMk cId="3688935345" sldId="278"/>
        </pc:sldMkLst>
        <pc:spChg chg="mod">
          <ac:chgData name="Lorenzo Rinaldi" userId="77d5bfdd-3e88-4678-a8ff-024fe85681f6" providerId="ADAL" clId="{1001B1A9-F285-447A-83CB-4EC708BC818D}" dt="2023-07-21T14:23:11.633" v="993" actId="27636"/>
          <ac:spMkLst>
            <pc:docMk/>
            <pc:sldMk cId="3688935345" sldId="278"/>
            <ac:spMk id="2" creationId="{00000000-0000-0000-0000-000000000000}"/>
          </ac:spMkLst>
        </pc:spChg>
        <pc:spChg chg="add mod">
          <ac:chgData name="Lorenzo Rinaldi" userId="77d5bfdd-3e88-4678-a8ff-024fe85681f6" providerId="ADAL" clId="{1001B1A9-F285-447A-83CB-4EC708BC818D}" dt="2023-07-21T14:06:49.435" v="396" actId="552"/>
          <ac:spMkLst>
            <pc:docMk/>
            <pc:sldMk cId="3688935345" sldId="278"/>
            <ac:spMk id="4" creationId="{9AB3068C-1CCE-A7E9-790D-8ACFE0F1B133}"/>
          </ac:spMkLst>
        </pc:spChg>
        <pc:spChg chg="del mod">
          <ac:chgData name="Lorenzo Rinaldi" userId="77d5bfdd-3e88-4678-a8ff-024fe85681f6" providerId="ADAL" clId="{1001B1A9-F285-447A-83CB-4EC708BC818D}" dt="2023-07-21T14:06:38.573" v="369" actId="478"/>
          <ac:spMkLst>
            <pc:docMk/>
            <pc:sldMk cId="3688935345" sldId="278"/>
            <ac:spMk id="9" creationId="{D65E6D98-BE8C-6B4C-B23E-6167300445AE}"/>
          </ac:spMkLst>
        </pc:spChg>
        <pc:picChg chg="add del">
          <ac:chgData name="Lorenzo Rinaldi" userId="77d5bfdd-3e88-4678-a8ff-024fe85681f6" providerId="ADAL" clId="{1001B1A9-F285-447A-83CB-4EC708BC818D}" dt="2023-07-21T13:58:17.818" v="19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07.519" v="556"/>
        <pc:sldMkLst>
          <pc:docMk/>
          <pc:sldMk cId="562194632" sldId="279"/>
        </pc:sldMkLst>
        <pc:spChg chg="del">
          <ac:chgData name="Lorenzo Rinaldi" userId="77d5bfdd-3e88-4678-a8ff-024fe85681f6" providerId="ADAL" clId="{1001B1A9-F285-447A-83CB-4EC708BC818D}" dt="2023-07-21T14:04:43.847" v="318" actId="478"/>
          <ac:spMkLst>
            <pc:docMk/>
            <pc:sldMk cId="562194632" sldId="279"/>
            <ac:spMk id="2" creationId="{00000000-0000-0000-0000-000000000000}"/>
          </ac:spMkLst>
        </pc:spChg>
        <pc:spChg chg="add del mod">
          <ac:chgData name="Lorenzo Rinaldi" userId="77d5bfdd-3e88-4678-a8ff-024fe85681f6" providerId="ADAL" clId="{1001B1A9-F285-447A-83CB-4EC708BC818D}" dt="2023-07-21T14:04:47.091" v="319" actId="478"/>
          <ac:spMkLst>
            <pc:docMk/>
            <pc:sldMk cId="562194632" sldId="279"/>
            <ac:spMk id="5" creationId="{E511A2A5-6DE7-047B-27C7-BE477F7C0A2D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7" creationId="{DB7FC836-5D69-1645-4EA5-FA6B26226A67}"/>
          </ac:spMkLst>
        </pc:spChg>
        <pc:spChg chg="mod">
          <ac:chgData name="Lorenzo Rinaldi" userId="77d5bfdd-3e88-4678-a8ff-024fe85681f6" providerId="ADAL" clId="{1001B1A9-F285-447A-83CB-4EC708BC818D}" dt="2023-07-21T14:07:06.290" v="400" actId="20577"/>
          <ac:spMkLst>
            <pc:docMk/>
            <pc:sldMk cId="562194632" sldId="279"/>
            <ac:spMk id="9" creationId="{D65E6D98-BE8C-6B4C-B23E-6167300445AE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0" creationId="{3D646981-09A5-790D-7A22-627CED7B4F26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1" creationId="{90E18304-290B-3839-07ED-890B17CAF8C7}"/>
          </ac:spMkLst>
        </pc:spChg>
        <pc:spChg chg="add mod">
          <ac:chgData name="Lorenzo Rinaldi" userId="77d5bfdd-3e88-4678-a8ff-024fe85681f6" providerId="ADAL" clId="{1001B1A9-F285-447A-83CB-4EC708BC818D}" dt="2023-07-21T14:06:27.908" v="367" actId="14100"/>
          <ac:spMkLst>
            <pc:docMk/>
            <pc:sldMk cId="562194632" sldId="279"/>
            <ac:spMk id="13" creationId="{23503A06-6C80-97FC-3986-0012C1A855B4}"/>
          </ac:spMkLst>
        </pc:spChg>
        <pc:spChg chg="add mod">
          <ac:chgData name="Lorenzo Rinaldi" userId="77d5bfdd-3e88-4678-a8ff-024fe85681f6" providerId="ADAL" clId="{1001B1A9-F285-447A-83CB-4EC708BC818D}" dt="2023-07-21T14:06:27.477" v="365" actId="14100"/>
          <ac:spMkLst>
            <pc:docMk/>
            <pc:sldMk cId="562194632" sldId="279"/>
            <ac:spMk id="15" creationId="{12A85EB0-D8DC-371B-423D-91F11DBCE454}"/>
          </ac:spMkLst>
        </pc:spChg>
        <pc:spChg chg="add mod">
          <ac:chgData name="Lorenzo Rinaldi" userId="77d5bfdd-3e88-4678-a8ff-024fe85681f6" providerId="ADAL" clId="{1001B1A9-F285-447A-83CB-4EC708BC818D}" dt="2023-07-21T14:05:07.493" v="326" actId="1076"/>
          <ac:spMkLst>
            <pc:docMk/>
            <pc:sldMk cId="562194632" sldId="279"/>
            <ac:spMk id="16" creationId="{5E59DE5A-D6F8-F0BD-2E83-2FB540CD1BCC}"/>
          </ac:spMkLst>
        </pc:spChg>
        <pc:picChg chg="mod">
          <ac:chgData name="Lorenzo Rinaldi" userId="77d5bfdd-3e88-4678-a8ff-024fe85681f6" providerId="ADAL" clId="{1001B1A9-F285-447A-83CB-4EC708BC818D}" dt="2023-07-21T14:06:20.084" v="360" actId="1076"/>
          <ac:picMkLst>
            <pc:docMk/>
            <pc:sldMk cId="562194632" sldId="279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8" creationId="{A482E691-C6F0-DFC7-2E08-7D3E408C3C4D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12" creationId="{F866ED0A-AF83-F0D1-C733-2A0508DEFE07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4" creationId="{868638F6-9F34-82AD-0AD5-9BEECE795620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7" creationId="{9E478521-476F-DB48-4978-A7C34FB9EDDC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11.459" v="557"/>
        <pc:sldMkLst>
          <pc:docMk/>
          <pc:sldMk cId="3475113151" sldId="280"/>
        </pc:sldMkLst>
        <pc:spChg chg="add mod">
          <ac:chgData name="Lorenzo Rinaldi" userId="77d5bfdd-3e88-4678-a8ff-024fe85681f6" providerId="ADAL" clId="{1001B1A9-F285-447A-83CB-4EC708BC818D}" dt="2023-07-21T14:07:39.901" v="409" actId="403"/>
          <ac:spMkLst>
            <pc:docMk/>
            <pc:sldMk cId="3475113151" sldId="280"/>
            <ac:spMk id="2" creationId="{DE8EFD9E-FE64-3351-4662-86A42E364958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3" creationId="{23503A06-6C80-97FC-3986-0012C1A855B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5" creationId="{12A85EB0-D8DC-371B-423D-91F11DBCE45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6" creationId="{5E59DE5A-D6F8-F0BD-2E83-2FB540CD1BCC}"/>
          </ac:spMkLst>
        </pc:spChg>
        <pc:picChg chg="add mod">
          <ac:chgData name="Lorenzo Rinaldi" userId="77d5bfdd-3e88-4678-a8ff-024fe85681f6" providerId="ADAL" clId="{1001B1A9-F285-447A-83CB-4EC708BC818D}" dt="2023-07-21T14:07:45.809" v="411" actId="1076"/>
          <ac:picMkLst>
            <pc:docMk/>
            <pc:sldMk cId="3475113151" sldId="280"/>
            <ac:picMk id="4" creationId="{C1635926-49AE-D2EC-B354-623B5CE676DC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4" creationId="{868638F6-9F34-82AD-0AD5-9BEECE795620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7" creationId="{9E478521-476F-DB48-4978-A7C34FB9EDDC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16.951" v="558"/>
        <pc:sldMkLst>
          <pc:docMk/>
          <pc:sldMk cId="814990731" sldId="281"/>
        </pc:sldMkLst>
        <pc:spChg chg="del">
          <ac:chgData name="Lorenzo Rinaldi" userId="77d5bfdd-3e88-4678-a8ff-024fe85681f6" providerId="ADAL" clId="{1001B1A9-F285-447A-83CB-4EC708BC818D}" dt="2023-07-21T14:07:58.233" v="413" actId="478"/>
          <ac:spMkLst>
            <pc:docMk/>
            <pc:sldMk cId="814990731" sldId="281"/>
            <ac:spMk id="2" creationId="{DE8EFD9E-FE64-3351-4662-86A42E364958}"/>
          </ac:spMkLst>
        </pc:spChg>
        <pc:spChg chg="add mod">
          <ac:chgData name="Lorenzo Rinaldi" userId="77d5bfdd-3e88-4678-a8ff-024fe85681f6" providerId="ADAL" clId="{1001B1A9-F285-447A-83CB-4EC708BC818D}" dt="2023-07-21T14:08:01.636" v="415" actId="1076"/>
          <ac:spMkLst>
            <pc:docMk/>
            <pc:sldMk cId="814990731" sldId="281"/>
            <ac:spMk id="5" creationId="{346E6E78-6690-D18A-E6BD-FE71EB86DAFE}"/>
          </ac:spMkLst>
        </pc:spChg>
        <pc:picChg chg="del">
          <ac:chgData name="Lorenzo Rinaldi" userId="77d5bfdd-3e88-4678-a8ff-024fe85681f6" providerId="ADAL" clId="{1001B1A9-F285-447A-83CB-4EC708BC818D}" dt="2023-07-21T14:08:04.860" v="416" actId="478"/>
          <ac:picMkLst>
            <pc:docMk/>
            <pc:sldMk cId="814990731" sldId="281"/>
            <ac:picMk id="4" creationId="{C1635926-49AE-D2EC-B354-623B5CE676DC}"/>
          </ac:picMkLst>
        </pc:picChg>
        <pc:picChg chg="add mod">
          <ac:chgData name="Lorenzo Rinaldi" userId="77d5bfdd-3e88-4678-a8ff-024fe85681f6" providerId="ADAL" clId="{1001B1A9-F285-447A-83CB-4EC708BC818D}" dt="2023-07-21T14:08:07.747" v="418" actId="1076"/>
          <ac:picMkLst>
            <pc:docMk/>
            <pc:sldMk cId="814990731" sldId="281"/>
            <ac:picMk id="7" creationId="{6F27628D-11F2-3B87-CC2D-B42F37C0C2B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0.692" v="559"/>
        <pc:sldMkLst>
          <pc:docMk/>
          <pc:sldMk cId="1525948855" sldId="282"/>
        </pc:sldMkLst>
        <pc:spChg chg="add mod">
          <ac:chgData name="Lorenzo Rinaldi" userId="77d5bfdd-3e88-4678-a8ff-024fe85681f6" providerId="ADAL" clId="{1001B1A9-F285-447A-83CB-4EC708BC818D}" dt="2023-07-21T14:09:50.683" v="422" actId="1076"/>
          <ac:spMkLst>
            <pc:docMk/>
            <pc:sldMk cId="1525948855" sldId="282"/>
            <ac:spMk id="2" creationId="{D8DA2AB2-30F8-0A5A-CAC8-1C0480ED1309}"/>
          </ac:spMkLst>
        </pc:spChg>
        <pc:spChg chg="del">
          <ac:chgData name="Lorenzo Rinaldi" userId="77d5bfdd-3e88-4678-a8ff-024fe85681f6" providerId="ADAL" clId="{1001B1A9-F285-447A-83CB-4EC708BC818D}" dt="2023-07-21T14:09:46.287" v="420" actId="478"/>
          <ac:spMkLst>
            <pc:docMk/>
            <pc:sldMk cId="1525948855" sldId="282"/>
            <ac:spMk id="5" creationId="{346E6E78-6690-D18A-E6BD-FE71EB86DAFE}"/>
          </ac:spMkLst>
        </pc:spChg>
        <pc:picChg chg="add mod">
          <ac:chgData name="Lorenzo Rinaldi" userId="77d5bfdd-3e88-4678-a8ff-024fe85681f6" providerId="ADAL" clId="{1001B1A9-F285-447A-83CB-4EC708BC818D}" dt="2023-07-21T14:09:55.732" v="424"/>
          <ac:picMkLst>
            <pc:docMk/>
            <pc:sldMk cId="1525948855" sldId="282"/>
            <ac:picMk id="4" creationId="{A190FA98-146E-3FE5-FEF3-5F2BE0B24512}"/>
          </ac:picMkLst>
        </pc:picChg>
        <pc:picChg chg="del">
          <ac:chgData name="Lorenzo Rinaldi" userId="77d5bfdd-3e88-4678-a8ff-024fe85681f6" providerId="ADAL" clId="{1001B1A9-F285-447A-83CB-4EC708BC818D}" dt="2023-07-21T14:09:55.425" v="423" actId="478"/>
          <ac:picMkLst>
            <pc:docMk/>
            <pc:sldMk cId="1525948855" sldId="282"/>
            <ac:picMk id="7" creationId="{6F27628D-11F2-3B87-CC2D-B42F37C0C2B4}"/>
          </ac:picMkLst>
        </pc:picChg>
        <pc:picChg chg="add del mod">
          <ac:chgData name="Lorenzo Rinaldi" userId="77d5bfdd-3e88-4678-a8ff-024fe85681f6" providerId="ADAL" clId="{1001B1A9-F285-447A-83CB-4EC708BC818D}" dt="2023-07-21T14:10:15.472" v="426"/>
          <ac:picMkLst>
            <pc:docMk/>
            <pc:sldMk cId="1525948855" sldId="282"/>
            <ac:picMk id="8" creationId="{86CD4E84-CD45-DD17-3F02-435327E94503}"/>
          </ac:picMkLst>
        </pc:picChg>
        <pc:picChg chg="add del mod">
          <ac:chgData name="Lorenzo Rinaldi" userId="77d5bfdd-3e88-4678-a8ff-024fe85681f6" providerId="ADAL" clId="{1001B1A9-F285-447A-83CB-4EC708BC818D}" dt="2023-07-21T14:10:17.879" v="428"/>
          <ac:picMkLst>
            <pc:docMk/>
            <pc:sldMk cId="1525948855" sldId="282"/>
            <ac:picMk id="10" creationId="{B4F476D6-2859-7DCE-2830-A2CE02AC6C76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5.382" v="560"/>
        <pc:sldMkLst>
          <pc:docMk/>
          <pc:sldMk cId="1154836104" sldId="283"/>
        </pc:sldMkLst>
        <pc:spChg chg="del">
          <ac:chgData name="Lorenzo Rinaldi" userId="77d5bfdd-3e88-4678-a8ff-024fe85681f6" providerId="ADAL" clId="{1001B1A9-F285-447A-83CB-4EC708BC818D}" dt="2023-07-21T14:10:23.179" v="430" actId="478"/>
          <ac:spMkLst>
            <pc:docMk/>
            <pc:sldMk cId="1154836104" sldId="283"/>
            <ac:spMk id="2" creationId="{D8DA2AB2-30F8-0A5A-CAC8-1C0480ED1309}"/>
          </ac:spMkLst>
        </pc:spChg>
        <pc:spChg chg="add mod">
          <ac:chgData name="Lorenzo Rinaldi" userId="77d5bfdd-3e88-4678-a8ff-024fe85681f6" providerId="ADAL" clId="{1001B1A9-F285-447A-83CB-4EC708BC818D}" dt="2023-07-21T14:11:03.560" v="442" actId="14100"/>
          <ac:spMkLst>
            <pc:docMk/>
            <pc:sldMk cId="1154836104" sldId="283"/>
            <ac:spMk id="5" creationId="{55D0C306-ABF8-21BE-00AF-D621D075E645}"/>
          </ac:spMkLst>
        </pc:spChg>
        <pc:picChg chg="mod">
          <ac:chgData name="Lorenzo Rinaldi" userId="77d5bfdd-3e88-4678-a8ff-024fe85681f6" providerId="ADAL" clId="{1001B1A9-F285-447A-83CB-4EC708BC818D}" dt="2023-07-21T14:10:57.718" v="440" actId="14100"/>
          <ac:picMkLst>
            <pc:docMk/>
            <pc:sldMk cId="1154836104" sldId="28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0:23.179" v="430" actId="478"/>
          <ac:picMkLst>
            <pc:docMk/>
            <pc:sldMk cId="1154836104" sldId="283"/>
            <ac:picMk id="4" creationId="{A190FA98-146E-3FE5-FEF3-5F2BE0B24512}"/>
          </ac:picMkLst>
        </pc:picChg>
        <pc:picChg chg="add mod">
          <ac:chgData name="Lorenzo Rinaldi" userId="77d5bfdd-3e88-4678-a8ff-024fe85681f6" providerId="ADAL" clId="{1001B1A9-F285-447A-83CB-4EC708BC818D}" dt="2023-07-21T14:11:07.955" v="443" actId="1076"/>
          <ac:picMkLst>
            <pc:docMk/>
            <pc:sldMk cId="1154836104" sldId="283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9.038" v="561"/>
        <pc:sldMkLst>
          <pc:docMk/>
          <pc:sldMk cId="3576602481" sldId="284"/>
        </pc:sldMkLst>
        <pc:spChg chg="add mod">
          <ac:chgData name="Lorenzo Rinaldi" userId="77d5bfdd-3e88-4678-a8ff-024fe85681f6" providerId="ADAL" clId="{1001B1A9-F285-447A-83CB-4EC708BC818D}" dt="2023-07-21T14:11:26.225" v="448" actId="1076"/>
          <ac:spMkLst>
            <pc:docMk/>
            <pc:sldMk cId="3576602481" sldId="284"/>
            <ac:spMk id="2" creationId="{4E6444B5-1765-C50A-69DC-DBE373AB4D0E}"/>
          </ac:spMkLst>
        </pc:spChg>
        <pc:spChg chg="del">
          <ac:chgData name="Lorenzo Rinaldi" userId="77d5bfdd-3e88-4678-a8ff-024fe85681f6" providerId="ADAL" clId="{1001B1A9-F285-447A-83CB-4EC708BC818D}" dt="2023-07-21T14:11:18.825" v="445" actId="478"/>
          <ac:spMkLst>
            <pc:docMk/>
            <pc:sldMk cId="3576602481" sldId="284"/>
            <ac:spMk id="5" creationId="{55D0C306-ABF8-21BE-00AF-D621D075E645}"/>
          </ac:spMkLst>
        </pc:spChg>
        <pc:picChg chg="add mod">
          <ac:chgData name="Lorenzo Rinaldi" userId="77d5bfdd-3e88-4678-a8ff-024fe85681f6" providerId="ADAL" clId="{1001B1A9-F285-447A-83CB-4EC708BC818D}" dt="2023-07-21T14:11:29.767" v="449"/>
          <ac:picMkLst>
            <pc:docMk/>
            <pc:sldMk cId="3576602481" sldId="284"/>
            <ac:picMk id="4" creationId="{DD4E41A1-B145-45E0-0448-55918C9A159E}"/>
          </ac:picMkLst>
        </pc:picChg>
        <pc:picChg chg="del">
          <ac:chgData name="Lorenzo Rinaldi" userId="77d5bfdd-3e88-4678-a8ff-024fe85681f6" providerId="ADAL" clId="{1001B1A9-F285-447A-83CB-4EC708BC818D}" dt="2023-07-21T14:11:21.717" v="447" actId="478"/>
          <ac:picMkLst>
            <pc:docMk/>
            <pc:sldMk cId="3576602481" sldId="284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3.088" v="562"/>
        <pc:sldMkLst>
          <pc:docMk/>
          <pc:sldMk cId="3584675274" sldId="285"/>
        </pc:sldMkLst>
        <pc:spChg chg="del">
          <ac:chgData name="Lorenzo Rinaldi" userId="77d5bfdd-3e88-4678-a8ff-024fe85681f6" providerId="ADAL" clId="{1001B1A9-F285-447A-83CB-4EC708BC818D}" dt="2023-07-21T14:11:50.712" v="456" actId="478"/>
          <ac:spMkLst>
            <pc:docMk/>
            <pc:sldMk cId="3584675274" sldId="285"/>
            <ac:spMk id="2" creationId="{4E6444B5-1765-C50A-69DC-DBE373AB4D0E}"/>
          </ac:spMkLst>
        </pc:spChg>
        <pc:spChg chg="add mod">
          <ac:chgData name="Lorenzo Rinaldi" userId="77d5bfdd-3e88-4678-a8ff-024fe85681f6" providerId="ADAL" clId="{1001B1A9-F285-447A-83CB-4EC708BC818D}" dt="2023-07-21T14:12:08.596" v="463" actId="20577"/>
          <ac:spMkLst>
            <pc:docMk/>
            <pc:sldMk cId="3584675274" sldId="285"/>
            <ac:spMk id="7" creationId="{CF56B595-2BC4-DCE9-A122-CE8350DCC84A}"/>
          </ac:spMkLst>
        </pc:spChg>
        <pc:spChg chg="mod">
          <ac:chgData name="Lorenzo Rinaldi" userId="77d5bfdd-3e88-4678-a8ff-024fe85681f6" providerId="ADAL" clId="{1001B1A9-F285-447A-83CB-4EC708BC818D}" dt="2023-07-21T14:11:47.881" v="455" actId="20577"/>
          <ac:spMkLst>
            <pc:docMk/>
            <pc:sldMk cId="3584675274" sldId="285"/>
            <ac:spMk id="9" creationId="{D65E6D98-BE8C-6B4C-B23E-6167300445AE}"/>
          </ac:spMkLst>
        </pc:spChg>
        <pc:picChg chg="del">
          <ac:chgData name="Lorenzo Rinaldi" userId="77d5bfdd-3e88-4678-a8ff-024fe85681f6" providerId="ADAL" clId="{1001B1A9-F285-447A-83CB-4EC708BC818D}" dt="2023-07-21T14:11:50.712" v="456" actId="478"/>
          <ac:picMkLst>
            <pc:docMk/>
            <pc:sldMk cId="3584675274" sldId="285"/>
            <ac:picMk id="4" creationId="{DD4E41A1-B145-45E0-0448-55918C9A159E}"/>
          </ac:picMkLst>
        </pc:picChg>
        <pc:picChg chg="add mod">
          <ac:chgData name="Lorenzo Rinaldi" userId="77d5bfdd-3e88-4678-a8ff-024fe85681f6" providerId="ADAL" clId="{1001B1A9-F285-447A-83CB-4EC708BC818D}" dt="2023-07-21T14:11:56.105" v="458" actId="1076"/>
          <ac:picMkLst>
            <pc:docMk/>
            <pc:sldMk cId="3584675274" sldId="285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7.372" v="563"/>
        <pc:sldMkLst>
          <pc:docMk/>
          <pc:sldMk cId="3760302651" sldId="286"/>
        </pc:sldMkLst>
        <pc:spChg chg="add mod">
          <ac:chgData name="Lorenzo Rinaldi" userId="77d5bfdd-3e88-4678-a8ff-024fe85681f6" providerId="ADAL" clId="{1001B1A9-F285-447A-83CB-4EC708BC818D}" dt="2023-07-21T14:12:39.845" v="470" actId="1076"/>
          <ac:spMkLst>
            <pc:docMk/>
            <pc:sldMk cId="3760302651" sldId="286"/>
            <ac:spMk id="4" creationId="{50DE1F56-20BE-CE7C-D5AC-E36018E1F555}"/>
          </ac:spMkLst>
        </pc:spChg>
        <pc:spChg chg="del">
          <ac:chgData name="Lorenzo Rinaldi" userId="77d5bfdd-3e88-4678-a8ff-024fe85681f6" providerId="ADAL" clId="{1001B1A9-F285-447A-83CB-4EC708BC818D}" dt="2023-07-21T14:12:21.806" v="465" actId="478"/>
          <ac:spMkLst>
            <pc:docMk/>
            <pc:sldMk cId="3760302651" sldId="286"/>
            <ac:spMk id="7" creationId="{CF56B595-2BC4-DCE9-A122-CE8350DCC84A}"/>
          </ac:spMkLst>
        </pc:spChg>
        <pc:spChg chg="add mod">
          <ac:chgData name="Lorenzo Rinaldi" userId="77d5bfdd-3e88-4678-a8ff-024fe85681f6" providerId="ADAL" clId="{1001B1A9-F285-447A-83CB-4EC708BC818D}" dt="2023-07-21T14:13:10.437" v="478" actId="1076"/>
          <ac:spMkLst>
            <pc:docMk/>
            <pc:sldMk cId="3760302651" sldId="286"/>
            <ac:spMk id="8" creationId="{3BC0D5CF-4421-2A15-99F8-5015782E8EC1}"/>
          </ac:spMkLst>
        </pc:spChg>
        <pc:spChg chg="add del mod">
          <ac:chgData name="Lorenzo Rinaldi" userId="77d5bfdd-3e88-4678-a8ff-024fe85681f6" providerId="ADAL" clId="{1001B1A9-F285-447A-83CB-4EC708BC818D}" dt="2023-07-21T14:13:25.348" v="480"/>
          <ac:spMkLst>
            <pc:docMk/>
            <pc:sldMk cId="3760302651" sldId="286"/>
            <ac:spMk id="10" creationId="{427CCED6-AFA8-15E2-F2AC-B89C0B8157EE}"/>
          </ac:spMkLst>
        </pc:spChg>
        <pc:picChg chg="add mod">
          <ac:chgData name="Lorenzo Rinaldi" userId="77d5bfdd-3e88-4678-a8ff-024fe85681f6" providerId="ADAL" clId="{1001B1A9-F285-447A-83CB-4EC708BC818D}" dt="2023-07-21T14:13:01.192" v="476" actId="14100"/>
          <ac:picMkLst>
            <pc:docMk/>
            <pc:sldMk cId="3760302651" sldId="286"/>
            <ac:picMk id="2" creationId="{2E46A830-06D3-29E4-5A9C-E48EC8438759}"/>
          </ac:picMkLst>
        </pc:picChg>
        <pc:picChg chg="del">
          <ac:chgData name="Lorenzo Rinaldi" userId="77d5bfdd-3e88-4678-a8ff-024fe85681f6" providerId="ADAL" clId="{1001B1A9-F285-447A-83CB-4EC708BC818D}" dt="2023-07-21T14:12:21.806" v="465" actId="478"/>
          <ac:picMkLst>
            <pc:docMk/>
            <pc:sldMk cId="3760302651" sldId="286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41.407" v="564"/>
        <pc:sldMkLst>
          <pc:docMk/>
          <pc:sldMk cId="3774605737" sldId="287"/>
        </pc:sldMkLst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4" creationId="{50DE1F56-20BE-CE7C-D5AC-E36018E1F555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5" creationId="{CBA328FB-0CBB-80D6-166F-43CCFB42BACF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7" creationId="{9BF81FBB-18E0-8C99-3CA6-8AA636B86E8C}"/>
          </ac:spMkLst>
        </pc:spChg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8" creationId="{3BC0D5CF-4421-2A15-99F8-5015782E8EC1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0" creationId="{54DC27FD-8D99-96E4-C62C-EBD7D4CCD056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3" creationId="{5074BA97-281D-6FD4-0D29-C62B8A033F67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5" creationId="{5E9C8C32-8C49-B4AC-D316-95747E49C11B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6" creationId="{D42954A7-4E12-B9D5-1A52-F2E645CB6254}"/>
          </ac:spMkLst>
        </pc:spChg>
        <pc:picChg chg="del">
          <ac:chgData name="Lorenzo Rinaldi" userId="77d5bfdd-3e88-4678-a8ff-024fe85681f6" providerId="ADAL" clId="{1001B1A9-F285-447A-83CB-4EC708BC818D}" dt="2023-07-21T14:13:30.482" v="482" actId="478"/>
          <ac:picMkLst>
            <pc:docMk/>
            <pc:sldMk cId="3774605737" sldId="287"/>
            <ac:picMk id="2" creationId="{2E46A830-06D3-29E4-5A9C-E48EC8438759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1" creationId="{4149CC33-DF95-71E5-5BAF-FA78D1A27981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2" creationId="{204CAD61-95F3-953D-8DC0-820B3B5D8F9B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4" creationId="{544B6815-C00C-6B45-2F34-AA447BEBD632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5:42.609" v="625"/>
        <pc:sldMkLst>
          <pc:docMk/>
          <pc:sldMk cId="2264611373" sldId="288"/>
        </pc:sldMkLst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2" creationId="{B5095189-5945-C9D7-D6BC-F13D35C4E738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5" creationId="{CBA328FB-0CBB-80D6-166F-43CCFB42BACF}"/>
          </ac:spMkLst>
        </pc:spChg>
        <pc:spChg chg="add del">
          <ac:chgData name="Lorenzo Rinaldi" userId="77d5bfdd-3e88-4678-a8ff-024fe85681f6" providerId="ADAL" clId="{1001B1A9-F285-447A-83CB-4EC708BC818D}" dt="2023-07-21T14:15:02.438" v="567" actId="478"/>
          <ac:spMkLst>
            <pc:docMk/>
            <pc:sldMk cId="2264611373" sldId="288"/>
            <ac:spMk id="6" creationId="{4BDB5223-6EB5-1046-88BB-84ED760A29CE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7" creationId="{9BF81FBB-18E0-8C99-3CA6-8AA636B86E8C}"/>
          </ac:spMkLst>
        </pc:spChg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8" creationId="{9CB2FCA1-6369-C88A-3152-93016DAA39E0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0" creationId="{54DC27FD-8D99-96E4-C62C-EBD7D4CCD056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3" creationId="{5074BA97-281D-6FD4-0D29-C62B8A033F67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5" creationId="{5E9C8C32-8C49-B4AC-D316-95747E49C11B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6" creationId="{D42954A7-4E12-B9D5-1A52-F2E645CB6254}"/>
          </ac:spMkLst>
        </pc:spChg>
        <pc:spChg chg="add mod">
          <ac:chgData name="Lorenzo Rinaldi" userId="77d5bfdd-3e88-4678-a8ff-024fe85681f6" providerId="ADAL" clId="{1001B1A9-F285-447A-83CB-4EC708BC818D}" dt="2023-07-21T14:15:21.721" v="622" actId="1035"/>
          <ac:spMkLst>
            <pc:docMk/>
            <pc:sldMk cId="2264611373" sldId="288"/>
            <ac:spMk id="17" creationId="{68A86E7F-0A18-B3CB-E343-3C8D0759309F}"/>
          </ac:spMkLst>
        </pc:spChg>
        <pc:picChg chg="add del">
          <ac:chgData name="Lorenzo Rinaldi" userId="77d5bfdd-3e88-4678-a8ff-024fe85681f6" providerId="ADAL" clId="{1001B1A9-F285-447A-83CB-4EC708BC818D}" dt="2023-07-21T14:15:02.438" v="567" actId="478"/>
          <ac:picMkLst>
            <pc:docMk/>
            <pc:sldMk cId="2264611373" sldId="288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1001B1A9-F285-447A-83CB-4EC708BC818D}" dt="2023-07-21T14:15:17.712" v="605" actId="14100"/>
          <ac:picMkLst>
            <pc:docMk/>
            <pc:sldMk cId="2264611373" sldId="288"/>
            <ac:picMk id="4" creationId="{08D295C7-0D64-67C3-58AA-2AF3E3FF41D5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1" creationId="{4149CC33-DF95-71E5-5BAF-FA78D1A27981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2" creationId="{204CAD61-95F3-953D-8DC0-820B3B5D8F9B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4" creationId="{544B6815-C00C-6B45-2F34-AA447BEBD632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6:05.474" v="678" actId="1036"/>
        <pc:sldMkLst>
          <pc:docMk/>
          <pc:sldMk cId="1445512116" sldId="289"/>
        </pc:sldMkLst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2" creationId="{B5095189-5945-C9D7-D6BC-F13D35C4E738}"/>
          </ac:spMkLst>
        </pc:spChg>
        <pc:spChg chg="add mod">
          <ac:chgData name="Lorenzo Rinaldi" userId="77d5bfdd-3e88-4678-a8ff-024fe85681f6" providerId="ADAL" clId="{1001B1A9-F285-447A-83CB-4EC708BC818D}" dt="2023-07-21T14:16:05.474" v="678" actId="1036"/>
          <ac:spMkLst>
            <pc:docMk/>
            <pc:sldMk cId="1445512116" sldId="289"/>
            <ac:spMk id="5" creationId="{22B4498B-ADD0-2707-0360-578F7E6DDE7C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8" creationId="{9CB2FCA1-6369-C88A-3152-93016DAA39E0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17" creationId="{68A86E7F-0A18-B3CB-E343-3C8D0759309F}"/>
          </ac:spMkLst>
        </pc:spChg>
        <pc:picChg chg="del">
          <ac:chgData name="Lorenzo Rinaldi" userId="77d5bfdd-3e88-4678-a8ff-024fe85681f6" providerId="ADAL" clId="{1001B1A9-F285-447A-83CB-4EC708BC818D}" dt="2023-07-21T14:15:39.727" v="624" actId="478"/>
          <ac:picMkLst>
            <pc:docMk/>
            <pc:sldMk cId="1445512116" sldId="289"/>
            <ac:picMk id="4" creationId="{08D295C7-0D64-67C3-58AA-2AF3E3FF41D5}"/>
          </ac:picMkLst>
        </pc:picChg>
        <pc:picChg chg="add mod">
          <ac:chgData name="Lorenzo Rinaldi" userId="77d5bfdd-3e88-4678-a8ff-024fe85681f6" providerId="ADAL" clId="{1001B1A9-F285-447A-83CB-4EC708BC818D}" dt="2023-07-21T14:15:57.140" v="660" actId="1037"/>
          <ac:picMkLst>
            <pc:docMk/>
            <pc:sldMk cId="1445512116" sldId="289"/>
            <ac:picMk id="7" creationId="{6C5D6AE1-7C1D-48CF-BE60-716A7AC95FE6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7:35.344" v="752" actId="1038"/>
        <pc:sldMkLst>
          <pc:docMk/>
          <pc:sldMk cId="2092622037" sldId="290"/>
        </pc:sldMkLst>
        <pc:spChg chg="add mod">
          <ac:chgData name="Lorenzo Rinaldi" userId="77d5bfdd-3e88-4678-a8ff-024fe85681f6" providerId="ADAL" clId="{1001B1A9-F285-447A-83CB-4EC708BC818D}" dt="2023-07-21T14:17:35.344" v="752" actId="1038"/>
          <ac:spMkLst>
            <pc:docMk/>
            <pc:sldMk cId="2092622037" sldId="290"/>
            <ac:spMk id="4" creationId="{18BBB7B4-3AA8-1D69-E272-FB99E6F353AB}"/>
          </ac:spMkLst>
        </pc:spChg>
        <pc:spChg chg="del">
          <ac:chgData name="Lorenzo Rinaldi" userId="77d5bfdd-3e88-4678-a8ff-024fe85681f6" providerId="ADAL" clId="{1001B1A9-F285-447A-83CB-4EC708BC818D}" dt="2023-07-21T14:16:35.517" v="680" actId="478"/>
          <ac:spMkLst>
            <pc:docMk/>
            <pc:sldMk cId="2092622037" sldId="290"/>
            <ac:spMk id="5" creationId="{22B4498B-ADD0-2707-0360-578F7E6DDE7C}"/>
          </ac:spMkLst>
        </pc:spChg>
        <pc:picChg chg="add mod">
          <ac:chgData name="Lorenzo Rinaldi" userId="77d5bfdd-3e88-4678-a8ff-024fe85681f6" providerId="ADAL" clId="{1001B1A9-F285-447A-83CB-4EC708BC818D}" dt="2023-07-21T14:17:12.257" v="729" actId="1035"/>
          <ac:picMkLst>
            <pc:docMk/>
            <pc:sldMk cId="2092622037" sldId="290"/>
            <ac:picMk id="2" creationId="{AC8D1966-8AA7-253C-6CD1-EF246725DCAF}"/>
          </ac:picMkLst>
        </pc:picChg>
        <pc:picChg chg="mod">
          <ac:chgData name="Lorenzo Rinaldi" userId="77d5bfdd-3e88-4678-a8ff-024fe85681f6" providerId="ADAL" clId="{1001B1A9-F285-447A-83CB-4EC708BC818D}" dt="2023-07-21T14:16:54.354" v="718" actId="14100"/>
          <ac:picMkLst>
            <pc:docMk/>
            <pc:sldMk cId="2092622037" sldId="290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6:35.517" v="680" actId="478"/>
          <ac:picMkLst>
            <pc:docMk/>
            <pc:sldMk cId="2092622037" sldId="290"/>
            <ac:picMk id="7" creationId="{6C5D6AE1-7C1D-48CF-BE60-716A7AC95FE6}"/>
          </ac:picMkLst>
        </pc:picChg>
        <pc:picChg chg="add mod">
          <ac:chgData name="Lorenzo Rinaldi" userId="77d5bfdd-3e88-4678-a8ff-024fe85681f6" providerId="ADAL" clId="{1001B1A9-F285-447A-83CB-4EC708BC818D}" dt="2023-07-21T14:17:09.990" v="724" actId="1076"/>
          <ac:picMkLst>
            <pc:docMk/>
            <pc:sldMk cId="2092622037" sldId="290"/>
            <ac:picMk id="8" creationId="{6D9656D7-CEA8-0954-4819-293CFF321D5B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8:44.084" v="840" actId="1035"/>
        <pc:sldMkLst>
          <pc:docMk/>
          <pc:sldMk cId="1837731459" sldId="291"/>
        </pc:sldMkLst>
        <pc:spChg chg="del">
          <ac:chgData name="Lorenzo Rinaldi" userId="77d5bfdd-3e88-4678-a8ff-024fe85681f6" providerId="ADAL" clId="{1001B1A9-F285-447A-83CB-4EC708BC818D}" dt="2023-07-21T14:17:49.343" v="754" actId="478"/>
          <ac:spMkLst>
            <pc:docMk/>
            <pc:sldMk cId="1837731459" sldId="291"/>
            <ac:spMk id="4" creationId="{18BBB7B4-3AA8-1D69-E272-FB99E6F353AB}"/>
          </ac:spMkLst>
        </pc:spChg>
        <pc:spChg chg="add mod">
          <ac:chgData name="Lorenzo Rinaldi" userId="77d5bfdd-3e88-4678-a8ff-024fe85681f6" providerId="ADAL" clId="{1001B1A9-F285-447A-83CB-4EC708BC818D}" dt="2023-07-21T14:18:15.462" v="790" actId="1076"/>
          <ac:spMkLst>
            <pc:docMk/>
            <pc:sldMk cId="1837731459" sldId="291"/>
            <ac:spMk id="5" creationId="{B9E3E1CC-D98F-FCBD-BF49-7B911445C5B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2" creationId="{EB70567A-0516-E3EE-A7EB-788DE9D3AEF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3" creationId="{6F2032FF-F646-D876-B9E8-2D3AAB2BF381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4" creationId="{D1C88B49-3A9A-5150-E9CB-D1AF162A697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7" creationId="{127AC109-7A7F-97EB-0415-32A2168C0B8A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0" creationId="{7CACC4B2-AB0A-508D-044C-A9D016EF58F6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1" creationId="{900893C5-6392-5B6C-BD24-B7B2625A13B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5" creationId="{56B173DC-16D8-4D84-6714-1EF655E527C0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8" creationId="{24F4A650-AE9E-621E-EBD2-7C187387103C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9" creationId="{EF2F0D07-7679-30D7-8A7E-CDD22D9E3C38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30" creationId="{ABFA3FC8-649E-0C4B-BFB5-A7467A152325}"/>
          </ac:spMkLst>
        </pc:sp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2" creationId="{AC8D1966-8AA7-253C-6CD1-EF246725DCAF}"/>
          </ac:picMkLst>
        </pc:pic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8" creationId="{6D9656D7-CEA8-0954-4819-293CFF321D5B}"/>
          </ac:picMkLst>
        </pc:pic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7" creationId="{2E558CAA-3995-549B-3784-2CE87CA60D38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0" creationId="{E3059535-75B2-7549-583D-4F9D33EBC32C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1" creationId="{F57F6DF8-6EED-2F86-70C0-D4D0D1A801B9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5" creationId="{581F9302-2C2A-96A7-A2F5-C7FB2765020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6" creationId="{A37D4D95-C65D-A610-5FBC-BB9566723A45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8" creationId="{AFAE3BE5-9BAB-B167-8AC0-916AE99B0C2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9" creationId="{58F7D48B-7112-A49B-975B-18E75368DC1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2" creationId="{3D37F6C1-62DF-1654-07E5-9307B529E714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3" creationId="{9FFEC25C-6BAB-192B-C634-1CFA513B696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4" creationId="{A0A9DD01-3EA3-D644-B915-4C8CE6CC9B9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6" creationId="{F94DB60F-AC8A-7A08-1BCD-E0B99E27F46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7" creationId="{2F960DF1-2A7D-24AB-0114-4009BB3AE51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0:03.853" v="926" actId="1036"/>
        <pc:sldMkLst>
          <pc:docMk/>
          <pc:sldMk cId="344929577" sldId="292"/>
        </pc:sldMkLst>
        <pc:spChg chg="add mod">
          <ac:chgData name="Lorenzo Rinaldi" userId="77d5bfdd-3e88-4678-a8ff-024fe85681f6" providerId="ADAL" clId="{1001B1A9-F285-447A-83CB-4EC708BC818D}" dt="2023-07-21T14:19:39.355" v="867" actId="1076"/>
          <ac:spMkLst>
            <pc:docMk/>
            <pc:sldMk cId="344929577" sldId="292"/>
            <ac:spMk id="2" creationId="{A77FCA55-5DD0-4EC0-6B52-351C2064C17F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5" creationId="{B9E3E1CC-D98F-FCBD-BF49-7B911445C5B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2" creationId="{EB70567A-0516-E3EE-A7EB-788DE9D3AEF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3" creationId="{6F2032FF-F646-D876-B9E8-2D3AAB2BF381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4" creationId="{D1C88B49-3A9A-5150-E9CB-D1AF162A697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7" creationId="{127AC109-7A7F-97EB-0415-32A2168C0B8A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0" creationId="{7CACC4B2-AB0A-508D-044C-A9D016EF58F6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1" creationId="{900893C5-6392-5B6C-BD24-B7B2625A13B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5" creationId="{56B173DC-16D8-4D84-6714-1EF655E527C0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8" creationId="{24F4A650-AE9E-621E-EBD2-7C187387103C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9" creationId="{EF2F0D07-7679-30D7-8A7E-CDD22D9E3C38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30" creationId="{ABFA3FC8-649E-0C4B-BFB5-A7467A152325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2" creationId="{3F611A99-7629-9210-1465-049E07A8FC86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3" creationId="{378B0730-8366-D3E8-1079-96FD469E39C9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4" creationId="{2DD62ACD-62C1-197D-453B-A0F64501C463}"/>
          </ac:spMkLst>
        </pc:sp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4" creationId="{2EE97FBF-6C6D-4746-49FA-13AE494A7CFC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8" creationId="{61C41C98-4888-AD6D-159F-2D87E5FB7DD4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31" creationId="{4E6436FE-8190-2743-4E93-CFDBE7AFE984}"/>
          </ac:picMkLst>
        </pc:pic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7" creationId="{2E558CAA-3995-549B-3784-2CE87CA60D38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0" creationId="{E3059535-75B2-7549-583D-4F9D33EBC32C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1" creationId="{F57F6DF8-6EED-2F86-70C0-D4D0D1A801B9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5" creationId="{581F9302-2C2A-96A7-A2F5-C7FB2765020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6" creationId="{A37D4D95-C65D-A610-5FBC-BB9566723A45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8" creationId="{AFAE3BE5-9BAB-B167-8AC0-916AE99B0C2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9" creationId="{58F7D48B-7112-A49B-975B-18E75368DC1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2" creationId="{3D37F6C1-62DF-1654-07E5-9307B529E714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3" creationId="{9FFEC25C-6BAB-192B-C634-1CFA513B696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4" creationId="{A0A9DD01-3EA3-D644-B915-4C8CE6CC9B9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6" creationId="{F94DB60F-AC8A-7A08-1BCD-E0B99E27F46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7" creationId="{2F960DF1-2A7D-24AB-0114-4009BB3AE518}"/>
          </ac:cxnSpMkLst>
        </pc:cxnChg>
      </pc:sldChg>
      <pc:sldChg chg="addSp delSp modSp add mod ord">
        <pc:chgData name="Lorenzo Rinaldi" userId="77d5bfdd-3e88-4678-a8ff-024fe85681f6" providerId="ADAL" clId="{1001B1A9-F285-447A-83CB-4EC708BC818D}" dt="2023-07-21T14:28:04.704" v="1067"/>
        <pc:sldMkLst>
          <pc:docMk/>
          <pc:sldMk cId="4169575318" sldId="293"/>
        </pc:sldMkLst>
        <pc:spChg chg="del">
          <ac:chgData name="Lorenzo Rinaldi" userId="77d5bfdd-3e88-4678-a8ff-024fe85681f6" providerId="ADAL" clId="{1001B1A9-F285-447A-83CB-4EC708BC818D}" dt="2023-07-21T14:20:34.480" v="930" actId="478"/>
          <ac:spMkLst>
            <pc:docMk/>
            <pc:sldMk cId="4169575318" sldId="293"/>
            <ac:spMk id="2" creationId="{A77FCA55-5DD0-4EC0-6B52-351C2064C17F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0:22.309" v="928"/>
          <ac:spMkLst>
            <pc:docMk/>
            <pc:sldMk cId="4169575318" sldId="293"/>
            <ac:spMk id="9" creationId="{D65E6D98-BE8C-6B4C-B23E-6167300445AE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10" creationId="{29142953-0303-AF54-40C6-7B5A004D7CAB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2" creationId="{3F611A99-7629-9210-1465-049E07A8FC86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3" creationId="{378B0730-8366-D3E8-1079-96FD469E39C9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4" creationId="{2DD62ACD-62C1-197D-453B-A0F64501C463}"/>
          </ac:spMkLst>
        </pc:sp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4" creationId="{2EE97FBF-6C6D-4746-49FA-13AE494A7CFC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8" creationId="{61C41C98-4888-AD6D-159F-2D87E5FB7DD4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31" creationId="{4E6436FE-8190-2743-4E93-CFDBE7AFE984}"/>
          </ac:picMkLst>
        </pc:picChg>
        <pc:cxnChg chg="add del mod">
          <ac:chgData name="Lorenzo Rinaldi" userId="77d5bfdd-3e88-4678-a8ff-024fe85681f6" providerId="ADAL" clId="{1001B1A9-F285-447A-83CB-4EC708BC818D}" dt="2023-07-21T14:21:11.617" v="974" actId="478"/>
          <ac:cxnSpMkLst>
            <pc:docMk/>
            <pc:sldMk cId="4169575318" sldId="293"/>
            <ac:cxnSpMk id="7" creationId="{F6C5BC72-5CA6-F8DA-BCE3-7D6B8785F7D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6:13.704" v="1063" actId="20577"/>
        <pc:sldMkLst>
          <pc:docMk/>
          <pc:sldMk cId="3933425304" sldId="294"/>
        </pc:sldMkLst>
        <pc:spChg chg="add mod">
          <ac:chgData name="Lorenzo Rinaldi" userId="77d5bfdd-3e88-4678-a8ff-024fe85681f6" providerId="ADAL" clId="{1001B1A9-F285-447A-83CB-4EC708BC818D}" dt="2023-07-21T14:25:21.960" v="1047" actId="20577"/>
          <ac:spMkLst>
            <pc:docMk/>
            <pc:sldMk cId="3933425304" sldId="294"/>
            <ac:spMk id="2" creationId="{942DEFAF-035B-5B3E-7A77-1DC130B0ACEC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6:13.704" v="1063" actId="20577"/>
          <ac:spMkLst>
            <pc:docMk/>
            <pc:sldMk cId="3933425304" sldId="294"/>
            <ac:spMk id="9" creationId="{D65E6D98-BE8C-6B4C-B23E-6167300445AE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10" creationId="{29142953-0303-AF54-40C6-7B5A004D7CAB}"/>
          </ac:spMkLst>
        </pc:spChg>
        <pc:picChg chg="mod">
          <ac:chgData name="Lorenzo Rinaldi" userId="77d5bfdd-3e88-4678-a8ff-024fe85681f6" providerId="ADAL" clId="{1001B1A9-F285-447A-83CB-4EC708BC818D}" dt="2023-07-21T14:24:31.693" v="1002" actId="1076"/>
          <ac:picMkLst>
            <pc:docMk/>
            <pc:sldMk cId="3933425304" sldId="294"/>
            <ac:picMk id="3" creationId="{2FDE5C26-D4A7-4A08-BEF4-A1958E075695}"/>
          </ac:picMkLst>
        </pc:picChg>
      </pc:sldChg>
      <pc:sldChg chg="modSp add mod">
        <pc:chgData name="Lorenzo Rinaldi" userId="77d5bfdd-3e88-4678-a8ff-024fe85681f6" providerId="ADAL" clId="{1001B1A9-F285-447A-83CB-4EC708BC818D}" dt="2023-07-21T14:26:20.445" v="1065" actId="20577"/>
        <pc:sldMkLst>
          <pc:docMk/>
          <pc:sldMk cId="3427571278" sldId="295"/>
        </pc:sldMkLst>
        <pc:spChg chg="mod">
          <ac:chgData name="Lorenzo Rinaldi" userId="77d5bfdd-3e88-4678-a8ff-024fe85681f6" providerId="ADAL" clId="{1001B1A9-F285-447A-83CB-4EC708BC818D}" dt="2023-07-21T14:26:07.513" v="1061" actId="20577"/>
          <ac:spMkLst>
            <pc:docMk/>
            <pc:sldMk cId="3427571278" sldId="295"/>
            <ac:spMk id="2" creationId="{942DEFAF-035B-5B3E-7A77-1DC130B0ACEC}"/>
          </ac:spMkLst>
        </pc:spChg>
        <pc:spChg chg="mod">
          <ac:chgData name="Lorenzo Rinaldi" userId="77d5bfdd-3e88-4678-a8ff-024fe85681f6" providerId="ADAL" clId="{1001B1A9-F285-447A-83CB-4EC708BC818D}" dt="2023-07-21T14:26:20.445" v="1065" actId="20577"/>
          <ac:spMkLst>
            <pc:docMk/>
            <pc:sldMk cId="3427571278" sldId="295"/>
            <ac:spMk id="9" creationId="{D65E6D98-BE8C-6B4C-B23E-6167300445AE}"/>
          </ac:spMkLst>
        </pc:spChg>
      </pc:sldChg>
    </pc:docChg>
  </pc:docChgLst>
  <pc:docChgLst>
    <pc:chgData name="Nicolo' Golinucci" userId="af77fc62-6a85-4b10-b94f-9bff1a9c5999" providerId="ADAL" clId="{6B645DE9-313C-445B-B540-6EDC778CCDDC}"/>
    <pc:docChg chg="undo custSel modSld">
      <pc:chgData name="Nicolo' Golinucci" userId="af77fc62-6a85-4b10-b94f-9bff1a9c5999" providerId="ADAL" clId="{6B645DE9-313C-445B-B540-6EDC778CCDDC}" dt="2023-08-18T12:17:27.247" v="78" actId="14100"/>
      <pc:docMkLst>
        <pc:docMk/>
      </pc:docMkLst>
      <pc:sldChg chg="addSp modSp mod">
        <pc:chgData name="Nicolo' Golinucci" userId="af77fc62-6a85-4b10-b94f-9bff1a9c5999" providerId="ADAL" clId="{6B645DE9-313C-445B-B540-6EDC778CCDDC}" dt="2023-08-18T12:17:27.247" v="78" actId="14100"/>
        <pc:sldMkLst>
          <pc:docMk/>
          <pc:sldMk cId="2559802330" sldId="256"/>
        </pc:sldMkLst>
        <pc:spChg chg="add mod">
          <ac:chgData name="Nicolo' Golinucci" userId="af77fc62-6a85-4b10-b94f-9bff1a9c5999" providerId="ADAL" clId="{6B645DE9-313C-445B-B540-6EDC778CCDDC}" dt="2023-08-18T12:17:27.247" v="78" actId="14100"/>
          <ac:spMkLst>
            <pc:docMk/>
            <pc:sldMk cId="2559802330" sldId="256"/>
            <ac:spMk id="3" creationId="{F80B5634-9FDE-BD03-DE8E-654C2EB92A3D}"/>
          </ac:spMkLst>
        </pc:spChg>
      </pc:sldChg>
      <pc:sldChg chg="modSp mod">
        <pc:chgData name="Nicolo' Golinucci" userId="af77fc62-6a85-4b10-b94f-9bff1a9c5999" providerId="ADAL" clId="{6B645DE9-313C-445B-B540-6EDC778CCDDC}" dt="2023-08-16T07:43:44.216" v="2" actId="20577"/>
        <pc:sldMkLst>
          <pc:docMk/>
          <pc:sldMk cId="3014673689" sldId="284"/>
        </pc:sldMkLst>
        <pc:spChg chg="mod">
          <ac:chgData name="Nicolo' Golinucci" userId="af77fc62-6a85-4b10-b94f-9bff1a9c5999" providerId="ADAL" clId="{6B645DE9-313C-445B-B540-6EDC778CCDDC}" dt="2023-08-16T07:43:44.216" v="2" actId="20577"/>
          <ac:spMkLst>
            <pc:docMk/>
            <pc:sldMk cId="3014673689" sldId="284"/>
            <ac:spMk id="2" creationId="{77BF8049-9C91-80F4-2528-476852075BF8}"/>
          </ac:spMkLst>
        </pc:spChg>
        <pc:spChg chg="mod">
          <ac:chgData name="Nicolo' Golinucci" userId="af77fc62-6a85-4b10-b94f-9bff1a9c5999" providerId="ADAL" clId="{6B645DE9-313C-445B-B540-6EDC778CCDDC}" dt="2023-08-16T07:43:29.183" v="0" actId="1076"/>
          <ac:spMkLst>
            <pc:docMk/>
            <pc:sldMk cId="3014673689" sldId="284"/>
            <ac:spMk id="19" creationId="{C18C21C6-DF8E-7E80-985B-60BDE66BB1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7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15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67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09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49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9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71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9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8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61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86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90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798644" y="6492875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A6FC3F3C-0927-3B49-8F4A-1D6727D6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36F72-36AE-E148-8A58-19CDDF21EF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GB" dirty="0"/>
              <a:t>LECTURE NUMBER (WHITE) COURSE TITLE (BLACK)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15F0-885D-1048-B3FD-F66C9496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4E3A-8A0E-E34C-9390-CA797544A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3438" y="6106160"/>
            <a:ext cx="3738562" cy="335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9227-50D2-1C46-AF8E-9827980BE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7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BB1F3-09E8-2A4B-94FB-2B55395E3B4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E82E0C9A-F17A-C49C-FAF7-7170EE5D74E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ZHQObOWTQDPD3MizzM2xVFitgF8hE_a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83085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1E9C-79C5-E84E-B08F-06797F27B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LECTURE 2 </a:t>
            </a:r>
            <a:b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Basics of </a:t>
            </a:r>
            <a:br>
              <a:rPr lang="en-US" sz="4400" b="1" cap="all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Linear algebra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2F7C-4392-D042-93ED-48A50946C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52" y="3627527"/>
            <a:ext cx="2846121" cy="954803"/>
          </a:xfrm>
        </p:spPr>
        <p:txBody>
          <a:bodyPr/>
          <a:lstStyle/>
          <a:p>
            <a:r>
              <a:rPr lang="en-US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Input-Output analysis and modelling with MARIO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39F6-8E4D-F9A3-1C4E-F47DFF0AB298}"/>
              </a:ext>
            </a:extLst>
          </p:cNvPr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Supported by and in collaboration with </a:t>
            </a:r>
          </a:p>
          <a:p>
            <a:r>
              <a:rPr lang="en-ZA" sz="900" b="1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Politecnico</a:t>
            </a:r>
            <a:r>
              <a:rPr lang="en-ZA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 Milano</a:t>
            </a:r>
            <a:endParaRPr lang="en-US" sz="900" b="1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6DFE-220D-FED3-C126-84A4D137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E2B504-D965-25C6-183F-F9379744AE2F}"/>
              </a:ext>
            </a:extLst>
          </p:cNvPr>
          <p:cNvSpPr txBox="1"/>
          <p:nvPr/>
        </p:nvSpPr>
        <p:spPr>
          <a:xfrm>
            <a:off x="758447" y="6435669"/>
            <a:ext cx="7711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"/>
                <a:ea typeface="Open Sans ExtraBold" panose="020B0606030504020204" pitchFamily="34" charset="0"/>
                <a:cs typeface="Open Sans ExtraBold" panose="020B0606030504020204" pitchFamily="34" charset="0"/>
              </a:rPr>
              <a:t>by Lorenzo Rinaldi, Nicolò Golinucci, Matteo Vincenzo Rocco and Emanuela Colombo</a:t>
            </a:r>
            <a:endParaRPr lang="it-IT" sz="1400" dirty="0">
              <a:latin typeface="Open Sans "/>
            </a:endParaRPr>
          </a:p>
        </p:txBody>
      </p:sp>
    </p:spTree>
    <p:extLst>
      <p:ext uri="{BB962C8B-B14F-4D97-AF65-F5344CB8AC3E}">
        <p14:creationId xmlns:p14="http://schemas.microsoft.com/office/powerpoint/2010/main" val="23786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EAB1E1C-905C-8563-7E4B-014BCF264A2B}"/>
                  </a:ext>
                </a:extLst>
              </p:cNvPr>
              <p:cNvSpPr txBox="1"/>
              <p:nvPr/>
            </p:nvSpPr>
            <p:spPr>
              <a:xfrm>
                <a:off x="402400" y="1386311"/>
                <a:ext cx="11218100" cy="3681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Matrix/Vector division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Division by a matrix consists in the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multiplication by the inverse </a:t>
                </a:r>
                <a:r>
                  <a:rPr lang="en-US" sz="1400" dirty="0"/>
                  <a:t>of the same matrix.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 is said to be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invertible</a:t>
                </a:r>
                <a:r>
                  <a:rPr lang="en-US" sz="1400" dirty="0"/>
                  <a:t> (or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nonsingular</a:t>
                </a:r>
                <a:r>
                  <a:rPr lang="en-US" sz="1400" dirty="0"/>
                  <a:t> or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nondegenerate</a:t>
                </a:r>
                <a:r>
                  <a:rPr lang="en-US" sz="1400" dirty="0"/>
                  <a:t>), if there exists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dirty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 matrix such that 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𝐀𝐃</m:t>
                    </m:r>
                    <m:r>
                      <a:rPr lang="it-IT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1">
                        <a:latin typeface="Cambria Math" panose="02040503050406030204" pitchFamily="18" charset="0"/>
                      </a:rPr>
                      <m:t>𝐃𝐀</m:t>
                    </m:r>
                    <m:r>
                      <a:rPr lang="it-IT" sz="1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1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is uniquely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 and it is called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inverse</a:t>
                </a:r>
                <a:r>
                  <a:rPr lang="en-US" sz="1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, denoted as: 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𝐃</m:t>
                    </m:r>
                    <m:r>
                      <a:rPr lang="it-IT" sz="1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it-IT" sz="1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it-IT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𝑖𝑛𝑣</m:t>
                    </m:r>
                    <m:d>
                      <m:d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</m:oMath>
                </a14:m>
                <a:endParaRPr lang="it-IT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General expression for deriving an inverse matrix: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Previous example: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EAB1E1C-905C-8563-7E4B-014BCF264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386311"/>
                <a:ext cx="11218100" cy="3681392"/>
              </a:xfrm>
              <a:prstGeom prst="rect">
                <a:avLst/>
              </a:prstGeom>
              <a:blipFill>
                <a:blip r:embed="rId4"/>
                <a:stretch>
                  <a:fillRect l="-272" t="-497" b="-8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2ED712B-D4B4-AE12-883B-B7B8F16906FD}"/>
                  </a:ext>
                </a:extLst>
              </p:cNvPr>
              <p:cNvSpPr txBox="1"/>
              <p:nvPr/>
            </p:nvSpPr>
            <p:spPr>
              <a:xfrm>
                <a:off x="4017667" y="3372419"/>
                <a:ext cx="195824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400" b="1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400" i="1" smtClean="0">
                        <a:latin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t-IT" sz="1400"/>
                  <a:t>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2ED712B-D4B4-AE12-883B-B7B8F1690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67" y="3372419"/>
                <a:ext cx="1958248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2B0CDCDC-C15C-D254-A385-2DE623BA0F9F}"/>
              </a:ext>
            </a:extLst>
          </p:cNvPr>
          <p:cNvSpPr txBox="1"/>
          <p:nvPr/>
        </p:nvSpPr>
        <p:spPr>
          <a:xfrm>
            <a:off x="1180838" y="3415194"/>
            <a:ext cx="272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/>
              <a:t>It can be demonstrated that…</a:t>
            </a:r>
            <a:endParaRPr lang="it-IT" sz="140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AD2016-EF40-2862-EC5B-D450A08A65BC}"/>
              </a:ext>
            </a:extLst>
          </p:cNvPr>
          <p:cNvSpPr txBox="1"/>
          <p:nvPr/>
        </p:nvSpPr>
        <p:spPr>
          <a:xfrm>
            <a:off x="1180838" y="3976957"/>
            <a:ext cx="272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/>
              <a:t>Therefore…</a:t>
            </a:r>
            <a:endParaRPr lang="it-IT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27DC06E-63E4-2998-2C5F-B7C06196BD01}"/>
                  </a:ext>
                </a:extLst>
              </p:cNvPr>
              <p:cNvSpPr txBox="1"/>
              <p:nvPr/>
            </p:nvSpPr>
            <p:spPr>
              <a:xfrm>
                <a:off x="4017666" y="3860134"/>
                <a:ext cx="2496646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b="1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400" b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it-IT" sz="1400" i="1" smtClean="0"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it-IT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</m:t>
                      </m:r>
                    </m:oMath>
                  </m:oMathPara>
                </a14:m>
                <a:endParaRPr lang="it-IT" sz="140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27DC06E-63E4-2998-2C5F-B7C06196B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66" y="3860134"/>
                <a:ext cx="2496646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01701E6-5444-86AE-3276-1AB1E18B4C72}"/>
                  </a:ext>
                </a:extLst>
              </p:cNvPr>
              <p:cNvSpPr txBox="1"/>
              <p:nvPr/>
            </p:nvSpPr>
            <p:spPr>
              <a:xfrm>
                <a:off x="6306644" y="3868581"/>
                <a:ext cx="3316889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sz="1400" b="1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400" b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it-IT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400" i="1" smtClean="0"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it-IT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it-IT" sz="140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01701E6-5444-86AE-3276-1AB1E18B4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644" y="3868581"/>
                <a:ext cx="3316889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25F392F-BE07-5A9B-A109-4DF76688183A}"/>
                  </a:ext>
                </a:extLst>
              </p:cNvPr>
              <p:cNvSpPr txBox="1"/>
              <p:nvPr/>
            </p:nvSpPr>
            <p:spPr>
              <a:xfrm>
                <a:off x="9401761" y="3910597"/>
                <a:ext cx="1872331" cy="525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400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d>
                        </m:den>
                      </m:f>
                      <m:r>
                        <a:rPr lang="it-IT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400" i="1" smtClean="0"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it-IT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sz="140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25F392F-BE07-5A9B-A109-4DF766881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761" y="3910597"/>
                <a:ext cx="1872331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8454679-F341-ED97-A232-1A75D474555E}"/>
              </a:ext>
            </a:extLst>
          </p:cNvPr>
          <p:cNvCxnSpPr/>
          <p:nvPr/>
        </p:nvCxnSpPr>
        <p:spPr>
          <a:xfrm>
            <a:off x="9320059" y="3592099"/>
            <a:ext cx="284041" cy="25138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97C9F3A-6E5F-D567-0765-50788D333D7F}"/>
              </a:ext>
            </a:extLst>
          </p:cNvPr>
          <p:cNvSpPr txBox="1"/>
          <p:nvPr/>
        </p:nvSpPr>
        <p:spPr>
          <a:xfrm>
            <a:off x="8884138" y="3328234"/>
            <a:ext cx="856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scalar</a:t>
            </a:r>
            <a:endParaRPr lang="it-IT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FB23E0E-420C-FE19-6BE6-549ACC5E7023}"/>
                  </a:ext>
                </a:extLst>
              </p:cNvPr>
              <p:cNvSpPr txBox="1"/>
              <p:nvPr/>
            </p:nvSpPr>
            <p:spPr>
              <a:xfrm>
                <a:off x="9656388" y="3274772"/>
                <a:ext cx="110227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/>
                  <a:t> matrix</a:t>
                </a:r>
                <a:endParaRPr lang="it-IT" sz="120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FB23E0E-420C-FE19-6BE6-549ACC5E7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388" y="3274772"/>
                <a:ext cx="1102273" cy="276999"/>
              </a:xfrm>
              <a:prstGeom prst="rect">
                <a:avLst/>
              </a:prstGeom>
              <a:blipFill>
                <a:blip r:embed="rId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4C624CA-B037-B3F4-2AC4-59A658630E1A}"/>
              </a:ext>
            </a:extLst>
          </p:cNvPr>
          <p:cNvCxnSpPr>
            <a:cxnSpLocks/>
          </p:cNvCxnSpPr>
          <p:nvPr/>
        </p:nvCxnSpPr>
        <p:spPr>
          <a:xfrm>
            <a:off x="10207525" y="3536065"/>
            <a:ext cx="0" cy="29271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9021510-D307-6DAA-739B-831B38E6AAF2}"/>
                  </a:ext>
                </a:extLst>
              </p:cNvPr>
              <p:cNvSpPr txBox="1"/>
              <p:nvPr/>
            </p:nvSpPr>
            <p:spPr>
              <a:xfrm>
                <a:off x="4174302" y="5168451"/>
                <a:ext cx="32605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∙3−1∙5=1</m:t>
                      </m:r>
                    </m:oMath>
                  </m:oMathPara>
                </a14:m>
                <a:endParaRPr lang="it-IT" sz="140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9021510-D307-6DAA-739B-831B38E6A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302" y="5168451"/>
                <a:ext cx="3260508" cy="215444"/>
              </a:xfrm>
              <a:prstGeom prst="rect">
                <a:avLst/>
              </a:prstGeom>
              <a:blipFill>
                <a:blip r:embed="rId10"/>
                <a:stretch>
                  <a:fillRect r="-561" b="-14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9A010489-3CBF-965F-05CE-933966C8C2D9}"/>
                  </a:ext>
                </a:extLst>
              </p:cNvPr>
              <p:cNvSpPr txBox="1"/>
              <p:nvPr/>
            </p:nvSpPr>
            <p:spPr>
              <a:xfrm>
                <a:off x="1381185" y="5464173"/>
                <a:ext cx="2204771" cy="398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lang="it-IT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40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9A010489-3CBF-965F-05CE-933966C8C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85" y="5464173"/>
                <a:ext cx="2204771" cy="398892"/>
              </a:xfrm>
              <a:prstGeom prst="rect">
                <a:avLst/>
              </a:prstGeom>
              <a:blipFill>
                <a:blip r:embed="rId11"/>
                <a:stretch>
                  <a:fillRect l="-1108"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BF2DF0D4-24A4-EFB2-876F-6495E9610214}"/>
                  </a:ext>
                </a:extLst>
              </p:cNvPr>
              <p:cNvSpPr txBox="1"/>
              <p:nvPr/>
            </p:nvSpPr>
            <p:spPr>
              <a:xfrm>
                <a:off x="4174302" y="5670596"/>
                <a:ext cx="4114158" cy="739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i="1" smtClean="0"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it-IT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400" b="0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→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400"/>
                  <a:t> </a:t>
                </a: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BF2DF0D4-24A4-EFB2-876F-6495E9610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302" y="5670596"/>
                <a:ext cx="4114158" cy="7393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arentesi graffa chiusa 24">
            <a:extLst>
              <a:ext uri="{FF2B5EF4-FFF2-40B4-BE49-F238E27FC236}">
                <a16:creationId xmlns:a16="http://schemas.microsoft.com/office/drawing/2014/main" id="{EEA84B2E-E63D-523E-930E-231906EC59A1}"/>
              </a:ext>
            </a:extLst>
          </p:cNvPr>
          <p:cNvSpPr/>
          <p:nvPr/>
        </p:nvSpPr>
        <p:spPr>
          <a:xfrm>
            <a:off x="8239019" y="5276173"/>
            <a:ext cx="139700" cy="9387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C655DCA5-EF4D-1E10-4658-151E28D4AE5D}"/>
                  </a:ext>
                </a:extLst>
              </p:cNvPr>
              <p:cNvSpPr txBox="1"/>
              <p:nvPr/>
            </p:nvSpPr>
            <p:spPr>
              <a:xfrm>
                <a:off x="8757395" y="5507727"/>
                <a:ext cx="3170495" cy="4515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140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it-IT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400"/>
                  <a:t> </a:t>
                </a: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C655DCA5-EF4D-1E10-4658-151E28D4A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395" y="5507727"/>
                <a:ext cx="3170495" cy="451598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85697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E8CF487-0C2C-4245-A99B-965F135E1BCD}"/>
                  </a:ext>
                </a:extLst>
              </p:cNvPr>
              <p:cNvSpPr txBox="1"/>
              <p:nvPr/>
            </p:nvSpPr>
            <p:spPr>
              <a:xfrm>
                <a:off x="402400" y="1382315"/>
                <a:ext cx="11218100" cy="506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Properties of inverse matrices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For invertible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: 	</a:t>
                </a:r>
              </a:p>
              <a:p>
                <a:pPr marL="1200150" lvl="2" indent="-28575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400" b="1">
                                <a:latin typeface="Cambria Math" panose="02040503050406030204" pitchFamily="18" charset="0"/>
                              </a:rPr>
                              <m:t>𝐀𝐁</m:t>
                            </m:r>
                          </m:e>
                        </m:d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it-IT" sz="1400" i="1" dirty="0">
                  <a:latin typeface="Cambria Math" panose="02040503050406030204" pitchFamily="18" charset="0"/>
                </a:endParaRPr>
              </a:p>
              <a:p>
                <a:pPr marL="1200150" lvl="2" indent="-28575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400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endParaRPr lang="it-IT" sz="1400" b="1" dirty="0">
                  <a:latin typeface="Cambria Math" panose="02040503050406030204" pitchFamily="18" charset="0"/>
                </a:endParaRPr>
              </a:p>
              <a:p>
                <a:pPr marL="1200150" lvl="2" indent="-28575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400" b="1" i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it-IT" sz="1400" b="1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400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it-IT" sz="1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 square matrix that is not invertible is called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singular</a:t>
                </a:r>
                <a:r>
                  <a:rPr lang="en-US" sz="1400" dirty="0"/>
                  <a:t> (or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degenerate</a:t>
                </a:r>
                <a:r>
                  <a:rPr lang="en-US" sz="1400" dirty="0"/>
                  <a:t>) matrix if and only if its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determinant is zero</a:t>
                </a:r>
                <a:r>
                  <a:rPr lang="en-US" sz="1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Cases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/>
                  <a:t> (singular matrix)</a:t>
                </a:r>
              </a:p>
              <a:p>
                <a:pPr marL="1200150" lvl="2" indent="-28575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If any row or column of </a:t>
                </a:r>
                <a14:m>
                  <m:oMath xmlns:m="http://schemas.openxmlformats.org/officeDocument/2006/math">
                    <m:r>
                      <a:rPr lang="en-US" sz="1200" b="1" dirty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200" dirty="0"/>
                  <a:t> contains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all zeros</a:t>
                </a:r>
                <a:endParaRPr lang="en-US" sz="1400" b="1" dirty="0">
                  <a:solidFill>
                    <a:schemeClr val="accent2"/>
                  </a:solidFill>
                </a:endParaRPr>
              </a:p>
              <a:p>
                <a:pPr marL="1200150" lvl="2" indent="-28575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If any two rows or columns in 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200" dirty="0"/>
                  <a:t> are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equal</a:t>
                </a:r>
                <a:endParaRPr lang="en-US" sz="1200" dirty="0"/>
              </a:p>
              <a:p>
                <a:pPr marL="1200150" lvl="2" indent="-285750">
                  <a:spcAft>
                    <a:spcPts val="1200"/>
                  </a:spcAft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If any two or more rows or columns in </a:t>
                </a:r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200" b="1" dirty="0"/>
                  <a:t> </a:t>
                </a:r>
                <a:r>
                  <a:rPr lang="en-US" sz="1200" dirty="0"/>
                  <a:t>are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linearly dependent</a:t>
                </a: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 column/row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in a matrix is a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linear combination </a:t>
                </a:r>
                <a:r>
                  <a:rPr lang="en-US" sz="1400" dirty="0"/>
                  <a:t>of other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400" dirty="0"/>
                  <a:t> columns/rows if it can be derived as sum of the latter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400" dirty="0"/>
                  <a:t> columns/rows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multiplied by a set of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(some of which are not zero), such that: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rank</a:t>
                </a:r>
                <a:r>
                  <a:rPr lang="en-US" sz="1400" dirty="0"/>
                  <a:t> of a matrix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d>
                  </m:oMath>
                </a14:m>
                <a:r>
                  <a:rPr lang="en-US" sz="1400" dirty="0"/>
                  <a:t> is the number of linearly independent columns/rows in a square matrix</a:t>
                </a:r>
              </a:p>
              <a:p>
                <a:pPr marL="1200150" lvl="2" indent="-28575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For non-square matrices: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row-rank</a:t>
                </a:r>
                <a:r>
                  <a:rPr lang="en-US" sz="1200" dirty="0"/>
                  <a:t> and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column-rank </a:t>
                </a:r>
                <a:r>
                  <a:rPr lang="en-US" sz="1200" dirty="0"/>
                  <a:t>can be defined, but they are always equal</a:t>
                </a:r>
              </a:p>
              <a:p>
                <a:pPr marL="1200150" lvl="2" indent="-28575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For square matrices: if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it-IT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it-IT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/>
                  <a:t>, then the matrix is said to be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nonsingular</a:t>
                </a:r>
                <a:endParaRPr lang="en-US" sz="12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E8CF487-0C2C-4245-A99B-965F135E1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382315"/>
                <a:ext cx="11218100" cy="5065361"/>
              </a:xfrm>
              <a:prstGeom prst="rect">
                <a:avLst/>
              </a:prstGeom>
              <a:blipFill>
                <a:blip r:embed="rId4"/>
                <a:stretch>
                  <a:fillRect l="-272" t="-3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11688F8-A11E-A8C8-AC53-A42C18F9EA62}"/>
                  </a:ext>
                </a:extLst>
              </p:cNvPr>
              <p:cNvSpPr txBox="1"/>
              <p:nvPr/>
            </p:nvSpPr>
            <p:spPr>
              <a:xfrm>
                <a:off x="1637093" y="5135174"/>
                <a:ext cx="395630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11688F8-A11E-A8C8-AC53-A42C18F9E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93" y="5135174"/>
                <a:ext cx="3956304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633618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43615D41-D02C-9A1F-A995-991DEC21484E}"/>
                  </a:ext>
                </a:extLst>
              </p:cNvPr>
              <p:cNvSpPr txBox="1"/>
              <p:nvPr/>
            </p:nvSpPr>
            <p:spPr>
              <a:xfrm>
                <a:off x="402400" y="1314188"/>
                <a:ext cx="11452603" cy="4469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/>
                  <a:t>Matrix/Vector diagonalization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A </a:t>
                </a:r>
                <a:r>
                  <a:rPr lang="en-US" sz="1400" b="1">
                    <a:solidFill>
                      <a:schemeClr val="accent2"/>
                    </a:solidFill>
                  </a:rPr>
                  <a:t>diagonal matrix </a:t>
                </a:r>
                <a:r>
                  <a:rPr lang="en-US" sz="1400"/>
                  <a:t>is a square matrix with elements on the diagonal (from upper-left to bottom right) and zero elsewhere. Identity matrix is a diagonal matrix.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>
                    <a:solidFill>
                      <a:schemeClr val="accent2"/>
                    </a:solidFill>
                  </a:rPr>
                  <a:t>Diagonalization</a:t>
                </a:r>
                <a:r>
                  <a:rPr lang="en-US" sz="1400"/>
                  <a:t> is indicated by a 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1400"/>
                  <a:t>, by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</m:oMath>
                </a14:m>
                <a:r>
                  <a:rPr lang="en-US" sz="1400"/>
                  <a:t> or by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</m:oMath>
                </a14:m>
                <a:endParaRPr lang="en-US" sz="1400"/>
              </a:p>
              <a:p>
                <a:pPr marL="1200150" lvl="2" indent="-285750"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i="1"/>
                  <a:t>Vector diagonalization</a:t>
                </a:r>
                <a:r>
                  <a:rPr lang="en-US" sz="1400"/>
                  <a:t>: transforms a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/>
                  <a:t> rows/columns into a square matrix of order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/>
                  <a:t> with vector elements on its principal diagonal.</a:t>
                </a:r>
              </a:p>
              <a:p>
                <a:pPr marL="1200150" lvl="2" indent="-285750"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endParaRPr lang="en-US" sz="1400"/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endParaRPr lang="en-US" sz="1400"/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endParaRPr lang="en-US" sz="1400"/>
              </a:p>
              <a:p>
                <a:pPr marL="1200150" lvl="2" indent="-285750"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i="1"/>
                  <a:t>Matrix diagonalization</a:t>
                </a:r>
                <a:r>
                  <a:rPr lang="en-US" sz="1400"/>
                  <a:t>: useful to identify the diagonal elements of a matrix, it puts zeros elsewhere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43615D41-D02C-9A1F-A995-991DEC214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314188"/>
                <a:ext cx="11452603" cy="4469237"/>
              </a:xfrm>
              <a:prstGeom prst="rect">
                <a:avLst/>
              </a:prstGeom>
              <a:blipFill>
                <a:blip r:embed="rId4"/>
                <a:stretch>
                  <a:fillRect l="-266" t="-409" b="-4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5">
                <a:extLst>
                  <a:ext uri="{FF2B5EF4-FFF2-40B4-BE49-F238E27FC236}">
                    <a16:creationId xmlns:a16="http://schemas.microsoft.com/office/drawing/2014/main" id="{936B20D5-F75F-B5EF-5896-FEDC041228CA}"/>
                  </a:ext>
                </a:extLst>
              </p:cNvPr>
              <p:cNvSpPr txBox="1"/>
              <p:nvPr/>
            </p:nvSpPr>
            <p:spPr>
              <a:xfrm>
                <a:off x="1562170" y="2380077"/>
                <a:ext cx="2109295" cy="692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4" name="CasellaDiTesto 5">
                <a:extLst>
                  <a:ext uri="{FF2B5EF4-FFF2-40B4-BE49-F238E27FC236}">
                    <a16:creationId xmlns:a16="http://schemas.microsoft.com/office/drawing/2014/main" id="{936B20D5-F75F-B5EF-5896-FEDC04122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70" y="2380077"/>
                <a:ext cx="2109295" cy="6927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5">
                <a:extLst>
                  <a:ext uri="{FF2B5EF4-FFF2-40B4-BE49-F238E27FC236}">
                    <a16:creationId xmlns:a16="http://schemas.microsoft.com/office/drawing/2014/main" id="{0DF95C29-46ED-390D-42E9-BF6177E02175}"/>
                  </a:ext>
                </a:extLst>
              </p:cNvPr>
              <p:cNvSpPr txBox="1"/>
              <p:nvPr/>
            </p:nvSpPr>
            <p:spPr>
              <a:xfrm>
                <a:off x="4279947" y="2403480"/>
                <a:ext cx="1416413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5" name="CasellaDiTesto 5">
                <a:extLst>
                  <a:ext uri="{FF2B5EF4-FFF2-40B4-BE49-F238E27FC236}">
                    <a16:creationId xmlns:a16="http://schemas.microsoft.com/office/drawing/2014/main" id="{0DF95C29-46ED-390D-42E9-BF6177E02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947" y="2403480"/>
                <a:ext cx="1416413" cy="651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74361DD-2A6B-82FB-5A9C-6462E6A63BCB}"/>
                  </a:ext>
                </a:extLst>
              </p:cNvPr>
              <p:cNvSpPr txBox="1"/>
              <p:nvPr/>
            </p:nvSpPr>
            <p:spPr>
              <a:xfrm>
                <a:off x="2077792" y="4347692"/>
                <a:ext cx="2108309" cy="874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74361DD-2A6B-82FB-5A9C-6462E6A6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792" y="4347692"/>
                <a:ext cx="2108309" cy="874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7F68606-FB16-4D2A-03A8-11E0DD2F8536}"/>
                  </a:ext>
                </a:extLst>
              </p:cNvPr>
              <p:cNvSpPr txBox="1"/>
              <p:nvPr/>
            </p:nvSpPr>
            <p:spPr>
              <a:xfrm>
                <a:off x="4804287" y="4347692"/>
                <a:ext cx="3846286" cy="874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</m:acc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7F68606-FB16-4D2A-03A8-11E0DD2F8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287" y="4347692"/>
                <a:ext cx="3846286" cy="8749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1E43CC8-2CD4-DFE9-1EA7-0060A43A74FD}"/>
                  </a:ext>
                </a:extLst>
              </p:cNvPr>
              <p:cNvSpPr txBox="1"/>
              <p:nvPr/>
            </p:nvSpPr>
            <p:spPr>
              <a:xfrm>
                <a:off x="2077792" y="5869794"/>
                <a:ext cx="3095759" cy="545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1E43CC8-2CD4-DFE9-1EA7-0060A43A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792" y="5869794"/>
                <a:ext cx="3095759" cy="5451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E9DE740-CA62-4C8B-5520-679B4EE27502}"/>
                  </a:ext>
                </a:extLst>
              </p:cNvPr>
              <p:cNvSpPr txBox="1"/>
              <p:nvPr/>
            </p:nvSpPr>
            <p:spPr>
              <a:xfrm>
                <a:off x="5554814" y="5869794"/>
                <a:ext cx="3095759" cy="548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acc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E9DE740-CA62-4C8B-5520-679B4EE27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814" y="5869794"/>
                <a:ext cx="3095759" cy="548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054057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45A15BB-F00E-9F95-228F-57AFD32A76A6}"/>
                  </a:ext>
                </a:extLst>
              </p:cNvPr>
              <p:cNvSpPr txBox="1"/>
              <p:nvPr/>
            </p:nvSpPr>
            <p:spPr>
              <a:xfrm>
                <a:off x="402400" y="1367631"/>
                <a:ext cx="1156100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/>
                  <a:t>Matrix/Vector diagonalization: tips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The inverse of a diagonal matrix is another diagonal matrix whose elements are the </a:t>
                </a:r>
                <a:r>
                  <a:rPr lang="en-US" sz="1400" b="1">
                    <a:solidFill>
                      <a:schemeClr val="accent2"/>
                    </a:solidFill>
                  </a:rPr>
                  <a:t>reciprocal</a:t>
                </a:r>
                <a:r>
                  <a:rPr lang="en-US" sz="1400"/>
                  <a:t> of the original ones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Transposition of a diagonal matrix leaves matrix unchanged: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If a diagonal matrix </a:t>
                </a:r>
                <a14:m>
                  <m:oMath xmlns:m="http://schemas.openxmlformats.org/officeDocument/2006/math"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1400"/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/>
                  <a:t>) </a:t>
                </a:r>
                <a:r>
                  <a:rPr lang="en-US" sz="1400" b="1">
                    <a:solidFill>
                      <a:schemeClr val="accent2"/>
                    </a:solidFill>
                  </a:rPr>
                  <a:t>post-multiplies</a:t>
                </a:r>
                <a:r>
                  <a:rPr lang="en-US" sz="1400"/>
                  <a:t> a matrix </a:t>
                </a:r>
                <a14:m>
                  <m:oMath xmlns:m="http://schemas.openxmlformats.org/officeDocument/2006/math"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1400"/>
                  <a:t>, all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dirty="0" err="1" smtClean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400"/>
                  <a:t> </a:t>
                </a:r>
                <a:r>
                  <a:rPr lang="en-US" sz="1400" b="1">
                    <a:solidFill>
                      <a:schemeClr val="accent2"/>
                    </a:solidFill>
                  </a:rPr>
                  <a:t>column</a:t>
                </a:r>
                <a:r>
                  <a:rPr lang="en-US" sz="1400"/>
                  <a:t> elements of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/>
                  <a:t>are multiplied (divided) by each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400"/>
                  <a:t> element of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1400"/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/>
                  <a:t>).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If a diagonal matrix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1400"/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/>
                  <a:t>) </a:t>
                </a:r>
                <a:r>
                  <a:rPr lang="en-US" sz="1400" b="1">
                    <a:solidFill>
                      <a:schemeClr val="accent2"/>
                    </a:solidFill>
                  </a:rPr>
                  <a:t>pre-multiplies </a:t>
                </a:r>
                <a:r>
                  <a:rPr lang="en-US" sz="1400"/>
                  <a:t>a matrix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1400"/>
                  <a:t>, all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400"/>
                  <a:t> </a:t>
                </a:r>
                <a:r>
                  <a:rPr lang="en-US" sz="1400" b="1">
                    <a:solidFill>
                      <a:schemeClr val="accent2"/>
                    </a:solidFill>
                  </a:rPr>
                  <a:t>row</a:t>
                </a:r>
                <a:r>
                  <a:rPr lang="en-US" sz="1400"/>
                  <a:t> elements of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/>
                  <a:t>are multiplied (divided) by each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400"/>
                  <a:t> element of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1400"/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/>
                  <a:t>).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Diagonalization of a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/>
                  <a:t> can be performed by an </a:t>
                </a:r>
                <a:r>
                  <a:rPr lang="en-US" sz="1400" b="1">
                    <a:solidFill>
                      <a:schemeClr val="accent2"/>
                    </a:solidFill>
                  </a:rPr>
                  <a:t>element-wise multiplication </a:t>
                </a:r>
                <a:r>
                  <a:rPr lang="en-US" sz="1400"/>
                  <a:t>of it with the identity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/>
                  <a:t>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45A15BB-F00E-9F95-228F-57AFD32A7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367631"/>
                <a:ext cx="11561000" cy="4093428"/>
              </a:xfrm>
              <a:prstGeom prst="rect">
                <a:avLst/>
              </a:prstGeom>
              <a:blipFill>
                <a:blip r:embed="rId4"/>
                <a:stretch>
                  <a:fillRect l="-264" t="-446" b="-5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8F657DA-563B-741B-9166-4C312D7741AE}"/>
                  </a:ext>
                </a:extLst>
              </p:cNvPr>
              <p:cNvSpPr txBox="1"/>
              <p:nvPr/>
            </p:nvSpPr>
            <p:spPr>
              <a:xfrm>
                <a:off x="1276226" y="2217527"/>
                <a:ext cx="7197214" cy="874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</m:t>
                    </m:r>
                    <m:acc>
                      <m:accPr>
                        <m:chr m:val="̂"/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it-IT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8F657DA-563B-741B-9166-4C312D774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226" y="2217527"/>
                <a:ext cx="7197214" cy="874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FAA11C4-1D83-4856-2AFE-7A0C0B8B37F6}"/>
                  </a:ext>
                </a:extLst>
              </p:cNvPr>
              <p:cNvSpPr txBox="1"/>
              <p:nvPr/>
            </p:nvSpPr>
            <p:spPr>
              <a:xfrm>
                <a:off x="9002898" y="2531825"/>
                <a:ext cx="21869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FAA11C4-1D83-4856-2AFE-7A0C0B8B3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898" y="2531825"/>
                <a:ext cx="218694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D79FE5D-B987-8C2D-053C-7A4F3B266D4C}"/>
                  </a:ext>
                </a:extLst>
              </p:cNvPr>
              <p:cNvSpPr txBox="1"/>
              <p:nvPr/>
            </p:nvSpPr>
            <p:spPr>
              <a:xfrm>
                <a:off x="1276226" y="5569276"/>
                <a:ext cx="4819774" cy="874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</m:acc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D79FE5D-B987-8C2D-053C-7A4F3B266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226" y="5569276"/>
                <a:ext cx="4819774" cy="874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913461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7BDF79F-9D0C-399A-685E-60A0FB26C57F}"/>
                  </a:ext>
                </a:extLst>
              </p:cNvPr>
              <p:cNvSpPr txBox="1"/>
              <p:nvPr/>
            </p:nvSpPr>
            <p:spPr>
              <a:xfrm>
                <a:off x="402400" y="1498261"/>
                <a:ext cx="11218100" cy="1577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/>
                  <a:t>Summation vectors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Post-multiplication of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/>
                  <a:t> by a </a:t>
                </a:r>
                <a:r>
                  <a:rPr lang="en-US" sz="1400" i="1"/>
                  <a:t>j-elements</a:t>
                </a:r>
                <a:r>
                  <a:rPr lang="en-US" sz="1400"/>
                  <a:t> column vector of 1’s,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dirty="0" smtClean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1400"/>
                  <a:t>, returns a i-elements column vector containing the row sums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/>
                  <a:t> 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Pre-multiplication of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/>
                  <a:t> by a </a:t>
                </a:r>
                <a:r>
                  <a:rPr lang="en-US" sz="1400" i="1"/>
                  <a:t>i-elements</a:t>
                </a:r>
                <a:r>
                  <a:rPr lang="en-US" sz="1400"/>
                  <a:t> row vector of 1’s,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dirty="0" smtClean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/>
                  <a:t> , returns a j-elements row vector containing the column sums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7BDF79F-9D0C-399A-685E-60A0FB26C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498261"/>
                <a:ext cx="11218100" cy="1577355"/>
              </a:xfrm>
              <a:prstGeom prst="rect">
                <a:avLst/>
              </a:prstGeom>
              <a:blipFill>
                <a:blip r:embed="rId4"/>
                <a:stretch>
                  <a:fillRect l="-272" t="-11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4CD42FF-EF8C-D1BC-2B2C-9B4D183196FC}"/>
                  </a:ext>
                </a:extLst>
              </p:cNvPr>
              <p:cNvSpPr txBox="1"/>
              <p:nvPr/>
            </p:nvSpPr>
            <p:spPr>
              <a:xfrm>
                <a:off x="1150620" y="4230371"/>
                <a:ext cx="3814686" cy="547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4CD42FF-EF8C-D1BC-2B2C-9B4D18319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20" y="4230371"/>
                <a:ext cx="3814686" cy="547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DB3B9A35-4EF6-E3F8-5697-45580A55024D}"/>
                  </a:ext>
                </a:extLst>
              </p:cNvPr>
              <p:cNvSpPr txBox="1"/>
              <p:nvPr/>
            </p:nvSpPr>
            <p:spPr>
              <a:xfrm>
                <a:off x="5621210" y="3537355"/>
                <a:ext cx="1272540" cy="741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DB3B9A35-4EF6-E3F8-5697-45580A550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210" y="3537355"/>
                <a:ext cx="1272540" cy="741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8AAA7356-1BD8-2BD1-E599-5FD0B22CCB8B}"/>
              </a:ext>
            </a:extLst>
          </p:cNvPr>
          <p:cNvSpPr/>
          <p:nvPr/>
        </p:nvSpPr>
        <p:spPr>
          <a:xfrm rot="10800000">
            <a:off x="5116232" y="3666911"/>
            <a:ext cx="217476" cy="174615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641789B-1AB9-91DC-374F-3DBDEE5EB718}"/>
                  </a:ext>
                </a:extLst>
              </p:cNvPr>
              <p:cNvSpPr txBox="1"/>
              <p:nvPr/>
            </p:nvSpPr>
            <p:spPr>
              <a:xfrm>
                <a:off x="7289990" y="3549282"/>
                <a:ext cx="3751390" cy="741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3,1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641789B-1AB9-91DC-374F-3DBDEE5EB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990" y="3549282"/>
                <a:ext cx="3751390" cy="741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CA8910A-D670-4784-4DF2-C1C98A3C636A}"/>
                  </a:ext>
                </a:extLst>
              </p:cNvPr>
              <p:cNvSpPr txBox="1"/>
              <p:nvPr/>
            </p:nvSpPr>
            <p:spPr>
              <a:xfrm>
                <a:off x="5621210" y="4985885"/>
                <a:ext cx="1668780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CA8910A-D670-4784-4DF2-C1C98A3C6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210" y="4985885"/>
                <a:ext cx="1668780" cy="349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12B75B2-4816-9867-E4AD-3740C9DC87D1}"/>
                  </a:ext>
                </a:extLst>
              </p:cNvPr>
              <p:cNvSpPr txBox="1"/>
              <p:nvPr/>
            </p:nvSpPr>
            <p:spPr>
              <a:xfrm>
                <a:off x="7289990" y="4899516"/>
                <a:ext cx="4498150" cy="502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12B75B2-4816-9867-E4AD-3740C9DC8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990" y="4899516"/>
                <a:ext cx="4498150" cy="502958"/>
              </a:xfrm>
              <a:prstGeom prst="rect">
                <a:avLst/>
              </a:prstGeom>
              <a:blipFill>
                <a:blip r:embed="rId9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91384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50508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Fundamental literature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A97557-0F23-4324-BAB8-D3C6AAB3E51D}"/>
              </a:ext>
            </a:extLst>
          </p:cNvPr>
          <p:cNvSpPr txBox="1"/>
          <p:nvPr/>
        </p:nvSpPr>
        <p:spPr>
          <a:xfrm>
            <a:off x="484729" y="1648586"/>
            <a:ext cx="519137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Miller R E, Blair P D. (2009). </a:t>
            </a:r>
            <a:r>
              <a:rPr lang="en-US" sz="1100" i="1" dirty="0"/>
              <a:t>Appendix A – Matrix Algebra for Input-Output Models</a:t>
            </a:r>
            <a:r>
              <a:rPr lang="en-US" sz="1100" dirty="0"/>
              <a:t>. In Input-output analysis: foundations and extensions. Cambridge university press.</a:t>
            </a:r>
            <a:r>
              <a:rPr lang="it-IT" sz="11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100" dirty="0" err="1"/>
              <a:t>Vogstad</a:t>
            </a:r>
            <a:r>
              <a:rPr lang="it-IT" sz="1100" dirty="0"/>
              <a:t> K O. (2008). </a:t>
            </a:r>
            <a:r>
              <a:rPr lang="it-IT" sz="1100" i="1" dirty="0"/>
              <a:t>Input-Output Analysis and Linear Programming</a:t>
            </a:r>
            <a:r>
              <a:rPr lang="it-IT" sz="1100" dirty="0"/>
              <a:t>. In </a:t>
            </a:r>
            <a:r>
              <a:rPr lang="en-US" sz="1100" dirty="0"/>
              <a:t>Handbook of Input-Output Economics in Industrial Ecology, Springer.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Hillier F S, Lieberman G J. (2015). </a:t>
            </a:r>
            <a:r>
              <a:rPr lang="en-US" sz="1100" i="1" dirty="0"/>
              <a:t>Chapter 2 - Overview of the Operations Research Modeling Approach</a:t>
            </a:r>
            <a:r>
              <a:rPr lang="en-US" sz="1100" dirty="0"/>
              <a:t>. In Introduction to operations research. Stanford University.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3879A5-A27D-03CB-F969-1CBBFC88C4D7}"/>
              </a:ext>
            </a:extLst>
          </p:cNvPr>
          <p:cNvSpPr txBox="1"/>
          <p:nvPr/>
        </p:nvSpPr>
        <p:spPr>
          <a:xfrm>
            <a:off x="6403930" y="1638588"/>
            <a:ext cx="35235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hlinkClick r:id="rId3"/>
              </a:rPr>
              <a:t>Essence of linear algebra - YouTube</a:t>
            </a:r>
            <a:endParaRPr lang="it-IT" sz="16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2CDFE3-84BD-B25C-E7D6-D2A3FA2F21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949"/>
          <a:stretch/>
        </p:blipFill>
        <p:spPr>
          <a:xfrm>
            <a:off x="6620397" y="2180017"/>
            <a:ext cx="4884434" cy="33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48825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9027736" y="4884302"/>
            <a:ext cx="28502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Rinaldi R.,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N., Rocco M. V., Colombo E., 2023.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2: Input-Output analysis and modelling with MARIO. Release Version 1.0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9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Lorenzo Rinaldi,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Nicolò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Matteo Vincenzo Rocco and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Emanuela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Colombo from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00" y="1825625"/>
            <a:ext cx="10523747" cy="2950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By the end of this lecture, you will:</a:t>
            </a:r>
          </a:p>
          <a:p>
            <a:r>
              <a:rPr lang="en-US" sz="2000" dirty="0">
                <a:latin typeface="Open Sans"/>
              </a:rPr>
              <a:t>Become acquainted with the </a:t>
            </a:r>
            <a:r>
              <a:rPr lang="en-US" sz="2000" b="1" dirty="0">
                <a:latin typeface="Open Sans"/>
              </a:rPr>
              <a:t>mathematics notation </a:t>
            </a:r>
            <a:r>
              <a:rPr lang="en-US" sz="2000" dirty="0">
                <a:latin typeface="Open Sans"/>
              </a:rPr>
              <a:t>adopted in the course</a:t>
            </a:r>
          </a:p>
          <a:p>
            <a:r>
              <a:rPr lang="en-US" sz="2000" dirty="0">
                <a:latin typeface="Open Sans"/>
              </a:rPr>
              <a:t>Recall </a:t>
            </a:r>
            <a:r>
              <a:rPr lang="en-US" sz="2000" b="1" dirty="0">
                <a:latin typeface="Open Sans"/>
              </a:rPr>
              <a:t>fundamentals of linear algebra</a:t>
            </a:r>
          </a:p>
          <a:p>
            <a:r>
              <a:rPr lang="en-US" sz="2000" dirty="0">
                <a:latin typeface="Open Sans"/>
              </a:rPr>
              <a:t>Represent </a:t>
            </a:r>
            <a:r>
              <a:rPr lang="en-US" sz="2000" b="1" dirty="0">
                <a:latin typeface="Open Sans"/>
              </a:rPr>
              <a:t>systems of equations </a:t>
            </a:r>
            <a:r>
              <a:rPr lang="en-US" sz="2000" dirty="0">
                <a:latin typeface="Open Sans"/>
              </a:rPr>
              <a:t>in vector form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95FBF-E9F0-DEA1-E07A-49D36C636E57}"/>
              </a:ext>
            </a:extLst>
          </p:cNvPr>
          <p:cNvSpPr txBox="1"/>
          <p:nvPr/>
        </p:nvSpPr>
        <p:spPr>
          <a:xfrm>
            <a:off x="402400" y="4680225"/>
            <a:ext cx="11162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aware you find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files for this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Zenodo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following link: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https://doi.org/10.5281/zenodo.8308515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93534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281151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2.1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Adopted notation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DAED31-1657-2C85-E8BD-B295B8E5FD5C}"/>
              </a:ext>
            </a:extLst>
          </p:cNvPr>
          <p:cNvSpPr txBox="1"/>
          <p:nvPr/>
        </p:nvSpPr>
        <p:spPr>
          <a:xfrm>
            <a:off x="407211" y="1457772"/>
            <a:ext cx="108371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Basic rules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Every variable is identified by a letter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/>
              <a:t>Italics</a:t>
            </a:r>
            <a:r>
              <a:rPr lang="en-US" sz="1600" dirty="0"/>
              <a:t> letters represent scalars (either lower- and upper-case)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Bold</a:t>
            </a:r>
            <a:r>
              <a:rPr lang="en-US" sz="1600" dirty="0"/>
              <a:t> letters identify vector operators (vectors or matrices)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Uppercase</a:t>
            </a:r>
            <a:r>
              <a:rPr lang="en-US" sz="1600" dirty="0"/>
              <a:t> letters define extensive quantities (e.g. mass, energy, economic value)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Lowercase</a:t>
            </a:r>
            <a:r>
              <a:rPr lang="en-US" sz="1600" dirty="0"/>
              <a:t> letters define specific extensive quantities (e.g. mass emissions per unit of energy output)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F142854-3795-9C93-8CDC-685D559564E5}"/>
                  </a:ext>
                </a:extLst>
              </p:cNvPr>
              <p:cNvSpPr txBox="1"/>
              <p:nvPr/>
            </p:nvSpPr>
            <p:spPr>
              <a:xfrm>
                <a:off x="1637806" y="2701805"/>
                <a:ext cx="1412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 ;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F142854-3795-9C93-8CDC-685D55956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806" y="2701805"/>
                <a:ext cx="1412118" cy="276999"/>
              </a:xfrm>
              <a:prstGeom prst="rect">
                <a:avLst/>
              </a:prstGeom>
              <a:blipFill>
                <a:blip r:embed="rId4"/>
                <a:stretch>
                  <a:fillRect l="-1299" r="-3030" b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B1394FA-9DB0-7D82-A93F-BC254431DC0E}"/>
                  </a:ext>
                </a:extLst>
              </p:cNvPr>
              <p:cNvSpPr txBox="1"/>
              <p:nvPr/>
            </p:nvSpPr>
            <p:spPr>
              <a:xfrm>
                <a:off x="1637806" y="3514985"/>
                <a:ext cx="1635128" cy="5130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B1394FA-9DB0-7D82-A93F-BC254431D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806" y="3514985"/>
                <a:ext cx="1635128" cy="513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31F403A-0C73-CF65-8E22-B797A7ACB7B0}"/>
                  </a:ext>
                </a:extLst>
              </p:cNvPr>
              <p:cNvSpPr txBox="1"/>
              <p:nvPr/>
            </p:nvSpPr>
            <p:spPr>
              <a:xfrm>
                <a:off x="3651383" y="3514985"/>
                <a:ext cx="998928" cy="461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31F403A-0C73-CF65-8E22-B797A7ACB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383" y="3514985"/>
                <a:ext cx="998928" cy="4612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7FB4C0ED-D41E-5A49-CF0D-DD4BF15381E4}"/>
                  </a:ext>
                </a:extLst>
              </p:cNvPr>
              <p:cNvSpPr txBox="1"/>
              <p:nvPr/>
            </p:nvSpPr>
            <p:spPr>
              <a:xfrm>
                <a:off x="1637806" y="4869388"/>
                <a:ext cx="11674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7FB4C0ED-D41E-5A49-CF0D-DD4BF1538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806" y="4869388"/>
                <a:ext cx="1167499" cy="276999"/>
              </a:xfrm>
              <a:prstGeom prst="rect">
                <a:avLst/>
              </a:prstGeom>
              <a:blipFill>
                <a:blip r:embed="rId7"/>
                <a:stretch>
                  <a:fillRect l="-4188" r="-4188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2FA2EC1-D5DC-177D-39F2-6F3E27C0591F}"/>
                  </a:ext>
                </a:extLst>
              </p:cNvPr>
              <p:cNvSpPr txBox="1"/>
              <p:nvPr/>
            </p:nvSpPr>
            <p:spPr>
              <a:xfrm>
                <a:off x="3651383" y="4753235"/>
                <a:ext cx="2174378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5 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𝑘𝑊h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2FA2EC1-D5DC-177D-39F2-6F3E27C05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383" y="4753235"/>
                <a:ext cx="2174378" cy="509307"/>
              </a:xfrm>
              <a:prstGeom prst="rect">
                <a:avLst/>
              </a:prstGeom>
              <a:blipFill>
                <a:blip r:embed="rId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10F53D21-3B0D-5D97-E213-A0EB2822E0B5}"/>
                  </a:ext>
                </a:extLst>
              </p:cNvPr>
              <p:cNvSpPr txBox="1"/>
              <p:nvPr/>
            </p:nvSpPr>
            <p:spPr>
              <a:xfrm>
                <a:off x="1637806" y="5854182"/>
                <a:ext cx="1166410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=0.4 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€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10F53D21-3B0D-5D97-E213-A0EB2822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806" y="5854182"/>
                <a:ext cx="1166410" cy="5690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4569AF2-2C7C-7577-D9A5-379BC5C5B010}"/>
                  </a:ext>
                </a:extLst>
              </p:cNvPr>
              <p:cNvSpPr txBox="1"/>
              <p:nvPr/>
            </p:nvSpPr>
            <p:spPr>
              <a:xfrm>
                <a:off x="3651383" y="5845289"/>
                <a:ext cx="2592954" cy="5382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55 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𝑘𝑊h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€</m:t>
                                    </m:r>
                                  </m:num>
                                  <m:den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€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4569AF2-2C7C-7577-D9A5-379BC5C5B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383" y="5845289"/>
                <a:ext cx="2592954" cy="5382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19463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C7650C74-AE95-2F64-333F-952BB77609AE}"/>
                  </a:ext>
                </a:extLst>
              </p:cNvPr>
              <p:cNvSpPr txBox="1"/>
              <p:nvPr/>
            </p:nvSpPr>
            <p:spPr>
              <a:xfrm>
                <a:off x="402400" y="1591566"/>
                <a:ext cx="11218100" cy="441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/>
                  <a:t>Matrix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A </a:t>
                </a:r>
                <a:r>
                  <a:rPr lang="en-US" sz="1400" b="1">
                    <a:solidFill>
                      <a:schemeClr val="accent2"/>
                    </a:solidFill>
                  </a:rPr>
                  <a:t>matrix</a:t>
                </a:r>
                <a:r>
                  <a:rPr lang="en-US" sz="1400"/>
                  <a:t> is a collection of elements arranged in a table, composed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/>
                  <a:t> rows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/>
                  <a:t> columns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Matrices of dimensions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/>
                  <a:t> by </a:t>
                </a:r>
                <a14:m>
                  <m:oMath xmlns:m="http://schemas.openxmlformats.org/officeDocument/2006/math"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/>
                  <a:t> are indicated with a double subscript notation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400"/>
                  <a:t> or under brackets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1400"/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endParaRPr lang="en-US" sz="1400"/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If a matrix is composed only by a row or a column, then it is defined as a </a:t>
                </a:r>
                <a:r>
                  <a:rPr lang="en-US" sz="1400" b="1">
                    <a:solidFill>
                      <a:schemeClr val="accent2"/>
                    </a:solidFill>
                  </a:rPr>
                  <a:t>vector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If number of rows equals number of columns,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/>
                  <a:t>, then the matrix is said to be </a:t>
                </a:r>
                <a:r>
                  <a:rPr lang="en-US" sz="1400" b="1">
                    <a:solidFill>
                      <a:schemeClr val="accent2"/>
                    </a:solidFill>
                  </a:rPr>
                  <a:t>square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A square matrix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/>
                  <a:t> is said to be “</a:t>
                </a:r>
                <a:r>
                  <a:rPr lang="en-US" sz="1400" i="1"/>
                  <a:t>of </a:t>
                </a:r>
                <a:r>
                  <a:rPr lang="en-US" sz="1400" b="1" i="1">
                    <a:solidFill>
                      <a:schemeClr val="accent2"/>
                    </a:solidFill>
                  </a:rPr>
                  <a:t>order</a:t>
                </a:r>
                <a:r>
                  <a:rPr lang="en-US" sz="1400" i="1"/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i="1"/>
                  <a:t>” </a:t>
                </a:r>
                <a:r>
                  <a:rPr lang="en-US" sz="1400"/>
                  <a:t>(or </a:t>
                </a:r>
                <a14:m>
                  <m:oMath xmlns:m="http://schemas.openxmlformats.org/officeDocument/2006/math">
                    <m:r>
                      <a:rPr lang="it-IT" sz="14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/>
                  <a:t>)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/>
                  <a:t>, the matrix is said to be </a:t>
                </a:r>
                <a:r>
                  <a:rPr lang="en-US" sz="1400" b="1">
                    <a:solidFill>
                      <a:schemeClr val="accent2"/>
                    </a:solidFill>
                  </a:rPr>
                  <a:t>rectangular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/>
                  <a:t> then a matrix has a sole item, hence it is defined as a </a:t>
                </a:r>
                <a:r>
                  <a:rPr lang="en-US" sz="1400" b="1">
                    <a:solidFill>
                      <a:schemeClr val="accent2"/>
                    </a:solidFill>
                  </a:rPr>
                  <a:t>scalar</a:t>
                </a:r>
                <a:r>
                  <a:rPr lang="en-US" sz="1400"/>
                  <a:t>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C7650C74-AE95-2F64-333F-952BB7760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591566"/>
                <a:ext cx="11218100" cy="4410631"/>
              </a:xfrm>
              <a:prstGeom prst="rect">
                <a:avLst/>
              </a:prstGeom>
              <a:blipFill>
                <a:blip r:embed="rId4"/>
                <a:stretch>
                  <a:fillRect l="-272" t="-414" b="-5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34FC70F-590F-ADFB-CE5B-324BBF21E663}"/>
                  </a:ext>
                </a:extLst>
              </p:cNvPr>
              <p:cNvSpPr txBox="1"/>
              <p:nvPr/>
            </p:nvSpPr>
            <p:spPr>
              <a:xfrm>
                <a:off x="1480398" y="2825485"/>
                <a:ext cx="4318810" cy="458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34FC70F-590F-ADFB-CE5B-324BBF21E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98" y="2825485"/>
                <a:ext cx="4318810" cy="458587"/>
              </a:xfrm>
              <a:prstGeom prst="rect">
                <a:avLst/>
              </a:prstGeom>
              <a:blipFill>
                <a:blip r:embed="rId5"/>
                <a:stretch>
                  <a:fillRect l="-565" t="-1316" b="-78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C4D14C6-619D-B55E-BF78-EC7A53F6B12E}"/>
                  </a:ext>
                </a:extLst>
              </p:cNvPr>
              <p:cNvSpPr txBox="1"/>
              <p:nvPr/>
            </p:nvSpPr>
            <p:spPr>
              <a:xfrm>
                <a:off x="1480398" y="3970471"/>
                <a:ext cx="1787028" cy="45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C4D14C6-619D-B55E-BF78-EC7A53F6B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98" y="3970471"/>
                <a:ext cx="1787028" cy="452816"/>
              </a:xfrm>
              <a:prstGeom prst="rect">
                <a:avLst/>
              </a:prstGeom>
              <a:blipFill>
                <a:blip r:embed="rId6"/>
                <a:stretch>
                  <a:fillRect l="-2048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D054D97-9EFD-B947-87E2-569BC15BED56}"/>
                  </a:ext>
                </a:extLst>
              </p:cNvPr>
              <p:cNvSpPr txBox="1"/>
              <p:nvPr/>
            </p:nvSpPr>
            <p:spPr>
              <a:xfrm>
                <a:off x="4197807" y="4080533"/>
                <a:ext cx="2424638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D054D97-9EFD-B947-87E2-569BC15BE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807" y="4080533"/>
                <a:ext cx="2424638" cy="256993"/>
              </a:xfrm>
              <a:prstGeom prst="rect">
                <a:avLst/>
              </a:prstGeom>
              <a:blipFill>
                <a:blip r:embed="rId7"/>
                <a:stretch>
                  <a:fillRect l="-1259" b="-93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45968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D951C4E-1B78-ECB4-12DE-50218F2BE7EB}"/>
                  </a:ext>
                </a:extLst>
              </p:cNvPr>
              <p:cNvSpPr txBox="1"/>
              <p:nvPr/>
            </p:nvSpPr>
            <p:spPr>
              <a:xfrm>
                <a:off x="402400" y="1647552"/>
                <a:ext cx="11218100" cy="1463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Matrix algebraic sum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Consists in adding/subtracting elements in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corresponding positions </a:t>
                </a:r>
                <a:r>
                  <a:rPr lang="en-US" sz="1400" dirty="0"/>
                  <a:t>(element-wise summation):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Only matrices with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same dimensions </a:t>
                </a:r>
                <a:r>
                  <a:rPr lang="en-US" sz="1400" dirty="0"/>
                  <a:t>can be added/subtracted.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Matrix sum owns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commutative</a:t>
                </a:r>
                <a:r>
                  <a:rPr lang="en-US" sz="1400" dirty="0"/>
                  <a:t> property.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D951C4E-1B78-ECB4-12DE-50218F2BE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647552"/>
                <a:ext cx="11218100" cy="1463862"/>
              </a:xfrm>
              <a:prstGeom prst="rect">
                <a:avLst/>
              </a:prstGeom>
              <a:blipFill>
                <a:blip r:embed="rId4"/>
                <a:stretch>
                  <a:fillRect l="-272" t="-1250" b="-3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971EF7E-D909-CE5A-556B-E4BAF4667991}"/>
                  </a:ext>
                </a:extLst>
              </p:cNvPr>
              <p:cNvSpPr txBox="1"/>
              <p:nvPr/>
            </p:nvSpPr>
            <p:spPr>
              <a:xfrm>
                <a:off x="1589639" y="5172281"/>
                <a:ext cx="4824574" cy="548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 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971EF7E-D909-CE5A-556B-E4BAF4667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39" y="5172281"/>
                <a:ext cx="4824574" cy="5483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5">
                <a:extLst>
                  <a:ext uri="{FF2B5EF4-FFF2-40B4-BE49-F238E27FC236}">
                    <a16:creationId xmlns:a16="http://schemas.microsoft.com/office/drawing/2014/main" id="{B83420D9-CC57-B935-C73F-BBB9E91898B7}"/>
                  </a:ext>
                </a:extLst>
              </p:cNvPr>
              <p:cNvSpPr txBox="1"/>
              <p:nvPr/>
            </p:nvSpPr>
            <p:spPr>
              <a:xfrm>
                <a:off x="1620676" y="3412171"/>
                <a:ext cx="1671740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0" name="CasellaDiTesto 5">
                <a:extLst>
                  <a:ext uri="{FF2B5EF4-FFF2-40B4-BE49-F238E27FC236}">
                    <a16:creationId xmlns:a16="http://schemas.microsoft.com/office/drawing/2014/main" id="{B83420D9-CC57-B935-C73F-BBB9E9189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676" y="3412171"/>
                <a:ext cx="1671740" cy="456022"/>
              </a:xfrm>
              <a:prstGeom prst="rect">
                <a:avLst/>
              </a:prstGeom>
              <a:blipFill>
                <a:blip r:embed="rId6"/>
                <a:stretch>
                  <a:fillRect l="-2190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6">
                <a:extLst>
                  <a:ext uri="{FF2B5EF4-FFF2-40B4-BE49-F238E27FC236}">
                    <a16:creationId xmlns:a16="http://schemas.microsoft.com/office/drawing/2014/main" id="{E4EACE3C-0CE6-7499-4983-9DADFF49022E}"/>
                  </a:ext>
                </a:extLst>
              </p:cNvPr>
              <p:cNvSpPr txBox="1"/>
              <p:nvPr/>
            </p:nvSpPr>
            <p:spPr>
              <a:xfrm>
                <a:off x="1620676" y="4247904"/>
                <a:ext cx="1654043" cy="45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1" name="CasellaDiTesto 6">
                <a:extLst>
                  <a:ext uri="{FF2B5EF4-FFF2-40B4-BE49-F238E27FC236}">
                    <a16:creationId xmlns:a16="http://schemas.microsoft.com/office/drawing/2014/main" id="{E4EACE3C-0CE6-7499-4983-9DADFF490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676" y="4247904"/>
                <a:ext cx="1654043" cy="452816"/>
              </a:xfrm>
              <a:prstGeom prst="rect">
                <a:avLst/>
              </a:prstGeom>
              <a:blipFill>
                <a:blip r:embed="rId7"/>
                <a:stretch>
                  <a:fillRect l="-2214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5">
                <a:extLst>
                  <a:ext uri="{FF2B5EF4-FFF2-40B4-BE49-F238E27FC236}">
                    <a16:creationId xmlns:a16="http://schemas.microsoft.com/office/drawing/2014/main" id="{73CE6811-74E2-F368-7C94-2ED532EA2571}"/>
                  </a:ext>
                </a:extLst>
              </p:cNvPr>
              <p:cNvSpPr txBox="1"/>
              <p:nvPr/>
            </p:nvSpPr>
            <p:spPr>
              <a:xfrm>
                <a:off x="4001926" y="3438621"/>
                <a:ext cx="1205074" cy="4090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2" name="CasellaDiTesto 5">
                <a:extLst>
                  <a:ext uri="{FF2B5EF4-FFF2-40B4-BE49-F238E27FC236}">
                    <a16:creationId xmlns:a16="http://schemas.microsoft.com/office/drawing/2014/main" id="{73CE6811-74E2-F368-7C94-2ED532EA2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26" y="3438621"/>
                <a:ext cx="1205074" cy="409023"/>
              </a:xfrm>
              <a:prstGeom prst="rect">
                <a:avLst/>
              </a:prstGeom>
              <a:blipFill>
                <a:blip r:embed="rId8"/>
                <a:stretch>
                  <a:fillRect t="-1493" b="-164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5">
                <a:extLst>
                  <a:ext uri="{FF2B5EF4-FFF2-40B4-BE49-F238E27FC236}">
                    <a16:creationId xmlns:a16="http://schemas.microsoft.com/office/drawing/2014/main" id="{B2CF5AB7-9DDE-73BA-B0CB-ABD85CCC4B96}"/>
                  </a:ext>
                </a:extLst>
              </p:cNvPr>
              <p:cNvSpPr txBox="1"/>
              <p:nvPr/>
            </p:nvSpPr>
            <p:spPr>
              <a:xfrm>
                <a:off x="3970815" y="4271564"/>
                <a:ext cx="1267295" cy="4106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16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4" name="CasellaDiTesto 5">
                <a:extLst>
                  <a:ext uri="{FF2B5EF4-FFF2-40B4-BE49-F238E27FC236}">
                    <a16:creationId xmlns:a16="http://schemas.microsoft.com/office/drawing/2014/main" id="{B2CF5AB7-9DDE-73BA-B0CB-ABD85CCC4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815" y="4271564"/>
                <a:ext cx="1267295" cy="410625"/>
              </a:xfrm>
              <a:prstGeom prst="rect">
                <a:avLst/>
              </a:prstGeom>
              <a:blipFill>
                <a:blip r:embed="rId9"/>
                <a:stretch>
                  <a:fillRect t="-1493" b="-164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5">
                <a:extLst>
                  <a:ext uri="{FF2B5EF4-FFF2-40B4-BE49-F238E27FC236}">
                    <a16:creationId xmlns:a16="http://schemas.microsoft.com/office/drawing/2014/main" id="{C31C52AB-28B7-60D8-B26A-6729A18CE6EB}"/>
                  </a:ext>
                </a:extLst>
              </p:cNvPr>
              <p:cNvSpPr txBox="1"/>
              <p:nvPr/>
            </p:nvSpPr>
            <p:spPr>
              <a:xfrm>
                <a:off x="7034374" y="5311102"/>
                <a:ext cx="4433726" cy="4147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𝐁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solidFill>
                                    <a:srgbClr val="8FAADC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0" i="1" smtClean="0">
                                  <a:solidFill>
                                    <a:srgbClr val="8FAADC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it-IT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it-IT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it-IT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15" name="CasellaDiTesto 5">
                <a:extLst>
                  <a:ext uri="{FF2B5EF4-FFF2-40B4-BE49-F238E27FC236}">
                    <a16:creationId xmlns:a16="http://schemas.microsoft.com/office/drawing/2014/main" id="{C31C52AB-28B7-60D8-B26A-6729A18CE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374" y="5311102"/>
                <a:ext cx="4433726" cy="414729"/>
              </a:xfrm>
              <a:prstGeom prst="rect">
                <a:avLst/>
              </a:prstGeom>
              <a:blipFill>
                <a:blip r:embed="rId10"/>
                <a:stretch>
                  <a:fillRect l="-1651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5">
                <a:extLst>
                  <a:ext uri="{FF2B5EF4-FFF2-40B4-BE49-F238E27FC236}">
                    <a16:creationId xmlns:a16="http://schemas.microsoft.com/office/drawing/2014/main" id="{B0FA782D-6390-FE15-7094-E92BB7D4A902}"/>
                  </a:ext>
                </a:extLst>
              </p:cNvPr>
              <p:cNvSpPr txBox="1"/>
              <p:nvPr/>
            </p:nvSpPr>
            <p:spPr>
              <a:xfrm>
                <a:off x="7034374" y="5996902"/>
                <a:ext cx="236997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𝐁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16" name="CasellaDiTesto 5">
                <a:extLst>
                  <a:ext uri="{FF2B5EF4-FFF2-40B4-BE49-F238E27FC236}">
                    <a16:creationId xmlns:a16="http://schemas.microsoft.com/office/drawing/2014/main" id="{B0FA782D-6390-FE15-7094-E92BB7D4A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374" y="5996902"/>
                <a:ext cx="2369976" cy="246221"/>
              </a:xfrm>
              <a:prstGeom prst="rect">
                <a:avLst/>
              </a:prstGeom>
              <a:blipFill>
                <a:blip r:embed="rId11"/>
                <a:stretch>
                  <a:fillRect l="-3085"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522800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37C5B4-CA5E-369C-A986-E1C1C93ACDE9}"/>
              </a:ext>
            </a:extLst>
          </p:cNvPr>
          <p:cNvSpPr txBox="1"/>
          <p:nvPr/>
        </p:nvSpPr>
        <p:spPr>
          <a:xfrm>
            <a:off x="402400" y="1498283"/>
            <a:ext cx="112181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/>
              <a:t>Matrix element-wise multiplication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2"/>
                </a:solidFill>
              </a:rPr>
              <a:t>By a scalar</a:t>
            </a:r>
            <a:r>
              <a:rPr lang="en-US" sz="1400"/>
              <a:t>: each element in the matrix is multiplied by that scalar. </a:t>
            </a:r>
            <a:br>
              <a:rPr lang="en-US" sz="1400"/>
            </a:br>
            <a:endParaRPr lang="en-US" sz="140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2"/>
                </a:solidFill>
              </a:rPr>
              <a:t>By a vector</a:t>
            </a:r>
            <a:r>
              <a:rPr lang="en-US" sz="1400"/>
              <a:t>: each element in the column/row vector multiplies each element in all the matrix columns/rows</a:t>
            </a:r>
            <a:br>
              <a:rPr lang="en-US" sz="1400"/>
            </a:br>
            <a:r>
              <a:rPr lang="en-US" sz="1400"/>
              <a:t>(</a:t>
            </a:r>
            <a:r>
              <a:rPr lang="en-US" sz="1400" i="1"/>
              <a:t>column/row of vector must have same number of elements of the columns/rows of the matrix it multiplies</a:t>
            </a:r>
            <a:r>
              <a:rPr lang="en-US" sz="140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5">
                <a:extLst>
                  <a:ext uri="{FF2B5EF4-FFF2-40B4-BE49-F238E27FC236}">
                    <a16:creationId xmlns:a16="http://schemas.microsoft.com/office/drawing/2014/main" id="{D6979BD4-0323-1744-4E7A-6D38458ADDC9}"/>
                  </a:ext>
                </a:extLst>
              </p:cNvPr>
              <p:cNvSpPr txBox="1"/>
              <p:nvPr/>
            </p:nvSpPr>
            <p:spPr>
              <a:xfrm>
                <a:off x="1474626" y="2406152"/>
                <a:ext cx="2522357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4" name="CasellaDiTesto 5">
                <a:extLst>
                  <a:ext uri="{FF2B5EF4-FFF2-40B4-BE49-F238E27FC236}">
                    <a16:creationId xmlns:a16="http://schemas.microsoft.com/office/drawing/2014/main" id="{D6979BD4-0323-1744-4E7A-6D38458AD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26" y="2406152"/>
                <a:ext cx="2522357" cy="456022"/>
              </a:xfrm>
              <a:prstGeom prst="rect">
                <a:avLst/>
              </a:prstGeom>
              <a:blipFill>
                <a:blip r:embed="rId4"/>
                <a:stretch>
                  <a:fillRect l="-1208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5">
                <a:extLst>
                  <a:ext uri="{FF2B5EF4-FFF2-40B4-BE49-F238E27FC236}">
                    <a16:creationId xmlns:a16="http://schemas.microsoft.com/office/drawing/2014/main" id="{B834753C-9CE6-5785-7F3B-9D7222BE213D}"/>
                  </a:ext>
                </a:extLst>
              </p:cNvPr>
              <p:cNvSpPr txBox="1"/>
              <p:nvPr/>
            </p:nvSpPr>
            <p:spPr>
              <a:xfrm>
                <a:off x="1474626" y="3127415"/>
                <a:ext cx="559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5" name="CasellaDiTesto 5">
                <a:extLst>
                  <a:ext uri="{FF2B5EF4-FFF2-40B4-BE49-F238E27FC236}">
                    <a16:creationId xmlns:a16="http://schemas.microsoft.com/office/drawing/2014/main" id="{B834753C-9CE6-5785-7F3B-9D7222BE2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26" y="3127415"/>
                <a:ext cx="559319" cy="246221"/>
              </a:xfrm>
              <a:prstGeom prst="rect">
                <a:avLst/>
              </a:prstGeom>
              <a:blipFill>
                <a:blip r:embed="rId5"/>
                <a:stretch>
                  <a:fillRect l="-7609" r="-5435" b="-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D84A1FEF-EB25-98FC-0889-401DA1697D2B}"/>
              </a:ext>
            </a:extLst>
          </p:cNvPr>
          <p:cNvSpPr/>
          <p:nvPr/>
        </p:nvSpPr>
        <p:spPr>
          <a:xfrm>
            <a:off x="4660900" y="2507625"/>
            <a:ext cx="146050" cy="812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7426D26-0D38-0291-BB0C-3607861D6539}"/>
                  </a:ext>
                </a:extLst>
              </p:cNvPr>
              <p:cNvSpPr txBox="1"/>
              <p:nvPr/>
            </p:nvSpPr>
            <p:spPr>
              <a:xfrm>
                <a:off x="5153665" y="2649610"/>
                <a:ext cx="3746602" cy="465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7426D26-0D38-0291-BB0C-3607861D6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665" y="2649610"/>
                <a:ext cx="3746602" cy="465769"/>
              </a:xfrm>
              <a:prstGeom prst="rect">
                <a:avLst/>
              </a:prstGeom>
              <a:blipFill>
                <a:blip r:embed="rId6"/>
                <a:stretch>
                  <a:fillRect l="-488" t="-2632"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5">
                <a:extLst>
                  <a:ext uri="{FF2B5EF4-FFF2-40B4-BE49-F238E27FC236}">
                    <a16:creationId xmlns:a16="http://schemas.microsoft.com/office/drawing/2014/main" id="{48EC02D3-C771-2585-C7E2-D332BC9805E5}"/>
                  </a:ext>
                </a:extLst>
              </p:cNvPr>
              <p:cNvSpPr txBox="1"/>
              <p:nvPr/>
            </p:nvSpPr>
            <p:spPr>
              <a:xfrm>
                <a:off x="1474626" y="4329767"/>
                <a:ext cx="2522357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8" name="CasellaDiTesto 5">
                <a:extLst>
                  <a:ext uri="{FF2B5EF4-FFF2-40B4-BE49-F238E27FC236}">
                    <a16:creationId xmlns:a16="http://schemas.microsoft.com/office/drawing/2014/main" id="{48EC02D3-C771-2585-C7E2-D332BC980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26" y="4329767"/>
                <a:ext cx="2522357" cy="456022"/>
              </a:xfrm>
              <a:prstGeom prst="rect">
                <a:avLst/>
              </a:prstGeom>
              <a:blipFill>
                <a:blip r:embed="rId7"/>
                <a:stretch>
                  <a:fillRect l="-1208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5">
                <a:extLst>
                  <a:ext uri="{FF2B5EF4-FFF2-40B4-BE49-F238E27FC236}">
                    <a16:creationId xmlns:a16="http://schemas.microsoft.com/office/drawing/2014/main" id="{7FD3E353-4CC2-8B06-71D0-33C583A79C18}"/>
                  </a:ext>
                </a:extLst>
              </p:cNvPr>
              <p:cNvSpPr txBox="1"/>
              <p:nvPr/>
            </p:nvSpPr>
            <p:spPr>
              <a:xfrm>
                <a:off x="2429182" y="5161548"/>
                <a:ext cx="1673214" cy="45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9" name="CasellaDiTesto 5">
                <a:extLst>
                  <a:ext uri="{FF2B5EF4-FFF2-40B4-BE49-F238E27FC236}">
                    <a16:creationId xmlns:a16="http://schemas.microsoft.com/office/drawing/2014/main" id="{7FD3E353-4CC2-8B06-71D0-33C583A79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182" y="5161548"/>
                <a:ext cx="1673214" cy="452816"/>
              </a:xfrm>
              <a:prstGeom prst="rect">
                <a:avLst/>
              </a:prstGeom>
              <a:blipFill>
                <a:blip r:embed="rId8"/>
                <a:stretch>
                  <a:fillRect l="-1818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5">
                <a:extLst>
                  <a:ext uri="{FF2B5EF4-FFF2-40B4-BE49-F238E27FC236}">
                    <a16:creationId xmlns:a16="http://schemas.microsoft.com/office/drawing/2014/main" id="{D6BA4694-9F90-FCF0-CB8B-01EA7A2BEBC0}"/>
                  </a:ext>
                </a:extLst>
              </p:cNvPr>
              <p:cNvSpPr txBox="1"/>
              <p:nvPr/>
            </p:nvSpPr>
            <p:spPr>
              <a:xfrm>
                <a:off x="5436765" y="4586280"/>
                <a:ext cx="4348178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20" name="CasellaDiTesto 5">
                <a:extLst>
                  <a:ext uri="{FF2B5EF4-FFF2-40B4-BE49-F238E27FC236}">
                    <a16:creationId xmlns:a16="http://schemas.microsoft.com/office/drawing/2014/main" id="{D6BA4694-9F90-FCF0-CB8B-01EA7A2BE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765" y="4586280"/>
                <a:ext cx="4348178" cy="456022"/>
              </a:xfrm>
              <a:prstGeom prst="rect">
                <a:avLst/>
              </a:prstGeom>
              <a:blipFill>
                <a:blip r:embed="rId9"/>
                <a:stretch>
                  <a:fillRect l="-1683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5">
                <a:extLst>
                  <a:ext uri="{FF2B5EF4-FFF2-40B4-BE49-F238E27FC236}">
                    <a16:creationId xmlns:a16="http://schemas.microsoft.com/office/drawing/2014/main" id="{4E7A79CC-3041-CE2F-F2E4-6B72982BAF1C}"/>
                  </a:ext>
                </a:extLst>
              </p:cNvPr>
              <p:cNvSpPr txBox="1"/>
              <p:nvPr/>
            </p:nvSpPr>
            <p:spPr>
              <a:xfrm>
                <a:off x="1528358" y="5944652"/>
                <a:ext cx="2472215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1" name="CasellaDiTesto 5">
                <a:extLst>
                  <a:ext uri="{FF2B5EF4-FFF2-40B4-BE49-F238E27FC236}">
                    <a16:creationId xmlns:a16="http://schemas.microsoft.com/office/drawing/2014/main" id="{4E7A79CC-3041-CE2F-F2E4-6B72982BA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358" y="5944652"/>
                <a:ext cx="2472215" cy="256993"/>
              </a:xfrm>
              <a:prstGeom prst="rect">
                <a:avLst/>
              </a:prstGeom>
              <a:blipFill>
                <a:blip r:embed="rId10"/>
                <a:stretch>
                  <a:fillRect l="-1235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5">
                <a:extLst>
                  <a:ext uri="{FF2B5EF4-FFF2-40B4-BE49-F238E27FC236}">
                    <a16:creationId xmlns:a16="http://schemas.microsoft.com/office/drawing/2014/main" id="{2CBF363C-19DD-BE6F-1D70-CDD53C5807A8}"/>
                  </a:ext>
                </a:extLst>
              </p:cNvPr>
              <p:cNvSpPr txBox="1"/>
              <p:nvPr/>
            </p:nvSpPr>
            <p:spPr>
              <a:xfrm>
                <a:off x="5436765" y="5488630"/>
                <a:ext cx="4220130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22" name="CasellaDiTesto 5">
                <a:extLst>
                  <a:ext uri="{FF2B5EF4-FFF2-40B4-BE49-F238E27FC236}">
                    <a16:creationId xmlns:a16="http://schemas.microsoft.com/office/drawing/2014/main" id="{2CBF363C-19DD-BE6F-1D70-CDD53C580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765" y="5488630"/>
                <a:ext cx="4220130" cy="456022"/>
              </a:xfrm>
              <a:prstGeom prst="rect">
                <a:avLst/>
              </a:prstGeom>
              <a:blipFill>
                <a:blip r:embed="rId11"/>
                <a:stretch>
                  <a:fillRect l="-1734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C84BD48-A856-EAEC-7677-62090F4D3281}"/>
              </a:ext>
            </a:extLst>
          </p:cNvPr>
          <p:cNvCxnSpPr/>
          <p:nvPr/>
        </p:nvCxnSpPr>
        <p:spPr>
          <a:xfrm>
            <a:off x="4565650" y="4586280"/>
            <a:ext cx="641350" cy="1890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9F441789-F3FC-6A96-03D9-0E1611A7EA74}"/>
              </a:ext>
            </a:extLst>
          </p:cNvPr>
          <p:cNvCxnSpPr>
            <a:cxnSpLocks/>
          </p:cNvCxnSpPr>
          <p:nvPr/>
        </p:nvCxnSpPr>
        <p:spPr>
          <a:xfrm flipV="1">
            <a:off x="4565650" y="4929391"/>
            <a:ext cx="641350" cy="4589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21D6B5E-80B7-5F58-F15E-67B442B4BF89}"/>
              </a:ext>
            </a:extLst>
          </p:cNvPr>
          <p:cNvCxnSpPr>
            <a:cxnSpLocks/>
          </p:cNvCxnSpPr>
          <p:nvPr/>
        </p:nvCxnSpPr>
        <p:spPr>
          <a:xfrm flipV="1">
            <a:off x="4565650" y="5791326"/>
            <a:ext cx="685800" cy="3156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CDA4394-FD4D-403A-DA67-0AAD1727D80D}"/>
              </a:ext>
            </a:extLst>
          </p:cNvPr>
          <p:cNvCxnSpPr>
            <a:cxnSpLocks/>
          </p:cNvCxnSpPr>
          <p:nvPr/>
        </p:nvCxnSpPr>
        <p:spPr>
          <a:xfrm>
            <a:off x="4554800" y="4586280"/>
            <a:ext cx="696650" cy="110185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97686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4118A10-E4B5-3A4D-86BF-6500999C7A9D}"/>
                  </a:ext>
                </a:extLst>
              </p:cNvPr>
              <p:cNvSpPr txBox="1"/>
              <p:nvPr/>
            </p:nvSpPr>
            <p:spPr>
              <a:xfrm>
                <a:off x="402400" y="1600897"/>
                <a:ext cx="11218100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/>
                  <a:t>Matrix element-wise multiplication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>
                    <a:solidFill>
                      <a:schemeClr val="accent2"/>
                    </a:solidFill>
                  </a:rPr>
                  <a:t>By a matrix</a:t>
                </a:r>
                <a:r>
                  <a:rPr lang="en-US" sz="1400"/>
                  <a:t>: elements in the matrices in the same position are multiplied</a:t>
                </a:r>
                <a:br>
                  <a:rPr lang="en-US" sz="1400"/>
                </a:br>
                <a:r>
                  <a:rPr lang="en-US" sz="1400"/>
                  <a:t>(</a:t>
                </a:r>
                <a:r>
                  <a:rPr lang="en-US" sz="1400" i="1"/>
                  <a:t>note: number of rows and columns must be the same!</a:t>
                </a:r>
                <a:r>
                  <a:rPr lang="en-US" sz="1400"/>
                  <a:t>)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For all element-wise multiplication, </a:t>
                </a:r>
                <a:r>
                  <a:rPr lang="en-US" sz="1400" b="1">
                    <a:solidFill>
                      <a:schemeClr val="accent2"/>
                    </a:solidFill>
                  </a:rPr>
                  <a:t>commutative property </a:t>
                </a:r>
                <a:r>
                  <a:rPr lang="en-US" sz="1400"/>
                  <a:t>is valid.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The “</a:t>
                </a:r>
                <a14:m>
                  <m:oMath xmlns:m="http://schemas.openxmlformats.org/officeDocument/2006/math">
                    <m:r>
                      <a:rPr lang="it-IT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400"/>
                  <a:t>” sign is conventionally adopted.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60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4118A10-E4B5-3A4D-86BF-6500999C7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600897"/>
                <a:ext cx="11218100" cy="3908762"/>
              </a:xfrm>
              <a:prstGeom prst="rect">
                <a:avLst/>
              </a:prstGeom>
              <a:blipFill>
                <a:blip r:embed="rId4"/>
                <a:stretch>
                  <a:fillRect l="-272" t="-4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5">
                <a:extLst>
                  <a:ext uri="{FF2B5EF4-FFF2-40B4-BE49-F238E27FC236}">
                    <a16:creationId xmlns:a16="http://schemas.microsoft.com/office/drawing/2014/main" id="{1E960EAD-587C-0387-5517-AEDC39C765F3}"/>
                  </a:ext>
                </a:extLst>
              </p:cNvPr>
              <p:cNvSpPr txBox="1"/>
              <p:nvPr/>
            </p:nvSpPr>
            <p:spPr>
              <a:xfrm>
                <a:off x="1403755" y="2826658"/>
                <a:ext cx="2522357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8" name="CasellaDiTesto 5">
                <a:extLst>
                  <a:ext uri="{FF2B5EF4-FFF2-40B4-BE49-F238E27FC236}">
                    <a16:creationId xmlns:a16="http://schemas.microsoft.com/office/drawing/2014/main" id="{1E960EAD-587C-0387-5517-AEDC39C76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55" y="2826658"/>
                <a:ext cx="2522357" cy="456022"/>
              </a:xfrm>
              <a:prstGeom prst="rect">
                <a:avLst/>
              </a:prstGeom>
              <a:blipFill>
                <a:blip r:embed="rId5"/>
                <a:stretch>
                  <a:fillRect l="-2657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5">
                <a:extLst>
                  <a:ext uri="{FF2B5EF4-FFF2-40B4-BE49-F238E27FC236}">
                    <a16:creationId xmlns:a16="http://schemas.microsoft.com/office/drawing/2014/main" id="{82150AE3-9379-C82D-3701-90DA7CDAA8A6}"/>
                  </a:ext>
                </a:extLst>
              </p:cNvPr>
              <p:cNvSpPr txBox="1"/>
              <p:nvPr/>
            </p:nvSpPr>
            <p:spPr>
              <a:xfrm>
                <a:off x="4778997" y="3167378"/>
                <a:ext cx="6149660" cy="4560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10" name="CasellaDiTesto 5">
                <a:extLst>
                  <a:ext uri="{FF2B5EF4-FFF2-40B4-BE49-F238E27FC236}">
                    <a16:creationId xmlns:a16="http://schemas.microsoft.com/office/drawing/2014/main" id="{82150AE3-9379-C82D-3701-90DA7CDAA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997" y="3167378"/>
                <a:ext cx="6149660" cy="456022"/>
              </a:xfrm>
              <a:prstGeom prst="rect">
                <a:avLst/>
              </a:prstGeom>
              <a:blipFill>
                <a:blip r:embed="rId6"/>
                <a:stretch>
                  <a:fillRect l="-1189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5">
                <a:extLst>
                  <a:ext uri="{FF2B5EF4-FFF2-40B4-BE49-F238E27FC236}">
                    <a16:creationId xmlns:a16="http://schemas.microsoft.com/office/drawing/2014/main" id="{D96064B8-B836-6FE7-9D0C-5FFFFBE70A4C}"/>
                  </a:ext>
                </a:extLst>
              </p:cNvPr>
              <p:cNvSpPr txBox="1"/>
              <p:nvPr/>
            </p:nvSpPr>
            <p:spPr>
              <a:xfrm>
                <a:off x="1403755" y="3512279"/>
                <a:ext cx="2504660" cy="45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11" name="CasellaDiTesto 5">
                <a:extLst>
                  <a:ext uri="{FF2B5EF4-FFF2-40B4-BE49-F238E27FC236}">
                    <a16:creationId xmlns:a16="http://schemas.microsoft.com/office/drawing/2014/main" id="{D96064B8-B836-6FE7-9D0C-5FFFFBE70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55" y="3512279"/>
                <a:ext cx="2504660" cy="452816"/>
              </a:xfrm>
              <a:prstGeom prst="rect">
                <a:avLst/>
              </a:prstGeom>
              <a:blipFill>
                <a:blip r:embed="rId7"/>
                <a:stretch>
                  <a:fillRect l="-2676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arentesi graffa chiusa 11">
            <a:extLst>
              <a:ext uri="{FF2B5EF4-FFF2-40B4-BE49-F238E27FC236}">
                <a16:creationId xmlns:a16="http://schemas.microsoft.com/office/drawing/2014/main" id="{D4583561-8A78-8A36-FE12-D722F18A78CF}"/>
              </a:ext>
            </a:extLst>
          </p:cNvPr>
          <p:cNvSpPr/>
          <p:nvPr/>
        </p:nvSpPr>
        <p:spPr>
          <a:xfrm>
            <a:off x="4229329" y="3038611"/>
            <a:ext cx="146050" cy="812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172844436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7BF8049-9C91-80F4-2528-476852075BF8}"/>
                  </a:ext>
                </a:extLst>
              </p:cNvPr>
              <p:cNvSpPr txBox="1"/>
              <p:nvPr/>
            </p:nvSpPr>
            <p:spPr>
              <a:xfrm>
                <a:off x="402400" y="1362995"/>
                <a:ext cx="11218100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Matrix multiplication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Row-by-Column multiplication </a:t>
                </a:r>
                <a:r>
                  <a:rPr lang="en-US" sz="1400" dirty="0"/>
                  <a:t>of two matrices/vectors of appropriate dimensions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following identity holds: </a:t>
                </a:r>
                <a14:m>
                  <m:oMath xmlns:m="http://schemas.openxmlformats.org/officeDocument/2006/math"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𝐁𝐂</m:t>
                        </m:r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d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But… order of multiplication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matters</a:t>
                </a:r>
                <a:r>
                  <a:rPr lang="en-US" sz="1400" dirty="0"/>
                  <a:t>! </a:t>
                </a:r>
                <a:br>
                  <a:rPr lang="en-US" sz="1400" dirty="0"/>
                </a:br>
                <a:r>
                  <a:rPr lang="en-US" sz="1400" dirty="0"/>
                  <a:t>(For this reason, the order of multiplication can be specified: “matrix M pre-multiply or post-multiply matrix N”)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7BF8049-9C91-80F4-2528-476852075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362995"/>
                <a:ext cx="11218100" cy="2400657"/>
              </a:xfrm>
              <a:prstGeom prst="rect">
                <a:avLst/>
              </a:prstGeom>
              <a:blipFill>
                <a:blip r:embed="rId3"/>
                <a:stretch>
                  <a:fillRect l="-272" t="-763" b="-17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5">
                <a:extLst>
                  <a:ext uri="{FF2B5EF4-FFF2-40B4-BE49-F238E27FC236}">
                    <a16:creationId xmlns:a16="http://schemas.microsoft.com/office/drawing/2014/main" id="{E3F67828-C3E5-C97F-2427-13DEC945258D}"/>
                  </a:ext>
                </a:extLst>
              </p:cNvPr>
              <p:cNvSpPr txBox="1"/>
              <p:nvPr/>
            </p:nvSpPr>
            <p:spPr>
              <a:xfrm>
                <a:off x="1766169" y="3926609"/>
                <a:ext cx="2522357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4" name="CasellaDiTesto 5">
                <a:extLst>
                  <a:ext uri="{FF2B5EF4-FFF2-40B4-BE49-F238E27FC236}">
                    <a16:creationId xmlns:a16="http://schemas.microsoft.com/office/drawing/2014/main" id="{E3F67828-C3E5-C97F-2427-13DEC9452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69" y="3926609"/>
                <a:ext cx="2522357" cy="456022"/>
              </a:xfrm>
              <a:prstGeom prst="rect">
                <a:avLst/>
              </a:prstGeom>
              <a:blipFill>
                <a:blip r:embed="rId5"/>
                <a:stretch>
                  <a:fillRect l="-2906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5">
                <a:extLst>
                  <a:ext uri="{FF2B5EF4-FFF2-40B4-BE49-F238E27FC236}">
                    <a16:creationId xmlns:a16="http://schemas.microsoft.com/office/drawing/2014/main" id="{30575454-BF8D-370C-FAB4-EEB67B99A792}"/>
                  </a:ext>
                </a:extLst>
              </p:cNvPr>
              <p:cNvSpPr txBox="1"/>
              <p:nvPr/>
            </p:nvSpPr>
            <p:spPr>
              <a:xfrm>
                <a:off x="1331041" y="4686783"/>
                <a:ext cx="8636237" cy="3988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∙4+3∙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6+3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4+2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6+2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/>
                  <a:t> </a:t>
                </a:r>
              </a:p>
            </p:txBody>
          </p:sp>
        </mc:Choice>
        <mc:Fallback xmlns="">
          <p:sp>
            <p:nvSpPr>
              <p:cNvPr id="5" name="CasellaDiTesto 5">
                <a:extLst>
                  <a:ext uri="{FF2B5EF4-FFF2-40B4-BE49-F238E27FC236}">
                    <a16:creationId xmlns:a16="http://schemas.microsoft.com/office/drawing/2014/main" id="{30575454-BF8D-370C-FAB4-EEB67B99A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41" y="4686783"/>
                <a:ext cx="8636237" cy="398892"/>
              </a:xfrm>
              <a:prstGeom prst="rect">
                <a:avLst/>
              </a:prstGeom>
              <a:blipFill>
                <a:blip r:embed="rId6"/>
                <a:stretch>
                  <a:fillRect l="-706" b="-1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6197898-F4C2-1CF1-5723-545D58A0F67E}"/>
                  </a:ext>
                </a:extLst>
              </p:cNvPr>
              <p:cNvSpPr txBox="1"/>
              <p:nvPr/>
            </p:nvSpPr>
            <p:spPr>
              <a:xfrm>
                <a:off x="4855565" y="3926609"/>
                <a:ext cx="2504660" cy="45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6197898-F4C2-1CF1-5723-545D58A0F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65" y="3926609"/>
                <a:ext cx="2504660" cy="452816"/>
              </a:xfrm>
              <a:prstGeom prst="rect">
                <a:avLst/>
              </a:prstGeom>
              <a:blipFill>
                <a:blip r:embed="rId7"/>
                <a:stretch>
                  <a:fillRect l="-2927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211DC19-367B-7F5D-EF3F-DAD211A671E9}"/>
                  </a:ext>
                </a:extLst>
              </p:cNvPr>
              <p:cNvSpPr txBox="1"/>
              <p:nvPr/>
            </p:nvSpPr>
            <p:spPr>
              <a:xfrm>
                <a:off x="7846564" y="3922890"/>
                <a:ext cx="1641411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211DC19-367B-7F5D-EF3F-DAD211A67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564" y="3922890"/>
                <a:ext cx="1641411" cy="456022"/>
              </a:xfrm>
              <a:prstGeom prst="rect">
                <a:avLst/>
              </a:prstGeom>
              <a:blipFill>
                <a:blip r:embed="rId8"/>
                <a:stretch>
                  <a:fillRect l="-4089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5">
                <a:extLst>
                  <a:ext uri="{FF2B5EF4-FFF2-40B4-BE49-F238E27FC236}">
                    <a16:creationId xmlns:a16="http://schemas.microsoft.com/office/drawing/2014/main" id="{178F1DDC-1FF8-23D1-743C-736F8F0CBAA1}"/>
                  </a:ext>
                </a:extLst>
              </p:cNvPr>
              <p:cNvSpPr txBox="1"/>
              <p:nvPr/>
            </p:nvSpPr>
            <p:spPr>
              <a:xfrm>
                <a:off x="1331041" y="5367073"/>
                <a:ext cx="5485395" cy="3988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∙2+3∙5</m:t>
                              </m:r>
                            </m:e>
                          </m:mr>
                          <m:m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∙2+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∙5</m:t>
                              </m:r>
                            </m:e>
                          </m:mr>
                        </m:m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</m:mr>
                          <m:m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/>
                  <a:t> </a:t>
                </a:r>
              </a:p>
            </p:txBody>
          </p:sp>
        </mc:Choice>
        <mc:Fallback xmlns="">
          <p:sp>
            <p:nvSpPr>
              <p:cNvPr id="14" name="CasellaDiTesto 5">
                <a:extLst>
                  <a:ext uri="{FF2B5EF4-FFF2-40B4-BE49-F238E27FC236}">
                    <a16:creationId xmlns:a16="http://schemas.microsoft.com/office/drawing/2014/main" id="{178F1DDC-1FF8-23D1-743C-736F8F0CB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41" y="5367073"/>
                <a:ext cx="5485395" cy="398892"/>
              </a:xfrm>
              <a:prstGeom prst="rect">
                <a:avLst/>
              </a:prstGeom>
              <a:blipFill>
                <a:blip r:embed="rId9"/>
                <a:stretch>
                  <a:fillRect l="-1111" b="-106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5">
                <a:extLst>
                  <a:ext uri="{FF2B5EF4-FFF2-40B4-BE49-F238E27FC236}">
                    <a16:creationId xmlns:a16="http://schemas.microsoft.com/office/drawing/2014/main" id="{E93551E2-6DA5-F0A1-A34A-B4E2CD74E7B8}"/>
                  </a:ext>
                </a:extLst>
              </p:cNvPr>
              <p:cNvSpPr txBox="1"/>
              <p:nvPr/>
            </p:nvSpPr>
            <p:spPr>
              <a:xfrm>
                <a:off x="1474626" y="2318304"/>
                <a:ext cx="1282980" cy="266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sz="16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15" name="CasellaDiTesto 5">
                <a:extLst>
                  <a:ext uri="{FF2B5EF4-FFF2-40B4-BE49-F238E27FC236}">
                    <a16:creationId xmlns:a16="http://schemas.microsoft.com/office/drawing/2014/main" id="{E93551E2-6DA5-F0A1-A34A-B4E2CD74E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26" y="2318304"/>
                <a:ext cx="1282980" cy="266035"/>
              </a:xfrm>
              <a:prstGeom prst="rect">
                <a:avLst/>
              </a:prstGeom>
              <a:blipFill>
                <a:blip r:embed="rId10"/>
                <a:stretch>
                  <a:fillRect l="-5714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F00A2DB-4E8A-66FD-741D-15893EBDCEA8}"/>
                  </a:ext>
                </a:extLst>
              </p:cNvPr>
              <p:cNvSpPr txBox="1"/>
              <p:nvPr/>
            </p:nvSpPr>
            <p:spPr>
              <a:xfrm>
                <a:off x="3268800" y="2225468"/>
                <a:ext cx="35476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200"/>
                  <a:t>Columns of matrix on the left (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200"/>
                  <a:t>) must be equal to rows of matrix on the right (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sz="1200"/>
                  <a:t>)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F00A2DB-4E8A-66FD-741D-15893EBDC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00" y="2225468"/>
                <a:ext cx="3547636" cy="461665"/>
              </a:xfrm>
              <a:prstGeom prst="rect">
                <a:avLst/>
              </a:prstGeom>
              <a:blipFill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5">
                <a:extLst>
                  <a:ext uri="{FF2B5EF4-FFF2-40B4-BE49-F238E27FC236}">
                    <a16:creationId xmlns:a16="http://schemas.microsoft.com/office/drawing/2014/main" id="{3AA88DC1-FAF2-4717-F9D5-C2D03E84F22B}"/>
                  </a:ext>
                </a:extLst>
              </p:cNvPr>
              <p:cNvSpPr txBox="1"/>
              <p:nvPr/>
            </p:nvSpPr>
            <p:spPr>
              <a:xfrm>
                <a:off x="1331041" y="6134594"/>
                <a:ext cx="1937759" cy="224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sSub>
                      <m:sSub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𝑖𝑚𝑝𝑜𝑠𝑠𝑖𝑏𝑙𝑒</m:t>
                    </m:r>
                  </m:oMath>
                </a14:m>
                <a:r>
                  <a:rPr lang="en-US" sz="1400"/>
                  <a:t> </a:t>
                </a:r>
              </a:p>
            </p:txBody>
          </p:sp>
        </mc:Choice>
        <mc:Fallback xmlns="">
          <p:sp>
            <p:nvSpPr>
              <p:cNvPr id="17" name="CasellaDiTesto 5">
                <a:extLst>
                  <a:ext uri="{FF2B5EF4-FFF2-40B4-BE49-F238E27FC236}">
                    <a16:creationId xmlns:a16="http://schemas.microsoft.com/office/drawing/2014/main" id="{3AA88DC1-FAF2-4717-F9D5-C2D03E84F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41" y="6134594"/>
                <a:ext cx="1937759" cy="224870"/>
              </a:xfrm>
              <a:prstGeom prst="rect">
                <a:avLst/>
              </a:prstGeom>
              <a:blipFill>
                <a:blip r:embed="rId12"/>
                <a:stretch>
                  <a:fillRect l="-3145" b="-297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34">
                <a:extLst>
                  <a:ext uri="{FF2B5EF4-FFF2-40B4-BE49-F238E27FC236}">
                    <a16:creationId xmlns:a16="http://schemas.microsoft.com/office/drawing/2014/main" id="{9E74F8CE-B975-2A58-5D85-2F4E6A64AB49}"/>
                  </a:ext>
                </a:extLst>
              </p:cNvPr>
              <p:cNvSpPr txBox="1"/>
              <p:nvPr/>
            </p:nvSpPr>
            <p:spPr>
              <a:xfrm>
                <a:off x="9292514" y="4626125"/>
                <a:ext cx="2101226" cy="52809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num>
                          <m:den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[2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r>
                  <a:rPr lang="it-IT" b="1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 i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num>
                          <m:den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it-IT" b="1" i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num>
                          <m:den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[2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18" name="TextBox 34">
                <a:extLst>
                  <a:ext uri="{FF2B5EF4-FFF2-40B4-BE49-F238E27FC236}">
                    <a16:creationId xmlns:a16="http://schemas.microsoft.com/office/drawing/2014/main" id="{9E74F8CE-B975-2A58-5D85-2F4E6A64A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514" y="4626125"/>
                <a:ext cx="2101226" cy="528093"/>
              </a:xfrm>
              <a:prstGeom prst="rect">
                <a:avLst/>
              </a:prstGeom>
              <a:blipFill>
                <a:blip r:embed="rId13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5">
                <a:extLst>
                  <a:ext uri="{FF2B5EF4-FFF2-40B4-BE49-F238E27FC236}">
                    <a16:creationId xmlns:a16="http://schemas.microsoft.com/office/drawing/2014/main" id="{C18C21C6-DF8E-7E80-985B-60BDE66BB1D4}"/>
                  </a:ext>
                </a:extLst>
              </p:cNvPr>
              <p:cNvSpPr txBox="1"/>
              <p:nvPr/>
            </p:nvSpPr>
            <p:spPr>
              <a:xfrm>
                <a:off x="3293948" y="5830665"/>
                <a:ext cx="1224502" cy="5287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num>
                          <m:den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[2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r>
                  <a:rPr lang="it-IT" b="1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 i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num>
                          <m:den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19" name="TextBox 35">
                <a:extLst>
                  <a:ext uri="{FF2B5EF4-FFF2-40B4-BE49-F238E27FC236}">
                    <a16:creationId xmlns:a16="http://schemas.microsoft.com/office/drawing/2014/main" id="{C18C21C6-DF8E-7E80-985B-60BDE66BB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948" y="5830665"/>
                <a:ext cx="1224502" cy="528799"/>
              </a:xfrm>
              <a:prstGeom prst="rect">
                <a:avLst/>
              </a:prstGeom>
              <a:blipFill>
                <a:blip r:embed="rId14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8">
                <a:extLst>
                  <a:ext uri="{FF2B5EF4-FFF2-40B4-BE49-F238E27FC236}">
                    <a16:creationId xmlns:a16="http://schemas.microsoft.com/office/drawing/2014/main" id="{483A7A6A-299E-EA33-60BC-6074E229BD54}"/>
                  </a:ext>
                </a:extLst>
              </p:cNvPr>
              <p:cNvSpPr txBox="1"/>
              <p:nvPr/>
            </p:nvSpPr>
            <p:spPr>
              <a:xfrm>
                <a:off x="6378369" y="5367073"/>
                <a:ext cx="2056026" cy="5287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num>
                          <m:den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[2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r>
                  <a:rPr lang="it-IT" b="1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num>
                          <m:den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it-IT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num>
                          <m:den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[2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20" name="TextBox 38">
                <a:extLst>
                  <a:ext uri="{FF2B5EF4-FFF2-40B4-BE49-F238E27FC236}">
                    <a16:creationId xmlns:a16="http://schemas.microsoft.com/office/drawing/2014/main" id="{483A7A6A-299E-EA33-60BC-6074E229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69" y="5367073"/>
                <a:ext cx="2056026" cy="528799"/>
              </a:xfrm>
              <a:prstGeom prst="rect">
                <a:avLst/>
              </a:prstGeom>
              <a:blipFill>
                <a:blip r:embed="rId15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67368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6D492C9-8894-10B0-8DBD-1DB2D5F5C9B2}"/>
                  </a:ext>
                </a:extLst>
              </p:cNvPr>
              <p:cNvSpPr txBox="1"/>
              <p:nvPr/>
            </p:nvSpPr>
            <p:spPr>
              <a:xfrm>
                <a:off x="402400" y="1386291"/>
                <a:ext cx="11218100" cy="3296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/>
                  <a:t>Matrix/Vector transposition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Rows become columns and vice-versa. Indicated by superscript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it-IT" sz="1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it-IT" sz="1400" b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400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it-IT" sz="1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sz="1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400"/>
                  <a:t> 	Transpose</a:t>
                </a:r>
                <a:r>
                  <a:rPr lang="it-IT" sz="1400"/>
                  <a:t> of the transpose of A equals A</a:t>
                </a: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400" b="1" i="0" smtClean="0">
                                <a:latin typeface="Cambria Math" panose="02040503050406030204" pitchFamily="18" charset="0"/>
                              </a:rPr>
                              <m:t>𝐀𝐁</m:t>
                            </m:r>
                          </m:e>
                        </m:d>
                      </m:e>
                      <m:sup>
                        <m:r>
                          <a:rPr lang="it-IT" sz="1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/>
                  <a:t>	Transpose of a matrix product equals the matrix product of the two transpose matrices in reverse order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6D492C9-8894-10B0-8DBD-1DB2D5F5C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386291"/>
                <a:ext cx="11218100" cy="3296993"/>
              </a:xfrm>
              <a:prstGeom prst="rect">
                <a:avLst/>
              </a:prstGeom>
              <a:blipFill>
                <a:blip r:embed="rId4"/>
                <a:stretch>
                  <a:fillRect l="-272" t="-555" b="-11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06BCA87-3D65-2ADD-CD2B-76C787CB1F21}"/>
                  </a:ext>
                </a:extLst>
              </p:cNvPr>
              <p:cNvSpPr txBox="1"/>
              <p:nvPr/>
            </p:nvSpPr>
            <p:spPr>
              <a:xfrm>
                <a:off x="1480398" y="2370704"/>
                <a:ext cx="3471848" cy="458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06BCA87-3D65-2ADD-CD2B-76C787CB1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98" y="2370704"/>
                <a:ext cx="3471848" cy="458587"/>
              </a:xfrm>
              <a:prstGeom prst="rect">
                <a:avLst/>
              </a:prstGeom>
              <a:blipFill>
                <a:blip r:embed="rId5"/>
                <a:stretch>
                  <a:fillRect l="-703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72226FA-F465-A9CA-7ADE-DB9DB3187FEC}"/>
                  </a:ext>
                </a:extLst>
              </p:cNvPr>
              <p:cNvSpPr txBox="1"/>
              <p:nvPr/>
            </p:nvSpPr>
            <p:spPr>
              <a:xfrm>
                <a:off x="5960650" y="2188442"/>
                <a:ext cx="2704074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72226FA-F465-A9CA-7ADE-DB9DB3187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650" y="2188442"/>
                <a:ext cx="2704074" cy="782587"/>
              </a:xfrm>
              <a:prstGeom prst="rect">
                <a:avLst/>
              </a:prstGeom>
              <a:blipFill>
                <a:blip r:embed="rId6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DCF1A1B-7A88-7A21-6257-95A9B30520EF}"/>
                  </a:ext>
                </a:extLst>
              </p:cNvPr>
              <p:cNvSpPr txBox="1"/>
              <p:nvPr/>
            </p:nvSpPr>
            <p:spPr>
              <a:xfrm>
                <a:off x="1480398" y="3163321"/>
                <a:ext cx="1673214" cy="45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DCF1A1B-7A88-7A21-6257-95A9B3052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98" y="3163321"/>
                <a:ext cx="1673214" cy="452816"/>
              </a:xfrm>
              <a:prstGeom prst="rect">
                <a:avLst/>
              </a:prstGeom>
              <a:blipFill>
                <a:blip r:embed="rId7"/>
                <a:stretch>
                  <a:fillRect l="-2190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CE605A1-87A6-6260-42B5-7A5620E0D423}"/>
                  </a:ext>
                </a:extLst>
              </p:cNvPr>
              <p:cNvSpPr txBox="1"/>
              <p:nvPr/>
            </p:nvSpPr>
            <p:spPr>
              <a:xfrm>
                <a:off x="3905139" y="3273383"/>
                <a:ext cx="2525114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CE605A1-87A6-6260-42B5-7A5620E0D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139" y="3273383"/>
                <a:ext cx="2525114" cy="256993"/>
              </a:xfrm>
              <a:prstGeom prst="rect">
                <a:avLst/>
              </a:prstGeom>
              <a:blipFill>
                <a:blip r:embed="rId8"/>
                <a:stretch>
                  <a:fillRect l="-1449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1B4EDE2-5C00-AB58-82C9-CC59BC6543C3}"/>
                  </a:ext>
                </a:extLst>
              </p:cNvPr>
              <p:cNvSpPr txBox="1"/>
              <p:nvPr/>
            </p:nvSpPr>
            <p:spPr>
              <a:xfrm>
                <a:off x="402400" y="5267339"/>
                <a:ext cx="11218100" cy="1118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/>
                  <a:t>Identity matrix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Square matrix of order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/>
                  <a:t>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/>
                  <a:t> in the principal diagonal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/>
                  <a:t> elsewhere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b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1B4EDE2-5C00-AB58-82C9-CC59BC654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5267339"/>
                <a:ext cx="11218100" cy="1118768"/>
              </a:xfrm>
              <a:prstGeom prst="rect">
                <a:avLst/>
              </a:prstGeom>
              <a:blipFill>
                <a:blip r:embed="rId9"/>
                <a:stretch>
                  <a:fillRect l="-272" t="-1630" b="-38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436EA6CB-E153-0C64-2B1A-978B80DBE1F1}"/>
                  </a:ext>
                </a:extLst>
              </p:cNvPr>
              <p:cNvSpPr txBox="1"/>
              <p:nvPr/>
            </p:nvSpPr>
            <p:spPr>
              <a:xfrm>
                <a:off x="7679975" y="5501121"/>
                <a:ext cx="1537600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436EA6CB-E153-0C64-2B1A-978B80DBE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975" y="5501121"/>
                <a:ext cx="1537600" cy="6512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93024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44ae6a-e145-4c9d-94e7-ddf9cc58067e">
      <Terms xmlns="http://schemas.microsoft.com/office/infopath/2007/PartnerControls"/>
    </lcf76f155ced4ddcb4097134ff3c332f>
    <TaxCatchAll xmlns="e67e9a88-35e1-4b39-8da9-a609eb30828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1E96938535DD4B921FCDFB54345D30" ma:contentTypeVersion="17" ma:contentTypeDescription="Creare un nuovo documento." ma:contentTypeScope="" ma:versionID="24b4a5ee6c90ad5e302ffe9a945ebb1e">
  <xsd:schema xmlns:xsd="http://www.w3.org/2001/XMLSchema" xmlns:xs="http://www.w3.org/2001/XMLSchema" xmlns:p="http://schemas.microsoft.com/office/2006/metadata/properties" xmlns:ns2="5d44ae6a-e145-4c9d-94e7-ddf9cc58067e" xmlns:ns3="e67e9a88-35e1-4b39-8da9-a609eb308282" targetNamespace="http://schemas.microsoft.com/office/2006/metadata/properties" ma:root="true" ma:fieldsID="0be869e1b59aa26d60130e74dad6d347" ns2:_="" ns3:_="">
    <xsd:import namespace="5d44ae6a-e145-4c9d-94e7-ddf9cc58067e"/>
    <xsd:import namespace="e67e9a88-35e1-4b39-8da9-a609eb3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4ae6a-e145-4c9d-94e7-ddf9cc58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e9a88-35e1-4b39-8da9-a609eb3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e7f1f2-b186-4eae-b9db-3e53485d6587}" ma:internalName="TaxCatchAll" ma:showField="CatchAllData" ma:web="e67e9a88-35e1-4b39-8da9-a609eb308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F587A4-2E70-45EC-BE7D-17F9D27F3F2F}">
  <ds:schemaRefs>
    <ds:schemaRef ds:uri="http://www.w3.org/XML/1998/namespace"/>
    <ds:schemaRef ds:uri="http://purl.org/dc/terms/"/>
    <ds:schemaRef ds:uri="http://purl.org/dc/elements/1.1/"/>
    <ds:schemaRef ds:uri="0b696a8a-ab1a-459b-a09e-44df7cbe933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5b8b66e-5759-43c1-a138-f967a8bf5a20"/>
    <ds:schemaRef ds:uri="http://schemas.microsoft.com/office/2006/metadata/properties"/>
    <ds:schemaRef ds:uri="5d44ae6a-e145-4c9d-94e7-ddf9cc58067e"/>
    <ds:schemaRef ds:uri="e67e9a88-35e1-4b39-8da9-a609eb308282"/>
  </ds:schemaRefs>
</ds:datastoreItem>
</file>

<file path=customXml/itemProps2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29352F-41BF-480A-8CF9-E02431CEF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4ae6a-e145-4c9d-94e7-ddf9cc58067e"/>
    <ds:schemaRef ds:uri="e67e9a88-35e1-4b39-8da9-a609eb3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1829</Words>
  <Application>Microsoft Office PowerPoint</Application>
  <PresentationFormat>Widescreen</PresentationFormat>
  <Paragraphs>227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Courier New</vt:lpstr>
      <vt:lpstr>Open Sans</vt:lpstr>
      <vt:lpstr>Open Sans </vt:lpstr>
      <vt:lpstr>Open Sans ExtraBold</vt:lpstr>
      <vt:lpstr>Office Theme</vt:lpstr>
      <vt:lpstr>LECTURE 2  Basics of  Linear algebra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lastModifiedBy>Helena Walters</cp:lastModifiedBy>
  <cp:revision>167</cp:revision>
  <dcterms:created xsi:type="dcterms:W3CDTF">2021-02-10T16:48:02Z</dcterms:created>
  <dcterms:modified xsi:type="dcterms:W3CDTF">2024-04-19T09:47:39Z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