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41"/>
  </p:notesMasterIdLst>
  <p:handoutMasterIdLst>
    <p:handoutMasterId r:id="rId42"/>
  </p:handoutMasterIdLst>
  <p:sldIdLst>
    <p:sldId id="2141411837" r:id="rId6"/>
    <p:sldId id="259" r:id="rId7"/>
    <p:sldId id="2141411765" r:id="rId8"/>
    <p:sldId id="2141411746" r:id="rId9"/>
    <p:sldId id="2141411764" r:id="rId10"/>
    <p:sldId id="2141411742" r:id="rId11"/>
    <p:sldId id="2141411803" r:id="rId12"/>
    <p:sldId id="2141411804" r:id="rId13"/>
    <p:sldId id="2141411814" r:id="rId14"/>
    <p:sldId id="2141411816" r:id="rId15"/>
    <p:sldId id="2141411736" r:id="rId16"/>
    <p:sldId id="2141411726" r:id="rId17"/>
    <p:sldId id="2141411813" r:id="rId18"/>
    <p:sldId id="2141411833" r:id="rId19"/>
    <p:sldId id="2141411745" r:id="rId20"/>
    <p:sldId id="2141411747" r:id="rId21"/>
    <p:sldId id="2141411835" r:id="rId22"/>
    <p:sldId id="2141411762" r:id="rId23"/>
    <p:sldId id="2141411749" r:id="rId24"/>
    <p:sldId id="260" r:id="rId25"/>
    <p:sldId id="2141411812" r:id="rId26"/>
    <p:sldId id="2141411714" r:id="rId27"/>
    <p:sldId id="2141411772" r:id="rId28"/>
    <p:sldId id="2141411720" r:id="rId29"/>
    <p:sldId id="2141411768" r:id="rId30"/>
    <p:sldId id="2141411817" r:id="rId31"/>
    <p:sldId id="2141411832" r:id="rId32"/>
    <p:sldId id="2141411824" r:id="rId33"/>
    <p:sldId id="2141411834" r:id="rId34"/>
    <p:sldId id="2141411819" r:id="rId35"/>
    <p:sldId id="2141411820" r:id="rId36"/>
    <p:sldId id="2141411836" r:id="rId37"/>
    <p:sldId id="2141411821" r:id="rId38"/>
    <p:sldId id="2141411823" r:id="rId39"/>
    <p:sldId id="214141183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jiqINe6G34IBJTtad3pkQ==" hashData="N1qsAIg3oB0ieAo7GwYguHx7kW+zm3aFwhKsx7f9r9C773cQ2tmbCTuxEVZh+oXEZ3u+XmS85iAwvrAr3FbZz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54AE"/>
    <a:srgbClr val="0D0680"/>
    <a:srgbClr val="1EB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E3F86-F272-D5A7-9CFE-C18DDD15C91F}" v="45" dt="2023-10-26T11:17:02.163"/>
    <p1510:client id="{A7C845D1-F05F-2544-84F6-C7918F18B9FC}" v="207" dt="2023-10-25T20:01:48.3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86235" autoAdjust="0"/>
  </p:normalViewPr>
  <p:slideViewPr>
    <p:cSldViewPr snapToGrid="0">
      <p:cViewPr varScale="1">
        <p:scale>
          <a:sx n="98" d="100"/>
          <a:sy n="98" d="100"/>
        </p:scale>
        <p:origin x="858" y="90"/>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Emma J J" userId="S::emma.richardson21_imperial.ac.uk#ext#@lunet.onmicrosoft.com::d0a78d32-c956-4cef-b666-3710ab240a1f" providerId="AD" clId="Web-{8BFE3F86-F272-D5A7-9CFE-C18DDD15C91F}"/>
    <pc:docChg chg="modSld">
      <pc:chgData name="Richardson, Emma J J" userId="S::emma.richardson21_imperial.ac.uk#ext#@lunet.onmicrosoft.com::d0a78d32-c956-4cef-b666-3710ab240a1f" providerId="AD" clId="Web-{8BFE3F86-F272-D5A7-9CFE-C18DDD15C91F}" dt="2023-10-26T11:17:01.398" v="33" actId="20577"/>
      <pc:docMkLst>
        <pc:docMk/>
      </pc:docMkLst>
      <pc:sldChg chg="modSp">
        <pc:chgData name="Richardson, Emma J J" userId="S::emma.richardson21_imperial.ac.uk#ext#@lunet.onmicrosoft.com::d0a78d32-c956-4cef-b666-3710ab240a1f" providerId="AD" clId="Web-{8BFE3F86-F272-D5A7-9CFE-C18DDD15C91F}" dt="2023-10-26T11:15:49.315" v="18"/>
        <pc:sldMkLst>
          <pc:docMk/>
          <pc:sldMk cId="3044005205" sldId="2141411720"/>
        </pc:sldMkLst>
        <pc:graphicFrameChg chg="mod modGraphic">
          <ac:chgData name="Richardson, Emma J J" userId="S::emma.richardson21_imperial.ac.uk#ext#@lunet.onmicrosoft.com::d0a78d32-c956-4cef-b666-3710ab240a1f" providerId="AD" clId="Web-{8BFE3F86-F272-D5A7-9CFE-C18DDD15C91F}" dt="2023-10-26T11:15:49.315" v="18"/>
          <ac:graphicFrameMkLst>
            <pc:docMk/>
            <pc:sldMk cId="3044005205" sldId="2141411720"/>
            <ac:graphicFrameMk id="4" creationId="{29292A22-A7D6-F923-D172-6FA99BE36354}"/>
          </ac:graphicFrameMkLst>
        </pc:graphicFrameChg>
      </pc:sldChg>
      <pc:sldChg chg="modSp">
        <pc:chgData name="Richardson, Emma J J" userId="S::emma.richardson21_imperial.ac.uk#ext#@lunet.onmicrosoft.com::d0a78d32-c956-4cef-b666-3710ab240a1f" providerId="AD" clId="Web-{8BFE3F86-F272-D5A7-9CFE-C18DDD15C91F}" dt="2023-10-26T11:17:01.398" v="33" actId="20577"/>
        <pc:sldMkLst>
          <pc:docMk/>
          <pc:sldMk cId="4215901342" sldId="2141411817"/>
        </pc:sldMkLst>
        <pc:spChg chg="mod">
          <ac:chgData name="Richardson, Emma J J" userId="S::emma.richardson21_imperial.ac.uk#ext#@lunet.onmicrosoft.com::d0a78d32-c956-4cef-b666-3710ab240a1f" providerId="AD" clId="Web-{8BFE3F86-F272-D5A7-9CFE-C18DDD15C91F}" dt="2023-10-26T11:17:01.398" v="33" actId="20577"/>
          <ac:spMkLst>
            <pc:docMk/>
            <pc:sldMk cId="4215901342" sldId="2141411817"/>
            <ac:spMk id="8" creationId="{92361063-B1FF-F278-40CD-F4F2CB2E5202}"/>
          </ac:spMkLst>
        </pc:spChg>
      </pc:sldChg>
      <pc:sldChg chg="modNotes">
        <pc:chgData name="Richardson, Emma J J" userId="S::emma.richardson21_imperial.ac.uk#ext#@lunet.onmicrosoft.com::d0a78d32-c956-4cef-b666-3710ab240a1f" providerId="AD" clId="Web-{8BFE3F86-F272-D5A7-9CFE-C18DDD15C91F}" dt="2023-10-26T11:13:24.744" v="1"/>
        <pc:sldMkLst>
          <pc:docMk/>
          <pc:sldMk cId="1485028560" sldId="2141411833"/>
        </pc:sldMkLst>
      </pc:sldChg>
    </pc:docChg>
  </pc:docChgLst>
  <pc:docChgLst>
    <pc:chgData name="Richardson, Emma J J" userId="cd282356-08e9-4b47-9ec2-0960e6b8e21d" providerId="ADAL" clId="{A7C845D1-F05F-2544-84F6-C7918F18B9FC}"/>
    <pc:docChg chg="undo redo custSel addSld delSld modSld sldOrd">
      <pc:chgData name="Richardson, Emma J J" userId="cd282356-08e9-4b47-9ec2-0960e6b8e21d" providerId="ADAL" clId="{A7C845D1-F05F-2544-84F6-C7918F18B9FC}" dt="2023-10-25T20:03:30.419" v="28078"/>
      <pc:docMkLst>
        <pc:docMk/>
      </pc:docMkLst>
      <pc:sldChg chg="del">
        <pc:chgData name="Richardson, Emma J J" userId="cd282356-08e9-4b47-9ec2-0960e6b8e21d" providerId="ADAL" clId="{A7C845D1-F05F-2544-84F6-C7918F18B9FC}" dt="2023-10-10T10:39:07.214" v="4225" actId="2696"/>
        <pc:sldMkLst>
          <pc:docMk/>
          <pc:sldMk cId="324617948" sldId="256"/>
        </pc:sldMkLst>
      </pc:sldChg>
      <pc:sldChg chg="modSp del mod ord">
        <pc:chgData name="Richardson, Emma J J" userId="cd282356-08e9-4b47-9ec2-0960e6b8e21d" providerId="ADAL" clId="{A7C845D1-F05F-2544-84F6-C7918F18B9FC}" dt="2023-10-10T10:38:48.382" v="4224" actId="2696"/>
        <pc:sldMkLst>
          <pc:docMk/>
          <pc:sldMk cId="2840922030" sldId="257"/>
        </pc:sldMkLst>
        <pc:spChg chg="mod">
          <ac:chgData name="Richardson, Emma J J" userId="cd282356-08e9-4b47-9ec2-0960e6b8e21d" providerId="ADAL" clId="{A7C845D1-F05F-2544-84F6-C7918F18B9FC}" dt="2023-10-09T16:08:40.919" v="8" actId="13926"/>
          <ac:spMkLst>
            <pc:docMk/>
            <pc:sldMk cId="2840922030" sldId="257"/>
            <ac:spMk id="3" creationId="{44750EF2-2B83-32B4-1B91-B0488BFE29E6}"/>
          </ac:spMkLst>
        </pc:spChg>
      </pc:sldChg>
      <pc:sldChg chg="modSp add del mod ord modNotesTx">
        <pc:chgData name="Richardson, Emma J J" userId="cd282356-08e9-4b47-9ec2-0960e6b8e21d" providerId="ADAL" clId="{A7C845D1-F05F-2544-84F6-C7918F18B9FC}" dt="2023-10-23T15:40:17.440" v="22157" actId="2696"/>
        <pc:sldMkLst>
          <pc:docMk/>
          <pc:sldMk cId="2829058016" sldId="258"/>
        </pc:sldMkLst>
        <pc:spChg chg="mod">
          <ac:chgData name="Richardson, Emma J J" userId="cd282356-08e9-4b47-9ec2-0960e6b8e21d" providerId="ADAL" clId="{A7C845D1-F05F-2544-84F6-C7918F18B9FC}" dt="2023-10-23T15:33:15.054" v="21984" actId="14100"/>
          <ac:spMkLst>
            <pc:docMk/>
            <pc:sldMk cId="2829058016" sldId="258"/>
            <ac:spMk id="210" creationId="{00000000-0000-0000-0000-000000000000}"/>
          </ac:spMkLst>
        </pc:spChg>
        <pc:spChg chg="mod">
          <ac:chgData name="Richardson, Emma J J" userId="cd282356-08e9-4b47-9ec2-0960e6b8e21d" providerId="ADAL" clId="{A7C845D1-F05F-2544-84F6-C7918F18B9FC}" dt="2023-10-10T10:39:29.660" v="4241" actId="20577"/>
          <ac:spMkLst>
            <pc:docMk/>
            <pc:sldMk cId="2829058016" sldId="258"/>
            <ac:spMk id="211" creationId="{00000000-0000-0000-0000-000000000000}"/>
          </ac:spMkLst>
        </pc:spChg>
      </pc:sldChg>
      <pc:sldChg chg="modSp add mod ord">
        <pc:chgData name="Richardson, Emma J J" userId="cd282356-08e9-4b47-9ec2-0960e6b8e21d" providerId="ADAL" clId="{A7C845D1-F05F-2544-84F6-C7918F18B9FC}" dt="2023-10-25T14:00:22.630" v="24712" actId="20577"/>
        <pc:sldMkLst>
          <pc:docMk/>
          <pc:sldMk cId="4124859152" sldId="259"/>
        </pc:sldMkLst>
        <pc:spChg chg="mod">
          <ac:chgData name="Richardson, Emma J J" userId="cd282356-08e9-4b47-9ec2-0960e6b8e21d" providerId="ADAL" clId="{A7C845D1-F05F-2544-84F6-C7918F18B9FC}" dt="2023-10-24T15:39:41.462" v="22367" actId="2711"/>
          <ac:spMkLst>
            <pc:docMk/>
            <pc:sldMk cId="4124859152" sldId="259"/>
            <ac:spMk id="2" creationId="{83788666-4F02-68DD-64DE-2AF9B4F24C43}"/>
          </ac:spMkLst>
        </pc:spChg>
        <pc:spChg chg="mod">
          <ac:chgData name="Richardson, Emma J J" userId="cd282356-08e9-4b47-9ec2-0960e6b8e21d" providerId="ADAL" clId="{A7C845D1-F05F-2544-84F6-C7918F18B9FC}" dt="2023-10-11T14:14:39.976" v="21186" actId="2711"/>
          <ac:spMkLst>
            <pc:docMk/>
            <pc:sldMk cId="4124859152" sldId="259"/>
            <ac:spMk id="3" creationId="{A57C3E7E-D84E-974F-A959-6E6D35B9E54F}"/>
          </ac:spMkLst>
        </pc:spChg>
        <pc:graphicFrameChg chg="mod modGraphic">
          <ac:chgData name="Richardson, Emma J J" userId="cd282356-08e9-4b47-9ec2-0960e6b8e21d" providerId="ADAL" clId="{A7C845D1-F05F-2544-84F6-C7918F18B9FC}" dt="2023-10-25T14:00:22.630" v="24712" actId="20577"/>
          <ac:graphicFrameMkLst>
            <pc:docMk/>
            <pc:sldMk cId="4124859152" sldId="259"/>
            <ac:graphicFrameMk id="5" creationId="{8AE7B0DF-3DF8-A6EE-DAE2-109565BFFFC2}"/>
          </ac:graphicFrameMkLst>
        </pc:graphicFrameChg>
      </pc:sldChg>
      <pc:sldChg chg="modSp add mod modNotesTx">
        <pc:chgData name="Richardson, Emma J J" userId="cd282356-08e9-4b47-9ec2-0960e6b8e21d" providerId="ADAL" clId="{A7C845D1-F05F-2544-84F6-C7918F18B9FC}" dt="2023-10-23T08:58:36.967" v="21503" actId="14100"/>
        <pc:sldMkLst>
          <pc:docMk/>
          <pc:sldMk cId="3877229710" sldId="260"/>
        </pc:sldMkLst>
        <pc:spChg chg="mod">
          <ac:chgData name="Richardson, Emma J J" userId="cd282356-08e9-4b47-9ec2-0960e6b8e21d" providerId="ADAL" clId="{A7C845D1-F05F-2544-84F6-C7918F18B9FC}" dt="2023-10-23T08:58:36.967" v="21503" actId="14100"/>
          <ac:spMkLst>
            <pc:docMk/>
            <pc:sldMk cId="3877229710" sldId="260"/>
            <ac:spMk id="1805" creationId="{00000000-0000-0000-0000-000000000000}"/>
          </ac:spMkLst>
        </pc:spChg>
      </pc:sldChg>
      <pc:sldChg chg="addSp modSp add mod modNotesTx">
        <pc:chgData name="Richardson, Emma J J" userId="cd282356-08e9-4b47-9ec2-0960e6b8e21d" providerId="ADAL" clId="{A7C845D1-F05F-2544-84F6-C7918F18B9FC}" dt="2023-10-25T08:09:57.214" v="22880" actId="313"/>
        <pc:sldMkLst>
          <pc:docMk/>
          <pc:sldMk cId="2840297214" sldId="2141411714"/>
        </pc:sldMkLst>
        <pc:spChg chg="mod">
          <ac:chgData name="Richardson, Emma J J" userId="cd282356-08e9-4b47-9ec2-0960e6b8e21d" providerId="ADAL" clId="{A7C845D1-F05F-2544-84F6-C7918F18B9FC}" dt="2023-10-11T10:16:21.017" v="19309" actId="20577"/>
          <ac:spMkLst>
            <pc:docMk/>
            <pc:sldMk cId="2840297214" sldId="2141411714"/>
            <ac:spMk id="2" creationId="{18B7E0C1-FC90-34B6-CF25-3672D9789440}"/>
          </ac:spMkLst>
        </pc:spChg>
        <pc:spChg chg="add mod">
          <ac:chgData name="Richardson, Emma J J" userId="cd282356-08e9-4b47-9ec2-0960e6b8e21d" providerId="ADAL" clId="{A7C845D1-F05F-2544-84F6-C7918F18B9FC}" dt="2023-10-23T15:10:46.737" v="21885" actId="14100"/>
          <ac:spMkLst>
            <pc:docMk/>
            <pc:sldMk cId="2840297214" sldId="2141411714"/>
            <ac:spMk id="3" creationId="{5E321BDC-4617-1E84-CE57-803B59CA4735}"/>
          </ac:spMkLst>
        </pc:spChg>
        <pc:spChg chg="mod">
          <ac:chgData name="Richardson, Emma J J" userId="cd282356-08e9-4b47-9ec2-0960e6b8e21d" providerId="ADAL" clId="{A7C845D1-F05F-2544-84F6-C7918F18B9FC}" dt="2023-10-11T13:49:40.903" v="21128" actId="20577"/>
          <ac:spMkLst>
            <pc:docMk/>
            <pc:sldMk cId="2840297214" sldId="2141411714"/>
            <ac:spMk id="8" creationId="{BA13BC72-6B26-787B-F4FF-383104C2E851}"/>
          </ac:spMkLst>
        </pc:spChg>
      </pc:sldChg>
      <pc:sldChg chg="delSp modSp add del mod modNotesTx">
        <pc:chgData name="Richardson, Emma J J" userId="cd282356-08e9-4b47-9ec2-0960e6b8e21d" providerId="ADAL" clId="{A7C845D1-F05F-2544-84F6-C7918F18B9FC}" dt="2023-10-11T12:15:57.052" v="19968" actId="2696"/>
        <pc:sldMkLst>
          <pc:docMk/>
          <pc:sldMk cId="3201015817" sldId="2141411718"/>
        </pc:sldMkLst>
        <pc:spChg chg="mod">
          <ac:chgData name="Richardson, Emma J J" userId="cd282356-08e9-4b47-9ec2-0960e6b8e21d" providerId="ADAL" clId="{A7C845D1-F05F-2544-84F6-C7918F18B9FC}" dt="2023-10-10T12:02:40.052" v="6014" actId="20577"/>
          <ac:spMkLst>
            <pc:docMk/>
            <pc:sldMk cId="3201015817" sldId="2141411718"/>
            <ac:spMk id="3" creationId="{9AF29985-947E-228A-28A2-870C36133118}"/>
          </ac:spMkLst>
        </pc:spChg>
        <pc:spChg chg="mod">
          <ac:chgData name="Richardson, Emma J J" userId="cd282356-08e9-4b47-9ec2-0960e6b8e21d" providerId="ADAL" clId="{A7C845D1-F05F-2544-84F6-C7918F18B9FC}" dt="2023-10-11T10:45:23.406" v="19502" actId="14100"/>
          <ac:spMkLst>
            <pc:docMk/>
            <pc:sldMk cId="3201015817" sldId="2141411718"/>
            <ac:spMk id="4" creationId="{89B27E44-8A94-DBFF-E848-62FA4036E339}"/>
          </ac:spMkLst>
        </pc:spChg>
        <pc:spChg chg="del mod">
          <ac:chgData name="Richardson, Emma J J" userId="cd282356-08e9-4b47-9ec2-0960e6b8e21d" providerId="ADAL" clId="{A7C845D1-F05F-2544-84F6-C7918F18B9FC}" dt="2023-10-10T11:20:45.450" v="5088" actId="478"/>
          <ac:spMkLst>
            <pc:docMk/>
            <pc:sldMk cId="3201015817" sldId="2141411718"/>
            <ac:spMk id="6" creationId="{4D5DBD5D-980F-4BF9-8B3C-DC7D6035E628}"/>
          </ac:spMkLst>
        </pc:spChg>
      </pc:sldChg>
      <pc:sldChg chg="addSp delSp modSp add mod modNotesTx">
        <pc:chgData name="Richardson, Emma J J" userId="cd282356-08e9-4b47-9ec2-0960e6b8e21d" providerId="ADAL" clId="{A7C845D1-F05F-2544-84F6-C7918F18B9FC}" dt="2023-10-23T15:13:55.865" v="21936"/>
        <pc:sldMkLst>
          <pc:docMk/>
          <pc:sldMk cId="3044005205" sldId="2141411720"/>
        </pc:sldMkLst>
        <pc:spChg chg="mod">
          <ac:chgData name="Richardson, Emma J J" userId="cd282356-08e9-4b47-9ec2-0960e6b8e21d" providerId="ADAL" clId="{A7C845D1-F05F-2544-84F6-C7918F18B9FC}" dt="2023-10-10T13:06:35.515" v="6207" actId="20577"/>
          <ac:spMkLst>
            <pc:docMk/>
            <pc:sldMk cId="3044005205" sldId="2141411720"/>
            <ac:spMk id="2" creationId="{BFE4EA7D-C0E7-AF10-7C70-3D730EA4A3B1}"/>
          </ac:spMkLst>
        </pc:spChg>
        <pc:spChg chg="add mod">
          <ac:chgData name="Richardson, Emma J J" userId="cd282356-08e9-4b47-9ec2-0960e6b8e21d" providerId="ADAL" clId="{A7C845D1-F05F-2544-84F6-C7918F18B9FC}" dt="2023-10-23T15:13:49.819" v="21935" actId="20577"/>
          <ac:spMkLst>
            <pc:docMk/>
            <pc:sldMk cId="3044005205" sldId="2141411720"/>
            <ac:spMk id="3" creationId="{CEA657F1-0D64-1EDC-75F4-D5602274144D}"/>
          </ac:spMkLst>
        </pc:spChg>
        <pc:spChg chg="add del mod">
          <ac:chgData name="Richardson, Emma J J" userId="cd282356-08e9-4b47-9ec2-0960e6b8e21d" providerId="ADAL" clId="{A7C845D1-F05F-2544-84F6-C7918F18B9FC}" dt="2023-10-23T15:12:36.162" v="21910" actId="478"/>
          <ac:spMkLst>
            <pc:docMk/>
            <pc:sldMk cId="3044005205" sldId="2141411720"/>
            <ac:spMk id="5" creationId="{1F811BDB-96B9-4EF0-AF70-B24C64896B13}"/>
          </ac:spMkLst>
        </pc:spChg>
        <pc:graphicFrameChg chg="mod modGraphic">
          <ac:chgData name="Richardson, Emma J J" userId="cd282356-08e9-4b47-9ec2-0960e6b8e21d" providerId="ADAL" clId="{A7C845D1-F05F-2544-84F6-C7918F18B9FC}" dt="2023-10-10T22:03:48.804" v="18230" actId="20577"/>
          <ac:graphicFrameMkLst>
            <pc:docMk/>
            <pc:sldMk cId="3044005205" sldId="2141411720"/>
            <ac:graphicFrameMk id="4" creationId="{29292A22-A7D6-F923-D172-6FA99BE36354}"/>
          </ac:graphicFrameMkLst>
        </pc:graphicFrameChg>
      </pc:sldChg>
      <pc:sldChg chg="modSp add del mod">
        <pc:chgData name="Richardson, Emma J J" userId="cd282356-08e9-4b47-9ec2-0960e6b8e21d" providerId="ADAL" clId="{A7C845D1-F05F-2544-84F6-C7918F18B9FC}" dt="2023-10-10T11:50:52.526" v="5917" actId="2696"/>
        <pc:sldMkLst>
          <pc:docMk/>
          <pc:sldMk cId="1914405930" sldId="2141411721"/>
        </pc:sldMkLst>
        <pc:spChg chg="mod">
          <ac:chgData name="Richardson, Emma J J" userId="cd282356-08e9-4b47-9ec2-0960e6b8e21d" providerId="ADAL" clId="{A7C845D1-F05F-2544-84F6-C7918F18B9FC}" dt="2023-10-10T11:45:44.835" v="5794" actId="21"/>
          <ac:spMkLst>
            <pc:docMk/>
            <pc:sldMk cId="1914405930" sldId="2141411721"/>
            <ac:spMk id="3" creationId="{0E20C85C-D313-161C-50F5-499B8E65F23E}"/>
          </ac:spMkLst>
        </pc:spChg>
      </pc:sldChg>
      <pc:sldChg chg="modSp add mod modNotesTx">
        <pc:chgData name="Richardson, Emma J J" userId="cd282356-08e9-4b47-9ec2-0960e6b8e21d" providerId="ADAL" clId="{A7C845D1-F05F-2544-84F6-C7918F18B9FC}" dt="2023-10-25T14:00:24.944" v="24715" actId="20577"/>
        <pc:sldMkLst>
          <pc:docMk/>
          <pc:sldMk cId="4290584246" sldId="2141411726"/>
        </pc:sldMkLst>
        <pc:spChg chg="mod">
          <ac:chgData name="Richardson, Emma J J" userId="cd282356-08e9-4b47-9ec2-0960e6b8e21d" providerId="ADAL" clId="{A7C845D1-F05F-2544-84F6-C7918F18B9FC}" dt="2023-10-23T08:58:28.795" v="21501" actId="14100"/>
          <ac:spMkLst>
            <pc:docMk/>
            <pc:sldMk cId="4290584246" sldId="2141411726"/>
            <ac:spMk id="1805" creationId="{00000000-0000-0000-0000-000000000000}"/>
          </ac:spMkLst>
        </pc:spChg>
        <pc:spChg chg="mod">
          <ac:chgData name="Richardson, Emma J J" userId="cd282356-08e9-4b47-9ec2-0960e6b8e21d" providerId="ADAL" clId="{A7C845D1-F05F-2544-84F6-C7918F18B9FC}" dt="2023-10-25T14:00:24.944" v="24715" actId="20577"/>
          <ac:spMkLst>
            <pc:docMk/>
            <pc:sldMk cId="4290584246" sldId="2141411726"/>
            <ac:spMk id="1806" creationId="{00000000-0000-0000-0000-000000000000}"/>
          </ac:spMkLst>
        </pc:spChg>
      </pc:sldChg>
      <pc:sldChg chg="addSp delSp modSp add mod modNotesTx">
        <pc:chgData name="Richardson, Emma J J" userId="cd282356-08e9-4b47-9ec2-0960e6b8e21d" providerId="ADAL" clId="{A7C845D1-F05F-2544-84F6-C7918F18B9FC}" dt="2023-10-25T14:25:49.753" v="25965" actId="20577"/>
        <pc:sldMkLst>
          <pc:docMk/>
          <pc:sldMk cId="2965941468" sldId="2141411736"/>
        </pc:sldMkLst>
        <pc:spChg chg="mod">
          <ac:chgData name="Richardson, Emma J J" userId="cd282356-08e9-4b47-9ec2-0960e6b8e21d" providerId="ADAL" clId="{A7C845D1-F05F-2544-84F6-C7918F18B9FC}" dt="2023-10-10T13:19:21.218" v="6730" actId="20577"/>
          <ac:spMkLst>
            <pc:docMk/>
            <pc:sldMk cId="2965941468" sldId="2141411736"/>
            <ac:spMk id="2" creationId="{F5CF7B2D-92DE-BE41-6E96-1FC785D25904}"/>
          </ac:spMkLst>
        </pc:spChg>
        <pc:spChg chg="mod">
          <ac:chgData name="Richardson, Emma J J" userId="cd282356-08e9-4b47-9ec2-0960e6b8e21d" providerId="ADAL" clId="{A7C845D1-F05F-2544-84F6-C7918F18B9FC}" dt="2023-10-25T14:25:49.753" v="25965" actId="20577"/>
          <ac:spMkLst>
            <pc:docMk/>
            <pc:sldMk cId="2965941468" sldId="2141411736"/>
            <ac:spMk id="3" creationId="{732E6BA8-B45A-B70A-9477-8B5C2FA19285}"/>
          </ac:spMkLst>
        </pc:spChg>
        <pc:spChg chg="add mod">
          <ac:chgData name="Richardson, Emma J J" userId="cd282356-08e9-4b47-9ec2-0960e6b8e21d" providerId="ADAL" clId="{A7C845D1-F05F-2544-84F6-C7918F18B9FC}" dt="2023-10-23T13:08:57.158" v="21612"/>
          <ac:spMkLst>
            <pc:docMk/>
            <pc:sldMk cId="2965941468" sldId="2141411736"/>
            <ac:spMk id="4" creationId="{49FF00A0-3953-F477-8772-41322F7CFE69}"/>
          </ac:spMkLst>
        </pc:spChg>
        <pc:spChg chg="add del mod">
          <ac:chgData name="Richardson, Emma J J" userId="cd282356-08e9-4b47-9ec2-0960e6b8e21d" providerId="ADAL" clId="{A7C845D1-F05F-2544-84F6-C7918F18B9FC}" dt="2023-10-23T13:09:08.644" v="21614" actId="21"/>
          <ac:spMkLst>
            <pc:docMk/>
            <pc:sldMk cId="2965941468" sldId="2141411736"/>
            <ac:spMk id="5" creationId="{21FC2EAC-A916-76BD-1D4B-FEA19CBB665C}"/>
          </ac:spMkLst>
        </pc:spChg>
      </pc:sldChg>
      <pc:sldChg chg="addSp modSp add mod modNotesTx">
        <pc:chgData name="Richardson, Emma J J" userId="cd282356-08e9-4b47-9ec2-0960e6b8e21d" providerId="ADAL" clId="{A7C845D1-F05F-2544-84F6-C7918F18B9FC}" dt="2023-10-25T16:19:12.435" v="27950" actId="20577"/>
        <pc:sldMkLst>
          <pc:docMk/>
          <pc:sldMk cId="2384638103" sldId="2141411742"/>
        </pc:sldMkLst>
        <pc:spChg chg="mod">
          <ac:chgData name="Richardson, Emma J J" userId="cd282356-08e9-4b47-9ec2-0960e6b8e21d" providerId="ADAL" clId="{A7C845D1-F05F-2544-84F6-C7918F18B9FC}" dt="2023-10-09T16:21:20.955" v="239" actId="2711"/>
          <ac:spMkLst>
            <pc:docMk/>
            <pc:sldMk cId="2384638103" sldId="2141411742"/>
            <ac:spMk id="2" creationId="{C2215880-B34B-8AB8-5450-531DF4311794}"/>
          </ac:spMkLst>
        </pc:spChg>
        <pc:spChg chg="mod">
          <ac:chgData name="Richardson, Emma J J" userId="cd282356-08e9-4b47-9ec2-0960e6b8e21d" providerId="ADAL" clId="{A7C845D1-F05F-2544-84F6-C7918F18B9FC}" dt="2023-10-10T10:41:40.546" v="4296" actId="20577"/>
          <ac:spMkLst>
            <pc:docMk/>
            <pc:sldMk cId="2384638103" sldId="2141411742"/>
            <ac:spMk id="3" creationId="{D69680AE-58B1-3FF9-3A06-44BFBF132229}"/>
          </ac:spMkLst>
        </pc:spChg>
        <pc:spChg chg="mod">
          <ac:chgData name="Richardson, Emma J J" userId="cd282356-08e9-4b47-9ec2-0960e6b8e21d" providerId="ADAL" clId="{A7C845D1-F05F-2544-84F6-C7918F18B9FC}" dt="2023-10-25T16:19:12.435" v="27950" actId="20577"/>
          <ac:spMkLst>
            <pc:docMk/>
            <pc:sldMk cId="2384638103" sldId="2141411742"/>
            <ac:spMk id="4" creationId="{8999DE4A-897C-D7FD-9C44-CA0824F1FE01}"/>
          </ac:spMkLst>
        </pc:spChg>
        <pc:spChg chg="add mod">
          <ac:chgData name="Richardson, Emma J J" userId="cd282356-08e9-4b47-9ec2-0960e6b8e21d" providerId="ADAL" clId="{A7C845D1-F05F-2544-84F6-C7918F18B9FC}" dt="2023-10-23T11:47:18.976" v="21559" actId="1036"/>
          <ac:spMkLst>
            <pc:docMk/>
            <pc:sldMk cId="2384638103" sldId="2141411742"/>
            <ac:spMk id="6" creationId="{F7928677-0ED8-0DEA-4946-FBC255AEC59C}"/>
          </ac:spMkLst>
        </pc:spChg>
        <pc:picChg chg="mod">
          <ac:chgData name="Richardson, Emma J J" userId="cd282356-08e9-4b47-9ec2-0960e6b8e21d" providerId="ADAL" clId="{A7C845D1-F05F-2544-84F6-C7918F18B9FC}" dt="2023-10-09T16:21:33.067" v="242" actId="14100"/>
          <ac:picMkLst>
            <pc:docMk/>
            <pc:sldMk cId="2384638103" sldId="2141411742"/>
            <ac:picMk id="13314" creationId="{2130EC77-B817-D187-B267-FCC188FD55C1}"/>
          </ac:picMkLst>
        </pc:picChg>
      </pc:sldChg>
      <pc:sldChg chg="addSp delSp modSp add mod modNotesTx">
        <pc:chgData name="Richardson, Emma J J" userId="cd282356-08e9-4b47-9ec2-0960e6b8e21d" providerId="ADAL" clId="{A7C845D1-F05F-2544-84F6-C7918F18B9FC}" dt="2023-10-23T13:49:33.506" v="21659" actId="20577"/>
        <pc:sldMkLst>
          <pc:docMk/>
          <pc:sldMk cId="1884625455" sldId="2141411745"/>
        </pc:sldMkLst>
        <pc:spChg chg="mod">
          <ac:chgData name="Richardson, Emma J J" userId="cd282356-08e9-4b47-9ec2-0960e6b8e21d" providerId="ADAL" clId="{A7C845D1-F05F-2544-84F6-C7918F18B9FC}" dt="2023-10-09T22:19:40.723" v="3268" actId="2711"/>
          <ac:spMkLst>
            <pc:docMk/>
            <pc:sldMk cId="1884625455" sldId="2141411745"/>
            <ac:spMk id="2" creationId="{A79BD461-198D-C9E6-3DC7-0C1B1F1092FE}"/>
          </ac:spMkLst>
        </pc:spChg>
        <pc:spChg chg="del mod">
          <ac:chgData name="Richardson, Emma J J" userId="cd282356-08e9-4b47-9ec2-0960e6b8e21d" providerId="ADAL" clId="{A7C845D1-F05F-2544-84F6-C7918F18B9FC}" dt="2023-10-10T10:24:50.668" v="3889" actId="478"/>
          <ac:spMkLst>
            <pc:docMk/>
            <pc:sldMk cId="1884625455" sldId="2141411745"/>
            <ac:spMk id="3" creationId="{28C58912-7C02-1A9C-170D-1D2F911DE047}"/>
          </ac:spMkLst>
        </pc:spChg>
        <pc:spChg chg="add mod">
          <ac:chgData name="Richardson, Emma J J" userId="cd282356-08e9-4b47-9ec2-0960e6b8e21d" providerId="ADAL" clId="{A7C845D1-F05F-2544-84F6-C7918F18B9FC}" dt="2023-10-23T13:49:33.506" v="21659" actId="20577"/>
          <ac:spMkLst>
            <pc:docMk/>
            <pc:sldMk cId="1884625455" sldId="2141411745"/>
            <ac:spMk id="3" creationId="{AD751501-2ACA-D4C8-22FF-DDB1CAFD0F60}"/>
          </ac:spMkLst>
        </pc:spChg>
        <pc:spChg chg="add del mod">
          <ac:chgData name="Richardson, Emma J J" userId="cd282356-08e9-4b47-9ec2-0960e6b8e21d" providerId="ADAL" clId="{A7C845D1-F05F-2544-84F6-C7918F18B9FC}" dt="2023-10-10T10:24:52.653" v="3890" actId="478"/>
          <ac:spMkLst>
            <pc:docMk/>
            <pc:sldMk cId="1884625455" sldId="2141411745"/>
            <ac:spMk id="5" creationId="{3ECECDB4-5B03-ECD1-97A1-522C2DCD483F}"/>
          </ac:spMkLst>
        </pc:spChg>
        <pc:spChg chg="add mod">
          <ac:chgData name="Richardson, Emma J J" userId="cd282356-08e9-4b47-9ec2-0960e6b8e21d" providerId="ADAL" clId="{A7C845D1-F05F-2544-84F6-C7918F18B9FC}" dt="2023-10-10T10:48:00.258" v="4519" actId="14100"/>
          <ac:spMkLst>
            <pc:docMk/>
            <pc:sldMk cId="1884625455" sldId="2141411745"/>
            <ac:spMk id="6" creationId="{3148E7F2-5106-263F-E6E7-591C2BC3B21F}"/>
          </ac:spMkLst>
        </pc:spChg>
        <pc:spChg chg="mod">
          <ac:chgData name="Richardson, Emma J J" userId="cd282356-08e9-4b47-9ec2-0960e6b8e21d" providerId="ADAL" clId="{A7C845D1-F05F-2544-84F6-C7918F18B9FC}" dt="2023-10-10T10:45:52.721" v="4354" actId="14100"/>
          <ac:spMkLst>
            <pc:docMk/>
            <pc:sldMk cId="1884625455" sldId="2141411745"/>
            <ac:spMk id="7" creationId="{BFEE6E19-1832-3D2D-D157-1F0B55438D5D}"/>
          </ac:spMkLst>
        </pc:spChg>
        <pc:spChg chg="mod">
          <ac:chgData name="Richardson, Emma J J" userId="cd282356-08e9-4b47-9ec2-0960e6b8e21d" providerId="ADAL" clId="{A7C845D1-F05F-2544-84F6-C7918F18B9FC}" dt="2023-10-10T10:45:52.721" v="4354" actId="14100"/>
          <ac:spMkLst>
            <pc:docMk/>
            <pc:sldMk cId="1884625455" sldId="2141411745"/>
            <ac:spMk id="17" creationId="{FEFDA4B0-582B-9BEF-ECF1-A7A5AE197795}"/>
          </ac:spMkLst>
        </pc:spChg>
        <pc:spChg chg="mod">
          <ac:chgData name="Richardson, Emma J J" userId="cd282356-08e9-4b47-9ec2-0960e6b8e21d" providerId="ADAL" clId="{A7C845D1-F05F-2544-84F6-C7918F18B9FC}" dt="2023-10-10T10:48:33.853" v="4548" actId="1036"/>
          <ac:spMkLst>
            <pc:docMk/>
            <pc:sldMk cId="1884625455" sldId="2141411745"/>
            <ac:spMk id="28" creationId="{C3EAF671-4EEC-0BBB-80BD-4F5F025A152B}"/>
          </ac:spMkLst>
        </pc:spChg>
        <pc:spChg chg="mod">
          <ac:chgData name="Richardson, Emma J J" userId="cd282356-08e9-4b47-9ec2-0960e6b8e21d" providerId="ADAL" clId="{A7C845D1-F05F-2544-84F6-C7918F18B9FC}" dt="2023-10-10T10:48:45.674" v="4555" actId="1036"/>
          <ac:spMkLst>
            <pc:docMk/>
            <pc:sldMk cId="1884625455" sldId="2141411745"/>
            <ac:spMk id="30" creationId="{B7395D51-404F-5C44-5CE3-784BA9EB3C33}"/>
          </ac:spMkLst>
        </pc:spChg>
        <pc:spChg chg="mod">
          <ac:chgData name="Richardson, Emma J J" userId="cd282356-08e9-4b47-9ec2-0960e6b8e21d" providerId="ADAL" clId="{A7C845D1-F05F-2544-84F6-C7918F18B9FC}" dt="2023-10-10T10:48:50.621" v="4557" actId="1035"/>
          <ac:spMkLst>
            <pc:docMk/>
            <pc:sldMk cId="1884625455" sldId="2141411745"/>
            <ac:spMk id="31" creationId="{85022A9A-BFD1-5BD5-3D2E-70AC6BE441D2}"/>
          </ac:spMkLst>
        </pc:spChg>
        <pc:spChg chg="mod">
          <ac:chgData name="Richardson, Emma J J" userId="cd282356-08e9-4b47-9ec2-0960e6b8e21d" providerId="ADAL" clId="{A7C845D1-F05F-2544-84F6-C7918F18B9FC}" dt="2023-10-11T09:58:45.501" v="19080" actId="1035"/>
          <ac:spMkLst>
            <pc:docMk/>
            <pc:sldMk cId="1884625455" sldId="2141411745"/>
            <ac:spMk id="32" creationId="{50B8E810-0D60-D62B-789C-CAC0395EF176}"/>
          </ac:spMkLst>
        </pc:spChg>
        <pc:spChg chg="del mod">
          <ac:chgData name="Richardson, Emma J J" userId="cd282356-08e9-4b47-9ec2-0960e6b8e21d" providerId="ADAL" clId="{A7C845D1-F05F-2544-84F6-C7918F18B9FC}" dt="2023-10-10T10:24:36.213" v="3879" actId="478"/>
          <ac:spMkLst>
            <pc:docMk/>
            <pc:sldMk cId="1884625455" sldId="2141411745"/>
            <ac:spMk id="36" creationId="{587EE093-7DF1-8ABF-0F29-64B57A93C55C}"/>
          </ac:spMkLst>
        </pc:spChg>
        <pc:spChg chg="add del mod">
          <ac:chgData name="Richardson, Emma J J" userId="cd282356-08e9-4b47-9ec2-0960e6b8e21d" providerId="ADAL" clId="{A7C845D1-F05F-2544-84F6-C7918F18B9FC}" dt="2023-10-10T10:24:38.173" v="3880" actId="478"/>
          <ac:spMkLst>
            <pc:docMk/>
            <pc:sldMk cId="1884625455" sldId="2141411745"/>
            <ac:spMk id="37" creationId="{044F9F1C-62D0-A6D9-B4B9-BAB87C583D32}"/>
          </ac:spMkLst>
        </pc:spChg>
        <pc:spChg chg="mod">
          <ac:chgData name="Richardson, Emma J J" userId="cd282356-08e9-4b47-9ec2-0960e6b8e21d" providerId="ADAL" clId="{A7C845D1-F05F-2544-84F6-C7918F18B9FC}" dt="2023-10-10T10:48:45.674" v="4555" actId="1036"/>
          <ac:spMkLst>
            <pc:docMk/>
            <pc:sldMk cId="1884625455" sldId="2141411745"/>
            <ac:spMk id="38" creationId="{8ECEF734-694C-9F8E-D2CE-5BC1A97A2D90}"/>
          </ac:spMkLst>
        </pc:spChg>
        <pc:spChg chg="mod">
          <ac:chgData name="Richardson, Emma J J" userId="cd282356-08e9-4b47-9ec2-0960e6b8e21d" providerId="ADAL" clId="{A7C845D1-F05F-2544-84F6-C7918F18B9FC}" dt="2023-10-10T10:48:45.674" v="4555" actId="1036"/>
          <ac:spMkLst>
            <pc:docMk/>
            <pc:sldMk cId="1884625455" sldId="2141411745"/>
            <ac:spMk id="39" creationId="{EA3E806B-17DA-F43F-6D9B-3D74483C783B}"/>
          </ac:spMkLst>
        </pc:spChg>
        <pc:spChg chg="mod">
          <ac:chgData name="Richardson, Emma J J" userId="cd282356-08e9-4b47-9ec2-0960e6b8e21d" providerId="ADAL" clId="{A7C845D1-F05F-2544-84F6-C7918F18B9FC}" dt="2023-10-10T10:48:45.674" v="4555" actId="1036"/>
          <ac:spMkLst>
            <pc:docMk/>
            <pc:sldMk cId="1884625455" sldId="2141411745"/>
            <ac:spMk id="40" creationId="{26E7EDCB-AFB7-663D-40DB-139DE99705AB}"/>
          </ac:spMkLst>
        </pc:spChg>
        <pc:spChg chg="add del mod">
          <ac:chgData name="Richardson, Emma J J" userId="cd282356-08e9-4b47-9ec2-0960e6b8e21d" providerId="ADAL" clId="{A7C845D1-F05F-2544-84F6-C7918F18B9FC}" dt="2023-10-10T10:24:40.672" v="3881" actId="478"/>
          <ac:spMkLst>
            <pc:docMk/>
            <pc:sldMk cId="1884625455" sldId="2141411745"/>
            <ac:spMk id="41" creationId="{72DC8AAF-9038-27E2-672D-95F99AEDB060}"/>
          </ac:spMkLst>
        </pc:spChg>
        <pc:spChg chg="mod">
          <ac:chgData name="Richardson, Emma J J" userId="cd282356-08e9-4b47-9ec2-0960e6b8e21d" providerId="ADAL" clId="{A7C845D1-F05F-2544-84F6-C7918F18B9FC}" dt="2023-10-10T10:48:50.621" v="4557" actId="1035"/>
          <ac:spMkLst>
            <pc:docMk/>
            <pc:sldMk cId="1884625455" sldId="2141411745"/>
            <ac:spMk id="42" creationId="{F77B7ED5-6AEF-D878-249A-C535A14C3F84}"/>
          </ac:spMkLst>
        </pc:spChg>
      </pc:sldChg>
      <pc:sldChg chg="addSp modSp add mod modNotesTx">
        <pc:chgData name="Richardson, Emma J J" userId="cd282356-08e9-4b47-9ec2-0960e6b8e21d" providerId="ADAL" clId="{A7C845D1-F05F-2544-84F6-C7918F18B9FC}" dt="2023-10-25T08:09:15.135" v="22868" actId="313"/>
        <pc:sldMkLst>
          <pc:docMk/>
          <pc:sldMk cId="2759904548" sldId="2141411746"/>
        </pc:sldMkLst>
        <pc:spChg chg="mod">
          <ac:chgData name="Richardson, Emma J J" userId="cd282356-08e9-4b47-9ec2-0960e6b8e21d" providerId="ADAL" clId="{A7C845D1-F05F-2544-84F6-C7918F18B9FC}" dt="2023-10-24T15:49:44.690" v="22674" actId="313"/>
          <ac:spMkLst>
            <pc:docMk/>
            <pc:sldMk cId="2759904548" sldId="2141411746"/>
            <ac:spMk id="2" creationId="{F5C731ED-0A6F-1065-77E8-521C08C8A751}"/>
          </ac:spMkLst>
        </pc:spChg>
        <pc:spChg chg="mod">
          <ac:chgData name="Richardson, Emma J J" userId="cd282356-08e9-4b47-9ec2-0960e6b8e21d" providerId="ADAL" clId="{A7C845D1-F05F-2544-84F6-C7918F18B9FC}" dt="2023-10-25T08:08:39.933" v="22861" actId="20577"/>
          <ac:spMkLst>
            <pc:docMk/>
            <pc:sldMk cId="2759904548" sldId="2141411746"/>
            <ac:spMk id="3" creationId="{D15631CF-F87C-CBF1-C031-058B849162A5}"/>
          </ac:spMkLst>
        </pc:spChg>
        <pc:spChg chg="add mod">
          <ac:chgData name="Richardson, Emma J J" userId="cd282356-08e9-4b47-9ec2-0960e6b8e21d" providerId="ADAL" clId="{A7C845D1-F05F-2544-84F6-C7918F18B9FC}" dt="2023-10-23T15:49:43.720" v="22180" actId="1035"/>
          <ac:spMkLst>
            <pc:docMk/>
            <pc:sldMk cId="2759904548" sldId="2141411746"/>
            <ac:spMk id="4" creationId="{9567258C-BACC-E392-0F71-98A048FF75AC}"/>
          </ac:spMkLst>
        </pc:spChg>
      </pc:sldChg>
      <pc:sldChg chg="addSp delSp modSp add mod modNotesTx">
        <pc:chgData name="Richardson, Emma J J" userId="cd282356-08e9-4b47-9ec2-0960e6b8e21d" providerId="ADAL" clId="{A7C845D1-F05F-2544-84F6-C7918F18B9FC}" dt="2023-10-25T09:42:41.333" v="22926" actId="20577"/>
        <pc:sldMkLst>
          <pc:docMk/>
          <pc:sldMk cId="2763916191" sldId="2141411747"/>
        </pc:sldMkLst>
        <pc:spChg chg="mod">
          <ac:chgData name="Richardson, Emma J J" userId="cd282356-08e9-4b47-9ec2-0960e6b8e21d" providerId="ADAL" clId="{A7C845D1-F05F-2544-84F6-C7918F18B9FC}" dt="2023-10-10T18:39:25.416" v="13211" actId="20577"/>
          <ac:spMkLst>
            <pc:docMk/>
            <pc:sldMk cId="2763916191" sldId="2141411747"/>
            <ac:spMk id="2" creationId="{E26F2D6F-3A96-706D-B5DE-617D876F040C}"/>
          </ac:spMkLst>
        </pc:spChg>
        <pc:spChg chg="mod">
          <ac:chgData name="Richardson, Emma J J" userId="cd282356-08e9-4b47-9ec2-0960e6b8e21d" providerId="ADAL" clId="{A7C845D1-F05F-2544-84F6-C7918F18B9FC}" dt="2023-10-11T14:30:07.248" v="21285" actId="20577"/>
          <ac:spMkLst>
            <pc:docMk/>
            <pc:sldMk cId="2763916191" sldId="2141411747"/>
            <ac:spMk id="3" creationId="{2B0019B5-62B0-3EA5-1AA9-78F380475D83}"/>
          </ac:spMkLst>
        </pc:spChg>
        <pc:spChg chg="add mod">
          <ac:chgData name="Richardson, Emma J J" userId="cd282356-08e9-4b47-9ec2-0960e6b8e21d" providerId="ADAL" clId="{A7C845D1-F05F-2544-84F6-C7918F18B9FC}" dt="2023-10-23T14:33:21.667" v="21712" actId="20577"/>
          <ac:spMkLst>
            <pc:docMk/>
            <pc:sldMk cId="2763916191" sldId="2141411747"/>
            <ac:spMk id="5" creationId="{DE7126F7-49D5-81D3-C79B-F7B9F91DC50C}"/>
          </ac:spMkLst>
        </pc:spChg>
        <pc:spChg chg="add del">
          <ac:chgData name="Richardson, Emma J J" userId="cd282356-08e9-4b47-9ec2-0960e6b8e21d" providerId="ADAL" clId="{A7C845D1-F05F-2544-84F6-C7918F18B9FC}" dt="2023-10-23T14:33:26.832" v="21714"/>
          <ac:spMkLst>
            <pc:docMk/>
            <pc:sldMk cId="2763916191" sldId="2141411747"/>
            <ac:spMk id="6" creationId="{0A64CC4E-7943-1E87-B35A-D8731C1A5C0D}"/>
          </ac:spMkLst>
        </pc:spChg>
        <pc:spChg chg="add mod">
          <ac:chgData name="Richardson, Emma J J" userId="cd282356-08e9-4b47-9ec2-0960e6b8e21d" providerId="ADAL" clId="{A7C845D1-F05F-2544-84F6-C7918F18B9FC}" dt="2023-10-23T14:33:38.133" v="21721" actId="20577"/>
          <ac:spMkLst>
            <pc:docMk/>
            <pc:sldMk cId="2763916191" sldId="2141411747"/>
            <ac:spMk id="7" creationId="{02827292-26B9-A775-EFB5-059FA6235B21}"/>
          </ac:spMkLst>
        </pc:spChg>
        <pc:spChg chg="del">
          <ac:chgData name="Richardson, Emma J J" userId="cd282356-08e9-4b47-9ec2-0960e6b8e21d" providerId="ADAL" clId="{A7C845D1-F05F-2544-84F6-C7918F18B9FC}" dt="2023-10-09T22:14:59.141" v="3223" actId="478"/>
          <ac:spMkLst>
            <pc:docMk/>
            <pc:sldMk cId="2763916191" sldId="2141411747"/>
            <ac:spMk id="8" creationId="{F59C0BC9-4E50-0E71-7A60-67AEC8478315}"/>
          </ac:spMkLst>
        </pc:spChg>
        <pc:picChg chg="add mod">
          <ac:chgData name="Richardson, Emma J J" userId="cd282356-08e9-4b47-9ec2-0960e6b8e21d" providerId="ADAL" clId="{A7C845D1-F05F-2544-84F6-C7918F18B9FC}" dt="2023-10-09T22:22:13.447" v="3296" actId="1076"/>
          <ac:picMkLst>
            <pc:docMk/>
            <pc:sldMk cId="2763916191" sldId="2141411747"/>
            <ac:picMk id="4" creationId="{E1561EDD-A29E-E24D-850B-A984B489960B}"/>
          </ac:picMkLst>
        </pc:picChg>
        <pc:picChg chg="del">
          <ac:chgData name="Richardson, Emma J J" userId="cd282356-08e9-4b47-9ec2-0960e6b8e21d" providerId="ADAL" clId="{A7C845D1-F05F-2544-84F6-C7918F18B9FC}" dt="2023-10-09T22:14:59.141" v="3223" actId="478"/>
          <ac:picMkLst>
            <pc:docMk/>
            <pc:sldMk cId="2763916191" sldId="2141411747"/>
            <ac:picMk id="6" creationId="{D6ED38FD-2A63-3AEE-AC51-202C5A990EFC}"/>
          </ac:picMkLst>
        </pc:picChg>
      </pc:sldChg>
      <pc:sldChg chg="addSp delSp modSp add mod modNotesTx">
        <pc:chgData name="Richardson, Emma J J" userId="cd282356-08e9-4b47-9ec2-0960e6b8e21d" providerId="ADAL" clId="{A7C845D1-F05F-2544-84F6-C7918F18B9FC}" dt="2023-10-23T15:07:11.548" v="21849"/>
        <pc:sldMkLst>
          <pc:docMk/>
          <pc:sldMk cId="78342320" sldId="2141411749"/>
        </pc:sldMkLst>
        <pc:spChg chg="mod">
          <ac:chgData name="Richardson, Emma J J" userId="cd282356-08e9-4b47-9ec2-0960e6b8e21d" providerId="ADAL" clId="{A7C845D1-F05F-2544-84F6-C7918F18B9FC}" dt="2023-10-09T22:05:16.429" v="3084" actId="2711"/>
          <ac:spMkLst>
            <pc:docMk/>
            <pc:sldMk cId="78342320" sldId="2141411749"/>
            <ac:spMk id="2" creationId="{50BAED3F-6C59-130A-5AA1-619FA50071D0}"/>
          </ac:spMkLst>
        </pc:spChg>
        <pc:spChg chg="mod">
          <ac:chgData name="Richardson, Emma J J" userId="cd282356-08e9-4b47-9ec2-0960e6b8e21d" providerId="ADAL" clId="{A7C845D1-F05F-2544-84F6-C7918F18B9FC}" dt="2023-10-10T10:59:44.523" v="4768" actId="20577"/>
          <ac:spMkLst>
            <pc:docMk/>
            <pc:sldMk cId="78342320" sldId="2141411749"/>
            <ac:spMk id="3" creationId="{7E7615EF-079B-10EF-A027-8636F957B787}"/>
          </ac:spMkLst>
        </pc:spChg>
        <pc:spChg chg="add mod">
          <ac:chgData name="Richardson, Emma J J" userId="cd282356-08e9-4b47-9ec2-0960e6b8e21d" providerId="ADAL" clId="{A7C845D1-F05F-2544-84F6-C7918F18B9FC}" dt="2023-10-23T15:07:01.998" v="21847"/>
          <ac:spMkLst>
            <pc:docMk/>
            <pc:sldMk cId="78342320" sldId="2141411749"/>
            <ac:spMk id="4" creationId="{6A4F7CD9-DDC7-13C4-9C65-19F8E64D8D58}"/>
          </ac:spMkLst>
        </pc:spChg>
        <pc:spChg chg="add del mod">
          <ac:chgData name="Richardson, Emma J J" userId="cd282356-08e9-4b47-9ec2-0960e6b8e21d" providerId="ADAL" clId="{A7C845D1-F05F-2544-84F6-C7918F18B9FC}" dt="2023-10-23T13:08:53.505" v="21611" actId="21"/>
          <ac:spMkLst>
            <pc:docMk/>
            <pc:sldMk cId="78342320" sldId="2141411749"/>
            <ac:spMk id="4" creationId="{7FA581BF-F8DF-E88B-E8D4-F062A48B30B2}"/>
          </ac:spMkLst>
        </pc:spChg>
      </pc:sldChg>
      <pc:sldChg chg="add del">
        <pc:chgData name="Richardson, Emma J J" userId="cd282356-08e9-4b47-9ec2-0960e6b8e21d" providerId="ADAL" clId="{A7C845D1-F05F-2544-84F6-C7918F18B9FC}" dt="2023-10-09T21:57:53.386" v="3023" actId="2696"/>
        <pc:sldMkLst>
          <pc:docMk/>
          <pc:sldMk cId="2925233318" sldId="2141411758"/>
        </pc:sldMkLst>
      </pc:sldChg>
      <pc:sldChg chg="addSp modSp add mod modNotesTx">
        <pc:chgData name="Richardson, Emma J J" userId="cd282356-08e9-4b47-9ec2-0960e6b8e21d" providerId="ADAL" clId="{A7C845D1-F05F-2544-84F6-C7918F18B9FC}" dt="2023-10-25T16:18:03.039" v="27927" actId="20577"/>
        <pc:sldMkLst>
          <pc:docMk/>
          <pc:sldMk cId="1233666606" sldId="2141411762"/>
        </pc:sldMkLst>
        <pc:spChg chg="mod">
          <ac:chgData name="Richardson, Emma J J" userId="cd282356-08e9-4b47-9ec2-0960e6b8e21d" providerId="ADAL" clId="{A7C845D1-F05F-2544-84F6-C7918F18B9FC}" dt="2023-10-09T22:01:58.298" v="3052" actId="2711"/>
          <ac:spMkLst>
            <pc:docMk/>
            <pc:sldMk cId="1233666606" sldId="2141411762"/>
            <ac:spMk id="2" creationId="{3C610AC1-DC13-BA3C-8A3A-499362424210}"/>
          </ac:spMkLst>
        </pc:spChg>
        <pc:spChg chg="mod">
          <ac:chgData name="Richardson, Emma J J" userId="cd282356-08e9-4b47-9ec2-0960e6b8e21d" providerId="ADAL" clId="{A7C845D1-F05F-2544-84F6-C7918F18B9FC}" dt="2023-10-10T20:06:10.291" v="14863" actId="20577"/>
          <ac:spMkLst>
            <pc:docMk/>
            <pc:sldMk cId="1233666606" sldId="2141411762"/>
            <ac:spMk id="3" creationId="{6489EDE2-FAB7-8E96-EE60-AE29BC5FAA54}"/>
          </ac:spMkLst>
        </pc:spChg>
        <pc:spChg chg="add mod">
          <ac:chgData name="Richardson, Emma J J" userId="cd282356-08e9-4b47-9ec2-0960e6b8e21d" providerId="ADAL" clId="{A7C845D1-F05F-2544-84F6-C7918F18B9FC}" dt="2023-10-23T14:52:46.552" v="21843" actId="14100"/>
          <ac:spMkLst>
            <pc:docMk/>
            <pc:sldMk cId="1233666606" sldId="2141411762"/>
            <ac:spMk id="4" creationId="{33A065F8-2285-17F3-EAE7-8A5F936CCB32}"/>
          </ac:spMkLst>
        </pc:spChg>
      </pc:sldChg>
      <pc:sldChg chg="modSp add mod modNotesTx">
        <pc:chgData name="Richardson, Emma J J" userId="cd282356-08e9-4b47-9ec2-0960e6b8e21d" providerId="ADAL" clId="{A7C845D1-F05F-2544-84F6-C7918F18B9FC}" dt="2023-10-24T15:28:38.736" v="22233" actId="20577"/>
        <pc:sldMkLst>
          <pc:docMk/>
          <pc:sldMk cId="3885155197" sldId="2141411764"/>
        </pc:sldMkLst>
        <pc:spChg chg="mod">
          <ac:chgData name="Richardson, Emma J J" userId="cd282356-08e9-4b47-9ec2-0960e6b8e21d" providerId="ADAL" clId="{A7C845D1-F05F-2544-84F6-C7918F18B9FC}" dt="2023-10-23T08:58:19.814" v="21499"/>
          <ac:spMkLst>
            <pc:docMk/>
            <pc:sldMk cId="3885155197" sldId="2141411764"/>
            <ac:spMk id="1805" creationId="{00000000-0000-0000-0000-000000000000}"/>
          </ac:spMkLst>
        </pc:spChg>
        <pc:spChg chg="mod">
          <ac:chgData name="Richardson, Emma J J" userId="cd282356-08e9-4b47-9ec2-0960e6b8e21d" providerId="ADAL" clId="{A7C845D1-F05F-2544-84F6-C7918F18B9FC}" dt="2023-10-24T15:28:32.125" v="22227" actId="20577"/>
          <ac:spMkLst>
            <pc:docMk/>
            <pc:sldMk cId="3885155197" sldId="2141411764"/>
            <ac:spMk id="1806" creationId="{00000000-0000-0000-0000-000000000000}"/>
          </ac:spMkLst>
        </pc:spChg>
      </pc:sldChg>
      <pc:sldChg chg="modSp add mod modNotesTx">
        <pc:chgData name="Richardson, Emma J J" userId="cd282356-08e9-4b47-9ec2-0960e6b8e21d" providerId="ADAL" clId="{A7C845D1-F05F-2544-84F6-C7918F18B9FC}" dt="2023-10-23T08:58:13.149" v="21497" actId="14100"/>
        <pc:sldMkLst>
          <pc:docMk/>
          <pc:sldMk cId="1893354247" sldId="2141411765"/>
        </pc:sldMkLst>
        <pc:spChg chg="mod">
          <ac:chgData name="Richardson, Emma J J" userId="cd282356-08e9-4b47-9ec2-0960e6b8e21d" providerId="ADAL" clId="{A7C845D1-F05F-2544-84F6-C7918F18B9FC}" dt="2023-10-23T08:58:13.149" v="21497" actId="14100"/>
          <ac:spMkLst>
            <pc:docMk/>
            <pc:sldMk cId="1893354247" sldId="2141411765"/>
            <ac:spMk id="1805" creationId="{00000000-0000-0000-0000-000000000000}"/>
          </ac:spMkLst>
        </pc:spChg>
      </pc:sldChg>
      <pc:sldChg chg="addSp delSp modSp add del mod setBg">
        <pc:chgData name="Richardson, Emma J J" userId="cd282356-08e9-4b47-9ec2-0960e6b8e21d" providerId="ADAL" clId="{A7C845D1-F05F-2544-84F6-C7918F18B9FC}" dt="2023-10-10T13:51:05.500" v="8116" actId="2696"/>
        <pc:sldMkLst>
          <pc:docMk/>
          <pc:sldMk cId="2817721968" sldId="2141411767"/>
        </pc:sldMkLst>
        <pc:spChg chg="mod">
          <ac:chgData name="Richardson, Emma J J" userId="cd282356-08e9-4b47-9ec2-0960e6b8e21d" providerId="ADAL" clId="{A7C845D1-F05F-2544-84F6-C7918F18B9FC}" dt="2023-10-10T13:43:26.661" v="7894" actId="26606"/>
          <ac:spMkLst>
            <pc:docMk/>
            <pc:sldMk cId="2817721968" sldId="2141411767"/>
            <ac:spMk id="2" creationId="{D5636798-0900-B6EA-377C-2F4E85E71369}"/>
          </ac:spMkLst>
        </pc:spChg>
        <pc:spChg chg="mod">
          <ac:chgData name="Richardson, Emma J J" userId="cd282356-08e9-4b47-9ec2-0960e6b8e21d" providerId="ADAL" clId="{A7C845D1-F05F-2544-84F6-C7918F18B9FC}" dt="2023-10-10T13:43:26.661" v="7894" actId="26606"/>
          <ac:spMkLst>
            <pc:docMk/>
            <pc:sldMk cId="2817721968" sldId="2141411767"/>
            <ac:spMk id="3" creationId="{B0838DD7-0A8B-A32B-D8B0-B8730B03506F}"/>
          </ac:spMkLst>
        </pc:spChg>
        <pc:spChg chg="add del mod">
          <ac:chgData name="Richardson, Emma J J" userId="cd282356-08e9-4b47-9ec2-0960e6b8e21d" providerId="ADAL" clId="{A7C845D1-F05F-2544-84F6-C7918F18B9FC}" dt="2023-10-10T13:45:07.894" v="7899" actId="478"/>
          <ac:spMkLst>
            <pc:docMk/>
            <pc:sldMk cId="2817721968" sldId="2141411767"/>
            <ac:spMk id="4" creationId="{D9B470B0-900A-624A-4ADD-5759C96629D7}"/>
          </ac:spMkLst>
        </pc:spChg>
        <pc:spChg chg="add del mod">
          <ac:chgData name="Richardson, Emma J J" userId="cd282356-08e9-4b47-9ec2-0960e6b8e21d" providerId="ADAL" clId="{A7C845D1-F05F-2544-84F6-C7918F18B9FC}" dt="2023-10-10T13:45:03.324" v="7897" actId="478"/>
          <ac:spMkLst>
            <pc:docMk/>
            <pc:sldMk cId="2817721968" sldId="2141411767"/>
            <ac:spMk id="6" creationId="{48BB46C4-50C6-B214-2438-A181E8CD3174}"/>
          </ac:spMkLst>
        </pc:spChg>
        <pc:spChg chg="add del">
          <ac:chgData name="Richardson, Emma J J" userId="cd282356-08e9-4b47-9ec2-0960e6b8e21d" providerId="ADAL" clId="{A7C845D1-F05F-2544-84F6-C7918F18B9FC}" dt="2023-10-10T13:43:26.661" v="7894" actId="26606"/>
          <ac:spMkLst>
            <pc:docMk/>
            <pc:sldMk cId="2817721968" sldId="2141411767"/>
            <ac:spMk id="9" creationId="{F13C74B1-5B17-4795-BED0-7140497B445A}"/>
          </ac:spMkLst>
        </pc:spChg>
        <pc:spChg chg="add del">
          <ac:chgData name="Richardson, Emma J J" userId="cd282356-08e9-4b47-9ec2-0960e6b8e21d" providerId="ADAL" clId="{A7C845D1-F05F-2544-84F6-C7918F18B9FC}" dt="2023-10-10T13:43:26.661" v="7894" actId="26606"/>
          <ac:spMkLst>
            <pc:docMk/>
            <pc:sldMk cId="2817721968" sldId="2141411767"/>
            <ac:spMk id="11" creationId="{D4974D33-8DC5-464E-8C6D-BE58F0669C17}"/>
          </ac:spMkLst>
        </pc:spChg>
        <pc:picChg chg="add del">
          <ac:chgData name="Richardson, Emma J J" userId="cd282356-08e9-4b47-9ec2-0960e6b8e21d" providerId="ADAL" clId="{A7C845D1-F05F-2544-84F6-C7918F18B9FC}" dt="2023-10-10T13:43:26.661" v="7894" actId="26606"/>
          <ac:picMkLst>
            <pc:docMk/>
            <pc:sldMk cId="2817721968" sldId="2141411767"/>
            <ac:picMk id="5" creationId="{605B1579-72DD-BF8D-FECB-553372810475}"/>
          </ac:picMkLst>
        </pc:picChg>
      </pc:sldChg>
      <pc:sldChg chg="addSp delSp modSp add mod modNotesTx">
        <pc:chgData name="Richardson, Emma J J" userId="cd282356-08e9-4b47-9ec2-0960e6b8e21d" providerId="ADAL" clId="{A7C845D1-F05F-2544-84F6-C7918F18B9FC}" dt="2023-10-23T08:58:50.235" v="21511" actId="20577"/>
        <pc:sldMkLst>
          <pc:docMk/>
          <pc:sldMk cId="566163652" sldId="2141411768"/>
        </pc:sldMkLst>
        <pc:spChg chg="add del mod">
          <ac:chgData name="Richardson, Emma J J" userId="cd282356-08e9-4b47-9ec2-0960e6b8e21d" providerId="ADAL" clId="{A7C845D1-F05F-2544-84F6-C7918F18B9FC}" dt="2023-10-23T08:58:50.235" v="21511" actId="20577"/>
          <ac:spMkLst>
            <pc:docMk/>
            <pc:sldMk cId="566163652" sldId="2141411768"/>
            <ac:spMk id="1805" creationId="{00000000-0000-0000-0000-000000000000}"/>
          </ac:spMkLst>
        </pc:spChg>
      </pc:sldChg>
      <pc:sldChg chg="add del">
        <pc:chgData name="Richardson, Emma J J" userId="cd282356-08e9-4b47-9ec2-0960e6b8e21d" providerId="ADAL" clId="{A7C845D1-F05F-2544-84F6-C7918F18B9FC}" dt="2023-10-10T11:51:03.400" v="5920" actId="2696"/>
        <pc:sldMkLst>
          <pc:docMk/>
          <pc:sldMk cId="1559796348" sldId="2141411769"/>
        </pc:sldMkLst>
      </pc:sldChg>
      <pc:sldChg chg="addSp modSp add del mod modNotesTx">
        <pc:chgData name="Richardson, Emma J J" userId="cd282356-08e9-4b47-9ec2-0960e6b8e21d" providerId="ADAL" clId="{A7C845D1-F05F-2544-84F6-C7918F18B9FC}" dt="2023-10-25T16:18:55.863" v="27940" actId="20577"/>
        <pc:sldMkLst>
          <pc:docMk/>
          <pc:sldMk cId="3452170124" sldId="2141411772"/>
        </pc:sldMkLst>
        <pc:spChg chg="mod">
          <ac:chgData name="Richardson, Emma J J" userId="cd282356-08e9-4b47-9ec2-0960e6b8e21d" providerId="ADAL" clId="{A7C845D1-F05F-2544-84F6-C7918F18B9FC}" dt="2023-10-11T12:17:25.169" v="19983" actId="404"/>
          <ac:spMkLst>
            <pc:docMk/>
            <pc:sldMk cId="3452170124" sldId="2141411772"/>
            <ac:spMk id="2" creationId="{04B935ED-FB17-3E82-DE55-B4FC46BEE1CD}"/>
          </ac:spMkLst>
        </pc:spChg>
        <pc:spChg chg="mod">
          <ac:chgData name="Richardson, Emma J J" userId="cd282356-08e9-4b47-9ec2-0960e6b8e21d" providerId="ADAL" clId="{A7C845D1-F05F-2544-84F6-C7918F18B9FC}" dt="2023-10-11T13:26:57.475" v="20866" actId="20577"/>
          <ac:spMkLst>
            <pc:docMk/>
            <pc:sldMk cId="3452170124" sldId="2141411772"/>
            <ac:spMk id="3" creationId="{4EE518CD-432D-A5A8-8068-88D6AA0E02B6}"/>
          </ac:spMkLst>
        </pc:spChg>
        <pc:spChg chg="add mod">
          <ac:chgData name="Richardson, Emma J J" userId="cd282356-08e9-4b47-9ec2-0960e6b8e21d" providerId="ADAL" clId="{A7C845D1-F05F-2544-84F6-C7918F18B9FC}" dt="2023-10-25T16:18:55.863" v="27940" actId="20577"/>
          <ac:spMkLst>
            <pc:docMk/>
            <pc:sldMk cId="3452170124" sldId="2141411772"/>
            <ac:spMk id="4" creationId="{28D503F5-86D9-F314-40D5-B52FD51F5680}"/>
          </ac:spMkLst>
        </pc:spChg>
        <pc:spChg chg="add mod">
          <ac:chgData name="Richardson, Emma J J" userId="cd282356-08e9-4b47-9ec2-0960e6b8e21d" providerId="ADAL" clId="{A7C845D1-F05F-2544-84F6-C7918F18B9FC}" dt="2023-10-23T15:11:14.701" v="21903" actId="20577"/>
          <ac:spMkLst>
            <pc:docMk/>
            <pc:sldMk cId="3452170124" sldId="2141411772"/>
            <ac:spMk id="5" creationId="{21ABA4E7-0F04-5978-CC33-5077931CD442}"/>
          </ac:spMkLst>
        </pc:spChg>
        <pc:picChg chg="mod">
          <ac:chgData name="Richardson, Emma J J" userId="cd282356-08e9-4b47-9ec2-0960e6b8e21d" providerId="ADAL" clId="{A7C845D1-F05F-2544-84F6-C7918F18B9FC}" dt="2023-10-11T12:11:55.161" v="19869" actId="2711"/>
          <ac:picMkLst>
            <pc:docMk/>
            <pc:sldMk cId="3452170124" sldId="2141411772"/>
            <ac:picMk id="10242" creationId="{70C9CD29-BC71-5D16-9382-3E76C852517B}"/>
          </ac:picMkLst>
        </pc:picChg>
      </pc:sldChg>
      <pc:sldChg chg="modSp add del mod">
        <pc:chgData name="Richardson, Emma J J" userId="cd282356-08e9-4b47-9ec2-0960e6b8e21d" providerId="ADAL" clId="{A7C845D1-F05F-2544-84F6-C7918F18B9FC}" dt="2023-10-23T11:16:36.608" v="21538" actId="2696"/>
        <pc:sldMkLst>
          <pc:docMk/>
          <pc:sldMk cId="2220904260" sldId="2141411781"/>
        </pc:sldMkLst>
        <pc:spChg chg="mod">
          <ac:chgData name="Richardson, Emma J J" userId="cd282356-08e9-4b47-9ec2-0960e6b8e21d" providerId="ADAL" clId="{A7C845D1-F05F-2544-84F6-C7918F18B9FC}" dt="2023-10-13T15:27:22.578" v="21397" actId="1076"/>
          <ac:spMkLst>
            <pc:docMk/>
            <pc:sldMk cId="2220904260" sldId="2141411781"/>
            <ac:spMk id="2" creationId="{C82CD3EC-3F7E-175B-976C-9FABA2AFCD05}"/>
          </ac:spMkLst>
        </pc:spChg>
        <pc:spChg chg="mod">
          <ac:chgData name="Richardson, Emma J J" userId="cd282356-08e9-4b47-9ec2-0960e6b8e21d" providerId="ADAL" clId="{A7C845D1-F05F-2544-84F6-C7918F18B9FC}" dt="2023-10-23T11:15:46.284" v="21536" actId="2711"/>
          <ac:spMkLst>
            <pc:docMk/>
            <pc:sldMk cId="2220904260" sldId="2141411781"/>
            <ac:spMk id="3" creationId="{DA22EF24-ABF6-C550-8846-7D9066F3B020}"/>
          </ac:spMkLst>
        </pc:spChg>
      </pc:sldChg>
      <pc:sldChg chg="addSp delSp modSp del mod modNotesTx">
        <pc:chgData name="Richardson, Emma J J" userId="cd282356-08e9-4b47-9ec2-0960e6b8e21d" providerId="ADAL" clId="{A7C845D1-F05F-2544-84F6-C7918F18B9FC}" dt="2023-10-10T09:38:36.431" v="3403" actId="2696"/>
        <pc:sldMkLst>
          <pc:docMk/>
          <pc:sldMk cId="2888298469" sldId="2141411799"/>
        </pc:sldMkLst>
        <pc:spChg chg="mod">
          <ac:chgData name="Richardson, Emma J J" userId="cd282356-08e9-4b47-9ec2-0960e6b8e21d" providerId="ADAL" clId="{A7C845D1-F05F-2544-84F6-C7918F18B9FC}" dt="2023-10-09T20:34:16.156" v="2504" actId="2711"/>
          <ac:spMkLst>
            <pc:docMk/>
            <pc:sldMk cId="2888298469" sldId="2141411799"/>
            <ac:spMk id="2" creationId="{775746DE-C6EF-93C6-BE59-52F9282DF9B0}"/>
          </ac:spMkLst>
        </pc:spChg>
        <pc:spChg chg="mod">
          <ac:chgData name="Richardson, Emma J J" userId="cd282356-08e9-4b47-9ec2-0960e6b8e21d" providerId="ADAL" clId="{A7C845D1-F05F-2544-84F6-C7918F18B9FC}" dt="2023-10-09T22:33:31.214" v="3348" actId="20577"/>
          <ac:spMkLst>
            <pc:docMk/>
            <pc:sldMk cId="2888298469" sldId="2141411799"/>
            <ac:spMk id="3" creationId="{F3AA5799-00D7-DF0C-137A-62DE2A00754F}"/>
          </ac:spMkLst>
        </pc:spChg>
        <pc:spChg chg="add del mod">
          <ac:chgData name="Richardson, Emma J J" userId="cd282356-08e9-4b47-9ec2-0960e6b8e21d" providerId="ADAL" clId="{A7C845D1-F05F-2544-84F6-C7918F18B9FC}" dt="2023-10-09T20:35:57.009" v="2508" actId="478"/>
          <ac:spMkLst>
            <pc:docMk/>
            <pc:sldMk cId="2888298469" sldId="2141411799"/>
            <ac:spMk id="5" creationId="{D8DE21F7-33E8-6165-52FB-F68120C1F539}"/>
          </ac:spMkLst>
        </pc:spChg>
      </pc:sldChg>
      <pc:sldChg chg="add del">
        <pc:chgData name="Richardson, Emma J J" userId="cd282356-08e9-4b47-9ec2-0960e6b8e21d" providerId="ADAL" clId="{A7C845D1-F05F-2544-84F6-C7918F18B9FC}" dt="2023-10-10T13:02:00.026" v="6015" actId="2696"/>
        <pc:sldMkLst>
          <pc:docMk/>
          <pc:sldMk cId="1930647317" sldId="2141411801"/>
        </pc:sldMkLst>
      </pc:sldChg>
      <pc:sldChg chg="addSp delSp modSp add mod modNotesTx">
        <pc:chgData name="Richardson, Emma J J" userId="cd282356-08e9-4b47-9ec2-0960e6b8e21d" providerId="ADAL" clId="{A7C845D1-F05F-2544-84F6-C7918F18B9FC}" dt="2023-10-25T08:09:41.942" v="22873" actId="313"/>
        <pc:sldMkLst>
          <pc:docMk/>
          <pc:sldMk cId="3864990978" sldId="2141411803"/>
        </pc:sldMkLst>
        <pc:spChg chg="mod">
          <ac:chgData name="Richardson, Emma J J" userId="cd282356-08e9-4b47-9ec2-0960e6b8e21d" providerId="ADAL" clId="{A7C845D1-F05F-2544-84F6-C7918F18B9FC}" dt="2023-10-13T15:54:46.606" v="21495" actId="2711"/>
          <ac:spMkLst>
            <pc:docMk/>
            <pc:sldMk cId="3864990978" sldId="2141411803"/>
            <ac:spMk id="2" creationId="{5582E2F0-8FD3-5ECF-DF85-DA1CA7363F3D}"/>
          </ac:spMkLst>
        </pc:spChg>
        <pc:spChg chg="mod">
          <ac:chgData name="Richardson, Emma J J" userId="cd282356-08e9-4b47-9ec2-0960e6b8e21d" providerId="ADAL" clId="{A7C845D1-F05F-2544-84F6-C7918F18B9FC}" dt="2023-10-25T08:09:28.495" v="22872" actId="20577"/>
          <ac:spMkLst>
            <pc:docMk/>
            <pc:sldMk cId="3864990978" sldId="2141411803"/>
            <ac:spMk id="3" creationId="{0E1B5090-E773-3CE6-6E3F-5323175C8C22}"/>
          </ac:spMkLst>
        </pc:spChg>
        <pc:spChg chg="add mod">
          <ac:chgData name="Richardson, Emma J J" userId="cd282356-08e9-4b47-9ec2-0960e6b8e21d" providerId="ADAL" clId="{A7C845D1-F05F-2544-84F6-C7918F18B9FC}" dt="2023-10-23T12:08:27.051" v="21564"/>
          <ac:spMkLst>
            <pc:docMk/>
            <pc:sldMk cId="3864990978" sldId="2141411803"/>
            <ac:spMk id="4" creationId="{C8962FD9-8504-DB82-26A0-72CFE6214C75}"/>
          </ac:spMkLst>
        </pc:spChg>
        <pc:spChg chg="add del mod">
          <ac:chgData name="Richardson, Emma J J" userId="cd282356-08e9-4b47-9ec2-0960e6b8e21d" providerId="ADAL" clId="{A7C845D1-F05F-2544-84F6-C7918F18B9FC}" dt="2023-10-23T12:08:33.039" v="21567"/>
          <ac:spMkLst>
            <pc:docMk/>
            <pc:sldMk cId="3864990978" sldId="2141411803"/>
            <ac:spMk id="5" creationId="{8E7C04F4-4536-F1C3-503E-A5DFCBF55B0F}"/>
          </ac:spMkLst>
        </pc:spChg>
        <pc:spChg chg="add del mod">
          <ac:chgData name="Richardson, Emma J J" userId="cd282356-08e9-4b47-9ec2-0960e6b8e21d" providerId="ADAL" clId="{A7C845D1-F05F-2544-84F6-C7918F18B9FC}" dt="2023-10-23T12:08:36.435" v="21569"/>
          <ac:spMkLst>
            <pc:docMk/>
            <pc:sldMk cId="3864990978" sldId="2141411803"/>
            <ac:spMk id="6" creationId="{47FF4929-7E6D-3228-5C19-E60EA8580DFB}"/>
          </ac:spMkLst>
        </pc:spChg>
      </pc:sldChg>
      <pc:sldChg chg="addSp delSp modSp add mod modNotesTx">
        <pc:chgData name="Richardson, Emma J J" userId="cd282356-08e9-4b47-9ec2-0960e6b8e21d" providerId="ADAL" clId="{A7C845D1-F05F-2544-84F6-C7918F18B9FC}" dt="2023-10-25T08:51:46.125" v="22886" actId="1076"/>
        <pc:sldMkLst>
          <pc:docMk/>
          <pc:sldMk cId="2186680027" sldId="2141411804"/>
        </pc:sldMkLst>
        <pc:spChg chg="mod">
          <ac:chgData name="Richardson, Emma J J" userId="cd282356-08e9-4b47-9ec2-0960e6b8e21d" providerId="ADAL" clId="{A7C845D1-F05F-2544-84F6-C7918F18B9FC}" dt="2023-10-10T13:20:38.150" v="6766" actId="20577"/>
          <ac:spMkLst>
            <pc:docMk/>
            <pc:sldMk cId="2186680027" sldId="2141411804"/>
            <ac:spMk id="2" creationId="{C915D078-DFFA-ABF8-3326-3A594B6C4F09}"/>
          </ac:spMkLst>
        </pc:spChg>
        <pc:spChg chg="mod">
          <ac:chgData name="Richardson, Emma J J" userId="cd282356-08e9-4b47-9ec2-0960e6b8e21d" providerId="ADAL" clId="{A7C845D1-F05F-2544-84F6-C7918F18B9FC}" dt="2023-10-10T13:22:16.032" v="6861" actId="1076"/>
          <ac:spMkLst>
            <pc:docMk/>
            <pc:sldMk cId="2186680027" sldId="2141411804"/>
            <ac:spMk id="3" creationId="{CF9392BA-B1B5-9F1A-9FC0-4817765280AF}"/>
          </ac:spMkLst>
        </pc:spChg>
        <pc:spChg chg="mod">
          <ac:chgData name="Richardson, Emma J J" userId="cd282356-08e9-4b47-9ec2-0960e6b8e21d" providerId="ADAL" clId="{A7C845D1-F05F-2544-84F6-C7918F18B9FC}" dt="2023-10-25T08:51:46.125" v="22886" actId="1076"/>
          <ac:spMkLst>
            <pc:docMk/>
            <pc:sldMk cId="2186680027" sldId="2141411804"/>
            <ac:spMk id="4" creationId="{0B211E12-34FB-9949-9ECA-2489E12DF392}"/>
          </ac:spMkLst>
        </pc:spChg>
        <pc:spChg chg="mod">
          <ac:chgData name="Richardson, Emma J J" userId="cd282356-08e9-4b47-9ec2-0960e6b8e21d" providerId="ADAL" clId="{A7C845D1-F05F-2544-84F6-C7918F18B9FC}" dt="2023-10-10T13:22:20.501" v="6867" actId="1036"/>
          <ac:spMkLst>
            <pc:docMk/>
            <pc:sldMk cId="2186680027" sldId="2141411804"/>
            <ac:spMk id="5" creationId="{578B018A-4F1B-A31D-7AB1-D8CFEECE8194}"/>
          </ac:spMkLst>
        </pc:spChg>
        <pc:spChg chg="mod">
          <ac:chgData name="Richardson, Emma J J" userId="cd282356-08e9-4b47-9ec2-0960e6b8e21d" providerId="ADAL" clId="{A7C845D1-F05F-2544-84F6-C7918F18B9FC}" dt="2023-10-10T13:22:20.501" v="6867" actId="1036"/>
          <ac:spMkLst>
            <pc:docMk/>
            <pc:sldMk cId="2186680027" sldId="2141411804"/>
            <ac:spMk id="6" creationId="{564E00E2-CA0C-2DD2-0032-FAAEA2752737}"/>
          </ac:spMkLst>
        </pc:spChg>
        <pc:spChg chg="mod">
          <ac:chgData name="Richardson, Emma J J" userId="cd282356-08e9-4b47-9ec2-0960e6b8e21d" providerId="ADAL" clId="{A7C845D1-F05F-2544-84F6-C7918F18B9FC}" dt="2023-10-10T13:22:20.501" v="6867" actId="1036"/>
          <ac:spMkLst>
            <pc:docMk/>
            <pc:sldMk cId="2186680027" sldId="2141411804"/>
            <ac:spMk id="7" creationId="{4CF82A7A-A62F-0D65-7FBC-C2A10DC1062D}"/>
          </ac:spMkLst>
        </pc:spChg>
        <pc:spChg chg="add mod">
          <ac:chgData name="Richardson, Emma J J" userId="cd282356-08e9-4b47-9ec2-0960e6b8e21d" providerId="ADAL" clId="{A7C845D1-F05F-2544-84F6-C7918F18B9FC}" dt="2023-10-23T12:17:05.178" v="21582" actId="20577"/>
          <ac:spMkLst>
            <pc:docMk/>
            <pc:sldMk cId="2186680027" sldId="2141411804"/>
            <ac:spMk id="8" creationId="{3686EAF5-5846-5DCF-B68F-810FD700A368}"/>
          </ac:spMkLst>
        </pc:spChg>
        <pc:spChg chg="del mod">
          <ac:chgData name="Richardson, Emma J J" userId="cd282356-08e9-4b47-9ec2-0960e6b8e21d" providerId="ADAL" clId="{A7C845D1-F05F-2544-84F6-C7918F18B9FC}" dt="2023-10-10T13:20:33.379" v="6765" actId="478"/>
          <ac:spMkLst>
            <pc:docMk/>
            <pc:sldMk cId="2186680027" sldId="2141411804"/>
            <ac:spMk id="8" creationId="{F953D6C4-8B14-AFF4-1321-EC84788123F5}"/>
          </ac:spMkLst>
        </pc:spChg>
        <pc:spChg chg="del mod">
          <ac:chgData name="Richardson, Emma J J" userId="cd282356-08e9-4b47-9ec2-0960e6b8e21d" providerId="ADAL" clId="{A7C845D1-F05F-2544-84F6-C7918F18B9FC}" dt="2023-10-10T13:20:33.379" v="6765" actId="478"/>
          <ac:spMkLst>
            <pc:docMk/>
            <pc:sldMk cId="2186680027" sldId="2141411804"/>
            <ac:spMk id="9" creationId="{5F61BA36-DFA7-07FE-6B82-01AAD40F63DC}"/>
          </ac:spMkLst>
        </pc:spChg>
        <pc:spChg chg="del mod">
          <ac:chgData name="Richardson, Emma J J" userId="cd282356-08e9-4b47-9ec2-0960e6b8e21d" providerId="ADAL" clId="{A7C845D1-F05F-2544-84F6-C7918F18B9FC}" dt="2023-10-10T13:20:33.379" v="6765" actId="478"/>
          <ac:spMkLst>
            <pc:docMk/>
            <pc:sldMk cId="2186680027" sldId="2141411804"/>
            <ac:spMk id="11" creationId="{4D2FAE50-D493-B0A0-1925-FBE3BA9C71F9}"/>
          </ac:spMkLst>
        </pc:spChg>
        <pc:cxnChg chg="del mod">
          <ac:chgData name="Richardson, Emma J J" userId="cd282356-08e9-4b47-9ec2-0960e6b8e21d" providerId="ADAL" clId="{A7C845D1-F05F-2544-84F6-C7918F18B9FC}" dt="2023-10-10T13:20:33.379" v="6765" actId="478"/>
          <ac:cxnSpMkLst>
            <pc:docMk/>
            <pc:sldMk cId="2186680027" sldId="2141411804"/>
            <ac:cxnSpMk id="13" creationId="{7B601F03-97A8-8AFB-D1EE-A10436A1A325}"/>
          </ac:cxnSpMkLst>
        </pc:cxnChg>
        <pc:cxnChg chg="del mod">
          <ac:chgData name="Richardson, Emma J J" userId="cd282356-08e9-4b47-9ec2-0960e6b8e21d" providerId="ADAL" clId="{A7C845D1-F05F-2544-84F6-C7918F18B9FC}" dt="2023-10-10T13:20:33.379" v="6765" actId="478"/>
          <ac:cxnSpMkLst>
            <pc:docMk/>
            <pc:sldMk cId="2186680027" sldId="2141411804"/>
            <ac:cxnSpMk id="14" creationId="{607C5FFD-42E0-B9BE-CCFA-7F13AB2A7C46}"/>
          </ac:cxnSpMkLst>
        </pc:cxnChg>
        <pc:cxnChg chg="del mod">
          <ac:chgData name="Richardson, Emma J J" userId="cd282356-08e9-4b47-9ec2-0960e6b8e21d" providerId="ADAL" clId="{A7C845D1-F05F-2544-84F6-C7918F18B9FC}" dt="2023-10-10T13:20:33.379" v="6765" actId="478"/>
          <ac:cxnSpMkLst>
            <pc:docMk/>
            <pc:sldMk cId="2186680027" sldId="2141411804"/>
            <ac:cxnSpMk id="18" creationId="{5C52A53F-073B-C17D-CF10-88CC2F5A7EB0}"/>
          </ac:cxnSpMkLst>
        </pc:cxnChg>
        <pc:cxnChg chg="del mod">
          <ac:chgData name="Richardson, Emma J J" userId="cd282356-08e9-4b47-9ec2-0960e6b8e21d" providerId="ADAL" clId="{A7C845D1-F05F-2544-84F6-C7918F18B9FC}" dt="2023-10-10T13:20:33.379" v="6765" actId="478"/>
          <ac:cxnSpMkLst>
            <pc:docMk/>
            <pc:sldMk cId="2186680027" sldId="2141411804"/>
            <ac:cxnSpMk id="19" creationId="{F0D2928C-DEFD-DD59-C45E-2CBAF0868472}"/>
          </ac:cxnSpMkLst>
        </pc:cxnChg>
        <pc:cxnChg chg="del mod">
          <ac:chgData name="Richardson, Emma J J" userId="cd282356-08e9-4b47-9ec2-0960e6b8e21d" providerId="ADAL" clId="{A7C845D1-F05F-2544-84F6-C7918F18B9FC}" dt="2023-10-10T13:20:33.379" v="6765" actId="478"/>
          <ac:cxnSpMkLst>
            <pc:docMk/>
            <pc:sldMk cId="2186680027" sldId="2141411804"/>
            <ac:cxnSpMk id="20" creationId="{DB6E5377-3547-62F2-F491-38196A5F0687}"/>
          </ac:cxnSpMkLst>
        </pc:cxnChg>
      </pc:sldChg>
      <pc:sldChg chg="modSp del mod modShow modNotesTx">
        <pc:chgData name="Richardson, Emma J J" userId="cd282356-08e9-4b47-9ec2-0960e6b8e21d" providerId="ADAL" clId="{A7C845D1-F05F-2544-84F6-C7918F18B9FC}" dt="2023-10-10T10:38:37.331" v="4223" actId="2696"/>
        <pc:sldMkLst>
          <pc:docMk/>
          <pc:sldMk cId="1827814202" sldId="2141411806"/>
        </pc:sldMkLst>
        <pc:spChg chg="mod">
          <ac:chgData name="Richardson, Emma J J" userId="cd282356-08e9-4b47-9ec2-0960e6b8e21d" providerId="ADAL" clId="{A7C845D1-F05F-2544-84F6-C7918F18B9FC}" dt="2023-10-09T20:38:14.625" v="2574" actId="2711"/>
          <ac:spMkLst>
            <pc:docMk/>
            <pc:sldMk cId="1827814202" sldId="2141411806"/>
            <ac:spMk id="2" creationId="{6BB5BD8C-3148-6245-CC2E-2CAFCD0BBCCE}"/>
          </ac:spMkLst>
        </pc:spChg>
        <pc:spChg chg="mod">
          <ac:chgData name="Richardson, Emma J J" userId="cd282356-08e9-4b47-9ec2-0960e6b8e21d" providerId="ADAL" clId="{A7C845D1-F05F-2544-84F6-C7918F18B9FC}" dt="2023-10-09T21:29:29.007" v="2702" actId="2711"/>
          <ac:spMkLst>
            <pc:docMk/>
            <pc:sldMk cId="1827814202" sldId="2141411806"/>
            <ac:spMk id="3" creationId="{1925BE17-78EF-589D-CC4C-4DD591BEBB36}"/>
          </ac:spMkLst>
        </pc:spChg>
      </pc:sldChg>
      <pc:sldChg chg="new del">
        <pc:chgData name="Richardson, Emma J J" userId="cd282356-08e9-4b47-9ec2-0960e6b8e21d" providerId="ADAL" clId="{A7C845D1-F05F-2544-84F6-C7918F18B9FC}" dt="2023-10-09T16:08:59.213" v="10" actId="2696"/>
        <pc:sldMkLst>
          <pc:docMk/>
          <pc:sldMk cId="4104566312" sldId="2141411807"/>
        </pc:sldMkLst>
      </pc:sldChg>
      <pc:sldChg chg="modSp add del mod ord modShow modNotesTx">
        <pc:chgData name="Richardson, Emma J J" userId="cd282356-08e9-4b47-9ec2-0960e6b8e21d" providerId="ADAL" clId="{A7C845D1-F05F-2544-84F6-C7918F18B9FC}" dt="2023-10-10T11:05:51.670" v="4916" actId="2696"/>
        <pc:sldMkLst>
          <pc:docMk/>
          <pc:sldMk cId="839512683" sldId="2141411809"/>
        </pc:sldMkLst>
        <pc:spChg chg="mod">
          <ac:chgData name="Richardson, Emma J J" userId="cd282356-08e9-4b47-9ec2-0960e6b8e21d" providerId="ADAL" clId="{A7C845D1-F05F-2544-84F6-C7918F18B9FC}" dt="2023-10-09T21:53:03.779" v="2952" actId="2711"/>
          <ac:spMkLst>
            <pc:docMk/>
            <pc:sldMk cId="839512683" sldId="2141411809"/>
            <ac:spMk id="2" creationId="{998517F2-C150-9029-0634-874EAFA13300}"/>
          </ac:spMkLst>
        </pc:spChg>
        <pc:spChg chg="mod">
          <ac:chgData name="Richardson, Emma J J" userId="cd282356-08e9-4b47-9ec2-0960e6b8e21d" providerId="ADAL" clId="{A7C845D1-F05F-2544-84F6-C7918F18B9FC}" dt="2023-10-10T10:57:00.950" v="4761" actId="1036"/>
          <ac:spMkLst>
            <pc:docMk/>
            <pc:sldMk cId="839512683" sldId="2141411809"/>
            <ac:spMk id="3" creationId="{7826526D-3491-787B-876D-E61AC784E454}"/>
          </ac:spMkLst>
        </pc:spChg>
        <pc:spChg chg="mod">
          <ac:chgData name="Richardson, Emma J J" userId="cd282356-08e9-4b47-9ec2-0960e6b8e21d" providerId="ADAL" clId="{A7C845D1-F05F-2544-84F6-C7918F18B9FC}" dt="2023-10-10T10:26:45.711" v="3941" actId="20577"/>
          <ac:spMkLst>
            <pc:docMk/>
            <pc:sldMk cId="839512683" sldId="2141411809"/>
            <ac:spMk id="6" creationId="{9020665F-1892-FE92-0352-C2A669CFCE56}"/>
          </ac:spMkLst>
        </pc:spChg>
        <pc:spChg chg="mod">
          <ac:chgData name="Richardson, Emma J J" userId="cd282356-08e9-4b47-9ec2-0960e6b8e21d" providerId="ADAL" clId="{A7C845D1-F05F-2544-84F6-C7918F18B9FC}" dt="2023-10-10T10:57:04.436" v="4763" actId="1036"/>
          <ac:spMkLst>
            <pc:docMk/>
            <pc:sldMk cId="839512683" sldId="2141411809"/>
            <ac:spMk id="7" creationId="{40F254D4-5A4B-6177-1AF1-688DD71E7D68}"/>
          </ac:spMkLst>
        </pc:spChg>
        <pc:spChg chg="mod">
          <ac:chgData name="Richardson, Emma J J" userId="cd282356-08e9-4b47-9ec2-0960e6b8e21d" providerId="ADAL" clId="{A7C845D1-F05F-2544-84F6-C7918F18B9FC}" dt="2023-10-10T10:59:26.891" v="4765" actId="1035"/>
          <ac:spMkLst>
            <pc:docMk/>
            <pc:sldMk cId="839512683" sldId="2141411809"/>
            <ac:spMk id="10" creationId="{09BAC20F-079D-D91C-14D9-280574E8B807}"/>
          </ac:spMkLst>
        </pc:spChg>
        <pc:spChg chg="mod">
          <ac:chgData name="Richardson, Emma J J" userId="cd282356-08e9-4b47-9ec2-0960e6b8e21d" providerId="ADAL" clId="{A7C845D1-F05F-2544-84F6-C7918F18B9FC}" dt="2023-10-10T10:57:00.950" v="4761" actId="1036"/>
          <ac:spMkLst>
            <pc:docMk/>
            <pc:sldMk cId="839512683" sldId="2141411809"/>
            <ac:spMk id="16" creationId="{6AA2575D-F638-21A1-2C10-CB3F7D7FE0EB}"/>
          </ac:spMkLst>
        </pc:spChg>
        <pc:spChg chg="mod">
          <ac:chgData name="Richardson, Emma J J" userId="cd282356-08e9-4b47-9ec2-0960e6b8e21d" providerId="ADAL" clId="{A7C845D1-F05F-2544-84F6-C7918F18B9FC}" dt="2023-10-10T10:57:04.436" v="4763" actId="1036"/>
          <ac:spMkLst>
            <pc:docMk/>
            <pc:sldMk cId="839512683" sldId="2141411809"/>
            <ac:spMk id="17" creationId="{E0549D29-E17B-2B9C-43F6-1E7483633362}"/>
          </ac:spMkLst>
        </pc:spChg>
        <pc:spChg chg="mod">
          <ac:chgData name="Richardson, Emma J J" userId="cd282356-08e9-4b47-9ec2-0960e6b8e21d" providerId="ADAL" clId="{A7C845D1-F05F-2544-84F6-C7918F18B9FC}" dt="2023-10-10T10:59:26.891" v="4765" actId="1035"/>
          <ac:spMkLst>
            <pc:docMk/>
            <pc:sldMk cId="839512683" sldId="2141411809"/>
            <ac:spMk id="19" creationId="{3CB1DB26-9BCA-AD1B-57DA-07D61676F92F}"/>
          </ac:spMkLst>
        </pc:spChg>
      </pc:sldChg>
      <pc:sldChg chg="addSp delSp modSp add del mod modNotesTx">
        <pc:chgData name="Richardson, Emma J J" userId="cd282356-08e9-4b47-9ec2-0960e6b8e21d" providerId="ADAL" clId="{A7C845D1-F05F-2544-84F6-C7918F18B9FC}" dt="2023-10-25T17:30:28.357" v="27982" actId="2696"/>
        <pc:sldMkLst>
          <pc:docMk/>
          <pc:sldMk cId="2178714721" sldId="2141411810"/>
        </pc:sldMkLst>
        <pc:spChg chg="mod">
          <ac:chgData name="Richardson, Emma J J" userId="cd282356-08e9-4b47-9ec2-0960e6b8e21d" providerId="ADAL" clId="{A7C845D1-F05F-2544-84F6-C7918F18B9FC}" dt="2023-10-10T18:43:11.898" v="13346" actId="20577"/>
          <ac:spMkLst>
            <pc:docMk/>
            <pc:sldMk cId="2178714721" sldId="2141411810"/>
            <ac:spMk id="2" creationId="{36213809-EC6B-BF9E-03FD-06FCA1117714}"/>
          </ac:spMkLst>
        </pc:spChg>
        <pc:spChg chg="mod">
          <ac:chgData name="Richardson, Emma J J" userId="cd282356-08e9-4b47-9ec2-0960e6b8e21d" providerId="ADAL" clId="{A7C845D1-F05F-2544-84F6-C7918F18B9FC}" dt="2023-10-11T10:00:23.425" v="19152" actId="20577"/>
          <ac:spMkLst>
            <pc:docMk/>
            <pc:sldMk cId="2178714721" sldId="2141411810"/>
            <ac:spMk id="3" creationId="{DCCCE0FD-97A5-4712-17A2-953616390B80}"/>
          </ac:spMkLst>
        </pc:spChg>
        <pc:spChg chg="del">
          <ac:chgData name="Richardson, Emma J J" userId="cd282356-08e9-4b47-9ec2-0960e6b8e21d" providerId="ADAL" clId="{A7C845D1-F05F-2544-84F6-C7918F18B9FC}" dt="2023-10-09T22:03:01.131" v="3058" actId="478"/>
          <ac:spMkLst>
            <pc:docMk/>
            <pc:sldMk cId="2178714721" sldId="2141411810"/>
            <ac:spMk id="4" creationId="{3EFB6511-8913-5DDE-7A32-E0D1D8A9D8F1}"/>
          </ac:spMkLst>
        </pc:spChg>
        <pc:spChg chg="add mod">
          <ac:chgData name="Richardson, Emma J J" userId="cd282356-08e9-4b47-9ec2-0960e6b8e21d" providerId="ADAL" clId="{A7C845D1-F05F-2544-84F6-C7918F18B9FC}" dt="2023-10-23T14:44:46.654" v="21838" actId="20577"/>
          <ac:spMkLst>
            <pc:docMk/>
            <pc:sldMk cId="2178714721" sldId="2141411810"/>
            <ac:spMk id="4" creationId="{4F91E9D9-A47C-5A8E-25F1-1C82FAFB6CE2}"/>
          </ac:spMkLst>
        </pc:spChg>
        <pc:spChg chg="add del mod">
          <ac:chgData name="Richardson, Emma J J" userId="cd282356-08e9-4b47-9ec2-0960e6b8e21d" providerId="ADAL" clId="{A7C845D1-F05F-2544-84F6-C7918F18B9FC}" dt="2023-10-25T17:30:17.067" v="27979"/>
          <ac:spMkLst>
            <pc:docMk/>
            <pc:sldMk cId="2178714721" sldId="2141411810"/>
            <ac:spMk id="5" creationId="{8684D064-36BB-1CBD-F677-13EED1E543C5}"/>
          </ac:spMkLst>
        </pc:spChg>
      </pc:sldChg>
      <pc:sldChg chg="add del">
        <pc:chgData name="Richardson, Emma J J" userId="cd282356-08e9-4b47-9ec2-0960e6b8e21d" providerId="ADAL" clId="{A7C845D1-F05F-2544-84F6-C7918F18B9FC}" dt="2023-10-09T22:13:00.652" v="3219" actId="2696"/>
        <pc:sldMkLst>
          <pc:docMk/>
          <pc:sldMk cId="1808612123" sldId="2141411811"/>
        </pc:sldMkLst>
      </pc:sldChg>
      <pc:sldChg chg="addSp delSp modSp add mod modNotesTx">
        <pc:chgData name="Richardson, Emma J J" userId="cd282356-08e9-4b47-9ec2-0960e6b8e21d" providerId="ADAL" clId="{A7C845D1-F05F-2544-84F6-C7918F18B9FC}" dt="2023-10-25T08:09:54.460" v="22879" actId="313"/>
        <pc:sldMkLst>
          <pc:docMk/>
          <pc:sldMk cId="1835948185" sldId="2141411812"/>
        </pc:sldMkLst>
        <pc:spChg chg="mod">
          <ac:chgData name="Richardson, Emma J J" userId="cd282356-08e9-4b47-9ec2-0960e6b8e21d" providerId="ADAL" clId="{A7C845D1-F05F-2544-84F6-C7918F18B9FC}" dt="2023-10-10T11:11:14.841" v="4968" actId="20577"/>
          <ac:spMkLst>
            <pc:docMk/>
            <pc:sldMk cId="1835948185" sldId="2141411812"/>
            <ac:spMk id="2" creationId="{B2B537BB-39CB-68E8-CAD1-71DA387406AC}"/>
          </ac:spMkLst>
        </pc:spChg>
        <pc:spChg chg="mod">
          <ac:chgData name="Richardson, Emma J J" userId="cd282356-08e9-4b47-9ec2-0960e6b8e21d" providerId="ADAL" clId="{A7C845D1-F05F-2544-84F6-C7918F18B9FC}" dt="2023-10-25T08:09:52.457" v="22878" actId="313"/>
          <ac:spMkLst>
            <pc:docMk/>
            <pc:sldMk cId="1835948185" sldId="2141411812"/>
            <ac:spMk id="3" creationId="{670EBD65-49BA-8BFF-1E87-6125DB1843E9}"/>
          </ac:spMkLst>
        </pc:spChg>
        <pc:spChg chg="add mod">
          <ac:chgData name="Richardson, Emma J J" userId="cd282356-08e9-4b47-9ec2-0960e6b8e21d" providerId="ADAL" clId="{A7C845D1-F05F-2544-84F6-C7918F18B9FC}" dt="2023-10-23T15:08:31.461" v="21868" actId="20577"/>
          <ac:spMkLst>
            <pc:docMk/>
            <pc:sldMk cId="1835948185" sldId="2141411812"/>
            <ac:spMk id="4" creationId="{9DCBF6C0-4A3A-3179-FD5A-F342163BD04E}"/>
          </ac:spMkLst>
        </pc:spChg>
        <pc:spChg chg="del">
          <ac:chgData name="Richardson, Emma J J" userId="cd282356-08e9-4b47-9ec2-0960e6b8e21d" providerId="ADAL" clId="{A7C845D1-F05F-2544-84F6-C7918F18B9FC}" dt="2023-10-10T10:56:28.059" v="4750" actId="478"/>
          <ac:spMkLst>
            <pc:docMk/>
            <pc:sldMk cId="1835948185" sldId="2141411812"/>
            <ac:spMk id="4" creationId="{C4410FD1-5BD5-BAC4-65A5-1CAAA48FA129}"/>
          </ac:spMkLst>
        </pc:spChg>
      </pc:sldChg>
      <pc:sldChg chg="modSp add del mod">
        <pc:chgData name="Richardson, Emma J J" userId="cd282356-08e9-4b47-9ec2-0960e6b8e21d" providerId="ADAL" clId="{A7C845D1-F05F-2544-84F6-C7918F18B9FC}" dt="2023-10-09T22:01:06.615" v="3042" actId="2696"/>
        <pc:sldMkLst>
          <pc:docMk/>
          <pc:sldMk cId="1849865948" sldId="2141411813"/>
        </pc:sldMkLst>
        <pc:spChg chg="mod">
          <ac:chgData name="Richardson, Emma J J" userId="cd282356-08e9-4b47-9ec2-0960e6b8e21d" providerId="ADAL" clId="{A7C845D1-F05F-2544-84F6-C7918F18B9FC}" dt="2023-10-09T21:59:54.879" v="3024" actId="21"/>
          <ac:spMkLst>
            <pc:docMk/>
            <pc:sldMk cId="1849865948" sldId="2141411813"/>
            <ac:spMk id="3" creationId="{6489EDE2-FAB7-8E96-EE60-AE29BC5FAA54}"/>
          </ac:spMkLst>
        </pc:spChg>
      </pc:sldChg>
      <pc:sldChg chg="addSp delSp modSp add del mod ord modShow modNotesTx">
        <pc:chgData name="Richardson, Emma J J" userId="cd282356-08e9-4b47-9ec2-0960e6b8e21d" providerId="ADAL" clId="{A7C845D1-F05F-2544-84F6-C7918F18B9FC}" dt="2023-10-25T13:59:27.181" v="24686" actId="20577"/>
        <pc:sldMkLst>
          <pc:docMk/>
          <pc:sldMk cId="2612767907" sldId="2141411813"/>
        </pc:sldMkLst>
        <pc:spChg chg="mod">
          <ac:chgData name="Richardson, Emma J J" userId="cd282356-08e9-4b47-9ec2-0960e6b8e21d" providerId="ADAL" clId="{A7C845D1-F05F-2544-84F6-C7918F18B9FC}" dt="2023-10-24T16:51:25.331" v="22768" actId="1036"/>
          <ac:spMkLst>
            <pc:docMk/>
            <pc:sldMk cId="2612767907" sldId="2141411813"/>
            <ac:spMk id="2" creationId="{998517F2-C150-9029-0634-874EAFA13300}"/>
          </ac:spMkLst>
        </pc:spChg>
        <pc:spChg chg="del">
          <ac:chgData name="Richardson, Emma J J" userId="cd282356-08e9-4b47-9ec2-0960e6b8e21d" providerId="ADAL" clId="{A7C845D1-F05F-2544-84F6-C7918F18B9FC}" dt="2023-10-09T22:16:45.881" v="3229" actId="478"/>
          <ac:spMkLst>
            <pc:docMk/>
            <pc:sldMk cId="2612767907" sldId="2141411813"/>
            <ac:spMk id="3" creationId="{7826526D-3491-787B-876D-E61AC784E454}"/>
          </ac:spMkLst>
        </pc:spChg>
        <pc:spChg chg="add mod">
          <ac:chgData name="Richardson, Emma J J" userId="cd282356-08e9-4b47-9ec2-0960e6b8e21d" providerId="ADAL" clId="{A7C845D1-F05F-2544-84F6-C7918F18B9FC}" dt="2023-10-23T13:23:34.470" v="21618"/>
          <ac:spMkLst>
            <pc:docMk/>
            <pc:sldMk cId="2612767907" sldId="2141411813"/>
            <ac:spMk id="3" creationId="{FB57E5A9-5B73-0343-13A1-9889EF3CCF40}"/>
          </ac:spMkLst>
        </pc:spChg>
        <pc:spChg chg="mod">
          <ac:chgData name="Richardson, Emma J J" userId="cd282356-08e9-4b47-9ec2-0960e6b8e21d" providerId="ADAL" clId="{A7C845D1-F05F-2544-84F6-C7918F18B9FC}" dt="2023-10-25T13:59:27.181" v="24686" actId="20577"/>
          <ac:spMkLst>
            <pc:docMk/>
            <pc:sldMk cId="2612767907" sldId="2141411813"/>
            <ac:spMk id="6" creationId="{9020665F-1892-FE92-0352-C2A669CFCE56}"/>
          </ac:spMkLst>
        </pc:spChg>
        <pc:spChg chg="del">
          <ac:chgData name="Richardson, Emma J J" userId="cd282356-08e9-4b47-9ec2-0960e6b8e21d" providerId="ADAL" clId="{A7C845D1-F05F-2544-84F6-C7918F18B9FC}" dt="2023-10-09T22:16:45.881" v="3229" actId="478"/>
          <ac:spMkLst>
            <pc:docMk/>
            <pc:sldMk cId="2612767907" sldId="2141411813"/>
            <ac:spMk id="7" creationId="{40F254D4-5A4B-6177-1AF1-688DD71E7D68}"/>
          </ac:spMkLst>
        </pc:spChg>
        <pc:spChg chg="del">
          <ac:chgData name="Richardson, Emma J J" userId="cd282356-08e9-4b47-9ec2-0960e6b8e21d" providerId="ADAL" clId="{A7C845D1-F05F-2544-84F6-C7918F18B9FC}" dt="2023-10-09T22:16:45.881" v="3229" actId="478"/>
          <ac:spMkLst>
            <pc:docMk/>
            <pc:sldMk cId="2612767907" sldId="2141411813"/>
            <ac:spMk id="10" creationId="{09BAC20F-079D-D91C-14D9-280574E8B807}"/>
          </ac:spMkLst>
        </pc:spChg>
        <pc:spChg chg="del mod">
          <ac:chgData name="Richardson, Emma J J" userId="cd282356-08e9-4b47-9ec2-0960e6b8e21d" providerId="ADAL" clId="{A7C845D1-F05F-2544-84F6-C7918F18B9FC}" dt="2023-10-09T22:18:25.656" v="3258" actId="478"/>
          <ac:spMkLst>
            <pc:docMk/>
            <pc:sldMk cId="2612767907" sldId="2141411813"/>
            <ac:spMk id="16" creationId="{6AA2575D-F638-21A1-2C10-CB3F7D7FE0EB}"/>
          </ac:spMkLst>
        </pc:spChg>
        <pc:spChg chg="del mod">
          <ac:chgData name="Richardson, Emma J J" userId="cd282356-08e9-4b47-9ec2-0960e6b8e21d" providerId="ADAL" clId="{A7C845D1-F05F-2544-84F6-C7918F18B9FC}" dt="2023-10-09T22:17:28.618" v="3237" actId="478"/>
          <ac:spMkLst>
            <pc:docMk/>
            <pc:sldMk cId="2612767907" sldId="2141411813"/>
            <ac:spMk id="17" creationId="{E0549D29-E17B-2B9C-43F6-1E7483633362}"/>
          </ac:spMkLst>
        </pc:spChg>
        <pc:spChg chg="del mod">
          <ac:chgData name="Richardson, Emma J J" userId="cd282356-08e9-4b47-9ec2-0960e6b8e21d" providerId="ADAL" clId="{A7C845D1-F05F-2544-84F6-C7918F18B9FC}" dt="2023-10-09T22:17:33.955" v="3239" actId="478"/>
          <ac:spMkLst>
            <pc:docMk/>
            <pc:sldMk cId="2612767907" sldId="2141411813"/>
            <ac:spMk id="19" creationId="{3CB1DB26-9BCA-AD1B-57DA-07D61676F92F}"/>
          </ac:spMkLst>
        </pc:spChg>
      </pc:sldChg>
      <pc:sldChg chg="addSp delSp modSp add mod modNotesTx">
        <pc:chgData name="Richardson, Emma J J" userId="cd282356-08e9-4b47-9ec2-0960e6b8e21d" providerId="ADAL" clId="{A7C845D1-F05F-2544-84F6-C7918F18B9FC}" dt="2023-10-25T08:09:46.577" v="22875" actId="313"/>
        <pc:sldMkLst>
          <pc:docMk/>
          <pc:sldMk cId="279903630" sldId="2141411814"/>
        </pc:sldMkLst>
        <pc:spChg chg="mod">
          <ac:chgData name="Richardson, Emma J J" userId="cd282356-08e9-4b47-9ec2-0960e6b8e21d" providerId="ADAL" clId="{A7C845D1-F05F-2544-84F6-C7918F18B9FC}" dt="2023-10-24T16:51:02.755" v="22767" actId="20577"/>
          <ac:spMkLst>
            <pc:docMk/>
            <pc:sldMk cId="279903630" sldId="2141411814"/>
            <ac:spMk id="2" creationId="{6BB5BD8C-3148-6245-CC2E-2CAFCD0BBCCE}"/>
          </ac:spMkLst>
        </pc:spChg>
        <pc:spChg chg="add del mod">
          <ac:chgData name="Richardson, Emma J J" userId="cd282356-08e9-4b47-9ec2-0960e6b8e21d" providerId="ADAL" clId="{A7C845D1-F05F-2544-84F6-C7918F18B9FC}" dt="2023-10-09T22:36:42.025" v="3365" actId="26606"/>
          <ac:spMkLst>
            <pc:docMk/>
            <pc:sldMk cId="279903630" sldId="2141411814"/>
            <ac:spMk id="3" creationId="{1925BE17-78EF-589D-CC4C-4DD591BEBB36}"/>
          </ac:spMkLst>
        </pc:spChg>
        <pc:spChg chg="add mod">
          <ac:chgData name="Richardson, Emma J J" userId="cd282356-08e9-4b47-9ec2-0960e6b8e21d" providerId="ADAL" clId="{A7C845D1-F05F-2544-84F6-C7918F18B9FC}" dt="2023-10-23T12:17:54.555" v="21586"/>
          <ac:spMkLst>
            <pc:docMk/>
            <pc:sldMk cId="279903630" sldId="2141411814"/>
            <ac:spMk id="3" creationId="{77C39AF8-EDBC-83B5-D987-6AE98A8E8145}"/>
          </ac:spMkLst>
        </pc:spChg>
        <pc:spChg chg="add del mod">
          <ac:chgData name="Richardson, Emma J J" userId="cd282356-08e9-4b47-9ec2-0960e6b8e21d" providerId="ADAL" clId="{A7C845D1-F05F-2544-84F6-C7918F18B9FC}" dt="2023-10-23T12:18:13.611" v="21596" actId="478"/>
          <ac:spMkLst>
            <pc:docMk/>
            <pc:sldMk cId="279903630" sldId="2141411814"/>
            <ac:spMk id="4" creationId="{11CFB964-3D51-DE6F-6D55-D0CDF9127AA7}"/>
          </ac:spMkLst>
        </pc:spChg>
        <pc:spChg chg="mod topLvl">
          <ac:chgData name="Richardson, Emma J J" userId="cd282356-08e9-4b47-9ec2-0960e6b8e21d" providerId="ADAL" clId="{A7C845D1-F05F-2544-84F6-C7918F18B9FC}" dt="2023-10-10T09:57:40.349" v="3564" actId="1037"/>
          <ac:spMkLst>
            <pc:docMk/>
            <pc:sldMk cId="279903630" sldId="2141411814"/>
            <ac:spMk id="13" creationId="{FF9B12C9-77FA-FA42-893D-E305751CFD6B}"/>
          </ac:spMkLst>
        </pc:spChg>
        <pc:spChg chg="mod topLvl">
          <ac:chgData name="Richardson, Emma J J" userId="cd282356-08e9-4b47-9ec2-0960e6b8e21d" providerId="ADAL" clId="{A7C845D1-F05F-2544-84F6-C7918F18B9FC}" dt="2023-10-10T09:57:45.583" v="3565" actId="14100"/>
          <ac:spMkLst>
            <pc:docMk/>
            <pc:sldMk cId="279903630" sldId="2141411814"/>
            <ac:spMk id="14" creationId="{150A7788-8548-3F0B-A57A-97EC99E17624}"/>
          </ac:spMkLst>
        </pc:spChg>
        <pc:spChg chg="mod topLvl">
          <ac:chgData name="Richardson, Emma J J" userId="cd282356-08e9-4b47-9ec2-0960e6b8e21d" providerId="ADAL" clId="{A7C845D1-F05F-2544-84F6-C7918F18B9FC}" dt="2023-10-10T09:57:40.349" v="3564" actId="1037"/>
          <ac:spMkLst>
            <pc:docMk/>
            <pc:sldMk cId="279903630" sldId="2141411814"/>
            <ac:spMk id="15" creationId="{729A4199-75E3-FE78-CCA4-CFCD5007B227}"/>
          </ac:spMkLst>
        </pc:spChg>
        <pc:spChg chg="mod topLvl">
          <ac:chgData name="Richardson, Emma J J" userId="cd282356-08e9-4b47-9ec2-0960e6b8e21d" providerId="ADAL" clId="{A7C845D1-F05F-2544-84F6-C7918F18B9FC}" dt="2023-10-10T09:57:45.583" v="3565" actId="14100"/>
          <ac:spMkLst>
            <pc:docMk/>
            <pc:sldMk cId="279903630" sldId="2141411814"/>
            <ac:spMk id="16" creationId="{37B7D5CC-2C73-7FE3-C2A5-11E62472360F}"/>
          </ac:spMkLst>
        </pc:spChg>
        <pc:spChg chg="mod topLvl">
          <ac:chgData name="Richardson, Emma J J" userId="cd282356-08e9-4b47-9ec2-0960e6b8e21d" providerId="ADAL" clId="{A7C845D1-F05F-2544-84F6-C7918F18B9FC}" dt="2023-10-10T09:57:40.349" v="3564" actId="1037"/>
          <ac:spMkLst>
            <pc:docMk/>
            <pc:sldMk cId="279903630" sldId="2141411814"/>
            <ac:spMk id="17" creationId="{D764AB85-6703-97F7-ADA7-6BBF58129520}"/>
          </ac:spMkLst>
        </pc:spChg>
        <pc:spChg chg="mod topLvl">
          <ac:chgData name="Richardson, Emma J J" userId="cd282356-08e9-4b47-9ec2-0960e6b8e21d" providerId="ADAL" clId="{A7C845D1-F05F-2544-84F6-C7918F18B9FC}" dt="2023-10-10T09:57:45.583" v="3565" actId="14100"/>
          <ac:spMkLst>
            <pc:docMk/>
            <pc:sldMk cId="279903630" sldId="2141411814"/>
            <ac:spMk id="18" creationId="{309C1B9C-3060-BC2B-0343-804119C722E8}"/>
          </ac:spMkLst>
        </pc:spChg>
        <pc:grpChg chg="del mod">
          <ac:chgData name="Richardson, Emma J J" userId="cd282356-08e9-4b47-9ec2-0960e6b8e21d" providerId="ADAL" clId="{A7C845D1-F05F-2544-84F6-C7918F18B9FC}" dt="2023-10-10T09:42:11.119" v="3406" actId="165"/>
          <ac:grpSpMkLst>
            <pc:docMk/>
            <pc:sldMk cId="279903630" sldId="2141411814"/>
            <ac:grpSpMk id="12" creationId="{26F2E3E6-760B-5C77-AE54-C61AFEABD993}"/>
          </ac:grpSpMkLst>
        </pc:grpChg>
        <pc:graphicFrameChg chg="add del">
          <ac:chgData name="Richardson, Emma J J" userId="cd282356-08e9-4b47-9ec2-0960e6b8e21d" providerId="ADAL" clId="{A7C845D1-F05F-2544-84F6-C7918F18B9FC}" dt="2023-10-09T22:27:34.527" v="3318" actId="26606"/>
          <ac:graphicFrameMkLst>
            <pc:docMk/>
            <pc:sldMk cId="279903630" sldId="2141411814"/>
            <ac:graphicFrameMk id="5" creationId="{D3614AE8-5667-B218-6757-C6A31AA7FA3D}"/>
          </ac:graphicFrameMkLst>
        </pc:graphicFrameChg>
        <pc:graphicFrameChg chg="add del">
          <ac:chgData name="Richardson, Emma J J" userId="cd282356-08e9-4b47-9ec2-0960e6b8e21d" providerId="ADAL" clId="{A7C845D1-F05F-2544-84F6-C7918F18B9FC}" dt="2023-10-09T22:27:35.246" v="3320" actId="26606"/>
          <ac:graphicFrameMkLst>
            <pc:docMk/>
            <pc:sldMk cId="279903630" sldId="2141411814"/>
            <ac:graphicFrameMk id="7" creationId="{4DAF10DA-4567-C2DF-7EC9-1AF468216135}"/>
          </ac:graphicFrameMkLst>
        </pc:graphicFrameChg>
        <pc:graphicFrameChg chg="add del">
          <ac:chgData name="Richardson, Emma J J" userId="cd282356-08e9-4b47-9ec2-0960e6b8e21d" providerId="ADAL" clId="{A7C845D1-F05F-2544-84F6-C7918F18B9FC}" dt="2023-10-09T22:34:14.820" v="3350" actId="26606"/>
          <ac:graphicFrameMkLst>
            <pc:docMk/>
            <pc:sldMk cId="279903630" sldId="2141411814"/>
            <ac:graphicFrameMk id="8" creationId="{8FC16694-CEF3-C614-7E43-FC9AE9AC0B12}"/>
          </ac:graphicFrameMkLst>
        </pc:graphicFrameChg>
        <pc:graphicFrameChg chg="add del">
          <ac:chgData name="Richardson, Emma J J" userId="cd282356-08e9-4b47-9ec2-0960e6b8e21d" providerId="ADAL" clId="{A7C845D1-F05F-2544-84F6-C7918F18B9FC}" dt="2023-10-09T22:27:40.189" v="3322" actId="26606"/>
          <ac:graphicFrameMkLst>
            <pc:docMk/>
            <pc:sldMk cId="279903630" sldId="2141411814"/>
            <ac:graphicFrameMk id="9" creationId="{D3614AE8-5667-B218-6757-C6A31AA7FA3D}"/>
          </ac:graphicFrameMkLst>
        </pc:graphicFrameChg>
        <pc:graphicFrameChg chg="add del mod modGraphic">
          <ac:chgData name="Richardson, Emma J J" userId="cd282356-08e9-4b47-9ec2-0960e6b8e21d" providerId="ADAL" clId="{A7C845D1-F05F-2544-84F6-C7918F18B9FC}" dt="2023-10-10T09:42:03.252" v="3405" actId="18245"/>
          <ac:graphicFrameMkLst>
            <pc:docMk/>
            <pc:sldMk cId="279903630" sldId="2141411814"/>
            <ac:graphicFrameMk id="10" creationId="{FE998E43-BFB4-D160-7E2F-FA7C78B06BC5}"/>
          </ac:graphicFrameMkLst>
        </pc:graphicFrameChg>
        <pc:graphicFrameChg chg="add del mod">
          <ac:chgData name="Richardson, Emma J J" userId="cd282356-08e9-4b47-9ec2-0960e6b8e21d" providerId="ADAL" clId="{A7C845D1-F05F-2544-84F6-C7918F18B9FC}" dt="2023-10-09T22:31:59.804" v="3340" actId="26606"/>
          <ac:graphicFrameMkLst>
            <pc:docMk/>
            <pc:sldMk cId="279903630" sldId="2141411814"/>
            <ac:graphicFrameMk id="11" creationId="{BCE98DF5-5FCF-496F-9D5A-319FBEFE5E3E}"/>
          </ac:graphicFrameMkLst>
        </pc:graphicFrameChg>
        <pc:picChg chg="add del mod">
          <ac:chgData name="Richardson, Emma J J" userId="cd282356-08e9-4b47-9ec2-0960e6b8e21d" providerId="ADAL" clId="{A7C845D1-F05F-2544-84F6-C7918F18B9FC}" dt="2023-10-09T22:29:02.303" v="3327" actId="931"/>
          <ac:picMkLst>
            <pc:docMk/>
            <pc:sldMk cId="279903630" sldId="2141411814"/>
            <ac:picMk id="6" creationId="{015CCA84-C231-1AF0-9221-768F753E5EEA}"/>
          </ac:picMkLst>
        </pc:picChg>
      </pc:sldChg>
      <pc:sldChg chg="add del">
        <pc:chgData name="Richardson, Emma J J" userId="cd282356-08e9-4b47-9ec2-0960e6b8e21d" providerId="ADAL" clId="{A7C845D1-F05F-2544-84F6-C7918F18B9FC}" dt="2023-10-09T22:02:43.261" v="3057" actId="2696"/>
        <pc:sldMkLst>
          <pc:docMk/>
          <pc:sldMk cId="2010658056" sldId="2141411814"/>
        </pc:sldMkLst>
      </pc:sldChg>
      <pc:sldChg chg="add del mod ord modShow">
        <pc:chgData name="Richardson, Emma J J" userId="cd282356-08e9-4b47-9ec2-0960e6b8e21d" providerId="ADAL" clId="{A7C845D1-F05F-2544-84F6-C7918F18B9FC}" dt="2023-10-10T10:38:37.331" v="4223" actId="2696"/>
        <pc:sldMkLst>
          <pc:docMk/>
          <pc:sldMk cId="66828622" sldId="2141411815"/>
        </pc:sldMkLst>
      </pc:sldChg>
      <pc:sldChg chg="add del">
        <pc:chgData name="Richardson, Emma J J" userId="cd282356-08e9-4b47-9ec2-0960e6b8e21d" providerId="ADAL" clId="{A7C845D1-F05F-2544-84F6-C7918F18B9FC}" dt="2023-10-09T22:25:47.180" v="3308"/>
        <pc:sldMkLst>
          <pc:docMk/>
          <pc:sldMk cId="1430961642" sldId="2141411815"/>
        </pc:sldMkLst>
      </pc:sldChg>
      <pc:sldChg chg="addSp delSp modSp add mod modNotesTx">
        <pc:chgData name="Richardson, Emma J J" userId="cd282356-08e9-4b47-9ec2-0960e6b8e21d" providerId="ADAL" clId="{A7C845D1-F05F-2544-84F6-C7918F18B9FC}" dt="2023-10-25T08:09:47.991" v="22876" actId="313"/>
        <pc:sldMkLst>
          <pc:docMk/>
          <pc:sldMk cId="3434718037" sldId="2141411816"/>
        </pc:sldMkLst>
        <pc:spChg chg="mod">
          <ac:chgData name="Richardson, Emma J J" userId="cd282356-08e9-4b47-9ec2-0960e6b8e21d" providerId="ADAL" clId="{A7C845D1-F05F-2544-84F6-C7918F18B9FC}" dt="2023-10-10T14:47:27.598" v="9789" actId="20577"/>
          <ac:spMkLst>
            <pc:docMk/>
            <pc:sldMk cId="3434718037" sldId="2141411816"/>
            <ac:spMk id="2" creationId="{6BB5BD8C-3148-6245-CC2E-2CAFCD0BBCCE}"/>
          </ac:spMkLst>
        </pc:spChg>
        <pc:spChg chg="add mod">
          <ac:chgData name="Richardson, Emma J J" userId="cd282356-08e9-4b47-9ec2-0960e6b8e21d" providerId="ADAL" clId="{A7C845D1-F05F-2544-84F6-C7918F18B9FC}" dt="2023-10-23T12:17:56.773" v="21587"/>
          <ac:spMkLst>
            <pc:docMk/>
            <pc:sldMk cId="3434718037" sldId="2141411816"/>
            <ac:spMk id="3" creationId="{EC1AAECF-5462-84B7-AD4C-A69CD7736F52}"/>
          </ac:spMkLst>
        </pc:spChg>
        <pc:spChg chg="add del mod topLvl">
          <ac:chgData name="Richardson, Emma J J" userId="cd282356-08e9-4b47-9ec2-0960e6b8e21d" providerId="ADAL" clId="{A7C845D1-F05F-2544-84F6-C7918F18B9FC}" dt="2023-10-10T09:57:24.233" v="3553" actId="1037"/>
          <ac:spMkLst>
            <pc:docMk/>
            <pc:sldMk cId="3434718037" sldId="2141411816"/>
            <ac:spMk id="4" creationId="{AA451AB2-03A4-A6CF-DA91-64014E97AC7C}"/>
          </ac:spMkLst>
        </pc:spChg>
        <pc:spChg chg="mod topLvl">
          <ac:chgData name="Richardson, Emma J J" userId="cd282356-08e9-4b47-9ec2-0960e6b8e21d" providerId="ADAL" clId="{A7C845D1-F05F-2544-84F6-C7918F18B9FC}" dt="2023-10-10T09:57:32.025" v="3555" actId="14100"/>
          <ac:spMkLst>
            <pc:docMk/>
            <pc:sldMk cId="3434718037" sldId="2141411816"/>
            <ac:spMk id="5" creationId="{1D2BA810-353F-1FC2-4333-DA6763592903}"/>
          </ac:spMkLst>
        </pc:spChg>
        <pc:spChg chg="mod topLvl">
          <ac:chgData name="Richardson, Emma J J" userId="cd282356-08e9-4b47-9ec2-0960e6b8e21d" providerId="ADAL" clId="{A7C845D1-F05F-2544-84F6-C7918F18B9FC}" dt="2023-10-10T09:57:24.233" v="3553" actId="1037"/>
          <ac:spMkLst>
            <pc:docMk/>
            <pc:sldMk cId="3434718037" sldId="2141411816"/>
            <ac:spMk id="6" creationId="{C05FDBF2-064E-CD18-C52F-11B355DDA199}"/>
          </ac:spMkLst>
        </pc:spChg>
        <pc:spChg chg="mod topLvl">
          <ac:chgData name="Richardson, Emma J J" userId="cd282356-08e9-4b47-9ec2-0960e6b8e21d" providerId="ADAL" clId="{A7C845D1-F05F-2544-84F6-C7918F18B9FC}" dt="2023-10-10T09:57:32.025" v="3555" actId="14100"/>
          <ac:spMkLst>
            <pc:docMk/>
            <pc:sldMk cId="3434718037" sldId="2141411816"/>
            <ac:spMk id="7" creationId="{00CF3EBA-4C45-0683-FD8D-310F364034FC}"/>
          </ac:spMkLst>
        </pc:spChg>
        <pc:spChg chg="mod topLvl">
          <ac:chgData name="Richardson, Emma J J" userId="cd282356-08e9-4b47-9ec2-0960e6b8e21d" providerId="ADAL" clId="{A7C845D1-F05F-2544-84F6-C7918F18B9FC}" dt="2023-10-10T09:57:24.233" v="3553" actId="1037"/>
          <ac:spMkLst>
            <pc:docMk/>
            <pc:sldMk cId="3434718037" sldId="2141411816"/>
            <ac:spMk id="8" creationId="{176FA442-674A-8B9F-DF5F-6A06916D0E7B}"/>
          </ac:spMkLst>
        </pc:spChg>
        <pc:spChg chg="mod topLvl">
          <ac:chgData name="Richardson, Emma J J" userId="cd282356-08e9-4b47-9ec2-0960e6b8e21d" providerId="ADAL" clId="{A7C845D1-F05F-2544-84F6-C7918F18B9FC}" dt="2023-10-10T09:57:32.025" v="3555" actId="14100"/>
          <ac:spMkLst>
            <pc:docMk/>
            <pc:sldMk cId="3434718037" sldId="2141411816"/>
            <ac:spMk id="9" creationId="{A120A931-1B1A-0C7F-431C-8A5D98D682A7}"/>
          </ac:spMkLst>
        </pc:spChg>
        <pc:grpChg chg="del mod">
          <ac:chgData name="Richardson, Emma J J" userId="cd282356-08e9-4b47-9ec2-0960e6b8e21d" providerId="ADAL" clId="{A7C845D1-F05F-2544-84F6-C7918F18B9FC}" dt="2023-10-10T09:48:23.903" v="3437" actId="165"/>
          <ac:grpSpMkLst>
            <pc:docMk/>
            <pc:sldMk cId="3434718037" sldId="2141411816"/>
            <ac:grpSpMk id="3" creationId="{3153C065-C851-6323-2C2A-395FB4DAF34E}"/>
          </ac:grpSpMkLst>
        </pc:grpChg>
        <pc:graphicFrameChg chg="del mod">
          <ac:chgData name="Richardson, Emma J J" userId="cd282356-08e9-4b47-9ec2-0960e6b8e21d" providerId="ADAL" clId="{A7C845D1-F05F-2544-84F6-C7918F18B9FC}" dt="2023-10-10T09:48:12.470" v="3436" actId="18245"/>
          <ac:graphicFrameMkLst>
            <pc:docMk/>
            <pc:sldMk cId="3434718037" sldId="2141411816"/>
            <ac:graphicFrameMk id="10" creationId="{FE998E43-BFB4-D160-7E2F-FA7C78B06BC5}"/>
          </ac:graphicFrameMkLst>
        </pc:graphicFrameChg>
      </pc:sldChg>
      <pc:sldChg chg="addSp delSp modSp add del mod">
        <pc:chgData name="Richardson, Emma J J" userId="cd282356-08e9-4b47-9ec2-0960e6b8e21d" providerId="ADAL" clId="{A7C845D1-F05F-2544-84F6-C7918F18B9FC}" dt="2023-10-10T09:52:06.032" v="3491" actId="2696"/>
        <pc:sldMkLst>
          <pc:docMk/>
          <pc:sldMk cId="2631492087" sldId="2141411817"/>
        </pc:sldMkLst>
        <pc:spChg chg="add del mod">
          <ac:chgData name="Richardson, Emma J J" userId="cd282356-08e9-4b47-9ec2-0960e6b8e21d" providerId="ADAL" clId="{A7C845D1-F05F-2544-84F6-C7918F18B9FC}" dt="2023-10-10T09:48:02.352" v="3435"/>
          <ac:spMkLst>
            <pc:docMk/>
            <pc:sldMk cId="2631492087" sldId="2141411817"/>
            <ac:spMk id="3" creationId="{E3142223-0FB0-CC44-9E6B-ECB9E047890A}"/>
          </ac:spMkLst>
        </pc:spChg>
        <pc:spChg chg="add del mod">
          <ac:chgData name="Richardson, Emma J J" userId="cd282356-08e9-4b47-9ec2-0960e6b8e21d" providerId="ADAL" clId="{A7C845D1-F05F-2544-84F6-C7918F18B9FC}" dt="2023-10-10T09:49:47.174" v="3450"/>
          <ac:spMkLst>
            <pc:docMk/>
            <pc:sldMk cId="2631492087" sldId="2141411817"/>
            <ac:spMk id="4" creationId="{379C32B2-2D29-5C3E-CDDE-1DB651F3841C}"/>
          </ac:spMkLst>
        </pc:spChg>
        <pc:spChg chg="mod">
          <ac:chgData name="Richardson, Emma J J" userId="cd282356-08e9-4b47-9ec2-0960e6b8e21d" providerId="ADAL" clId="{A7C845D1-F05F-2544-84F6-C7918F18B9FC}" dt="2023-10-10T09:48:57.106" v="3444" actId="167"/>
          <ac:spMkLst>
            <pc:docMk/>
            <pc:sldMk cId="2631492087" sldId="2141411817"/>
            <ac:spMk id="13" creationId="{FF9B12C9-77FA-FA42-893D-E305751CFD6B}"/>
          </ac:spMkLst>
        </pc:spChg>
      </pc:sldChg>
      <pc:sldChg chg="addSp modSp add mod modNotesTx">
        <pc:chgData name="Richardson, Emma J J" userId="cd282356-08e9-4b47-9ec2-0960e6b8e21d" providerId="ADAL" clId="{A7C845D1-F05F-2544-84F6-C7918F18B9FC}" dt="2023-10-25T08:10:03.715" v="22883" actId="313"/>
        <pc:sldMkLst>
          <pc:docMk/>
          <pc:sldMk cId="4215901342" sldId="2141411817"/>
        </pc:sldMkLst>
        <pc:spChg chg="mod">
          <ac:chgData name="Richardson, Emma J J" userId="cd282356-08e9-4b47-9ec2-0960e6b8e21d" providerId="ADAL" clId="{A7C845D1-F05F-2544-84F6-C7918F18B9FC}" dt="2023-10-25T08:09:59.405" v="22881" actId="313"/>
          <ac:spMkLst>
            <pc:docMk/>
            <pc:sldMk cId="4215901342" sldId="2141411817"/>
            <ac:spMk id="2" creationId="{D5636798-0900-B6EA-377C-2F4E85E71369}"/>
          </ac:spMkLst>
        </pc:spChg>
        <pc:spChg chg="mod">
          <ac:chgData name="Richardson, Emma J J" userId="cd282356-08e9-4b47-9ec2-0960e6b8e21d" providerId="ADAL" clId="{A7C845D1-F05F-2544-84F6-C7918F18B9FC}" dt="2023-10-24T15:50:45.126" v="22714" actId="313"/>
          <ac:spMkLst>
            <pc:docMk/>
            <pc:sldMk cId="4215901342" sldId="2141411817"/>
            <ac:spMk id="3" creationId="{B0838DD7-0A8B-A32B-D8B0-B8730B03506F}"/>
          </ac:spMkLst>
        </pc:spChg>
        <pc:spChg chg="mod">
          <ac:chgData name="Richardson, Emma J J" userId="cd282356-08e9-4b47-9ec2-0960e6b8e21d" providerId="ADAL" clId="{A7C845D1-F05F-2544-84F6-C7918F18B9FC}" dt="2023-10-10T14:07:02.650" v="8632" actId="1076"/>
          <ac:spMkLst>
            <pc:docMk/>
            <pc:sldMk cId="4215901342" sldId="2141411817"/>
            <ac:spMk id="4" creationId="{D9B470B0-900A-624A-4ADD-5759C96629D7}"/>
          </ac:spMkLst>
        </pc:spChg>
        <pc:spChg chg="add mod">
          <ac:chgData name="Richardson, Emma J J" userId="cd282356-08e9-4b47-9ec2-0960e6b8e21d" providerId="ADAL" clId="{A7C845D1-F05F-2544-84F6-C7918F18B9FC}" dt="2023-10-10T14:07:23.721" v="8635" actId="1076"/>
          <ac:spMkLst>
            <pc:docMk/>
            <pc:sldMk cId="4215901342" sldId="2141411817"/>
            <ac:spMk id="5" creationId="{B4A57A5B-7937-1F8E-BC0F-23B4A9F96112}"/>
          </ac:spMkLst>
        </pc:spChg>
        <pc:spChg chg="add mod">
          <ac:chgData name="Richardson, Emma J J" userId="cd282356-08e9-4b47-9ec2-0960e6b8e21d" providerId="ADAL" clId="{A7C845D1-F05F-2544-84F6-C7918F18B9FC}" dt="2023-10-10T14:07:20.892" v="8634" actId="1076"/>
          <ac:spMkLst>
            <pc:docMk/>
            <pc:sldMk cId="4215901342" sldId="2141411817"/>
            <ac:spMk id="6" creationId="{EA423553-58BD-E252-FC44-A61D11ED9880}"/>
          </ac:spMkLst>
        </pc:spChg>
        <pc:spChg chg="add mod">
          <ac:chgData name="Richardson, Emma J J" userId="cd282356-08e9-4b47-9ec2-0960e6b8e21d" providerId="ADAL" clId="{A7C845D1-F05F-2544-84F6-C7918F18B9FC}" dt="2023-10-10T14:08:12.944" v="8637" actId="12"/>
          <ac:spMkLst>
            <pc:docMk/>
            <pc:sldMk cId="4215901342" sldId="2141411817"/>
            <ac:spMk id="8" creationId="{92361063-B1FF-F278-40CD-F4F2CB2E5202}"/>
          </ac:spMkLst>
        </pc:spChg>
        <pc:spChg chg="add mod">
          <ac:chgData name="Richardson, Emma J J" userId="cd282356-08e9-4b47-9ec2-0960e6b8e21d" providerId="ADAL" clId="{A7C845D1-F05F-2544-84F6-C7918F18B9FC}" dt="2023-10-24T15:50:44.475" v="22713" actId="313"/>
          <ac:spMkLst>
            <pc:docMk/>
            <pc:sldMk cId="4215901342" sldId="2141411817"/>
            <ac:spMk id="10" creationId="{6C4ED9C9-2221-0CB5-70A5-4AB97CEA475F}"/>
          </ac:spMkLst>
        </pc:spChg>
      </pc:sldChg>
      <pc:sldChg chg="modSp add del mod ord">
        <pc:chgData name="Richardson, Emma J J" userId="cd282356-08e9-4b47-9ec2-0960e6b8e21d" providerId="ADAL" clId="{A7C845D1-F05F-2544-84F6-C7918F18B9FC}" dt="2023-10-23T13:04:14.905" v="21602" actId="2696"/>
        <pc:sldMkLst>
          <pc:docMk/>
          <pc:sldMk cId="524702780" sldId="2141411818"/>
        </pc:sldMkLst>
        <pc:spChg chg="mod">
          <ac:chgData name="Richardson, Emma J J" userId="cd282356-08e9-4b47-9ec2-0960e6b8e21d" providerId="ADAL" clId="{A7C845D1-F05F-2544-84F6-C7918F18B9FC}" dt="2023-10-13T15:26:49.652" v="21315" actId="20577"/>
          <ac:spMkLst>
            <pc:docMk/>
            <pc:sldMk cId="524702780" sldId="2141411818"/>
            <ac:spMk id="2" creationId="{C82CD3EC-3F7E-175B-976C-9FABA2AFCD05}"/>
          </ac:spMkLst>
        </pc:spChg>
        <pc:spChg chg="mod">
          <ac:chgData name="Richardson, Emma J J" userId="cd282356-08e9-4b47-9ec2-0960e6b8e21d" providerId="ADAL" clId="{A7C845D1-F05F-2544-84F6-C7918F18B9FC}" dt="2023-10-23T12:16:44.456" v="21576" actId="20577"/>
          <ac:spMkLst>
            <pc:docMk/>
            <pc:sldMk cId="524702780" sldId="2141411818"/>
            <ac:spMk id="3" creationId="{DA22EF24-ABF6-C550-8846-7D9066F3B020}"/>
          </ac:spMkLst>
        </pc:spChg>
      </pc:sldChg>
      <pc:sldChg chg="modSp add mod ord">
        <pc:chgData name="Richardson, Emma J J" userId="cd282356-08e9-4b47-9ec2-0960e6b8e21d" providerId="ADAL" clId="{A7C845D1-F05F-2544-84F6-C7918F18B9FC}" dt="2023-10-25T20:03:15.096" v="28068" actId="1076"/>
        <pc:sldMkLst>
          <pc:docMk/>
          <pc:sldMk cId="2438324700" sldId="2141411819"/>
        </pc:sldMkLst>
        <pc:spChg chg="mod">
          <ac:chgData name="Richardson, Emma J J" userId="cd282356-08e9-4b47-9ec2-0960e6b8e21d" providerId="ADAL" clId="{A7C845D1-F05F-2544-84F6-C7918F18B9FC}" dt="2023-10-25T20:03:15.096" v="28068" actId="1076"/>
          <ac:spMkLst>
            <pc:docMk/>
            <pc:sldMk cId="2438324700" sldId="2141411819"/>
            <ac:spMk id="2" creationId="{C82CD3EC-3F7E-175B-976C-9FABA2AFCD05}"/>
          </ac:spMkLst>
        </pc:spChg>
        <pc:spChg chg="mod">
          <ac:chgData name="Richardson, Emma J J" userId="cd282356-08e9-4b47-9ec2-0960e6b8e21d" providerId="ADAL" clId="{A7C845D1-F05F-2544-84F6-C7918F18B9FC}" dt="2023-10-25T16:53:52.715" v="27972" actId="2711"/>
          <ac:spMkLst>
            <pc:docMk/>
            <pc:sldMk cId="2438324700" sldId="2141411819"/>
            <ac:spMk id="3" creationId="{DA22EF24-ABF6-C550-8846-7D9066F3B020}"/>
          </ac:spMkLst>
        </pc:spChg>
      </pc:sldChg>
      <pc:sldChg chg="modSp add mod">
        <pc:chgData name="Richardson, Emma J J" userId="cd282356-08e9-4b47-9ec2-0960e6b8e21d" providerId="ADAL" clId="{A7C845D1-F05F-2544-84F6-C7918F18B9FC}" dt="2023-10-25T20:03:19.714" v="28071" actId="1076"/>
        <pc:sldMkLst>
          <pc:docMk/>
          <pc:sldMk cId="2500202277" sldId="2141411820"/>
        </pc:sldMkLst>
        <pc:spChg chg="mod">
          <ac:chgData name="Richardson, Emma J J" userId="cd282356-08e9-4b47-9ec2-0960e6b8e21d" providerId="ADAL" clId="{A7C845D1-F05F-2544-84F6-C7918F18B9FC}" dt="2023-10-25T20:03:19.714" v="28071" actId="1076"/>
          <ac:spMkLst>
            <pc:docMk/>
            <pc:sldMk cId="2500202277" sldId="2141411820"/>
            <ac:spMk id="2" creationId="{C82CD3EC-3F7E-175B-976C-9FABA2AFCD05}"/>
          </ac:spMkLst>
        </pc:spChg>
        <pc:spChg chg="mod">
          <ac:chgData name="Richardson, Emma J J" userId="cd282356-08e9-4b47-9ec2-0960e6b8e21d" providerId="ADAL" clId="{A7C845D1-F05F-2544-84F6-C7918F18B9FC}" dt="2023-10-25T20:01:51.400" v="28003" actId="20577"/>
          <ac:spMkLst>
            <pc:docMk/>
            <pc:sldMk cId="2500202277" sldId="2141411820"/>
            <ac:spMk id="3" creationId="{DA22EF24-ABF6-C550-8846-7D9066F3B020}"/>
          </ac:spMkLst>
        </pc:spChg>
      </pc:sldChg>
      <pc:sldChg chg="add del">
        <pc:chgData name="Richardson, Emma J J" userId="cd282356-08e9-4b47-9ec2-0960e6b8e21d" providerId="ADAL" clId="{A7C845D1-F05F-2544-84F6-C7918F18B9FC}" dt="2023-10-11T12:10:39.522" v="19866" actId="2696"/>
        <pc:sldMkLst>
          <pc:docMk/>
          <pc:sldMk cId="709231079" sldId="2141411821"/>
        </pc:sldMkLst>
      </pc:sldChg>
      <pc:sldChg chg="modSp add mod">
        <pc:chgData name="Richardson, Emma J J" userId="cd282356-08e9-4b47-9ec2-0960e6b8e21d" providerId="ADAL" clId="{A7C845D1-F05F-2544-84F6-C7918F18B9FC}" dt="2023-10-25T20:03:26.759" v="28076"/>
        <pc:sldMkLst>
          <pc:docMk/>
          <pc:sldMk cId="836854344" sldId="2141411821"/>
        </pc:sldMkLst>
        <pc:spChg chg="mod">
          <ac:chgData name="Richardson, Emma J J" userId="cd282356-08e9-4b47-9ec2-0960e6b8e21d" providerId="ADAL" clId="{A7C845D1-F05F-2544-84F6-C7918F18B9FC}" dt="2023-10-25T20:03:26.759" v="28076"/>
          <ac:spMkLst>
            <pc:docMk/>
            <pc:sldMk cId="836854344" sldId="2141411821"/>
            <ac:spMk id="2" creationId="{C82CD3EC-3F7E-175B-976C-9FABA2AFCD05}"/>
          </ac:spMkLst>
        </pc:spChg>
        <pc:spChg chg="mod">
          <ac:chgData name="Richardson, Emma J J" userId="cd282356-08e9-4b47-9ec2-0960e6b8e21d" providerId="ADAL" clId="{A7C845D1-F05F-2544-84F6-C7918F18B9FC}" dt="2023-10-25T19:52:33.013" v="27991" actId="21"/>
          <ac:spMkLst>
            <pc:docMk/>
            <pc:sldMk cId="836854344" sldId="2141411821"/>
            <ac:spMk id="3" creationId="{DA22EF24-ABF6-C550-8846-7D9066F3B020}"/>
          </ac:spMkLst>
        </pc:spChg>
      </pc:sldChg>
      <pc:sldChg chg="modSp add mod">
        <pc:chgData name="Richardson, Emma J J" userId="cd282356-08e9-4b47-9ec2-0960e6b8e21d" providerId="ADAL" clId="{A7C845D1-F05F-2544-84F6-C7918F18B9FC}" dt="2023-10-25T20:03:30.419" v="28078"/>
        <pc:sldMkLst>
          <pc:docMk/>
          <pc:sldMk cId="3545325888" sldId="2141411823"/>
        </pc:sldMkLst>
        <pc:spChg chg="mod">
          <ac:chgData name="Richardson, Emma J J" userId="cd282356-08e9-4b47-9ec2-0960e6b8e21d" providerId="ADAL" clId="{A7C845D1-F05F-2544-84F6-C7918F18B9FC}" dt="2023-10-25T20:03:30.419" v="28078"/>
          <ac:spMkLst>
            <pc:docMk/>
            <pc:sldMk cId="3545325888" sldId="2141411823"/>
            <ac:spMk id="2" creationId="{C82CD3EC-3F7E-175B-976C-9FABA2AFCD05}"/>
          </ac:spMkLst>
        </pc:spChg>
        <pc:spChg chg="mod">
          <ac:chgData name="Richardson, Emma J J" userId="cd282356-08e9-4b47-9ec2-0960e6b8e21d" providerId="ADAL" clId="{A7C845D1-F05F-2544-84F6-C7918F18B9FC}" dt="2023-10-25T19:52:37.491" v="27994" actId="20577"/>
          <ac:spMkLst>
            <pc:docMk/>
            <pc:sldMk cId="3545325888" sldId="2141411823"/>
            <ac:spMk id="3" creationId="{DA22EF24-ABF6-C550-8846-7D9066F3B020}"/>
          </ac:spMkLst>
        </pc:spChg>
      </pc:sldChg>
      <pc:sldChg chg="modSp add mod modNotesTx">
        <pc:chgData name="Richardson, Emma J J" userId="cd282356-08e9-4b47-9ec2-0960e6b8e21d" providerId="ADAL" clId="{A7C845D1-F05F-2544-84F6-C7918F18B9FC}" dt="2023-10-25T20:02:59.209" v="28064" actId="1076"/>
        <pc:sldMkLst>
          <pc:docMk/>
          <pc:sldMk cId="2743349333" sldId="2141411824"/>
        </pc:sldMkLst>
        <pc:spChg chg="mod">
          <ac:chgData name="Richardson, Emma J J" userId="cd282356-08e9-4b47-9ec2-0960e6b8e21d" providerId="ADAL" clId="{A7C845D1-F05F-2544-84F6-C7918F18B9FC}" dt="2023-10-25T20:02:59.209" v="28064" actId="1076"/>
          <ac:spMkLst>
            <pc:docMk/>
            <pc:sldMk cId="2743349333" sldId="2141411824"/>
            <ac:spMk id="2" creationId="{C82CD3EC-3F7E-175B-976C-9FABA2AFCD05}"/>
          </ac:spMkLst>
        </pc:spChg>
        <pc:spChg chg="mod">
          <ac:chgData name="Richardson, Emma J J" userId="cd282356-08e9-4b47-9ec2-0960e6b8e21d" providerId="ADAL" clId="{A7C845D1-F05F-2544-84F6-C7918F18B9FC}" dt="2023-10-24T15:49:58.404" v="22701" actId="313"/>
          <ac:spMkLst>
            <pc:docMk/>
            <pc:sldMk cId="2743349333" sldId="2141411824"/>
            <ac:spMk id="3" creationId="{DA22EF24-ABF6-C550-8846-7D9066F3B020}"/>
          </ac:spMkLst>
        </pc:spChg>
      </pc:sldChg>
      <pc:sldChg chg="modSp add del mod">
        <pc:chgData name="Richardson, Emma J J" userId="cd282356-08e9-4b47-9ec2-0960e6b8e21d" providerId="ADAL" clId="{A7C845D1-F05F-2544-84F6-C7918F18B9FC}" dt="2023-10-23T15:43:25.093" v="22177" actId="2696"/>
        <pc:sldMkLst>
          <pc:docMk/>
          <pc:sldMk cId="4029972472" sldId="2141411825"/>
        </pc:sldMkLst>
        <pc:spChg chg="mod">
          <ac:chgData name="Richardson, Emma J J" userId="cd282356-08e9-4b47-9ec2-0960e6b8e21d" providerId="ADAL" clId="{A7C845D1-F05F-2544-84F6-C7918F18B9FC}" dt="2023-10-23T13:14:59.784" v="21617" actId="20578"/>
          <ac:spMkLst>
            <pc:docMk/>
            <pc:sldMk cId="4029972472" sldId="2141411825"/>
            <ac:spMk id="3" creationId="{DA22EF24-ABF6-C550-8846-7D9066F3B020}"/>
          </ac:spMkLst>
        </pc:spChg>
      </pc:sldChg>
      <pc:sldChg chg="modSp add mod">
        <pc:chgData name="Richardson, Emma J J" userId="cd282356-08e9-4b47-9ec2-0960e6b8e21d" providerId="ADAL" clId="{A7C845D1-F05F-2544-84F6-C7918F18B9FC}" dt="2023-10-23T15:38:29.803" v="22156" actId="20577"/>
        <pc:sldMkLst>
          <pc:docMk/>
          <pc:sldMk cId="996270381" sldId="2141411826"/>
        </pc:sldMkLst>
        <pc:spChg chg="mod">
          <ac:chgData name="Richardson, Emma J J" userId="cd282356-08e9-4b47-9ec2-0960e6b8e21d" providerId="ADAL" clId="{A7C845D1-F05F-2544-84F6-C7918F18B9FC}" dt="2023-10-23T15:38:29.803" v="22156" actId="20577"/>
          <ac:spMkLst>
            <pc:docMk/>
            <pc:sldMk cId="996270381" sldId="2141411826"/>
            <ac:spMk id="2" creationId="{5D3F1E9C-79C5-E84E-B08F-06797F27B6F6}"/>
          </ac:spMkLst>
        </pc:spChg>
        <pc:spChg chg="mod">
          <ac:chgData name="Richardson, Emma J J" userId="cd282356-08e9-4b47-9ec2-0960e6b8e21d" providerId="ADAL" clId="{A7C845D1-F05F-2544-84F6-C7918F18B9FC}" dt="2023-10-23T15:34:35.979" v="22095" actId="20577"/>
          <ac:spMkLst>
            <pc:docMk/>
            <pc:sldMk cId="996270381" sldId="2141411826"/>
            <ac:spMk id="3" creationId="{67152F7C-4392-D042-93ED-48A50946CFDD}"/>
          </ac:spMkLst>
        </pc:spChg>
        <pc:spChg chg="mod">
          <ac:chgData name="Richardson, Emma J J" userId="cd282356-08e9-4b47-9ec2-0960e6b8e21d" providerId="ADAL" clId="{A7C845D1-F05F-2544-84F6-C7918F18B9FC}" dt="2023-10-23T15:33:06.067" v="21983" actId="27636"/>
          <ac:spMkLst>
            <pc:docMk/>
            <pc:sldMk cId="996270381" sldId="2141411826"/>
            <ac:spMk id="6" creationId="{8EF35676-49DE-E547-B19F-0A8B69E1FA3A}"/>
          </ac:spMkLst>
        </pc:spChg>
      </pc:sldChg>
      <pc:sldChg chg="modSp add mod">
        <pc:chgData name="Richardson, Emma J J" userId="cd282356-08e9-4b47-9ec2-0960e6b8e21d" providerId="ADAL" clId="{A7C845D1-F05F-2544-84F6-C7918F18B9FC}" dt="2023-10-23T15:38:24.014" v="22154" actId="20577"/>
        <pc:sldMkLst>
          <pc:docMk/>
          <pc:sldMk cId="644641627" sldId="2141411827"/>
        </pc:sldMkLst>
        <pc:spChg chg="mod">
          <ac:chgData name="Richardson, Emma J J" userId="cd282356-08e9-4b47-9ec2-0960e6b8e21d" providerId="ADAL" clId="{A7C845D1-F05F-2544-84F6-C7918F18B9FC}" dt="2023-10-23T15:38:24.014" v="22154" actId="20577"/>
          <ac:spMkLst>
            <pc:docMk/>
            <pc:sldMk cId="644641627" sldId="2141411827"/>
            <ac:spMk id="6" creationId="{F86BE729-03A1-22F5-69BF-1FBAEEBA5FAA}"/>
          </ac:spMkLst>
        </pc:spChg>
        <pc:spChg chg="mod">
          <ac:chgData name="Richardson, Emma J J" userId="cd282356-08e9-4b47-9ec2-0960e6b8e21d" providerId="ADAL" clId="{A7C845D1-F05F-2544-84F6-C7918F18B9FC}" dt="2023-10-23T15:38:00.774" v="22137" actId="20577"/>
          <ac:spMkLst>
            <pc:docMk/>
            <pc:sldMk cId="644641627" sldId="2141411827"/>
            <ac:spMk id="11" creationId="{56DFC90C-9B82-4072-7343-C9FBE935593D}"/>
          </ac:spMkLst>
        </pc:spChg>
      </pc:sldChg>
      <pc:sldChg chg="modSp add mod modTransition">
        <pc:chgData name="Richardson, Emma J J" userId="cd282356-08e9-4b47-9ec2-0960e6b8e21d" providerId="ADAL" clId="{A7C845D1-F05F-2544-84F6-C7918F18B9FC}" dt="2023-10-25T16:49:07.268" v="27951" actId="113"/>
        <pc:sldMkLst>
          <pc:docMk/>
          <pc:sldMk cId="2090539987" sldId="2141411832"/>
        </pc:sldMkLst>
        <pc:spChg chg="mod">
          <ac:chgData name="Richardson, Emma J J" userId="cd282356-08e9-4b47-9ec2-0960e6b8e21d" providerId="ADAL" clId="{A7C845D1-F05F-2544-84F6-C7918F18B9FC}" dt="2023-10-24T15:26:47.724" v="22206" actId="2711"/>
          <ac:spMkLst>
            <pc:docMk/>
            <pc:sldMk cId="2090539987" sldId="2141411832"/>
            <ac:spMk id="2" creationId="{00710CC0-DE8D-2F11-E4E8-3B1BEC02978A}"/>
          </ac:spMkLst>
        </pc:spChg>
        <pc:spChg chg="mod">
          <ac:chgData name="Richardson, Emma J J" userId="cd282356-08e9-4b47-9ec2-0960e6b8e21d" providerId="ADAL" clId="{A7C845D1-F05F-2544-84F6-C7918F18B9FC}" dt="2023-10-25T16:49:07.268" v="27951" actId="113"/>
          <ac:spMkLst>
            <pc:docMk/>
            <pc:sldMk cId="2090539987" sldId="2141411832"/>
            <ac:spMk id="3" creationId="{47099CCE-BFCD-F14F-D935-4DE6243498C2}"/>
          </ac:spMkLst>
        </pc:spChg>
      </pc:sldChg>
      <pc:sldChg chg="modSp add mod ord modNotesTx">
        <pc:chgData name="Richardson, Emma J J" userId="cd282356-08e9-4b47-9ec2-0960e6b8e21d" providerId="ADAL" clId="{A7C845D1-F05F-2544-84F6-C7918F18B9FC}" dt="2023-10-25T16:18:25.514" v="27929" actId="14100"/>
        <pc:sldMkLst>
          <pc:docMk/>
          <pc:sldMk cId="1485028560" sldId="2141411833"/>
        </pc:sldMkLst>
        <pc:spChg chg="mod">
          <ac:chgData name="Richardson, Emma J J" userId="cd282356-08e9-4b47-9ec2-0960e6b8e21d" providerId="ADAL" clId="{A7C845D1-F05F-2544-84F6-C7918F18B9FC}" dt="2023-10-25T13:24:20.286" v="23434" actId="20577"/>
          <ac:spMkLst>
            <pc:docMk/>
            <pc:sldMk cId="1485028560" sldId="2141411833"/>
            <ac:spMk id="2" creationId="{36213809-EC6B-BF9E-03FD-06FCA1117714}"/>
          </ac:spMkLst>
        </pc:spChg>
        <pc:spChg chg="mod">
          <ac:chgData name="Richardson, Emma J J" userId="cd282356-08e9-4b47-9ec2-0960e6b8e21d" providerId="ADAL" clId="{A7C845D1-F05F-2544-84F6-C7918F18B9FC}" dt="2023-10-25T14:39:58.522" v="26115" actId="20577"/>
          <ac:spMkLst>
            <pc:docMk/>
            <pc:sldMk cId="1485028560" sldId="2141411833"/>
            <ac:spMk id="3" creationId="{DCCCE0FD-97A5-4712-17A2-953616390B80}"/>
          </ac:spMkLst>
        </pc:spChg>
        <pc:spChg chg="mod">
          <ac:chgData name="Richardson, Emma J J" userId="cd282356-08e9-4b47-9ec2-0960e6b8e21d" providerId="ADAL" clId="{A7C845D1-F05F-2544-84F6-C7918F18B9FC}" dt="2023-10-25T16:18:25.514" v="27929" actId="14100"/>
          <ac:spMkLst>
            <pc:docMk/>
            <pc:sldMk cId="1485028560" sldId="2141411833"/>
            <ac:spMk id="4" creationId="{4F91E9D9-A47C-5A8E-25F1-1C82FAFB6CE2}"/>
          </ac:spMkLst>
        </pc:spChg>
      </pc:sldChg>
      <pc:sldChg chg="new del">
        <pc:chgData name="Richardson, Emma J J" userId="cd282356-08e9-4b47-9ec2-0960e6b8e21d" providerId="ADAL" clId="{A7C845D1-F05F-2544-84F6-C7918F18B9FC}" dt="2023-10-24T16:48:29.042" v="22729" actId="2696"/>
        <pc:sldMkLst>
          <pc:docMk/>
          <pc:sldMk cId="1674410550" sldId="2141411833"/>
        </pc:sldMkLst>
      </pc:sldChg>
      <pc:sldChg chg="modSp add mod">
        <pc:chgData name="Richardson, Emma J J" userId="cd282356-08e9-4b47-9ec2-0960e6b8e21d" providerId="ADAL" clId="{A7C845D1-F05F-2544-84F6-C7918F18B9FC}" dt="2023-10-25T20:03:10.180" v="28066" actId="1076"/>
        <pc:sldMkLst>
          <pc:docMk/>
          <pc:sldMk cId="1938242630" sldId="2141411834"/>
        </pc:sldMkLst>
        <pc:spChg chg="mod">
          <ac:chgData name="Richardson, Emma J J" userId="cd282356-08e9-4b47-9ec2-0960e6b8e21d" providerId="ADAL" clId="{A7C845D1-F05F-2544-84F6-C7918F18B9FC}" dt="2023-10-25T20:03:10.180" v="28066" actId="1076"/>
          <ac:spMkLst>
            <pc:docMk/>
            <pc:sldMk cId="1938242630" sldId="2141411834"/>
            <ac:spMk id="2" creationId="{C82CD3EC-3F7E-175B-976C-9FABA2AFCD05}"/>
          </ac:spMkLst>
        </pc:spChg>
        <pc:spChg chg="mod">
          <ac:chgData name="Richardson, Emma J J" userId="cd282356-08e9-4b47-9ec2-0960e6b8e21d" providerId="ADAL" clId="{A7C845D1-F05F-2544-84F6-C7918F18B9FC}" dt="2023-10-25T19:53:09.974" v="27998" actId="2711"/>
          <ac:spMkLst>
            <pc:docMk/>
            <pc:sldMk cId="1938242630" sldId="2141411834"/>
            <ac:spMk id="3" creationId="{DA22EF24-ABF6-C550-8846-7D9066F3B020}"/>
          </ac:spMkLst>
        </pc:spChg>
      </pc:sldChg>
      <pc:sldChg chg="addSp modSp add">
        <pc:chgData name="Richardson, Emma J J" userId="cd282356-08e9-4b47-9ec2-0960e6b8e21d" providerId="ADAL" clId="{A7C845D1-F05F-2544-84F6-C7918F18B9FC}" dt="2023-10-25T17:30:24.108" v="27981"/>
        <pc:sldMkLst>
          <pc:docMk/>
          <pc:sldMk cId="2974129801" sldId="2141411835"/>
        </pc:sldMkLst>
        <pc:spChg chg="add mod">
          <ac:chgData name="Richardson, Emma J J" userId="cd282356-08e9-4b47-9ec2-0960e6b8e21d" providerId="ADAL" clId="{A7C845D1-F05F-2544-84F6-C7918F18B9FC}" dt="2023-10-25T17:30:24.108" v="27981"/>
          <ac:spMkLst>
            <pc:docMk/>
            <pc:sldMk cId="2974129801" sldId="2141411835"/>
            <ac:spMk id="4" creationId="{FE66F1F3-0857-AA98-585A-CC5EC56C9F8F}"/>
          </ac:spMkLst>
        </pc:spChg>
      </pc:sldChg>
      <pc:sldChg chg="modSp add mod">
        <pc:chgData name="Richardson, Emma J J" userId="cd282356-08e9-4b47-9ec2-0960e6b8e21d" providerId="ADAL" clId="{A7C845D1-F05F-2544-84F6-C7918F18B9FC}" dt="2023-10-25T20:03:24.138" v="28074" actId="1076"/>
        <pc:sldMkLst>
          <pc:docMk/>
          <pc:sldMk cId="2617379755" sldId="2141411836"/>
        </pc:sldMkLst>
        <pc:spChg chg="mod">
          <ac:chgData name="Richardson, Emma J J" userId="cd282356-08e9-4b47-9ec2-0960e6b8e21d" providerId="ADAL" clId="{A7C845D1-F05F-2544-84F6-C7918F18B9FC}" dt="2023-10-25T20:03:24.138" v="28074" actId="1076"/>
          <ac:spMkLst>
            <pc:docMk/>
            <pc:sldMk cId="2617379755" sldId="2141411836"/>
            <ac:spMk id="2" creationId="{C82CD3EC-3F7E-175B-976C-9FABA2AFCD05}"/>
          </ac:spMkLst>
        </pc:spChg>
        <pc:spChg chg="mod">
          <ac:chgData name="Richardson, Emma J J" userId="cd282356-08e9-4b47-9ec2-0960e6b8e21d" providerId="ADAL" clId="{A7C845D1-F05F-2544-84F6-C7918F18B9FC}" dt="2023-10-25T20:01:56.712" v="28006" actId="20577"/>
          <ac:spMkLst>
            <pc:docMk/>
            <pc:sldMk cId="2617379755" sldId="2141411836"/>
            <ac:spMk id="3" creationId="{DA22EF24-ABF6-C550-8846-7D9066F3B020}"/>
          </ac:spMkLst>
        </pc:spChg>
      </pc:sldChg>
      <pc:sldMasterChg chg="delSldLayout">
        <pc:chgData name="Richardson, Emma J J" userId="cd282356-08e9-4b47-9ec2-0960e6b8e21d" providerId="ADAL" clId="{A7C845D1-F05F-2544-84F6-C7918F18B9FC}" dt="2023-10-23T15:40:17.441" v="22158" actId="2696"/>
        <pc:sldMasterMkLst>
          <pc:docMk/>
          <pc:sldMasterMk cId="716873987" sldId="2147483662"/>
        </pc:sldMasterMkLst>
        <pc:sldLayoutChg chg="del">
          <pc:chgData name="Richardson, Emma J J" userId="cd282356-08e9-4b47-9ec2-0960e6b8e21d" providerId="ADAL" clId="{A7C845D1-F05F-2544-84F6-C7918F18B9FC}" dt="2023-10-23T15:40:17.441" v="22158" actId="2696"/>
          <pc:sldLayoutMkLst>
            <pc:docMk/>
            <pc:sldMasterMk cId="716873987" sldId="2147483662"/>
            <pc:sldLayoutMk cId="1966755120" sldId="2147483663"/>
          </pc:sldLayoutMkLst>
        </pc:sldLayoutChg>
      </pc:sldMasterChg>
    </pc:docChg>
  </pc:docChgLst>
  <pc:docChgLst>
    <pc:chgData name="Helena Walters" userId="0082c520-c2c8-4944-9e5a-2aa07d58029d" providerId="ADAL" clId="{5C43B1E2-8A09-4923-8612-C53DB842483A}"/>
    <pc:docChg chg="custSel addSld delSld modSld">
      <pc:chgData name="Helena Walters" userId="0082c520-c2c8-4944-9e5a-2aa07d58029d" providerId="ADAL" clId="{5C43B1E2-8A09-4923-8612-C53DB842483A}" dt="2023-11-07T16:25:48.934" v="13" actId="47"/>
      <pc:docMkLst>
        <pc:docMk/>
      </pc:docMkLst>
      <pc:sldChg chg="del">
        <pc:chgData name="Helena Walters" userId="0082c520-c2c8-4944-9e5a-2aa07d58029d" providerId="ADAL" clId="{5C43B1E2-8A09-4923-8612-C53DB842483A}" dt="2023-11-07T16:25:48.934" v="13" actId="47"/>
        <pc:sldMkLst>
          <pc:docMk/>
          <pc:sldMk cId="996270381" sldId="2141411826"/>
        </pc:sldMkLst>
      </pc:sldChg>
      <pc:sldChg chg="modSp add mod">
        <pc:chgData name="Helena Walters" userId="0082c520-c2c8-4944-9e5a-2aa07d58029d" providerId="ADAL" clId="{5C43B1E2-8A09-4923-8612-C53DB842483A}" dt="2023-11-07T16:25:34.572" v="12" actId="1035"/>
        <pc:sldMkLst>
          <pc:docMk/>
          <pc:sldMk cId="1988958893" sldId="2141411837"/>
        </pc:sldMkLst>
        <pc:spChg chg="mod">
          <ac:chgData name="Helena Walters" userId="0082c520-c2c8-4944-9e5a-2aa07d58029d" providerId="ADAL" clId="{5C43B1E2-8A09-4923-8612-C53DB842483A}" dt="2023-11-07T16:25:34.572" v="12" actId="1035"/>
          <ac:spMkLst>
            <pc:docMk/>
            <pc:sldMk cId="1988958893" sldId="2141411837"/>
            <ac:spMk id="2" creationId="{5D3F1E9C-79C5-E84E-B08F-06797F27B6F6}"/>
          </ac:spMkLst>
        </pc:spChg>
        <pc:spChg chg="mod">
          <ac:chgData name="Helena Walters" userId="0082c520-c2c8-4944-9e5a-2aa07d58029d" providerId="ADAL" clId="{5C43B1E2-8A09-4923-8612-C53DB842483A}" dt="2023-11-07T16:25:04.669" v="1" actId="27636"/>
          <ac:spMkLst>
            <pc:docMk/>
            <pc:sldMk cId="1988958893" sldId="2141411837"/>
            <ac:spMk id="6" creationId="{8EF35676-49DE-E547-B19F-0A8B69E1FA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3F96A-BCF8-66F9-A03D-7372F6D6A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62A822-D726-2D09-6395-E50E81638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75B5F-336F-4E45-B8B4-07FF0B4F988E}" type="datetimeFigureOut">
              <a:rPr lang="en-GB" smtClean="0"/>
              <a:t>10/11/2023</a:t>
            </a:fld>
            <a:endParaRPr lang="en-GB"/>
          </a:p>
        </p:txBody>
      </p:sp>
      <p:sp>
        <p:nvSpPr>
          <p:cNvPr id="4" name="Footer Placeholder 3">
            <a:extLst>
              <a:ext uri="{FF2B5EF4-FFF2-40B4-BE49-F238E27FC236}">
                <a16:creationId xmlns:a16="http://schemas.microsoft.com/office/drawing/2014/main" id="{C01E1E75-9431-32D1-0D55-B4BFDFB70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2158BFF-EC7D-7AD9-1553-2424AD6E38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30CCA-59DD-A648-8736-51A52ED182E4}" type="slidenum">
              <a:rPr lang="en-GB" smtClean="0"/>
              <a:t>‹#›</a:t>
            </a:fld>
            <a:endParaRPr lang="en-GB"/>
          </a:p>
        </p:txBody>
      </p:sp>
    </p:spTree>
    <p:extLst>
      <p:ext uri="{BB962C8B-B14F-4D97-AF65-F5344CB8AC3E}">
        <p14:creationId xmlns:p14="http://schemas.microsoft.com/office/powerpoint/2010/main" val="293295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A034D-55DD-6646-AC8F-836418DFAEE1}"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28DAF-9D48-EE4E-8524-D83AA096D89F}" type="slidenum">
              <a:rPr lang="en-GB" smtClean="0"/>
              <a:t>‹#›</a:t>
            </a:fld>
            <a:endParaRPr lang="en-GB"/>
          </a:p>
        </p:txBody>
      </p:sp>
    </p:spTree>
    <p:extLst>
      <p:ext uri="{BB962C8B-B14F-4D97-AF65-F5344CB8AC3E}">
        <p14:creationId xmlns:p14="http://schemas.microsoft.com/office/powerpoint/2010/main" val="260727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Font typeface="Arial" panose="020B0604020202020204" pitchFamily="34" charset="0"/>
              <a:buNone/>
            </a:pPr>
            <a:r>
              <a:rPr lang="en-US" dirty="0"/>
              <a:t>Without important efforts to ensure a fair distribution of costs and benefits throughout society, these will be felt unevenly. Therefore, equality, social inclusion and fairness is a key focus are when planning a just transition.</a:t>
            </a:r>
          </a:p>
          <a:p>
            <a:pPr marL="101600" indent="0">
              <a:buFont typeface="Arial" panose="020B0604020202020204" pitchFamily="34" charset="0"/>
              <a:buNone/>
            </a:pPr>
            <a:endParaRPr lang="en-US" dirty="0"/>
          </a:p>
          <a:p>
            <a:pPr marL="101600" indent="0">
              <a:buFont typeface="Arial" panose="020B0604020202020204" pitchFamily="34" charset="0"/>
              <a:buNone/>
            </a:pPr>
            <a:r>
              <a:rPr lang="en-US" dirty="0"/>
              <a:t>Firstly, </a:t>
            </a:r>
            <a:r>
              <a:rPr lang="en-GB" sz="1200" b="0" kern="1200" dirty="0">
                <a:latin typeface="Arial" panose="020B0604020202020204" pitchFamily="34" charset="0"/>
                <a:cs typeface="Arial" panose="020B0604020202020204" pitchFamily="34" charset="0"/>
              </a:rPr>
              <a:t>gender, equality and social inclusion considerations need to be included in all policies.</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Specific focus on equality is needed for policies to avoid creating or exacerbating inequalities.</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To do this, representatives of historically marginalised groups should be consulted.</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In particular, more support is needed for p</a:t>
            </a:r>
            <a:r>
              <a:rPr lang="en-GB" b="0" i="0" u="none" strike="noStrike" dirty="0">
                <a:effectLst/>
                <a:latin typeface="Arial" panose="020B0604020202020204" pitchFamily="34" charset="0"/>
                <a:cs typeface="Arial" panose="020B0604020202020204" pitchFamily="34" charset="0"/>
              </a:rPr>
              <a:t>rograms addressing women’s well-being in emerging economies.</a:t>
            </a:r>
          </a:p>
          <a:p>
            <a:pPr marL="444500" indent="-342900">
              <a:buFont typeface="Arial" panose="020B0604020202020204" pitchFamily="34" charset="0"/>
              <a:buChar char="•"/>
            </a:pPr>
            <a:endParaRPr lang="en-GB" b="0" i="0" u="none" strike="noStrike" dirty="0">
              <a:effectLst/>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effectLst/>
                <a:latin typeface="Arial" panose="020B0604020202020204" pitchFamily="34" charset="0"/>
                <a:cs typeface="Arial" panose="020B0604020202020204" pitchFamily="34" charset="0"/>
              </a:rPr>
              <a:t>Secondly, </a:t>
            </a:r>
            <a:r>
              <a:rPr lang="en-GB" sz="1200" b="0" i="0" u="none" strike="noStrike" kern="1200" dirty="0">
                <a:effectLst/>
                <a:latin typeface="Arial" panose="020B0604020202020204" pitchFamily="34" charset="0"/>
                <a:cs typeface="Arial" panose="020B0604020202020204" pitchFamily="34" charset="0"/>
              </a:rPr>
              <a:t>policies should e</a:t>
            </a:r>
            <a:r>
              <a:rPr lang="en-GB" sz="1200" b="0" kern="1200" dirty="0">
                <a:effectLst/>
                <a:latin typeface="Arial" panose="020B0604020202020204" pitchFamily="34" charset="0"/>
                <a:cs typeface="Arial" panose="020B0604020202020204" pitchFamily="34" charset="0"/>
              </a:rPr>
              <a:t>nsure a fair distribution of clean energy benefits and avoid the risk of disproportionate negative impacts on vulnerable populations </a:t>
            </a:r>
          </a:p>
          <a:p>
            <a:pPr marL="387350" indent="-285750">
              <a:buFont typeface="Arial" panose="020B0604020202020204" pitchFamily="34" charset="0"/>
              <a:buChar char="•"/>
            </a:pPr>
            <a:r>
              <a:rPr lang="en-GB" dirty="0">
                <a:effectLst/>
                <a:latin typeface="Arial" panose="020B0604020202020204" pitchFamily="34" charset="0"/>
                <a:cs typeface="Arial" panose="020B0604020202020204" pitchFamily="34" charset="0"/>
              </a:rPr>
              <a:t>All policies have distributional impacts, especially financial and pricing ones. They need to be carefully analysed and mitigated.</a:t>
            </a: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For instance, carbon pricing is perceived as fairer when revenues are channelled back to households.</a:t>
            </a: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indent="0">
              <a:buNone/>
            </a:pPr>
            <a:r>
              <a:rPr lang="en-GB" b="0" dirty="0">
                <a:effectLst/>
                <a:latin typeface="Arial" panose="020B0604020202020204" pitchFamily="34" charset="0"/>
                <a:cs typeface="Arial" panose="020B0604020202020204" pitchFamily="34" charset="0"/>
              </a:rPr>
              <a:t>Thirdly, policy-makers should integrate the voices of younger generations in decision making.</a:t>
            </a:r>
          </a:p>
          <a:p>
            <a:pPr marL="444500" indent="-342900">
              <a:buFont typeface="Arial" panose="020B0604020202020204" pitchFamily="34" charset="0"/>
              <a:buChar char="•"/>
            </a:pPr>
            <a:r>
              <a:rPr lang="en-GB" dirty="0">
                <a:effectLst/>
                <a:latin typeface="Arial" panose="020B0604020202020204" pitchFamily="34" charset="0"/>
                <a:cs typeface="Arial" panose="020B0604020202020204" pitchFamily="34" charset="0"/>
              </a:rPr>
              <a:t>Today’s clean electricity transition decisions will impact younger generations.</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E</a:t>
            </a:r>
            <a:r>
              <a:rPr lang="en-GB" b="0" i="0" u="none" strike="noStrike" dirty="0">
                <a:effectLst/>
                <a:latin typeface="Arial" panose="020B0604020202020204" pitchFamily="34" charset="0"/>
                <a:cs typeface="Arial" panose="020B0604020202020204" pitchFamily="34" charset="0"/>
              </a:rPr>
              <a:t>ducation for youth can broaden job opportunities in the clean energy sector.</a:t>
            </a:r>
            <a:endParaRPr lang="en-GB" b="0" i="0" u="none" strike="noStrike"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GB" b="0" i="0" u="none" strike="noStrike" dirty="0">
                <a:effectLst/>
                <a:latin typeface="Arial" panose="020B0604020202020204" pitchFamily="34" charset="0"/>
                <a:cs typeface="Arial" panose="020B0604020202020204" pitchFamily="34" charset="0"/>
              </a:rPr>
              <a:t>Policies should ensure energy access for youth to prevent lost productivity and opportunities.</a:t>
            </a:r>
            <a:r>
              <a:rPr lang="en-GB" b="1" dirty="0">
                <a:effectLst/>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latin typeface="Arial" panose="020B0604020202020204" pitchFamily="34" charset="0"/>
              <a:cs typeface="Arial" panose="020B0604020202020204" pitchFamily="34" charset="0"/>
            </a:endParaRPr>
          </a:p>
          <a:p>
            <a:pPr marL="101600" indent="0">
              <a:buFont typeface="Arial" panose="020B0604020202020204" pitchFamily="34" charset="0"/>
              <a:buNone/>
            </a:pPr>
            <a:endParaRPr lang="en-GB" b="0" i="0" u="none" strike="noStrike" dirty="0">
              <a:effectLst/>
              <a:latin typeface="Arial" panose="020B0604020202020204" pitchFamily="34" charset="0"/>
              <a:cs typeface="Arial" panose="020B0604020202020204" pitchFamily="34" charset="0"/>
            </a:endParaRPr>
          </a:p>
          <a:p>
            <a:pPr marL="273050" indent="-171450">
              <a:buFont typeface="Arial" panose="020B0604020202020204" pitchFamily="34" charset="0"/>
              <a:buChar char="•"/>
            </a:pPr>
            <a:endParaRPr lang="en-GB" sz="1200" b="0" kern="1200" dirty="0">
              <a:latin typeface="Arial" panose="020B0604020202020204" pitchFamily="34" charset="0"/>
              <a:cs typeface="Arial" panose="020B0604020202020204" pitchFamily="34" charset="0"/>
            </a:endParaRPr>
          </a:p>
          <a:p>
            <a:pPr marL="10160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325180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achieve the policy goals describes in the previous slides, adapted to their local context, governments need dedicated institutional capacity. </a:t>
            </a:r>
            <a:r>
              <a:rPr lang="en-US" sz="1200" dirty="0">
                <a:solidFill>
                  <a:schemeClr val="tx1"/>
                </a:solidFill>
                <a:latin typeface="Arial" panose="020B0604020202020204" pitchFamily="34" charset="0"/>
                <a:cs typeface="Arial" panose="020B0604020202020204" pitchFamily="34" charset="0"/>
              </a:rPr>
              <a:t>Lack of dedicated institutional capacity is a key barrier to achieving just transitions.</a:t>
            </a:r>
          </a:p>
          <a:p>
            <a:pPr marL="101600" indent="0">
              <a:spcAft>
                <a:spcPts val="600"/>
              </a:spcAft>
              <a:buNone/>
            </a:pPr>
            <a:endParaRPr lang="en-US" sz="1200" dirty="0">
              <a:solidFill>
                <a:schemeClr val="tx1"/>
              </a:solidFill>
              <a:latin typeface="Arial" panose="020B0604020202020204" pitchFamily="34" charset="0"/>
              <a:cs typeface="Arial" panose="020B0604020202020204" pitchFamily="34" charset="0"/>
            </a:endParaRPr>
          </a:p>
          <a:p>
            <a:pPr marL="101600" indent="0">
              <a:spcAft>
                <a:spcPts val="600"/>
              </a:spcAft>
              <a:buNone/>
            </a:pPr>
            <a:r>
              <a:rPr lang="en-US" sz="1200" dirty="0">
                <a:solidFill>
                  <a:schemeClr val="tx1"/>
                </a:solidFill>
                <a:latin typeface="Arial" panose="020B0604020202020204" pitchFamily="34" charset="0"/>
                <a:cs typeface="Arial" panose="020B0604020202020204" pitchFamily="34" charset="0"/>
              </a:rPr>
              <a:t>National governments should:</a:t>
            </a:r>
          </a:p>
          <a:p>
            <a:pPr marL="387350" indent="-285750">
              <a:spcAft>
                <a:spcPts val="600"/>
              </a:spcAft>
              <a:buFont typeface="Arial" panose="020B0604020202020204" pitchFamily="34" charset="0"/>
              <a:buChar char="•"/>
            </a:pPr>
            <a:r>
              <a:rPr lang="en-GB" sz="1200" b="1" dirty="0">
                <a:solidFill>
                  <a:schemeClr val="tx1"/>
                </a:solidFill>
                <a:effectLst/>
                <a:latin typeface="Arial" panose="020B0604020202020204" pitchFamily="34" charset="0"/>
                <a:cs typeface="Arial" panose="020B0604020202020204" pitchFamily="34" charset="0"/>
              </a:rPr>
              <a:t>Assess the level of awareness </a:t>
            </a:r>
            <a:r>
              <a:rPr lang="en-GB" sz="1200" dirty="0">
                <a:solidFill>
                  <a:schemeClr val="tx1"/>
                </a:solidFill>
                <a:effectLst/>
                <a:latin typeface="Arial" panose="020B0604020202020204" pitchFamily="34" charset="0"/>
                <a:cs typeface="Arial" panose="020B0604020202020204" pitchFamily="34" charset="0"/>
              </a:rPr>
              <a:t>of just </a:t>
            </a:r>
            <a:r>
              <a:rPr lang="en-GB" sz="1200" dirty="0">
                <a:solidFill>
                  <a:schemeClr val="tx1"/>
                </a:solidFill>
                <a:latin typeface="Arial" panose="020B0604020202020204" pitchFamily="34" charset="0"/>
                <a:cs typeface="Arial" panose="020B0604020202020204" pitchFamily="34" charset="0"/>
              </a:rPr>
              <a:t>t</a:t>
            </a:r>
            <a:r>
              <a:rPr lang="en-GB" sz="1200" dirty="0">
                <a:solidFill>
                  <a:schemeClr val="tx1"/>
                </a:solidFill>
                <a:effectLst/>
                <a:latin typeface="Arial" panose="020B0604020202020204" pitchFamily="34" charset="0"/>
                <a:cs typeface="Arial" panose="020B0604020202020204" pitchFamily="34" charset="0"/>
              </a:rPr>
              <a:t>ransition among climate policy personnel.</a:t>
            </a:r>
          </a:p>
          <a:p>
            <a:pPr marL="387350" indent="-285750">
              <a:spcAft>
                <a:spcPts val="600"/>
              </a:spcAft>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Engage with a wide range of ministries </a:t>
            </a:r>
            <a:r>
              <a:rPr lang="en-GB" sz="1200" dirty="0">
                <a:solidFill>
                  <a:schemeClr val="tx1"/>
                </a:solidFill>
                <a:latin typeface="Arial" panose="020B0604020202020204" pitchFamily="34" charset="0"/>
                <a:cs typeface="Arial" panose="020B0604020202020204" pitchFamily="34" charset="0"/>
              </a:rPr>
              <a:t>to reduce silos across Ministries.</a:t>
            </a:r>
            <a:endParaRPr lang="en-GB" sz="1200" dirty="0">
              <a:solidFill>
                <a:schemeClr val="tx1"/>
              </a:solidFill>
              <a:effectLst/>
              <a:latin typeface="Arial" panose="020B0604020202020204" pitchFamily="34" charset="0"/>
              <a:cs typeface="Arial" panose="020B0604020202020204" pitchFamily="34" charset="0"/>
            </a:endParaRPr>
          </a:p>
          <a:p>
            <a:pPr marL="387350" indent="-285750">
              <a:spcAft>
                <a:spcPts val="600"/>
              </a:spcAft>
              <a:buFont typeface="Arial" panose="020B0604020202020204" pitchFamily="34" charset="0"/>
              <a:buChar char="•"/>
            </a:pPr>
            <a:r>
              <a:rPr lang="en-GB" sz="1200" b="1" dirty="0">
                <a:solidFill>
                  <a:schemeClr val="tx1"/>
                </a:solidFill>
                <a:effectLst/>
                <a:latin typeface="Arial" panose="020B0604020202020204" pitchFamily="34" charset="0"/>
                <a:cs typeface="Arial" panose="020B0604020202020204" pitchFamily="34" charset="0"/>
              </a:rPr>
              <a:t>Provide capacity building within government  </a:t>
            </a:r>
            <a:r>
              <a:rPr lang="en-GB" sz="1200" dirty="0">
                <a:solidFill>
                  <a:schemeClr val="tx1"/>
                </a:solidFill>
                <a:effectLst/>
                <a:latin typeface="Arial" panose="020B0604020202020204" pitchFamily="34" charset="0"/>
                <a:cs typeface="Arial" panose="020B0604020202020204" pitchFamily="34" charset="0"/>
              </a:rPr>
              <a:t>to enable informed participation. Draw on capacity building support from outside government, such as international bodies.</a:t>
            </a:r>
          </a:p>
          <a:p>
            <a:pPr marL="387350" indent="-285750">
              <a:spcAft>
                <a:spcPts val="600"/>
              </a:spcAft>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Create institutional capacity at different administrative levels</a:t>
            </a:r>
            <a:r>
              <a:rPr lang="en-US" sz="1200"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set up </a:t>
            </a:r>
            <a:r>
              <a:rPr lang="en-GB" sz="1200" dirty="0">
                <a:solidFill>
                  <a:schemeClr val="tx1"/>
                </a:solidFill>
                <a:effectLst/>
                <a:latin typeface="Arial" panose="020B0604020202020204" pitchFamily="34" charset="0"/>
                <a:cs typeface="Arial" panose="020B0604020202020204" pitchFamily="34" charset="0"/>
              </a:rPr>
              <a:t>government department, agencies or other structures whose sole responsibility is to ensure a fair and inclusive transition and </a:t>
            </a:r>
            <a:r>
              <a:rPr lang="en-GB" sz="1200" dirty="0">
                <a:solidFill>
                  <a:schemeClr val="tx1"/>
                </a:solidFill>
                <a:latin typeface="Arial" panose="020B0604020202020204" pitchFamily="34" charset="0"/>
                <a:cs typeface="Arial" panose="020B0604020202020204" pitchFamily="34" charset="0"/>
              </a:rPr>
              <a:t>implement plans by coordinating with other agencies.</a:t>
            </a:r>
          </a:p>
          <a:p>
            <a:pPr marL="387350" indent="-285750">
              <a:spcAft>
                <a:spcPts val="600"/>
              </a:spcAft>
              <a:buFont typeface="Arial" panose="020B0604020202020204" pitchFamily="34" charset="0"/>
              <a:buChar char="•"/>
            </a:pPr>
            <a:r>
              <a:rPr lang="en-GB" sz="1200" b="1" dirty="0">
                <a:solidFill>
                  <a:schemeClr val="tx1"/>
                </a:solidFill>
                <a:effectLst/>
                <a:latin typeface="Arial" panose="020B0604020202020204" pitchFamily="34" charset="0"/>
                <a:cs typeface="Arial" panose="020B0604020202020204" pitchFamily="34" charset="0"/>
              </a:rPr>
              <a:t>Form a stakeholder and government just </a:t>
            </a:r>
            <a:r>
              <a:rPr lang="en-GB" sz="1200" b="1" dirty="0">
                <a:solidFill>
                  <a:schemeClr val="tx1"/>
                </a:solidFill>
                <a:latin typeface="Arial" panose="020B0604020202020204" pitchFamily="34" charset="0"/>
                <a:cs typeface="Arial" panose="020B0604020202020204" pitchFamily="34" charset="0"/>
              </a:rPr>
              <a:t>t</a:t>
            </a:r>
            <a:r>
              <a:rPr lang="en-GB" sz="1200" b="1" dirty="0">
                <a:solidFill>
                  <a:schemeClr val="tx1"/>
                </a:solidFill>
                <a:effectLst/>
                <a:latin typeface="Arial" panose="020B0604020202020204" pitchFamily="34" charset="0"/>
                <a:cs typeface="Arial" panose="020B0604020202020204" pitchFamily="34" charset="0"/>
              </a:rPr>
              <a:t>ransition working group </a:t>
            </a:r>
            <a:r>
              <a:rPr lang="en-GB" sz="1200" dirty="0">
                <a:solidFill>
                  <a:schemeClr val="tx1"/>
                </a:solidFill>
                <a:effectLst/>
                <a:latin typeface="Arial" panose="020B0604020202020204" pitchFamily="34" charset="0"/>
                <a:cs typeface="Arial" panose="020B0604020202020204" pitchFamily="34" charset="0"/>
              </a:rPr>
              <a:t>to co-produce just transition strategies, policies and measures.</a:t>
            </a:r>
          </a:p>
          <a:p>
            <a:pPr marL="387350" indent="-285750">
              <a:spcAft>
                <a:spcPts val="600"/>
              </a:spcAft>
              <a:buFont typeface="Arial" panose="020B0604020202020204" pitchFamily="34" charset="0"/>
              <a:buChar char="•"/>
            </a:pPr>
            <a:endParaRPr lang="en-GB" sz="400" dirty="0">
              <a:solidFill>
                <a:schemeClr val="tx1"/>
              </a:solidFill>
              <a:effectLst/>
              <a:latin typeface="Arial" panose="020B0604020202020204" pitchFamily="34" charset="0"/>
              <a:cs typeface="Arial" panose="020B0604020202020204" pitchFamily="34" charset="0"/>
            </a:endParaRPr>
          </a:p>
          <a:p>
            <a:pPr marL="101600" indent="0">
              <a:spcAft>
                <a:spcPts val="600"/>
              </a:spcAft>
              <a:buNone/>
            </a:pPr>
            <a:r>
              <a:rPr lang="en-GB" sz="1200" dirty="0">
                <a:solidFill>
                  <a:schemeClr val="tx1"/>
                </a:solidFill>
                <a:latin typeface="Arial" panose="020B0604020202020204" pitchFamily="34" charset="0"/>
                <a:cs typeface="Arial" panose="020B0604020202020204" pitchFamily="34" charset="0"/>
              </a:rPr>
              <a:t>The government should then </a:t>
            </a:r>
            <a:r>
              <a:rPr lang="en-GB" sz="1200" b="1" dirty="0">
                <a:solidFill>
                  <a:schemeClr val="tx1"/>
                </a:solidFill>
                <a:latin typeface="Arial" panose="020B0604020202020204" pitchFamily="34" charset="0"/>
                <a:cs typeface="Arial" panose="020B0604020202020204" pitchFamily="34" charset="0"/>
              </a:rPr>
              <a:t>a</a:t>
            </a:r>
            <a:r>
              <a:rPr lang="en-GB" sz="1200" b="1" dirty="0">
                <a:effectLst/>
                <a:latin typeface="Arial" panose="020B0604020202020204" pitchFamily="34" charset="0"/>
                <a:cs typeface="Arial" panose="020B0604020202020204" pitchFamily="34" charset="0"/>
              </a:rPr>
              <a:t>dopt a national definition and framing of a just transition</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d</a:t>
            </a:r>
            <a:r>
              <a:rPr lang="en-GB" sz="1200" b="1" dirty="0">
                <a:effectLst/>
                <a:latin typeface="Arial" panose="020B0604020202020204" pitchFamily="34" charset="0"/>
                <a:cs typeface="Arial" panose="020B0604020202020204" pitchFamily="34" charset="0"/>
              </a:rPr>
              <a:t>evelop plans for a just transition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link plans for coherence.</a:t>
            </a:r>
          </a:p>
          <a:p>
            <a:pPr marL="101600" indent="0">
              <a:spcAft>
                <a:spcPts val="600"/>
              </a:spcAft>
              <a:buNone/>
            </a:pPr>
            <a:endParaRPr lang="en-GB" sz="1200" b="1" dirty="0">
              <a:effectLst/>
              <a:latin typeface="Arial" panose="020B0604020202020204" pitchFamily="34" charset="0"/>
              <a:cs typeface="Arial" panose="020B0604020202020204" pitchFamily="34" charset="0"/>
            </a:endParaRPr>
          </a:p>
          <a:p>
            <a:pPr marL="101600" indent="0">
              <a:spcAft>
                <a:spcPts val="600"/>
              </a:spcAft>
              <a:buNone/>
            </a:pPr>
            <a:r>
              <a:rPr lang="en-GB" sz="1200" b="0" dirty="0">
                <a:effectLst/>
                <a:latin typeface="Arial" panose="020B0604020202020204" pitchFamily="34" charset="0"/>
                <a:cs typeface="Arial" panose="020B0604020202020204" pitchFamily="34" charset="0"/>
              </a:rPr>
              <a:t>The co-production of just transition strategies relies heavily on stakeholder or public engagement, which brings us to the next section of this chapter on public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International Labour Organization, 2015;</a:t>
            </a:r>
            <a:r>
              <a:rPr lang="en-GB" dirty="0">
                <a:effectLst/>
              </a:rPr>
              <a:t>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solidFill>
                <a:schemeClr val="tx1"/>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303253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GB" dirty="0"/>
              <a:t>This next section on public engagement: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highlights the benefits of public engagement,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overviews public engagement methods and key factors for success, and</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provides guidelines for government.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46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Public engagement is a critical part of planning just transitions. </a:t>
            </a:r>
            <a:r>
              <a:rPr lang="en-US" sz="1200" dirty="0">
                <a:solidFill>
                  <a:schemeClr val="tx1"/>
                </a:solidFill>
                <a:latin typeface="Arial" panose="020B0604020202020204" pitchFamily="34" charset="0"/>
                <a:cs typeface="Arial" panose="020B0604020202020204" pitchFamily="34" charset="0"/>
              </a:rPr>
              <a:t>Research shows that effective public engagement advantages outcomes in several ways</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Public engagement increases action from government and the public because trust is improved.</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There is less public resistance because the decision-making process is viewed as fair.</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government has a stronger social mandate for action because it has confidence that the public want clean energy policies.</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public is more willing to play its part because it has increased trust that governments and businesses actors will also play their parts.</a:t>
            </a:r>
          </a:p>
          <a:p>
            <a:pPr marL="285750" indent="-285750">
              <a:lnSpc>
                <a:spcPct val="110000"/>
              </a:lnSpc>
              <a:spcBef>
                <a:spcPts val="3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300"/>
              </a:spcBef>
              <a:spcAft>
                <a:spcPts val="60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Secondly, Policies are more effective and fairer because they are better-informed.</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breadth and depth of information available for decision making is improved by considering the different value perspectives of different stakeholders.</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Stakeholders also provide important contextual and practical knowledge relevant for the delivery of clean energy polices.</a:t>
            </a:r>
          </a:p>
          <a:p>
            <a:pPr marL="285750" indent="-285750">
              <a:lnSpc>
                <a:spcPct val="110000"/>
              </a:lnSpc>
              <a:spcBef>
                <a:spcPts val="3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lnSpc>
                <a:spcPct val="110000"/>
              </a:lnSpc>
              <a:spcBef>
                <a:spcPts val="30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Finally, public engagement can strengthen democracy.</a:t>
            </a:r>
          </a:p>
          <a:p>
            <a:pPr marL="171450" marR="0" lvl="0" indent="-171450" algn="l" defTabSz="914400" rtl="0" eaLnBrk="1" fontAlgn="auto" latinLnBrk="0" hangingPunct="1">
              <a:lnSpc>
                <a:spcPct val="110000"/>
              </a:lnSpc>
              <a:spcBef>
                <a:spcPts val="300"/>
              </a:spcBef>
              <a:spcAft>
                <a:spcPts val="6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When stakeholders are given the opportunity to influence decisions, there is better accountability, openness and transparency.</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a:p>
        </p:txBody>
      </p:sp>
    </p:spTree>
    <p:extLst>
      <p:ext uri="{BB962C8B-B14F-4D97-AF65-F5344CB8AC3E}">
        <p14:creationId xmlns:p14="http://schemas.microsoft.com/office/powerpoint/2010/main" val="3339685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spcAft>
                <a:spcPts val="600"/>
              </a:spcAft>
              <a:buNone/>
            </a:pPr>
            <a:r>
              <a:rPr lang="en-GB" dirty="0">
                <a:latin typeface="Arial" panose="020B0604020202020204" pitchFamily="34" charset="0"/>
                <a:cs typeface="Arial" panose="020B0604020202020204" pitchFamily="34" charset="0"/>
              </a:rPr>
              <a:t>A wide range of stakeholders should be consulted:</a:t>
            </a:r>
          </a:p>
          <a:p>
            <a:pPr marL="4445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Citizens and communities</a:t>
            </a:r>
            <a:r>
              <a:rPr lang="en-GB" dirty="0">
                <a:latin typeface="Arial" panose="020B0604020202020204" pitchFamily="34" charset="0"/>
                <a:cs typeface="Arial" panose="020B0604020202020204" pitchFamily="34" charset="0"/>
              </a:rPr>
              <a:t>, especially those affected by electricity transitions or historically marginalised groups. This can include r</a:t>
            </a:r>
            <a:r>
              <a:rPr lang="en-GB" b="0" i="0" u="none" strike="noStrike" dirty="0">
                <a:effectLst/>
                <a:latin typeface="Arial" panose="020B0604020202020204" pitchFamily="34" charset="0"/>
              </a:rPr>
              <a:t>epresentatives of gender, youth, indigenous peoples, ability, and marginalised communities.</a:t>
            </a:r>
            <a:endParaRPr lang="en-GB" dirty="0">
              <a:latin typeface="Arial" panose="020B0604020202020204" pitchFamily="34" charset="0"/>
              <a:cs typeface="Arial" panose="020B0604020202020204" pitchFamily="34" charset="0"/>
            </a:endParaRP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Workers and labour unions</a:t>
            </a:r>
            <a:r>
              <a:rPr lang="en-GB" dirty="0">
                <a:latin typeface="Arial" panose="020B0604020202020204" pitchFamily="34" charset="0"/>
                <a:cs typeface="Arial" panose="020B0604020202020204" pitchFamily="34" charset="0"/>
              </a:rPr>
              <a:t>, especially those in high-carbon industries,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Industry and businesses, </a:t>
            </a:r>
            <a:r>
              <a:rPr lang="en-GB" dirty="0">
                <a:latin typeface="Arial" panose="020B0604020202020204" pitchFamily="34" charset="0"/>
                <a:cs typeface="Arial" panose="020B0604020202020204" pitchFamily="34" charset="0"/>
              </a:rPr>
              <a:t>especially those in high-carbon or clean energy industries, as well as SMEs, who may be impacted differently than larger corporations.</a:t>
            </a:r>
          </a:p>
          <a:p>
            <a:pPr marL="4445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Non-governmental organisations (NGOs). </a:t>
            </a:r>
            <a:r>
              <a:rPr lang="en-GB" b="0" dirty="0">
                <a:latin typeface="Arial" panose="020B0604020202020204" pitchFamily="34" charset="0"/>
                <a:cs typeface="Arial" panose="020B0604020202020204" pitchFamily="34" charset="0"/>
              </a:rPr>
              <a:t>For instance, environmental NGOs can advocate for sustainable practices, and social justice organisations can support and facilitate engagement with their groups. </a:t>
            </a:r>
          </a:p>
          <a:p>
            <a:pPr marL="4445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Government</a:t>
            </a:r>
            <a:r>
              <a:rPr lang="en-GB" dirty="0">
                <a:latin typeface="Arial" panose="020B0604020202020204" pitchFamily="34" charset="0"/>
                <a:cs typeface="Arial" panose="020B0604020202020204" pitchFamily="34" charset="0"/>
              </a:rPr>
              <a:t>, particularly the Ministry of Finance but also other ministries and local government. The Ministry of Finance is critical because strategies cannot be funded and implemented without its buy-in, and it brings a comprehensive understanding of the overall national landscape to inform any strategy. </a:t>
            </a:r>
          </a:p>
          <a:p>
            <a:pPr marL="101600" indent="0">
              <a:spcAft>
                <a:spcPts val="600"/>
              </a:spcAft>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101600" indent="0">
              <a:spcAft>
                <a:spcPts val="600"/>
              </a:spcAft>
              <a:buFont typeface="Arial" panose="020B0604020202020204" pitchFamily="34" charset="0"/>
              <a:buNone/>
            </a:pPr>
            <a:r>
              <a:rPr lang="en-GB" dirty="0">
                <a:latin typeface="Arial"/>
                <a:cs typeface="Arial"/>
              </a:rPr>
              <a:t>In keeping with the theme of this chapter on people-centred transitions, the content in this section applies mostly to non-governmental stakeholders. Nevertheless, it is worth noting the importance of intra-governmental engagement for stakeholder engagement for planning the electricity transition more broadly.</a:t>
            </a:r>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263462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rPr>
              <a:t>Diverse forms of public engagement exist. </a:t>
            </a:r>
            <a:r>
              <a:rPr lang="en-GB" b="0" dirty="0">
                <a:latin typeface="Arial" panose="020B0604020202020204" pitchFamily="34" charset="0"/>
                <a:cs typeface="Arial" panose="020B0604020202020204" pitchFamily="34" charset="0"/>
              </a:rPr>
              <a:t>Methods are not better or worse than others, but rather play different, complementary roles.</a:t>
            </a:r>
            <a:endParaRPr lang="en-GB" sz="300" b="0" dirty="0">
              <a:effectLst/>
              <a:latin typeface="Arial" panose="020B0604020202020204" pitchFamily="34" charset="0"/>
              <a:cs typeface="Arial" panose="020B0604020202020204" pitchFamily="34" charset="0"/>
            </a:endParaRPr>
          </a:p>
          <a:p>
            <a:endParaRPr lang="en-GB"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rPr>
              <a:t>In traditional communication, policy actors communicate to publics. This category includes </a:t>
            </a:r>
            <a:r>
              <a:rPr lang="en-GB" sz="1200" b="0" i="0" u="none" strike="noStrike" dirty="0">
                <a:effectLst/>
                <a:latin typeface="Arial" panose="020B0604020202020204" pitchFamily="34" charset="0"/>
                <a:cs typeface="Arial" panose="020B0604020202020204" pitchFamily="34" charset="0"/>
              </a:rPr>
              <a:t>a</a:t>
            </a:r>
            <a:r>
              <a:rPr lang="en-GB" sz="1200" dirty="0">
                <a:latin typeface="Arial" panose="020B0604020202020204" pitchFamily="34" charset="0"/>
                <a:cs typeface="Arial" panose="020B0604020202020204" pitchFamily="34" charset="0"/>
              </a:rPr>
              <a:t>wareness raising campaigns, a</a:t>
            </a:r>
            <a:r>
              <a:rPr lang="en-GB" sz="1200" b="0" i="0" u="none" strike="noStrike" dirty="0">
                <a:effectLst/>
                <a:latin typeface="Arial" panose="020B0604020202020204" pitchFamily="34" charset="0"/>
                <a:cs typeface="Arial" panose="020B0604020202020204" pitchFamily="34" charset="0"/>
              </a:rPr>
              <a:t>dvertising</a:t>
            </a:r>
            <a:r>
              <a:rPr lang="en-GB" sz="1200" dirty="0">
                <a:latin typeface="Arial" panose="020B0604020202020204" pitchFamily="34" charset="0"/>
                <a:cs typeface="Arial" panose="020B0604020202020204" pitchFamily="34" charset="0"/>
              </a:rPr>
              <a:t>, and advice services.</a:t>
            </a:r>
          </a:p>
          <a:p>
            <a:endParaRPr lang="en-GB" b="0" i="0" u="none" strike="noStrike" dirty="0">
              <a:effectLst/>
              <a:latin typeface="Arial" panose="020B0604020202020204" pitchFamily="34" charset="0"/>
            </a:endParaRPr>
          </a:p>
          <a:p>
            <a:r>
              <a:rPr lang="en-GB" b="0" i="0" u="none" strike="noStrike" dirty="0">
                <a:effectLst/>
                <a:latin typeface="Arial" panose="020B0604020202020204" pitchFamily="34" charset="0"/>
              </a:rPr>
              <a:t>Other methods are used for publics to communicate with policy actors. Policy actors can consult publics in various ways. Informal consultations are used to get a snapshot of people’s opinions, and while formal consultations, which are open to anyone to participate, are more resource-intensive for the publics generally attract motivated people such as established stakeholder groups. There are also initiatives led by publics, such as petitions and protests.</a:t>
            </a:r>
          </a:p>
          <a:p>
            <a:endParaRPr lang="en-GB" b="0" i="0" u="none" strike="noStrike" dirty="0">
              <a:effectLst/>
              <a:latin typeface="Arial" panose="020B0604020202020204" pitchFamily="34" charset="0"/>
            </a:endParaRPr>
          </a:p>
          <a:p>
            <a:r>
              <a:rPr lang="en-GB" b="0" i="0" u="none" strike="noStrike" dirty="0">
                <a:effectLst/>
                <a:latin typeface="Arial" panose="020B0604020202020204" pitchFamily="34" charset="0"/>
              </a:rPr>
              <a:t>Finally, two-way engagements create a conversation between publics and policy actors. Deliberative democracy has become increasingly popular to overcome some of the limitations of democratic processes such as voting, which is the most basic form of structured dialogue. </a:t>
            </a:r>
          </a:p>
          <a:p>
            <a:endParaRPr lang="en-GB" b="0" i="0" u="none" strike="noStrike" dirty="0">
              <a:effectLst/>
              <a:latin typeface="Arial" panose="020B0604020202020204" pitchFamily="34" charset="0"/>
            </a:endParaRPr>
          </a:p>
          <a:p>
            <a:endParaRPr lang="en-GB"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341611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dirty="0">
                <a:latin typeface="Arial" panose="020B0604020202020204" pitchFamily="34" charset="0"/>
                <a:cs typeface="Arial" panose="020B0604020202020204" pitchFamily="34" charset="0"/>
              </a:rPr>
              <a:t>Deliberative democracy methods are becoming increasingly popular for public engagement on electricity transitions and reaching net zero.</a:t>
            </a:r>
          </a:p>
          <a:p>
            <a:pPr marL="101600" indent="0">
              <a:buNone/>
            </a:pPr>
            <a:endParaRPr lang="en-US"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These approaches create </a:t>
            </a:r>
            <a:r>
              <a:rPr lang="en-GB" i="0" u="none" strike="noStrike" dirty="0">
                <a:effectLst/>
                <a:latin typeface="Arial" panose="020B0604020202020204" pitchFamily="34" charset="0"/>
                <a:cs typeface="Arial" panose="020B0604020202020204" pitchFamily="34" charset="0"/>
              </a:rPr>
              <a:t>dialogue between publics and policy actors regarding a set of policies or actions. Both sides learn from each other and work towards a common goal.</a:t>
            </a:r>
          </a:p>
          <a:p>
            <a:endParaRPr lang="en-US" dirty="0"/>
          </a:p>
          <a:p>
            <a:pPr marL="101600" indent="0">
              <a:buNone/>
            </a:pPr>
            <a:r>
              <a:rPr lang="en-GB" dirty="0"/>
              <a:t>Participants are generally a </a:t>
            </a:r>
            <a:r>
              <a:rPr lang="en-GB" b="0" i="0" u="none" strike="noStrike" dirty="0">
                <a:effectLst/>
                <a:latin typeface="Arial" panose="020B0604020202020204" pitchFamily="34" charset="0"/>
              </a:rPr>
              <a:t>representative sample of the public or subsections of the wider public.</a:t>
            </a:r>
          </a:p>
          <a:p>
            <a:pPr marL="101600" indent="0">
              <a:buNone/>
            </a:pPr>
            <a:endParaRPr lang="en-GB" b="0" i="0" u="none" strike="noStrike" dirty="0">
              <a:effectLst/>
              <a:latin typeface="Arial" panose="020B0604020202020204" pitchFamily="34" charset="0"/>
              <a:cs typeface="+mn-cs"/>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cs typeface="Arial" panose="020B0604020202020204" pitchFamily="34" charset="0"/>
              </a:rPr>
              <a:t>Deliberative processes typically involve three phases: first, a learning phase, where participants engage with expert witnesses; then a phase of dialogue and deliberation with each other and with experts; and finally, a decision- or recommendations-making phase.</a:t>
            </a:r>
          </a:p>
          <a:p>
            <a:pPr marL="101600" indent="0">
              <a:buNone/>
            </a:pPr>
            <a:endParaRPr lang="en-GB" dirty="0">
              <a:latin typeface="Arial" panose="020B0604020202020204" pitchFamily="34" charset="0"/>
              <a:cs typeface="Arial" panose="020B0604020202020204" pitchFamily="34" charset="0"/>
            </a:endParaRPr>
          </a:p>
          <a:p>
            <a:pPr marL="101600" indent="0">
              <a:buNone/>
            </a:pPr>
            <a:r>
              <a:rPr lang="en-GB" b="0" dirty="0">
                <a:effectLst/>
                <a:latin typeface="Arial" panose="020B0604020202020204" pitchFamily="34" charset="0"/>
                <a:cs typeface="Arial" panose="020B0604020202020204" pitchFamily="34" charset="0"/>
              </a:rPr>
              <a:t>Several countries have used citizens’ assemblies, a form of deliberative democracy, for public engagement and decision making on their energy </a:t>
            </a:r>
            <a:r>
              <a:rPr lang="en-GB" b="0" dirty="0" err="1">
                <a:effectLst/>
                <a:latin typeface="Arial" panose="020B0604020202020204" pitchFamily="34" charset="0"/>
                <a:cs typeface="Arial" panose="020B0604020202020204" pitchFamily="34" charset="0"/>
              </a:rPr>
              <a:t>transtions</a:t>
            </a:r>
            <a:r>
              <a:rPr lang="en-GB" b="0" dirty="0">
                <a:effectLst/>
                <a:latin typeface="Arial" panose="020B0604020202020204" pitchFamily="34" charset="0"/>
                <a:cs typeface="Arial" panose="020B0604020202020204" pitchFamily="34" charset="0"/>
              </a:rPr>
              <a:t>, particularly for high-level visioning. The public’s suggestions are generally meaningfully considered, which builds trust and support. </a:t>
            </a:r>
          </a:p>
          <a:p>
            <a:pPr marL="101600" indent="0">
              <a:buNone/>
            </a:pPr>
            <a:endParaRPr lang="en-GB" i="0" u="none" strike="noStrike" dirty="0">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(OECD,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1600" indent="0">
              <a:buNone/>
            </a:pPr>
            <a:endParaRPr lang="en-GB" i="0" u="none" strike="noStrike" dirty="0">
              <a:effectLst/>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a:p>
            <a:pPr marL="101600" indent="0">
              <a:buNone/>
            </a:pPr>
            <a:endParaRPr lang="en-US" sz="1100" dirty="0">
              <a:latin typeface="Arial" panose="020B0604020202020204" pitchFamily="34" charset="0"/>
              <a:cs typeface="Arial" panose="020B0604020202020204" pitchFamily="34" charset="0"/>
            </a:endParaRPr>
          </a:p>
          <a:p>
            <a:endParaRPr lang="en-GB"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142139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74151"/>
                </a:solidFill>
                <a:effectLst/>
                <a:latin typeface="Söhne"/>
              </a:rPr>
              <a:t>Local governments play a crucial role in public engagement for achieving net-zero emissions.</a:t>
            </a:r>
          </a:p>
          <a:p>
            <a:pPr marL="444500" indent="-342900">
              <a:buFont typeface="Arial" panose="020B0604020202020204" pitchFamily="34" charset="0"/>
              <a:buChar char="•"/>
            </a:pPr>
            <a:endParaRPr lang="en-GB" b="0" i="0" u="none" strike="noStrike" dirty="0">
              <a:solidFill>
                <a:srgbClr val="374151"/>
              </a:solidFill>
              <a:effectLst/>
              <a:latin typeface="Söhne"/>
            </a:endParaRPr>
          </a:p>
          <a:p>
            <a:pPr marL="273050" indent="-171450">
              <a:buFont typeface="Arial" panose="020B0604020202020204" pitchFamily="34" charset="0"/>
              <a:buChar char="•"/>
            </a:pPr>
            <a:r>
              <a:rPr lang="en-GB" b="0" i="0" u="none" strike="noStrike" dirty="0">
                <a:solidFill>
                  <a:srgbClr val="374151"/>
                </a:solidFill>
                <a:effectLst/>
                <a:latin typeface="Söhne"/>
              </a:rPr>
              <a:t>While central governments are responsible for most of the decision-making, local entities must implement policies at the local level.</a:t>
            </a:r>
          </a:p>
          <a:p>
            <a:pPr marL="273050" indent="-17145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plan and implement local policies using their own power. Network of cities for the transition exist which foster collaboration, drive ambitious action, and provide resources and support. Example include C40, ICLEI, Energy Cities.</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Development projects are implemented at the local level. </a:t>
            </a:r>
          </a:p>
          <a:p>
            <a:pPr marL="273050" indent="-17145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support citizen-led initiatives through public procurement, such as by supporting community energy projects, but also through mediation with energy utilities.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a:p>
            <a:pPr marL="101600" lvl="0" indent="0" algn="l">
              <a:buNone/>
            </a:pPr>
            <a:r>
              <a:rPr lang="en-GB" dirty="0">
                <a:latin typeface="Arial" panose="020B0604020202020204" pitchFamily="34" charset="0"/>
                <a:cs typeface="Arial" panose="020B0604020202020204" pitchFamily="34" charset="0"/>
              </a:rPr>
              <a:t>In all cases, local authorities are well-placed to engage with the public:</a:t>
            </a:r>
            <a:endParaRPr lang="en-GB" sz="3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Local authorities are the first layer of government to hear citizen’s concerns and demand</a:t>
            </a:r>
            <a:endParaRPr lang="en-GB" sz="3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Many local authorities have already established trust with their communities. </a:t>
            </a:r>
            <a:r>
              <a:rPr lang="en-GB" sz="1200" dirty="0"/>
              <a:t>The in-depth understanding of the needs and priorities of local people allow local authorities to design and implement effective policies and communication campaigns.</a:t>
            </a:r>
            <a:endParaRPr lang="en-GB"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The national energy strategy should outline regional and local delivery roles within the broader national strategy as well as areas for collaboration. </a:t>
            </a:r>
            <a:r>
              <a:rPr lang="en-GB" sz="400" dirty="0">
                <a:latin typeface="Arial" panose="020B0604020202020204" pitchFamily="34" charset="0"/>
                <a:cs typeface="Arial" panose="020B0604020202020204" pitchFamily="34" charset="0"/>
              </a:rPr>
              <a:t>Furthermore, </a:t>
            </a:r>
            <a:r>
              <a:rPr lang="en-GB" sz="1200" dirty="0">
                <a:latin typeface="Arial" panose="020B0604020202020204" pitchFamily="34" charset="0"/>
                <a:cs typeface="Arial" panose="020B0604020202020204" pitchFamily="34" charset="0"/>
              </a:rPr>
              <a:t>g</a:t>
            </a:r>
            <a:r>
              <a:rPr lang="en-GB" sz="1200" dirty="0"/>
              <a:t>overnment should provide local authorities with the training and the funding to carry out public engagement.</a:t>
            </a:r>
          </a:p>
          <a:p>
            <a:pPr marL="101600" inden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267603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GB" sz="1800" b="0" i="0" u="none" strike="noStrike" dirty="0">
                <a:effectLst/>
                <a:latin typeface="Arial" panose="020B0604020202020204" pitchFamily="34" charset="0"/>
              </a:rPr>
              <a:t>Lessons learnt from experience have led to principles of best practice, summarised below.</a:t>
            </a:r>
          </a:p>
          <a:p>
            <a:pPr marL="101600" indent="0">
              <a:spcAft>
                <a:spcPts val="600"/>
              </a:spcAft>
              <a:buFont typeface="Wingdings" pitchFamily="2" charset="2"/>
              <a:buNone/>
            </a:pPr>
            <a:endParaRPr lang="en-US" sz="1800" b="1"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First, start engagement early and at different levels.</a:t>
            </a:r>
          </a:p>
          <a:p>
            <a:pPr marL="558800" lvl="1" indent="0">
              <a:spcAft>
                <a:spcPts val="600"/>
              </a:spcAft>
              <a:buNone/>
            </a:pPr>
            <a:r>
              <a:rPr lang="en-US" sz="1800" dirty="0">
                <a:latin typeface="Arial" panose="020B0604020202020204" pitchFamily="34" charset="0"/>
                <a:cs typeface="Arial" panose="020B0604020202020204" pitchFamily="34" charset="0"/>
              </a:rPr>
              <a:t>Engagement can be used to feed early thinking, test policy options and approaches, or inform policy details once the approach has been chosen.</a:t>
            </a:r>
          </a:p>
          <a:p>
            <a:pPr marL="558800" lvl="1" indent="0">
              <a:spcAft>
                <a:spcPts val="600"/>
              </a:spcAft>
              <a:buNone/>
            </a:pPr>
            <a:endParaRPr lang="en-US" sz="7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Next, ensure the engagement feeds into the decision-making process.</a:t>
            </a:r>
          </a:p>
          <a:p>
            <a:pPr marL="558800" lvl="1" indent="0">
              <a:spcAft>
                <a:spcPts val="600"/>
              </a:spcAft>
              <a:buNone/>
            </a:pPr>
            <a:r>
              <a:rPr lang="en-US" sz="1800" dirty="0">
                <a:latin typeface="Arial" panose="020B0604020202020204" pitchFamily="34" charset="0"/>
                <a:cs typeface="Arial" panose="020B0604020202020204" pitchFamily="34" charset="0"/>
              </a:rPr>
              <a:t>It needs to be clear from the start who will use the results and how these will inform the decision-making.</a:t>
            </a:r>
          </a:p>
          <a:p>
            <a:pPr marL="558800" lvl="1" indent="0">
              <a:spcAft>
                <a:spcPts val="600"/>
              </a:spcAft>
              <a:buNone/>
            </a:pPr>
            <a:endParaRPr lang="en-US" sz="3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Next, be prepared to listen.</a:t>
            </a:r>
          </a:p>
          <a:p>
            <a:pPr marL="558800" lvl="1" indent="0">
              <a:spcAft>
                <a:spcPts val="600"/>
              </a:spcAft>
              <a:buNone/>
            </a:pPr>
            <a:r>
              <a:rPr kumimoji="0" lang="en-US" sz="1800" b="0" i="0" u="none" strike="noStrike" kern="0" cap="none" spc="0" normalizeH="0" baseline="0" noProof="0" dirty="0">
                <a:ln>
                  <a:noFill/>
                </a:ln>
                <a:solidFill>
                  <a:srgbClr val="242424"/>
                </a:solidFill>
                <a:effectLst/>
                <a:uLnTx/>
                <a:uFillTx/>
                <a:latin typeface="Arial" panose="020B0604020202020204" pitchFamily="34" charset="0"/>
                <a:cs typeface="Arial" panose="020B0604020202020204" pitchFamily="34" charset="0"/>
                <a:sym typeface="Trebuchet MS"/>
              </a:rPr>
              <a:t>Engagement cannot be a tick-boxing exercise.</a:t>
            </a:r>
          </a:p>
          <a:p>
            <a:pPr marL="558800" lvl="1" indent="0">
              <a:spcAft>
                <a:spcPts val="600"/>
              </a:spcAft>
              <a:buNone/>
            </a:pPr>
            <a:endParaRPr kumimoji="0" lang="en-US" sz="300" b="0" i="0" u="none" strike="noStrike" kern="0" cap="none" spc="0" normalizeH="0" baseline="0" noProof="0" dirty="0">
              <a:ln>
                <a:noFill/>
              </a:ln>
              <a:solidFill>
                <a:srgbClr val="242424"/>
              </a:solidFill>
              <a:effectLst/>
              <a:uLnTx/>
              <a:uFillTx/>
              <a:latin typeface="Arial" panose="020B0604020202020204" pitchFamily="34" charset="0"/>
              <a:cs typeface="Arial" panose="020B0604020202020204" pitchFamily="34" charset="0"/>
              <a:sym typeface="Trebuchet MS"/>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Next, carefully think through </a:t>
            </a:r>
            <a:r>
              <a:rPr lang="en-US" sz="1800" dirty="0">
                <a:latin typeface="Arial" panose="020B0604020202020204" pitchFamily="34" charset="0"/>
                <a:cs typeface="Arial" panose="020B0604020202020204" pitchFamily="34" charset="0"/>
              </a:rPr>
              <a:t>public engagement initiatives.</a:t>
            </a:r>
          </a:p>
          <a:p>
            <a:pPr marL="558800" lvl="1" indent="0">
              <a:spcAft>
                <a:spcPts val="600"/>
              </a:spcAft>
              <a:buNone/>
            </a:pPr>
            <a:r>
              <a:rPr lang="en-US" sz="1800" dirty="0">
                <a:latin typeface="Arial" panose="020B0604020202020204" pitchFamily="34" charset="0"/>
                <a:cs typeface="Arial" panose="020B0604020202020204" pitchFamily="34" charset="0"/>
              </a:rPr>
              <a:t>Engagement should target key stakeholders to be resource-efficient—see the chapter ‘Long-term Vision for the Energy Mix”. </a:t>
            </a:r>
          </a:p>
          <a:p>
            <a:pPr marL="558800" lvl="1" indent="0">
              <a:spcAft>
                <a:spcPts val="600"/>
              </a:spcAft>
              <a:buNone/>
            </a:pPr>
            <a:r>
              <a:rPr lang="en-US" sz="1800" dirty="0">
                <a:latin typeface="Arial" panose="020B0604020202020204" pitchFamily="34" charset="0"/>
                <a:cs typeface="Arial" panose="020B0604020202020204" pitchFamily="34" charset="0"/>
              </a:rPr>
              <a:t>Fit-for-purpose and rigorous methods are needed for legitimacy and efficacy.</a:t>
            </a:r>
          </a:p>
          <a:p>
            <a:pPr marL="558800" lvl="1" indent="0">
              <a:spcAft>
                <a:spcPts val="600"/>
              </a:spcAft>
              <a:buNone/>
            </a:pPr>
            <a:endParaRPr lang="en-US" sz="18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Finally, communicate clearly and transparently. </a:t>
            </a:r>
          </a:p>
          <a:p>
            <a:pPr marL="558800" marR="0" lvl="1" indent="0" algn="l" defTabSz="914400" rtl="0" eaLnBrk="1" fontAlgn="auto" latinLnBrk="0" hangingPunct="1">
              <a:lnSpc>
                <a:spcPct val="100000"/>
              </a:lnSpc>
              <a:spcBef>
                <a:spcPts val="0"/>
              </a:spcBef>
              <a:spcAft>
                <a:spcPts val="600"/>
              </a:spcAft>
              <a:buClrTx/>
              <a:buSzTx/>
              <a:buFontTx/>
              <a:buNone/>
              <a:tabLst/>
              <a:defRPr/>
            </a:pPr>
            <a:r>
              <a:rPr lang="en-US" sz="1800" dirty="0">
                <a:latin typeface="Arial" panose="020B0604020202020204" pitchFamily="34" charset="0"/>
                <a:cs typeface="Arial" panose="020B0604020202020204" pitchFamily="34" charset="0"/>
              </a:rPr>
              <a:t>Clear and transparent communication about the engagement and its methods before, during and after engagement process improves trust.</a:t>
            </a:r>
          </a:p>
          <a:p>
            <a:pPr marL="558800" marR="0" lvl="1" indent="0" algn="l" defTabSz="914400" rtl="0" eaLnBrk="1" fontAlgn="auto" latinLnBrk="0" hangingPunct="1">
              <a:lnSpc>
                <a:spcPct val="100000"/>
              </a:lnSpc>
              <a:spcBef>
                <a:spcPts val="0"/>
              </a:spcBef>
              <a:spcAft>
                <a:spcPts val="600"/>
              </a:spcAft>
              <a:buClrTx/>
              <a:buSzTx/>
              <a:buFontTx/>
              <a:buNone/>
              <a:tabLst/>
              <a:defRPr/>
            </a:pPr>
            <a:r>
              <a:rPr lang="en-US" sz="1800" dirty="0">
                <a:latin typeface="Arial" panose="020B0604020202020204" pitchFamily="34" charset="0"/>
                <a:cs typeface="Arial" panose="020B0604020202020204" pitchFamily="34" charset="0"/>
              </a:rPr>
              <a:t>Furthermore, to enhance how much stakeholders engage, language and content should be tailored to the stakeholder’s own language and interests. </a:t>
            </a:r>
          </a:p>
          <a:p>
            <a:pPr marL="558800" marR="0" lvl="1" indent="0" algn="l" defTabSz="914400" rtl="0" eaLnBrk="1" fontAlgn="auto" latinLnBrk="0" hangingPunct="1">
              <a:lnSpc>
                <a:spcPct val="100000"/>
              </a:lnSpc>
              <a:spcBef>
                <a:spcPts val="0"/>
              </a:spcBef>
              <a:spcAft>
                <a:spcPts val="600"/>
              </a:spcAft>
              <a:buClrTx/>
              <a:buSzTx/>
              <a:buFontTx/>
              <a:buNone/>
              <a:tabLst/>
              <a:defRPr/>
            </a:pPr>
            <a:r>
              <a:rPr lang="en-US" sz="1800" dirty="0">
                <a:latin typeface="Arial" panose="020B0604020202020204" pitchFamily="34" charset="0"/>
                <a:cs typeface="Arial" panose="020B0604020202020204" pitchFamily="34" charset="0"/>
              </a:rPr>
              <a:t>The trust of of the wider public can also be improved by covering engagement in the media, which increases familiarity with the process.</a:t>
            </a:r>
          </a:p>
          <a:p>
            <a:pPr marL="558800" lvl="1" indent="0">
              <a:spcAft>
                <a:spcPts val="600"/>
              </a:spcAft>
              <a:buNone/>
            </a:pPr>
            <a:endParaRPr lang="en-US" sz="300" dirty="0">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600"/>
              </a:spcAft>
              <a:buClrTx/>
              <a:buSzTx/>
              <a:buFontTx/>
              <a:buNone/>
              <a:tabLst/>
              <a:defRPr/>
            </a:pPr>
            <a:r>
              <a:rPr lang="en-GB" sz="1050" dirty="0">
                <a:latin typeface="Arial" panose="020B0604020202020204" pitchFamily="34" charset="0"/>
                <a:cs typeface="Arial" panose="020B0604020202020204" pitchFamily="34" charset="0"/>
              </a:rPr>
              <a:t>(</a:t>
            </a:r>
            <a:r>
              <a:rPr lang="en-GB" sz="800" dirty="0">
                <a:effectLst/>
                <a:latin typeface="Arial" panose="020B0604020202020204" pitchFamily="34" charset="0"/>
                <a:ea typeface="Times New Roman" panose="02020603050405020304" pitchFamily="18" charset="0"/>
                <a:cs typeface="Arial" panose="020B0604020202020204" pitchFamily="34" charset="0"/>
              </a:rPr>
              <a:t>Climate Change Committee, 2022; </a:t>
            </a:r>
            <a:r>
              <a:rPr lang="en-GB" sz="8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800" dirty="0">
                <a:effectLst/>
                <a:latin typeface="Arial" panose="020B0604020202020204" pitchFamily="34" charset="0"/>
                <a:ea typeface="Times New Roman" panose="02020603050405020304" pitchFamily="18" charset="0"/>
                <a:cs typeface="Arial" panose="020B0604020202020204" pitchFamily="34" charset="0"/>
              </a:rPr>
              <a:t>, 2021; </a:t>
            </a:r>
            <a:r>
              <a:rPr lang="en-GB" sz="800" dirty="0" err="1">
                <a:effectLst/>
                <a:latin typeface="Arial" panose="020B0604020202020204" pitchFamily="34" charset="0"/>
                <a:ea typeface="Times New Roman" panose="02020603050405020304" pitchFamily="18" charset="0"/>
                <a:cs typeface="Arial" panose="020B0604020202020204" pitchFamily="34" charset="0"/>
              </a:rPr>
              <a:t>Motherway</a:t>
            </a:r>
            <a:r>
              <a:rPr lang="en-GB" sz="800" dirty="0">
                <a:effectLst/>
                <a:latin typeface="Arial" panose="020B0604020202020204" pitchFamily="34" charset="0"/>
                <a:ea typeface="Times New Roman" panose="02020603050405020304" pitchFamily="18" charset="0"/>
                <a:cs typeface="Arial" panose="020B0604020202020204" pitchFamily="34" charset="0"/>
              </a:rPr>
              <a:t> et al., 2023; Rutter et al., 2021</a:t>
            </a:r>
            <a:r>
              <a:rPr lang="en-GB" sz="1050" dirty="0">
                <a:latin typeface="Arial" panose="020B0604020202020204" pitchFamily="34" charset="0"/>
                <a:cs typeface="Arial" panose="020B0604020202020204" pitchFamily="34" charset="0"/>
              </a:rPr>
              <a:t>)</a:t>
            </a:r>
          </a:p>
          <a:p>
            <a:pPr marL="558800" lvl="1" indent="0">
              <a:spcAft>
                <a:spcPts val="600"/>
              </a:spcAft>
              <a:buNone/>
            </a:pPr>
            <a:endParaRPr lang="en-US" sz="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226210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dirty="0">
                <a:solidFill>
                  <a:schemeClr val="tx1"/>
                </a:solidFill>
                <a:latin typeface="Arial" panose="020B0604020202020204" pitchFamily="34" charset="0"/>
                <a:cs typeface="Arial" panose="020B0604020202020204" pitchFamily="34" charset="0"/>
              </a:rPr>
              <a:t>To create the necessary institutional capacity and processes for effective public engagement, governments should:</a:t>
            </a:r>
            <a:endParaRPr lang="en-GB" sz="1200" b="1"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Establish a governmental body </a:t>
            </a:r>
            <a:r>
              <a:rPr lang="en-GB" sz="1200" dirty="0">
                <a:latin typeface="Arial" panose="020B0604020202020204" pitchFamily="34" charset="0"/>
              </a:rPr>
              <a:t>to oversee and coordinate public engagement efforts on net zero.</a:t>
            </a:r>
            <a:endParaRPr lang="en-GB" sz="400"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Take a strategic approach to public engagement</a:t>
            </a:r>
            <a:r>
              <a:rPr lang="en-GB" sz="1200" dirty="0">
                <a:latin typeface="Arial" panose="020B0604020202020204" pitchFamily="34" charset="0"/>
              </a:rPr>
              <a:t>, identifying where and how the public should be engaged.</a:t>
            </a:r>
            <a:endParaRPr lang="en-GB" sz="400"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Increase awareness </a:t>
            </a:r>
            <a:r>
              <a:rPr lang="en-GB" sz="1200" dirty="0">
                <a:latin typeface="Arial" panose="020B0604020202020204" pitchFamily="34" charset="0"/>
              </a:rPr>
              <a:t>and expertise around deliberative engagement </a:t>
            </a:r>
            <a:r>
              <a:rPr lang="en-GB" sz="1200" b="1" dirty="0">
                <a:latin typeface="Arial" panose="020B0604020202020204" pitchFamily="34" charset="0"/>
              </a:rPr>
              <a:t>amongst relevant civil servants</a:t>
            </a:r>
            <a:r>
              <a:rPr lang="en-GB" sz="1200" dirty="0">
                <a:latin typeface="Arial" panose="020B0604020202020204" pitchFamily="34" charset="0"/>
              </a:rPr>
              <a:t>.</a:t>
            </a:r>
          </a:p>
          <a:p>
            <a:pPr marL="285750" indent="-285750">
              <a:spcAft>
                <a:spcPts val="600"/>
              </a:spcAft>
              <a:buFont typeface="Arial" panose="020B0604020202020204" pitchFamily="34" charset="0"/>
              <a:buChar char="•"/>
            </a:pPr>
            <a:r>
              <a:rPr lang="en-GB" sz="1200" b="1" dirty="0">
                <a:latin typeface="Arial" panose="020B0604020202020204" pitchFamily="34" charset="0"/>
              </a:rPr>
              <a:t>Develop cross-departmental guidelines </a:t>
            </a:r>
            <a:r>
              <a:rPr lang="en-GB" sz="1200" dirty="0">
                <a:latin typeface="Arial" panose="020B0604020202020204" pitchFamily="34" charset="0"/>
              </a:rPr>
              <a:t>for the use of engagement methods.</a:t>
            </a:r>
            <a:endParaRPr lang="en-GB" sz="400"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Provide funding for local government </a:t>
            </a:r>
            <a:r>
              <a:rPr lang="en-GB" sz="1200" dirty="0">
                <a:latin typeface="Arial" panose="020B0604020202020204" pitchFamily="34" charset="0"/>
              </a:rPr>
              <a:t>and public bodies to carry out deliberative public engagement.</a:t>
            </a:r>
          </a:p>
          <a:p>
            <a:pPr marL="285750" indent="-285750">
              <a:spcAft>
                <a:spcPts val="600"/>
              </a:spcAft>
              <a:buFont typeface="Arial" panose="020B0604020202020204" pitchFamily="34" charset="0"/>
              <a:buChar char="•"/>
            </a:pPr>
            <a:r>
              <a:rPr lang="en-GB" sz="1200" b="1" dirty="0">
                <a:latin typeface="Arial" panose="020B0604020202020204" pitchFamily="34" charset="0"/>
              </a:rPr>
              <a:t>Ensure engagement is embedded in the broader transition strategy; </a:t>
            </a:r>
            <a:r>
              <a:rPr lang="en-GB" sz="1200" dirty="0">
                <a:latin typeface="Arial" panose="020B0604020202020204" pitchFamily="34" charset="0"/>
              </a:rPr>
              <a:t>the strategy should outline the role of public engagement, how it will be carried out and by whom, and a budget should be specifically allocated for engagement; it should establish how local action fits in the broader strategy</a:t>
            </a:r>
            <a:endParaRPr lang="en-GB" sz="1200" b="1" dirty="0">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Blachowicz</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2021; Rutter at al., 2021</a:t>
            </a:r>
            <a:r>
              <a:rPr lang="en-GB"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389217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2</a:t>
            </a:fld>
            <a:endParaRPr lang="en-GB"/>
          </a:p>
        </p:txBody>
      </p:sp>
    </p:spTree>
    <p:extLst>
      <p:ext uri="{BB962C8B-B14F-4D97-AF65-F5344CB8AC3E}">
        <p14:creationId xmlns:p14="http://schemas.microsoft.com/office/powerpoint/2010/main" val="4286620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Public participation in energy systems.</a:t>
            </a:r>
          </a:p>
          <a:p>
            <a:pPr marL="0" lvl="0" indent="0" algn="l" rtl="0">
              <a:spcBef>
                <a:spcPts val="0"/>
              </a:spcBef>
              <a:spcAft>
                <a:spcPts val="0"/>
              </a:spcAft>
              <a:buClr>
                <a:schemeClr val="dk1"/>
              </a:buClr>
              <a:buSzPts val="1200"/>
              <a:buNone/>
            </a:pPr>
            <a:endParaRPr lang="en-GB" dirty="0"/>
          </a:p>
          <a:p>
            <a:pPr marL="0" lvl="0" indent="0" algn="l" rtl="0">
              <a:spcBef>
                <a:spcPts val="0"/>
              </a:spcBef>
              <a:spcAft>
                <a:spcPts val="0"/>
              </a:spcAft>
              <a:buClr>
                <a:schemeClr val="dk1"/>
              </a:buClr>
              <a:buSzPts val="1200"/>
              <a:buNone/>
            </a:pPr>
            <a:r>
              <a:rPr lang="en-GB" dirty="0"/>
              <a:t>This last section focuses on prosumerism but also touches on how to design effective behavioural change policies.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spcAft>
                <a:spcPts val="600"/>
              </a:spcAft>
              <a:buNone/>
            </a:pPr>
            <a:r>
              <a:rPr lang="en-GB" sz="1200" dirty="0"/>
              <a:t>The clean electricity transition hinges on behavioural change, such as switching cooking appliances.</a:t>
            </a:r>
          </a:p>
          <a:p>
            <a:pPr marL="101600" indent="0">
              <a:spcAft>
                <a:spcPts val="600"/>
              </a:spcAft>
              <a:buNone/>
            </a:pPr>
            <a:endParaRPr lang="en-GB" sz="200" dirty="0"/>
          </a:p>
          <a:p>
            <a:pPr marL="101600" indent="0">
              <a:spcAft>
                <a:spcPts val="600"/>
              </a:spcAft>
              <a:buNone/>
            </a:pPr>
            <a:r>
              <a:rPr lang="en-GB" sz="1200" dirty="0"/>
              <a:t>Behavioural science shows that:</a:t>
            </a:r>
          </a:p>
          <a:p>
            <a:pPr marL="387350" indent="-285750">
              <a:spcAft>
                <a:spcPts val="600"/>
              </a:spcAft>
              <a:buFont typeface="Arial" panose="020B0604020202020204" pitchFamily="34" charset="0"/>
              <a:buChar char="•"/>
            </a:pPr>
            <a:r>
              <a:rPr lang="en-GB" sz="1200" dirty="0"/>
              <a:t>Providing consumption data to households that is accessible and and easy-to-understand, for example including peer-to-peer comparisons, increases energy savings and improves trust between consumers and power providers</a:t>
            </a:r>
          </a:p>
          <a:p>
            <a:pPr marL="387350" indent="-285750">
              <a:spcAft>
                <a:spcPts val="600"/>
              </a:spcAft>
              <a:buFont typeface="Arial" panose="020B0604020202020204" pitchFamily="34" charset="0"/>
              <a:buChar char="•"/>
            </a:pPr>
            <a:r>
              <a:rPr lang="en-GB" sz="1200" dirty="0"/>
              <a:t>Informing consumers about the financials savings made or to be made from energy efficiency measures increases changes towards higher energy efficiency</a:t>
            </a:r>
          </a:p>
          <a:p>
            <a:pPr marL="101600" indent="0">
              <a:spcAft>
                <a:spcPts val="600"/>
              </a:spcAft>
              <a:buNone/>
            </a:pPr>
            <a:br>
              <a:rPr lang="en-GB" sz="400" dirty="0"/>
            </a:br>
            <a:r>
              <a:rPr lang="en-GB" sz="1200" dirty="0"/>
              <a:t>Finance and convenience are important motivational factors, but so is culture, ethics, and values, including from religion or philosophy.</a:t>
            </a:r>
          </a:p>
          <a:p>
            <a:pPr marL="207450" indent="-171450">
              <a:lnSpc>
                <a:spcPct val="110000"/>
              </a:lnSpc>
              <a:spcBef>
                <a:spcPts val="300"/>
              </a:spcBef>
              <a:spcAft>
                <a:spcPts val="600"/>
              </a:spcAft>
              <a:buFont typeface="Arial" panose="020B0604020202020204" pitchFamily="34" charset="0"/>
              <a:buChar char="•"/>
            </a:pPr>
            <a:r>
              <a:rPr lang="en-GB" sz="1200" b="0" dirty="0">
                <a:solidFill>
                  <a:schemeClr val="tx1"/>
                </a:solidFill>
                <a:effectLst/>
              </a:rPr>
              <a:t>It is sometimes more effective to encourage small, gradual changes in behaviour rather than large overnight changes. For example, In some areas, public campaigns to encourage households to switch from traditional fuels to LPG stoves have been</a:t>
            </a:r>
            <a:r>
              <a:rPr lang="en-GB" sz="1200" dirty="0">
                <a:solidFill>
                  <a:schemeClr val="tx1"/>
                </a:solidFill>
              </a:rPr>
              <a:t> unsuccessful because cooking practices are so deeply rooted in culture and because LPG is more expensive. </a:t>
            </a:r>
            <a:r>
              <a:rPr lang="en-GB" sz="1200" b="0" dirty="0">
                <a:solidFill>
                  <a:schemeClr val="tx1"/>
                </a:solidFill>
                <a:effectLst/>
              </a:rPr>
              <a:t>Instead, it is more effective to gradual promoting shifts from traditional wood burners to higher efficiency stoves, to biomass, LPG, and finally into electricity.</a:t>
            </a:r>
          </a:p>
          <a:p>
            <a:pPr marL="36000" indent="0">
              <a:lnSpc>
                <a:spcPct val="110000"/>
              </a:lnSpc>
              <a:spcBef>
                <a:spcPts val="300"/>
              </a:spcBef>
              <a:spcAft>
                <a:spcPts val="600"/>
              </a:spcAft>
              <a:buFont typeface="Arial" panose="020B0604020202020204" pitchFamily="34" charset="0"/>
              <a:buNone/>
            </a:pPr>
            <a:endParaRPr lang="en-GB" sz="1200" b="0" dirty="0">
              <a:solidFill>
                <a:schemeClr val="tx1"/>
              </a:solidFill>
              <a:effectLst/>
            </a:endParaRPr>
          </a:p>
          <a:p>
            <a:pPr marL="36000" marR="0" lvl="0" indent="0" algn="l" defTabSz="914400" rtl="0" eaLnBrk="1" fontAlgn="auto" latinLnBrk="0" hangingPunct="1">
              <a:lnSpc>
                <a:spcPct val="110000"/>
              </a:lnSpc>
              <a:spcBef>
                <a:spcPts val="300"/>
              </a:spcBef>
              <a:spcAft>
                <a:spcPts val="60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a:t>
            </a:r>
            <a:r>
              <a:rPr lang="en-GB" sz="12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1200" dirty="0">
                <a:effectLst/>
                <a:latin typeface="Arial" panose="020B0604020202020204" pitchFamily="34" charset="0"/>
                <a:ea typeface="Times New Roman" panose="02020603050405020304" pitchFamily="18" charset="0"/>
                <a:cs typeface="Arial" panose="020B0604020202020204" pitchFamily="34" charset="0"/>
              </a:rPr>
              <a:t>, 2021</a:t>
            </a:r>
            <a:r>
              <a:rPr lang="en-GB" dirty="0">
                <a:latin typeface="Arial" panose="020B060402020202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IEA, 2021</a:t>
            </a:r>
            <a:r>
              <a:rPr lang="en-GB" dirty="0">
                <a:latin typeface="Arial" panose="020B0604020202020204" pitchFamily="34" charset="0"/>
                <a:cs typeface="Arial" panose="020B0604020202020204" pitchFamily="34" charset="0"/>
              </a:rPr>
              <a:t>)</a:t>
            </a:r>
          </a:p>
          <a:p>
            <a:pPr marL="36000" indent="0">
              <a:lnSpc>
                <a:spcPct val="110000"/>
              </a:lnSpc>
              <a:spcBef>
                <a:spcPts val="300"/>
              </a:spcBef>
              <a:spcAft>
                <a:spcPts val="600"/>
              </a:spcAft>
              <a:buFont typeface="Arial" panose="020B0604020202020204" pitchFamily="34" charset="0"/>
              <a:buNone/>
            </a:pPr>
            <a:endParaRPr lang="en-GB" sz="1200" b="0" dirty="0">
              <a:solidFill>
                <a:schemeClr val="tx1"/>
              </a:solidFill>
              <a:effectLst/>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123968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600"/>
              </a:spcAft>
              <a:buClrTx/>
              <a:buSzTx/>
              <a:buFontTx/>
              <a:buNone/>
              <a:tabLst/>
              <a:defRPr/>
            </a:pPr>
            <a:r>
              <a:rPr lang="en-GB" sz="1200" i="0" u="none" strike="noStrike" dirty="0">
                <a:effectLst/>
                <a:latin typeface="Arial" panose="020B0604020202020204" pitchFamily="34" charset="0"/>
                <a:cs typeface="Arial" panose="020B0604020202020204" pitchFamily="34" charset="0"/>
              </a:rPr>
              <a:t>Prosumers are necessary components of the clean electricity transition since they </a:t>
            </a:r>
            <a:r>
              <a:rPr lang="en-GB" dirty="0">
                <a:solidFill>
                  <a:srgbClr val="3F3F3F"/>
                </a:solidFill>
                <a:effectLst/>
                <a:latin typeface="Helvetica" pitchFamily="2" charset="0"/>
              </a:rPr>
              <a:t>facilitate distributed power generation.</a:t>
            </a:r>
            <a:endParaRPr lang="en-GB" sz="1200" i="0" u="none" strike="noStrike" dirty="0">
              <a:effectLst/>
              <a:latin typeface="Arial" panose="020B0604020202020204" pitchFamily="34" charset="0"/>
              <a:cs typeface="Arial" panose="020B0604020202020204" pitchFamily="34" charset="0"/>
            </a:endParaRPr>
          </a:p>
          <a:p>
            <a:pPr>
              <a:lnSpc>
                <a:spcPct val="110000"/>
              </a:lnSpc>
              <a:spcBef>
                <a:spcPts val="300"/>
              </a:spcBef>
              <a:spcAft>
                <a:spcPts val="600"/>
              </a:spcAft>
            </a:pPr>
            <a:endParaRPr lang="en-GB" sz="1200" i="0" u="none" strike="noStrike" dirty="0">
              <a:effectLst/>
              <a:latin typeface="Arial" panose="020B0604020202020204" pitchFamily="34" charset="0"/>
              <a:cs typeface="Arial" panose="020B0604020202020204" pitchFamily="34" charset="0"/>
            </a:endParaRPr>
          </a:p>
          <a:p>
            <a:pPr>
              <a:lnSpc>
                <a:spcPct val="110000"/>
              </a:lnSpc>
              <a:spcBef>
                <a:spcPts val="300"/>
              </a:spcBef>
              <a:spcAft>
                <a:spcPts val="600"/>
              </a:spcAft>
            </a:pPr>
            <a:r>
              <a:rPr lang="en-GB" sz="1200" i="0" u="none" strike="noStrike" dirty="0">
                <a:effectLst/>
                <a:latin typeface="Arial" panose="020B0604020202020204" pitchFamily="34" charset="0"/>
                <a:cs typeface="Arial" panose="020B0604020202020204" pitchFamily="34" charset="0"/>
              </a:rPr>
              <a:t>Prosumerism comes from the words “producer” and “consumer”</a:t>
            </a:r>
            <a:r>
              <a:rPr lang="en-GB" dirty="0">
                <a:latin typeface="Arial" panose="020B0604020202020204" pitchFamily="34" charset="0"/>
                <a:cs typeface="Arial" panose="020B0604020202020204" pitchFamily="34" charset="0"/>
              </a:rPr>
              <a:t>. </a:t>
            </a:r>
            <a:r>
              <a:rPr lang="en-GB" i="0" u="none" strike="noStrike" dirty="0">
                <a:effectLst/>
                <a:latin typeface="Arial" panose="020B0604020202020204" pitchFamily="34" charset="0"/>
                <a:cs typeface="Arial" panose="020B0604020202020204" pitchFamily="34" charset="0"/>
              </a:rPr>
              <a:t>Prosu</a:t>
            </a:r>
            <a:r>
              <a:rPr lang="en-GB" dirty="0">
                <a:latin typeface="Arial" panose="020B0604020202020204" pitchFamily="34" charset="0"/>
                <a:cs typeface="Arial" panose="020B0604020202020204" pitchFamily="34" charset="0"/>
              </a:rPr>
              <a:t>mers are e</a:t>
            </a:r>
            <a:r>
              <a:rPr lang="en-GB" i="0" u="none" strike="noStrike" dirty="0">
                <a:effectLst/>
                <a:latin typeface="Arial" panose="020B0604020202020204" pitchFamily="34" charset="0"/>
                <a:cs typeface="Arial" panose="020B0604020202020204" pitchFamily="34" charset="0"/>
              </a:rPr>
              <a:t>ntities that are active in the energy system in different ways</a:t>
            </a:r>
            <a:r>
              <a:rPr lang="en-GB" dirty="0">
                <a:latin typeface="Arial" panose="020B0604020202020204" pitchFamily="34" charset="0"/>
                <a:cs typeface="Arial" panose="020B0604020202020204" pitchFamily="34" charset="0"/>
              </a:rPr>
              <a:t>:</a:t>
            </a:r>
          </a:p>
          <a:p>
            <a:pPr marL="285750" lvl="0" indent="-285750">
              <a:lnSpc>
                <a:spcPct val="110000"/>
              </a:lnSpc>
              <a:spcBef>
                <a:spcPts val="300"/>
              </a:spcBef>
              <a:spcAft>
                <a:spcPts val="600"/>
              </a:spcAft>
              <a:buFont typeface="Arial" panose="020B0604020202020204" pitchFamily="34" charset="0"/>
              <a:buChar char="•"/>
            </a:pPr>
            <a:r>
              <a:rPr lang="en-GB" b="1" i="0" u="none" strike="noStrike" dirty="0">
                <a:effectLst/>
                <a:latin typeface="Arial" panose="020B0604020202020204" pitchFamily="34" charset="0"/>
                <a:cs typeface="Arial" panose="020B0604020202020204" pitchFamily="34" charset="0"/>
              </a:rPr>
              <a:t>Consuming and producing power, heat, or both</a:t>
            </a:r>
            <a:r>
              <a:rPr lang="en-GB" i="0" u="none" strike="noStrike" dirty="0">
                <a:effectLst/>
                <a:latin typeface="Arial" panose="020B0604020202020204" pitchFamily="34" charset="0"/>
                <a:cs typeface="Arial" panose="020B0604020202020204" pitchFamily="34" charset="0"/>
              </a:rPr>
              <a:t>, e.g.</a:t>
            </a:r>
            <a:r>
              <a:rPr lang="en-GB" b="1" i="0" u="none" strike="noStrike" dirty="0">
                <a:effectLst/>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rooftop solar, micro-hydro, solar heating</a:t>
            </a:r>
            <a:endParaRPr lang="en-GB" b="0" i="0" u="none" strike="noStrike" dirty="0">
              <a:effectLst/>
              <a:latin typeface="Arial" panose="020B0604020202020204" pitchFamily="34" charset="0"/>
              <a:cs typeface="Arial" panose="020B0604020202020204" pitchFamily="34" charset="0"/>
            </a:endParaRPr>
          </a:p>
          <a:p>
            <a:pPr marL="285750" lvl="0" indent="-285750">
              <a:lnSpc>
                <a:spcPct val="110000"/>
              </a:lnSpc>
              <a:spcBef>
                <a:spcPts val="300"/>
              </a:spcBef>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Offering energy services such as demand flexibility or storage</a:t>
            </a:r>
            <a:r>
              <a:rPr lang="en-GB" dirty="0">
                <a:latin typeface="Arial" panose="020B0604020202020204" pitchFamily="34" charset="0"/>
                <a:cs typeface="Arial" panose="020B0604020202020204" pitchFamily="34" charset="0"/>
              </a:rPr>
              <a:t>, e.g. battery storage, heat storage, price-based demand response</a:t>
            </a:r>
          </a:p>
          <a:p>
            <a:pPr marL="285750" lvl="0" indent="-285750">
              <a:lnSpc>
                <a:spcPct val="110000"/>
              </a:lnSpc>
              <a:spcBef>
                <a:spcPts val="300"/>
              </a:spcBef>
              <a:spcAft>
                <a:spcPts val="600"/>
              </a:spcAft>
              <a:buFont typeface="Arial" panose="020B0604020202020204" pitchFamily="34" charset="0"/>
              <a:buChar char="•"/>
            </a:pPr>
            <a:r>
              <a:rPr lang="en-GB" b="1" i="0" u="none" strike="noStrike" dirty="0">
                <a:effectLst/>
                <a:latin typeface="Arial" panose="020B0604020202020204" pitchFamily="34" charset="0"/>
                <a:cs typeface="Arial" panose="020B0604020202020204" pitchFamily="34" charset="0"/>
              </a:rPr>
              <a:t>Being involved in an energy community</a:t>
            </a:r>
            <a:r>
              <a:rPr lang="en-GB" i="0" u="none" strike="noStrike" dirty="0">
                <a:effectLst/>
                <a:latin typeface="Arial" panose="020B0604020202020204" pitchFamily="34" charset="0"/>
                <a:cs typeface="Arial" panose="020B0604020202020204" pitchFamily="34" charset="0"/>
              </a:rPr>
              <a:t>, e.g. </a:t>
            </a:r>
            <a:r>
              <a:rPr lang="en-GB" b="0" i="0" u="none" strike="noStrike" dirty="0">
                <a:effectLst/>
                <a:latin typeface="Arial" panose="020B0604020202020204" pitchFamily="34" charset="0"/>
                <a:cs typeface="Arial" panose="020B0604020202020204" pitchFamily="34" charset="0"/>
              </a:rPr>
              <a:t>district heating networks</a:t>
            </a:r>
          </a:p>
          <a:p>
            <a:pPr marL="285750" lvl="0" indent="-285750">
              <a:lnSpc>
                <a:spcPct val="110000"/>
              </a:lnSpc>
              <a:spcBef>
                <a:spcPts val="300"/>
              </a:spcBef>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Owning and operating grid infrastructure</a:t>
            </a:r>
            <a:r>
              <a:rPr lang="en-GB" dirty="0">
                <a:latin typeface="Arial" panose="020B0604020202020204" pitchFamily="34" charset="0"/>
                <a:cs typeface="Arial" panose="020B0604020202020204" pitchFamily="34" charset="0"/>
              </a:rPr>
              <a:t>, e</a:t>
            </a:r>
            <a:r>
              <a:rPr lang="en-GB" b="0" i="0" u="none" strike="noStrike" dirty="0">
                <a:effectLst/>
                <a:latin typeface="Arial" panose="020B0604020202020204" pitchFamily="34" charset="0"/>
                <a:cs typeface="Arial" panose="020B0604020202020204" pitchFamily="34" charset="0"/>
              </a:rPr>
              <a:t>.g. investing in larger-scale RE projects</a:t>
            </a:r>
          </a:p>
          <a:p>
            <a:pPr lvl="0">
              <a:lnSpc>
                <a:spcPct val="110000"/>
              </a:lnSpc>
              <a:spcBef>
                <a:spcPts val="300"/>
              </a:spcBef>
              <a:spcAft>
                <a:spcPts val="600"/>
              </a:spcAft>
            </a:pPr>
            <a:endParaRPr lang="en-GB" sz="400" b="0" i="0" u="none" strike="noStrike" dirty="0">
              <a:effectLst/>
              <a:latin typeface="Arial" panose="020B0604020202020204" pitchFamily="34" charset="0"/>
              <a:cs typeface="Arial" panose="020B0604020202020204" pitchFamily="34" charset="0"/>
            </a:endParaRPr>
          </a:p>
          <a:p>
            <a:pPr marL="101600" indent="0">
              <a:lnSpc>
                <a:spcPct val="110000"/>
              </a:lnSpc>
              <a:spcBef>
                <a:spcPts val="300"/>
              </a:spcBef>
              <a:spcAft>
                <a:spcPts val="600"/>
              </a:spcAft>
              <a:buNone/>
            </a:pPr>
            <a:r>
              <a:rPr lang="en-GB" b="0" i="0" u="none" strike="noStrike" dirty="0">
                <a:effectLst/>
                <a:latin typeface="Arial" panose="020B0604020202020204" pitchFamily="34" charset="0"/>
                <a:cs typeface="Arial" panose="020B0604020202020204" pitchFamily="34" charset="0"/>
              </a:rPr>
              <a:t>Prosumers are entities that represent citizens. They can be:</a:t>
            </a:r>
          </a:p>
          <a:p>
            <a:pPr marL="285750" indent="-285750">
              <a:lnSpc>
                <a:spcPct val="110000"/>
              </a:lnSpc>
              <a:spcBef>
                <a:spcPts val="3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Citizens, such as individual people, collectives, households</a:t>
            </a:r>
          </a:p>
          <a:p>
            <a:pPr marL="285750" indent="-285750">
              <a:lnSpc>
                <a:spcPct val="110000"/>
              </a:lnSpc>
              <a:spcBef>
                <a:spcPts val="3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Companies, such as small and medium-sized enterprises (SMEs) (who do not have energy production as a main commercial activity)</a:t>
            </a:r>
          </a:p>
          <a:p>
            <a:pPr marL="285750" indent="-285750">
              <a:lnSpc>
                <a:spcPct val="110000"/>
              </a:lnSpc>
              <a:spcBef>
                <a:spcPts val="3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Public institutions, such as schools, hospitals,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(EEA,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42253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dirty="0"/>
              <a:t>The solar homes systems in Bangladesh is one </a:t>
            </a:r>
            <a:r>
              <a:rPr lang="en-US" sz="1200" dirty="0"/>
              <a:t>of the most successful solar homes programs globally.</a:t>
            </a:r>
          </a:p>
          <a:p>
            <a:pPr marL="387350" indent="-285750">
              <a:buFont typeface="Arial" panose="020B0604020202020204" pitchFamily="34" charset="0"/>
              <a:buChar char="•"/>
            </a:pPr>
            <a:r>
              <a:rPr lang="en-US" sz="1200" dirty="0"/>
              <a:t>20 million rural people gained access to electricity over 15 years. Services accessed included better quality lighting, a cleaner and safer home environment, and communications technologies allowing access to the wider world. This also led to improve education and health services.</a:t>
            </a:r>
          </a:p>
          <a:p>
            <a:pPr marL="387350" indent="-285750">
              <a:buFont typeface="Arial" panose="020B0604020202020204" pitchFamily="34" charset="0"/>
              <a:buChar char="•"/>
            </a:pPr>
            <a:r>
              <a:rPr lang="en-US" sz="1200" dirty="0"/>
              <a:t>Access was gained far sooner than had people waited for the electric grid to arrive.</a:t>
            </a:r>
          </a:p>
          <a:p>
            <a:pPr marL="387350" indent="-285750">
              <a:buFont typeface="Arial" panose="020B0604020202020204" pitchFamily="34" charset="0"/>
              <a:buChar char="•"/>
            </a:pPr>
            <a:r>
              <a:rPr lang="en-GB" sz="1200" dirty="0">
                <a:effectLst/>
                <a:latin typeface="SourceSansPro"/>
              </a:rPr>
              <a:t>At peak activity, more than 29,000 people were employed in this new industry. </a:t>
            </a:r>
            <a:endParaRPr lang="en-US" sz="1200" dirty="0"/>
          </a:p>
          <a:p>
            <a:pPr marL="387350" indent="-285750">
              <a:buFont typeface="Arial" panose="020B0604020202020204" pitchFamily="34" charset="0"/>
              <a:buChar char="•"/>
            </a:pPr>
            <a:r>
              <a:rPr lang="en-US" sz="1200" dirty="0"/>
              <a:t>US$1,095 million were invested in total, including US$81 from grants. Financing was </a:t>
            </a:r>
            <a:r>
              <a:rPr lang="en-GB" b="0" i="0" u="none" strike="noStrike" dirty="0">
                <a:solidFill>
                  <a:srgbClr val="374151"/>
                </a:solidFill>
                <a:effectLst/>
                <a:latin typeface="Söhne"/>
              </a:rPr>
              <a:t>a mix of grants, soft loans, and contributions from users. </a:t>
            </a:r>
            <a:endParaRPr lang="en-US" sz="1200" dirty="0"/>
          </a:p>
          <a:p>
            <a:pPr marL="387350" indent="-285750">
              <a:buFont typeface="Arial" panose="020B0604020202020204" pitchFamily="34" charset="0"/>
              <a:buChar char="•"/>
            </a:pPr>
            <a:r>
              <a:rPr lang="en-US" sz="1200" dirty="0"/>
              <a:t>4 billion </a:t>
            </a:r>
            <a:r>
              <a:rPr lang="en-US" sz="1200" dirty="0" err="1"/>
              <a:t>litres</a:t>
            </a:r>
            <a:r>
              <a:rPr lang="en-US" sz="1200" dirty="0"/>
              <a:t> of kerosene avoided, equivalent to 9 million tCO2 emissions, and reduced risk of home fires and respiratory illnesses</a:t>
            </a:r>
          </a:p>
          <a:p>
            <a:pPr marL="387350" indent="-285750">
              <a:buFont typeface="Arial" panose="020B0604020202020204" pitchFamily="34" charset="0"/>
              <a:buChar char="•"/>
            </a:pPr>
            <a:r>
              <a:rPr lang="en-US" sz="1200" dirty="0"/>
              <a:t>Dramatic drop in cost and great improvement in quality of solar homes, paving the way for larger-scale projects</a:t>
            </a:r>
          </a:p>
          <a:p>
            <a:pPr marL="387350" indent="-285750">
              <a:buFont typeface="Arial" panose="020B0604020202020204" pitchFamily="34" charset="0"/>
              <a:buChar char="•"/>
            </a:pPr>
            <a:endParaRPr lang="en-US" sz="1200" dirty="0"/>
          </a:p>
          <a:p>
            <a:pPr marL="101600" indent="0">
              <a:buNone/>
            </a:pPr>
            <a:r>
              <a:rPr lang="en-US" sz="1200" dirty="0"/>
              <a:t>Several key factors contributed to the success of the Solar Homes Systems </a:t>
            </a:r>
            <a:r>
              <a:rPr lang="en-US" sz="1200" dirty="0" err="1"/>
              <a:t>programme</a:t>
            </a:r>
            <a:r>
              <a:rPr lang="en-US" sz="1200" dirty="0"/>
              <a:t>. </a:t>
            </a:r>
          </a:p>
          <a:p>
            <a:pPr marL="444500" indent="-342900">
              <a:buFont typeface="Arial" panose="020B0604020202020204" pitchFamily="34" charset="0"/>
              <a:buChar char="•"/>
            </a:pPr>
            <a:r>
              <a:rPr lang="en-US" sz="1200" dirty="0"/>
              <a:t>Project developers have </a:t>
            </a:r>
            <a:r>
              <a:rPr lang="en-US" sz="1200" b="0" dirty="0"/>
              <a:t>a good understanding of local communities </a:t>
            </a:r>
            <a:r>
              <a:rPr lang="en-US" sz="1200" dirty="0"/>
              <a:t>through extensive interaction with local actors during the delivery of awareness programs. Relevant information was provided to communities, and there was strong political support, with suitable institutional arrangements, guidelines, and capacity building.</a:t>
            </a:r>
          </a:p>
          <a:p>
            <a:pPr marL="444500" indent="-342900">
              <a:buFont typeface="Arial" panose="020B0604020202020204" pitchFamily="34" charset="0"/>
              <a:buChar char="•"/>
            </a:pPr>
            <a:r>
              <a:rPr lang="en-GB" b="0" i="0" u="none" strike="noStrike" dirty="0">
                <a:solidFill>
                  <a:srgbClr val="374151"/>
                </a:solidFill>
                <a:effectLst/>
                <a:latin typeface="Söhne"/>
              </a:rPr>
              <a:t>Furthermore, the program allows users to pay for their solar home systems through manageable </a:t>
            </a:r>
            <a:r>
              <a:rPr lang="en-GB" b="0" i="0" u="none" strike="noStrike" dirty="0" err="1">
                <a:solidFill>
                  <a:srgbClr val="374151"/>
                </a:solidFill>
                <a:effectLst/>
                <a:latin typeface="Söhne"/>
              </a:rPr>
              <a:t>installments</a:t>
            </a:r>
            <a:r>
              <a:rPr lang="en-GB" b="0" i="0" u="none" strike="noStrike" dirty="0">
                <a:solidFill>
                  <a:srgbClr val="374151"/>
                </a:solidFill>
                <a:effectLst/>
                <a:latin typeface="Söhne"/>
              </a:rPr>
              <a:t>, making it accessible and affordable for low-income households.</a:t>
            </a:r>
          </a:p>
          <a:p>
            <a:pPr marL="444500" indent="-342900">
              <a:buFont typeface="Arial" panose="020B0604020202020204" pitchFamily="34" charset="0"/>
              <a:buChar char="•"/>
            </a:pPr>
            <a:r>
              <a:rPr lang="en-GB" sz="1200" b="0" i="0" u="none" strike="noStrike" dirty="0">
                <a:solidFill>
                  <a:srgbClr val="374151"/>
                </a:solidFill>
                <a:effectLst/>
                <a:latin typeface="Söhne"/>
              </a:rPr>
              <a:t>The programme is highly collaborative. </a:t>
            </a:r>
            <a:r>
              <a:rPr lang="en-GB" b="0" i="0" u="none" strike="noStrike" dirty="0">
                <a:solidFill>
                  <a:srgbClr val="374151"/>
                </a:solidFill>
                <a:effectLst/>
                <a:latin typeface="Söhne"/>
              </a:rPr>
              <a:t>The program is supported by Infrastructure Development Company Limited (IDCOL), a government-owned financing entity. IDCOL collaborates with various partner organizations, including NGOs, to implement the program.</a:t>
            </a:r>
          </a:p>
          <a:p>
            <a:pPr marL="444500" indent="-342900">
              <a:buFont typeface="Arial" panose="020B0604020202020204" pitchFamily="34" charset="0"/>
              <a:buChar char="•"/>
            </a:pPr>
            <a:r>
              <a:rPr lang="en-GB" b="0" i="0" u="none" strike="noStrike" dirty="0">
                <a:solidFill>
                  <a:srgbClr val="374151"/>
                </a:solidFill>
                <a:effectLst/>
                <a:latin typeface="Söhne"/>
              </a:rPr>
              <a:t>Over time, the program has expanded and improved. It has incorporated technological advances and responded to the changing needs and preferences of rural consumers, contributing to its continued success.</a:t>
            </a:r>
            <a:endParaRPr lang="en-US" sz="1200" dirty="0"/>
          </a:p>
          <a:p>
            <a:pPr marL="101600" indent="0">
              <a:buFont typeface="Arial" panose="020B0604020202020204" pitchFamily="34" charset="0"/>
              <a:buNone/>
            </a:pPr>
            <a:endParaRPr lang="en-US" sz="1200" dirty="0"/>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(World Bank, 2021)</a:t>
            </a:r>
          </a:p>
          <a:p>
            <a:pPr marL="101600" indent="0">
              <a:buFont typeface="Arial" panose="020B0604020202020204" pitchFamily="34" charset="0"/>
              <a:buNone/>
            </a:pPr>
            <a:endParaRPr lang="en-US" sz="1200" dirty="0"/>
          </a:p>
          <a:p>
            <a:pPr marL="101600" indent="0">
              <a:buNone/>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23</a:t>
            </a:fld>
            <a:endParaRPr lang="en-GB"/>
          </a:p>
        </p:txBody>
      </p:sp>
    </p:spTree>
    <p:extLst>
      <p:ext uri="{BB962C8B-B14F-4D97-AF65-F5344CB8AC3E}">
        <p14:creationId xmlns:p14="http://schemas.microsoft.com/office/powerpoint/2010/main" val="2588065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fontAlgn="t">
              <a:spcBef>
                <a:spcPts val="0"/>
              </a:spcBef>
              <a:spcAft>
                <a:spcPts val="0"/>
              </a:spcAft>
            </a:pPr>
            <a:r>
              <a:rPr lang="en-US" sz="1800" b="0" i="0" u="none" strike="noStrike" dirty="0">
                <a:solidFill>
                  <a:srgbClr val="242424"/>
                </a:solidFill>
                <a:effectLst/>
                <a:latin typeface="Arial" panose="020B0604020202020204" pitchFamily="34" charset="0"/>
              </a:rPr>
              <a:t>Several barriers exist to prosumerism.</a:t>
            </a:r>
          </a:p>
          <a:p>
            <a:pPr marR="0" algn="l" rtl="0" fontAlgn="t">
              <a:spcBef>
                <a:spcPts val="0"/>
              </a:spcBef>
              <a:spcAft>
                <a:spcPts val="0"/>
              </a:spcAft>
            </a:pPr>
            <a:endParaRPr lang="en-US" sz="1800" b="0" i="0" u="none" strike="noStrike" dirty="0">
              <a:solidFill>
                <a:srgbClr val="242424"/>
              </a:solidFill>
              <a:effectLst/>
              <a:latin typeface="Arial" panose="020B0604020202020204" pitchFamily="34" charset="0"/>
            </a:endParaRPr>
          </a:p>
          <a:p>
            <a:pPr marR="0" algn="l" rtl="0" fontAlgn="t">
              <a:spcBef>
                <a:spcPts val="0"/>
              </a:spcBef>
              <a:spcAft>
                <a:spcPts val="0"/>
              </a:spcAft>
            </a:pPr>
            <a:r>
              <a:rPr lang="en-US" sz="1800" b="0" i="0" u="none" strike="noStrike" dirty="0">
                <a:solidFill>
                  <a:srgbClr val="242424"/>
                </a:solidFill>
                <a:effectLst/>
                <a:latin typeface="Arial" panose="020B0604020202020204" pitchFamily="34" charset="0"/>
              </a:rPr>
              <a:t>In many countries, adequate </a:t>
            </a:r>
            <a:r>
              <a:rPr lang="en-US" sz="1800" b="1" i="0" u="none" strike="noStrike" dirty="0">
                <a:solidFill>
                  <a:srgbClr val="242424"/>
                </a:solidFill>
                <a:effectLst/>
                <a:latin typeface="Arial" panose="020B0604020202020204" pitchFamily="34" charset="0"/>
              </a:rPr>
              <a:t>regulation</a:t>
            </a:r>
            <a:r>
              <a:rPr lang="en-US" sz="1800" b="0" i="0" u="none" strike="noStrike" dirty="0">
                <a:solidFill>
                  <a:srgbClr val="242424"/>
                </a:solidFill>
                <a:effectLst/>
                <a:latin typeface="Arial" panose="020B0604020202020204" pitchFamily="34" charset="0"/>
              </a:rPr>
              <a:t> is lacking.</a:t>
            </a:r>
          </a:p>
          <a:p>
            <a:pPr marL="285750" marR="0" indent="-285750" algn="l" rtl="0" fontAlgn="t">
              <a:spcBef>
                <a:spcPts val="0"/>
              </a:spcBef>
              <a:spcAft>
                <a:spcPts val="0"/>
              </a:spcAft>
              <a:buFont typeface="Arial" panose="020B0604020202020204" pitchFamily="34" charset="0"/>
              <a:buChar char="•"/>
            </a:pPr>
            <a:r>
              <a:rPr lang="en-US" sz="1800" b="0" i="0" u="none" strike="noStrike" dirty="0">
                <a:solidFill>
                  <a:srgbClr val="242424"/>
                </a:solidFill>
                <a:effectLst/>
                <a:latin typeface="Arial" panose="020B0604020202020204" pitchFamily="34" charset="0"/>
              </a:rPr>
              <a:t>Lack of national laws and regulation mean that some prosumer models, especially collective prosumer models, may not be allowed.</a:t>
            </a:r>
          </a:p>
          <a:p>
            <a:pPr marL="285750" marR="0" indent="-285750" algn="l" rtl="0" fontAlgn="t">
              <a:spcBef>
                <a:spcPts val="0"/>
              </a:spcBef>
              <a:spcAft>
                <a:spcPts val="0"/>
              </a:spcAft>
              <a:buFont typeface="Arial" panose="020B0604020202020204" pitchFamily="34" charset="0"/>
              <a:buChar char="•"/>
            </a:pPr>
            <a:r>
              <a:rPr lang="en-GB" sz="2800" b="0" i="0" u="none" strike="noStrike" dirty="0">
                <a:effectLst/>
                <a:latin typeface="Arial" panose="020B0604020202020204" pitchFamily="34" charset="0"/>
              </a:rPr>
              <a:t>Furthermore, some governments and energy regulators are reluctant to liberalise the market, which is needed for creating energy communities.</a:t>
            </a:r>
          </a:p>
          <a:p>
            <a:pPr marL="0" marR="0" indent="0" algn="l" rtl="0" fontAlgn="t">
              <a:spcBef>
                <a:spcPts val="0"/>
              </a:spcBef>
              <a:spcAft>
                <a:spcPts val="0"/>
              </a:spcAft>
              <a:buFont typeface="Arial" panose="020B0604020202020204" pitchFamily="34" charset="0"/>
              <a:buNone/>
            </a:pPr>
            <a:r>
              <a:rPr lang="en-GB" sz="2800" b="0" i="0" u="none" strike="noStrike" dirty="0">
                <a:effectLst/>
                <a:latin typeface="Arial" panose="020B0604020202020204" pitchFamily="34" charset="0"/>
              </a:rPr>
              <a:t>In these cases, national laws and regulation for prosumption should be implemented.</a:t>
            </a:r>
          </a:p>
          <a:p>
            <a:pPr marL="0" marR="0" indent="0" algn="l" rtl="0" fontAlgn="t">
              <a:spcBef>
                <a:spcPts val="0"/>
              </a:spcBef>
              <a:spcAft>
                <a:spcPts val="0"/>
              </a:spcAft>
              <a:buFont typeface="Arial" panose="020B0604020202020204" pitchFamily="34" charset="0"/>
              <a:buNone/>
            </a:pPr>
            <a:endParaRPr lang="en-GB" sz="2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2800" b="1" i="0" u="none" strike="noStrike" dirty="0">
                <a:effectLst/>
                <a:latin typeface="Arial" panose="020B0604020202020204" pitchFamily="34" charset="0"/>
              </a:rPr>
              <a:t>Financing</a:t>
            </a:r>
            <a:r>
              <a:rPr lang="en-GB" sz="2800" b="0" i="0" u="none" strike="noStrike" dirty="0">
                <a:effectLst/>
                <a:latin typeface="Arial" panose="020B0604020202020204" pitchFamily="34" charset="0"/>
              </a:rPr>
              <a:t> is also a major barrier, as many potential prosumers cannot afford the upfront investment. Publicly-financed incentive schemes can help, s</a:t>
            </a:r>
            <a:r>
              <a:rPr lang="en-US" sz="2800" b="0" i="0" u="none" strike="noStrike" dirty="0" err="1">
                <a:solidFill>
                  <a:srgbClr val="242424"/>
                </a:solidFill>
                <a:effectLst/>
                <a:latin typeface="Arial" panose="020B0604020202020204" pitchFamily="34" charset="0"/>
              </a:rPr>
              <a:t>uch</a:t>
            </a:r>
            <a:r>
              <a:rPr lang="en-US" sz="2800" b="0" i="0" u="none" strike="noStrike" dirty="0">
                <a:solidFill>
                  <a:srgbClr val="242424"/>
                </a:solidFill>
                <a:effectLst/>
                <a:latin typeface="Arial" panose="020B0604020202020204" pitchFamily="34" charset="0"/>
              </a:rPr>
              <a:t> as net metering or feed-in tariffs. As with any financing scheme, care must be taken to reduce the risk of distributional effects.</a:t>
            </a:r>
          </a:p>
          <a:p>
            <a:pPr marL="0" marR="0" indent="0" algn="l" rtl="0" fontAlgn="t">
              <a:spcBef>
                <a:spcPts val="0"/>
              </a:spcBef>
              <a:spcAft>
                <a:spcPts val="0"/>
              </a:spcAft>
              <a:buFont typeface="Arial" panose="020B0604020202020204" pitchFamily="34" charset="0"/>
              <a:buNone/>
            </a:pPr>
            <a:endParaRPr lang="en-GB" sz="2800" b="0" i="0" u="none" strike="noStrike" dirty="0">
              <a:effectLst/>
              <a:latin typeface="Arial" panose="020B0604020202020204" pitchFamily="34" charset="0"/>
            </a:endParaRPr>
          </a:p>
          <a:p>
            <a:pPr marL="0" marR="0" indent="0" algn="l" rtl="0" fontAlgn="t">
              <a:spcBef>
                <a:spcPts val="0"/>
              </a:spcBef>
              <a:spcAft>
                <a:spcPts val="0"/>
              </a:spcAft>
              <a:buFont typeface="Arial" panose="020B0604020202020204" pitchFamily="34" charset="0"/>
              <a:buNone/>
            </a:pPr>
            <a:r>
              <a:rPr lang="en-GB" sz="2800" b="1" i="0" u="none" strike="noStrike" dirty="0">
                <a:effectLst/>
                <a:latin typeface="Arial" panose="020B0604020202020204" pitchFamily="34" charset="0"/>
              </a:rPr>
              <a:t>Weak engagement and lack of participation </a:t>
            </a:r>
            <a:r>
              <a:rPr lang="en-GB" sz="2800" b="0" i="0" u="none" strike="noStrike" dirty="0">
                <a:effectLst/>
                <a:latin typeface="Arial" panose="020B0604020202020204" pitchFamily="34" charset="0"/>
              </a:rPr>
              <a:t>is another barrier. </a:t>
            </a:r>
            <a:r>
              <a:rPr lang="en-GB" sz="2800" b="0" i="0" u="none" strike="noStrike" dirty="0">
                <a:solidFill>
                  <a:srgbClr val="374151"/>
                </a:solidFill>
                <a:effectLst/>
                <a:latin typeface="Söhne"/>
              </a:rPr>
              <a:t>Many small energy projects don't involve local communities enough. Also, these projects are usually owned by the government or elite organisations that leave local people without power. </a:t>
            </a:r>
            <a:r>
              <a:rPr lang="en-US" sz="1800" b="0" i="0" u="none" strike="noStrike" dirty="0">
                <a:solidFill>
                  <a:srgbClr val="242424"/>
                </a:solidFill>
                <a:effectLst/>
                <a:latin typeface="Arial" panose="020B0604020202020204" pitchFamily="34" charset="0"/>
              </a:rPr>
              <a:t>For energy cooperatives, there is sometimes a lack of volunteers for setting up and operating energy cooperatives. To improve participation, citizen engagement from </a:t>
            </a:r>
            <a:r>
              <a:rPr lang="en-US" sz="1800" b="0" i="0" u="none" strike="noStrike" dirty="0" err="1">
                <a:solidFill>
                  <a:srgbClr val="242424"/>
                </a:solidFill>
                <a:effectLst/>
                <a:latin typeface="Arial" panose="020B0604020202020204" pitchFamily="34" charset="0"/>
              </a:rPr>
              <a:t>conceptualisation</a:t>
            </a:r>
            <a:r>
              <a:rPr lang="en-US" sz="1800" b="0" i="0" u="none" strike="noStrike" dirty="0">
                <a:solidFill>
                  <a:srgbClr val="242424"/>
                </a:solidFill>
                <a:effectLst/>
                <a:latin typeface="Arial" panose="020B0604020202020204" pitchFamily="34" charset="0"/>
              </a:rPr>
              <a:t> to end of community energy initiatives produces higher success rates.</a:t>
            </a:r>
          </a:p>
          <a:p>
            <a:pPr marR="0" algn="l" rtl="0" fontAlgn="t">
              <a:spcBef>
                <a:spcPts val="0"/>
              </a:spcBef>
              <a:spcAft>
                <a:spcPts val="0"/>
              </a:spcAft>
            </a:pPr>
            <a:endParaRPr lang="en-GB" sz="1800" b="0" i="0" u="none" strike="noStrike" dirty="0">
              <a:effectLst/>
              <a:latin typeface="Arial" panose="020B0604020202020204" pitchFamily="34" charset="0"/>
            </a:endParaRPr>
          </a:p>
          <a:p>
            <a:pPr marR="0" algn="l" rtl="0" fontAlgn="t">
              <a:spcBef>
                <a:spcPts val="0"/>
              </a:spcBef>
              <a:spcAft>
                <a:spcPts val="0"/>
              </a:spcAft>
            </a:pPr>
            <a:r>
              <a:rPr lang="en-US" sz="1800" b="0" i="0" u="none" strike="noStrike" dirty="0">
                <a:solidFill>
                  <a:srgbClr val="242424"/>
                </a:solidFill>
                <a:effectLst/>
                <a:latin typeface="Arial" panose="020B0604020202020204" pitchFamily="34" charset="0"/>
              </a:rPr>
              <a:t>Finally, many opportunities for prosumerism are not taken because of </a:t>
            </a:r>
            <a:r>
              <a:rPr lang="en-US" sz="1800" b="1" i="0" u="none" strike="noStrike" dirty="0">
                <a:solidFill>
                  <a:srgbClr val="242424"/>
                </a:solidFill>
                <a:effectLst/>
                <a:latin typeface="Arial" panose="020B0604020202020204" pitchFamily="34" charset="0"/>
              </a:rPr>
              <a:t>lack of knowledge and expertise. </a:t>
            </a:r>
            <a:r>
              <a:rPr lang="en-US" sz="1800" b="0" i="0" u="none" strike="noStrike" dirty="0">
                <a:solidFill>
                  <a:srgbClr val="242424"/>
                </a:solidFill>
                <a:effectLst/>
                <a:latin typeface="Arial" panose="020B0604020202020204" pitchFamily="34" charset="0"/>
              </a:rPr>
              <a:t>Becoming a prosumer requires knowledge about relevant policies and legislation, renewable technologies, and financial aspects. </a:t>
            </a:r>
            <a:r>
              <a:rPr lang="en-GB" sz="2800" b="0" i="0" u="none" strike="noStrike" dirty="0">
                <a:effectLst/>
                <a:latin typeface="Arial" panose="020B0604020202020204" pitchFamily="34" charset="0"/>
              </a:rPr>
              <a:t>Citizens lack the support to initiate and manage energy projects.</a:t>
            </a:r>
            <a:r>
              <a:rPr lang="en-GB" sz="1800" b="0" i="0" u="none" strike="noStrike" dirty="0">
                <a:solidFill>
                  <a:schemeClr val="tx1"/>
                </a:solidFill>
                <a:effectLst/>
                <a:latin typeface="Arial" panose="020B0604020202020204" pitchFamily="34" charset="0"/>
              </a:rPr>
              <a:t> There is also a </a:t>
            </a:r>
            <a:r>
              <a:rPr lang="en-US" sz="1800" b="0" i="0" u="none" strike="noStrike" dirty="0">
                <a:solidFill>
                  <a:srgbClr val="242424"/>
                </a:solidFill>
                <a:effectLst/>
                <a:latin typeface="Arial" panose="020B0604020202020204" pitchFamily="34" charset="0"/>
              </a:rPr>
              <a:t>lack of skilled workers. To overcome these challenges, authorities should development information campaigns, market roles for professional facilitators and service providers.</a:t>
            </a:r>
          </a:p>
          <a:p>
            <a:pPr marR="0" algn="l" rtl="0" fontAlgn="t">
              <a:spcBef>
                <a:spcPts val="0"/>
              </a:spcBef>
              <a:spcAft>
                <a:spcPts val="0"/>
              </a:spcAft>
            </a:pPr>
            <a:endParaRPr lang="en-US" sz="1800" b="0" i="0" u="none" strike="noStrike" dirty="0">
              <a:solidFill>
                <a:srgbClr val="242424"/>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2800" dirty="0">
                <a:latin typeface="Arial" panose="020B0604020202020204" pitchFamily="34" charset="0"/>
                <a:cs typeface="Arial" panose="020B0604020202020204" pitchFamily="34" charset="0"/>
              </a:rPr>
              <a:t>(</a:t>
            </a:r>
            <a:r>
              <a:rPr lang="en-GB" sz="4000" dirty="0" err="1">
                <a:latin typeface="Arial" panose="020B0604020202020204" pitchFamily="34" charset="0"/>
                <a:cs typeface="Arial" panose="020B0604020202020204" pitchFamily="34" charset="0"/>
              </a:rPr>
              <a:t>Ambole</a:t>
            </a:r>
            <a:r>
              <a:rPr lang="en-GB" sz="4000" dirty="0">
                <a:latin typeface="Arial" panose="020B0604020202020204" pitchFamily="34" charset="0"/>
                <a:cs typeface="Arial" panose="020B0604020202020204" pitchFamily="34" charset="0"/>
              </a:rPr>
              <a:t> et al., 2021; </a:t>
            </a:r>
            <a:r>
              <a:rPr lang="en-GB" sz="2800" dirty="0">
                <a:latin typeface="Arial" panose="020B0604020202020204" pitchFamily="34" charset="0"/>
                <a:cs typeface="Arial" panose="020B0604020202020204" pitchFamily="34" charset="0"/>
              </a:rPr>
              <a:t>EEA, 2022)</a:t>
            </a:r>
          </a:p>
          <a:p>
            <a:pPr marR="0" algn="l" rtl="0" fontAlgn="t">
              <a:spcBef>
                <a:spcPts val="0"/>
              </a:spcBef>
              <a:spcAft>
                <a:spcPts val="0"/>
              </a:spcAft>
            </a:pPr>
            <a:endParaRPr lang="en-US" sz="1800" b="0" i="0" u="none" strike="noStrike" dirty="0">
              <a:solidFill>
                <a:srgbClr val="242424"/>
              </a:solidFill>
              <a:effectLst/>
              <a:latin typeface="Arial" panose="020B0604020202020204" pitchFamily="34" charset="0"/>
            </a:endParaRPr>
          </a:p>
          <a:p>
            <a:pPr marR="0" algn="l" rtl="0" fontAlgn="t">
              <a:spcBef>
                <a:spcPts val="0"/>
              </a:spcBef>
              <a:spcAft>
                <a:spcPts val="0"/>
              </a:spcAft>
            </a:pPr>
            <a:endParaRPr lang="en-GB"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24</a:t>
            </a:fld>
            <a:endParaRPr lang="en-GB"/>
          </a:p>
        </p:txBody>
      </p:sp>
    </p:spTree>
    <p:extLst>
      <p:ext uri="{BB962C8B-B14F-4D97-AF65-F5344CB8AC3E}">
        <p14:creationId xmlns:p14="http://schemas.microsoft.com/office/powerpoint/2010/main" val="3990679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GB" dirty="0"/>
              <a:t>Summary</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611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intention behind this chapter was to highlight the importance of designing just, people-</a:t>
            </a:r>
            <a:r>
              <a:rPr lang="en-US" dirty="0" err="1"/>
              <a:t>centred</a:t>
            </a:r>
            <a:r>
              <a:rPr lang="en-US" dirty="0"/>
              <a:t> electricity transitions which have public support and participation.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Energy transitions are an opportunity to create jobs, bolster economic development and resilience, and promote social equity and inclusion. To design policies that achieve this, effective public engagement will be critical. And to support these efforts, governments will need dedicated institutional capacity. </a:t>
            </a:r>
          </a:p>
          <a:p>
            <a:pPr marL="342900" indent="-34290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Furthermore, electricity transitions cannot happen without the active participation of the public. Countries will need many people to change their habits and become prosumers. Suitable policies and regulations promoting public participation are needed to overcome barriers.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26</a:t>
            </a:fld>
            <a:endParaRPr lang="en-GB"/>
          </a:p>
        </p:txBody>
      </p:sp>
    </p:spTree>
    <p:extLst>
      <p:ext uri="{BB962C8B-B14F-4D97-AF65-F5344CB8AC3E}">
        <p14:creationId xmlns:p14="http://schemas.microsoft.com/office/powerpoint/2010/main" val="45988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27</a:t>
            </a:fld>
            <a:endParaRPr lang="en-GB"/>
          </a:p>
        </p:txBody>
      </p:sp>
    </p:spTree>
    <p:extLst>
      <p:ext uri="{BB962C8B-B14F-4D97-AF65-F5344CB8AC3E}">
        <p14:creationId xmlns:p14="http://schemas.microsoft.com/office/powerpoint/2010/main" val="29285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28</a:t>
            </a:fld>
            <a:endParaRPr lang="en-GB"/>
          </a:p>
        </p:txBody>
      </p:sp>
    </p:spTree>
    <p:extLst>
      <p:ext uri="{BB962C8B-B14F-4D97-AF65-F5344CB8AC3E}">
        <p14:creationId xmlns:p14="http://schemas.microsoft.com/office/powerpoint/2010/main" val="2115226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29</a:t>
            </a:fld>
            <a:endParaRPr lang="en-GB"/>
          </a:p>
        </p:txBody>
      </p:sp>
    </p:spTree>
    <p:extLst>
      <p:ext uri="{BB962C8B-B14F-4D97-AF65-F5344CB8AC3E}">
        <p14:creationId xmlns:p14="http://schemas.microsoft.com/office/powerpoint/2010/main" val="256363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Introduction.</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57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30</a:t>
            </a:fld>
            <a:endParaRPr lang="en-GB"/>
          </a:p>
        </p:txBody>
      </p:sp>
    </p:spTree>
    <p:extLst>
      <p:ext uri="{BB962C8B-B14F-4D97-AF65-F5344CB8AC3E}">
        <p14:creationId xmlns:p14="http://schemas.microsoft.com/office/powerpoint/2010/main" val="118247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31</a:t>
            </a:fld>
            <a:endParaRPr lang="en-GB"/>
          </a:p>
        </p:txBody>
      </p:sp>
    </p:spTree>
    <p:extLst>
      <p:ext uri="{BB962C8B-B14F-4D97-AF65-F5344CB8AC3E}">
        <p14:creationId xmlns:p14="http://schemas.microsoft.com/office/powerpoint/2010/main" val="2404636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32</a:t>
            </a:fld>
            <a:endParaRPr lang="en-GB"/>
          </a:p>
        </p:txBody>
      </p:sp>
    </p:spTree>
    <p:extLst>
      <p:ext uri="{BB962C8B-B14F-4D97-AF65-F5344CB8AC3E}">
        <p14:creationId xmlns:p14="http://schemas.microsoft.com/office/powerpoint/2010/main" val="3664004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33</a:t>
            </a:fld>
            <a:endParaRPr lang="en-GB"/>
          </a:p>
        </p:txBody>
      </p:sp>
    </p:spTree>
    <p:extLst>
      <p:ext uri="{BB962C8B-B14F-4D97-AF65-F5344CB8AC3E}">
        <p14:creationId xmlns:p14="http://schemas.microsoft.com/office/powerpoint/2010/main" val="420998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34</a:t>
            </a:fld>
            <a:endParaRPr lang="en-GB"/>
          </a:p>
        </p:txBody>
      </p:sp>
    </p:spTree>
    <p:extLst>
      <p:ext uri="{BB962C8B-B14F-4D97-AF65-F5344CB8AC3E}">
        <p14:creationId xmlns:p14="http://schemas.microsoft.com/office/powerpoint/2010/main" val="366294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sz="4400" dirty="0"/>
              <a:t>Successful electricity transitions are people-</a:t>
            </a:r>
            <a:r>
              <a:rPr lang="en-US" sz="4400" dirty="0" err="1"/>
              <a:t>centred</a:t>
            </a:r>
            <a:r>
              <a:rPr lang="en-US" sz="4400" dirty="0"/>
              <a:t>.</a:t>
            </a:r>
            <a:endParaRPr lang="en-US" sz="1800" dirty="0"/>
          </a:p>
          <a:p>
            <a:pPr marL="101600" lvl="0" indent="0">
              <a:buNone/>
            </a:pPr>
            <a:endParaRPr lang="en-US" sz="1800" b="1" i="1" dirty="0"/>
          </a:p>
          <a:p>
            <a:pPr marL="101600" lvl="0" indent="0">
              <a:buNone/>
            </a:pPr>
            <a:r>
              <a:rPr lang="en-US" sz="1800" b="1" dirty="0"/>
              <a:t>Electricity transitions impact people’s lives.</a:t>
            </a:r>
            <a:endParaRPr lang="en-US" sz="3200" dirty="0">
              <a:latin typeface="Arial" panose="020B0604020202020204" pitchFamily="34" charset="0"/>
              <a:cs typeface="Arial" panose="020B0604020202020204" pitchFamily="34" charset="0"/>
            </a:endParaRPr>
          </a:p>
          <a:p>
            <a:pPr marL="101600" indent="0">
              <a:buNone/>
            </a:pPr>
            <a:r>
              <a:rPr lang="en-US" sz="1800" dirty="0"/>
              <a:t>If done well, clean electricity transition s will create jobs, improve quality of life, and lead to a healthier environment. A people-</a:t>
            </a:r>
            <a:r>
              <a:rPr lang="en-US" sz="1800" dirty="0" err="1"/>
              <a:t>centred</a:t>
            </a:r>
            <a:r>
              <a:rPr lang="en-US" sz="1800" dirty="0"/>
              <a:t> approach to reach net-zero is needed to ensure the benefits and costs of the transition are distributed equitably.</a:t>
            </a:r>
          </a:p>
          <a:p>
            <a:pPr marL="558800" lvl="1" indent="0">
              <a:buNone/>
            </a:pPr>
            <a:endParaRPr lang="en-US" sz="1800" dirty="0">
              <a:latin typeface="+mn-lt"/>
            </a:endParaRPr>
          </a:p>
          <a:p>
            <a:pPr marL="101600" indent="0">
              <a:buNone/>
            </a:pPr>
            <a:r>
              <a:rPr lang="en-GB" sz="1800" b="1" i="0" u="none" strike="noStrike" dirty="0">
                <a:effectLst/>
              </a:rPr>
              <a:t>Furthermore, electricity transition </a:t>
            </a:r>
            <a:r>
              <a:rPr lang="en-GB" sz="1800" b="1" dirty="0"/>
              <a:t>s cannot happen without public support.</a:t>
            </a:r>
          </a:p>
          <a:p>
            <a:pPr marL="101600" indent="0">
              <a:buNone/>
            </a:pPr>
            <a:r>
              <a:rPr lang="en-GB" sz="1800" dirty="0"/>
              <a:t>Without public buy-in and cooperation, public resistance can prevent change. Public engagement is critical to designing policies that are perceived as fair and achieve the intended economic and social development.</a:t>
            </a:r>
            <a:endParaRPr lang="en-US" sz="1800" dirty="0"/>
          </a:p>
          <a:p>
            <a:pPr marL="558800" lvl="1" indent="0">
              <a:buNone/>
            </a:pPr>
            <a:endParaRPr lang="en-US" sz="1800" dirty="0">
              <a:latin typeface="+mn-lt"/>
            </a:endParaRPr>
          </a:p>
          <a:p>
            <a:pPr marL="101600" indent="0">
              <a:buNone/>
            </a:pPr>
            <a:r>
              <a:rPr lang="en-US" sz="1800" b="1" dirty="0"/>
              <a:t>Finally, electricity transition s are implemented by the public.</a:t>
            </a:r>
          </a:p>
          <a:p>
            <a:pPr marL="101600" indent="0">
              <a:buNone/>
            </a:pPr>
            <a:r>
              <a:rPr lang="en-US" sz="1800" dirty="0"/>
              <a:t>Behavioural change is a vital part of </a:t>
            </a:r>
            <a:r>
              <a:rPr lang="en-US" sz="1800" dirty="0" err="1"/>
              <a:t>decarbonisation</a:t>
            </a:r>
            <a:r>
              <a:rPr lang="en-US" sz="1800" dirty="0"/>
              <a:t>. The majority, i.e. </a:t>
            </a:r>
            <a:r>
              <a:rPr lang="en-GB" sz="1800" b="0" i="0" u="none" strike="noStrike" dirty="0">
                <a:effectLst/>
              </a:rPr>
              <a:t>approximately </a:t>
            </a:r>
            <a:r>
              <a:rPr lang="en-US" sz="1800" dirty="0"/>
              <a:t>60%, of emission reductions will require some form of </a:t>
            </a:r>
            <a:r>
              <a:rPr lang="en-GB" sz="1800" dirty="0"/>
              <a:t>behaviour</a:t>
            </a:r>
            <a:r>
              <a:rPr lang="en-US" sz="1800" dirty="0"/>
              <a:t> change. In the electricity sector, prosumption and energy communities will be an important part of the public’s participation.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395950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indent="0">
              <a:buFont typeface="Arial" panose="020B0604020202020204" pitchFamily="34" charset="0"/>
              <a:buNone/>
            </a:pPr>
            <a:r>
              <a:rPr lang="en-GB" sz="1200" dirty="0"/>
              <a:t>Just transitions.</a:t>
            </a:r>
          </a:p>
          <a:p>
            <a:pPr marL="101600" indent="0">
              <a:buFont typeface="Arial" panose="020B0604020202020204" pitchFamily="34" charset="0"/>
              <a:buNone/>
            </a:pPr>
            <a:endParaRPr lang="en-GB" sz="1200" dirty="0"/>
          </a:p>
          <a:p>
            <a:pPr marL="101600" indent="0">
              <a:buFont typeface="Arial" panose="020B0604020202020204" pitchFamily="34" charset="0"/>
              <a:buNone/>
            </a:pPr>
            <a:r>
              <a:rPr lang="en-GB" sz="1200" dirty="0"/>
              <a:t>This first section highlights the need for just transitions and overviews how to plan for them.</a:t>
            </a:r>
          </a:p>
          <a:p>
            <a:pPr marL="101600" indent="0">
              <a:buFont typeface="Arial" panose="020B0604020202020204" pitchFamily="34" charset="0"/>
              <a:buNone/>
            </a:pPr>
            <a:endParaRPr lang="en-GB" sz="1200" dirty="0"/>
          </a:p>
          <a:p>
            <a:pPr marL="101600" indent="0">
              <a:buFont typeface="Arial" panose="020B0604020202020204" pitchFamily="34" charset="0"/>
              <a:buNone/>
            </a:pPr>
            <a:endParaRPr lang="en-GB" sz="1200"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35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transition will have a net-positive impact on jobs and development, but structural changes planned without people in mind can also have negative impacts on affected populations. </a:t>
            </a:r>
          </a:p>
          <a:p>
            <a:pPr marL="101600" indent="0">
              <a:buNone/>
            </a:pPr>
            <a:r>
              <a:rPr lang="en-GB" sz="1200" dirty="0"/>
              <a:t>Deindustrialisation</a:t>
            </a:r>
            <a:r>
              <a:rPr lang="en-US" sz="1200" dirty="0"/>
              <a:t> in Europe and Latin America at the end of 20</a:t>
            </a:r>
            <a:r>
              <a:rPr lang="en-US" sz="1200" baseline="30000" dirty="0"/>
              <a:t>th</a:t>
            </a:r>
            <a:r>
              <a:rPr lang="en-US" sz="1200" dirty="0"/>
              <a:t> century led to dramatic increases in poverty and inequalities in former industrial regions. </a:t>
            </a:r>
          </a:p>
          <a:p>
            <a:pPr marL="101600" indent="0">
              <a:buNone/>
            </a:pPr>
            <a:endParaRPr lang="en-US" sz="400" dirty="0"/>
          </a:p>
          <a:p>
            <a:pPr marL="101600" indent="0">
              <a:buNone/>
            </a:pPr>
            <a:r>
              <a:rPr lang="en-US" sz="1200" dirty="0"/>
              <a:t>Change in location and type of infrastructure leads to:</a:t>
            </a:r>
          </a:p>
          <a:p>
            <a:pPr marL="444500" indent="-342900">
              <a:buFont typeface="Arial" panose="020B0604020202020204" pitchFamily="34" charset="0"/>
              <a:buChar char="•"/>
            </a:pPr>
            <a:r>
              <a:rPr lang="en-US" sz="1200" b="1" dirty="0"/>
              <a:t>Loss of jobs in impacted locations</a:t>
            </a:r>
            <a:r>
              <a:rPr lang="en-US" sz="1200" dirty="0"/>
              <a:t>, both indirect and direct</a:t>
            </a:r>
          </a:p>
          <a:p>
            <a:pPr marL="101600" indent="0">
              <a:buNone/>
            </a:pPr>
            <a:r>
              <a:rPr lang="en-US" sz="1200" dirty="0"/>
              <a:t>These can lead to further:</a:t>
            </a:r>
          </a:p>
          <a:p>
            <a:pPr marL="444500" indent="-342900">
              <a:buFont typeface="Arial" panose="020B0604020202020204" pitchFamily="34" charset="0"/>
              <a:buChar char="•"/>
            </a:pPr>
            <a:r>
              <a:rPr lang="en-US" sz="1200" b="1" dirty="0"/>
              <a:t>Socioeconomic impacts, </a:t>
            </a:r>
            <a:r>
              <a:rPr lang="en-US" sz="1200" dirty="0"/>
              <a:t>including a deepening of inequalities</a:t>
            </a:r>
            <a:endParaRPr lang="en-US" sz="1200" b="1" dirty="0"/>
          </a:p>
          <a:p>
            <a:pPr marL="444500" indent="-342900">
              <a:buFont typeface="Arial" panose="020B0604020202020204" pitchFamily="34" charset="0"/>
              <a:buChar char="•"/>
            </a:pPr>
            <a:r>
              <a:rPr lang="en-US" sz="1200" b="1" dirty="0"/>
              <a:t>Social and cultural impacts</a:t>
            </a:r>
            <a:r>
              <a:rPr lang="en-US" sz="1200" dirty="0"/>
              <a:t>, including social instability, apathy, loss of identity, mental health issues</a:t>
            </a:r>
          </a:p>
          <a:p>
            <a:pPr marL="444500" indent="-342900">
              <a:buFont typeface="Arial" panose="020B0604020202020204" pitchFamily="34" charset="0"/>
              <a:buChar char="•"/>
            </a:pPr>
            <a:r>
              <a:rPr lang="en-US" sz="1200" b="1" dirty="0"/>
              <a:t>Impacts on different groups, </a:t>
            </a:r>
            <a:r>
              <a:rPr lang="en-US" sz="1200" dirty="0"/>
              <a:t>e.g. increase pressure on the women to generate income, on top of household responsibilities</a:t>
            </a:r>
            <a:endParaRPr lang="en-US" sz="1200" b="1" dirty="0"/>
          </a:p>
          <a:p>
            <a:pPr marL="444500" indent="-342900">
              <a:buFont typeface="Arial" panose="020B0604020202020204" pitchFamily="34" charset="0"/>
              <a:buChar char="•"/>
            </a:pPr>
            <a:r>
              <a:rPr lang="en-US" sz="1200" b="1" dirty="0"/>
              <a:t>Political impacts</a:t>
            </a:r>
            <a:r>
              <a:rPr lang="en-US" sz="1200" dirty="0"/>
              <a:t>, e.g. change in voting trends, loss of trust or deepened lack of trust, resistance and protests in response to development projects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Atteridge</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et al.,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325752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spcAft>
                <a:spcPts val="600"/>
              </a:spcAft>
              <a:buNone/>
            </a:pPr>
            <a:r>
              <a:rPr lang="en-US" sz="1200" dirty="0"/>
              <a:t>The International </a:t>
            </a:r>
            <a:r>
              <a:rPr lang="en-US" sz="1200" dirty="0" err="1"/>
              <a:t>Labour</a:t>
            </a:r>
            <a:r>
              <a:rPr lang="en-US" sz="1200" dirty="0"/>
              <a:t> Organization defines the just transition as:  “Greening the economy in a way that is as fair and inclusive as possible to everyone concerned, creating decent work opportunities and leaving no one behind.”</a:t>
            </a:r>
            <a:endParaRPr lang="en-US" sz="900" i="1" dirty="0"/>
          </a:p>
          <a:p>
            <a:pPr marL="101600" indent="0">
              <a:spcAft>
                <a:spcPts val="600"/>
              </a:spcAft>
              <a:buNone/>
            </a:pPr>
            <a:r>
              <a:rPr lang="en-US" sz="1200" dirty="0"/>
              <a:t>Just transitions look different in different countries. Developing countries have unique features often missed in the literature on just transitions:</a:t>
            </a:r>
          </a:p>
          <a:p>
            <a:pPr marL="387350" indent="-285750">
              <a:spcAft>
                <a:spcPts val="600"/>
              </a:spcAft>
              <a:buFont typeface="Arial" panose="020B0604020202020204" pitchFamily="34" charset="0"/>
              <a:buChar char="•"/>
            </a:pPr>
            <a:r>
              <a:rPr lang="en-US" sz="1200" b="1" dirty="0"/>
              <a:t>High levels of unemployment</a:t>
            </a:r>
            <a:r>
              <a:rPr lang="en-US" sz="1200" dirty="0"/>
              <a:t> and a prevalent informal economy</a:t>
            </a:r>
          </a:p>
          <a:p>
            <a:pPr marL="387350" indent="-285750">
              <a:spcAft>
                <a:spcPts val="600"/>
              </a:spcAft>
              <a:buFont typeface="Arial" panose="020B0604020202020204" pitchFamily="34" charset="0"/>
              <a:buChar char="•"/>
            </a:pPr>
            <a:r>
              <a:rPr lang="en-US" sz="1200" b="1" dirty="0">
                <a:sym typeface="Wingdings" pitchFamily="2" charset="2"/>
              </a:rPr>
              <a:t>Low levels of energy access</a:t>
            </a:r>
          </a:p>
          <a:p>
            <a:pPr marL="387350" indent="-285750">
              <a:spcAft>
                <a:spcPts val="600"/>
              </a:spcAft>
              <a:buFont typeface="Arial" panose="020B0604020202020204" pitchFamily="34" charset="0"/>
              <a:buChar char="•"/>
            </a:pPr>
            <a:r>
              <a:rPr lang="en-US" sz="1200" b="1" dirty="0">
                <a:sym typeface="Wingdings" pitchFamily="2" charset="2"/>
              </a:rPr>
              <a:t>High levels of poverty</a:t>
            </a:r>
          </a:p>
          <a:p>
            <a:pPr marL="387350" indent="-285750">
              <a:spcAft>
                <a:spcPts val="600"/>
              </a:spcAft>
              <a:buFont typeface="Arial" panose="020B0604020202020204" pitchFamily="34" charset="0"/>
              <a:buChar char="•"/>
            </a:pPr>
            <a:r>
              <a:rPr lang="en-US" sz="1200" b="1" dirty="0">
                <a:sym typeface="Wingdings" pitchFamily="2" charset="2"/>
              </a:rPr>
              <a:t>High economic dependency </a:t>
            </a:r>
            <a:r>
              <a:rPr lang="en-US" sz="1200" dirty="0">
                <a:sym typeface="Wingdings" pitchFamily="2" charset="2"/>
              </a:rPr>
              <a:t>on the production or export of fossil fuel resources, exposure to global financial instability</a:t>
            </a:r>
          </a:p>
          <a:p>
            <a:pPr marL="3873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sym typeface="Wingdings" pitchFamily="2" charset="2"/>
              </a:rPr>
              <a:t>High levels of social inequality</a:t>
            </a:r>
            <a:r>
              <a:rPr lang="en-US" b="0" dirty="0">
                <a:latin typeface="Arial" panose="020B0604020202020204" pitchFamily="34" charset="0"/>
                <a:cs typeface="Arial" panose="020B0604020202020204" pitchFamily="34" charset="0"/>
                <a:sym typeface="Wingdings" pitchFamily="2" charset="2"/>
              </a:rPr>
              <a:t>, including disproportionate environmental and pollution burdens</a:t>
            </a:r>
            <a:endParaRPr lang="en-US" b="1" dirty="0">
              <a:latin typeface="Arial" panose="020B0604020202020204" pitchFamily="34" charset="0"/>
              <a:cs typeface="Arial" panose="020B0604020202020204" pitchFamily="34" charset="0"/>
              <a:sym typeface="Wingdings" pitchFamily="2" charset="2"/>
            </a:endParaRPr>
          </a:p>
          <a:p>
            <a:pPr marL="387350" indent="-285750">
              <a:spcAft>
                <a:spcPts val="600"/>
              </a:spcAft>
              <a:buFont typeface="Arial" panose="020B0604020202020204" pitchFamily="34" charset="0"/>
              <a:buChar char="•"/>
            </a:pPr>
            <a:endParaRPr lang="en-US" sz="1200" dirty="0">
              <a:sym typeface="Wingdings" pitchFamily="2" charset="2"/>
            </a:endParaRPr>
          </a:p>
          <a:p>
            <a:pPr marL="101600" indent="0">
              <a:spcAft>
                <a:spcPts val="600"/>
              </a:spcAft>
              <a:buNone/>
            </a:pPr>
            <a:r>
              <a:rPr lang="en-GB" sz="1200" dirty="0"/>
              <a:t>In many countries, </a:t>
            </a:r>
            <a:r>
              <a:rPr lang="en-GB" sz="1200" b="1" dirty="0"/>
              <a:t>the electricity transition is as much about addressing these issues as it is about greening the economy</a:t>
            </a:r>
            <a:r>
              <a:rPr lang="en-GB" sz="1200" dirty="0"/>
              <a:t>. </a:t>
            </a:r>
          </a:p>
          <a:p>
            <a:pPr marL="101600" indent="0">
              <a:spcAft>
                <a:spcPts val="600"/>
              </a:spcAft>
              <a:buNone/>
            </a:pPr>
            <a:endParaRPr lang="en-GB" sz="1200" dirty="0"/>
          </a:p>
          <a:p>
            <a:pPr marL="101600" indent="0">
              <a:spcAft>
                <a:spcPts val="600"/>
              </a:spcAft>
              <a:buNone/>
            </a:pPr>
            <a:r>
              <a:rPr lang="en-GB" sz="1200" dirty="0"/>
              <a:t>Terms other than ‘transition’ may better describe the changes happening in the energy system. It is up to each country to decide how to frame these changes. Nonetheless, this presentation uses the term ‘transition’ for simplicity.</a:t>
            </a:r>
            <a:endParaRPr lang="en-US" sz="1400" dirty="0">
              <a:sym typeface="Wingdings" pitchFamily="2" charset="2"/>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endParaRPr kumimoji="0" lang="en-US" altLang="en-US"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80632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US" sz="1200" dirty="0"/>
              <a:t>IEA has identified </a:t>
            </a:r>
            <a:r>
              <a:rPr lang="en-GB" dirty="0"/>
              <a:t>four key focus areas for planning people-centred transitions, outlined in a report by the </a:t>
            </a:r>
            <a:r>
              <a:rPr lang="en-GB" sz="1200" dirty="0"/>
              <a:t>IEA’s Global Commission on People-Centred Clean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four key areas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 Firstly, </a:t>
            </a:r>
            <a:r>
              <a:rPr lang="en-GB" sz="1200" b="1" dirty="0"/>
              <a:t>decent jobs and worker protection</a:t>
            </a:r>
            <a:r>
              <a:rPr lang="en-GB" sz="1200" dirty="0"/>
              <a:t>. This are is covered in the next chapter of the Playbook on Supply Chain and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Secondly, </a:t>
            </a:r>
            <a:r>
              <a:rPr lang="en-GB" sz="1200" b="1" dirty="0"/>
              <a:t>social and economic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Thirdly, </a:t>
            </a:r>
            <a:r>
              <a:rPr lang="en-GB" sz="1200" b="1" dirty="0"/>
              <a:t>equity, social inclusion and fairness</a:t>
            </a:r>
            <a:r>
              <a:rPr lang="en-GB" sz="1200" dirty="0"/>
              <a:t>. These two areas are covered in the upcoming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Finally, </a:t>
            </a:r>
            <a:r>
              <a:rPr lang="en-GB" sz="1200" b="1" dirty="0"/>
              <a:t>people as active participants</a:t>
            </a:r>
            <a:r>
              <a:rPr lang="en-GB" sz="1200" dirty="0"/>
              <a:t>. This is covered in subsequent sections of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97198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electricity transition is an opportunity to bolster social and economic development. Energy policies can help achieve this in several ways.</a:t>
            </a:r>
          </a:p>
          <a:p>
            <a:endParaRPr lang="en-GB" dirty="0"/>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Firstly, energy policies can enhance social and economic development by protecting the environment, allowing energy-using sectors to grow, and providing a better quality of life.</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cs typeface="Arial" panose="020B0604020202020204" pitchFamily="34" charset="0"/>
              </a:rPr>
              <a:t>Renewable energy infrastructure itself can boost economic development in renewable resource-rich areas, which are generally rural areas with low levels of industrial activity.</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cs typeface="Arial" panose="020B0604020202020204" pitchFamily="34" charset="0"/>
              </a:rPr>
              <a:t>Clean energy policies can also enhance life quality in various ways, for example by creating cities that are less polluted and more habitable.</a:t>
            </a: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dirty="0">
              <a:solidFill>
                <a:schemeClr val="tx1"/>
              </a:solidFill>
              <a:effectLst/>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dirty="0">
                <a:solidFill>
                  <a:schemeClr val="tx1"/>
                </a:solidFill>
                <a:effectLst/>
                <a:cs typeface="Arial" panose="020B0604020202020204" pitchFamily="34" charset="0"/>
              </a:rPr>
              <a:t>Second, the electricity transition is an opportunity to prioritise universal clean energy access and the elimination of energy poverty.</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cs typeface="Arial" panose="020B0604020202020204" pitchFamily="34" charset="0"/>
              </a:rPr>
              <a:t>To help achieve this, policies should be created which increase energy efficiency. Energy efficiency </a:t>
            </a:r>
            <a:r>
              <a:rPr lang="en-GB" b="0" dirty="0">
                <a:solidFill>
                  <a:schemeClr val="tx1"/>
                </a:solidFill>
                <a:effectLst/>
                <a:latin typeface="Arial" panose="020B0604020202020204" pitchFamily="34" charset="0"/>
                <a:cs typeface="Arial" panose="020B0604020202020204" pitchFamily="34" charset="0"/>
              </a:rPr>
              <a:t>supports increased access while lowering costs and emissions. </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chemeClr val="tx1"/>
                </a:solidFill>
                <a:effectLst/>
                <a:latin typeface="Arial" panose="020B0604020202020204" pitchFamily="34" charset="0"/>
                <a:cs typeface="Arial" panose="020B0604020202020204" pitchFamily="34" charset="0"/>
              </a:rPr>
              <a:t>It is also important to align clean energy and access policies, and these can enhance the success of both.</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chemeClr val="tx1"/>
                </a:solidFill>
                <a:effectLst/>
                <a:latin typeface="Arial" panose="020B0604020202020204" pitchFamily="34" charset="0"/>
                <a:cs typeface="Arial" panose="020B0604020202020204" pitchFamily="34" charset="0"/>
              </a:rPr>
              <a:t>And access policies should also focus on quality and reliability of energy supply, which are just as important as access.</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solidFill>
                <a:schemeClr val="tx1"/>
              </a:solidFill>
              <a:effectLst/>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effectLst/>
                <a:latin typeface="Arial" panose="020B0604020202020204" pitchFamily="34" charset="0"/>
                <a:cs typeface="Arial" panose="020B0604020202020204" pitchFamily="34" charset="0"/>
              </a:rPr>
              <a:t>Thirdly, clean energy policy should promote energy security, affordability and resilience.</a:t>
            </a:r>
          </a:p>
          <a:p>
            <a:pPr marL="273050" indent="-17145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Energy security and affordability are improved by using </a:t>
            </a:r>
            <a:r>
              <a:rPr lang="en-GB" sz="1200" b="0" i="0" u="none" strike="noStrike" dirty="0">
                <a:solidFill>
                  <a:schemeClr val="tx1"/>
                </a:solidFill>
                <a:effectLst/>
                <a:latin typeface="Arial" panose="020B0604020202020204" pitchFamily="34" charset="0"/>
                <a:cs typeface="Arial" panose="020B0604020202020204" pitchFamily="34" charset="0"/>
              </a:rPr>
              <a:t>local clean sources of energy and improving energy efficiency, which reduces spending on fossil fuels imports for countries without currently fossil-fuel-importing countries.</a:t>
            </a:r>
          </a:p>
          <a:p>
            <a:pPr marL="273050" indent="-171450">
              <a:spcAft>
                <a:spcPts val="600"/>
              </a:spcAft>
              <a:buFont typeface="Arial" panose="020B0604020202020204" pitchFamily="34" charset="0"/>
              <a:buChar char="•"/>
            </a:pPr>
            <a:r>
              <a:rPr lang="en-GB" sz="1200" b="0" i="0" u="none" strike="noStrike" dirty="0">
                <a:solidFill>
                  <a:schemeClr val="tx1"/>
                </a:solidFill>
                <a:effectLst/>
                <a:latin typeface="Arial" panose="020B0604020202020204" pitchFamily="34" charset="0"/>
                <a:cs typeface="Arial" panose="020B0604020202020204" pitchFamily="34" charset="0"/>
              </a:rPr>
              <a:t>To ensure resilience, investments should be made in resilient grids to help</a:t>
            </a:r>
            <a:r>
              <a:rPr lang="en-GB" sz="1200" dirty="0">
                <a:solidFill>
                  <a:schemeClr val="tx1"/>
                </a:solidFill>
                <a:latin typeface="Arial" panose="020B0604020202020204" pitchFamily="34" charset="0"/>
                <a:cs typeface="Arial" panose="020B0604020202020204" pitchFamily="34" charset="0"/>
              </a:rPr>
              <a:t> maintain reliable access to electricity at high penetration of renewables. </a:t>
            </a:r>
          </a:p>
          <a:p>
            <a:pPr marL="273050" indent="-171450">
              <a:spcAft>
                <a:spcPts val="600"/>
              </a:spcAft>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a:p>
            <a:pPr marL="101600" indent="0">
              <a:spcAft>
                <a:spcPts val="600"/>
              </a:spcAft>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solidFill>
                <a:schemeClr val="tx1"/>
              </a:solidFill>
              <a:effectLst/>
              <a:latin typeface="Arial" panose="020B0604020202020204" pitchFamily="34" charset="0"/>
              <a:cs typeface="Arial" panose="020B0604020202020204" pitchFamily="34" charset="0"/>
            </a:endParaRP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dirty="0">
              <a:solidFill>
                <a:schemeClr val="tx1"/>
              </a:solidFill>
              <a:effectLst/>
              <a:cs typeface="Arial" panose="020B0604020202020204" pitchFamily="34" charset="0"/>
            </a:endParaRPr>
          </a:p>
          <a:p>
            <a:pPr marL="10160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398445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A45B-9A19-1DB9-ED19-CB3C1AAD45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D8C5C9-5572-D0F8-4F82-426C7EEF7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D4B76C5-7165-C3F1-40DC-2BD8513ED524}"/>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E39C075E-DDA5-6442-3D90-A3D45098F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A3666-FA71-392B-63A2-7F25CF33A311}"/>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62888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FB57-3D10-F232-A636-1FB931F4470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98909E5-C466-499B-B9B5-8339B563E7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C344A7-8761-357E-9890-0F7DD2182E97}"/>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9C85DB6A-306A-C1F1-4A5C-2CFC4AB81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D61C8-708D-9711-51EF-8A66ACD34135}"/>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64151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0D543-D095-0369-89DA-D8DEDA38A56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4C521D0-4D8D-26D4-C941-6095177242B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A71E08-A276-3798-8551-F74785BF0187}"/>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2E7EEB9A-013C-9CFB-9657-862C93245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4A3DA-988B-2827-3D78-CA082E5034BF}"/>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14531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894634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78563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87568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DC6-9B0D-F336-3D86-A744534630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C0BA8A-6970-55E6-96EF-E86D13F30D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6DBB0E-F458-3A77-FA09-CA5AED7B187B}"/>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4D6AFCD2-08EF-1A78-D3C7-89E7EB907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F1898-D4E3-2AD3-DF87-6BA59C38F75B}"/>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27054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5923-66B5-8387-58C0-72FBAF34CF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F49E4D1-E346-5EDD-92B2-DBC5E903D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733289-85DA-F0D7-2421-89163A63F920}"/>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1FA7C1BE-D03F-879D-4B45-61F2FDFCD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C9BCD-76C3-1AFB-2E3B-D77986A8F869}"/>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3601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BAEE-CB05-A873-CEC8-06B3BE71E2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4218E0-99E8-3694-A011-7846BA82AB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BC3408E-815A-F18A-4B45-1D4D847FCAD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FB12620-56E9-4357-03D5-BF42098DC757}"/>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6" name="Footer Placeholder 5">
            <a:extLst>
              <a:ext uri="{FF2B5EF4-FFF2-40B4-BE49-F238E27FC236}">
                <a16:creationId xmlns:a16="http://schemas.microsoft.com/office/drawing/2014/main" id="{5AAAECD9-93CE-374C-D659-19B2A37D9E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3FE77D-0DA4-EBB7-D204-DEA42A43ED97}"/>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83718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9D56-FEA3-DCF0-6BA7-EF1A31C9942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54BC33-51B4-41AF-DD60-8489A7094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889E15-B6C2-9B78-BDB8-FB92ED66E69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D19BFC-E040-BF72-0F91-E8C934B399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BAD9DF-969F-5F5A-2D4F-583B1CC08A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AE6C21B-AE56-D06C-887F-E8F0041A4DDF}"/>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8" name="Footer Placeholder 7">
            <a:extLst>
              <a:ext uri="{FF2B5EF4-FFF2-40B4-BE49-F238E27FC236}">
                <a16:creationId xmlns:a16="http://schemas.microsoft.com/office/drawing/2014/main" id="{238571F7-50DE-C129-4562-0557F0C531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4EA1A6-587D-4C15-FDF0-65373949F19C}"/>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2779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5820-A640-06D2-B08B-126F5EB7B28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86E36D4-1BE4-7699-B8B5-B565142F96F9}"/>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4" name="Footer Placeholder 3">
            <a:extLst>
              <a:ext uri="{FF2B5EF4-FFF2-40B4-BE49-F238E27FC236}">
                <a16:creationId xmlns:a16="http://schemas.microsoft.com/office/drawing/2014/main" id="{F5E647A0-A71C-8C8E-8DCD-F393B35911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0AE53C-2689-5952-E1F2-D8ACB6EBF84E}"/>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429066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07BFD-0523-BBE3-2381-012A3C959BFD}"/>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3" name="Footer Placeholder 2">
            <a:extLst>
              <a:ext uri="{FF2B5EF4-FFF2-40B4-BE49-F238E27FC236}">
                <a16:creationId xmlns:a16="http://schemas.microsoft.com/office/drawing/2014/main" id="{242D4705-52F1-26A0-E891-1276C0BC54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6AF771-7CD9-E7B2-4BE7-61C58B63C73F}"/>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2765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892B-A7FF-FC64-0AB5-C58C762EE3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BF21EEC-EFE6-AD48-C77C-392C4FD96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6F2E30C-83AF-732C-7543-917D23456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19D89E-17E8-49E5-BEB8-CFE7C49C3BED}"/>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6" name="Footer Placeholder 5">
            <a:extLst>
              <a:ext uri="{FF2B5EF4-FFF2-40B4-BE49-F238E27FC236}">
                <a16:creationId xmlns:a16="http://schemas.microsoft.com/office/drawing/2014/main" id="{D2E1FB1E-7896-DC62-F6BE-CFE0390DC9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E2C86D-F023-B9FB-1F79-850622D577E2}"/>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54873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FD2E-228F-EC89-4C6D-9D8A3404D6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A1A6D74-A32B-C052-0FA9-20F25B1F0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604706-A265-3C7E-4DBC-9423EF5EE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5B8AE5-505C-2789-F90F-1B1E9A2DC01A}"/>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6" name="Footer Placeholder 5">
            <a:extLst>
              <a:ext uri="{FF2B5EF4-FFF2-40B4-BE49-F238E27FC236}">
                <a16:creationId xmlns:a16="http://schemas.microsoft.com/office/drawing/2014/main" id="{A98CCDBC-7117-BBE4-E9A3-B4789371E0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6C3759-9F9C-7291-00D3-EA24883BBBC6}"/>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46468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AF7B1-EFF1-C296-E5B8-E60CB650A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17A8DC3-27ED-4022-5BEB-3F8AF416E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6A3583-9257-5874-0AFB-1661D5BEC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554B7511-CE62-5BB7-4857-3675D7E60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D517C0-3B3A-7F37-3391-98FE7FD9A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B47D-B517-E64E-B0D4-12BF745C759E}" type="slidenum">
              <a:rPr lang="en-GB" smtClean="0"/>
              <a:t>‹#›</a:t>
            </a:fld>
            <a:endParaRPr lang="en-GB"/>
          </a:p>
        </p:txBody>
      </p:sp>
    </p:spTree>
    <p:extLst>
      <p:ext uri="{BB962C8B-B14F-4D97-AF65-F5344CB8AC3E}">
        <p14:creationId xmlns:p14="http://schemas.microsoft.com/office/powerpoint/2010/main" val="229600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16873987"/>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g20.org/wp-conte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www.ilo.org/wcmsp5/groups/public/@ed_emp/@emp_ent/documents/publication/wcms_432859.pdf" TargetMode="External"/><Relationship Id="rId4" Type="http://schemas.openxmlformats.org/officeDocument/2006/relationships/hyperlink" Target="https://climatestrategies.org/wp-content/uploads/2021/07/Incorporating-just-transition-strategies-into-developing-countries-NDCs-and-Covid-19-response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cosust.2021.08.004"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carnegieeurope.eu/2020/11/05/getting-climate-citizens-assemblies-right-pub-8313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787/339306da-en"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3390/SU13042128"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www.wri.org/research/accelerating-mini-grid-deployment-sub-saharan-africa-lessons-tanzania" TargetMode="External"/><Relationship Id="rId4" Type="http://schemas.openxmlformats.org/officeDocument/2006/relationships/hyperlink" Target="https://www.eea.europa.eu/publications/the-role-of-prosumers-o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596/30896"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77503"/>
            <a:ext cx="7892284" cy="1948751"/>
          </a:xfrm>
        </p:spPr>
        <p:txBody>
          <a:bodyPr>
            <a:normAutofit fontScale="90000"/>
          </a:bodyPr>
          <a:lstStyle/>
          <a:p>
            <a:r>
              <a:rPr lang="en-US" sz="6000" dirty="0">
                <a:solidFill>
                  <a:schemeClr val="bg1"/>
                </a:solidFill>
              </a:rPr>
              <a:t>Lecture 7 </a:t>
            </a:r>
            <a:br>
              <a:rPr lang="en-US" dirty="0"/>
            </a:br>
            <a:r>
              <a:rPr lang="en-US" dirty="0"/>
              <a:t>Public Participation and Support </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55555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9889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BD8C-3148-6245-CC2E-2CAFCD0BBCCE}"/>
              </a:ext>
            </a:extLst>
          </p:cNvPr>
          <p:cNvSpPr>
            <a:spLocks noGrp="1"/>
          </p:cNvSpPr>
          <p:nvPr>
            <p:ph type="title"/>
          </p:nvPr>
        </p:nvSpPr>
        <p:spPr>
          <a:xfrm>
            <a:off x="629399" y="89940"/>
            <a:ext cx="8103896" cy="886397"/>
          </a:xfrm>
        </p:spPr>
        <p:txBody>
          <a:bodyPr/>
          <a:lstStyle/>
          <a:p>
            <a:r>
              <a:rPr lang="en-GB" dirty="0">
                <a:latin typeface="Arial" panose="020B0604020202020204" pitchFamily="34" charset="0"/>
                <a:cs typeface="Arial" panose="020B0604020202020204" pitchFamily="34" charset="0"/>
              </a:rPr>
              <a:t>Equality, social inclusion and fairness is a key focus area</a:t>
            </a:r>
          </a:p>
        </p:txBody>
      </p:sp>
      <p:sp>
        <p:nvSpPr>
          <p:cNvPr id="4" name="Rectangle 3" descr="Group with solid fill">
            <a:extLst>
              <a:ext uri="{FF2B5EF4-FFF2-40B4-BE49-F238E27FC236}">
                <a16:creationId xmlns:a16="http://schemas.microsoft.com/office/drawing/2014/main" id="{AA451AB2-03A4-A6CF-DA91-64014E97AC7C}"/>
              </a:ext>
            </a:extLst>
          </p:cNvPr>
          <p:cNvSpPr/>
          <p:nvPr/>
        </p:nvSpPr>
        <p:spPr>
          <a:xfrm>
            <a:off x="900949" y="1421775"/>
            <a:ext cx="1452220" cy="145222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 name="Freeform 4">
            <a:extLst>
              <a:ext uri="{FF2B5EF4-FFF2-40B4-BE49-F238E27FC236}">
                <a16:creationId xmlns:a16="http://schemas.microsoft.com/office/drawing/2014/main" id="{1D2BA810-353F-1FC2-4333-DA6763592903}"/>
              </a:ext>
            </a:extLst>
          </p:cNvPr>
          <p:cNvSpPr/>
          <p:nvPr/>
        </p:nvSpPr>
        <p:spPr>
          <a:xfrm>
            <a:off x="2895600" y="1562885"/>
            <a:ext cx="8396049" cy="1170000"/>
          </a:xfrm>
          <a:custGeom>
            <a:avLst/>
            <a:gdLst>
              <a:gd name="connsiteX0" fmla="*/ 0 w 3227156"/>
              <a:gd name="connsiteY0" fmla="*/ 0 h 1755000"/>
              <a:gd name="connsiteX1" fmla="*/ 3227156 w 3227156"/>
              <a:gd name="connsiteY1" fmla="*/ 0 h 1755000"/>
              <a:gd name="connsiteX2" fmla="*/ 3227156 w 3227156"/>
              <a:gd name="connsiteY2" fmla="*/ 1755000 h 1755000"/>
              <a:gd name="connsiteX3" fmla="*/ 0 w 3227156"/>
              <a:gd name="connsiteY3" fmla="*/ 1755000 h 1755000"/>
              <a:gd name="connsiteX4" fmla="*/ 0 w 3227156"/>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755000">
                <a:moveTo>
                  <a:pt x="0" y="0"/>
                </a:moveTo>
                <a:lnTo>
                  <a:pt x="3227156" y="0"/>
                </a:lnTo>
                <a:lnTo>
                  <a:pt x="3227156" y="1755000"/>
                </a:lnTo>
                <a:lnTo>
                  <a:pt x="0" y="17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Include gender, equality and social inclusion considerations in all policies</a:t>
            </a:r>
            <a:endParaRPr lang="en-US" sz="2000" b="0" kern="1200" dirty="0">
              <a:latin typeface="Arial" panose="020B0604020202020204" pitchFamily="34" charset="0"/>
              <a:cs typeface="Arial" panose="020B0604020202020204" pitchFamily="34" charset="0"/>
            </a:endParaRPr>
          </a:p>
        </p:txBody>
      </p:sp>
      <p:sp>
        <p:nvSpPr>
          <p:cNvPr id="6" name="Rectangle 5" descr="Judge male with solid fill">
            <a:extLst>
              <a:ext uri="{FF2B5EF4-FFF2-40B4-BE49-F238E27FC236}">
                <a16:creationId xmlns:a16="http://schemas.microsoft.com/office/drawing/2014/main" id="{C05FDBF2-064E-CD18-C52F-11B355DDA199}"/>
              </a:ext>
            </a:extLst>
          </p:cNvPr>
          <p:cNvSpPr/>
          <p:nvPr/>
        </p:nvSpPr>
        <p:spPr>
          <a:xfrm>
            <a:off x="900351" y="3217835"/>
            <a:ext cx="1452220" cy="145222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6">
            <a:extLst>
              <a:ext uri="{FF2B5EF4-FFF2-40B4-BE49-F238E27FC236}">
                <a16:creationId xmlns:a16="http://schemas.microsoft.com/office/drawing/2014/main" id="{00CF3EBA-4C45-0683-FD8D-310F364034FC}"/>
              </a:ext>
            </a:extLst>
          </p:cNvPr>
          <p:cNvSpPr/>
          <p:nvPr/>
        </p:nvSpPr>
        <p:spPr>
          <a:xfrm>
            <a:off x="2895600" y="3358945"/>
            <a:ext cx="8396049" cy="1170000"/>
          </a:xfrm>
          <a:custGeom>
            <a:avLst/>
            <a:gdLst>
              <a:gd name="connsiteX0" fmla="*/ 0 w 3227156"/>
              <a:gd name="connsiteY0" fmla="*/ 0 h 1755000"/>
              <a:gd name="connsiteX1" fmla="*/ 3227156 w 3227156"/>
              <a:gd name="connsiteY1" fmla="*/ 0 h 1755000"/>
              <a:gd name="connsiteX2" fmla="*/ 3227156 w 3227156"/>
              <a:gd name="connsiteY2" fmla="*/ 1755000 h 1755000"/>
              <a:gd name="connsiteX3" fmla="*/ 0 w 3227156"/>
              <a:gd name="connsiteY3" fmla="*/ 1755000 h 1755000"/>
              <a:gd name="connsiteX4" fmla="*/ 0 w 3227156"/>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755000">
                <a:moveTo>
                  <a:pt x="0" y="0"/>
                </a:moveTo>
                <a:lnTo>
                  <a:pt x="3227156" y="0"/>
                </a:lnTo>
                <a:lnTo>
                  <a:pt x="3227156" y="1755000"/>
                </a:lnTo>
                <a:lnTo>
                  <a:pt x="0" y="17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b="0" kern="1200" dirty="0">
                <a:effectLst/>
                <a:latin typeface="Arial" panose="020B0604020202020204" pitchFamily="34" charset="0"/>
                <a:cs typeface="Arial" panose="020B0604020202020204" pitchFamily="34" charset="0"/>
              </a:rPr>
              <a:t>Ensure fair distribution of clean energy benefits and avoid the risk of disproportionate negative impacts on vulnerable populations </a:t>
            </a:r>
            <a:endParaRPr lang="en-US" sz="2000" b="0" kern="1200" dirty="0">
              <a:latin typeface="Arial" panose="020B0604020202020204" pitchFamily="34" charset="0"/>
              <a:cs typeface="Arial" panose="020B0604020202020204" pitchFamily="34" charset="0"/>
            </a:endParaRPr>
          </a:p>
        </p:txBody>
      </p:sp>
      <p:sp>
        <p:nvSpPr>
          <p:cNvPr id="8" name="Rectangle 7" descr="Child with balloon with solid fill">
            <a:extLst>
              <a:ext uri="{FF2B5EF4-FFF2-40B4-BE49-F238E27FC236}">
                <a16:creationId xmlns:a16="http://schemas.microsoft.com/office/drawing/2014/main" id="{176FA442-674A-8B9F-DF5F-6A06916D0E7B}"/>
              </a:ext>
            </a:extLst>
          </p:cNvPr>
          <p:cNvSpPr/>
          <p:nvPr/>
        </p:nvSpPr>
        <p:spPr>
          <a:xfrm>
            <a:off x="900351" y="5012895"/>
            <a:ext cx="1452220" cy="1452220"/>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Freeform 8">
            <a:extLst>
              <a:ext uri="{FF2B5EF4-FFF2-40B4-BE49-F238E27FC236}">
                <a16:creationId xmlns:a16="http://schemas.microsoft.com/office/drawing/2014/main" id="{A120A931-1B1A-0C7F-431C-8A5D98D682A7}"/>
              </a:ext>
            </a:extLst>
          </p:cNvPr>
          <p:cNvSpPr/>
          <p:nvPr/>
        </p:nvSpPr>
        <p:spPr>
          <a:xfrm>
            <a:off x="2895600" y="5155005"/>
            <a:ext cx="8396049" cy="1170000"/>
          </a:xfrm>
          <a:custGeom>
            <a:avLst/>
            <a:gdLst>
              <a:gd name="connsiteX0" fmla="*/ 0 w 3227156"/>
              <a:gd name="connsiteY0" fmla="*/ 0 h 1755000"/>
              <a:gd name="connsiteX1" fmla="*/ 3227156 w 3227156"/>
              <a:gd name="connsiteY1" fmla="*/ 0 h 1755000"/>
              <a:gd name="connsiteX2" fmla="*/ 3227156 w 3227156"/>
              <a:gd name="connsiteY2" fmla="*/ 1755000 h 1755000"/>
              <a:gd name="connsiteX3" fmla="*/ 0 w 3227156"/>
              <a:gd name="connsiteY3" fmla="*/ 1755000 h 1755000"/>
              <a:gd name="connsiteX4" fmla="*/ 0 w 3227156"/>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755000">
                <a:moveTo>
                  <a:pt x="0" y="0"/>
                </a:moveTo>
                <a:lnTo>
                  <a:pt x="3227156" y="0"/>
                </a:lnTo>
                <a:lnTo>
                  <a:pt x="3227156" y="1755000"/>
                </a:lnTo>
                <a:lnTo>
                  <a:pt x="0" y="17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b="0" kern="1200" dirty="0">
                <a:effectLst/>
                <a:latin typeface="Arial" panose="020B0604020202020204" pitchFamily="34" charset="0"/>
                <a:cs typeface="Arial" panose="020B0604020202020204" pitchFamily="34" charset="0"/>
              </a:rPr>
              <a:t>Integrate the voices of younger generations in decision making</a:t>
            </a:r>
            <a:endParaRPr lang="en-US" sz="2000" b="0" kern="12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EC1AAECF-5462-84B7-AD4C-A69CD7736F52}"/>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4718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7B2D-92DE-BE41-6E96-1FC785D25904}"/>
              </a:ext>
            </a:extLst>
          </p:cNvPr>
          <p:cNvSpPr>
            <a:spLocks noGrp="1"/>
          </p:cNvSpPr>
          <p:nvPr>
            <p:ph type="title"/>
          </p:nvPr>
        </p:nvSpPr>
        <p:spPr>
          <a:xfrm>
            <a:off x="629398" y="120035"/>
            <a:ext cx="8638587" cy="886397"/>
          </a:xfrm>
        </p:spPr>
        <p:txBody>
          <a:bodyPr/>
          <a:lstStyle/>
          <a:p>
            <a:r>
              <a:rPr lang="en-US" dirty="0">
                <a:latin typeface="Arial" panose="020B0604020202020204" pitchFamily="34" charset="0"/>
                <a:cs typeface="Arial" panose="020B0604020202020204" pitchFamily="34" charset="0"/>
              </a:rPr>
              <a:t>Governments need dedicated institutional capacity for planning just transitions </a:t>
            </a:r>
          </a:p>
        </p:txBody>
      </p:sp>
      <p:sp>
        <p:nvSpPr>
          <p:cNvPr id="3" name="Text Placeholder 2">
            <a:extLst>
              <a:ext uri="{FF2B5EF4-FFF2-40B4-BE49-F238E27FC236}">
                <a16:creationId xmlns:a16="http://schemas.microsoft.com/office/drawing/2014/main" id="{732E6BA8-B45A-B70A-9477-8B5C2FA19285}"/>
              </a:ext>
            </a:extLst>
          </p:cNvPr>
          <p:cNvSpPr>
            <a:spLocks noGrp="1"/>
          </p:cNvSpPr>
          <p:nvPr>
            <p:ph type="body" idx="1"/>
          </p:nvPr>
        </p:nvSpPr>
        <p:spPr>
          <a:xfrm>
            <a:off x="629399" y="1252728"/>
            <a:ext cx="10933801" cy="5245054"/>
          </a:xfrm>
        </p:spPr>
        <p:txBody>
          <a:bodyPr/>
          <a:lstStyle/>
          <a:p>
            <a:pPr marL="101600" indent="0">
              <a:spcAft>
                <a:spcPts val="600"/>
              </a:spcAft>
              <a:buNone/>
            </a:pPr>
            <a:r>
              <a:rPr lang="en-US" dirty="0">
                <a:latin typeface="Arial" panose="020B0604020202020204" pitchFamily="34" charset="0"/>
                <a:cs typeface="Arial" panose="020B0604020202020204" pitchFamily="34" charset="0"/>
              </a:rPr>
              <a:t>G</a:t>
            </a:r>
            <a:r>
              <a:rPr lang="en-US" dirty="0">
                <a:solidFill>
                  <a:schemeClr val="tx1"/>
                </a:solidFill>
                <a:latin typeface="Arial" panose="020B0604020202020204" pitchFamily="34" charset="0"/>
                <a:cs typeface="Arial" panose="020B0604020202020204" pitchFamily="34" charset="0"/>
              </a:rPr>
              <a:t>overnments should:</a:t>
            </a:r>
            <a:br>
              <a:rPr lang="en-US" dirty="0">
                <a:solidFill>
                  <a:schemeClr val="tx1"/>
                </a:solidFill>
                <a:latin typeface="Arial" panose="020B0604020202020204" pitchFamily="34" charset="0"/>
                <a:cs typeface="Arial" panose="020B0604020202020204" pitchFamily="34" charset="0"/>
              </a:rPr>
            </a:br>
            <a:endParaRPr lang="en-US" sz="700" dirty="0">
              <a:solidFill>
                <a:schemeClr val="tx1"/>
              </a:solidFill>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solidFill>
                  <a:schemeClr val="tx1"/>
                </a:solidFill>
                <a:effectLst/>
                <a:latin typeface="Arial" panose="020B0604020202020204" pitchFamily="34" charset="0"/>
                <a:cs typeface="Arial" panose="020B0604020202020204" pitchFamily="34" charset="0"/>
              </a:rPr>
              <a:t>Assess the level of awareness of just </a:t>
            </a:r>
            <a:r>
              <a:rPr lang="en-GB" dirty="0">
                <a:solidFill>
                  <a:schemeClr val="tx1"/>
                </a:solidFill>
                <a:latin typeface="Arial" panose="020B0604020202020204" pitchFamily="34" charset="0"/>
                <a:cs typeface="Arial" panose="020B0604020202020204" pitchFamily="34" charset="0"/>
              </a:rPr>
              <a:t>t</a:t>
            </a:r>
            <a:r>
              <a:rPr lang="en-GB" dirty="0">
                <a:solidFill>
                  <a:schemeClr val="tx1"/>
                </a:solidFill>
                <a:effectLst/>
                <a:latin typeface="Arial" panose="020B0604020202020204" pitchFamily="34" charset="0"/>
                <a:cs typeface="Arial" panose="020B0604020202020204" pitchFamily="34" charset="0"/>
              </a:rPr>
              <a:t>ransition among climate policy personnel</a:t>
            </a:r>
          </a:p>
          <a:p>
            <a:pPr marL="101600" indent="0">
              <a:spcAft>
                <a:spcPts val="600"/>
              </a:spcAft>
              <a:buNone/>
            </a:pPr>
            <a:endParaRPr lang="en-GB" sz="700" dirty="0">
              <a:solidFill>
                <a:schemeClr val="tx1"/>
              </a:solidFill>
              <a:effectLst/>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solidFill>
                  <a:schemeClr val="tx1"/>
                </a:solidFill>
                <a:latin typeface="Arial" panose="020B0604020202020204" pitchFamily="34" charset="0"/>
                <a:cs typeface="Arial" panose="020B0604020202020204" pitchFamily="34" charset="0"/>
              </a:rPr>
              <a:t>Engage with a wide range of </a:t>
            </a:r>
            <a:r>
              <a:rPr lang="en-GB" dirty="0">
                <a:latin typeface="Arial" panose="020B0604020202020204" pitchFamily="34" charset="0"/>
                <a:cs typeface="Arial" panose="020B0604020202020204" pitchFamily="34" charset="0"/>
              </a:rPr>
              <a:t>m</a:t>
            </a:r>
            <a:r>
              <a:rPr lang="en-GB" dirty="0">
                <a:solidFill>
                  <a:schemeClr val="tx1"/>
                </a:solidFill>
                <a:latin typeface="Arial" panose="020B0604020202020204" pitchFamily="34" charset="0"/>
                <a:cs typeface="Arial" panose="020B0604020202020204" pitchFamily="34" charset="0"/>
              </a:rPr>
              <a:t>inistries</a:t>
            </a:r>
          </a:p>
          <a:p>
            <a:pPr marL="101600" indent="0">
              <a:spcAft>
                <a:spcPts val="600"/>
              </a:spcAft>
              <a:buNone/>
            </a:pPr>
            <a:endParaRPr lang="en-GB" sz="700" dirty="0">
              <a:solidFill>
                <a:schemeClr val="tx1"/>
              </a:solidFill>
              <a:effectLst/>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solidFill>
                  <a:schemeClr val="tx1"/>
                </a:solidFill>
                <a:effectLst/>
                <a:latin typeface="Arial" panose="020B0604020202020204" pitchFamily="34" charset="0"/>
                <a:cs typeface="Arial" panose="020B0604020202020204" pitchFamily="34" charset="0"/>
              </a:rPr>
              <a:t>Provide capacity building within government </a:t>
            </a:r>
          </a:p>
          <a:p>
            <a:pPr marL="101600" indent="0">
              <a:spcAft>
                <a:spcPts val="600"/>
              </a:spcAft>
              <a:buNone/>
            </a:pPr>
            <a:endParaRPr lang="en-GB" sz="700" dirty="0">
              <a:solidFill>
                <a:schemeClr val="tx1"/>
              </a:solidFill>
              <a:effectLst/>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solidFill>
                  <a:schemeClr val="tx1"/>
                </a:solidFill>
                <a:latin typeface="Arial" panose="020B0604020202020204" pitchFamily="34" charset="0"/>
                <a:cs typeface="Arial" panose="020B0604020202020204" pitchFamily="34" charset="0"/>
              </a:rPr>
              <a:t>Create institutional capacity for a just transition at different administrative levels</a:t>
            </a:r>
          </a:p>
          <a:p>
            <a:pPr marL="444500" indent="-342900">
              <a:spcAft>
                <a:spcPts val="600"/>
              </a:spcAft>
              <a:buFont typeface="Wingdings" pitchFamily="2" charset="2"/>
              <a:buChar char="ü"/>
            </a:pPr>
            <a:endParaRPr lang="en-US" sz="700" dirty="0">
              <a:solidFill>
                <a:schemeClr val="tx1"/>
              </a:solidFill>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latin typeface="Arial" panose="020B0604020202020204" pitchFamily="34" charset="0"/>
                <a:cs typeface="Arial" panose="020B0604020202020204" pitchFamily="34" charset="0"/>
              </a:rPr>
              <a:t>Form a stakeholder and government just transition working group to co-produce just transition strategies</a:t>
            </a:r>
          </a:p>
          <a:p>
            <a:pPr marL="101600" indent="0">
              <a:spcAft>
                <a:spcPts val="600"/>
              </a:spcAft>
              <a:buNone/>
            </a:pPr>
            <a:endParaRPr lang="en-GB" dirty="0">
              <a:solidFill>
                <a:schemeClr val="tx1"/>
              </a:solidFill>
              <a:effectLst/>
              <a:latin typeface="Arial" panose="020B0604020202020204" pitchFamily="34" charset="0"/>
              <a:cs typeface="Arial" panose="020B0604020202020204" pitchFamily="34" charset="0"/>
            </a:endParaRPr>
          </a:p>
          <a:p>
            <a:pPr marL="387350" indent="-285750">
              <a:spcAft>
                <a:spcPts val="600"/>
              </a:spcAft>
              <a:buFont typeface="Arial" panose="020B0604020202020204" pitchFamily="34" charset="0"/>
              <a:buChar char="•"/>
            </a:pPr>
            <a:endParaRPr lang="en-GB" dirty="0">
              <a:solidFill>
                <a:schemeClr val="tx1"/>
              </a:solidFill>
              <a:effectLst/>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49FF00A0-3953-F477-8772-41322F7CFE69}"/>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International Labour Organization, 2015;</a:t>
            </a:r>
            <a:r>
              <a:rPr lang="en-GB" dirty="0">
                <a:effectLst/>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941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8413312"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Public engagement</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429058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17F2-C150-9029-0634-874EAFA13300}"/>
              </a:ext>
            </a:extLst>
          </p:cNvPr>
          <p:cNvSpPr>
            <a:spLocks noGrp="1"/>
          </p:cNvSpPr>
          <p:nvPr>
            <p:ph type="title"/>
          </p:nvPr>
        </p:nvSpPr>
        <p:spPr>
          <a:xfrm>
            <a:off x="629400" y="65290"/>
            <a:ext cx="8103896" cy="886397"/>
          </a:xfrm>
        </p:spPr>
        <p:txBody>
          <a:bodyPr/>
          <a:lstStyle/>
          <a:p>
            <a:r>
              <a:rPr lang="en-US" dirty="0">
                <a:latin typeface="Arial" panose="020B0604020202020204" pitchFamily="34" charset="0"/>
                <a:cs typeface="Arial" panose="020B0604020202020204" pitchFamily="34" charset="0"/>
              </a:rPr>
              <a:t>Effective public engagement leads to better and fairer outcomes</a:t>
            </a:r>
          </a:p>
        </p:txBody>
      </p:sp>
      <p:sp>
        <p:nvSpPr>
          <p:cNvPr id="6" name="Text Placeholder 2">
            <a:extLst>
              <a:ext uri="{FF2B5EF4-FFF2-40B4-BE49-F238E27FC236}">
                <a16:creationId xmlns:a16="http://schemas.microsoft.com/office/drawing/2014/main" id="{9020665F-1892-FE92-0352-C2A669CFCE56}"/>
              </a:ext>
            </a:extLst>
          </p:cNvPr>
          <p:cNvSpPr>
            <a:spLocks noGrp="1"/>
          </p:cNvSpPr>
          <p:nvPr>
            <p:ph type="body" idx="1"/>
          </p:nvPr>
        </p:nvSpPr>
        <p:spPr>
          <a:xfrm>
            <a:off x="629399" y="1252727"/>
            <a:ext cx="10933801" cy="2625005"/>
          </a:xfrm>
        </p:spPr>
        <p:txBody>
          <a:bodyPr/>
          <a:lstStyle/>
          <a:p>
            <a:pPr marL="101600" indent="0">
              <a:spcAft>
                <a:spcPts val="600"/>
              </a:spcAft>
              <a:buNone/>
            </a:pPr>
            <a:r>
              <a:rPr lang="en-US" dirty="0">
                <a:solidFill>
                  <a:schemeClr val="tx1"/>
                </a:solidFill>
                <a:latin typeface="Arial" panose="020B0604020202020204" pitchFamily="34" charset="0"/>
                <a:cs typeface="Arial" panose="020B0604020202020204" pitchFamily="34" charset="0"/>
              </a:rPr>
              <a:t>Research shows that effective public engagement advantages outcomes in several ways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sz="700" dirty="0">
              <a:solidFill>
                <a:schemeClr val="tx1"/>
              </a:solidFill>
              <a:latin typeface="Arial" panose="020B0604020202020204" pitchFamily="34" charset="0"/>
              <a:cs typeface="Arial" panose="020B0604020202020204" pitchFamily="34" charset="0"/>
            </a:endParaRPr>
          </a:p>
          <a:p>
            <a:pPr marL="342900" indent="-342900">
              <a:lnSpc>
                <a:spcPct val="110000"/>
              </a:lnSpc>
              <a:spcBef>
                <a:spcPts val="3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There is more action for the transition from government and the public because trust is improved and resistance is reduced</a:t>
            </a:r>
          </a:p>
          <a:p>
            <a:pPr marL="342900" indent="-342900">
              <a:lnSpc>
                <a:spcPct val="110000"/>
              </a:lnSpc>
              <a:spcBef>
                <a:spcPts val="300"/>
              </a:spcBef>
              <a:spcAft>
                <a:spcPts val="600"/>
              </a:spcAf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342900" indent="-342900">
              <a:lnSpc>
                <a:spcPct val="110000"/>
              </a:lnSpc>
              <a:spcBef>
                <a:spcPts val="3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Policies are more effective and fairer because they are better-informed</a:t>
            </a:r>
          </a:p>
          <a:p>
            <a:pPr marL="342900" indent="-342900">
              <a:lnSpc>
                <a:spcPct val="110000"/>
              </a:lnSpc>
              <a:spcBef>
                <a:spcPts val="300"/>
              </a:spcBef>
              <a:spcAft>
                <a:spcPts val="600"/>
              </a:spcAf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342900" indent="-342900">
              <a:lnSpc>
                <a:spcPct val="110000"/>
              </a:lnSpc>
              <a:spcBef>
                <a:spcPts val="3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Democracy is strengthened</a:t>
            </a:r>
          </a:p>
          <a:p>
            <a:pPr marL="101600" indent="0">
              <a:spcAft>
                <a:spcPts val="600"/>
              </a:spcAft>
              <a:buNone/>
            </a:pPr>
            <a:endParaRPr lang="en-US" dirty="0">
              <a:solidFill>
                <a:schemeClr val="tx1"/>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FB57E5A9-5B73-0343-13A1-9889EF3CCF40}"/>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767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3809-EC6B-BF9E-03FD-06FCA1117714}"/>
              </a:ext>
            </a:extLst>
          </p:cNvPr>
          <p:cNvSpPr>
            <a:spLocks noGrp="1"/>
          </p:cNvSpPr>
          <p:nvPr>
            <p:ph type="title"/>
          </p:nvPr>
        </p:nvSpPr>
        <p:spPr>
          <a:xfrm>
            <a:off x="629399" y="93258"/>
            <a:ext cx="8103896" cy="886397"/>
          </a:xfrm>
        </p:spPr>
        <p:txBody>
          <a:bodyPr/>
          <a:lstStyle/>
          <a:p>
            <a:r>
              <a:rPr lang="en-GB" dirty="0">
                <a:latin typeface="Arial" panose="020B0604020202020204" pitchFamily="34" charset="0"/>
                <a:cs typeface="Arial" panose="020B0604020202020204" pitchFamily="34" charset="0"/>
              </a:rPr>
              <a:t>Engagement should be with a wide range of stakeholders</a:t>
            </a:r>
          </a:p>
        </p:txBody>
      </p:sp>
      <p:sp>
        <p:nvSpPr>
          <p:cNvPr id="3" name="Text Placeholder 2">
            <a:extLst>
              <a:ext uri="{FF2B5EF4-FFF2-40B4-BE49-F238E27FC236}">
                <a16:creationId xmlns:a16="http://schemas.microsoft.com/office/drawing/2014/main" id="{DCCCE0FD-97A5-4712-17A2-953616390B80}"/>
              </a:ext>
            </a:extLst>
          </p:cNvPr>
          <p:cNvSpPr>
            <a:spLocks noGrp="1"/>
          </p:cNvSpPr>
          <p:nvPr>
            <p:ph type="body" idx="1"/>
          </p:nvPr>
        </p:nvSpPr>
        <p:spPr>
          <a:xfrm>
            <a:off x="629399" y="1252728"/>
            <a:ext cx="10933801" cy="5368205"/>
          </a:xfrm>
        </p:spPr>
        <p:txBody>
          <a:bodyPr/>
          <a:lstStyle/>
          <a:p>
            <a:pPr marL="101600" indent="0">
              <a:spcAft>
                <a:spcPts val="600"/>
              </a:spcAft>
              <a:buNone/>
            </a:pPr>
            <a:r>
              <a:rPr lang="en-GB" dirty="0">
                <a:latin typeface="Arial" panose="020B0604020202020204" pitchFamily="34" charset="0"/>
                <a:cs typeface="Arial" panose="020B0604020202020204" pitchFamily="34" charset="0"/>
              </a:rPr>
              <a:t>A wide range of stakeholders should be consulted:</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Citizens and communities</a:t>
            </a:r>
            <a:r>
              <a:rPr lang="en-GB" dirty="0">
                <a:latin typeface="Arial" panose="020B0604020202020204" pitchFamily="34" charset="0"/>
                <a:cs typeface="Arial" panose="020B0604020202020204" pitchFamily="34" charset="0"/>
              </a:rPr>
              <a:t>, especially those affected by electricity transitions or historically marginalised groups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Workers and labour unions</a:t>
            </a:r>
            <a:r>
              <a:rPr lang="en-GB" dirty="0">
                <a:latin typeface="Arial" panose="020B0604020202020204" pitchFamily="34" charset="0"/>
                <a:cs typeface="Arial" panose="020B0604020202020204" pitchFamily="34" charset="0"/>
              </a:rPr>
              <a:t>, especially those in high-carbon industries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Industry and businesses, </a:t>
            </a:r>
            <a:r>
              <a:rPr lang="en-GB" dirty="0">
                <a:latin typeface="Arial" panose="020B0604020202020204" pitchFamily="34" charset="0"/>
                <a:cs typeface="Arial" panose="020B0604020202020204" pitchFamily="34" charset="0"/>
              </a:rPr>
              <a:t>especially those in high-carbon or clean energy industries, as well as SMEs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Non-governmental organisations (NGOs)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Government</a:t>
            </a:r>
            <a:r>
              <a:rPr lang="en-GB" dirty="0">
                <a:latin typeface="Arial" panose="020B0604020202020204" pitchFamily="34" charset="0"/>
                <a:cs typeface="Arial" panose="020B0604020202020204" pitchFamily="34" charset="0"/>
              </a:rPr>
              <a:t>, particularly the Ministry of Finance but also other ministries and local government </a:t>
            </a:r>
            <a:endParaRPr lang="en-GB" b="1"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4F91E9D9-A47C-5A8E-25F1-1C82FAFB6CE2}"/>
              </a:ext>
            </a:extLst>
          </p:cNvPr>
          <p:cNvSpPr>
            <a:spLocks noChangeArrowheads="1"/>
          </p:cNvSpPr>
          <p:nvPr/>
        </p:nvSpPr>
        <p:spPr bwMode="auto">
          <a:xfrm>
            <a:off x="9103360" y="6496511"/>
            <a:ext cx="3088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Blachowicz</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5028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D461-198D-C9E6-3DC7-0C1B1F1092FE}"/>
              </a:ext>
            </a:extLst>
          </p:cNvPr>
          <p:cNvSpPr>
            <a:spLocks noGrp="1"/>
          </p:cNvSpPr>
          <p:nvPr>
            <p:ph type="title"/>
          </p:nvPr>
        </p:nvSpPr>
        <p:spPr>
          <a:xfrm>
            <a:off x="635455" y="430006"/>
            <a:ext cx="8103896" cy="443198"/>
          </a:xfrm>
        </p:spPr>
        <p:txBody>
          <a:bodyPr/>
          <a:lstStyle/>
          <a:p>
            <a:r>
              <a:rPr lang="en-US" dirty="0">
                <a:latin typeface="Arial" panose="020B0604020202020204" pitchFamily="34" charset="0"/>
                <a:cs typeface="Arial" panose="020B0604020202020204" pitchFamily="34" charset="0"/>
              </a:rPr>
              <a:t>Diverse forms of public engagement exist</a:t>
            </a:r>
          </a:p>
        </p:txBody>
      </p:sp>
      <p:sp>
        <p:nvSpPr>
          <p:cNvPr id="7" name="Rounded Rectangle 6">
            <a:extLst>
              <a:ext uri="{FF2B5EF4-FFF2-40B4-BE49-F238E27FC236}">
                <a16:creationId xmlns:a16="http://schemas.microsoft.com/office/drawing/2014/main" id="{BFEE6E19-1832-3D2D-D157-1F0B55438D5D}"/>
              </a:ext>
            </a:extLst>
          </p:cNvPr>
          <p:cNvSpPr/>
          <p:nvPr/>
        </p:nvSpPr>
        <p:spPr>
          <a:xfrm>
            <a:off x="638977" y="1976214"/>
            <a:ext cx="1216673" cy="44512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Publics</a:t>
            </a:r>
          </a:p>
        </p:txBody>
      </p:sp>
      <p:sp>
        <p:nvSpPr>
          <p:cNvPr id="17" name="Rounded Rectangle 16">
            <a:extLst>
              <a:ext uri="{FF2B5EF4-FFF2-40B4-BE49-F238E27FC236}">
                <a16:creationId xmlns:a16="http://schemas.microsoft.com/office/drawing/2014/main" id="{FEFDA4B0-582B-9BEF-ECF1-A7A5AE197795}"/>
              </a:ext>
            </a:extLst>
          </p:cNvPr>
          <p:cNvSpPr/>
          <p:nvPr/>
        </p:nvSpPr>
        <p:spPr>
          <a:xfrm>
            <a:off x="9988266" y="1976214"/>
            <a:ext cx="1342905" cy="44512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Policy actors</a:t>
            </a:r>
          </a:p>
        </p:txBody>
      </p:sp>
      <p:sp>
        <p:nvSpPr>
          <p:cNvPr id="28" name="Right Arrow 27">
            <a:extLst>
              <a:ext uri="{FF2B5EF4-FFF2-40B4-BE49-F238E27FC236}">
                <a16:creationId xmlns:a16="http://schemas.microsoft.com/office/drawing/2014/main" id="{C3EAF671-4EEC-0BBB-80BD-4F5F025A152B}"/>
              </a:ext>
            </a:extLst>
          </p:cNvPr>
          <p:cNvSpPr/>
          <p:nvPr/>
        </p:nvSpPr>
        <p:spPr>
          <a:xfrm rot="10800000">
            <a:off x="2207086" y="2067523"/>
            <a:ext cx="7513624" cy="406627"/>
          </a:xfrm>
          <a:prstGeom prst="rightArrow">
            <a:avLst>
              <a:gd name="adj1" fmla="val 13301"/>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0" name="Right Arrow 29">
            <a:extLst>
              <a:ext uri="{FF2B5EF4-FFF2-40B4-BE49-F238E27FC236}">
                <a16:creationId xmlns:a16="http://schemas.microsoft.com/office/drawing/2014/main" id="{B7395D51-404F-5C44-5CE3-784BA9EB3C33}"/>
              </a:ext>
            </a:extLst>
          </p:cNvPr>
          <p:cNvSpPr/>
          <p:nvPr/>
        </p:nvSpPr>
        <p:spPr>
          <a:xfrm>
            <a:off x="2207086" y="3309673"/>
            <a:ext cx="7513624" cy="406627"/>
          </a:xfrm>
          <a:prstGeom prst="rightArrow">
            <a:avLst>
              <a:gd name="adj1" fmla="val 13301"/>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1" name="Left-right Arrow 30">
            <a:extLst>
              <a:ext uri="{FF2B5EF4-FFF2-40B4-BE49-F238E27FC236}">
                <a16:creationId xmlns:a16="http://schemas.microsoft.com/office/drawing/2014/main" id="{85022A9A-BFD1-5BD5-3D2E-70AC6BE441D2}"/>
              </a:ext>
            </a:extLst>
          </p:cNvPr>
          <p:cNvSpPr/>
          <p:nvPr/>
        </p:nvSpPr>
        <p:spPr>
          <a:xfrm>
            <a:off x="2207084" y="5397040"/>
            <a:ext cx="7513624" cy="406627"/>
          </a:xfrm>
          <a:prstGeom prst="leftRightArrow">
            <a:avLst>
              <a:gd name="adj1" fmla="val 1284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0B8E810-0D60-D62B-789C-CAC0395EF176}"/>
              </a:ext>
            </a:extLst>
          </p:cNvPr>
          <p:cNvSpPr txBox="1"/>
          <p:nvPr/>
        </p:nvSpPr>
        <p:spPr>
          <a:xfrm>
            <a:off x="2660077" y="2399548"/>
            <a:ext cx="6805354"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Traditional communication</a:t>
            </a:r>
          </a:p>
          <a:p>
            <a:pPr algn="ctr"/>
            <a:r>
              <a:rPr lang="en-GB" sz="2000" dirty="0">
                <a:latin typeface="Arial" panose="020B0604020202020204" pitchFamily="34" charset="0"/>
                <a:cs typeface="Arial" panose="020B0604020202020204" pitchFamily="34" charset="0"/>
              </a:rPr>
              <a:t>Awareness raising campaigns, a</a:t>
            </a:r>
            <a:r>
              <a:rPr lang="en-GB" sz="2000" b="0" i="0" u="none" strike="noStrike" dirty="0">
                <a:effectLst/>
                <a:latin typeface="Arial" panose="020B0604020202020204" pitchFamily="34" charset="0"/>
                <a:cs typeface="Arial" panose="020B0604020202020204" pitchFamily="34" charset="0"/>
              </a:rPr>
              <a:t>dvertising</a:t>
            </a:r>
            <a:r>
              <a:rPr lang="en-GB" sz="2000" dirty="0">
                <a:latin typeface="Arial" panose="020B0604020202020204" pitchFamily="34" charset="0"/>
                <a:cs typeface="Arial" panose="020B0604020202020204" pitchFamily="34" charset="0"/>
              </a:rPr>
              <a:t>, advice services</a:t>
            </a:r>
          </a:p>
        </p:txBody>
      </p:sp>
      <p:sp>
        <p:nvSpPr>
          <p:cNvPr id="38" name="TextBox 37">
            <a:extLst>
              <a:ext uri="{FF2B5EF4-FFF2-40B4-BE49-F238E27FC236}">
                <a16:creationId xmlns:a16="http://schemas.microsoft.com/office/drawing/2014/main" id="{8ECEF734-694C-9F8E-D2CE-5BC1A97A2D90}"/>
              </a:ext>
            </a:extLst>
          </p:cNvPr>
          <p:cNvSpPr txBox="1"/>
          <p:nvPr/>
        </p:nvSpPr>
        <p:spPr>
          <a:xfrm>
            <a:off x="7639799" y="3670699"/>
            <a:ext cx="1825632" cy="1323439"/>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Public led initiatives</a:t>
            </a:r>
          </a:p>
          <a:p>
            <a:pPr algn="ctr"/>
            <a:r>
              <a:rPr lang="en-GB" sz="2000" dirty="0">
                <a:latin typeface="Arial" panose="020B0604020202020204" pitchFamily="34" charset="0"/>
                <a:cs typeface="Arial" panose="020B0604020202020204" pitchFamily="34" charset="0"/>
              </a:rPr>
              <a:t>Petitions, protests</a:t>
            </a:r>
          </a:p>
        </p:txBody>
      </p:sp>
      <p:sp>
        <p:nvSpPr>
          <p:cNvPr id="39" name="TextBox 38">
            <a:extLst>
              <a:ext uri="{FF2B5EF4-FFF2-40B4-BE49-F238E27FC236}">
                <a16:creationId xmlns:a16="http://schemas.microsoft.com/office/drawing/2014/main" id="{EA3E806B-17DA-F43F-6D9B-3D74483C783B}"/>
              </a:ext>
            </a:extLst>
          </p:cNvPr>
          <p:cNvSpPr txBox="1"/>
          <p:nvPr/>
        </p:nvSpPr>
        <p:spPr>
          <a:xfrm>
            <a:off x="2268180" y="3654632"/>
            <a:ext cx="2373816" cy="163121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Informal consultations</a:t>
            </a:r>
          </a:p>
          <a:p>
            <a:pPr algn="ctr"/>
            <a:r>
              <a:rPr lang="en-GB" sz="2000" dirty="0">
                <a:latin typeface="Arial" panose="020B0604020202020204" pitchFamily="34" charset="0"/>
                <a:cs typeface="Arial" panose="020B0604020202020204" pitchFamily="34" charset="0"/>
              </a:rPr>
              <a:t>Surveys, questionnaires, focus groups</a:t>
            </a:r>
          </a:p>
        </p:txBody>
      </p:sp>
      <p:sp>
        <p:nvSpPr>
          <p:cNvPr id="40" name="TextBox 39">
            <a:extLst>
              <a:ext uri="{FF2B5EF4-FFF2-40B4-BE49-F238E27FC236}">
                <a16:creationId xmlns:a16="http://schemas.microsoft.com/office/drawing/2014/main" id="{26E7EDCB-AFB7-663D-40DB-139DE99705AB}"/>
              </a:ext>
            </a:extLst>
          </p:cNvPr>
          <p:cNvSpPr txBox="1"/>
          <p:nvPr/>
        </p:nvSpPr>
        <p:spPr>
          <a:xfrm>
            <a:off x="4482150" y="3674258"/>
            <a:ext cx="3198469" cy="163121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Formal consultations</a:t>
            </a:r>
          </a:p>
          <a:p>
            <a:pPr algn="ctr"/>
            <a:r>
              <a:rPr lang="en-GB" sz="2000" dirty="0">
                <a:latin typeface="Arial" panose="020B0604020202020204" pitchFamily="34" charset="0"/>
                <a:cs typeface="Arial" panose="020B0604020202020204" pitchFamily="34" charset="0"/>
              </a:rPr>
              <a:t>Government consultations, select committee inquiries, calls for evidence</a:t>
            </a:r>
          </a:p>
        </p:txBody>
      </p:sp>
      <p:sp>
        <p:nvSpPr>
          <p:cNvPr id="42" name="TextBox 41">
            <a:extLst>
              <a:ext uri="{FF2B5EF4-FFF2-40B4-BE49-F238E27FC236}">
                <a16:creationId xmlns:a16="http://schemas.microsoft.com/office/drawing/2014/main" id="{F77B7ED5-6AEF-D878-249A-C535A14C3F84}"/>
              </a:ext>
            </a:extLst>
          </p:cNvPr>
          <p:cNvSpPr txBox="1"/>
          <p:nvPr/>
        </p:nvSpPr>
        <p:spPr>
          <a:xfrm>
            <a:off x="2570091" y="5691390"/>
            <a:ext cx="6722939"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Structured dialogues</a:t>
            </a:r>
          </a:p>
          <a:p>
            <a:pPr algn="ctr"/>
            <a:r>
              <a:rPr lang="en-GB" sz="2000" dirty="0">
                <a:latin typeface="Arial" panose="020B0604020202020204" pitchFamily="34" charset="0"/>
                <a:cs typeface="Arial" panose="020B0604020202020204" pitchFamily="34" charset="0"/>
              </a:rPr>
              <a:t>Democratic processes (elections), deliberative democracy </a:t>
            </a:r>
          </a:p>
        </p:txBody>
      </p:sp>
      <p:sp>
        <p:nvSpPr>
          <p:cNvPr id="6" name="Text Placeholder 2">
            <a:extLst>
              <a:ext uri="{FF2B5EF4-FFF2-40B4-BE49-F238E27FC236}">
                <a16:creationId xmlns:a16="http://schemas.microsoft.com/office/drawing/2014/main" id="{3148E7F2-5106-263F-E6E7-591C2BC3B21F}"/>
              </a:ext>
            </a:extLst>
          </p:cNvPr>
          <p:cNvSpPr>
            <a:spLocks noGrp="1"/>
          </p:cNvSpPr>
          <p:nvPr>
            <p:ph type="body" idx="1"/>
          </p:nvPr>
        </p:nvSpPr>
        <p:spPr>
          <a:xfrm>
            <a:off x="629399" y="1252730"/>
            <a:ext cx="10701771" cy="1139606"/>
          </a:xfrm>
        </p:spPr>
        <p:txBody>
          <a:bodyPr/>
          <a:lstStyle/>
          <a:p>
            <a:pPr marL="101600" indent="0">
              <a:buNone/>
            </a:pPr>
            <a:r>
              <a:rPr lang="en-GB" dirty="0">
                <a:latin typeface="Arial" panose="020B0604020202020204" pitchFamily="34" charset="0"/>
                <a:cs typeface="Arial" panose="020B0604020202020204" pitchFamily="34" charset="0"/>
              </a:rPr>
              <a:t>Methods are not better or worse than others, but rather play different, complementary roles.</a:t>
            </a:r>
            <a:endParaRPr lang="en-GB" sz="700" b="0" dirty="0">
              <a:effectLst/>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AD751501-2ACA-D4C8-22FF-DDB1CAFD0F60}"/>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(Climate Change Committee,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625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2D6F-3A96-706D-B5DE-617D876F040C}"/>
              </a:ext>
            </a:extLst>
          </p:cNvPr>
          <p:cNvSpPr>
            <a:spLocks noGrp="1"/>
          </p:cNvSpPr>
          <p:nvPr>
            <p:ph type="title"/>
          </p:nvPr>
        </p:nvSpPr>
        <p:spPr>
          <a:xfrm>
            <a:off x="629399" y="141952"/>
            <a:ext cx="8103896" cy="886397"/>
          </a:xfrm>
        </p:spPr>
        <p:txBody>
          <a:bodyPr/>
          <a:lstStyle/>
          <a:p>
            <a:r>
              <a:rPr lang="en-US" dirty="0">
                <a:latin typeface="Arial" panose="020B0604020202020204" pitchFamily="34" charset="0"/>
                <a:cs typeface="Arial" panose="020B0604020202020204" pitchFamily="34" charset="0"/>
              </a:rPr>
              <a:t>Deliberative democracy engagement methods can build trust and support</a:t>
            </a:r>
          </a:p>
        </p:txBody>
      </p:sp>
      <p:sp>
        <p:nvSpPr>
          <p:cNvPr id="3" name="Text Placeholder 2">
            <a:extLst>
              <a:ext uri="{FF2B5EF4-FFF2-40B4-BE49-F238E27FC236}">
                <a16:creationId xmlns:a16="http://schemas.microsoft.com/office/drawing/2014/main" id="{2B0019B5-62B0-3EA5-1AA9-78F380475D83}"/>
              </a:ext>
            </a:extLst>
          </p:cNvPr>
          <p:cNvSpPr>
            <a:spLocks noGrp="1"/>
          </p:cNvSpPr>
          <p:nvPr>
            <p:ph type="body" idx="1"/>
          </p:nvPr>
        </p:nvSpPr>
        <p:spPr>
          <a:xfrm>
            <a:off x="629400" y="1252729"/>
            <a:ext cx="6347134" cy="5605271"/>
          </a:xfrm>
        </p:spPr>
        <p:txBody>
          <a:bodyPr/>
          <a:lstStyle/>
          <a:p>
            <a:pPr marL="101600" indent="0">
              <a:buNone/>
            </a:pPr>
            <a:r>
              <a:rPr lang="en-US" dirty="0">
                <a:latin typeface="Arial" panose="020B0604020202020204" pitchFamily="34" charset="0"/>
                <a:cs typeface="Arial" panose="020B0604020202020204" pitchFamily="34" charset="0"/>
              </a:rPr>
              <a:t>Deliberative democracy methods create </a:t>
            </a:r>
            <a:r>
              <a:rPr lang="en-GB" i="0" u="none" strike="noStrike" dirty="0">
                <a:effectLst/>
                <a:latin typeface="Arial" panose="020B0604020202020204" pitchFamily="34" charset="0"/>
                <a:cs typeface="Arial" panose="020B0604020202020204" pitchFamily="34" charset="0"/>
              </a:rPr>
              <a:t>dialogue between publics and policy actors.</a:t>
            </a:r>
          </a:p>
          <a:p>
            <a:pPr marL="101600" indent="0">
              <a:buNone/>
            </a:pPr>
            <a:endParaRPr lang="en-GB" sz="700" dirty="0">
              <a:latin typeface="Arial" panose="020B0604020202020204" pitchFamily="34" charset="0"/>
              <a:cs typeface="Arial" panose="020B0604020202020204" pitchFamily="34" charset="0"/>
            </a:endParaRPr>
          </a:p>
          <a:p>
            <a:pPr marL="101600" indent="0">
              <a:buNone/>
            </a:pPr>
            <a:r>
              <a:rPr lang="en-GB" i="0" u="none" strike="noStrike" dirty="0">
                <a:effectLst/>
                <a:latin typeface="Arial" panose="020B0604020202020204" pitchFamily="34" charset="0"/>
                <a:cs typeface="Arial" panose="020B0604020202020204" pitchFamily="34" charset="0"/>
              </a:rPr>
              <a:t>They typically involve:</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a </a:t>
            </a:r>
            <a:r>
              <a:rPr lang="en-GB" b="0" i="0" u="none" strike="noStrike" dirty="0">
                <a:effectLst/>
                <a:latin typeface="Arial" panose="020B0604020202020204" pitchFamily="34" charset="0"/>
                <a:cs typeface="Arial" panose="020B0604020202020204" pitchFamily="34" charset="0"/>
              </a:rPr>
              <a:t>representative sample of the public or sub-section of the public</a:t>
            </a:r>
          </a:p>
          <a:p>
            <a:pPr marL="444500" indent="-342900">
              <a:buFont typeface="Arial" panose="020B0604020202020204" pitchFamily="34" charset="0"/>
              <a:buChar char="•"/>
            </a:pPr>
            <a:r>
              <a:rPr lang="en-GB" b="0" i="0" u="none" strike="noStrike" dirty="0">
                <a:effectLst/>
                <a:latin typeface="Arial" panose="020B0604020202020204" pitchFamily="34" charset="0"/>
                <a:cs typeface="Arial" panose="020B0604020202020204" pitchFamily="34" charset="0"/>
              </a:rPr>
              <a:t>a learning phase, a phase of dialogue, and deliberation, and a decision-making phase</a:t>
            </a:r>
          </a:p>
          <a:p>
            <a:pPr marL="101600" indent="0">
              <a:buNone/>
            </a:pPr>
            <a:endParaRPr lang="en-GB" sz="700"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The public’s suggestions are generally meaningfully considered, which builds trust and support. </a:t>
            </a:r>
          </a:p>
          <a:p>
            <a:pPr marL="101600" indent="0">
              <a:buNone/>
            </a:pPr>
            <a:endParaRPr lang="en-GB" sz="700" dirty="0">
              <a:latin typeface="Arial" panose="020B0604020202020204" pitchFamily="34" charset="0"/>
              <a:cs typeface="Arial" panose="020B0604020202020204" pitchFamily="34" charset="0"/>
            </a:endParaRPr>
          </a:p>
          <a:p>
            <a:pPr marL="101600" indent="0">
              <a:buNone/>
            </a:pPr>
            <a:r>
              <a:rPr lang="en-GB" b="0" dirty="0">
                <a:effectLst/>
                <a:latin typeface="Arial" panose="020B0604020202020204" pitchFamily="34" charset="0"/>
                <a:cs typeface="Arial" panose="020B0604020202020204" pitchFamily="34" charset="0"/>
              </a:rPr>
              <a:t>Several countries have used deliberative democracy for planning net zero.</a:t>
            </a:r>
            <a:endParaRPr lang="en-GB" sz="700" b="0" dirty="0">
              <a:effectLst/>
              <a:latin typeface="Arial" panose="020B0604020202020204" pitchFamily="34" charset="0"/>
              <a:cs typeface="Arial" panose="020B0604020202020204" pitchFamily="34" charset="0"/>
            </a:endParaRPr>
          </a:p>
        </p:txBody>
      </p:sp>
      <p:pic>
        <p:nvPicPr>
          <p:cNvPr id="4" name="Picture 3" descr="A group of people sitting at tables&#10;&#10;Description automatically generated">
            <a:extLst>
              <a:ext uri="{FF2B5EF4-FFF2-40B4-BE49-F238E27FC236}">
                <a16:creationId xmlns:a16="http://schemas.microsoft.com/office/drawing/2014/main" id="{E1561EDD-A29E-E24D-850B-A984B4899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212" y="1604931"/>
            <a:ext cx="3760389" cy="3648138"/>
          </a:xfrm>
          <a:prstGeom prst="rect">
            <a:avLst/>
          </a:prstGeom>
        </p:spPr>
      </p:pic>
      <p:sp>
        <p:nvSpPr>
          <p:cNvPr id="5" name="TextBox 4">
            <a:extLst>
              <a:ext uri="{FF2B5EF4-FFF2-40B4-BE49-F238E27FC236}">
                <a16:creationId xmlns:a16="http://schemas.microsoft.com/office/drawing/2014/main" id="{DE7126F7-49D5-81D3-C79B-F7B9F91DC50C}"/>
              </a:ext>
            </a:extLst>
          </p:cNvPr>
          <p:cNvSpPr txBox="1"/>
          <p:nvPr/>
        </p:nvSpPr>
        <p:spPr>
          <a:xfrm>
            <a:off x="7802212" y="5369448"/>
            <a:ext cx="3760388"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participant at the Climate Assembly UK, a deliberative democracy engagement effort in 2020. </a:t>
            </a:r>
          </a:p>
          <a:p>
            <a:r>
              <a:rPr lang="en-GB" sz="1600" dirty="0">
                <a:latin typeface="Arial" panose="020B0604020202020204" pitchFamily="34" charset="0"/>
                <a:cs typeface="Arial" panose="020B0604020202020204" pitchFamily="34" charset="0"/>
              </a:rPr>
              <a:t>Photo: </a:t>
            </a: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Climate Assembly UK, 2020</a:t>
            </a:r>
            <a:endParaRPr lang="en-GB" sz="1600" dirty="0">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02827292-26B9-A775-EFB5-059FA6235B21}"/>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(OECD,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916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3809-EC6B-BF9E-03FD-06FCA1117714}"/>
              </a:ext>
            </a:extLst>
          </p:cNvPr>
          <p:cNvSpPr>
            <a:spLocks noGrp="1"/>
          </p:cNvSpPr>
          <p:nvPr>
            <p:ph type="title"/>
          </p:nvPr>
        </p:nvSpPr>
        <p:spPr>
          <a:xfrm>
            <a:off x="629399" y="66500"/>
            <a:ext cx="8103896" cy="886397"/>
          </a:xfrm>
        </p:spPr>
        <p:txBody>
          <a:bodyPr/>
          <a:lstStyle/>
          <a:p>
            <a:r>
              <a:rPr lang="en-GB" dirty="0">
                <a:latin typeface="Arial" panose="020B0604020202020204" pitchFamily="34" charset="0"/>
                <a:cs typeface="Arial" panose="020B0604020202020204" pitchFamily="34" charset="0"/>
              </a:rPr>
              <a:t>Local and regional authorities play a key role in public engagement</a:t>
            </a:r>
          </a:p>
        </p:txBody>
      </p:sp>
      <p:sp>
        <p:nvSpPr>
          <p:cNvPr id="3" name="Text Placeholder 2">
            <a:extLst>
              <a:ext uri="{FF2B5EF4-FFF2-40B4-BE49-F238E27FC236}">
                <a16:creationId xmlns:a16="http://schemas.microsoft.com/office/drawing/2014/main" id="{DCCCE0FD-97A5-4712-17A2-953616390B80}"/>
              </a:ext>
            </a:extLst>
          </p:cNvPr>
          <p:cNvSpPr>
            <a:spLocks noGrp="1"/>
          </p:cNvSpPr>
          <p:nvPr>
            <p:ph type="body" idx="1"/>
          </p:nvPr>
        </p:nvSpPr>
        <p:spPr>
          <a:xfrm>
            <a:off x="629399" y="1252728"/>
            <a:ext cx="10933801" cy="5368205"/>
          </a:xfrm>
        </p:spPr>
        <p:txBody>
          <a:bodyPr/>
          <a:lstStyle/>
          <a:p>
            <a:pPr marL="101600" indent="0">
              <a:buNone/>
            </a:pPr>
            <a:r>
              <a:rPr lang="en-GB" dirty="0">
                <a:latin typeface="Arial" panose="020B0604020202020204" pitchFamily="34" charset="0"/>
                <a:cs typeface="Arial" panose="020B0604020202020204" pitchFamily="34" charset="0"/>
              </a:rPr>
              <a:t>Local and regional government action is needed:</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Local government need to find how best to implemented policies at the local level</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plan and implement local policies using their own power</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Development projects are implemented at the local level</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support citizen-led initiatives through public procurement and mediation</a:t>
            </a:r>
          </a:p>
          <a:p>
            <a:pPr marL="101600" indent="0">
              <a:buNone/>
            </a:pPr>
            <a:endParaRPr lang="en-GB"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Local authorities are well-placed to engage with the public:</a:t>
            </a:r>
            <a:endParaRPr lang="en-GB" sz="7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Local authorities are the first layer of government to hear citizen’s concerns and demands</a:t>
            </a:r>
            <a:endParaRPr lang="en-GB" sz="7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Many local authorities have already established trust with their communities</a:t>
            </a: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The national energy strategy should outline regional and local delivery roles within the broader national strategy as well as areas for collaboration.</a:t>
            </a:r>
          </a:p>
        </p:txBody>
      </p:sp>
      <p:sp>
        <p:nvSpPr>
          <p:cNvPr id="4" name="Rectangle 1">
            <a:extLst>
              <a:ext uri="{FF2B5EF4-FFF2-40B4-BE49-F238E27FC236}">
                <a16:creationId xmlns:a16="http://schemas.microsoft.com/office/drawing/2014/main" id="{FE66F1F3-0857-AA98-585A-CC5EC56C9F8F}"/>
              </a:ext>
            </a:extLst>
          </p:cNvPr>
          <p:cNvSpPr>
            <a:spLocks noChangeArrowheads="1"/>
          </p:cNvSpPr>
          <p:nvPr/>
        </p:nvSpPr>
        <p:spPr bwMode="auto">
          <a:xfrm>
            <a:off x="2542032" y="6504354"/>
            <a:ext cx="9649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Haf</a:t>
            </a:r>
            <a:r>
              <a:rPr lang="en-GB" dirty="0">
                <a:latin typeface="Arial" panose="020B0604020202020204" pitchFamily="34" charset="0"/>
                <a:cs typeface="Arial" panose="020B0604020202020204" pitchFamily="34" charset="0"/>
              </a:rPr>
              <a:t> &amp; Robinson, 2020; </a:t>
            </a:r>
            <a:r>
              <a:rPr lang="en-GB" dirty="0" err="1">
                <a:latin typeface="Arial" panose="020B0604020202020204" pitchFamily="34" charset="0"/>
                <a:cs typeface="Arial" panose="020B0604020202020204" pitchFamily="34" charset="0"/>
              </a:rPr>
              <a:t>Hyslop</a:t>
            </a:r>
            <a:r>
              <a:rPr lang="en-GB" dirty="0">
                <a:latin typeface="Arial" panose="020B0604020202020204" pitchFamily="34" charset="0"/>
                <a:cs typeface="Arial" panose="020B0604020202020204" pitchFamily="34" charset="0"/>
              </a:rPr>
              <a:t> et al., 2023; </a:t>
            </a:r>
            <a:r>
              <a:rPr lang="en-GB" dirty="0" err="1">
                <a:latin typeface="Arial" panose="020B0604020202020204" pitchFamily="34" charset="0"/>
                <a:cs typeface="Arial" panose="020B0604020202020204" pitchFamily="34" charset="0"/>
              </a:rPr>
              <a:t>Marix</a:t>
            </a:r>
            <a:r>
              <a:rPr lang="en-GB" dirty="0">
                <a:latin typeface="Arial" panose="020B0604020202020204" pitchFamily="34" charset="0"/>
                <a:cs typeface="Arial" panose="020B0604020202020204" pitchFamily="34" charset="0"/>
              </a:rPr>
              <a:t> Evans, 2020; REN21, 2021; Ryan, 2021)</a:t>
            </a:r>
          </a:p>
        </p:txBody>
      </p:sp>
    </p:spTree>
    <p:extLst>
      <p:ext uri="{BB962C8B-B14F-4D97-AF65-F5344CB8AC3E}">
        <p14:creationId xmlns:p14="http://schemas.microsoft.com/office/powerpoint/2010/main" val="2974129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0AC1-DC13-BA3C-8A3A-499362424210}"/>
              </a:ext>
            </a:extLst>
          </p:cNvPr>
          <p:cNvSpPr>
            <a:spLocks noGrp="1"/>
          </p:cNvSpPr>
          <p:nvPr>
            <p:ph type="title"/>
          </p:nvPr>
        </p:nvSpPr>
        <p:spPr>
          <a:xfrm>
            <a:off x="702551" y="109728"/>
            <a:ext cx="7947674" cy="886397"/>
          </a:xfrm>
        </p:spPr>
        <p:txBody>
          <a:bodyPr/>
          <a:lstStyle/>
          <a:p>
            <a:r>
              <a:rPr lang="en-US" dirty="0">
                <a:latin typeface="Arial" panose="020B0604020202020204" pitchFamily="34" charset="0"/>
                <a:cs typeface="Arial" panose="020B0604020202020204" pitchFamily="34" charset="0"/>
              </a:rPr>
              <a:t>Key factors for successful public engagement</a:t>
            </a:r>
          </a:p>
        </p:txBody>
      </p:sp>
      <p:sp>
        <p:nvSpPr>
          <p:cNvPr id="3" name="Text Placeholder 2">
            <a:extLst>
              <a:ext uri="{FF2B5EF4-FFF2-40B4-BE49-F238E27FC236}">
                <a16:creationId xmlns:a16="http://schemas.microsoft.com/office/drawing/2014/main" id="{6489EDE2-FAB7-8E96-EE60-AE29BC5FAA54}"/>
              </a:ext>
            </a:extLst>
          </p:cNvPr>
          <p:cNvSpPr>
            <a:spLocks noGrp="1"/>
          </p:cNvSpPr>
          <p:nvPr>
            <p:ph type="body" idx="1"/>
          </p:nvPr>
        </p:nvSpPr>
        <p:spPr>
          <a:xfrm>
            <a:off x="556247" y="1252728"/>
            <a:ext cx="10581145" cy="4922031"/>
          </a:xfrm>
        </p:spPr>
        <p:txBody>
          <a:bodyPr/>
          <a:lstStyle/>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Start engagement early and at different levels</a:t>
            </a:r>
          </a:p>
          <a:p>
            <a:pPr marL="558800" lvl="1" indent="0">
              <a:spcAft>
                <a:spcPts val="600"/>
              </a:spcAft>
              <a:buNone/>
            </a:pPr>
            <a:endParaRPr lang="en-US" sz="8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Ensure the engagement feeds into the decision-making process</a:t>
            </a:r>
          </a:p>
          <a:p>
            <a:pPr marL="558800" lvl="1" indent="0">
              <a:spcAft>
                <a:spcPts val="600"/>
              </a:spcAft>
              <a:buNone/>
            </a:pPr>
            <a:endParaRPr lang="en-US" sz="4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Be prepared to listen</a:t>
            </a:r>
          </a:p>
          <a:p>
            <a:pPr marL="558800" lvl="1" indent="0">
              <a:spcAft>
                <a:spcPts val="600"/>
              </a:spcAft>
              <a:buNone/>
            </a:pPr>
            <a:endParaRPr kumimoji="0" lang="en-US" sz="400" i="0" u="none" strike="noStrike" kern="0" cap="none" spc="0" normalizeH="0" baseline="0" noProof="0" dirty="0">
              <a:ln>
                <a:noFill/>
              </a:ln>
              <a:solidFill>
                <a:srgbClr val="242424"/>
              </a:solidFill>
              <a:effectLst/>
              <a:uLnTx/>
              <a:uFillTx/>
              <a:latin typeface="Arial" panose="020B0604020202020204" pitchFamily="34" charset="0"/>
              <a:cs typeface="Arial" panose="020B0604020202020204" pitchFamily="34" charset="0"/>
              <a:sym typeface="Trebuchet MS"/>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Carefully think through public engagement initiatives, targeting key stakeholders for each initiative</a:t>
            </a:r>
          </a:p>
          <a:p>
            <a:pPr marL="558800" lvl="1" indent="0">
              <a:spcAft>
                <a:spcPts val="600"/>
              </a:spcAft>
              <a:buNone/>
            </a:pPr>
            <a:endParaRPr lang="en-US" sz="4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Communicate clearly and transparently</a:t>
            </a:r>
          </a:p>
          <a:p>
            <a:pPr marL="101600" indent="0">
              <a:spcAft>
                <a:spcPts val="600"/>
              </a:spcAft>
              <a:buNone/>
            </a:pPr>
            <a:endParaRPr lang="en-US" sz="400" dirty="0">
              <a:latin typeface="Arial" panose="020B0604020202020204" pitchFamily="34" charset="0"/>
              <a:cs typeface="Arial" panose="020B0604020202020204" pitchFamily="34" charset="0"/>
            </a:endParaRPr>
          </a:p>
          <a:p>
            <a:pPr marL="558800" lvl="1" indent="0">
              <a:spcAft>
                <a:spcPts val="600"/>
              </a:spcAft>
              <a:buNone/>
            </a:pPr>
            <a:endParaRPr lang="en-US" dirty="0">
              <a:latin typeface="Arial" panose="020B0604020202020204" pitchFamily="34" charset="0"/>
              <a:cs typeface="Arial" panose="020B0604020202020204" pitchFamily="34" charset="0"/>
            </a:endParaRPr>
          </a:p>
          <a:p>
            <a:pPr marL="558800" lvl="1" indent="0">
              <a:spcAft>
                <a:spcPts val="600"/>
              </a:spcAft>
              <a:buNone/>
            </a:pPr>
            <a:endParaRPr lang="en-US" sz="400" dirty="0">
              <a:latin typeface="Arial" panose="020B0604020202020204" pitchFamily="34" charset="0"/>
              <a:cs typeface="Arial" panose="020B0604020202020204" pitchFamily="34" charset="0"/>
            </a:endParaRPr>
          </a:p>
          <a:p>
            <a:pPr marL="901700" lvl="1" indent="-342900">
              <a:spcAft>
                <a:spcPts val="600"/>
              </a:spcAft>
            </a:pPr>
            <a:endParaRPr lang="en-GB" i="0" u="none" strike="noStrike" dirty="0">
              <a:effectLst/>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33A065F8-2285-17F3-EAE7-8A5F936CCB32}"/>
              </a:ext>
            </a:extLst>
          </p:cNvPr>
          <p:cNvSpPr>
            <a:spLocks noChangeArrowheads="1"/>
          </p:cNvSpPr>
          <p:nvPr/>
        </p:nvSpPr>
        <p:spPr bwMode="auto">
          <a:xfrm>
            <a:off x="1755648" y="6504354"/>
            <a:ext cx="1043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Climate Change Committee, 2022; </a:t>
            </a:r>
            <a:r>
              <a:rPr lang="en-GB" sz="18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1800" dirty="0">
                <a:effectLst/>
                <a:latin typeface="Arial" panose="020B0604020202020204" pitchFamily="34" charset="0"/>
                <a:ea typeface="Times New Roman" panose="02020603050405020304" pitchFamily="18" charset="0"/>
                <a:cs typeface="Arial" panose="020B0604020202020204" pitchFamily="34" charset="0"/>
              </a:rPr>
              <a:t>, 2021; </a:t>
            </a:r>
            <a:r>
              <a:rPr lang="en-GB" sz="1800" dirty="0" err="1">
                <a:effectLst/>
                <a:latin typeface="Arial" panose="020B0604020202020204" pitchFamily="34" charset="0"/>
                <a:ea typeface="Times New Roman" panose="02020603050405020304" pitchFamily="18" charset="0"/>
                <a:cs typeface="Arial" panose="020B0604020202020204" pitchFamily="34" charset="0"/>
              </a:rPr>
              <a:t>Motherway</a:t>
            </a:r>
            <a:r>
              <a:rPr lang="en-GB" sz="1800" dirty="0">
                <a:effectLst/>
                <a:latin typeface="Arial" panose="020B0604020202020204" pitchFamily="34" charset="0"/>
                <a:ea typeface="Times New Roman" panose="02020603050405020304" pitchFamily="18" charset="0"/>
                <a:cs typeface="Arial" panose="020B0604020202020204" pitchFamily="34" charset="0"/>
              </a:rPr>
              <a:t> et al., 2023; Rutter et al.,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366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ED3F-6C59-130A-5AA1-619FA50071D0}"/>
              </a:ext>
            </a:extLst>
          </p:cNvPr>
          <p:cNvSpPr>
            <a:spLocks noGrp="1"/>
          </p:cNvSpPr>
          <p:nvPr>
            <p:ph type="title"/>
          </p:nvPr>
        </p:nvSpPr>
        <p:spPr>
          <a:xfrm>
            <a:off x="629399" y="123663"/>
            <a:ext cx="8103896" cy="886397"/>
          </a:xfrm>
        </p:spPr>
        <p:txBody>
          <a:bodyPr/>
          <a:lstStyle/>
          <a:p>
            <a:r>
              <a:rPr lang="en-US" dirty="0">
                <a:latin typeface="Arial" panose="020B0604020202020204" pitchFamily="34" charset="0"/>
                <a:cs typeface="Arial" panose="020B0604020202020204" pitchFamily="34" charset="0"/>
              </a:rPr>
              <a:t>Governments guidelines for public engagement</a:t>
            </a:r>
          </a:p>
        </p:txBody>
      </p:sp>
      <p:sp>
        <p:nvSpPr>
          <p:cNvPr id="3" name="Text Placeholder 2">
            <a:extLst>
              <a:ext uri="{FF2B5EF4-FFF2-40B4-BE49-F238E27FC236}">
                <a16:creationId xmlns:a16="http://schemas.microsoft.com/office/drawing/2014/main" id="{7E7615EF-079B-10EF-A027-8636F957B787}"/>
              </a:ext>
            </a:extLst>
          </p:cNvPr>
          <p:cNvSpPr>
            <a:spLocks noGrp="1"/>
          </p:cNvSpPr>
          <p:nvPr>
            <p:ph type="body" idx="1"/>
          </p:nvPr>
        </p:nvSpPr>
        <p:spPr/>
        <p:txBody>
          <a:bodyPr/>
          <a:lstStyle/>
          <a:p>
            <a:pPr marL="0" indent="0">
              <a:spcAft>
                <a:spcPts val="600"/>
              </a:spcAft>
              <a:buNone/>
            </a:pPr>
            <a:r>
              <a:rPr lang="en-US" dirty="0">
                <a:latin typeface="Arial" panose="020B0604020202020204" pitchFamily="34" charset="0"/>
                <a:cs typeface="Arial" panose="020B0604020202020204" pitchFamily="34" charset="0"/>
              </a:rPr>
              <a:t>G</a:t>
            </a:r>
            <a:r>
              <a:rPr lang="en-US" sz="2000" dirty="0">
                <a:solidFill>
                  <a:schemeClr val="tx1"/>
                </a:solidFill>
                <a:latin typeface="Arial" panose="020B0604020202020204" pitchFamily="34" charset="0"/>
                <a:cs typeface="Arial" panose="020B0604020202020204" pitchFamily="34" charset="0"/>
              </a:rPr>
              <a:t>overnments should:</a:t>
            </a:r>
          </a:p>
          <a:p>
            <a:pPr marL="0" indent="0">
              <a:spcAft>
                <a:spcPts val="600"/>
              </a:spcAft>
              <a:buNone/>
            </a:pPr>
            <a:endParaRPr lang="en-GB" sz="700" b="1"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Establish a governmental body </a:t>
            </a:r>
            <a:r>
              <a:rPr lang="en-GB" dirty="0">
                <a:latin typeface="Arial" panose="020B0604020202020204" pitchFamily="34" charset="0"/>
                <a:cs typeface="Arial" panose="020B0604020202020204" pitchFamily="34" charset="0"/>
              </a:rPr>
              <a:t>to oversee and coordinate public engagement efforts</a:t>
            </a:r>
          </a:p>
          <a:p>
            <a:pPr marL="285750" indent="-285750">
              <a:spcAft>
                <a:spcPts val="600"/>
              </a:spcAft>
              <a:buFont typeface="Wingdings" pitchFamily="2" charset="2"/>
              <a:buChar char="ü"/>
            </a:pPr>
            <a:endParaRPr lang="en-GB" sz="8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dirty="0">
                <a:latin typeface="Arial" panose="020B0604020202020204" pitchFamily="34" charset="0"/>
                <a:cs typeface="Arial" panose="020B0604020202020204" pitchFamily="34" charset="0"/>
              </a:rPr>
              <a:t>Take a </a:t>
            </a:r>
            <a:r>
              <a:rPr lang="en-GB" b="1" dirty="0">
                <a:latin typeface="Arial" panose="020B0604020202020204" pitchFamily="34" charset="0"/>
                <a:cs typeface="Arial" panose="020B0604020202020204" pitchFamily="34" charset="0"/>
              </a:rPr>
              <a:t>strategic approach </a:t>
            </a:r>
            <a:r>
              <a:rPr lang="en-GB" dirty="0">
                <a:latin typeface="Arial" panose="020B0604020202020204" pitchFamily="34" charset="0"/>
                <a:cs typeface="Arial" panose="020B0604020202020204" pitchFamily="34" charset="0"/>
              </a:rPr>
              <a:t>to public engagement</a:t>
            </a:r>
          </a:p>
          <a:p>
            <a:pPr marL="171450" indent="-171450">
              <a:spcAft>
                <a:spcPts val="600"/>
              </a:spcAft>
              <a:buFont typeface="Wingdings" pitchFamily="2" charset="2"/>
              <a:buChar char="ü"/>
            </a:pPr>
            <a:endParaRPr lang="en-GB" sz="7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Increase expertise </a:t>
            </a:r>
            <a:r>
              <a:rPr lang="en-GB" dirty="0">
                <a:latin typeface="Arial" panose="020B0604020202020204" pitchFamily="34" charset="0"/>
                <a:cs typeface="Arial" panose="020B0604020202020204" pitchFamily="34" charset="0"/>
              </a:rPr>
              <a:t>around deliberative engagement amongst relevant civil servants.</a:t>
            </a:r>
          </a:p>
          <a:p>
            <a:pPr marL="285750" indent="-285750">
              <a:spcAft>
                <a:spcPts val="600"/>
              </a:spcAft>
              <a:buFont typeface="Wingdings" pitchFamily="2" charset="2"/>
              <a:buChar char="ü"/>
            </a:pPr>
            <a:endParaRPr lang="en-GB" sz="7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Develop cross-departmental guidelines </a:t>
            </a:r>
            <a:r>
              <a:rPr lang="en-GB" dirty="0">
                <a:latin typeface="Arial" panose="020B0604020202020204" pitchFamily="34" charset="0"/>
                <a:cs typeface="Arial" panose="020B0604020202020204" pitchFamily="34" charset="0"/>
              </a:rPr>
              <a:t>for the use of engagement methods.</a:t>
            </a:r>
          </a:p>
          <a:p>
            <a:pPr marL="285750" indent="-285750">
              <a:spcAft>
                <a:spcPts val="600"/>
              </a:spcAft>
              <a:buFont typeface="Wingdings" pitchFamily="2" charset="2"/>
              <a:buChar char="ü"/>
            </a:pPr>
            <a:endParaRPr lang="en-GB" sz="8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Provide funding </a:t>
            </a:r>
            <a:r>
              <a:rPr lang="en-GB" dirty="0">
                <a:latin typeface="Arial" panose="020B0604020202020204" pitchFamily="34" charset="0"/>
                <a:cs typeface="Arial" panose="020B0604020202020204" pitchFamily="34" charset="0"/>
              </a:rPr>
              <a:t>for local government to carry out deliberative public engagement.</a:t>
            </a:r>
          </a:p>
          <a:p>
            <a:pPr marL="285750" indent="-285750">
              <a:spcAft>
                <a:spcPts val="600"/>
              </a:spcAft>
              <a:buFont typeface="Wingdings" pitchFamily="2" charset="2"/>
              <a:buChar char="ü"/>
            </a:pPr>
            <a:endParaRPr lang="en-GB" sz="7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dirty="0">
                <a:latin typeface="Arial" panose="020B0604020202020204" pitchFamily="34" charset="0"/>
                <a:cs typeface="Arial" panose="020B0604020202020204" pitchFamily="34" charset="0"/>
              </a:rPr>
              <a:t>Ensure </a:t>
            </a:r>
            <a:r>
              <a:rPr lang="en-GB" b="1" dirty="0">
                <a:latin typeface="Arial" panose="020B0604020202020204" pitchFamily="34" charset="0"/>
                <a:cs typeface="Arial" panose="020B0604020202020204" pitchFamily="34" charset="0"/>
              </a:rPr>
              <a:t>engagement is embedded in the broader transition strategy</a:t>
            </a:r>
          </a:p>
          <a:p>
            <a:pPr marL="285750" indent="-285750">
              <a:spcAft>
                <a:spcPts val="600"/>
              </a:spcAft>
              <a:buFont typeface="Arial" panose="020B0604020202020204" pitchFamily="34" charset="0"/>
              <a:buChar char="•"/>
            </a:pPr>
            <a:endParaRPr lang="en-GB" sz="7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6A4F7CD9-DDC7-13C4-9C65-19F8E64D8D58}"/>
              </a:ext>
            </a:extLst>
          </p:cNvPr>
          <p:cNvSpPr>
            <a:spLocks noChangeArrowheads="1"/>
          </p:cNvSpPr>
          <p:nvPr/>
        </p:nvSpPr>
        <p:spPr bwMode="auto">
          <a:xfrm>
            <a:off x="1755648" y="6504354"/>
            <a:ext cx="1043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Blachowicz</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2021; Rutter at al.,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342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Presentation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a:buSzPct val="100000"/>
            </a:pPr>
            <a:endParaRPr lang="en-GB">
              <a:latin typeface="Arial" panose="020B0604020202020204" pitchFamily="34" charset="0"/>
              <a:cs typeface="Arial" panose="020B0604020202020204" pitchFamily="34" charset="0"/>
            </a:endParaRPr>
          </a:p>
          <a:p>
            <a:pPr>
              <a:buFont typeface="Arial" panose="020B0604020202020204" pitchFamily="34" charset="0"/>
              <a:buChar char="•"/>
            </a:pPr>
            <a:endParaRPr lang="en-GB">
              <a:latin typeface="Arial" panose="020B0604020202020204" pitchFamily="34" charset="0"/>
              <a:cs typeface="Arial" panose="020B0604020202020204" pitchFamily="34" charset="0"/>
            </a:endParaRPr>
          </a:p>
          <a:p>
            <a:pPr>
              <a:buFont typeface="Arial" panose="020B0604020202020204" pitchFamily="34" charset="0"/>
              <a:buChar char="•"/>
            </a:pPr>
            <a:endParaRPr lang="en-GB">
              <a:latin typeface="Arial" panose="020B0604020202020204" pitchFamily="34" charset="0"/>
              <a:cs typeface="Arial" panose="020B0604020202020204" pitchFamily="34" charset="0"/>
            </a:endParaRPr>
          </a:p>
          <a:p>
            <a:pPr>
              <a:buFont typeface="Arial" panose="020B0604020202020204" pitchFamily="34" charset="0"/>
              <a:buChar char="•"/>
            </a:pPr>
            <a:endParaRPr lang="en-GB">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8AE7B0DF-3DF8-A6EE-DAE2-109565BFFFC2}"/>
              </a:ext>
            </a:extLst>
          </p:cNvPr>
          <p:cNvGraphicFramePr>
            <a:graphicFrameLocks noGrp="1"/>
          </p:cNvGraphicFramePr>
          <p:nvPr>
            <p:extLst>
              <p:ext uri="{D42A27DB-BD31-4B8C-83A1-F6EECF244321}">
                <p14:modId xmlns:p14="http://schemas.microsoft.com/office/powerpoint/2010/main" val="2458844183"/>
              </p:ext>
            </p:extLst>
          </p:nvPr>
        </p:nvGraphicFramePr>
        <p:xfrm>
          <a:off x="628800" y="1336303"/>
          <a:ext cx="8360821" cy="3405030"/>
        </p:xfrm>
        <a:graphic>
          <a:graphicData uri="http://schemas.openxmlformats.org/drawingml/2006/table">
            <a:tbl>
              <a:tblPr firstRow="1" bandRow="1">
                <a:tableStyleId>{2D5ABB26-0587-4C30-8999-92F81FD0307C}</a:tableStyleId>
              </a:tblPr>
              <a:tblGrid>
                <a:gridCol w="1271252">
                  <a:extLst>
                    <a:ext uri="{9D8B030D-6E8A-4147-A177-3AD203B41FA5}">
                      <a16:colId xmlns:a16="http://schemas.microsoft.com/office/drawing/2014/main" val="703204147"/>
                    </a:ext>
                  </a:extLst>
                </a:gridCol>
                <a:gridCol w="7089569">
                  <a:extLst>
                    <a:ext uri="{9D8B030D-6E8A-4147-A177-3AD203B41FA5}">
                      <a16:colId xmlns:a16="http://schemas.microsoft.com/office/drawing/2014/main" val="311440933"/>
                    </a:ext>
                  </a:extLst>
                </a:gridCol>
              </a:tblGrid>
              <a:tr h="567505">
                <a:tc>
                  <a:txBody>
                    <a:bodyPr/>
                    <a:lstStyle/>
                    <a:p>
                      <a:r>
                        <a:rPr lang="en-GB" sz="2000" b="1" dirty="0"/>
                        <a:t>Time</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a:t>Item</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9974494"/>
                  </a:ext>
                </a:extLst>
              </a:tr>
              <a:tr h="567505">
                <a:tc>
                  <a:txBody>
                    <a:bodyPr/>
                    <a:lstStyle/>
                    <a:p>
                      <a:r>
                        <a:rPr lang="en-GB" sz="2000" dirty="0"/>
                        <a:t>1 min</a:t>
                      </a:r>
                      <a:endParaRPr lang="en-GB" sz="2000" dirty="0">
                        <a:latin typeface="Arial" panose="020B0604020202020204" pitchFamily="34" charset="0"/>
                        <a:cs typeface="Arial" panose="020B0604020202020204" pitchFamily="34" charset="0"/>
                      </a:endParaRPr>
                    </a:p>
                  </a:txBody>
                  <a:tcPr/>
                </a:tc>
                <a:tc>
                  <a:txBody>
                    <a:bodyPr/>
                    <a:lstStyle/>
                    <a:p>
                      <a:pPr rtl="0" fontAlgn="base"/>
                      <a:r>
                        <a:rPr lang="en-GB" sz="2000" b="0" u="none" strike="noStrike" cap="none" dirty="0">
                          <a:solidFill>
                            <a:schemeClr val="dk1"/>
                          </a:solidFill>
                          <a:effectLst/>
                        </a:rPr>
                        <a:t>Introduction</a:t>
                      </a:r>
                      <a:endParaRPr lang="en-GB" sz="2000" b="0" i="0" u="none" strike="noStrike" cap="none" dirty="0">
                        <a:solidFill>
                          <a:schemeClr val="dk1"/>
                        </a:solidFill>
                        <a:effectLst/>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367124138"/>
                  </a:ext>
                </a:extLst>
              </a:tr>
              <a:tr h="567505">
                <a:tc>
                  <a:txBody>
                    <a:bodyPr/>
                    <a:lstStyle/>
                    <a:p>
                      <a:r>
                        <a:rPr lang="en-GB" sz="2000" dirty="0"/>
                        <a:t>5 min</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a:lnSpc>
                          <a:spcPct val="100000"/>
                        </a:lnSpc>
                        <a:spcBef>
                          <a:spcPts val="0"/>
                        </a:spcBef>
                        <a:spcAft>
                          <a:spcPts val="0"/>
                        </a:spcAft>
                        <a:buNone/>
                      </a:pPr>
                      <a:r>
                        <a:rPr lang="en-GB" sz="2000" b="0" u="none" strike="noStrike" cap="none" baseline="0" noProof="0" dirty="0">
                          <a:solidFill>
                            <a:srgbClr val="242424"/>
                          </a:solidFill>
                          <a:effectLst/>
                        </a:rPr>
                        <a:t>Just transitions</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628027565"/>
                  </a:ext>
                </a:extLst>
              </a:tr>
              <a:tr h="567505">
                <a:tc>
                  <a:txBody>
                    <a:bodyPr/>
                    <a:lstStyle/>
                    <a:p>
                      <a:r>
                        <a:rPr lang="en-GB" sz="2000" dirty="0"/>
                        <a:t>5 min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a:lnSpc>
                          <a:spcPct val="100000"/>
                        </a:lnSpc>
                        <a:spcBef>
                          <a:spcPts val="0"/>
                        </a:spcBef>
                        <a:spcAft>
                          <a:spcPts val="0"/>
                        </a:spcAft>
                        <a:buNone/>
                      </a:pPr>
                      <a:r>
                        <a:rPr lang="en-GB" sz="2000" b="0" u="none" strike="noStrike" cap="none" baseline="0" noProof="0" dirty="0">
                          <a:solidFill>
                            <a:srgbClr val="242424"/>
                          </a:solidFill>
                          <a:effectLst/>
                        </a:rPr>
                        <a:t>Public engagement</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3463017603"/>
                  </a:ext>
                </a:extLst>
              </a:tr>
              <a:tr h="567505">
                <a:tc>
                  <a:txBody>
                    <a:bodyPr/>
                    <a:lstStyle/>
                    <a:p>
                      <a:r>
                        <a:rPr lang="en-GB" sz="2000" dirty="0"/>
                        <a:t>5 min</a:t>
                      </a:r>
                      <a:endParaRPr lang="en-GB" sz="2000" dirty="0">
                        <a:latin typeface="Arial" panose="020B0604020202020204" pitchFamily="34" charset="0"/>
                        <a:cs typeface="Arial" panose="020B0604020202020204" pitchFamily="34" charset="0"/>
                      </a:endParaRPr>
                    </a:p>
                  </a:txBody>
                  <a:tcPr/>
                </a:tc>
                <a:tc>
                  <a:txBody>
                    <a:bodyPr/>
                    <a:lstStyle/>
                    <a:p>
                      <a:pPr lvl="0">
                        <a:buNone/>
                      </a:pPr>
                      <a:r>
                        <a:rPr lang="en-GB" sz="2000" b="0" u="none" strike="noStrike" cap="none" baseline="0" noProof="0" dirty="0">
                          <a:solidFill>
                            <a:srgbClr val="242424"/>
                          </a:solidFill>
                          <a:effectLst/>
                        </a:rPr>
                        <a:t>Public participation in energy systems</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960954715"/>
                  </a:ext>
                </a:extLst>
              </a:tr>
              <a:tr h="567505">
                <a:tc>
                  <a:txBody>
                    <a:bodyPr/>
                    <a:lstStyle/>
                    <a:p>
                      <a:pPr lvl="0">
                        <a:buNone/>
                      </a:pPr>
                      <a:r>
                        <a:rPr lang="en-GB" sz="2000" dirty="0"/>
                        <a:t>2 min</a:t>
                      </a:r>
                      <a:endParaRPr lang="en-GB" sz="2000" dirty="0">
                        <a:latin typeface="Arial" panose="020B0604020202020204" pitchFamily="34" charset="0"/>
                        <a:cs typeface="Arial" panose="020B0604020202020204" pitchFamily="34" charset="0"/>
                      </a:endParaRPr>
                    </a:p>
                  </a:txBody>
                  <a:tcPr/>
                </a:tc>
                <a:tc>
                  <a:txBody>
                    <a:bodyPr/>
                    <a:lstStyle/>
                    <a:p>
                      <a:pPr lvl="0">
                        <a:buNone/>
                      </a:pPr>
                      <a:r>
                        <a:rPr lang="en-GB" sz="2000" b="0" dirty="0"/>
                        <a:t>Summary</a:t>
                      </a:r>
                      <a:endParaRPr lang="en-GB"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6844292"/>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824872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P</a:t>
            </a:r>
            <a:r>
              <a:rPr lang="en-GB" sz="5400" b="0" i="0" u="none" strike="noStrike" cap="none" dirty="0">
                <a:solidFill>
                  <a:schemeClr val="bg1"/>
                </a:solidFill>
                <a:effectLst/>
                <a:latin typeface="Trebuchet MS" panose="020B0703020202090204" pitchFamily="34" charset="0"/>
                <a:ea typeface="+mn-ea"/>
                <a:cs typeface="+mn-cs"/>
                <a:sym typeface="Arial"/>
              </a:rPr>
              <a:t>ublic participation in energy systems</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37BB-39CB-68E8-CAD1-71DA387406AC}"/>
              </a:ext>
            </a:extLst>
          </p:cNvPr>
          <p:cNvSpPr>
            <a:spLocks noGrp="1"/>
          </p:cNvSpPr>
          <p:nvPr>
            <p:ph type="title"/>
          </p:nvPr>
        </p:nvSpPr>
        <p:spPr>
          <a:xfrm>
            <a:off x="629399" y="101600"/>
            <a:ext cx="8103896" cy="775597"/>
          </a:xfrm>
        </p:spPr>
        <p:txBody>
          <a:bodyPr/>
          <a:lstStyle/>
          <a:p>
            <a:r>
              <a:rPr lang="en-GB" sz="2800" dirty="0">
                <a:latin typeface="Arial" panose="020B0604020202020204" pitchFamily="34" charset="0"/>
                <a:cs typeface="Arial" panose="020B0604020202020204" pitchFamily="34" charset="0"/>
              </a:rPr>
              <a:t>Effective behaviour change policies are informed by an understanding of people’s motivations</a:t>
            </a:r>
          </a:p>
        </p:txBody>
      </p:sp>
      <p:sp>
        <p:nvSpPr>
          <p:cNvPr id="3" name="Text Placeholder 2">
            <a:extLst>
              <a:ext uri="{FF2B5EF4-FFF2-40B4-BE49-F238E27FC236}">
                <a16:creationId xmlns:a16="http://schemas.microsoft.com/office/drawing/2014/main" id="{670EBD65-49BA-8BFF-1E87-6125DB1843E9}"/>
              </a:ext>
            </a:extLst>
          </p:cNvPr>
          <p:cNvSpPr>
            <a:spLocks noGrp="1"/>
          </p:cNvSpPr>
          <p:nvPr>
            <p:ph type="body" idx="1"/>
          </p:nvPr>
        </p:nvSpPr>
        <p:spPr>
          <a:xfrm>
            <a:off x="629400" y="1252728"/>
            <a:ext cx="10936068" cy="5402072"/>
          </a:xfrm>
        </p:spPr>
        <p:txBody>
          <a:bodyPr/>
          <a:lstStyle/>
          <a:p>
            <a:pPr marL="101600" indent="0">
              <a:spcAft>
                <a:spcPts val="600"/>
              </a:spcAft>
              <a:buNone/>
            </a:pPr>
            <a:r>
              <a:rPr lang="en-GB" dirty="0">
                <a:latin typeface="Arial" panose="020B0604020202020204" pitchFamily="34" charset="0"/>
                <a:cs typeface="Arial" panose="020B0604020202020204" pitchFamily="34" charset="0"/>
              </a:rPr>
              <a:t>The clean electricity transition hinges on behavioural change, such as switching cooking appliances.</a:t>
            </a:r>
          </a:p>
          <a:p>
            <a:pPr marL="101600" indent="0">
              <a:spcAft>
                <a:spcPts val="600"/>
              </a:spcAft>
              <a:buNone/>
            </a:pPr>
            <a:endParaRPr lang="en-GB" sz="700" dirty="0">
              <a:latin typeface="Arial" panose="020B0604020202020204" pitchFamily="34" charset="0"/>
              <a:cs typeface="Arial" panose="020B0604020202020204" pitchFamily="34" charset="0"/>
            </a:endParaRPr>
          </a:p>
          <a:p>
            <a:pPr marL="101600" indent="0">
              <a:spcAft>
                <a:spcPts val="600"/>
              </a:spcAft>
              <a:buNone/>
            </a:pPr>
            <a:r>
              <a:rPr lang="en-GB" b="1" dirty="0">
                <a:latin typeface="Arial" panose="020B0604020202020204" pitchFamily="34" charset="0"/>
                <a:cs typeface="Arial" panose="020B0604020202020204" pitchFamily="34" charset="0"/>
              </a:rPr>
              <a:t>Behavioural science </a:t>
            </a:r>
            <a:r>
              <a:rPr lang="en-GB" dirty="0">
                <a:latin typeface="Arial" panose="020B0604020202020204" pitchFamily="34" charset="0"/>
                <a:cs typeface="Arial" panose="020B0604020202020204" pitchFamily="34" charset="0"/>
              </a:rPr>
              <a:t>highlights effective behaviour-changing approaches, such as:</a:t>
            </a:r>
          </a:p>
          <a:p>
            <a:pPr marL="3873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Providing consumption data to households, including peer-to-peer comparisons</a:t>
            </a:r>
          </a:p>
          <a:p>
            <a:pPr marL="3873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Highlighting financial savings from efficiency measures</a:t>
            </a:r>
          </a:p>
          <a:p>
            <a:pPr marL="101600" indent="0">
              <a:spcAft>
                <a:spcPts val="600"/>
              </a:spcAft>
              <a:buNone/>
            </a:pPr>
            <a:br>
              <a:rPr lang="en-GB" sz="10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Finance and convenience are important </a:t>
            </a:r>
            <a:r>
              <a:rPr lang="en-GB" b="1" dirty="0">
                <a:latin typeface="Arial" panose="020B0604020202020204" pitchFamily="34" charset="0"/>
                <a:cs typeface="Arial" panose="020B0604020202020204" pitchFamily="34" charset="0"/>
              </a:rPr>
              <a:t>motivational factors</a:t>
            </a:r>
            <a:r>
              <a:rPr lang="en-GB" dirty="0">
                <a:latin typeface="Arial" panose="020B0604020202020204" pitchFamily="34" charset="0"/>
                <a:cs typeface="Arial" panose="020B0604020202020204" pitchFamily="34" charset="0"/>
              </a:rPr>
              <a:t>, but so are culture, ethics, and values.</a:t>
            </a:r>
          </a:p>
          <a:p>
            <a:pPr marL="444500" indent="-342900">
              <a:spcAft>
                <a:spcPts val="600"/>
              </a:spcAft>
              <a:buFont typeface="Arial" panose="020B0604020202020204" pitchFamily="34" charset="0"/>
              <a:buChar char="•"/>
            </a:pPr>
            <a:r>
              <a:rPr lang="en-GB" b="0" dirty="0">
                <a:solidFill>
                  <a:schemeClr val="tx1"/>
                </a:solidFill>
                <a:effectLst/>
                <a:latin typeface="Arial" panose="020B0604020202020204" pitchFamily="34" charset="0"/>
                <a:cs typeface="Arial" panose="020B0604020202020204" pitchFamily="34" charset="0"/>
              </a:rPr>
              <a:t>Where behaviours are deeply cultural, gradual changes in behaviour </a:t>
            </a:r>
            <a:r>
              <a:rPr lang="en-GB" dirty="0">
                <a:latin typeface="Arial" panose="020B0604020202020204" pitchFamily="34" charset="0"/>
                <a:cs typeface="Arial" panose="020B0604020202020204" pitchFamily="34" charset="0"/>
              </a:rPr>
              <a:t>may be</a:t>
            </a:r>
            <a:r>
              <a:rPr lang="en-GB" b="0" dirty="0">
                <a:solidFill>
                  <a:schemeClr val="tx1"/>
                </a:solidFill>
                <a:effectLst/>
                <a:latin typeface="Arial" panose="020B0604020202020204" pitchFamily="34" charset="0"/>
                <a:cs typeface="Arial" panose="020B0604020202020204" pitchFamily="34" charset="0"/>
              </a:rPr>
              <a:t> much more achievable than large overnight changes.</a:t>
            </a:r>
          </a:p>
        </p:txBody>
      </p:sp>
      <p:sp>
        <p:nvSpPr>
          <p:cNvPr id="4" name="Rectangle 1">
            <a:extLst>
              <a:ext uri="{FF2B5EF4-FFF2-40B4-BE49-F238E27FC236}">
                <a16:creationId xmlns:a16="http://schemas.microsoft.com/office/drawing/2014/main" id="{9DCBF6C0-4A3A-3179-FD5A-F342163BD04E}"/>
              </a:ext>
            </a:extLst>
          </p:cNvPr>
          <p:cNvSpPr>
            <a:spLocks noChangeArrowheads="1"/>
          </p:cNvSpPr>
          <p:nvPr/>
        </p:nvSpPr>
        <p:spPr bwMode="auto">
          <a:xfrm>
            <a:off x="1755648" y="6504354"/>
            <a:ext cx="1043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1800" dirty="0">
                <a:effectLst/>
                <a:latin typeface="Arial" panose="020B0604020202020204" pitchFamily="34" charset="0"/>
                <a:ea typeface="Times New Roman" panose="02020603050405020304" pitchFamily="18" charset="0"/>
                <a:cs typeface="Arial" panose="020B0604020202020204" pitchFamily="34" charset="0"/>
              </a:rPr>
              <a:t>, 2021</a:t>
            </a:r>
            <a:r>
              <a:rPr lang="en-GB" dirty="0">
                <a:latin typeface="Arial" panose="020B0604020202020204" pitchFamily="34" charset="0"/>
                <a:cs typeface="Arial" panose="020B0604020202020204" pitchFamily="34" charset="0"/>
              </a:rPr>
              <a:t>;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IEA,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3594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E0C1-FC90-34B6-CF25-3672D9789440}"/>
              </a:ext>
            </a:extLst>
          </p:cNvPr>
          <p:cNvSpPr>
            <a:spLocks noGrp="1"/>
          </p:cNvSpPr>
          <p:nvPr>
            <p:ph type="title"/>
          </p:nvPr>
        </p:nvSpPr>
        <p:spPr>
          <a:xfrm>
            <a:off x="629400" y="98567"/>
            <a:ext cx="8103896" cy="886397"/>
          </a:xfrm>
        </p:spPr>
        <p:txBody>
          <a:bodyPr/>
          <a:lstStyle/>
          <a:p>
            <a:r>
              <a:rPr lang="en-GB" dirty="0">
                <a:solidFill>
                  <a:srgbClr val="0F0881"/>
                </a:solidFill>
                <a:latin typeface="Arial" panose="020B0604020202020204" pitchFamily="34" charset="0"/>
                <a:cs typeface="Arial" panose="020B0604020202020204" pitchFamily="34" charset="0"/>
              </a:rPr>
              <a:t>Prosumerism is active participation in the energy system</a:t>
            </a:r>
          </a:p>
        </p:txBody>
      </p:sp>
      <p:sp>
        <p:nvSpPr>
          <p:cNvPr id="8" name="TextBox 7">
            <a:extLst>
              <a:ext uri="{FF2B5EF4-FFF2-40B4-BE49-F238E27FC236}">
                <a16:creationId xmlns:a16="http://schemas.microsoft.com/office/drawing/2014/main" id="{BA13BC72-6B26-787B-F4FF-383104C2E851}"/>
              </a:ext>
            </a:extLst>
          </p:cNvPr>
          <p:cNvSpPr txBox="1"/>
          <p:nvPr/>
        </p:nvSpPr>
        <p:spPr>
          <a:xfrm>
            <a:off x="629400" y="1222035"/>
            <a:ext cx="10818888" cy="4975080"/>
          </a:xfrm>
          <a:prstGeom prst="rect">
            <a:avLst/>
          </a:prstGeom>
          <a:noFill/>
        </p:spPr>
        <p:txBody>
          <a:bodyPr wrap="square">
            <a:spAutoFit/>
          </a:bodyPr>
          <a:lstStyle/>
          <a:p>
            <a:pPr>
              <a:lnSpc>
                <a:spcPct val="110000"/>
              </a:lnSpc>
              <a:spcBef>
                <a:spcPts val="300"/>
              </a:spcBef>
              <a:spcAft>
                <a:spcPts val="600"/>
              </a:spcAft>
            </a:pPr>
            <a:r>
              <a:rPr lang="en-GB" sz="2000" i="0" u="none" strike="noStrike" dirty="0">
                <a:effectLst/>
                <a:latin typeface="Arial" panose="020B0604020202020204" pitchFamily="34" charset="0"/>
                <a:cs typeface="Arial" panose="020B0604020202020204" pitchFamily="34" charset="0"/>
              </a:rPr>
              <a:t>Prosumers are key since they facilitate distributed generation.</a:t>
            </a:r>
          </a:p>
          <a:p>
            <a:pPr>
              <a:lnSpc>
                <a:spcPct val="110000"/>
              </a:lnSpc>
              <a:spcBef>
                <a:spcPts val="300"/>
              </a:spcBef>
              <a:spcAft>
                <a:spcPts val="600"/>
              </a:spcAft>
            </a:pPr>
            <a:endParaRPr lang="en-GB" sz="700" i="0" u="none" strike="noStrike" dirty="0">
              <a:effectLst/>
              <a:latin typeface="Arial" panose="020B0604020202020204" pitchFamily="34" charset="0"/>
              <a:cs typeface="Arial" panose="020B0604020202020204" pitchFamily="34" charset="0"/>
            </a:endParaRPr>
          </a:p>
          <a:p>
            <a:pPr>
              <a:lnSpc>
                <a:spcPct val="110000"/>
              </a:lnSpc>
              <a:spcBef>
                <a:spcPts val="300"/>
              </a:spcBef>
              <a:spcAft>
                <a:spcPts val="600"/>
              </a:spcAft>
            </a:pPr>
            <a:r>
              <a:rPr lang="en-GB" sz="2000" i="0" u="none" strike="noStrike" dirty="0">
                <a:effectLst/>
                <a:latin typeface="Arial" panose="020B0604020202020204" pitchFamily="34" charset="0"/>
                <a:cs typeface="Arial" panose="020B0604020202020204" pitchFamily="34" charset="0"/>
              </a:rPr>
              <a:t>Prosu</a:t>
            </a:r>
            <a:r>
              <a:rPr lang="en-GB" sz="2000" dirty="0">
                <a:latin typeface="Arial" panose="020B0604020202020204" pitchFamily="34" charset="0"/>
                <a:cs typeface="Arial" panose="020B0604020202020204" pitchFamily="34" charset="0"/>
              </a:rPr>
              <a:t>mers </a:t>
            </a:r>
            <a:r>
              <a:rPr lang="en-GB" sz="2000" i="0" u="none" strike="noStrike" dirty="0">
                <a:effectLst/>
                <a:latin typeface="Arial" panose="020B0604020202020204" pitchFamily="34" charset="0"/>
                <a:cs typeface="Arial" panose="020B0604020202020204" pitchFamily="34" charset="0"/>
              </a:rPr>
              <a:t>are active in the energy system, such as by</a:t>
            </a:r>
            <a:r>
              <a:rPr lang="en-GB" sz="2000" dirty="0">
                <a:latin typeface="Arial" panose="020B0604020202020204" pitchFamily="34" charset="0"/>
                <a:cs typeface="Arial" panose="020B0604020202020204" pitchFamily="34" charset="0"/>
              </a:rPr>
              <a:t>:</a:t>
            </a:r>
          </a:p>
          <a:p>
            <a:pPr marL="285750" lvl="0" indent="-285750">
              <a:lnSpc>
                <a:spcPct val="110000"/>
              </a:lnSpc>
              <a:spcBef>
                <a:spcPts val="300"/>
              </a:spcBef>
              <a:spcAft>
                <a:spcPts val="600"/>
              </a:spcAft>
              <a:buFont typeface="Arial" panose="020B0604020202020204" pitchFamily="34" charset="0"/>
              <a:buChar char="•"/>
            </a:pPr>
            <a:r>
              <a:rPr lang="en-GB" sz="2000" i="0" u="none" strike="noStrike" dirty="0">
                <a:effectLst/>
                <a:latin typeface="Arial" panose="020B0604020202020204" pitchFamily="34" charset="0"/>
                <a:cs typeface="Arial" panose="020B0604020202020204" pitchFamily="34" charset="0"/>
              </a:rPr>
              <a:t>Producing power and/or heat</a:t>
            </a:r>
          </a:p>
          <a:p>
            <a:pPr marL="285750" lvl="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Offering energy services such as demand flexibility or storage</a:t>
            </a:r>
          </a:p>
          <a:p>
            <a:pPr marL="285750" lvl="0" indent="-285750">
              <a:lnSpc>
                <a:spcPct val="110000"/>
              </a:lnSpc>
              <a:spcBef>
                <a:spcPts val="300"/>
              </a:spcBef>
              <a:spcAft>
                <a:spcPts val="600"/>
              </a:spcAft>
              <a:buFont typeface="Arial" panose="020B0604020202020204" pitchFamily="34" charset="0"/>
              <a:buChar char="•"/>
            </a:pPr>
            <a:r>
              <a:rPr lang="en-GB" sz="2000" i="0" u="none" strike="noStrike" dirty="0">
                <a:effectLst/>
                <a:latin typeface="Arial" panose="020B0604020202020204" pitchFamily="34" charset="0"/>
                <a:cs typeface="Arial" panose="020B0604020202020204" pitchFamily="34" charset="0"/>
              </a:rPr>
              <a:t>Being involved in an energy community</a:t>
            </a:r>
          </a:p>
          <a:p>
            <a:pPr marL="285750" lvl="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Owning and operating grid infrastructure</a:t>
            </a:r>
            <a:endParaRPr lang="en-GB" sz="2000" i="0" u="none" strike="noStrike" dirty="0">
              <a:effectLst/>
              <a:latin typeface="Arial" panose="020B0604020202020204" pitchFamily="34" charset="0"/>
              <a:cs typeface="Arial" panose="020B0604020202020204" pitchFamily="34" charset="0"/>
            </a:endParaRPr>
          </a:p>
          <a:p>
            <a:pPr lvl="0">
              <a:lnSpc>
                <a:spcPct val="110000"/>
              </a:lnSpc>
              <a:spcBef>
                <a:spcPts val="300"/>
              </a:spcBef>
              <a:spcAft>
                <a:spcPts val="600"/>
              </a:spcAft>
            </a:pPr>
            <a:endParaRPr lang="en-GB" sz="800" i="0" u="none" strike="noStrike" dirty="0">
              <a:effectLst/>
              <a:latin typeface="Arial" panose="020B0604020202020204" pitchFamily="34" charset="0"/>
              <a:cs typeface="Arial" panose="020B0604020202020204" pitchFamily="34" charset="0"/>
            </a:endParaRPr>
          </a:p>
          <a:p>
            <a:pPr marL="101600" indent="0">
              <a:lnSpc>
                <a:spcPct val="110000"/>
              </a:lnSpc>
              <a:spcBef>
                <a:spcPts val="300"/>
              </a:spcBef>
              <a:spcAft>
                <a:spcPts val="600"/>
              </a:spcAft>
              <a:buNone/>
            </a:pPr>
            <a:r>
              <a:rPr lang="en-GB" sz="2000" i="0" u="none" strike="noStrike" dirty="0">
                <a:effectLst/>
                <a:latin typeface="Arial" panose="020B0604020202020204" pitchFamily="34" charset="0"/>
                <a:cs typeface="Arial" panose="020B0604020202020204" pitchFamily="34" charset="0"/>
              </a:rPr>
              <a:t>Prosumers represent citizens</a:t>
            </a:r>
            <a:r>
              <a:rPr lang="en-GB" sz="2000" dirty="0">
                <a:latin typeface="Arial" panose="020B0604020202020204" pitchFamily="34" charset="0"/>
                <a:cs typeface="Arial" panose="020B0604020202020204" pitchFamily="34" charset="0"/>
              </a:rPr>
              <a:t>—t</a:t>
            </a:r>
            <a:r>
              <a:rPr lang="en-GB" sz="2000" i="0" u="none" strike="noStrike" dirty="0">
                <a:effectLst/>
                <a:latin typeface="Arial" panose="020B0604020202020204" pitchFamily="34" charset="0"/>
                <a:cs typeface="Arial" panose="020B0604020202020204" pitchFamily="34" charset="0"/>
              </a:rPr>
              <a:t>hey can be:</a:t>
            </a:r>
          </a:p>
          <a:p>
            <a:pPr marL="28575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Citizens</a:t>
            </a:r>
          </a:p>
          <a:p>
            <a:pPr marL="28575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Companies who do not have energy production as a main commercial activity</a:t>
            </a:r>
          </a:p>
          <a:p>
            <a:pPr marL="28575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Public institutions</a:t>
            </a:r>
          </a:p>
        </p:txBody>
      </p:sp>
      <p:sp>
        <p:nvSpPr>
          <p:cNvPr id="3" name="Rectangle 1">
            <a:extLst>
              <a:ext uri="{FF2B5EF4-FFF2-40B4-BE49-F238E27FC236}">
                <a16:creationId xmlns:a16="http://schemas.microsoft.com/office/drawing/2014/main" id="{5E321BDC-4617-1E84-CE57-803B59CA4735}"/>
              </a:ext>
            </a:extLst>
          </p:cNvPr>
          <p:cNvSpPr>
            <a:spLocks noChangeArrowheads="1"/>
          </p:cNvSpPr>
          <p:nvPr/>
        </p:nvSpPr>
        <p:spPr bwMode="auto">
          <a:xfrm>
            <a:off x="8083296" y="6496511"/>
            <a:ext cx="410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(EEA, 2022)</a:t>
            </a:r>
          </a:p>
        </p:txBody>
      </p:sp>
    </p:spTree>
    <p:extLst>
      <p:ext uri="{BB962C8B-B14F-4D97-AF65-F5344CB8AC3E}">
        <p14:creationId xmlns:p14="http://schemas.microsoft.com/office/powerpoint/2010/main" val="284029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35ED-FB17-3E82-DE55-B4FC46BEE1CD}"/>
              </a:ext>
            </a:extLst>
          </p:cNvPr>
          <p:cNvSpPr>
            <a:spLocks noGrp="1"/>
          </p:cNvSpPr>
          <p:nvPr>
            <p:ph type="title"/>
          </p:nvPr>
        </p:nvSpPr>
        <p:spPr>
          <a:xfrm>
            <a:off x="629399" y="124804"/>
            <a:ext cx="8103896" cy="775597"/>
          </a:xfrm>
        </p:spPr>
        <p:txBody>
          <a:bodyPr/>
          <a:lstStyle/>
          <a:p>
            <a:r>
              <a:rPr lang="en-US" sz="2800" dirty="0">
                <a:latin typeface="Arial" panose="020B0604020202020204" pitchFamily="34" charset="0"/>
                <a:cs typeface="Arial" panose="020B0604020202020204" pitchFamily="34" charset="0"/>
              </a:rPr>
              <a:t>The Solar Homes Systems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in Bangladesh highlights the benefits of prosumerism</a:t>
            </a:r>
          </a:p>
        </p:txBody>
      </p:sp>
      <p:sp>
        <p:nvSpPr>
          <p:cNvPr id="3" name="Text Placeholder 2">
            <a:extLst>
              <a:ext uri="{FF2B5EF4-FFF2-40B4-BE49-F238E27FC236}">
                <a16:creationId xmlns:a16="http://schemas.microsoft.com/office/drawing/2014/main" id="{4EE518CD-432D-A5A8-8068-88D6AA0E02B6}"/>
              </a:ext>
            </a:extLst>
          </p:cNvPr>
          <p:cNvSpPr>
            <a:spLocks noGrp="1"/>
          </p:cNvSpPr>
          <p:nvPr>
            <p:ph type="body" idx="1"/>
          </p:nvPr>
        </p:nvSpPr>
        <p:spPr>
          <a:xfrm>
            <a:off x="629400" y="1252728"/>
            <a:ext cx="7399032" cy="4922031"/>
          </a:xfrm>
        </p:spPr>
        <p:txBody>
          <a:bodyPr/>
          <a:lstStyle/>
          <a:p>
            <a:pPr marL="101600" indent="0">
              <a:buNone/>
            </a:pPr>
            <a:r>
              <a:rPr lang="en-US" dirty="0">
                <a:latin typeface="Arial" panose="020B0604020202020204" pitchFamily="34" charset="0"/>
                <a:cs typeface="Arial" panose="020B0604020202020204" pitchFamily="34" charset="0"/>
              </a:rPr>
              <a:t>One of the most successful solar homes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globally.</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20 million rural people gained access to electricity </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Improve education and health services</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Much quicker gain of electricity access compared to grid connection</a:t>
            </a:r>
          </a:p>
          <a:p>
            <a:pPr marL="387350" indent="-285750">
              <a:buFont typeface="Arial" panose="020B0604020202020204" pitchFamily="34" charset="0"/>
              <a:buChar char="•"/>
            </a:pPr>
            <a:r>
              <a:rPr lang="en-GB" dirty="0">
                <a:effectLst/>
                <a:latin typeface="Arial" panose="020B0604020202020204" pitchFamily="34" charset="0"/>
                <a:cs typeface="Arial" panose="020B0604020202020204" pitchFamily="34" charset="0"/>
              </a:rPr>
              <a:t>&gt;29,000 jobs created</a:t>
            </a:r>
            <a:endParaRPr lang="en-US"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4 billion </a:t>
            </a:r>
            <a:r>
              <a:rPr lang="en-US" dirty="0" err="1">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of kerosene avoided, 9 million tCO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emissions</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cost and improved quality of technology</a:t>
            </a:r>
            <a:br>
              <a:rPr lang="en-US" dirty="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Key factors for success: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Extensive engagement with local actors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Affordable and accessible</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Highly collaborative</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Continuous improvement</a:t>
            </a:r>
          </a:p>
          <a:p>
            <a:pPr marL="101600" indent="0">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pic>
        <p:nvPicPr>
          <p:cNvPr id="10242" name="Picture 2" descr="A Game-changer in Bangladesh's Growth Story: Solar Home Systems">
            <a:extLst>
              <a:ext uri="{FF2B5EF4-FFF2-40B4-BE49-F238E27FC236}">
                <a16:creationId xmlns:a16="http://schemas.microsoft.com/office/drawing/2014/main" id="{70C9CD29-BC71-5D16-9382-3E76C8525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52" r="31469"/>
          <a:stretch/>
        </p:blipFill>
        <p:spPr bwMode="auto">
          <a:xfrm>
            <a:off x="8314204" y="1422973"/>
            <a:ext cx="3248396" cy="4538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28D503F5-86D9-F314-40D5-B52FD51F5680}"/>
              </a:ext>
            </a:extLst>
          </p:cNvPr>
          <p:cNvSpPr>
            <a:spLocks noChangeArrowheads="1"/>
          </p:cNvSpPr>
          <p:nvPr/>
        </p:nvSpPr>
        <p:spPr bwMode="auto">
          <a:xfrm>
            <a:off x="8314204" y="6005482"/>
            <a:ext cx="24972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panose="020B0604020202020204" pitchFamily="34" charset="0"/>
                <a:ea typeface="Calibri" panose="020F0502020204030204" pitchFamily="34" charset="0"/>
                <a:cs typeface="Arial" panose="020B0604020202020204" pitchFamily="34" charset="0"/>
              </a:rPr>
              <a:t>Image: </a:t>
            </a:r>
            <a:r>
              <a:rPr kumimoji="0" lang="en-US" altLang="en-US" sz="1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World Bank, 2021</a:t>
            </a:r>
            <a:endParaRPr kumimoji="0" lang="en-US" altLang="en-US" sz="24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21ABA4E7-0F04-5978-CC33-5077931CD442}"/>
              </a:ext>
            </a:extLst>
          </p:cNvPr>
          <p:cNvSpPr>
            <a:spLocks noChangeArrowheads="1"/>
          </p:cNvSpPr>
          <p:nvPr/>
        </p:nvSpPr>
        <p:spPr bwMode="auto">
          <a:xfrm>
            <a:off x="8083296" y="6496511"/>
            <a:ext cx="410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(World Bank, 2021)</a:t>
            </a:r>
          </a:p>
        </p:txBody>
      </p:sp>
    </p:spTree>
    <p:extLst>
      <p:ext uri="{BB962C8B-B14F-4D97-AF65-F5344CB8AC3E}">
        <p14:creationId xmlns:p14="http://schemas.microsoft.com/office/powerpoint/2010/main" val="345217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EA7D-C0E7-AF10-7C70-3D730EA4A3B1}"/>
              </a:ext>
            </a:extLst>
          </p:cNvPr>
          <p:cNvSpPr>
            <a:spLocks noGrp="1"/>
          </p:cNvSpPr>
          <p:nvPr>
            <p:ph type="title"/>
          </p:nvPr>
        </p:nvSpPr>
        <p:spPr>
          <a:xfrm>
            <a:off x="629399" y="62426"/>
            <a:ext cx="8103896" cy="886397"/>
          </a:xfrm>
        </p:spPr>
        <p:txBody>
          <a:bodyPr/>
          <a:lstStyle/>
          <a:p>
            <a:r>
              <a:rPr lang="en-US" dirty="0">
                <a:latin typeface="Arial" panose="020B0604020202020204" pitchFamily="34" charset="0"/>
                <a:cs typeface="Arial" panose="020B0604020202020204" pitchFamily="34" charset="0"/>
              </a:rPr>
              <a:t>Prosumerism relies on suitable regulation, financing schemes, and engagement</a:t>
            </a:r>
          </a:p>
        </p:txBody>
      </p:sp>
      <p:graphicFrame>
        <p:nvGraphicFramePr>
          <p:cNvPr id="4" name="Table 4">
            <a:extLst>
              <a:ext uri="{FF2B5EF4-FFF2-40B4-BE49-F238E27FC236}">
                <a16:creationId xmlns:a16="http://schemas.microsoft.com/office/drawing/2014/main" id="{29292A22-A7D6-F923-D172-6FA99BE36354}"/>
              </a:ext>
            </a:extLst>
          </p:cNvPr>
          <p:cNvGraphicFramePr>
            <a:graphicFrameLocks noGrp="1"/>
          </p:cNvGraphicFramePr>
          <p:nvPr>
            <p:extLst>
              <p:ext uri="{D42A27DB-BD31-4B8C-83A1-F6EECF244321}">
                <p14:modId xmlns:p14="http://schemas.microsoft.com/office/powerpoint/2010/main" val="3046901289"/>
              </p:ext>
            </p:extLst>
          </p:nvPr>
        </p:nvGraphicFramePr>
        <p:xfrm>
          <a:off x="629399" y="1322536"/>
          <a:ext cx="11032549" cy="5335023"/>
        </p:xfrm>
        <a:graphic>
          <a:graphicData uri="http://schemas.openxmlformats.org/drawingml/2006/table">
            <a:tbl>
              <a:tblPr bandRow="1">
                <a:tableStyleId>{2D5ABB26-0587-4C30-8999-92F81FD0307C}</a:tableStyleId>
              </a:tblPr>
              <a:tblGrid>
                <a:gridCol w="1103081">
                  <a:extLst>
                    <a:ext uri="{9D8B030D-6E8A-4147-A177-3AD203B41FA5}">
                      <a16:colId xmlns:a16="http://schemas.microsoft.com/office/drawing/2014/main" val="832636924"/>
                    </a:ext>
                  </a:extLst>
                </a:gridCol>
                <a:gridCol w="2482367">
                  <a:extLst>
                    <a:ext uri="{9D8B030D-6E8A-4147-A177-3AD203B41FA5}">
                      <a16:colId xmlns:a16="http://schemas.microsoft.com/office/drawing/2014/main" val="1545925172"/>
                    </a:ext>
                  </a:extLst>
                </a:gridCol>
                <a:gridCol w="2482367">
                  <a:extLst>
                    <a:ext uri="{9D8B030D-6E8A-4147-A177-3AD203B41FA5}">
                      <a16:colId xmlns:a16="http://schemas.microsoft.com/office/drawing/2014/main" val="46686947"/>
                    </a:ext>
                  </a:extLst>
                </a:gridCol>
                <a:gridCol w="2482367">
                  <a:extLst>
                    <a:ext uri="{9D8B030D-6E8A-4147-A177-3AD203B41FA5}">
                      <a16:colId xmlns:a16="http://schemas.microsoft.com/office/drawing/2014/main" val="3228952665"/>
                    </a:ext>
                  </a:extLst>
                </a:gridCol>
                <a:gridCol w="2482367">
                  <a:extLst>
                    <a:ext uri="{9D8B030D-6E8A-4147-A177-3AD203B41FA5}">
                      <a16:colId xmlns:a16="http://schemas.microsoft.com/office/drawing/2014/main" val="1316447451"/>
                    </a:ext>
                  </a:extLst>
                </a:gridCol>
              </a:tblGrid>
              <a:tr h="49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latin typeface="Arial"/>
                      </a:endParaRP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Regulation</a:t>
                      </a: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Financing</a:t>
                      </a: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Participation</a:t>
                      </a: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Knowledge</a:t>
                      </a:r>
                    </a:p>
                  </a:txBody>
                  <a:tcPr marL="137160" marR="137160" marT="137160" marB="1371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372327"/>
                  </a:ext>
                </a:extLst>
              </a:tr>
              <a:tr h="2334603">
                <a:tc>
                  <a:txBody>
                    <a:bodyPr/>
                    <a:lstStyle/>
                    <a:p>
                      <a:pPr marL="10160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2000" b="1" dirty="0">
                          <a:latin typeface="Arial"/>
                        </a:rPr>
                        <a:t>Barriers</a:t>
                      </a:r>
                    </a:p>
                  </a:txBody>
                  <a:tcPr marL="137160" marR="137160" marT="137160" marB="137160"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indent="0">
                        <a:spcBef>
                          <a:spcPts val="300"/>
                        </a:spcBef>
                        <a:spcAft>
                          <a:spcPts val="600"/>
                        </a:spcAft>
                        <a:buFont typeface="Arial" panose="020B0604020202020204" pitchFamily="34" charset="0"/>
                        <a:buNone/>
                      </a:pPr>
                      <a:r>
                        <a:rPr lang="en-US" sz="2000" b="0" dirty="0">
                          <a:latin typeface="Arial"/>
                        </a:rPr>
                        <a:t>Lack of national laws and regulation</a:t>
                      </a:r>
                    </a:p>
                    <a:p>
                      <a:pPr marL="101600" indent="0">
                        <a:spcBef>
                          <a:spcPts val="300"/>
                        </a:spcBef>
                        <a:spcAft>
                          <a:spcPts val="600"/>
                        </a:spcAft>
                        <a:buFont typeface="Arial" panose="020B0604020202020204" pitchFamily="34" charset="0"/>
                        <a:buNone/>
                      </a:pPr>
                      <a:r>
                        <a:rPr lang="en-US" sz="2000" b="0" dirty="0">
                          <a:latin typeface="Arial"/>
                        </a:rPr>
                        <a:t>Lack of liberalized market</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lang="en-US" sz="2000" b="0" dirty="0">
                          <a:latin typeface="Arial"/>
                        </a:rPr>
                        <a:t>Upfront investment</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spcBef>
                          <a:spcPts val="300"/>
                        </a:spcBef>
                        <a:spcAft>
                          <a:spcPts val="600"/>
                        </a:spcAft>
                        <a:buFont typeface="Arial" panose="020B0604020202020204" pitchFamily="34" charset="0"/>
                        <a:buNone/>
                      </a:pPr>
                      <a:r>
                        <a:rPr lang="en-US" sz="2000" b="0" dirty="0">
                          <a:latin typeface="Arial"/>
                        </a:rPr>
                        <a:t>Lack of stakeholder engagement</a:t>
                      </a:r>
                    </a:p>
                    <a:p>
                      <a:pPr marL="0" indent="0">
                        <a:spcBef>
                          <a:spcPts val="300"/>
                        </a:spcBef>
                        <a:spcAft>
                          <a:spcPts val="600"/>
                        </a:spcAft>
                        <a:buFont typeface="Arial" panose="020B0604020202020204" pitchFamily="34" charset="0"/>
                        <a:buNone/>
                      </a:pPr>
                      <a:r>
                        <a:rPr lang="en-US" sz="2000" b="0" dirty="0">
                          <a:latin typeface="Arial"/>
                        </a:rPr>
                        <a:t>Weak community participation</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spcBef>
                          <a:spcPts val="300"/>
                        </a:spcBef>
                        <a:spcAft>
                          <a:spcPts val="600"/>
                        </a:spcAft>
                        <a:buFont typeface="Arial" panose="020B0604020202020204" pitchFamily="34" charset="0"/>
                        <a:buNone/>
                      </a:pPr>
                      <a:r>
                        <a:rPr lang="en-US" sz="2000" b="0" dirty="0">
                          <a:latin typeface="Arial"/>
                        </a:rPr>
                        <a:t>Lack of relevant knowledge (policy, technical) due to lack of institutional support</a:t>
                      </a:r>
                    </a:p>
                    <a:p>
                      <a:pPr marL="0" indent="0">
                        <a:spcBef>
                          <a:spcPts val="300"/>
                        </a:spcBef>
                        <a:spcAft>
                          <a:spcPts val="600"/>
                        </a:spcAft>
                        <a:buFont typeface="Arial" panose="020B0604020202020204" pitchFamily="34" charset="0"/>
                        <a:buNone/>
                      </a:pPr>
                      <a:r>
                        <a:rPr lang="en-US" sz="2000" b="0" dirty="0">
                          <a:latin typeface="Arial"/>
                        </a:rPr>
                        <a:t>Lack of skilled workers</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686807"/>
                  </a:ext>
                </a:extLst>
              </a:tr>
              <a:tr h="2233683">
                <a:tc>
                  <a:txBody>
                    <a:bodyPr/>
                    <a:lstStyle/>
                    <a:p>
                      <a:pPr algn="ctr"/>
                      <a:r>
                        <a:rPr lang="en-US" sz="2000" b="1" dirty="0">
                          <a:latin typeface="Arial"/>
                        </a:rPr>
                        <a:t>Solutions</a:t>
                      </a:r>
                    </a:p>
                  </a:txBody>
                  <a:tcPr marL="137160" marR="137160" marT="137160" marB="137160" vert="vert27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kumimoji="0" lang="en-US" sz="2000" b="0" u="none" strike="noStrike" kern="0" cap="none" spc="0" normalizeH="0" baseline="0" noProof="0" dirty="0">
                          <a:ln>
                            <a:noFill/>
                          </a:ln>
                          <a:solidFill>
                            <a:srgbClr val="242424"/>
                          </a:solidFill>
                          <a:effectLst/>
                          <a:uLnTx/>
                          <a:uFillTx/>
                          <a:latin typeface="Arial"/>
                          <a:sym typeface="Arial"/>
                        </a:rPr>
                        <a:t>National laws and regulation for prosumption</a:t>
                      </a:r>
                    </a:p>
                    <a:p>
                      <a:pPr marL="0" indent="0">
                        <a:spcBef>
                          <a:spcPts val="300"/>
                        </a:spcBef>
                        <a:spcAft>
                          <a:spcPts val="600"/>
                        </a:spcAft>
                        <a:buFont typeface="Arial" panose="020B0604020202020204" pitchFamily="34" charset="0"/>
                        <a:buNone/>
                      </a:pPr>
                      <a:endParaRPr lang="en-US" sz="2000" b="0" dirty="0">
                        <a:latin typeface="Arial"/>
                      </a:endParaRP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lang="en-US" sz="2000" b="0" dirty="0">
                          <a:latin typeface="Arial"/>
                        </a:rPr>
                        <a:t>Publicly financed incentive schemes</a:t>
                      </a:r>
                    </a:p>
                    <a:p>
                      <a:pPr marL="0" indent="0">
                        <a:spcBef>
                          <a:spcPts val="300"/>
                        </a:spcBef>
                        <a:spcAft>
                          <a:spcPts val="600"/>
                        </a:spcAft>
                        <a:buFont typeface="Arial" panose="020B0604020202020204" pitchFamily="34" charset="0"/>
                        <a:buNone/>
                      </a:pPr>
                      <a:endParaRPr lang="en-US" sz="2000" b="0" dirty="0">
                        <a:latin typeface="Arial"/>
                      </a:endParaRP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indent="0">
                        <a:spcBef>
                          <a:spcPts val="300"/>
                        </a:spcBef>
                        <a:spcAft>
                          <a:spcPts val="600"/>
                        </a:spcAft>
                        <a:buFont typeface="Arial" panose="020B0604020202020204" pitchFamily="34" charset="0"/>
                        <a:buNone/>
                      </a:pPr>
                      <a:r>
                        <a:rPr lang="en-US" sz="2000" b="0" dirty="0">
                          <a:latin typeface="Arial"/>
                        </a:rPr>
                        <a:t>Stakeholder engagement from </a:t>
                      </a:r>
                      <a:r>
                        <a:rPr lang="en-US" sz="2000" b="0" dirty="0" err="1">
                          <a:latin typeface="Arial"/>
                        </a:rPr>
                        <a:t>conceptualisation</a:t>
                      </a:r>
                      <a:r>
                        <a:rPr lang="en-US" sz="2000" b="0" dirty="0">
                          <a:latin typeface="Arial"/>
                        </a:rPr>
                        <a:t> to end</a:t>
                      </a: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lang="en-US" sz="2000" b="0" dirty="0">
                          <a:latin typeface="Arial"/>
                        </a:rPr>
                        <a:t>Development of local-based training and employment networks, information campaigns</a:t>
                      </a:r>
                    </a:p>
                  </a:txBody>
                  <a:tcPr marL="137160" marR="137160" marT="137160" marB="1371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2914828"/>
                  </a:ext>
                </a:extLst>
              </a:tr>
            </a:tbl>
          </a:graphicData>
        </a:graphic>
      </p:graphicFrame>
      <p:sp>
        <p:nvSpPr>
          <p:cNvPr id="3" name="Rectangle 1">
            <a:extLst>
              <a:ext uri="{FF2B5EF4-FFF2-40B4-BE49-F238E27FC236}">
                <a16:creationId xmlns:a16="http://schemas.microsoft.com/office/drawing/2014/main" id="{CEA657F1-0D64-1EDC-75F4-D5602274144D}"/>
              </a:ext>
            </a:extLst>
          </p:cNvPr>
          <p:cNvSpPr>
            <a:spLocks noChangeArrowheads="1"/>
          </p:cNvSpPr>
          <p:nvPr/>
        </p:nvSpPr>
        <p:spPr bwMode="auto">
          <a:xfrm>
            <a:off x="8083296" y="6496511"/>
            <a:ext cx="410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Ambole</a:t>
            </a:r>
            <a:r>
              <a:rPr lang="en-GB" dirty="0">
                <a:latin typeface="Arial" panose="020B0604020202020204" pitchFamily="34" charset="0"/>
                <a:cs typeface="Arial" panose="020B0604020202020204" pitchFamily="34" charset="0"/>
              </a:rPr>
              <a:t> et al., 2021; EEA, 2022)</a:t>
            </a:r>
          </a:p>
        </p:txBody>
      </p:sp>
    </p:spTree>
    <p:extLst>
      <p:ext uri="{BB962C8B-B14F-4D97-AF65-F5344CB8AC3E}">
        <p14:creationId xmlns:p14="http://schemas.microsoft.com/office/powerpoint/2010/main" val="3044005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608640" cy="548700"/>
          </a:xfrm>
          <a:prstGeom prst="rect">
            <a:avLst/>
          </a:prstGeom>
          <a:noFill/>
          <a:ln>
            <a:noFill/>
          </a:ln>
        </p:spPr>
        <p:txBody>
          <a:bodyPr spcFirstLastPara="1" wrap="square" lIns="0" tIns="0" rIns="0" bIns="0" anchor="b" anchorCtr="0">
            <a:noAutofit/>
          </a:bodyPr>
          <a:lstStyle/>
          <a:p>
            <a:pPr>
              <a:defRPr/>
            </a:pPr>
            <a:r>
              <a:rPr lang="en-GB" sz="1800" dirty="0">
                <a:solidFill>
                  <a:srgbClr val="FFFFFF"/>
                </a:solidFill>
                <a:latin typeface="Trebuchet MS"/>
                <a:ea typeface="Trebuchet MS"/>
                <a:cs typeface="Trebuchet MS"/>
                <a:sym typeface="Trebuchet MS"/>
              </a:rPr>
              <a:t>Electricity Transition Playbook</a:t>
            </a:r>
            <a:r>
              <a:rPr kumimoji="0" lang="en-GB" sz="18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6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Summary</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566163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6798-0900-B6EA-377C-2F4E85E71369}"/>
              </a:ext>
            </a:extLst>
          </p:cNvPr>
          <p:cNvSpPr>
            <a:spLocks noGrp="1"/>
          </p:cNvSpPr>
          <p:nvPr>
            <p:ph type="title"/>
          </p:nvPr>
        </p:nvSpPr>
        <p:spPr>
          <a:xfrm>
            <a:off x="629400" y="33866"/>
            <a:ext cx="8103896" cy="886397"/>
          </a:xfrm>
        </p:spPr>
        <p:txBody>
          <a:bodyPr/>
          <a:lstStyle/>
          <a:p>
            <a:r>
              <a:rPr lang="en-US" dirty="0">
                <a:latin typeface="Arial" panose="020B0604020202020204" pitchFamily="34" charset="0"/>
                <a:cs typeface="Arial" panose="020B0604020202020204" pitchFamily="34" charset="0"/>
              </a:rPr>
              <a:t>Successful electricity transitions are </a:t>
            </a:r>
            <a:r>
              <a:rPr lang="en-GB" dirty="0">
                <a:latin typeface="Arial" panose="020B0604020202020204" pitchFamily="34" charset="0"/>
                <a:cs typeface="Arial" panose="020B0604020202020204" pitchFamily="34" charset="0"/>
              </a:rPr>
              <a:t>people-centred</a:t>
            </a:r>
          </a:p>
        </p:txBody>
      </p:sp>
      <p:sp>
        <p:nvSpPr>
          <p:cNvPr id="3" name="TextBox 2">
            <a:extLst>
              <a:ext uri="{FF2B5EF4-FFF2-40B4-BE49-F238E27FC236}">
                <a16:creationId xmlns:a16="http://schemas.microsoft.com/office/drawing/2014/main" id="{B0838DD7-0A8B-A32B-D8B0-B8730B03506F}"/>
              </a:ext>
            </a:extLst>
          </p:cNvPr>
          <p:cNvSpPr txBox="1"/>
          <p:nvPr/>
        </p:nvSpPr>
        <p:spPr>
          <a:xfrm>
            <a:off x="3458704" y="1296440"/>
            <a:ext cx="8103897" cy="17081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Energy transitions are an opportunity to create jobs, bolster economic development and resilience, and promote social equity and inclusion</a:t>
            </a:r>
          </a:p>
          <a:p>
            <a:pPr marL="342900" indent="-342900">
              <a:spcAft>
                <a:spcPts val="600"/>
              </a:spcAft>
              <a:buFont typeface="Wingdings" pitchFamily="2" charset="2"/>
              <a:buChar char="ü"/>
            </a:pPr>
            <a:r>
              <a:rPr lang="en-US" sz="2000" dirty="0">
                <a:latin typeface="Arial" panose="020B0604020202020204" pitchFamily="34" charset="0"/>
                <a:cs typeface="Arial" panose="020B0604020202020204" pitchFamily="34" charset="0"/>
              </a:rPr>
              <a:t>Governments need dedicated institutional capacity for planning just transitions</a:t>
            </a:r>
          </a:p>
        </p:txBody>
      </p:sp>
      <p:sp>
        <p:nvSpPr>
          <p:cNvPr id="4" name="TextBox 3">
            <a:extLst>
              <a:ext uri="{FF2B5EF4-FFF2-40B4-BE49-F238E27FC236}">
                <a16:creationId xmlns:a16="http://schemas.microsoft.com/office/drawing/2014/main" id="{D9B470B0-900A-624A-4ADD-5759C96629D7}"/>
              </a:ext>
            </a:extLst>
          </p:cNvPr>
          <p:cNvSpPr txBox="1"/>
          <p:nvPr/>
        </p:nvSpPr>
        <p:spPr>
          <a:xfrm>
            <a:off x="629400" y="1296440"/>
            <a:ext cx="2571000" cy="1512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Just transitions</a:t>
            </a:r>
          </a:p>
        </p:txBody>
      </p:sp>
      <p:sp>
        <p:nvSpPr>
          <p:cNvPr id="5" name="TextBox 4">
            <a:extLst>
              <a:ext uri="{FF2B5EF4-FFF2-40B4-BE49-F238E27FC236}">
                <a16:creationId xmlns:a16="http://schemas.microsoft.com/office/drawing/2014/main" id="{B4A57A5B-7937-1F8E-BC0F-23B4A9F96112}"/>
              </a:ext>
            </a:extLst>
          </p:cNvPr>
          <p:cNvSpPr txBox="1"/>
          <p:nvPr/>
        </p:nvSpPr>
        <p:spPr>
          <a:xfrm>
            <a:off x="629400" y="3170088"/>
            <a:ext cx="2571000" cy="1512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Public engagement</a:t>
            </a:r>
          </a:p>
        </p:txBody>
      </p:sp>
      <p:sp>
        <p:nvSpPr>
          <p:cNvPr id="6" name="TextBox 5">
            <a:extLst>
              <a:ext uri="{FF2B5EF4-FFF2-40B4-BE49-F238E27FC236}">
                <a16:creationId xmlns:a16="http://schemas.microsoft.com/office/drawing/2014/main" id="{EA423553-58BD-E252-FC44-A61D11ED9880}"/>
              </a:ext>
            </a:extLst>
          </p:cNvPr>
          <p:cNvSpPr txBox="1"/>
          <p:nvPr/>
        </p:nvSpPr>
        <p:spPr>
          <a:xfrm>
            <a:off x="629400" y="5058265"/>
            <a:ext cx="2571000" cy="1512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Public participation</a:t>
            </a:r>
          </a:p>
        </p:txBody>
      </p:sp>
      <p:sp>
        <p:nvSpPr>
          <p:cNvPr id="8" name="TextBox 7">
            <a:extLst>
              <a:ext uri="{FF2B5EF4-FFF2-40B4-BE49-F238E27FC236}">
                <a16:creationId xmlns:a16="http://schemas.microsoft.com/office/drawing/2014/main" id="{92361063-B1FF-F278-40CD-F4F2CB2E5202}"/>
              </a:ext>
            </a:extLst>
          </p:cNvPr>
          <p:cNvSpPr txBox="1"/>
          <p:nvPr/>
        </p:nvSpPr>
        <p:spPr>
          <a:xfrm>
            <a:off x="3458704" y="3170088"/>
            <a:ext cx="8103896" cy="1400383"/>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000" dirty="0">
                <a:latin typeface="Arial"/>
                <a:cs typeface="Arial"/>
              </a:rPr>
              <a:t>Public engagement is needed to design accepted, effective and fair policies</a:t>
            </a:r>
          </a:p>
          <a:p>
            <a:pPr marL="342900" indent="-342900">
              <a:spcAft>
                <a:spcPts val="600"/>
              </a:spcAft>
              <a:buFont typeface="Wingdings" pitchFamily="2" charset="2"/>
              <a:buChar char="ü"/>
            </a:pPr>
            <a:r>
              <a:rPr lang="en-US" sz="2000" dirty="0">
                <a:latin typeface="Arial" panose="020B0604020202020204" pitchFamily="34" charset="0"/>
                <a:cs typeface="Arial" panose="020B0604020202020204" pitchFamily="34" charset="0"/>
              </a:rPr>
              <a:t>Governments need dedicated institutional capacity for public engagement</a:t>
            </a:r>
          </a:p>
        </p:txBody>
      </p:sp>
      <p:sp>
        <p:nvSpPr>
          <p:cNvPr id="10" name="TextBox 9">
            <a:extLst>
              <a:ext uri="{FF2B5EF4-FFF2-40B4-BE49-F238E27FC236}">
                <a16:creationId xmlns:a16="http://schemas.microsoft.com/office/drawing/2014/main" id="{6C4ED9C9-2221-0CB5-70A5-4AB97CEA475F}"/>
              </a:ext>
            </a:extLst>
          </p:cNvPr>
          <p:cNvSpPr txBox="1"/>
          <p:nvPr/>
        </p:nvSpPr>
        <p:spPr>
          <a:xfrm>
            <a:off x="3458704" y="5058265"/>
            <a:ext cx="8103896" cy="140038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Energy transitions cannot happen without the active participation of the public, which includes </a:t>
            </a:r>
            <a:r>
              <a:rPr lang="en-US" sz="2000" dirty="0" err="1">
                <a:latin typeface="Arial" panose="020B0604020202020204" pitchFamily="34" charset="0"/>
                <a:cs typeface="Arial" panose="020B0604020202020204" pitchFamily="34" charset="0"/>
              </a:rPr>
              <a:t>behavioural</a:t>
            </a:r>
            <a:r>
              <a:rPr lang="en-US" sz="2000" dirty="0">
                <a:latin typeface="Arial" panose="020B0604020202020204" pitchFamily="34" charset="0"/>
                <a:cs typeface="Arial" panose="020B0604020202020204" pitchFamily="34" charset="0"/>
              </a:rPr>
              <a:t> changes and prosumerism</a:t>
            </a:r>
          </a:p>
          <a:p>
            <a:pPr marL="342900" indent="-342900">
              <a:spcAft>
                <a:spcPts val="600"/>
              </a:spcAft>
              <a:buFont typeface="Wingdings" pitchFamily="2" charset="2"/>
              <a:buChar char="ü"/>
            </a:pPr>
            <a:r>
              <a:rPr lang="en-US" sz="2000" dirty="0">
                <a:latin typeface="Arial" panose="020B0604020202020204" pitchFamily="34" charset="0"/>
                <a:cs typeface="Arial" panose="020B0604020202020204" pitchFamily="34" charset="0"/>
              </a:rPr>
              <a:t>Suitable policies and regulations promoting public participation are needed</a:t>
            </a:r>
          </a:p>
        </p:txBody>
      </p:sp>
    </p:spTree>
    <p:extLst>
      <p:ext uri="{BB962C8B-B14F-4D97-AF65-F5344CB8AC3E}">
        <p14:creationId xmlns:p14="http://schemas.microsoft.com/office/powerpoint/2010/main" val="4215901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CC0-DE8D-2F11-E4E8-3B1BEC02978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Contributors</a:t>
            </a:r>
          </a:p>
        </p:txBody>
      </p:sp>
      <p:sp>
        <p:nvSpPr>
          <p:cNvPr id="3" name="Text Placeholder 2">
            <a:extLst>
              <a:ext uri="{FF2B5EF4-FFF2-40B4-BE49-F238E27FC236}">
                <a16:creationId xmlns:a16="http://schemas.microsoft.com/office/drawing/2014/main" id="{47099CCE-BFCD-F14F-D935-4DE6243498C2}"/>
              </a:ext>
            </a:extLst>
          </p:cNvPr>
          <p:cNvSpPr>
            <a:spLocks noGrp="1"/>
          </p:cNvSpPr>
          <p:nvPr>
            <p:ph type="body" idx="1"/>
          </p:nvPr>
        </p:nvSpPr>
        <p:spPr/>
        <p:txBody>
          <a:bodyPr/>
          <a:lstStyle/>
          <a:p>
            <a:pPr marL="101600" indent="0">
              <a:spcAft>
                <a:spcPts val="600"/>
              </a:spcAft>
              <a:buNone/>
            </a:pPr>
            <a:r>
              <a:rPr lang="en-GB" b="1" dirty="0">
                <a:latin typeface="Arial" panose="020B0604020202020204" pitchFamily="34" charset="0"/>
                <a:cs typeface="Arial" panose="020B0604020202020204" pitchFamily="34" charset="0"/>
              </a:rPr>
              <a:t>Andrea </a:t>
            </a:r>
            <a:r>
              <a:rPr lang="en-GB" b="1" dirty="0" err="1">
                <a:latin typeface="Arial" panose="020B0604020202020204" pitchFamily="34" charset="0"/>
                <a:cs typeface="Arial" panose="020B0604020202020204" pitchFamily="34" charset="0"/>
              </a:rPr>
              <a:t>Wainer</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REN21 – provided comments on the presentation working drafts</a:t>
            </a:r>
            <a:endParaRPr lang="en-GB" b="1" dirty="0">
              <a:latin typeface="Arial" panose="020B0604020202020204" pitchFamily="34" charset="0"/>
              <a:cs typeface="Arial" panose="020B0604020202020204" pitchFamily="34" charset="0"/>
            </a:endParaRPr>
          </a:p>
          <a:p>
            <a:pPr marL="101600" indent="0">
              <a:spcAft>
                <a:spcPts val="600"/>
              </a:spcAft>
              <a:buNone/>
            </a:pPr>
            <a:r>
              <a:rPr lang="en-GB" b="1" dirty="0">
                <a:latin typeface="Arial" panose="020B0604020202020204" pitchFamily="34" charset="0"/>
                <a:cs typeface="Arial" panose="020B0604020202020204" pitchFamily="34" charset="0"/>
              </a:rPr>
              <a:t>Lauren Johnson</a:t>
            </a:r>
            <a:r>
              <a:rPr lang="en-GB" dirty="0">
                <a:latin typeface="Arial" panose="020B0604020202020204" pitchFamily="34" charset="0"/>
                <a:cs typeface="Arial" panose="020B0604020202020204" pitchFamily="34" charset="0"/>
              </a:rPr>
              <a:t>, Environmental </a:t>
            </a:r>
            <a:r>
              <a:rPr lang="en-GB" dirty="0" err="1">
                <a:latin typeface="Arial" panose="020B0604020202020204" pitchFamily="34" charset="0"/>
                <a:cs typeface="Arial" panose="020B0604020202020204" pitchFamily="34" charset="0"/>
              </a:rPr>
              <a:t>Defense</a:t>
            </a:r>
            <a:r>
              <a:rPr lang="en-GB" dirty="0">
                <a:latin typeface="Arial" panose="020B0604020202020204" pitchFamily="34" charset="0"/>
                <a:cs typeface="Arial" panose="020B0604020202020204" pitchFamily="34" charset="0"/>
              </a:rPr>
              <a:t> Fund – provided comments on the presentation initial draft</a:t>
            </a:r>
          </a:p>
          <a:p>
            <a:pPr marL="101600" indent="0">
              <a:buNone/>
            </a:pPr>
            <a:endParaRPr lang="en-GB" dirty="0">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539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Just transition (1)</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a:spcAft>
                <a:spcPts val="600"/>
              </a:spcAft>
              <a:buNone/>
            </a:pPr>
            <a:r>
              <a:rPr lang="en-US" sz="1800" i="1" dirty="0">
                <a:latin typeface="Arial" panose="020B0604020202020204" pitchFamily="34" charset="0"/>
                <a:ea typeface="+mn-lt"/>
                <a:cs typeface="Arial" panose="020B0604020202020204" pitchFamily="34" charset="0"/>
              </a:rPr>
              <a:t>A Global Just Transition Climate and development goals in a world of extreme inequalities</a:t>
            </a:r>
            <a:r>
              <a:rPr lang="en-US" sz="1800" dirty="0">
                <a:latin typeface="Arial" panose="020B0604020202020204" pitchFamily="34" charset="0"/>
                <a:ea typeface="+mn-lt"/>
                <a:cs typeface="Arial" panose="020B0604020202020204" pitchFamily="34" charset="0"/>
              </a:rPr>
              <a:t>. (n.d.). Retrieved May 22, 2023, from </a:t>
            </a:r>
            <a:r>
              <a:rPr lang="en-US" sz="1800" dirty="0">
                <a:solidFill>
                  <a:srgbClr val="0563C1"/>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https://g20.org/wp-content</a:t>
            </a:r>
            <a:r>
              <a:rPr lang="en-US" sz="180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sz="1800" dirty="0">
              <a:latin typeface="Arial" panose="020B0604020202020204" pitchFamily="34" charset="0"/>
              <a:ea typeface="+mn-lt"/>
              <a:cs typeface="Arial" panose="020B0604020202020204" pitchFamily="34" charset="0"/>
            </a:endParaRPr>
          </a:p>
          <a:p>
            <a:pPr>
              <a:spcAft>
                <a:spcPts val="600"/>
              </a:spcAft>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Atteridge</a:t>
            </a:r>
            <a:r>
              <a:rPr lang="en-GB" sz="1800" dirty="0">
                <a:effectLst/>
                <a:latin typeface="Arial" panose="020B0604020202020204" pitchFamily="34" charset="0"/>
                <a:ea typeface="Times New Roman" panose="02020603050405020304" pitchFamily="18" charset="0"/>
                <a:cs typeface="Arial" panose="020B0604020202020204" pitchFamily="34" charset="0"/>
              </a:rPr>
              <a:t>, A., Blanco, I.,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Strambo</a:t>
            </a:r>
            <a:r>
              <a:rPr lang="en-GB" sz="1800" dirty="0">
                <a:effectLst/>
                <a:latin typeface="Arial" panose="020B0604020202020204" pitchFamily="34" charset="0"/>
                <a:ea typeface="Times New Roman" panose="02020603050405020304" pitchFamily="18" charset="0"/>
                <a:cs typeface="Arial" panose="020B0604020202020204" pitchFamily="34" charset="0"/>
              </a:rPr>
              <a:t>, C.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Insights from historical cases of transition - Background paper for the EBRD just transition initiative</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latin typeface="Arial" panose="020B0604020202020204" pitchFamily="34" charset="0"/>
              <a:ea typeface="+mn-lt"/>
              <a:cs typeface="Arial" panose="020B0604020202020204" pitchFamily="34" charset="0"/>
            </a:endParaRPr>
          </a:p>
          <a:p>
            <a:pPr>
              <a:spcAft>
                <a:spcPts val="600"/>
              </a:spcAft>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Abdenur</a:t>
            </a:r>
            <a:r>
              <a:rPr lang="en-GB" sz="1800" dirty="0">
                <a:effectLst/>
                <a:latin typeface="Arial" panose="020B0604020202020204" pitchFamily="34" charset="0"/>
                <a:ea typeface="Times New Roman" panose="02020603050405020304" pitchFamily="18" charset="0"/>
                <a:cs typeface="Arial" panose="020B0604020202020204" pitchFamily="34" charset="0"/>
              </a:rPr>
              <a:t>, A. (n.d.). </a:t>
            </a:r>
            <a:r>
              <a:rPr lang="en-GB" sz="1800" i="1" dirty="0">
                <a:effectLst/>
                <a:latin typeface="Arial" panose="020B0604020202020204" pitchFamily="34" charset="0"/>
                <a:ea typeface="Times New Roman" panose="02020603050405020304" pitchFamily="18" charset="0"/>
                <a:cs typeface="Arial" panose="020B0604020202020204" pitchFamily="34" charset="0"/>
              </a:rPr>
              <a:t>What does Just Transition mean for Middle Income Countries?</a:t>
            </a:r>
            <a:r>
              <a:rPr lang="en-GB" sz="1800" dirty="0">
                <a:effectLst/>
                <a:latin typeface="Arial" panose="020B0604020202020204" pitchFamily="34" charset="0"/>
                <a:ea typeface="Times New Roman" panose="02020603050405020304" pitchFamily="18" charset="0"/>
                <a:cs typeface="Arial" panose="020B0604020202020204" pitchFamily="34" charset="0"/>
              </a:rPr>
              <a:t> United Nations.</a:t>
            </a:r>
            <a:endParaRPr lang="en-US" sz="1800" dirty="0">
              <a:latin typeface="Arial" panose="020B0604020202020204" pitchFamily="34" charset="0"/>
              <a:cs typeface="Arial" panose="020B0604020202020204" pitchFamily="34" charset="0"/>
            </a:endParaRPr>
          </a:p>
          <a:p>
            <a:pPr>
              <a:spcAft>
                <a:spcPts val="600"/>
              </a:spcAft>
              <a:buNone/>
            </a:pPr>
            <a:r>
              <a:rPr lang="en-US" sz="1800" dirty="0" err="1">
                <a:latin typeface="Arial" panose="020B0604020202020204" pitchFamily="34" charset="0"/>
                <a:ea typeface="+mn-lt"/>
                <a:cs typeface="Arial" panose="020B0604020202020204" pitchFamily="34" charset="0"/>
              </a:rPr>
              <a:t>Blachowicz</a:t>
            </a:r>
            <a:r>
              <a:rPr lang="en-US" sz="1800" dirty="0">
                <a:latin typeface="Arial" panose="020B0604020202020204" pitchFamily="34" charset="0"/>
                <a:ea typeface="+mn-lt"/>
                <a:cs typeface="Arial" panose="020B0604020202020204" pitchFamily="34" charset="0"/>
              </a:rPr>
              <a:t>, A., Hunan, N., &amp; Lochner, L. (2021). </a:t>
            </a:r>
            <a:r>
              <a:rPr lang="en-US" sz="1800" i="1" dirty="0">
                <a:latin typeface="Arial" panose="020B0604020202020204" pitchFamily="34" charset="0"/>
                <a:ea typeface="+mn-lt"/>
                <a:cs typeface="Arial" panose="020B0604020202020204" pitchFamily="34" charset="0"/>
              </a:rPr>
              <a:t>Incorporating just transition strategies into developing countries NDCs and Covid-19 responses</a:t>
            </a:r>
            <a:r>
              <a:rPr lang="en-US" sz="1800" dirty="0">
                <a:latin typeface="Arial" panose="020B0604020202020204" pitchFamily="34" charset="0"/>
                <a:ea typeface="+mn-lt"/>
                <a:cs typeface="Arial" panose="020B0604020202020204" pitchFamily="34" charset="0"/>
              </a:rPr>
              <a:t>. </a:t>
            </a:r>
            <a:r>
              <a:rPr lang="en-US" sz="1800" dirty="0">
                <a:solidFill>
                  <a:srgbClr val="0563C1"/>
                </a:solidFill>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rPr>
              <a:t>https://climatestrategies.org/wp-content/uploads/2021/07/Incorporating-just-transition-strategies-into-developing-countries-NDCs-and-Covid-19-responses.</a:t>
            </a:r>
            <a:r>
              <a:rPr lang="en-US" sz="1800" dirty="0">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rPr>
              <a:t>pdf</a:t>
            </a:r>
            <a:endParaRPr lang="en-US" sz="1800" dirty="0">
              <a:latin typeface="Arial" panose="020B0604020202020204" pitchFamily="34" charset="0"/>
              <a:ea typeface="+mn-lt"/>
              <a:cs typeface="Arial" panose="020B0604020202020204" pitchFamily="34" charset="0"/>
            </a:endParaRPr>
          </a:p>
          <a:p>
            <a:pPr>
              <a:spcAft>
                <a:spcPts val="600"/>
              </a:spcAft>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Boerwinkel</a:t>
            </a:r>
            <a:r>
              <a:rPr lang="en-GB" sz="1800" dirty="0">
                <a:effectLst/>
                <a:latin typeface="Arial" panose="020B0604020202020204" pitchFamily="34" charset="0"/>
                <a:ea typeface="Times New Roman" panose="02020603050405020304" pitchFamily="18" charset="0"/>
                <a:cs typeface="Arial" panose="020B0604020202020204" pitchFamily="34" charset="0"/>
              </a:rPr>
              <a:t>, F., Garside, B., </a:t>
            </a:r>
            <a:r>
              <a:rPr lang="en-GB" sz="1800" dirty="0" err="1">
                <a:effectLst/>
                <a:latin typeface="Arial" panose="020B0604020202020204" pitchFamily="34" charset="0"/>
                <a:ea typeface="Times New Roman" panose="02020603050405020304" pitchFamily="18" charset="0"/>
                <a:cs typeface="Arial" panose="020B0604020202020204" pitchFamily="34" charset="0"/>
              </a:rPr>
              <a:t>Kinuso</a:t>
            </a:r>
            <a:r>
              <a:rPr lang="en-GB" sz="1800" dirty="0">
                <a:effectLst/>
                <a:latin typeface="Arial" panose="020B0604020202020204" pitchFamily="34" charset="0"/>
                <a:ea typeface="Times New Roman" panose="02020603050405020304" pitchFamily="18" charset="0"/>
                <a:cs typeface="Arial" panose="020B0604020202020204" pitchFamily="34" charset="0"/>
              </a:rPr>
              <a:t>, K., </a:t>
            </a:r>
            <a:r>
              <a:rPr lang="en-GB" sz="1800" dirty="0" err="1">
                <a:effectLst/>
                <a:latin typeface="Arial" panose="020B0604020202020204" pitchFamily="34" charset="0"/>
                <a:ea typeface="Times New Roman" panose="02020603050405020304" pitchFamily="18" charset="0"/>
                <a:cs typeface="Arial" panose="020B0604020202020204" pitchFamily="34" charset="0"/>
              </a:rPr>
              <a:t>Matser</a:t>
            </a:r>
            <a:r>
              <a:rPr lang="en-GB" sz="1800" dirty="0">
                <a:effectLst/>
                <a:latin typeface="Arial" panose="020B0604020202020204" pitchFamily="34" charset="0"/>
                <a:ea typeface="Times New Roman" panose="02020603050405020304" pitchFamily="18" charset="0"/>
                <a:cs typeface="Arial" panose="020B0604020202020204" pitchFamily="34" charset="0"/>
              </a:rPr>
              <a:t>, E.,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Tiesinga</a:t>
            </a:r>
            <a:r>
              <a:rPr lang="en-GB" sz="1800" dirty="0">
                <a:effectLst/>
                <a:latin typeface="Arial" panose="020B0604020202020204" pitchFamily="34" charset="0"/>
                <a:ea typeface="Times New Roman" panose="02020603050405020304" pitchFamily="18" charset="0"/>
                <a:cs typeface="Arial" panose="020B0604020202020204" pitchFamily="34" charset="0"/>
              </a:rPr>
              <a:t>, H. (2015). </a:t>
            </a:r>
            <a:r>
              <a:rPr lang="en-GB" sz="1800" i="1" dirty="0">
                <a:effectLst/>
                <a:latin typeface="Arial" panose="020B0604020202020204" pitchFamily="34" charset="0"/>
                <a:ea typeface="Times New Roman" panose="02020603050405020304" pitchFamily="18" charset="0"/>
                <a:cs typeface="Arial" panose="020B0604020202020204" pitchFamily="34" charset="0"/>
              </a:rPr>
              <a:t>Demanding Supply</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a:spcAft>
                <a:spcPts val="6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IEA.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Recommendations of the Global Commission on People-centred Clean Energy Transitions</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a:spcAft>
                <a:spcPts val="600"/>
              </a:spcAft>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Labour Organization. (2015). </a:t>
            </a:r>
            <a:r>
              <a:rPr lang="en-GB"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Guidelines for a just transition towards environmentally sustainable economies and societies for all</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5"/>
              </a:rPr>
              <a:t>https://www.ilo.org/wcmsp5/groups/public/@ed_emp/@emp_ent/documents/publication/wcms_432859.pdf</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buNone/>
            </a:pP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34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Just transition (2)</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542925" indent="-442913">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Riveros</a:t>
            </a:r>
            <a:r>
              <a:rPr lang="en-GB" sz="1800" dirty="0">
                <a:effectLst/>
                <a:latin typeface="Arial" panose="020B0604020202020204" pitchFamily="34" charset="0"/>
                <a:ea typeface="Times New Roman" panose="02020603050405020304" pitchFamily="18" charset="0"/>
                <a:cs typeface="Arial" panose="020B0604020202020204" pitchFamily="34" charset="0"/>
              </a:rPr>
              <a:t>, M., Hooper, K., </a:t>
            </a:r>
            <a:r>
              <a:rPr lang="en-GB" sz="1800" dirty="0" err="1">
                <a:effectLst/>
                <a:latin typeface="Arial" panose="020B0604020202020204" pitchFamily="34" charset="0"/>
                <a:ea typeface="Times New Roman" panose="02020603050405020304" pitchFamily="18" charset="0"/>
                <a:cs typeface="Arial" panose="020B0604020202020204" pitchFamily="34" charset="0"/>
              </a:rPr>
              <a:t>Basu</a:t>
            </a:r>
            <a:r>
              <a:rPr lang="en-GB" sz="1800" dirty="0">
                <a:effectLst/>
                <a:latin typeface="Arial" panose="020B0604020202020204" pitchFamily="34" charset="0"/>
                <a:ea typeface="Times New Roman" panose="02020603050405020304" pitchFamily="18" charset="0"/>
                <a:cs typeface="Arial" panose="020B0604020202020204" pitchFamily="34" charset="0"/>
              </a:rPr>
              <a:t>, K., &amp; Zhuang, N. (2023). </a:t>
            </a:r>
            <a:r>
              <a:rPr lang="en-GB" sz="1800" i="1" dirty="0">
                <a:effectLst/>
                <a:latin typeface="Arial" panose="020B0604020202020204" pitchFamily="34" charset="0"/>
                <a:ea typeface="Times New Roman" panose="02020603050405020304" pitchFamily="18" charset="0"/>
                <a:cs typeface="Arial" panose="020B0604020202020204" pitchFamily="34" charset="0"/>
              </a:rPr>
              <a:t>Supporting a rapid, just and equitable transition away from coal</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ctprodstorageaccountp.blob.core.windows.net</a:t>
            </a:r>
            <a:r>
              <a:rPr lang="en-GB" sz="1800" dirty="0">
                <a:effectLst/>
                <a:latin typeface="Arial" panose="020B0604020202020204" pitchFamily="34" charset="0"/>
                <a:ea typeface="Times New Roman" panose="02020603050405020304" pitchFamily="18" charset="0"/>
                <a:cs typeface="Arial" panose="020B0604020202020204" pitchFamily="34" charset="0"/>
              </a:rPr>
              <a:t>/prod-</a:t>
            </a:r>
            <a:r>
              <a:rPr lang="en-GB" sz="1800" dirty="0" err="1">
                <a:effectLst/>
                <a:latin typeface="Arial" panose="020B0604020202020204" pitchFamily="34" charset="0"/>
                <a:ea typeface="Times New Roman" panose="02020603050405020304" pitchFamily="18" charset="0"/>
                <a:cs typeface="Arial" panose="020B0604020202020204" pitchFamily="34" charset="0"/>
              </a:rPr>
              <a:t>drupal</a:t>
            </a:r>
            <a:r>
              <a:rPr lang="en-GB" sz="1800" dirty="0">
                <a:effectLst/>
                <a:latin typeface="Arial" panose="020B0604020202020204" pitchFamily="34" charset="0"/>
                <a:ea typeface="Times New Roman" panose="02020603050405020304" pitchFamily="18" charset="0"/>
                <a:cs typeface="Arial" panose="020B0604020202020204" pitchFamily="34" charset="0"/>
              </a:rPr>
              <a:t>-files/2023-10/Supporting%20a%20rapid%20just%20and%20equitable%20transition%20away%20from%20coal.pdf</a:t>
            </a:r>
          </a:p>
          <a:p>
            <a:pPr marL="542925" indent="-442913">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Smith, J. (1984). </a:t>
            </a:r>
            <a:r>
              <a:rPr lang="en-GB" sz="1800" i="1" dirty="0">
                <a:effectLst/>
                <a:latin typeface="Arial" panose="020B0604020202020204" pitchFamily="34" charset="0"/>
                <a:ea typeface="Times New Roman" panose="02020603050405020304" pitchFamily="18" charset="0"/>
                <a:cs typeface="Arial" panose="020B0604020202020204" pitchFamily="34" charset="0"/>
              </a:rPr>
              <a:t>Support The Miners banner, Day of Action, 1984 Yorkshire and Humberside Trades Council banner, Sheffield, Yorkshire</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err="1">
                <a:effectLst/>
                <a:latin typeface="Arial" panose="020B0604020202020204" pitchFamily="34" charset="0"/>
                <a:ea typeface="Times New Roman" panose="02020603050405020304" pitchFamily="18" charset="0"/>
                <a:cs typeface="Arial" panose="020B0604020202020204" pitchFamily="34" charset="0"/>
              </a:rPr>
              <a:t>Reportdigital</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www.reportdigital.co.uk</a:t>
            </a:r>
            <a:r>
              <a:rPr lang="en-GB" sz="1800" dirty="0">
                <a:effectLst/>
                <a:latin typeface="Arial" panose="020B0604020202020204" pitchFamily="34" charset="0"/>
                <a:ea typeface="Times New Roman" panose="02020603050405020304" pitchFamily="18" charset="0"/>
                <a:cs typeface="Arial" panose="020B0604020202020204" pitchFamily="34" charset="0"/>
              </a:rPr>
              <a:t>/reportage-photo-support-the-miners-banner-day-of-action-1984-yorkshire--21-may-1984-photojournalism-image00025010.html</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24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919536"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Introduction</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189335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engagement (1)</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Cattino</a:t>
            </a:r>
            <a:r>
              <a:rPr lang="en-GB" sz="1800" dirty="0">
                <a:effectLst/>
                <a:latin typeface="Arial" panose="020B0604020202020204" pitchFamily="34" charset="0"/>
                <a:ea typeface="Times New Roman" panose="02020603050405020304" pitchFamily="18" charset="0"/>
                <a:cs typeface="Arial" panose="020B0604020202020204" pitchFamily="34" charset="0"/>
              </a:rPr>
              <a:t>, M.,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Reckien</a:t>
            </a:r>
            <a:r>
              <a:rPr lang="en-GB" sz="1800" dirty="0">
                <a:effectLst/>
                <a:latin typeface="Arial" panose="020B0604020202020204" pitchFamily="34" charset="0"/>
                <a:ea typeface="Times New Roman" panose="02020603050405020304" pitchFamily="18" charset="0"/>
                <a:cs typeface="Arial" panose="020B0604020202020204" pitchFamily="34" charset="0"/>
              </a:rPr>
              <a:t>, D. (2021). Does public participation lead to more ambitious and transformative local climate change planning? </a:t>
            </a:r>
            <a:r>
              <a:rPr lang="en-GB" sz="1800" i="1" dirty="0">
                <a:effectLst/>
                <a:latin typeface="Arial" panose="020B0604020202020204" pitchFamily="34" charset="0"/>
                <a:ea typeface="Times New Roman" panose="02020603050405020304" pitchFamily="18" charset="0"/>
                <a:cs typeface="Arial" panose="020B0604020202020204" pitchFamily="34" charset="0"/>
              </a:rPr>
              <a:t>Current Opinion in Environmental Sustainability</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i="1" dirty="0">
                <a:effectLst/>
                <a:latin typeface="Arial" panose="020B0604020202020204" pitchFamily="34" charset="0"/>
                <a:ea typeface="Times New Roman" panose="02020603050405020304" pitchFamily="18" charset="0"/>
                <a:cs typeface="Arial" panose="020B0604020202020204" pitchFamily="34" charset="0"/>
              </a:rPr>
              <a:t>52</a:t>
            </a:r>
            <a:r>
              <a:rPr lang="en-GB" sz="1800" dirty="0">
                <a:effectLst/>
                <a:latin typeface="Arial" panose="020B0604020202020204" pitchFamily="34" charset="0"/>
                <a:ea typeface="Times New Roman" panose="02020603050405020304" pitchFamily="18" charset="0"/>
                <a:cs typeface="Arial" panose="020B0604020202020204" pitchFamily="34" charset="0"/>
              </a:rPr>
              <a:t>, 100–110.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3"/>
              </a:rPr>
              <a:t>https://doi.org/10.1016/j.cosust.2021.08.004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Climate Assembly UK.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path to net zero - Climate Assembly UK Full report</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www.climateassembly.uk</a:t>
            </a:r>
            <a:r>
              <a:rPr lang="en-GB" sz="1800" dirty="0">
                <a:effectLst/>
                <a:latin typeface="Arial" panose="020B0604020202020204" pitchFamily="34" charset="0"/>
                <a:ea typeface="Times New Roman" panose="02020603050405020304" pitchFamily="18" charset="0"/>
                <a:cs typeface="Arial" panose="020B0604020202020204" pitchFamily="34" charset="0"/>
              </a:rPr>
              <a:t>/report/read/final-</a:t>
            </a:r>
            <a:r>
              <a:rPr lang="en-GB" sz="1800" dirty="0" err="1">
                <a:effectLst/>
                <a:latin typeface="Arial" panose="020B0604020202020204" pitchFamily="34" charset="0"/>
                <a:ea typeface="Times New Roman" panose="02020603050405020304" pitchFamily="18" charset="0"/>
                <a:cs typeface="Arial" panose="020B0604020202020204" pitchFamily="34" charset="0"/>
              </a:rPr>
              <a:t>report.pdf</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Climate Change Committee. (2022).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role of deliberative public engagement in climate policy development - A report for the Climate Change Committee</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www.theccc.org.uk</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wp</a:t>
            </a:r>
            <a:r>
              <a:rPr lang="en-GB" sz="1800" dirty="0">
                <a:effectLst/>
                <a:latin typeface="Arial" panose="020B0604020202020204" pitchFamily="34" charset="0"/>
                <a:ea typeface="Times New Roman" panose="02020603050405020304" pitchFamily="18" charset="0"/>
                <a:cs typeface="Arial" panose="020B0604020202020204" pitchFamily="34" charset="0"/>
              </a:rPr>
              <a:t>-content/uploads/2022/09/The-role-of-deliberative-public-engagement-in-climate-policy-development-University-of-Lancaster.pdf</a:t>
            </a:r>
            <a:endParaRPr lang="en-US" sz="1800" dirty="0">
              <a:latin typeface="Arial" panose="020B0604020202020204" pitchFamily="34" charset="0"/>
              <a:ea typeface="+mn-lt"/>
              <a:cs typeface="Arial" panose="020B0604020202020204" pitchFamily="34" charset="0"/>
            </a:endParaRPr>
          </a:p>
          <a:p>
            <a:pPr marL="488950" indent="-471488">
              <a:buNone/>
            </a:pPr>
            <a:r>
              <a:rPr lang="en-US" sz="1800" dirty="0" err="1">
                <a:latin typeface="Arial" panose="020B0604020202020204" pitchFamily="34" charset="0"/>
                <a:ea typeface="+mn-lt"/>
                <a:cs typeface="Arial" panose="020B0604020202020204" pitchFamily="34" charset="0"/>
              </a:rPr>
              <a:t>Demski</a:t>
            </a:r>
            <a:r>
              <a:rPr lang="en-US" sz="1800" dirty="0">
                <a:latin typeface="Arial" panose="020B0604020202020204" pitchFamily="34" charset="0"/>
                <a:ea typeface="+mn-lt"/>
                <a:cs typeface="Arial" panose="020B0604020202020204" pitchFamily="34" charset="0"/>
              </a:rPr>
              <a:t>, C. (2021). </a:t>
            </a:r>
            <a:r>
              <a:rPr lang="en-US" sz="1800" i="1" dirty="0">
                <a:latin typeface="Arial" panose="020B0604020202020204" pitchFamily="34" charset="0"/>
                <a:ea typeface="+mn-lt"/>
                <a:cs typeface="Arial" panose="020B0604020202020204" pitchFamily="34" charset="0"/>
              </a:rPr>
              <a:t>Net zero public engagement and participation A research note</a:t>
            </a:r>
            <a:r>
              <a:rPr lang="en-US" sz="1800" dirty="0">
                <a:latin typeface="Arial" panose="020B0604020202020204" pitchFamily="34" charset="0"/>
                <a:ea typeface="+mn-lt"/>
                <a:cs typeface="Arial" panose="020B0604020202020204" pitchFamily="34" charset="0"/>
              </a:rPr>
              <a:t>.</a:t>
            </a:r>
          </a:p>
          <a:p>
            <a:pPr marL="488950" indent="-471488">
              <a:buNone/>
            </a:pPr>
            <a:r>
              <a:rPr lang="en-US" sz="1800" i="1" dirty="0">
                <a:latin typeface="Arial" panose="020B0604020202020204" pitchFamily="34" charset="0"/>
                <a:ea typeface="+mn-lt"/>
                <a:cs typeface="Arial" panose="020B0604020202020204" pitchFamily="34" charset="0"/>
              </a:rPr>
              <a:t>Getting Climate Citizens’ Assemblies Right - Carnegie Europe - Carnegie Endowment for International Peace</a:t>
            </a:r>
            <a:r>
              <a:rPr lang="en-US" sz="1800" dirty="0">
                <a:latin typeface="Arial" panose="020B0604020202020204" pitchFamily="34" charset="0"/>
                <a:ea typeface="+mn-lt"/>
                <a:cs typeface="Arial" panose="020B0604020202020204" pitchFamily="34" charset="0"/>
              </a:rPr>
              <a:t>. (n.d.). Retrieved May 30, 2023, from </a:t>
            </a:r>
            <a:r>
              <a:rPr lang="en-US" sz="1800" dirty="0">
                <a:latin typeface="Arial" panose="020B0604020202020204" pitchFamily="34" charset="0"/>
                <a:ea typeface="+mn-lt"/>
                <a:cs typeface="Arial" panose="020B0604020202020204" pitchFamily="34" charset="0"/>
                <a:hlinkClick r:id="rId4"/>
              </a:rPr>
              <a:t>https://carnegieeurope.eu/2020/11/05/getting-climate-citizens-assemblies-right-pub-83133</a:t>
            </a:r>
            <a:endParaRPr lang="en-US" sz="1800" dirty="0">
              <a:latin typeface="Arial" panose="020B0604020202020204" pitchFamily="34" charset="0"/>
              <a:ea typeface="+mn-lt"/>
              <a:cs typeface="Arial" panose="020B0604020202020204" pitchFamily="34" charset="0"/>
            </a:endParaRPr>
          </a:p>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Haf</a:t>
            </a:r>
            <a:r>
              <a:rPr lang="en-GB" sz="1800" dirty="0">
                <a:effectLst/>
                <a:latin typeface="Arial" panose="020B0604020202020204" pitchFamily="34" charset="0"/>
                <a:ea typeface="Times New Roman" panose="02020603050405020304" pitchFamily="18" charset="0"/>
                <a:cs typeface="Arial" panose="020B0604020202020204" pitchFamily="34" charset="0"/>
              </a:rPr>
              <a:t>, S., &amp; Robison, R.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Energy-PIECES Energy Policy Insights from Early Career Events and Secondments How Local Authorities can encourage citizen participation in energy transitions</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488950" indent="-471488">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324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engagement (2)</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Hyslop</a:t>
            </a:r>
            <a:r>
              <a:rPr lang="en-GB" sz="1800" dirty="0">
                <a:effectLst/>
                <a:latin typeface="Arial" panose="020B0604020202020204" pitchFamily="34" charset="0"/>
                <a:ea typeface="Times New Roman" panose="02020603050405020304" pitchFamily="18" charset="0"/>
                <a:cs typeface="Arial" panose="020B0604020202020204" pitchFamily="34" charset="0"/>
              </a:rPr>
              <a:t>, F., Mountain, E., Kerr, L., </a:t>
            </a:r>
            <a:r>
              <a:rPr lang="en-GB" sz="1800" dirty="0" err="1">
                <a:effectLst/>
                <a:latin typeface="Arial" panose="020B0604020202020204" pitchFamily="34" charset="0"/>
                <a:ea typeface="Times New Roman" panose="02020603050405020304" pitchFamily="18" charset="0"/>
                <a:cs typeface="Arial" panose="020B0604020202020204" pitchFamily="34" charset="0"/>
              </a:rPr>
              <a:t>Ruskell</a:t>
            </a:r>
            <a:r>
              <a:rPr lang="en-GB" sz="1800" dirty="0">
                <a:effectLst/>
                <a:latin typeface="Arial" panose="020B0604020202020204" pitchFamily="34" charset="0"/>
                <a:ea typeface="Times New Roman" panose="02020603050405020304" pitchFamily="18" charset="0"/>
                <a:cs typeface="Arial" panose="020B0604020202020204" pitchFamily="34" charset="0"/>
              </a:rPr>
              <a:t>, M., Regan, A., Lennon, M., &amp; Dunbar, J. (2023).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role of local government and its cross-sectoral partners in financing and delivering a net-zero Scotland</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Marix</a:t>
            </a:r>
            <a:r>
              <a:rPr lang="en-GB" sz="1800" dirty="0">
                <a:effectLst/>
                <a:latin typeface="Arial" panose="020B0604020202020204" pitchFamily="34" charset="0"/>
                <a:ea typeface="Times New Roman" panose="02020603050405020304" pitchFamily="18" charset="0"/>
                <a:cs typeface="Arial" panose="020B0604020202020204" pitchFamily="34" charset="0"/>
              </a:rPr>
              <a:t> Evans, L.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Local Authorities and the Sixth Carbon Budget</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Motherway</a:t>
            </a:r>
            <a:r>
              <a:rPr lang="en-GB" sz="1800" dirty="0">
                <a:effectLst/>
                <a:latin typeface="Arial" panose="020B0604020202020204" pitchFamily="34" charset="0"/>
                <a:ea typeface="Times New Roman" panose="02020603050405020304" pitchFamily="18" charset="0"/>
                <a:cs typeface="Arial" panose="020B0604020202020204" pitchFamily="34" charset="0"/>
              </a:rPr>
              <a:t>, B., Smith, G., O’Leary, A., Dawe, S., Kim, Y., Nugroho, A., </a:t>
            </a:r>
            <a:r>
              <a:rPr lang="en-GB" sz="1800" dirty="0" err="1">
                <a:effectLst/>
                <a:latin typeface="Arial" panose="020B0604020202020204" pitchFamily="34" charset="0"/>
                <a:ea typeface="Times New Roman" panose="02020603050405020304" pitchFamily="18" charset="0"/>
                <a:cs typeface="Arial" panose="020B0604020202020204" pitchFamily="34" charset="0"/>
              </a:rPr>
              <a:t>Rouabhi</a:t>
            </a:r>
            <a:r>
              <a:rPr lang="en-GB" sz="1800" dirty="0">
                <a:effectLst/>
                <a:latin typeface="Arial" panose="020B0604020202020204" pitchFamily="34" charset="0"/>
                <a:ea typeface="Times New Roman" panose="02020603050405020304" pitchFamily="18" charset="0"/>
                <a:cs typeface="Arial" panose="020B0604020202020204" pitchFamily="34" charset="0"/>
              </a:rPr>
              <a:t>, A., &amp; Arinze, D. (2023, January 12). </a:t>
            </a:r>
            <a:r>
              <a:rPr lang="en-GB" sz="1800" i="1" dirty="0">
                <a:effectLst/>
                <a:latin typeface="Arial" panose="020B0604020202020204" pitchFamily="34" charset="0"/>
                <a:ea typeface="Times New Roman" panose="02020603050405020304" pitchFamily="18" charset="0"/>
                <a:cs typeface="Arial" panose="020B0604020202020204" pitchFamily="34" charset="0"/>
              </a:rPr>
              <a:t>Engaging citizens as decision makers in clean energy transitions</a:t>
            </a:r>
            <a:r>
              <a:rPr lang="en-GB" sz="1800" dirty="0">
                <a:effectLst/>
                <a:latin typeface="Arial" panose="020B0604020202020204" pitchFamily="34" charset="0"/>
                <a:ea typeface="Times New Roman" panose="02020603050405020304" pitchFamily="18" charset="0"/>
                <a:cs typeface="Arial" panose="020B0604020202020204" pitchFamily="34" charset="0"/>
              </a:rPr>
              <a:t>. IEA.</a:t>
            </a:r>
            <a:endParaRPr lang="en-US" sz="1800" dirty="0">
              <a:latin typeface="Arial" panose="020B0604020202020204" pitchFamily="34" charset="0"/>
              <a:cs typeface="Arial" panose="020B0604020202020204" pitchFamily="34" charset="0"/>
            </a:endParaRPr>
          </a:p>
          <a:p>
            <a:pPr marL="471488"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OECD.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Innovative Citizen Participation and New Democratic Institutions</a:t>
            </a:r>
            <a:r>
              <a:rPr lang="en-GB" sz="1800" dirty="0">
                <a:effectLst/>
                <a:latin typeface="Arial" panose="020B0604020202020204" pitchFamily="34" charset="0"/>
                <a:ea typeface="Times New Roman" panose="02020603050405020304" pitchFamily="18" charset="0"/>
                <a:cs typeface="Arial" panose="020B0604020202020204" pitchFamily="34" charset="0"/>
              </a:rPr>
              <a:t>. OECD Publishing.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3"/>
              </a:rPr>
              <a:t>https://doi.org/10.1787/339306da-en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REN21.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Renewables in Cities 2021 Global Status Report</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REN21. (2023). </a:t>
            </a:r>
            <a:r>
              <a:rPr lang="en-GB" sz="1800" i="1" dirty="0">
                <a:effectLst/>
                <a:latin typeface="Arial" panose="020B0604020202020204" pitchFamily="34" charset="0"/>
                <a:ea typeface="Times New Roman" panose="02020603050405020304" pitchFamily="18" charset="0"/>
                <a:cs typeface="Arial" panose="020B0604020202020204" pitchFamily="34" charset="0"/>
              </a:rPr>
              <a:t>Renewables 2023 Global Status Report Collection</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i="1" dirty="0">
                <a:effectLst/>
                <a:latin typeface="Arial" panose="020B0604020202020204" pitchFamily="34" charset="0"/>
                <a:ea typeface="Times New Roman" panose="02020603050405020304" pitchFamily="18" charset="0"/>
                <a:cs typeface="Arial" panose="020B0604020202020204" pitchFamily="34" charset="0"/>
              </a:rPr>
              <a:t>Renewable Energy and Sustainability Report 2023</a:t>
            </a:r>
            <a:r>
              <a:rPr lang="en-GB" sz="1800" dirty="0">
                <a:effectLst/>
                <a:latin typeface="Arial" panose="020B0604020202020204" pitchFamily="34" charset="0"/>
                <a:ea typeface="Times New Roman" panose="02020603050405020304" pitchFamily="18" charset="0"/>
                <a:cs typeface="Arial" panose="020B0604020202020204" pitchFamily="34" charset="0"/>
              </a:rPr>
              <a:t>. (2022, November 22). REN21.</a:t>
            </a:r>
          </a:p>
          <a:p>
            <a:pPr marL="471488"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Rutter, J., </a:t>
            </a:r>
            <a:r>
              <a:rPr lang="en-GB" sz="1800" dirty="0" err="1">
                <a:effectLst/>
                <a:latin typeface="Arial" panose="020B0604020202020204" pitchFamily="34" charset="0"/>
                <a:ea typeface="Times New Roman" panose="02020603050405020304" pitchFamily="18" charset="0"/>
                <a:cs typeface="Arial" panose="020B0604020202020204" pitchFamily="34" charset="0"/>
              </a:rPr>
              <a:t>Sasse</a:t>
            </a:r>
            <a:r>
              <a:rPr lang="en-GB" sz="1800" dirty="0">
                <a:effectLst/>
                <a:latin typeface="Arial" panose="020B0604020202020204" pitchFamily="34" charset="0"/>
                <a:ea typeface="Times New Roman" panose="02020603050405020304" pitchFamily="18" charset="0"/>
                <a:cs typeface="Arial" panose="020B0604020202020204" pitchFamily="34" charset="0"/>
              </a:rPr>
              <a:t>, T., &amp; Allan, S.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Public engagement and net zero: How government should involve citizens in climate policy making</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71488"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Ryan, D.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Accelerating climate action: the role of in-country local leadership networks in delivering Net Zero</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471488" indent="-471488">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latin typeface="Arial" panose="020B0604020202020204" pitchFamily="34" charset="0"/>
              <a:ea typeface="+mn-lt"/>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202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engagement (3)</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471488" indent="-471488">
              <a:buNone/>
            </a:pPr>
            <a:r>
              <a:rPr lang="fr-FR" sz="1800" dirty="0">
                <a:effectLst/>
                <a:latin typeface="Arial" panose="020B0604020202020204" pitchFamily="34" charset="0"/>
                <a:ea typeface="Times New Roman" panose="02020603050405020304" pitchFamily="18" charset="0"/>
                <a:cs typeface="Arial" panose="020B0604020202020204" pitchFamily="34" charset="0"/>
              </a:rPr>
              <a:t>Sanz Pérez, E., </a:t>
            </a:r>
            <a:r>
              <a:rPr lang="fr-FR" sz="1800" dirty="0" err="1">
                <a:effectLst/>
                <a:latin typeface="Arial" panose="020B0604020202020204" pitchFamily="34" charset="0"/>
                <a:ea typeface="Times New Roman" panose="02020603050405020304" pitchFamily="18" charset="0"/>
                <a:cs typeface="Arial" panose="020B0604020202020204" pitchFamily="34" charset="0"/>
              </a:rPr>
              <a:t>Paniagua</a:t>
            </a:r>
            <a:r>
              <a:rPr lang="fr-FR" sz="1800" dirty="0">
                <a:effectLst/>
                <a:latin typeface="Arial" panose="020B0604020202020204" pitchFamily="34" charset="0"/>
                <a:ea typeface="Times New Roman" panose="02020603050405020304" pitchFamily="18" charset="0"/>
                <a:cs typeface="Arial" panose="020B0604020202020204" pitchFamily="34" charset="0"/>
              </a:rPr>
              <a:t> Martín, M., &amp; </a:t>
            </a:r>
            <a:r>
              <a:rPr lang="fr-FR" sz="1800" dirty="0" err="1">
                <a:effectLst/>
                <a:latin typeface="Arial" panose="020B0604020202020204" pitchFamily="34" charset="0"/>
                <a:ea typeface="Times New Roman" panose="02020603050405020304" pitchFamily="18" charset="0"/>
                <a:cs typeface="Arial" panose="020B0604020202020204" pitchFamily="34" charset="0"/>
              </a:rPr>
              <a:t>Erans</a:t>
            </a:r>
            <a:r>
              <a:rPr lang="fr-FR" sz="1800" dirty="0">
                <a:effectLst/>
                <a:latin typeface="Arial" panose="020B0604020202020204" pitchFamily="34" charset="0"/>
                <a:ea typeface="Times New Roman" panose="02020603050405020304" pitchFamily="18" charset="0"/>
                <a:cs typeface="Arial" panose="020B0604020202020204" pitchFamily="34" charset="0"/>
              </a:rPr>
              <a:t> Moreno, M. (2022). </a:t>
            </a:r>
            <a:r>
              <a:rPr lang="en-GB" sz="1800" i="1" dirty="0">
                <a:effectLst/>
                <a:latin typeface="Arial" panose="020B0604020202020204" pitchFamily="34" charset="0"/>
                <a:ea typeface="Times New Roman" panose="02020603050405020304" pitchFamily="18" charset="0"/>
                <a:cs typeface="Arial" panose="020B0604020202020204" pitchFamily="34" charset="0"/>
              </a:rPr>
              <a:t>Analysis of key biodiversity protection and socio-economic aspects to ensure harmony between renewable energy projects and the territory</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ecodes.org</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biblioteca</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documento?v</a:t>
            </a:r>
            <a:r>
              <a:rPr lang="en-GB" sz="1800" dirty="0">
                <a:effectLst/>
                <a:latin typeface="Arial" panose="020B0604020202020204" pitchFamily="34" charset="0"/>
                <a:ea typeface="Times New Roman" panose="02020603050405020304" pitchFamily="18" charset="0"/>
                <a:cs typeface="Arial" panose="020B0604020202020204" pitchFamily="34" charset="0"/>
              </a:rPr>
              <a:t>=1&amp;id=570-analisis-de-los-aspectos-clave-de-proteccion-de-la-biodiversidad-y-socioeconomicos-para-garantizar-la-armonia-entre-los-proyectos-de-energias-renovables-y-el-territorio&amp;descarga-documento=1&amp;h=492ae200484a5b4b88bb51a9516e9e95de84389779c44230b55bef8aff658bfa</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71488" indent="-471488">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latin typeface="Arial" panose="020B0604020202020204" pitchFamily="34" charset="0"/>
              <a:ea typeface="+mn-lt"/>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379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participation in energy systems (1)</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Alstone</a:t>
            </a:r>
            <a:r>
              <a:rPr lang="en-GB" sz="1800" dirty="0">
                <a:effectLst/>
                <a:latin typeface="Arial" panose="020B0604020202020204" pitchFamily="34" charset="0"/>
                <a:ea typeface="Times New Roman" panose="02020603050405020304" pitchFamily="18" charset="0"/>
                <a:cs typeface="Arial" panose="020B0604020202020204" pitchFamily="34" charset="0"/>
              </a:rPr>
              <a:t>, P., </a:t>
            </a:r>
            <a:r>
              <a:rPr lang="en-GB" sz="1800" dirty="0" err="1">
                <a:effectLst/>
                <a:latin typeface="Arial" panose="020B0604020202020204" pitchFamily="34" charset="0"/>
                <a:ea typeface="Times New Roman" panose="02020603050405020304" pitchFamily="18" charset="0"/>
                <a:cs typeface="Arial" panose="020B0604020202020204" pitchFamily="34" charset="0"/>
              </a:rPr>
              <a:t>Gershenson</a:t>
            </a:r>
            <a:r>
              <a:rPr lang="en-GB" sz="1800" dirty="0">
                <a:effectLst/>
                <a:latin typeface="Arial" panose="020B0604020202020204" pitchFamily="34" charset="0"/>
                <a:ea typeface="Times New Roman" panose="02020603050405020304" pitchFamily="18" charset="0"/>
                <a:cs typeface="Arial" panose="020B0604020202020204" pitchFamily="34" charset="0"/>
              </a:rPr>
              <a:t>, D.,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Kammen</a:t>
            </a:r>
            <a:r>
              <a:rPr lang="en-GB" sz="1800" dirty="0">
                <a:effectLst/>
                <a:latin typeface="Arial" panose="020B0604020202020204" pitchFamily="34" charset="0"/>
                <a:ea typeface="Times New Roman" panose="02020603050405020304" pitchFamily="18" charset="0"/>
                <a:cs typeface="Arial" panose="020B0604020202020204" pitchFamily="34" charset="0"/>
              </a:rPr>
              <a:t>, D. M. (2015). Decentralized energy systems for clean electricity access. </a:t>
            </a:r>
            <a:r>
              <a:rPr lang="fr-FR" sz="1800" i="1" dirty="0">
                <a:effectLst/>
                <a:latin typeface="Arial" panose="020B0604020202020204" pitchFamily="34" charset="0"/>
                <a:ea typeface="Times New Roman" panose="02020603050405020304" pitchFamily="18" charset="0"/>
                <a:cs typeface="Arial" panose="020B0604020202020204" pitchFamily="34" charset="0"/>
              </a:rPr>
              <a:t>Nature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Climate</a:t>
            </a:r>
            <a:r>
              <a:rPr lang="fr-FR" sz="1800" i="1" dirty="0">
                <a:effectLst/>
                <a:latin typeface="Arial" panose="020B0604020202020204" pitchFamily="34" charset="0"/>
                <a:ea typeface="Times New Roman" panose="02020603050405020304" pitchFamily="18" charset="0"/>
                <a:cs typeface="Arial" panose="020B0604020202020204" pitchFamily="34" charset="0"/>
              </a:rPr>
              <a:t> Change</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i="1" dirty="0">
                <a:effectLst/>
                <a:latin typeface="Arial" panose="020B0604020202020204" pitchFamily="34" charset="0"/>
                <a:ea typeface="Times New Roman" panose="02020603050405020304" pitchFamily="18" charset="0"/>
                <a:cs typeface="Arial" panose="020B0604020202020204" pitchFamily="34" charset="0"/>
              </a:rPr>
              <a:t>5</a:t>
            </a:r>
            <a:r>
              <a:rPr lang="fr-FR" sz="1800" dirty="0">
                <a:effectLst/>
                <a:latin typeface="Arial" panose="020B0604020202020204" pitchFamily="34" charset="0"/>
                <a:ea typeface="Times New Roman" panose="02020603050405020304" pitchFamily="18" charset="0"/>
                <a:cs typeface="Arial" panose="020B0604020202020204" pitchFamily="34" charset="0"/>
              </a:rPr>
              <a:t>(4), 305–314. https://</a:t>
            </a:r>
            <a:r>
              <a:rPr lang="fr-FR" sz="1800" dirty="0" err="1">
                <a:effectLst/>
                <a:latin typeface="Arial" panose="020B0604020202020204" pitchFamily="34" charset="0"/>
                <a:ea typeface="Times New Roman" panose="02020603050405020304" pitchFamily="18" charset="0"/>
                <a:cs typeface="Arial" panose="020B0604020202020204" pitchFamily="34" charset="0"/>
              </a:rPr>
              <a:t>doi.org</a:t>
            </a:r>
            <a:r>
              <a:rPr lang="fr-FR" sz="1800" dirty="0">
                <a:effectLst/>
                <a:latin typeface="Arial" panose="020B0604020202020204" pitchFamily="34" charset="0"/>
                <a:ea typeface="Times New Roman" panose="02020603050405020304" pitchFamily="18" charset="0"/>
                <a:cs typeface="Arial" panose="020B0604020202020204" pitchFamily="34" charset="0"/>
              </a:rPr>
              <a:t>/10.1038/nclimate2512</a:t>
            </a:r>
            <a:endParaRPr lang="en-US" sz="1800" dirty="0">
              <a:solidFill>
                <a:srgbClr val="000000"/>
              </a:solidFill>
              <a:latin typeface="Arial" panose="020B0604020202020204" pitchFamily="34" charset="0"/>
              <a:ea typeface="+mn-lt"/>
              <a:cs typeface="Arial" panose="020B0604020202020204" pitchFamily="34" charset="0"/>
            </a:endParaRPr>
          </a:p>
          <a:p>
            <a:pPr>
              <a:buNone/>
            </a:pPr>
            <a:r>
              <a:rPr lang="en-US" sz="1800" dirty="0" err="1">
                <a:solidFill>
                  <a:srgbClr val="000000"/>
                </a:solidFill>
                <a:latin typeface="Arial" panose="020B0604020202020204" pitchFamily="34" charset="0"/>
                <a:ea typeface="+mn-lt"/>
                <a:cs typeface="Arial" panose="020B0604020202020204" pitchFamily="34" charset="0"/>
              </a:rPr>
              <a:t>Ambole</a:t>
            </a:r>
            <a:r>
              <a:rPr lang="en-US" sz="1800" dirty="0">
                <a:solidFill>
                  <a:srgbClr val="000000"/>
                </a:solidFill>
                <a:latin typeface="Arial" panose="020B0604020202020204" pitchFamily="34" charset="0"/>
                <a:ea typeface="+mn-lt"/>
                <a:cs typeface="Arial" panose="020B0604020202020204" pitchFamily="34" charset="0"/>
              </a:rPr>
              <a:t>, A., </a:t>
            </a:r>
            <a:r>
              <a:rPr lang="en-US" sz="1800" dirty="0" err="1">
                <a:solidFill>
                  <a:srgbClr val="000000"/>
                </a:solidFill>
                <a:latin typeface="Arial" panose="020B0604020202020204" pitchFamily="34" charset="0"/>
                <a:ea typeface="+mn-lt"/>
                <a:cs typeface="Arial" panose="020B0604020202020204" pitchFamily="34" charset="0"/>
              </a:rPr>
              <a:t>Koranteng</a:t>
            </a:r>
            <a:r>
              <a:rPr lang="en-US" sz="1800" dirty="0">
                <a:solidFill>
                  <a:srgbClr val="000000"/>
                </a:solidFill>
                <a:latin typeface="Arial" panose="020B0604020202020204" pitchFamily="34" charset="0"/>
                <a:ea typeface="+mn-lt"/>
                <a:cs typeface="Arial" panose="020B0604020202020204" pitchFamily="34" charset="0"/>
              </a:rPr>
              <a:t>, K., Njoroge, P., &amp; </a:t>
            </a:r>
            <a:r>
              <a:rPr lang="en-US" sz="1800" dirty="0" err="1">
                <a:solidFill>
                  <a:srgbClr val="000000"/>
                </a:solidFill>
                <a:latin typeface="Arial" panose="020B0604020202020204" pitchFamily="34" charset="0"/>
                <a:ea typeface="+mn-lt"/>
                <a:cs typeface="Arial" panose="020B0604020202020204" pitchFamily="34" charset="0"/>
              </a:rPr>
              <a:t>Luhangala</a:t>
            </a:r>
            <a:r>
              <a:rPr lang="en-US" sz="1800" dirty="0">
                <a:solidFill>
                  <a:srgbClr val="000000"/>
                </a:solidFill>
                <a:latin typeface="Arial" panose="020B0604020202020204" pitchFamily="34" charset="0"/>
                <a:ea typeface="+mn-lt"/>
                <a:cs typeface="Arial" panose="020B0604020202020204" pitchFamily="34" charset="0"/>
              </a:rPr>
              <a:t>, D. L. (2021). A Review of Energy Communities in Sub-Saharan Africa as a Transition Pathway to Energy Democracy. </a:t>
            </a:r>
            <a:r>
              <a:rPr lang="en-US" sz="1800" i="1" dirty="0">
                <a:solidFill>
                  <a:srgbClr val="000000"/>
                </a:solidFill>
                <a:latin typeface="Arial" panose="020B0604020202020204" pitchFamily="34" charset="0"/>
                <a:ea typeface="+mn-lt"/>
                <a:cs typeface="Arial" panose="020B0604020202020204" pitchFamily="34" charset="0"/>
              </a:rPr>
              <a:t>Sustainability 2021, Vol. 13, Page 2128</a:t>
            </a:r>
            <a:r>
              <a:rPr lang="en-US" sz="1800" dirty="0">
                <a:solidFill>
                  <a:srgbClr val="000000"/>
                </a:solidFill>
                <a:latin typeface="Arial" panose="020B0604020202020204" pitchFamily="34" charset="0"/>
                <a:ea typeface="+mn-lt"/>
                <a:cs typeface="Arial" panose="020B0604020202020204" pitchFamily="34" charset="0"/>
              </a:rPr>
              <a:t>, </a:t>
            </a:r>
            <a:r>
              <a:rPr lang="en-US" sz="1800" i="1" dirty="0">
                <a:solidFill>
                  <a:srgbClr val="000000"/>
                </a:solidFill>
                <a:latin typeface="Arial" panose="020B0604020202020204" pitchFamily="34" charset="0"/>
                <a:ea typeface="+mn-lt"/>
                <a:cs typeface="Arial" panose="020B0604020202020204" pitchFamily="34" charset="0"/>
              </a:rPr>
              <a:t>13</a:t>
            </a:r>
            <a:r>
              <a:rPr lang="en-US" sz="1800" dirty="0">
                <a:solidFill>
                  <a:srgbClr val="000000"/>
                </a:solidFill>
                <a:latin typeface="Arial" panose="020B0604020202020204" pitchFamily="34" charset="0"/>
                <a:ea typeface="+mn-lt"/>
                <a:cs typeface="Arial" panose="020B0604020202020204" pitchFamily="34" charset="0"/>
              </a:rPr>
              <a:t>(4), 2128. </a:t>
            </a:r>
            <a:r>
              <a:rPr lang="en-US" sz="1800" dirty="0">
                <a:solidFill>
                  <a:srgbClr val="000000"/>
                </a:solidFill>
                <a:latin typeface="Arial" panose="020B0604020202020204" pitchFamily="34" charset="0"/>
                <a:ea typeface="+mn-lt"/>
                <a:cs typeface="Arial" panose="020B0604020202020204" pitchFamily="34" charset="0"/>
                <a:hlinkClick r:id="rId3"/>
              </a:rPr>
              <a:t>https://doi.org/10.3390/SU13042128</a:t>
            </a:r>
            <a:endParaRPr lang="en-US" sz="1800" dirty="0">
              <a:latin typeface="Arial" panose="020B0604020202020204" pitchFamily="34" charset="0"/>
              <a:cs typeface="Arial" panose="020B0604020202020204" pitchFamily="34" charset="0"/>
            </a:endParaRPr>
          </a:p>
          <a:p>
            <a:pPr>
              <a:buNone/>
            </a:pPr>
            <a:r>
              <a:rPr lang="en-US" sz="1800" dirty="0">
                <a:solidFill>
                  <a:srgbClr val="000000"/>
                </a:solidFill>
                <a:latin typeface="Arial" panose="020B0604020202020204" pitchFamily="34" charset="0"/>
                <a:ea typeface="+mn-lt"/>
                <a:cs typeface="Arial" panose="020B0604020202020204" pitchFamily="34" charset="0"/>
              </a:rPr>
              <a:t>EEA. (2022). </a:t>
            </a:r>
            <a:r>
              <a:rPr lang="en-US" sz="1800" i="1" dirty="0">
                <a:solidFill>
                  <a:srgbClr val="000000"/>
                </a:solidFill>
                <a:latin typeface="Arial" panose="020B0604020202020204" pitchFamily="34" charset="0"/>
                <a:ea typeface="+mn-lt"/>
                <a:cs typeface="Arial" panose="020B0604020202020204" pitchFamily="34" charset="0"/>
              </a:rPr>
              <a:t>Energy prosumers in Europe: Citizen participation in the energy transition</a:t>
            </a:r>
            <a:r>
              <a:rPr lang="en-US" sz="1800" dirty="0">
                <a:solidFill>
                  <a:srgbClr val="000000"/>
                </a:solidFill>
                <a:latin typeface="Arial" panose="020B0604020202020204" pitchFamily="34" charset="0"/>
                <a:ea typeface="+mn-lt"/>
                <a:cs typeface="Arial" panose="020B0604020202020204" pitchFamily="34" charset="0"/>
              </a:rPr>
              <a:t>. </a:t>
            </a:r>
            <a:r>
              <a:rPr lang="en-US" sz="1800" dirty="0">
                <a:solidFill>
                  <a:srgbClr val="000000"/>
                </a:solidFill>
                <a:latin typeface="Arial" panose="020B0604020202020204" pitchFamily="34" charset="0"/>
                <a:ea typeface="+mn-lt"/>
                <a:cs typeface="Arial" panose="020B0604020202020204" pitchFamily="34" charset="0"/>
                <a:hlinkClick r:id="rId4"/>
              </a:rPr>
              <a:t>https://www.eea.europa.eu/publications/the-role-of-prosumers-of</a:t>
            </a:r>
            <a:endParaRPr lang="en-US" sz="1800" dirty="0">
              <a:solidFill>
                <a:srgbClr val="000000"/>
              </a:solidFill>
              <a:latin typeface="Arial" panose="020B0604020202020204" pitchFamily="34" charset="0"/>
              <a:ea typeface="+mn-lt"/>
              <a:cs typeface="Arial" panose="020B0604020202020204" pitchFamily="34" charset="0"/>
            </a:endParaRPr>
          </a:p>
          <a:p>
            <a:pPr>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Hall, S., Brown, D., Davis, M., </a:t>
            </a:r>
            <a:r>
              <a:rPr lang="en-GB" sz="1800" dirty="0" err="1">
                <a:effectLst/>
                <a:latin typeface="Arial" panose="020B0604020202020204" pitchFamily="34" charset="0"/>
                <a:ea typeface="Times New Roman" panose="02020603050405020304" pitchFamily="18" charset="0"/>
                <a:cs typeface="Arial" panose="020B0604020202020204" pitchFamily="34" charset="0"/>
              </a:rPr>
              <a:t>Ehrtmann</a:t>
            </a:r>
            <a:r>
              <a:rPr lang="en-GB" sz="1800" dirty="0">
                <a:effectLst/>
                <a:latin typeface="Arial" panose="020B0604020202020204" pitchFamily="34" charset="0"/>
                <a:ea typeface="Times New Roman" panose="02020603050405020304" pitchFamily="18" charset="0"/>
                <a:cs typeface="Arial" panose="020B0604020202020204" pitchFamily="34" charset="0"/>
              </a:rPr>
              <a:t>, M.,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Holstenkamp</a:t>
            </a:r>
            <a:r>
              <a:rPr lang="en-GB" sz="1800" dirty="0">
                <a:effectLst/>
                <a:latin typeface="Arial" panose="020B0604020202020204" pitchFamily="34" charset="0"/>
                <a:ea typeface="Times New Roman" panose="02020603050405020304" pitchFamily="18" charset="0"/>
                <a:cs typeface="Arial" panose="020B0604020202020204" pitchFamily="34" charset="0"/>
              </a:rPr>
              <a:t>, L. (2019). </a:t>
            </a:r>
            <a:r>
              <a:rPr lang="en-GB" sz="1800" i="1" dirty="0">
                <a:effectLst/>
                <a:latin typeface="Arial" panose="020B0604020202020204" pitchFamily="34" charset="0"/>
                <a:ea typeface="Times New Roman" panose="02020603050405020304" pitchFamily="18" charset="0"/>
                <a:cs typeface="Arial" panose="020B0604020202020204" pitchFamily="34" charset="0"/>
              </a:rPr>
              <a:t>Business Models for Prosumers in Europe - Prosumers for the Energy Union: mainstreaming active participation of citizens in the energy transition</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NSW Government. (2022). </a:t>
            </a:r>
            <a:r>
              <a:rPr lang="en-GB" sz="1800" i="1" dirty="0">
                <a:effectLst/>
                <a:latin typeface="Arial" panose="020B0604020202020204" pitchFamily="34" charset="0"/>
                <a:ea typeface="Times New Roman" panose="02020603050405020304" pitchFamily="18" charset="0"/>
                <a:cs typeface="Arial" panose="020B0604020202020204" pitchFamily="34" charset="0"/>
              </a:rPr>
              <a:t>Strategic Benefit Payments Scheme</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www.energyco.nsw.gov.au</a:t>
            </a:r>
            <a:r>
              <a:rPr lang="en-GB" sz="1800" dirty="0">
                <a:effectLst/>
                <a:latin typeface="Arial" panose="020B0604020202020204" pitchFamily="34" charset="0"/>
                <a:ea typeface="Times New Roman" panose="02020603050405020304" pitchFamily="18" charset="0"/>
                <a:cs typeface="Arial" panose="020B0604020202020204" pitchFamily="34" charset="0"/>
              </a:rPr>
              <a:t>/sites/default/files/2022-10/policy-paper-strategic-benefit-payments-</a:t>
            </a:r>
            <a:r>
              <a:rPr lang="en-GB" sz="1800" dirty="0" err="1">
                <a:effectLst/>
                <a:latin typeface="Arial" panose="020B0604020202020204" pitchFamily="34" charset="0"/>
                <a:ea typeface="Times New Roman" panose="02020603050405020304" pitchFamily="18" charset="0"/>
                <a:cs typeface="Arial" panose="020B0604020202020204" pitchFamily="34" charset="0"/>
              </a:rPr>
              <a:t>scheme.pdf</a:t>
            </a:r>
            <a:endParaRPr lang="en-US" sz="1800" dirty="0">
              <a:latin typeface="Arial" panose="020B0604020202020204" pitchFamily="34" charset="0"/>
              <a:cs typeface="Arial" panose="020B0604020202020204" pitchFamily="34" charset="0"/>
            </a:endParaRPr>
          </a:p>
          <a:p>
            <a:pPr>
              <a:buNone/>
            </a:pPr>
            <a:r>
              <a:rPr lang="en-US" sz="1800" dirty="0">
                <a:solidFill>
                  <a:srgbClr val="000000"/>
                </a:solidFill>
                <a:latin typeface="Arial" panose="020B0604020202020204" pitchFamily="34" charset="0"/>
                <a:ea typeface="+mn-lt"/>
                <a:cs typeface="Arial" panose="020B0604020202020204" pitchFamily="34" charset="0"/>
              </a:rPr>
              <a:t>Org, W., </a:t>
            </a:r>
            <a:r>
              <a:rPr lang="en-US" sz="1800" dirty="0" err="1">
                <a:solidFill>
                  <a:srgbClr val="000000"/>
                </a:solidFill>
                <a:latin typeface="Arial" panose="020B0604020202020204" pitchFamily="34" charset="0"/>
                <a:ea typeface="+mn-lt"/>
                <a:cs typeface="Arial" panose="020B0604020202020204" pitchFamily="34" charset="0"/>
              </a:rPr>
              <a:t>Odarno</a:t>
            </a:r>
            <a:r>
              <a:rPr lang="en-US" sz="1800" dirty="0">
                <a:solidFill>
                  <a:srgbClr val="000000"/>
                </a:solidFill>
                <a:latin typeface="Arial" panose="020B0604020202020204" pitchFamily="34" charset="0"/>
                <a:ea typeface="+mn-lt"/>
                <a:cs typeface="Arial" panose="020B0604020202020204" pitchFamily="34" charset="0"/>
              </a:rPr>
              <a:t>, L., Sawe, E., Swai, M., </a:t>
            </a:r>
            <a:r>
              <a:rPr lang="en-US" sz="1800" dirty="0" err="1">
                <a:solidFill>
                  <a:srgbClr val="000000"/>
                </a:solidFill>
                <a:latin typeface="Arial" panose="020B0604020202020204" pitchFamily="34" charset="0"/>
                <a:ea typeface="+mn-lt"/>
                <a:cs typeface="Arial" panose="020B0604020202020204" pitchFamily="34" charset="0"/>
              </a:rPr>
              <a:t>Katyega</a:t>
            </a:r>
            <a:r>
              <a:rPr lang="en-US" sz="1800" dirty="0">
                <a:solidFill>
                  <a:srgbClr val="000000"/>
                </a:solidFill>
                <a:latin typeface="Arial" panose="020B0604020202020204" pitchFamily="34" charset="0"/>
                <a:ea typeface="+mn-lt"/>
                <a:cs typeface="Arial" panose="020B0604020202020204" pitchFamily="34" charset="0"/>
              </a:rPr>
              <a:t>, M. J. J., &amp; Lee, A. (2017). </a:t>
            </a:r>
            <a:r>
              <a:rPr lang="en-US" sz="1800" i="1" dirty="0">
                <a:solidFill>
                  <a:srgbClr val="000000"/>
                </a:solidFill>
                <a:latin typeface="Arial" panose="020B0604020202020204" pitchFamily="34" charset="0"/>
                <a:ea typeface="+mn-lt"/>
                <a:cs typeface="Arial" panose="020B0604020202020204" pitchFamily="34" charset="0"/>
              </a:rPr>
              <a:t>Accelerating Mini-grid Deployment in Sub-Saharan Africa: Lessons from Tanzania</a:t>
            </a:r>
            <a:r>
              <a:rPr lang="en-US" sz="1800" dirty="0">
                <a:solidFill>
                  <a:srgbClr val="000000"/>
                </a:solidFill>
                <a:latin typeface="Arial" panose="020B0604020202020204" pitchFamily="34" charset="0"/>
                <a:ea typeface="+mn-lt"/>
                <a:cs typeface="Arial" panose="020B0604020202020204" pitchFamily="34" charset="0"/>
              </a:rPr>
              <a:t>. </a:t>
            </a:r>
            <a:r>
              <a:rPr lang="en-US" sz="1800" dirty="0">
                <a:solidFill>
                  <a:srgbClr val="000000"/>
                </a:solidFill>
                <a:latin typeface="Arial" panose="020B0604020202020204" pitchFamily="34" charset="0"/>
                <a:ea typeface="+mn-lt"/>
                <a:cs typeface="Arial" panose="020B0604020202020204" pitchFamily="34" charset="0"/>
                <a:hlinkClick r:id="rId5"/>
              </a:rPr>
              <a:t>https://www.wri.org/research/accelerating-mini-grid-deployment-sub-saharan-africa-lessons-tanzania</a:t>
            </a:r>
            <a:endParaRPr lang="en-US" sz="1800" dirty="0">
              <a:solidFill>
                <a:srgbClr val="000000"/>
              </a:solidFill>
              <a:latin typeface="Arial" panose="020B0604020202020204" pitchFamily="34" charset="0"/>
              <a:ea typeface="+mn-lt"/>
              <a:cs typeface="Arial" panose="020B0604020202020204" pitchFamily="34" charset="0"/>
            </a:endParaRPr>
          </a:p>
          <a:p>
            <a:pPr>
              <a:buNone/>
            </a:pP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800" dirty="0">
              <a:solidFill>
                <a:srgbClr val="00000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36854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a:latin typeface="Arial" panose="020B0604020202020204" pitchFamily="34" charset="0"/>
                <a:cs typeface="Arial" panose="020B0604020202020204" pitchFamily="34" charset="0"/>
              </a:rPr>
              <a:t>References and resources </a:t>
            </a:r>
            <a:r>
              <a:rPr lang="en-US" dirty="0">
                <a:latin typeface="Arial" panose="020B0604020202020204" pitchFamily="34" charset="0"/>
                <a:cs typeface="Arial" panose="020B0604020202020204" pitchFamily="34" charset="0"/>
              </a:rPr>
              <a:t>– Public participation in energy systems (2)</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Pargal</a:t>
            </a:r>
            <a:r>
              <a:rPr lang="en-GB" sz="1800" dirty="0">
                <a:effectLst/>
                <a:latin typeface="Arial" panose="020B0604020202020204" pitchFamily="34" charset="0"/>
                <a:ea typeface="Times New Roman" panose="02020603050405020304" pitchFamily="18" charset="0"/>
                <a:cs typeface="Arial" panose="020B0604020202020204" pitchFamily="34" charset="0"/>
              </a:rPr>
              <a:t>, S. (2017). </a:t>
            </a:r>
            <a:r>
              <a:rPr lang="en-GB" sz="1800" i="1" dirty="0">
                <a:effectLst/>
                <a:latin typeface="Arial" panose="020B0604020202020204" pitchFamily="34" charset="0"/>
                <a:ea typeface="Times New Roman" panose="02020603050405020304" pitchFamily="18" charset="0"/>
                <a:cs typeface="Arial" panose="020B0604020202020204" pitchFamily="34" charset="0"/>
              </a:rPr>
              <a:t>Lighting the Way</a:t>
            </a:r>
            <a:r>
              <a:rPr lang="en-GB" sz="1800" dirty="0">
                <a:effectLst/>
                <a:latin typeface="Arial" panose="020B0604020202020204" pitchFamily="34" charset="0"/>
                <a:ea typeface="Times New Roman" panose="02020603050405020304" pitchFamily="18" charset="0"/>
                <a:cs typeface="Arial" panose="020B0604020202020204" pitchFamily="34" charset="0"/>
              </a:rPr>
              <a:t>. World Bank, Washington, DC.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3"/>
              </a:rPr>
              <a:t>https://doi.org/10.1596/30896</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World Bank. (2021, April 8). </a:t>
            </a:r>
            <a:r>
              <a:rPr lang="en-GB"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Game-changer in Bangladesh’s Growth Story: Solar Home Systems</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World Bank. https://</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www.worldbank.org</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/news/feature/2021/04/08/a-game-changer-in-</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bangladesh</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-growth-story-solar-home-systems</a:t>
            </a:r>
          </a:p>
          <a:p>
            <a:pPr>
              <a:buNone/>
            </a:pP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800" dirty="0">
              <a:solidFill>
                <a:srgbClr val="00000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45325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Richardson E.,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7: Public Participation and Support.</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Emma Richardson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31ED-0A6F-1065-77E8-521C08C8A751}"/>
              </a:ext>
            </a:extLst>
          </p:cNvPr>
          <p:cNvSpPr>
            <a:spLocks noGrp="1"/>
          </p:cNvSpPr>
          <p:nvPr>
            <p:ph type="title"/>
          </p:nvPr>
        </p:nvSpPr>
        <p:spPr>
          <a:xfrm>
            <a:off x="629399" y="50799"/>
            <a:ext cx="8103896" cy="886397"/>
          </a:xfrm>
        </p:spPr>
        <p:txBody>
          <a:bodyPr/>
          <a:lstStyle/>
          <a:p>
            <a:r>
              <a:rPr lang="en-US" dirty="0">
                <a:latin typeface="Arial" panose="020B0604020202020204" pitchFamily="34" charset="0"/>
                <a:cs typeface="Arial" panose="020B0604020202020204" pitchFamily="34" charset="0"/>
              </a:rPr>
              <a:t>Successful electricity transitions are people-</a:t>
            </a:r>
            <a:r>
              <a:rPr lang="en-US" dirty="0" err="1">
                <a:latin typeface="Arial" panose="020B0604020202020204" pitchFamily="34" charset="0"/>
                <a:cs typeface="Arial" panose="020B0604020202020204" pitchFamily="34" charset="0"/>
              </a:rPr>
              <a:t>centred</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15631CF-F87C-CBF1-C031-058B849162A5}"/>
              </a:ext>
            </a:extLst>
          </p:cNvPr>
          <p:cNvSpPr>
            <a:spLocks noGrp="1"/>
          </p:cNvSpPr>
          <p:nvPr>
            <p:ph type="body" idx="1"/>
          </p:nvPr>
        </p:nvSpPr>
        <p:spPr/>
        <p:txBody>
          <a:bodyPr/>
          <a:lstStyle/>
          <a:p>
            <a:pPr marL="101600" indent="0">
              <a:buNone/>
            </a:pPr>
            <a:endParaRPr lang="en-US" b="1" i="1"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US" b="1" dirty="0">
                <a:latin typeface="Arial" panose="020B0604020202020204" pitchFamily="34" charset="0"/>
                <a:cs typeface="Arial" panose="020B0604020202020204" pitchFamily="34" charset="0"/>
              </a:rPr>
              <a:t>Electricity transitions impact people’s lives</a:t>
            </a:r>
          </a:p>
          <a:p>
            <a:pPr marL="558800" lvl="1" indent="0">
              <a:buNone/>
            </a:pPr>
            <a:r>
              <a:rPr lang="en-US" dirty="0">
                <a:latin typeface="Arial" panose="020B0604020202020204" pitchFamily="34" charset="0"/>
                <a:cs typeface="Arial" panose="020B0604020202020204" pitchFamily="34" charset="0"/>
              </a:rPr>
              <a:t>Policies should ensure the costs and benefits of transitions are distributed equitably</a:t>
            </a:r>
          </a:p>
          <a:p>
            <a:pPr marL="558800" lvl="1" indent="0">
              <a:buNone/>
            </a:pPr>
            <a:endParaRPr lang="en-US"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GB" b="1" dirty="0">
                <a:latin typeface="Arial" panose="020B0604020202020204" pitchFamily="34" charset="0"/>
                <a:cs typeface="Arial" panose="020B0604020202020204" pitchFamily="34" charset="0"/>
              </a:rPr>
              <a:t>E</a:t>
            </a:r>
            <a:r>
              <a:rPr lang="en-GB" b="1" i="0" u="none" strike="noStrike" dirty="0">
                <a:effectLst/>
                <a:latin typeface="Arial" panose="020B0604020202020204" pitchFamily="34" charset="0"/>
                <a:cs typeface="Arial" panose="020B0604020202020204" pitchFamily="34" charset="0"/>
              </a:rPr>
              <a:t>lectricity transition</a:t>
            </a:r>
            <a:r>
              <a:rPr lang="en-GB" b="1" dirty="0">
                <a:latin typeface="Arial" panose="020B0604020202020204" pitchFamily="34" charset="0"/>
                <a:cs typeface="Arial" panose="020B0604020202020204" pitchFamily="34" charset="0"/>
              </a:rPr>
              <a:t>s cannot happen without public engagement and support</a:t>
            </a:r>
          </a:p>
          <a:p>
            <a:pPr marL="558800" lvl="1" indent="0">
              <a:buNone/>
            </a:pPr>
            <a:r>
              <a:rPr lang="en-GB" dirty="0">
                <a:latin typeface="Arial" panose="020B0604020202020204" pitchFamily="34" charset="0"/>
                <a:cs typeface="Arial" panose="020B0604020202020204" pitchFamily="34" charset="0"/>
              </a:rPr>
              <a:t>Public engagement is needed to inform effective and fair policies</a:t>
            </a:r>
          </a:p>
          <a:p>
            <a:pPr marL="558800" lvl="1" indent="0">
              <a:buNone/>
            </a:pPr>
            <a:endParaRPr lang="en-US"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US" b="1" dirty="0">
                <a:latin typeface="Arial" panose="020B0604020202020204" pitchFamily="34" charset="0"/>
                <a:cs typeface="Arial" panose="020B0604020202020204" pitchFamily="34" charset="0"/>
              </a:rPr>
              <a:t>Electricity transitions are implemented by the public</a:t>
            </a:r>
          </a:p>
          <a:p>
            <a:pPr marL="558800" lvl="1" indent="0">
              <a:buNone/>
            </a:pPr>
            <a:r>
              <a:rPr lang="en-US" dirty="0">
                <a:latin typeface="Arial" panose="020B0604020202020204" pitchFamily="34" charset="0"/>
                <a:cs typeface="Arial" panose="020B0604020202020204" pitchFamily="34" charset="0"/>
              </a:rPr>
              <a:t>Behavioural change and public participation are vital to electricity transitions</a:t>
            </a:r>
          </a:p>
        </p:txBody>
      </p:sp>
      <p:sp>
        <p:nvSpPr>
          <p:cNvPr id="4" name="Rectangle 1">
            <a:extLst>
              <a:ext uri="{FF2B5EF4-FFF2-40B4-BE49-F238E27FC236}">
                <a16:creationId xmlns:a16="http://schemas.microsoft.com/office/drawing/2014/main" id="{9567258C-BACC-E392-0F71-98A048FF75AC}"/>
              </a:ext>
            </a:extLst>
          </p:cNvPr>
          <p:cNvSpPr>
            <a:spLocks noChangeArrowheads="1"/>
          </p:cNvSpPr>
          <p:nvPr/>
        </p:nvSpPr>
        <p:spPr bwMode="auto">
          <a:xfrm>
            <a:off x="9245600" y="6504355"/>
            <a:ext cx="294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904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864672"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Just </a:t>
            </a:r>
            <a:r>
              <a:rPr lang="en-GB" sz="5400" b="0" i="0" u="none" strike="noStrike" cap="none" dirty="0">
                <a:solidFill>
                  <a:schemeClr val="bg1"/>
                </a:solidFill>
                <a:effectLst/>
                <a:latin typeface="Trebuchet MS" panose="020B0703020202090204" pitchFamily="34" charset="0"/>
                <a:ea typeface="+mn-ea"/>
                <a:cs typeface="+mn-cs"/>
                <a:sym typeface="Arial"/>
              </a:rPr>
              <a:t>transitions</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388515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5880-B34B-8AB8-5450-531DF4311794}"/>
              </a:ext>
            </a:extLst>
          </p:cNvPr>
          <p:cNvSpPr>
            <a:spLocks noGrp="1"/>
          </p:cNvSpPr>
          <p:nvPr>
            <p:ph type="title"/>
          </p:nvPr>
        </p:nvSpPr>
        <p:spPr>
          <a:xfrm>
            <a:off x="629399" y="101497"/>
            <a:ext cx="8589552" cy="886397"/>
          </a:xfrm>
        </p:spPr>
        <p:txBody>
          <a:bodyPr/>
          <a:lstStyle/>
          <a:p>
            <a:r>
              <a:rPr lang="en-GB" dirty="0">
                <a:effectLst/>
                <a:latin typeface="Arial" panose="020B0604020202020204" pitchFamily="34" charset="0"/>
                <a:cs typeface="Arial" panose="020B0604020202020204" pitchFamily="34" charset="0"/>
              </a:rPr>
              <a:t>Careful planning of structural change is critical to avoiding negative impacts on the public</a:t>
            </a:r>
          </a:p>
        </p:txBody>
      </p:sp>
      <p:sp>
        <p:nvSpPr>
          <p:cNvPr id="3" name="Text Placeholder 2">
            <a:extLst>
              <a:ext uri="{FF2B5EF4-FFF2-40B4-BE49-F238E27FC236}">
                <a16:creationId xmlns:a16="http://schemas.microsoft.com/office/drawing/2014/main" id="{D69680AE-58B1-3FF9-3A06-44BFBF132229}"/>
              </a:ext>
            </a:extLst>
          </p:cNvPr>
          <p:cNvSpPr>
            <a:spLocks noGrp="1"/>
          </p:cNvSpPr>
          <p:nvPr>
            <p:ph type="body" idx="1"/>
          </p:nvPr>
        </p:nvSpPr>
        <p:spPr>
          <a:xfrm>
            <a:off x="629399" y="1252728"/>
            <a:ext cx="7602562" cy="4922031"/>
          </a:xfrm>
        </p:spPr>
        <p:txBody>
          <a:bodyPr/>
          <a:lstStyle/>
          <a:p>
            <a:pPr marL="101600" indent="0">
              <a:buNone/>
            </a:pPr>
            <a:r>
              <a:rPr lang="en-US" dirty="0">
                <a:latin typeface="Arial" panose="020B0604020202020204" pitchFamily="34" charset="0"/>
                <a:cs typeface="Arial" panose="020B0604020202020204" pitchFamily="34" charset="0"/>
              </a:rPr>
              <a:t>The transition will have a net-positive impact on jobs and development, but structural changes planned without people in mind can also have negative impacts on affected populations. </a:t>
            </a:r>
          </a:p>
          <a:p>
            <a:pPr marL="101600" indent="0">
              <a:buNone/>
            </a:pPr>
            <a:endParaRPr lang="en-US"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Change in location and type of infrastructure leads to:</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Loss of jobs in impacted locations</a:t>
            </a:r>
            <a:br>
              <a:rPr lang="en-US" dirty="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These can lead to further:</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Socioeconomic impacts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Social and cultural impacts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Impacts on different groups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Political impacts</a:t>
            </a:r>
          </a:p>
        </p:txBody>
      </p:sp>
      <p:pic>
        <p:nvPicPr>
          <p:cNvPr id="13314" name="Picture 2" descr="The Enemy Within: The 30th anniversary of the Miners' Strike in the Gu –  Verso">
            <a:extLst>
              <a:ext uri="{FF2B5EF4-FFF2-40B4-BE49-F238E27FC236}">
                <a16:creationId xmlns:a16="http://schemas.microsoft.com/office/drawing/2014/main" id="{2130EC77-B817-D187-B267-FCC188FD55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55" r="10005"/>
          <a:stretch/>
        </p:blipFill>
        <p:spPr bwMode="auto">
          <a:xfrm>
            <a:off x="7982581" y="1922509"/>
            <a:ext cx="3766074" cy="38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99DE4A-897C-D7FD-9C44-CA0824F1FE01}"/>
              </a:ext>
            </a:extLst>
          </p:cNvPr>
          <p:cNvSpPr txBox="1"/>
          <p:nvPr/>
        </p:nvSpPr>
        <p:spPr>
          <a:xfrm>
            <a:off x="8062629" y="5829983"/>
            <a:ext cx="376607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Miner’s strike of 1984-1984, Sheffield, UK. Image: Smith, 1984</a:t>
            </a:r>
          </a:p>
        </p:txBody>
      </p:sp>
      <p:sp>
        <p:nvSpPr>
          <p:cNvPr id="6" name="TextBox 5">
            <a:extLst>
              <a:ext uri="{FF2B5EF4-FFF2-40B4-BE49-F238E27FC236}">
                <a16:creationId xmlns:a16="http://schemas.microsoft.com/office/drawing/2014/main" id="{F7928677-0ED8-0DEA-4946-FBC255AEC59C}"/>
              </a:ext>
            </a:extLst>
          </p:cNvPr>
          <p:cNvSpPr txBox="1"/>
          <p:nvPr/>
        </p:nvSpPr>
        <p:spPr>
          <a:xfrm>
            <a:off x="6151139" y="6493496"/>
            <a:ext cx="6099048"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Atteridge</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et al.,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638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2F0-8FD3-5ECF-DF85-DA1CA7363F3D}"/>
              </a:ext>
            </a:extLst>
          </p:cNvPr>
          <p:cNvSpPr>
            <a:spLocks noGrp="1"/>
          </p:cNvSpPr>
          <p:nvPr>
            <p:ph type="title"/>
          </p:nvPr>
        </p:nvSpPr>
        <p:spPr>
          <a:xfrm>
            <a:off x="629399" y="116732"/>
            <a:ext cx="8103896" cy="886397"/>
          </a:xfrm>
        </p:spPr>
        <p:txBody>
          <a:bodyPr/>
          <a:lstStyle/>
          <a:p>
            <a:r>
              <a:rPr lang="en-GB" dirty="0">
                <a:latin typeface="Arial" panose="020B0604020202020204" pitchFamily="34" charset="0"/>
                <a:cs typeface="Arial" panose="020B0604020202020204" pitchFamily="34" charset="0"/>
              </a:rPr>
              <a:t>The meaning and framing of a ‘just transition’ will be different for every country</a:t>
            </a:r>
          </a:p>
        </p:txBody>
      </p:sp>
      <p:sp>
        <p:nvSpPr>
          <p:cNvPr id="3" name="Text Placeholder 2">
            <a:extLst>
              <a:ext uri="{FF2B5EF4-FFF2-40B4-BE49-F238E27FC236}">
                <a16:creationId xmlns:a16="http://schemas.microsoft.com/office/drawing/2014/main" id="{0E1B5090-E773-3CE6-6E3F-5323175C8C22}"/>
              </a:ext>
            </a:extLst>
          </p:cNvPr>
          <p:cNvSpPr>
            <a:spLocks noGrp="1"/>
          </p:cNvSpPr>
          <p:nvPr>
            <p:ph type="body" idx="1"/>
          </p:nvPr>
        </p:nvSpPr>
        <p:spPr>
          <a:xfrm>
            <a:off x="629399" y="1252728"/>
            <a:ext cx="10933801" cy="5488540"/>
          </a:xfrm>
        </p:spPr>
        <p:txBody>
          <a:bodyPr/>
          <a:lstStyle/>
          <a:p>
            <a:pPr marL="101600" indent="0">
              <a:spcAft>
                <a:spcPts val="600"/>
              </a:spcAft>
              <a:buNone/>
            </a:pPr>
            <a:r>
              <a:rPr lang="en-US" dirty="0">
                <a:latin typeface="Arial" panose="020B0604020202020204" pitchFamily="34" charset="0"/>
                <a:cs typeface="Arial" panose="020B0604020202020204" pitchFamily="34" charset="0"/>
              </a:rPr>
              <a:t>A just transition is:  “Greening the economy in a way that is as fair and inclusive as possible to everyone concerned, creating decent work opportunities and leaving no one behind.”</a:t>
            </a:r>
          </a:p>
          <a:p>
            <a:pPr marL="101600" indent="0">
              <a:spcAft>
                <a:spcPts val="600"/>
              </a:spcAft>
              <a:buNone/>
            </a:pPr>
            <a:endParaRPr lang="en-US" sz="700" i="1" dirty="0">
              <a:latin typeface="Arial" panose="020B0604020202020204" pitchFamily="34" charset="0"/>
              <a:cs typeface="Arial" panose="020B0604020202020204" pitchFamily="34" charset="0"/>
            </a:endParaRPr>
          </a:p>
          <a:p>
            <a:pPr marL="101600" indent="0">
              <a:spcAft>
                <a:spcPts val="600"/>
              </a:spcAft>
              <a:buNone/>
            </a:pPr>
            <a:r>
              <a:rPr lang="en-US" dirty="0">
                <a:latin typeface="Arial" panose="020B0604020202020204" pitchFamily="34" charset="0"/>
                <a:cs typeface="Arial" panose="020B0604020202020204" pitchFamily="34" charset="0"/>
              </a:rPr>
              <a:t>Electricity transitions may be as much about addressing social and economic issues as greening the economy.</a:t>
            </a:r>
          </a:p>
          <a:p>
            <a:pPr marL="444500" indent="-3429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High levels of unemployment</a:t>
            </a:r>
            <a:endParaRPr lang="en-US" dirty="0">
              <a:latin typeface="Arial" panose="020B0604020202020204" pitchFamily="34" charset="0"/>
              <a:cs typeface="Arial" panose="020B0604020202020204" pitchFamily="34" charset="0"/>
            </a:endParaRP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Low levels of energy access</a:t>
            </a: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High levels of poverty</a:t>
            </a: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High economic dependency </a:t>
            </a:r>
            <a:r>
              <a:rPr lang="en-US" dirty="0">
                <a:latin typeface="Arial" panose="020B0604020202020204" pitchFamily="34" charset="0"/>
                <a:cs typeface="Arial" panose="020B0604020202020204" pitchFamily="34" charset="0"/>
                <a:sym typeface="Wingdings" pitchFamily="2" charset="2"/>
              </a:rPr>
              <a:t>on the production or export of fossil fuel resources, exposure to global financial instability</a:t>
            </a: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High levels of social inequality</a:t>
            </a:r>
          </a:p>
          <a:p>
            <a:pPr marL="101600" indent="0">
              <a:spcAft>
                <a:spcPts val="600"/>
              </a:spcAft>
              <a:buNone/>
            </a:pPr>
            <a:endParaRPr lang="en-US" sz="700" dirty="0">
              <a:latin typeface="Arial" panose="020B0604020202020204" pitchFamily="34" charset="0"/>
              <a:cs typeface="Arial" panose="020B0604020202020204" pitchFamily="34" charset="0"/>
              <a:sym typeface="Wingdings" pitchFamily="2" charset="2"/>
            </a:endParaRPr>
          </a:p>
          <a:p>
            <a:pPr marL="101600" indent="0">
              <a:spcAft>
                <a:spcPts val="600"/>
              </a:spcAft>
              <a:buNone/>
            </a:pPr>
            <a:r>
              <a:rPr lang="en-GB" dirty="0">
                <a:latin typeface="Arial" panose="020B0604020202020204" pitchFamily="34" charset="0"/>
                <a:cs typeface="Arial" panose="020B0604020202020204" pitchFamily="34" charset="0"/>
              </a:rPr>
              <a:t>Note that ‘transition’ may not be the best framing in many countries. </a:t>
            </a:r>
            <a:endParaRPr lang="en-US" i="1" dirty="0">
              <a:latin typeface="Arial" panose="020B0604020202020204" pitchFamily="34" charset="0"/>
              <a:cs typeface="Arial" panose="020B0604020202020204" pitchFamily="34" charset="0"/>
            </a:endParaRPr>
          </a:p>
          <a:p>
            <a:pPr marL="101600" indent="0">
              <a:buNone/>
            </a:pPr>
            <a:endParaRPr lang="en-US" sz="2000" i="1" dirty="0">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C8962FD9-8504-DB82-26A0-72CFE6214C75}"/>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4990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D078-DFFA-ABF8-3326-3A594B6C4F09}"/>
              </a:ext>
            </a:extLst>
          </p:cNvPr>
          <p:cNvSpPr>
            <a:spLocks noGrp="1"/>
          </p:cNvSpPr>
          <p:nvPr>
            <p:ph type="title"/>
          </p:nvPr>
        </p:nvSpPr>
        <p:spPr>
          <a:xfrm>
            <a:off x="629399" y="133815"/>
            <a:ext cx="8103896" cy="886397"/>
          </a:xfrm>
        </p:spPr>
        <p:txBody>
          <a:bodyPr/>
          <a:lstStyle/>
          <a:p>
            <a:r>
              <a:rPr lang="en-GB" dirty="0">
                <a:latin typeface="Arial" panose="020B0604020202020204" pitchFamily="34" charset="0"/>
                <a:cs typeface="Arial" panose="020B0604020202020204" pitchFamily="34" charset="0"/>
              </a:rPr>
              <a:t>The IEA identifies four key focus areas for planning people-centred transitions</a:t>
            </a:r>
          </a:p>
        </p:txBody>
      </p:sp>
      <p:sp>
        <p:nvSpPr>
          <p:cNvPr id="3" name="Text Placeholder 2">
            <a:extLst>
              <a:ext uri="{FF2B5EF4-FFF2-40B4-BE49-F238E27FC236}">
                <a16:creationId xmlns:a16="http://schemas.microsoft.com/office/drawing/2014/main" id="{CF9392BA-B1B5-9F1A-9FC0-4817765280AF}"/>
              </a:ext>
            </a:extLst>
          </p:cNvPr>
          <p:cNvSpPr>
            <a:spLocks noGrp="1"/>
          </p:cNvSpPr>
          <p:nvPr>
            <p:ph type="body" idx="1"/>
          </p:nvPr>
        </p:nvSpPr>
        <p:spPr>
          <a:xfrm>
            <a:off x="629399" y="1286782"/>
            <a:ext cx="10933801" cy="608870"/>
          </a:xfrm>
        </p:spPr>
        <p:txBody>
          <a:bodyPr/>
          <a:lstStyle/>
          <a:p>
            <a:pPr marL="101600" indent="0">
              <a:buNone/>
            </a:pPr>
            <a:r>
              <a:rPr lang="en-GB" dirty="0">
                <a:latin typeface="Arial" panose="020B0604020202020204" pitchFamily="34" charset="0"/>
                <a:cs typeface="Arial" panose="020B0604020202020204" pitchFamily="34" charset="0"/>
              </a:rPr>
              <a:t>From the IEA’s Global Commission on People-Centred Clean Energy</a:t>
            </a:r>
          </a:p>
          <a:p>
            <a:pPr marL="101600" indent="0">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211E12-34FB-9949-9ECA-2489E12DF392}"/>
              </a:ext>
            </a:extLst>
          </p:cNvPr>
          <p:cNvSpPr txBox="1"/>
          <p:nvPr/>
        </p:nvSpPr>
        <p:spPr>
          <a:xfrm>
            <a:off x="1009711" y="2185935"/>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spcAft>
                <a:spcPts val="600"/>
              </a:spcAft>
            </a:pPr>
            <a:endParaRPr lang="en-US" sz="2400" dirty="0">
              <a:solidFill>
                <a:schemeClr val="tx1"/>
              </a:solidFill>
              <a:latin typeface="Arial" panose="020B0604020202020204" pitchFamily="34" charset="0"/>
              <a:cs typeface="Arial" panose="020B0604020202020204" pitchFamily="34" charset="0"/>
            </a:endParaRPr>
          </a:p>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Decent jobs and worker protection</a:t>
            </a:r>
          </a:p>
          <a:p>
            <a:pPr algn="ctr">
              <a:spcBef>
                <a:spcPts val="600"/>
              </a:spcBef>
              <a:spcAft>
                <a:spcPts val="600"/>
              </a:spcAft>
            </a:pPr>
            <a:endParaRPr lang="en-US" sz="2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78B018A-4F1B-A31D-7AB1-D8CFEECE8194}"/>
              </a:ext>
            </a:extLst>
          </p:cNvPr>
          <p:cNvSpPr txBox="1"/>
          <p:nvPr/>
        </p:nvSpPr>
        <p:spPr>
          <a:xfrm>
            <a:off x="3610303" y="2185933"/>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01600" algn="ctr">
              <a:spcAft>
                <a:spcPts val="600"/>
              </a:spcAft>
            </a:pPr>
            <a:endParaRPr lang="en-GB" sz="2400" dirty="0">
              <a:latin typeface="Arial" panose="020B0604020202020204" pitchFamily="34" charset="0"/>
              <a:cs typeface="Arial" panose="020B0604020202020204" pitchFamily="34" charset="0"/>
            </a:endParaRPr>
          </a:p>
          <a:p>
            <a:pPr marL="101600" algn="ctr">
              <a:spcAft>
                <a:spcPts val="600"/>
              </a:spcAft>
            </a:pPr>
            <a:r>
              <a:rPr lang="en-GB" sz="2400" dirty="0">
                <a:latin typeface="Arial" panose="020B0604020202020204" pitchFamily="34" charset="0"/>
                <a:cs typeface="Arial" panose="020B0604020202020204" pitchFamily="34" charset="0"/>
              </a:rPr>
              <a:t>Social and economic development</a:t>
            </a:r>
          </a:p>
          <a:p>
            <a:pPr marL="101600" algn="ctr">
              <a:spcAft>
                <a:spcPts val="600"/>
              </a:spcAft>
            </a:pP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4E00E2-CA0C-2DD2-0032-FAAEA2752737}"/>
              </a:ext>
            </a:extLst>
          </p:cNvPr>
          <p:cNvSpPr txBox="1"/>
          <p:nvPr/>
        </p:nvSpPr>
        <p:spPr>
          <a:xfrm>
            <a:off x="6210896" y="2185935"/>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01600" algn="ctr">
              <a:spcAft>
                <a:spcPts val="600"/>
              </a:spcAft>
            </a:pPr>
            <a:endParaRPr lang="en-GB" sz="2400" dirty="0">
              <a:latin typeface="Arial" panose="020B0604020202020204" pitchFamily="34" charset="0"/>
              <a:cs typeface="Arial" panose="020B0604020202020204" pitchFamily="34" charset="0"/>
            </a:endParaRPr>
          </a:p>
          <a:p>
            <a:pPr marL="101600" algn="ctr">
              <a:spcAft>
                <a:spcPts val="600"/>
              </a:spcAft>
            </a:pPr>
            <a:r>
              <a:rPr lang="en-GB" sz="2400" dirty="0">
                <a:latin typeface="Arial" panose="020B0604020202020204" pitchFamily="34" charset="0"/>
                <a:cs typeface="Arial" panose="020B0604020202020204" pitchFamily="34" charset="0"/>
              </a:rPr>
              <a:t>Equity, social inclusion and fairness</a:t>
            </a:r>
          </a:p>
          <a:p>
            <a:pPr marL="101600" algn="ctr">
              <a:spcAft>
                <a:spcPts val="600"/>
              </a:spcAft>
            </a:pP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F82A7A-A62F-0D65-7FBC-C2A10DC1062D}"/>
              </a:ext>
            </a:extLst>
          </p:cNvPr>
          <p:cNvSpPr txBox="1"/>
          <p:nvPr/>
        </p:nvSpPr>
        <p:spPr>
          <a:xfrm>
            <a:off x="8816420" y="2185933"/>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01600" algn="ctr">
              <a:spcAft>
                <a:spcPts val="600"/>
              </a:spcAft>
            </a:pPr>
            <a:endParaRPr lang="en-GB" sz="2400" dirty="0">
              <a:latin typeface="Arial" panose="020B0604020202020204" pitchFamily="34" charset="0"/>
              <a:cs typeface="Arial" panose="020B0604020202020204" pitchFamily="34" charset="0"/>
            </a:endParaRPr>
          </a:p>
          <a:p>
            <a:pPr marL="101600" algn="ctr">
              <a:spcAft>
                <a:spcPts val="600"/>
              </a:spcAft>
            </a:pPr>
            <a:r>
              <a:rPr lang="en-GB" sz="2400" dirty="0">
                <a:latin typeface="Arial" panose="020B0604020202020204" pitchFamily="34" charset="0"/>
                <a:cs typeface="Arial" panose="020B0604020202020204" pitchFamily="34" charset="0"/>
              </a:rPr>
              <a:t>People as active participants</a:t>
            </a:r>
          </a:p>
          <a:p>
            <a:pPr marL="101600" algn="ctr">
              <a:spcAft>
                <a:spcPts val="600"/>
              </a:spcAft>
            </a:pPr>
            <a:endParaRPr lang="en-GB" sz="2400" dirty="0">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3686EAF5-5846-5DCF-B68F-810FD700A368}"/>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668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BD8C-3148-6245-CC2E-2CAFCD0BBCCE}"/>
              </a:ext>
            </a:extLst>
          </p:cNvPr>
          <p:cNvSpPr>
            <a:spLocks noGrp="1"/>
          </p:cNvSpPr>
          <p:nvPr>
            <p:ph type="title"/>
          </p:nvPr>
        </p:nvSpPr>
        <p:spPr>
          <a:xfrm>
            <a:off x="629399" y="89940"/>
            <a:ext cx="8103896" cy="886397"/>
          </a:xfrm>
        </p:spPr>
        <p:txBody>
          <a:bodyPr/>
          <a:lstStyle/>
          <a:p>
            <a:r>
              <a:rPr lang="en-GB" dirty="0">
                <a:latin typeface="Arial" panose="020B0604020202020204" pitchFamily="34" charset="0"/>
                <a:cs typeface="Arial" panose="020B0604020202020204" pitchFamily="34" charset="0"/>
              </a:rPr>
              <a:t>Social and economic development is a key focus area</a:t>
            </a:r>
          </a:p>
        </p:txBody>
      </p:sp>
      <p:sp>
        <p:nvSpPr>
          <p:cNvPr id="13" name="Rectangle 12" descr="Upward trend">
            <a:extLst>
              <a:ext uri="{FF2B5EF4-FFF2-40B4-BE49-F238E27FC236}">
                <a16:creationId xmlns:a16="http://schemas.microsoft.com/office/drawing/2014/main" id="{FF9B12C9-77FA-FA42-893D-E305751CFD6B}"/>
              </a:ext>
            </a:extLst>
          </p:cNvPr>
          <p:cNvSpPr/>
          <p:nvPr/>
        </p:nvSpPr>
        <p:spPr>
          <a:xfrm>
            <a:off x="816283" y="1483146"/>
            <a:ext cx="1452220" cy="14522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Freeform 13">
            <a:extLst>
              <a:ext uri="{FF2B5EF4-FFF2-40B4-BE49-F238E27FC236}">
                <a16:creationId xmlns:a16="http://schemas.microsoft.com/office/drawing/2014/main" id="{150A7788-8548-3F0B-A57A-97EC99E17624}"/>
              </a:ext>
            </a:extLst>
          </p:cNvPr>
          <p:cNvSpPr/>
          <p:nvPr/>
        </p:nvSpPr>
        <p:spPr>
          <a:xfrm>
            <a:off x="2810933" y="1637200"/>
            <a:ext cx="8500534" cy="1169714"/>
          </a:xfrm>
          <a:custGeom>
            <a:avLst/>
            <a:gdLst>
              <a:gd name="connsiteX0" fmla="*/ 0 w 3227156"/>
              <a:gd name="connsiteY0" fmla="*/ 0 h 1169714"/>
              <a:gd name="connsiteX1" fmla="*/ 3227156 w 3227156"/>
              <a:gd name="connsiteY1" fmla="*/ 0 h 1169714"/>
              <a:gd name="connsiteX2" fmla="*/ 3227156 w 3227156"/>
              <a:gd name="connsiteY2" fmla="*/ 1169714 h 1169714"/>
              <a:gd name="connsiteX3" fmla="*/ 0 w 3227156"/>
              <a:gd name="connsiteY3" fmla="*/ 1169714 h 1169714"/>
              <a:gd name="connsiteX4" fmla="*/ 0 w 3227156"/>
              <a:gd name="connsiteY4" fmla="*/ 0 h 116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169714">
                <a:moveTo>
                  <a:pt x="0" y="0"/>
                </a:moveTo>
                <a:lnTo>
                  <a:pt x="3227156" y="0"/>
                </a:lnTo>
                <a:lnTo>
                  <a:pt x="3227156" y="1169714"/>
                </a:lnTo>
                <a:lnTo>
                  <a:pt x="0" y="11697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Create policies that enhance social and economic development</a:t>
            </a:r>
            <a:endParaRPr lang="en-US" sz="2000" kern="1200" dirty="0">
              <a:latin typeface="Arial" panose="020B0604020202020204" pitchFamily="34" charset="0"/>
              <a:cs typeface="Arial" panose="020B0604020202020204" pitchFamily="34" charset="0"/>
            </a:endParaRPr>
          </a:p>
        </p:txBody>
      </p:sp>
      <p:sp>
        <p:nvSpPr>
          <p:cNvPr id="15" name="Rectangle 14" descr="Lightbulb with solid fill">
            <a:extLst>
              <a:ext uri="{FF2B5EF4-FFF2-40B4-BE49-F238E27FC236}">
                <a16:creationId xmlns:a16="http://schemas.microsoft.com/office/drawing/2014/main" id="{729A4199-75E3-FE78-CCA4-CFCD5007B227}"/>
              </a:ext>
            </a:extLst>
          </p:cNvPr>
          <p:cNvSpPr/>
          <p:nvPr/>
        </p:nvSpPr>
        <p:spPr>
          <a:xfrm>
            <a:off x="816283" y="3274946"/>
            <a:ext cx="1452220" cy="145222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Freeform 15">
            <a:extLst>
              <a:ext uri="{FF2B5EF4-FFF2-40B4-BE49-F238E27FC236}">
                <a16:creationId xmlns:a16="http://schemas.microsoft.com/office/drawing/2014/main" id="{37B7D5CC-2C73-7FE3-C2A5-11E62472360F}"/>
              </a:ext>
            </a:extLst>
          </p:cNvPr>
          <p:cNvSpPr/>
          <p:nvPr/>
        </p:nvSpPr>
        <p:spPr>
          <a:xfrm>
            <a:off x="2810933" y="3429000"/>
            <a:ext cx="8500534" cy="1169714"/>
          </a:xfrm>
          <a:custGeom>
            <a:avLst/>
            <a:gdLst>
              <a:gd name="connsiteX0" fmla="*/ 0 w 3227156"/>
              <a:gd name="connsiteY0" fmla="*/ 0 h 1169714"/>
              <a:gd name="connsiteX1" fmla="*/ 3227156 w 3227156"/>
              <a:gd name="connsiteY1" fmla="*/ 0 h 1169714"/>
              <a:gd name="connsiteX2" fmla="*/ 3227156 w 3227156"/>
              <a:gd name="connsiteY2" fmla="*/ 1169714 h 1169714"/>
              <a:gd name="connsiteX3" fmla="*/ 0 w 3227156"/>
              <a:gd name="connsiteY3" fmla="*/ 1169714 h 1169714"/>
              <a:gd name="connsiteX4" fmla="*/ 0 w 3227156"/>
              <a:gd name="connsiteY4" fmla="*/ 0 h 116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169714">
                <a:moveTo>
                  <a:pt x="0" y="0"/>
                </a:moveTo>
                <a:lnTo>
                  <a:pt x="3227156" y="0"/>
                </a:lnTo>
                <a:lnTo>
                  <a:pt x="3227156" y="1169714"/>
                </a:lnTo>
                <a:lnTo>
                  <a:pt x="0" y="11697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Prioritise universal clean energy access and the elimination of energy poverty</a:t>
            </a:r>
            <a:endParaRPr lang="en-US" sz="2000" kern="1200" dirty="0">
              <a:latin typeface="Arial" panose="020B0604020202020204" pitchFamily="34" charset="0"/>
              <a:cs typeface="Arial" panose="020B0604020202020204" pitchFamily="34" charset="0"/>
            </a:endParaRPr>
          </a:p>
        </p:txBody>
      </p:sp>
      <p:sp>
        <p:nvSpPr>
          <p:cNvPr id="17" name="Rectangle 16" descr="Piggy Bank">
            <a:extLst>
              <a:ext uri="{FF2B5EF4-FFF2-40B4-BE49-F238E27FC236}">
                <a16:creationId xmlns:a16="http://schemas.microsoft.com/office/drawing/2014/main" id="{D764AB85-6703-97F7-ADA7-6BBF58129520}"/>
              </a:ext>
            </a:extLst>
          </p:cNvPr>
          <p:cNvSpPr/>
          <p:nvPr/>
        </p:nvSpPr>
        <p:spPr>
          <a:xfrm>
            <a:off x="816283" y="5066746"/>
            <a:ext cx="1452220" cy="14522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Freeform 17">
            <a:extLst>
              <a:ext uri="{FF2B5EF4-FFF2-40B4-BE49-F238E27FC236}">
                <a16:creationId xmlns:a16="http://schemas.microsoft.com/office/drawing/2014/main" id="{309C1B9C-3060-BC2B-0343-804119C722E8}"/>
              </a:ext>
            </a:extLst>
          </p:cNvPr>
          <p:cNvSpPr/>
          <p:nvPr/>
        </p:nvSpPr>
        <p:spPr>
          <a:xfrm>
            <a:off x="2810933" y="5220800"/>
            <a:ext cx="8500534" cy="1169714"/>
          </a:xfrm>
          <a:custGeom>
            <a:avLst/>
            <a:gdLst>
              <a:gd name="connsiteX0" fmla="*/ 0 w 3227156"/>
              <a:gd name="connsiteY0" fmla="*/ 0 h 1169714"/>
              <a:gd name="connsiteX1" fmla="*/ 3227156 w 3227156"/>
              <a:gd name="connsiteY1" fmla="*/ 0 h 1169714"/>
              <a:gd name="connsiteX2" fmla="*/ 3227156 w 3227156"/>
              <a:gd name="connsiteY2" fmla="*/ 1169714 h 1169714"/>
              <a:gd name="connsiteX3" fmla="*/ 0 w 3227156"/>
              <a:gd name="connsiteY3" fmla="*/ 1169714 h 1169714"/>
              <a:gd name="connsiteX4" fmla="*/ 0 w 3227156"/>
              <a:gd name="connsiteY4" fmla="*/ 0 h 116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169714">
                <a:moveTo>
                  <a:pt x="0" y="0"/>
                </a:moveTo>
                <a:lnTo>
                  <a:pt x="3227156" y="0"/>
                </a:lnTo>
                <a:lnTo>
                  <a:pt x="3227156" y="1169714"/>
                </a:lnTo>
                <a:lnTo>
                  <a:pt x="0" y="11697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Promote energy security, affordability and resilience </a:t>
            </a:r>
            <a:endParaRPr lang="en-US" sz="2000" kern="12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77C39AF8-EDBC-83B5-D987-6AE98A8E8145}"/>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903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A915D411-36E8-4F9E-B0E0-E529E638D744}">
  <ds:schemaRefs>
    <ds:schemaRef ds:uri="http://schemas.microsoft.com/sharepoint/v3/contenttype/forms"/>
  </ds:schemaRefs>
</ds:datastoreItem>
</file>

<file path=customXml/itemProps2.xml><?xml version="1.0" encoding="utf-8"?>
<ds:datastoreItem xmlns:ds="http://schemas.openxmlformats.org/officeDocument/2006/customXml" ds:itemID="{AAC8DF5D-6EB2-45A7-A601-ED3A7D555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DA8E53-A12E-4EDC-B8CA-A79DB8C8975C}">
  <ds:schemaRefs>
    <ds:schemaRef ds:uri="http://schemas.microsoft.com/office/2006/metadata/properties"/>
    <ds:schemaRef ds:uri="http://schemas.microsoft.com/office/infopath/2007/PartnerControls"/>
    <ds:schemaRef ds:uri="0b696a8a-ab1a-459b-a09e-44df7cbe9330"/>
    <ds:schemaRef ds:uri="35b8b66e-5759-43c1-a138-f967a8bf5a20"/>
  </ds:schemaRefs>
</ds:datastoreItem>
</file>

<file path=docProps/app.xml><?xml version="1.0" encoding="utf-8"?>
<Properties xmlns="http://schemas.openxmlformats.org/officeDocument/2006/extended-properties" xmlns:vt="http://schemas.openxmlformats.org/officeDocument/2006/docPropsVTypes">
  <TotalTime>7471</TotalTime>
  <Words>6884</Words>
  <Application>Microsoft Office PowerPoint</Application>
  <PresentationFormat>Widescreen</PresentationFormat>
  <Paragraphs>596</Paragraphs>
  <Slides>35</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Calibri Light</vt:lpstr>
      <vt:lpstr>Helvetica</vt:lpstr>
      <vt:lpstr>Open Sans</vt:lpstr>
      <vt:lpstr>Open Sans ExtraBold</vt:lpstr>
      <vt:lpstr>Söhne</vt:lpstr>
      <vt:lpstr>SourceSansPro</vt:lpstr>
      <vt:lpstr>Trebuchet MS</vt:lpstr>
      <vt:lpstr>Wingdings</vt:lpstr>
      <vt:lpstr>Office Theme</vt:lpstr>
      <vt:lpstr>Simple Light</vt:lpstr>
      <vt:lpstr>Lecture 7  Public Participation and Support </vt:lpstr>
      <vt:lpstr>Presentation overview</vt:lpstr>
      <vt:lpstr>Introduction </vt:lpstr>
      <vt:lpstr>Successful electricity transitions are people-centred</vt:lpstr>
      <vt:lpstr>Just transitions </vt:lpstr>
      <vt:lpstr>Careful planning of structural change is critical to avoiding negative impacts on the public</vt:lpstr>
      <vt:lpstr>The meaning and framing of a ‘just transition’ will be different for every country</vt:lpstr>
      <vt:lpstr>The IEA identifies four key focus areas for planning people-centred transitions</vt:lpstr>
      <vt:lpstr>Social and economic development is a key focus area</vt:lpstr>
      <vt:lpstr>Equality, social inclusion and fairness is a key focus area</vt:lpstr>
      <vt:lpstr>Governments need dedicated institutional capacity for planning just transitions </vt:lpstr>
      <vt:lpstr>Public engagement </vt:lpstr>
      <vt:lpstr>Effective public engagement leads to better and fairer outcomes</vt:lpstr>
      <vt:lpstr>Engagement should be with a wide range of stakeholders</vt:lpstr>
      <vt:lpstr>Diverse forms of public engagement exist</vt:lpstr>
      <vt:lpstr>Deliberative democracy engagement methods can build trust and support</vt:lpstr>
      <vt:lpstr>Local and regional authorities play a key role in public engagement</vt:lpstr>
      <vt:lpstr>Key factors for successful public engagement</vt:lpstr>
      <vt:lpstr>Governments guidelines for public engagement</vt:lpstr>
      <vt:lpstr>Public participation in energy systems </vt:lpstr>
      <vt:lpstr>Effective behaviour change policies are informed by an understanding of people’s motivations</vt:lpstr>
      <vt:lpstr>Prosumerism is active participation in the energy system</vt:lpstr>
      <vt:lpstr>The Solar Homes Systems programme in Bangladesh highlights the benefits of prosumerism</vt:lpstr>
      <vt:lpstr>Prosumerism relies on suitable regulation, financing schemes, and engagement</vt:lpstr>
      <vt:lpstr>Summary </vt:lpstr>
      <vt:lpstr>Successful electricity transitions are people-centred</vt:lpstr>
      <vt:lpstr>Contributors</vt:lpstr>
      <vt:lpstr>References and resources – Just transition (1)</vt:lpstr>
      <vt:lpstr>References and resources – Just transition (2)</vt:lpstr>
      <vt:lpstr>References and resources – Public engagement (1)</vt:lpstr>
      <vt:lpstr>References and resources – Public engagement (2)</vt:lpstr>
      <vt:lpstr>References and resources – Public engagement (3)</vt:lpstr>
      <vt:lpstr>References and resources – Public participation in energy systems (1)</vt:lpstr>
      <vt:lpstr>References and resources – Public participation in energy systems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public participation and support lecture</dc:title>
  <dc:creator>Richardson, Emma J J</dc:creator>
  <cp:lastModifiedBy>Helena Walters</cp:lastModifiedBy>
  <cp:revision>13</cp:revision>
  <dcterms:created xsi:type="dcterms:W3CDTF">2023-10-08T22:10:54Z</dcterms:created>
  <dcterms:modified xsi:type="dcterms:W3CDTF">2023-11-10T10:18:53Z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