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1" r:id="rId5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FF49747-7A1C-4CA4-91D8-6A663E14623B}" v="19" dt="2021-05-17T09:28:42.52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41" d="100"/>
          <a:sy n="41" d="100"/>
        </p:scale>
        <p:origin x="95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arson, Fiona (Myanmar)" userId="S::fiona.pearson@britishcouncil.org::0ff31fd0-c1ca-4431-b6c4-8e6bd13e73a6" providerId="AD" clId="Web-{8FF49747-7A1C-4CA4-91D8-6A663E14623B}"/>
    <pc:docChg chg="delSld modSld">
      <pc:chgData name="Pearson, Fiona (Myanmar)" userId="S::fiona.pearson@britishcouncil.org::0ff31fd0-c1ca-4431-b6c4-8e6bd13e73a6" providerId="AD" clId="Web-{8FF49747-7A1C-4CA4-91D8-6A663E14623B}" dt="2021-05-17T09:28:42.526" v="14"/>
      <pc:docMkLst>
        <pc:docMk/>
      </pc:docMkLst>
      <pc:sldChg chg="addSp delSp modSp">
        <pc:chgData name="Pearson, Fiona (Myanmar)" userId="S::fiona.pearson@britishcouncil.org::0ff31fd0-c1ca-4431-b6c4-8e6bd13e73a6" providerId="AD" clId="Web-{8FF49747-7A1C-4CA4-91D8-6A663E14623B}" dt="2021-05-17T09:27:56.744" v="13" actId="14100"/>
        <pc:sldMkLst>
          <pc:docMk/>
          <pc:sldMk cId="4172154877" sldId="256"/>
        </pc:sldMkLst>
        <pc:spChg chg="del">
          <ac:chgData name="Pearson, Fiona (Myanmar)" userId="S::fiona.pearson@britishcouncil.org::0ff31fd0-c1ca-4431-b6c4-8e6bd13e73a6" providerId="AD" clId="Web-{8FF49747-7A1C-4CA4-91D8-6A663E14623B}" dt="2021-05-17T09:26:25.430" v="0"/>
          <ac:spMkLst>
            <pc:docMk/>
            <pc:sldMk cId="4172154877" sldId="256"/>
            <ac:spMk id="2" creationId="{0DFB921B-697B-4EF3-86A4-820A3B9181B8}"/>
          </ac:spMkLst>
        </pc:spChg>
        <pc:spChg chg="del mod">
          <ac:chgData name="Pearson, Fiona (Myanmar)" userId="S::fiona.pearson@britishcouncil.org::0ff31fd0-c1ca-4431-b6c4-8e6bd13e73a6" providerId="AD" clId="Web-{8FF49747-7A1C-4CA4-91D8-6A663E14623B}" dt="2021-05-17T09:26:45.946" v="9"/>
          <ac:spMkLst>
            <pc:docMk/>
            <pc:sldMk cId="4172154877" sldId="256"/>
            <ac:spMk id="5" creationId="{4EE9972E-E61F-45E5-8AC4-614423CAA903}"/>
          </ac:spMkLst>
        </pc:spChg>
        <pc:spChg chg="add mod">
          <ac:chgData name="Pearson, Fiona (Myanmar)" userId="S::fiona.pearson@britishcouncil.org::0ff31fd0-c1ca-4431-b6c4-8e6bd13e73a6" providerId="AD" clId="Web-{8FF49747-7A1C-4CA4-91D8-6A663E14623B}" dt="2021-05-17T09:27:56.744" v="13" actId="14100"/>
          <ac:spMkLst>
            <pc:docMk/>
            <pc:sldMk cId="4172154877" sldId="256"/>
            <ac:spMk id="6" creationId="{C55E2DC5-C569-4F12-B98F-AD0BAE9A176F}"/>
          </ac:spMkLst>
        </pc:spChg>
      </pc:sldChg>
      <pc:sldChg chg="del">
        <pc:chgData name="Pearson, Fiona (Myanmar)" userId="S::fiona.pearson@britishcouncil.org::0ff31fd0-c1ca-4431-b6c4-8e6bd13e73a6" providerId="AD" clId="Web-{8FF49747-7A1C-4CA4-91D8-6A663E14623B}" dt="2021-05-17T09:28:42.526" v="14"/>
        <pc:sldMkLst>
          <pc:docMk/>
          <pc:sldMk cId="4249808697" sldId="26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A picture containing drawing&#10;&#10;Description automatically generated">
            <a:extLst>
              <a:ext uri="{FF2B5EF4-FFF2-40B4-BE49-F238E27FC236}">
                <a16:creationId xmlns:a16="http://schemas.microsoft.com/office/drawing/2014/main" id="{A53E2ADF-473E-4DA7-AF9C-423E023C7FC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430" y="4086603"/>
            <a:ext cx="2743200" cy="2771397"/>
          </a:xfrm>
          <a:prstGeom prst="rect">
            <a:avLst/>
          </a:prstGeom>
        </p:spPr>
      </p:pic>
      <p:pic>
        <p:nvPicPr>
          <p:cNvPr id="15" name="Picture 14" descr="A close up of a logo&#10;&#10;Description automatically generated">
            <a:extLst>
              <a:ext uri="{FF2B5EF4-FFF2-40B4-BE49-F238E27FC236}">
                <a16:creationId xmlns:a16="http://schemas.microsoft.com/office/drawing/2014/main" id="{354C8420-F3C4-4AD7-9F4C-54151C5B91E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4145" y="0"/>
            <a:ext cx="2637855" cy="266838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0D8384D-DD9E-4F4F-8530-D8DD96B211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9770" y="289092"/>
            <a:ext cx="9144000" cy="2387600"/>
          </a:xfrm>
        </p:spPr>
        <p:txBody>
          <a:bodyPr anchor="b">
            <a:normAutofit/>
          </a:bodyPr>
          <a:lstStyle>
            <a:lvl1pPr algn="ctr">
              <a:defRPr sz="44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1FD934-18FC-48E4-A957-CC87A942C8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48939" y="277915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7A7015-B78C-4322-BDC2-1AD85A0A458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364170" y="6019898"/>
            <a:ext cx="2570329" cy="365125"/>
          </a:xfrm>
        </p:spPr>
        <p:txBody>
          <a:bodyPr/>
          <a:lstStyle/>
          <a:p>
            <a:fld id="{60F24D0B-8C35-4C37-8895-78F4822E62D5}" type="datetimeFigureOut">
              <a:rPr lang="en-GB" smtClean="0"/>
              <a:t>17/05/2021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81DA80-937D-4BC5-AA42-8545060AEF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4370" y="6018090"/>
            <a:ext cx="4114800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9C8654-1E1F-42DD-8326-C610114125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9C580-C195-4E0E-862B-B6949D7BE131}" type="slidenum">
              <a:rPr lang="en-GB" smtClean="0"/>
              <a:t>‹#›</a:t>
            </a:fld>
            <a:endParaRPr lang="en-GB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35A9DC7-EF79-4552-AB76-9C979E5C8BDD}"/>
              </a:ext>
            </a:extLst>
          </p:cNvPr>
          <p:cNvGrpSpPr/>
          <p:nvPr userDrawn="1"/>
        </p:nvGrpSpPr>
        <p:grpSpPr>
          <a:xfrm>
            <a:off x="-107301" y="176528"/>
            <a:ext cx="12299301" cy="6897920"/>
            <a:chOff x="-232593" y="-188800"/>
            <a:chExt cx="9384213" cy="5489733"/>
          </a:xfrm>
        </p:grpSpPr>
        <p:pic>
          <p:nvPicPr>
            <p:cNvPr id="8" name="Picture 5">
              <a:extLst>
                <a:ext uri="{FF2B5EF4-FFF2-40B4-BE49-F238E27FC236}">
                  <a16:creationId xmlns:a16="http://schemas.microsoft.com/office/drawing/2014/main" id="{1D25077C-2315-4E29-B599-6C5678449D3D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9800" y="2177269"/>
              <a:ext cx="3131820" cy="2946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6B5A57D0-EDAD-45E2-BC94-5343F5A14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52600" y="4833800"/>
              <a:ext cx="4191000" cy="292891"/>
            </a:xfrm>
            <a:prstGeom prst="rect">
              <a:avLst/>
            </a:prstGeom>
          </p:spPr>
        </p:pic>
        <p:pic>
          <p:nvPicPr>
            <p:cNvPr id="10" name="Picture 9" descr="A close up of a logo&#10;&#10;Description automatically generated">
              <a:extLst>
                <a:ext uri="{FF2B5EF4-FFF2-40B4-BE49-F238E27FC236}">
                  <a16:creationId xmlns:a16="http://schemas.microsoft.com/office/drawing/2014/main" id="{46AFD2F7-DB16-4BF9-BCC3-4B2F4206ED2B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44534" y="-188800"/>
              <a:ext cx="533400" cy="564599"/>
            </a:xfrm>
            <a:prstGeom prst="rect">
              <a:avLst/>
            </a:prstGeom>
          </p:spPr>
        </p:pic>
        <p:sp>
          <p:nvSpPr>
            <p:cNvPr id="11" name="Text Box 7">
              <a:extLst>
                <a:ext uri="{FF2B5EF4-FFF2-40B4-BE49-F238E27FC236}">
                  <a16:creationId xmlns:a16="http://schemas.microsoft.com/office/drawing/2014/main" id="{D475F83A-EF2E-42A7-9CE2-3DB4CA4628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07855" y="-186046"/>
              <a:ext cx="853478" cy="2795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GB" sz="11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Funded by:</a:t>
              </a:r>
              <a:endParaRPr lang="en-GB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2" name="Picture 11" descr="A close up of a logo&#10;&#10;Description automatically generated">
              <a:extLst>
                <a:ext uri="{FF2B5EF4-FFF2-40B4-BE49-F238E27FC236}">
                  <a16:creationId xmlns:a16="http://schemas.microsoft.com/office/drawing/2014/main" id="{C0329F0B-7C74-4FBB-A8FA-9D6BE4780F02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232593" y="4157933"/>
              <a:ext cx="1143000" cy="1143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52345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023221-199C-4F5A-8C26-7ED5ECEE52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763315A-7F4B-41C5-B4F5-90D855B9FE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3DDDD4-28AF-4D3F-A335-1F4EB9E2A7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A43688-BC21-4715-AF72-6384D6112A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24D0B-8C35-4C37-8895-78F4822E62D5}" type="datetimeFigureOut">
              <a:rPr lang="en-GB" smtClean="0"/>
              <a:t>17/05/2021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36027F-5EB0-4818-B5EB-7E2F4BCD9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D0FB21-8A61-427B-93AB-C692A54E73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9C580-C195-4E0E-862B-B6949D7BE1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0283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45951D-0F06-4754-ADD7-CFC618DA6E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6A574A-6EE1-41D2-98D8-E888D86770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77F473-BE0F-4396-8F57-02DBCA7FD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24D0B-8C35-4C37-8895-78F4822E62D5}" type="datetimeFigureOut">
              <a:rPr lang="en-GB" smtClean="0"/>
              <a:t>17/05/2021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16F187-4517-4293-885B-B796AD0B56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B99528-2F69-4B86-BA21-21BE1D6F21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9C580-C195-4E0E-862B-B6949D7BE1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89610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2FE8183-4F0F-481C-8758-D46C7E2972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00937E-C70B-4BB7-BD2E-3B060ACCD1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D165E1-A48F-49C0-B0D9-56BFBBB785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24D0B-8C35-4C37-8895-78F4822E62D5}" type="datetimeFigureOut">
              <a:rPr lang="en-GB" smtClean="0"/>
              <a:t>17/05/2021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C5B356-95E4-41F7-AC33-D27421A06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FBD91A-E741-4600-97F9-8F453ED5D4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9C580-C195-4E0E-862B-B6949D7BE1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48233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38BDEC-702D-42E1-8803-CF8FFCDA57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B32F348-B336-4B1B-9E23-2C3115326A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B427D9-D26C-4D28-ADCA-6E2BBBCBD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1EB49-D4EA-42D7-8146-36A92E13F1D3}" type="datetimeFigureOut">
              <a:rPr lang="en-GB" smtClean="0"/>
              <a:t>17/05/2021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F48B70-C79E-4EC1-83F5-A92E89C83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B6EF88-3785-448C-8BD7-490206C063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7FD4F-572C-4EB8-AF74-8486ADAB0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8423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CA78FE-DC31-4246-B749-10296C0C77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403B2C-245B-4F3E-BD34-DF49F007F9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AF53B6-7691-476F-85B1-20E1118BF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1EB49-D4EA-42D7-8146-36A92E13F1D3}" type="datetimeFigureOut">
              <a:rPr lang="en-GB" smtClean="0"/>
              <a:t>17/05/2021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D61F98-3853-4FEC-8AE1-E9FC277323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B6D9D9-5631-4DCA-9295-50BFFAA00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7FD4F-572C-4EB8-AF74-8486ADAB0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60640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FDF369-3506-4F64-81DA-0F1A3F300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DF79AF-539F-4E46-8E5B-73CB1839BC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352FF6-2753-47BE-A6B1-4045751206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1EB49-D4EA-42D7-8146-36A92E13F1D3}" type="datetimeFigureOut">
              <a:rPr lang="en-GB" smtClean="0"/>
              <a:t>17/05/2021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B64568-EE20-4793-9A14-3E5861F9A9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F71A2A-6231-4067-AC68-15488D618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7FD4F-572C-4EB8-AF74-8486ADAB0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88517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AB55A4-8558-4313-9AA0-141085A742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93F0B7-E383-49D0-ADCE-A7FB7DB9AC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B96B5D-601F-4B33-A6DE-9A2DB05381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76399C-1128-42FB-AB7A-6761B13AA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1EB49-D4EA-42D7-8146-36A92E13F1D3}" type="datetimeFigureOut">
              <a:rPr lang="en-GB" smtClean="0"/>
              <a:t>17/05/2021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ABF26D-D056-477A-998D-BB2336CFBC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85F61A-DCED-4A53-88D6-C646551F3A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7FD4F-572C-4EB8-AF74-8486ADAB0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94679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CF77A-1F77-4293-81FE-F7E4B1A34C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5BEC36-65B4-474A-8145-020C1F9DB3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369300-8F25-47D0-ABC0-E50A41013F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320D149-C292-4F9B-9442-FAA7619402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3C64248-33AA-4C20-BDCE-E29DD8427C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87B9AD8-2868-40DE-9EDA-10D2B5323D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1EB49-D4EA-42D7-8146-36A92E13F1D3}" type="datetimeFigureOut">
              <a:rPr lang="en-GB" smtClean="0"/>
              <a:t>17/05/2021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7479F4D-DB63-45A2-98C6-61E7502B5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D3D7CBC-14E4-42A8-8B2E-7EED4360C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7FD4F-572C-4EB8-AF74-8486ADAB0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70335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25C1E2-296C-4468-8CF7-15784510E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73E7E66-9873-4267-AC60-B98C4F61E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1EB49-D4EA-42D7-8146-36A92E13F1D3}" type="datetimeFigureOut">
              <a:rPr lang="en-GB" smtClean="0"/>
              <a:t>17/05/2021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10EF5A4-A17D-4B7E-BE12-0E7B5A329E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6877D9-521B-4067-9BDE-DF3EA202E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7FD4F-572C-4EB8-AF74-8486ADAB0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969975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9F886BA-E060-4392-92C8-2AF722800F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1EB49-D4EA-42D7-8146-36A92E13F1D3}" type="datetimeFigureOut">
              <a:rPr lang="en-GB" smtClean="0"/>
              <a:t>17/05/2021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4BFE3F3-FC7F-4F46-BD73-C24C07BBF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DEF5DA-E008-426F-AD4C-4C14C06C14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7FD4F-572C-4EB8-AF74-8486ADAB0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8335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dobe Kaiti Std R" pitchFamily="18" charset="-128"/>
                <a:ea typeface="Adobe Kaiti Std R" pitchFamily="18" charset="-128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dobe Kaiti Std R" pitchFamily="18" charset="-128"/>
                <a:ea typeface="Adobe Kaiti Std R" pitchFamily="18" charset="-128"/>
              </a:defRPr>
            </a:lvl1pPr>
            <a:lvl2pPr>
              <a:defRPr>
                <a:latin typeface="Adobe Kaiti Std R" pitchFamily="18" charset="-128"/>
                <a:ea typeface="Adobe Kaiti Std R" pitchFamily="18" charset="-128"/>
              </a:defRPr>
            </a:lvl2pPr>
            <a:lvl3pPr>
              <a:defRPr>
                <a:latin typeface="Adobe Kaiti Std R" pitchFamily="18" charset="-128"/>
                <a:ea typeface="Adobe Kaiti Std R" pitchFamily="18" charset="-128"/>
              </a:defRPr>
            </a:lvl3pPr>
            <a:lvl4pPr>
              <a:defRPr>
                <a:latin typeface="Adobe Kaiti Std R" pitchFamily="18" charset="-128"/>
                <a:ea typeface="Adobe Kaiti Std R" pitchFamily="18" charset="-128"/>
              </a:defRPr>
            </a:lvl4pPr>
            <a:lvl5pPr>
              <a:defRPr>
                <a:latin typeface="Adobe Kaiti Std R" pitchFamily="18" charset="-128"/>
                <a:ea typeface="Adobe Kaiti Std R" pitchFamily="18" charset="-128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38A88-5B97-41EE-B129-2D4EBEC3E2C7}" type="datetimeFigureOut">
              <a:rPr lang="en-US" smtClean="0"/>
              <a:t>5/17/2021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ECCE8-CD04-4158-86EA-2ED06E688D22}" type="slidenum">
              <a:rPr lang="en-US" smtClean="0"/>
              <a:t>‹#›</a:t>
            </a:fld>
            <a:endParaRPr lang="en-US"/>
          </a:p>
        </p:txBody>
      </p:sp>
      <p:pic>
        <p:nvPicPr>
          <p:cNvPr id="2050" name="Picture 2" descr="D:\JOB\British Council\TREE\template\NewTemplate\PowerPoint Template_FA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8541"/>
            <a:ext cx="12192000" cy="68750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686478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13AAF0-5DCC-498D-A09C-33BE8D9CD1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D3C4A9-5FE1-46BD-8BA4-3533760855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84E529-CADA-4DEF-921D-5D662FE20B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9D2CCD-14D6-4A78-AAEE-211474B7A3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1EB49-D4EA-42D7-8146-36A92E13F1D3}" type="datetimeFigureOut">
              <a:rPr lang="en-GB" smtClean="0"/>
              <a:t>17/05/2021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A1F20F-76D4-4162-9F3D-3CF9FA477B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E22E2C-0306-41F7-8414-55E96E6E8F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7FD4F-572C-4EB8-AF74-8486ADAB0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068880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068F9F-0F14-4ADF-BC80-2BC565830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D3BCCDC-2EA8-469D-83E0-F6CAC68E4F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E250EC-DFC7-4D88-B878-41606F0F86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8A6C4A-0B4A-4764-91DF-CF8DC3C59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1EB49-D4EA-42D7-8146-36A92E13F1D3}" type="datetimeFigureOut">
              <a:rPr lang="en-GB" smtClean="0"/>
              <a:t>17/05/2021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ACEC32-EDBB-4E51-8EAD-2881B0113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E240AF-463A-4B37-8E4B-909ADCC89A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7FD4F-572C-4EB8-AF74-8486ADAB0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730161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2BCCCE-2144-4339-9523-66AD7D288C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CBEF86-7BA0-4C50-9FE5-C9A03E29CD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74C426-6EEB-45AB-8623-96EC7E110E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1EB49-D4EA-42D7-8146-36A92E13F1D3}" type="datetimeFigureOut">
              <a:rPr lang="en-GB" smtClean="0"/>
              <a:t>17/05/2021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C784B5-06AB-44C8-8D3C-52A40FE8C5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ACE7A8-1C16-417C-9641-8D934D163C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7FD4F-572C-4EB8-AF74-8486ADAB0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49591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660185D-7C1F-45B3-92AF-7413E78506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A14A01-09D7-45AD-B5CE-03D05A3FD6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56115D-C40A-4111-8E52-629DBCB361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1EB49-D4EA-42D7-8146-36A92E13F1D3}" type="datetimeFigureOut">
              <a:rPr lang="en-GB" smtClean="0"/>
              <a:t>17/05/2021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E9287-B0A2-4C50-8137-738283D99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5C2F18-B3AC-4D4E-9D9C-987E42C441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7FD4F-572C-4EB8-AF74-8486ADAB0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9554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11919-D54D-445E-AF8D-F63E78450C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BE2A0D-BB05-4D84-B8AE-0C291CDDDE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B9B084-06CE-4A5E-96A2-3A0F63A84F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24D0B-8C35-4C37-8895-78F4822E62D5}" type="datetimeFigureOut">
              <a:rPr lang="en-GB" smtClean="0"/>
              <a:t>17/05/2021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8187F4-F991-4706-A873-1F1FEE6036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602EA0-8B7E-4D69-ADE3-3CCA159A4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9C580-C195-4E0E-862B-B6949D7BE1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5656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E4D441-0F9F-44C8-80D3-FCF2834FBE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316469-5FBD-4673-98D3-EF45D7A0AC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64C6F1-F2BE-4846-B5A9-4F36801B0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24D0B-8C35-4C37-8895-78F4822E62D5}" type="datetimeFigureOut">
              <a:rPr lang="en-GB" smtClean="0"/>
              <a:t>17/05/2021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4C30DC-F0D7-44D3-8188-F8C0EA627E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4EB9CB-98D1-49EA-AEFC-7099CA7F05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9C580-C195-4E0E-862B-B6949D7BE1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2073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366090-B1BE-49D2-BA1D-061B4A574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69DE2A-577C-4E09-BB12-B6B05DC367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D6E129-0064-4AFA-A1F7-C086E1BF51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B872A2-84E8-4BEA-BABC-4CFC52C86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24D0B-8C35-4C37-8895-78F4822E62D5}" type="datetimeFigureOut">
              <a:rPr lang="en-GB" smtClean="0"/>
              <a:t>17/05/2021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57AB9B-7CA3-4EE4-8089-E116AEC459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5FB988-C59B-443B-B469-3C33D9172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9C580-C195-4E0E-862B-B6949D7BE1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9054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51FA31-8F5F-4AE6-AFAE-D213D04D0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5C78AE-769C-4AEF-B73D-87575A6E62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E1BB4A-00AB-4EBE-9C6D-6FF13EB5FD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AA02CD5-A81B-4B59-AB36-FBCF25713A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DFDB1B-2B42-42EE-A455-234309995A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50A5143-722A-4A21-B251-EB7528DF9F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24D0B-8C35-4C37-8895-78F4822E62D5}" type="datetimeFigureOut">
              <a:rPr lang="en-GB" smtClean="0"/>
              <a:t>17/05/2021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EA43845-1EFD-4B76-8611-6D188C9DB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8FEE79C-82FF-4D09-B45B-EF98D134B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9C580-C195-4E0E-862B-B6949D7BE1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1121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9FE4D2-A39B-404F-A614-3A9563E48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DDC2D0A-83AB-46B1-A564-5577A5135A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24D0B-8C35-4C37-8895-78F4822E62D5}" type="datetimeFigureOut">
              <a:rPr lang="en-GB" smtClean="0"/>
              <a:t>17/05/2021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DAA7C4-0B45-461E-9A00-01E519D1B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F83951-FB7C-4948-8BCA-E6934590F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9C580-C195-4E0E-862B-B6949D7BE1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4010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0CEFA4E-F8BE-4820-A841-AA3215DB05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24D0B-8C35-4C37-8895-78F4822E62D5}" type="datetimeFigureOut">
              <a:rPr lang="en-GB" smtClean="0"/>
              <a:t>17/05/2021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2F02813-7FFC-4AB6-B67A-5E7D4B521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D6790F-8239-45AB-80C1-E7FCBEF64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9C580-C195-4E0E-862B-B6949D7BE1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9620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9B4162-2845-42ED-9CAD-A8AAF0F545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BA11CB-79EC-4730-9AB7-90B21B48CA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4F9DDE-EDDE-4752-9E18-717BD59CBE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7170B1-C9AE-4A07-B407-8E3838B06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24D0B-8C35-4C37-8895-78F4822E62D5}" type="datetimeFigureOut">
              <a:rPr lang="en-GB" smtClean="0"/>
              <a:t>17/05/2021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5DDEB0-6151-4494-9CE7-E4B4D2C04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D18D4C-DAE2-4015-88D2-0C2121F81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9C580-C195-4E0E-862B-B6949D7BE1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2404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EE57F1-2E6F-4AF5-8438-FAE18A0E67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6CCA10-D5EF-4AC8-8BCE-CAA2760309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8BF725-9856-48B6-BE22-1F67755B99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defRPr>
            </a:lvl1pPr>
          </a:lstStyle>
          <a:p>
            <a:fld id="{60F24D0B-8C35-4C37-8895-78F4822E62D5}" type="datetimeFigureOut">
              <a:rPr lang="en-GB" smtClean="0"/>
              <a:pPr/>
              <a:t>17/05/2021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18E479-9CAC-41F4-AFAC-3AC6FF8A6A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96F948-5663-4536-A206-7DE8C81743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defRPr>
            </a:lvl1pPr>
          </a:lstStyle>
          <a:p>
            <a:fld id="{D789C580-C195-4E0E-862B-B6949D7BE131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94459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Source Sans Pro" panose="020B0503030403020204" pitchFamily="34" charset="0"/>
          <a:ea typeface="Source Sans Pro" panose="020B0503030403020204" pitchFamily="34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D970534-4871-491D-A043-6C8684B91C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A54498-B837-4A13-9960-EC28BBBF59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A40ED7-4A89-4F24-9519-9E8CC0BDE9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71EB49-D4EA-42D7-8146-36A92E13F1D3}" type="datetimeFigureOut">
              <a:rPr lang="en-GB" smtClean="0"/>
              <a:t>17/05/2021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A66D2B-5591-4804-9759-156307019D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0C180D-1FB9-4EAE-903F-28FDC942ED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B7FD4F-572C-4EB8-AF74-8486ADAB0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681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vimeo.com/showcase/lifechallenges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799C65B-1D4C-49B0-AC6B-CC10E85364A8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524000" y="3602038"/>
            <a:ext cx="9144000" cy="1655762"/>
          </a:xfrm>
        </p:spPr>
        <p:txBody>
          <a:bodyPr/>
          <a:lstStyle/>
          <a:p>
            <a:pPr marL="0" indent="0">
              <a:buNone/>
            </a:pPr>
            <a:r>
              <a:rPr lang="en-GB" sz="3600" u="sng" dirty="0">
                <a:hlinkClick r:id="rId2"/>
              </a:rPr>
              <a:t>https://vimeo.com/showcase/lifechallenges</a:t>
            </a:r>
            <a:endParaRPr lang="en-GB" sz="3600" u="sng" dirty="0"/>
          </a:p>
          <a:p>
            <a:pPr marL="0" indent="0">
              <a:buNone/>
            </a:pPr>
            <a:r>
              <a:rPr lang="en-GB" dirty="0"/>
              <a:t>10/3/21  FP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C55E2DC5-C569-4F12-B98F-AD0BAE9A17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9770" y="979205"/>
            <a:ext cx="9144000" cy="2272581"/>
          </a:xfrm>
        </p:spPr>
        <p:txBody>
          <a:bodyPr/>
          <a:lstStyle/>
          <a:p>
            <a:r>
              <a:rPr lang="en-GB" dirty="0">
                <a:latin typeface="Source Sans Pro"/>
                <a:ea typeface="Source Sans Pro"/>
              </a:rPr>
              <a:t>Ready to Run video series: B1.        British Sign Language (BSL)</a:t>
            </a:r>
            <a:endParaRPr lang="en-US" dirty="0">
              <a:latin typeface="Source Sans Pro"/>
              <a:ea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41721548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B163D-A942-4A75-93B7-C14101F48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FF0000"/>
                </a:solidFill>
              </a:rPr>
              <a:t>Pre- video task 1-  Vocabulary: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88613D-5435-453F-847B-6FBCFFBBBF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We’re going to see some ‘ordinary’ British people; but some of them have a specific disability. </a:t>
            </a:r>
          </a:p>
          <a:p>
            <a:pPr lvl="0"/>
            <a:r>
              <a:rPr lang="en-GB" dirty="0"/>
              <a:t> </a:t>
            </a:r>
            <a:r>
              <a:rPr lang="en-GB" dirty="0">
                <a:solidFill>
                  <a:srgbClr val="FF0000"/>
                </a:solidFill>
              </a:rPr>
              <a:t>Match these words with the definitions</a:t>
            </a:r>
          </a:p>
          <a:p>
            <a:r>
              <a:rPr lang="en-GB" dirty="0">
                <a:solidFill>
                  <a:srgbClr val="002060"/>
                </a:solidFill>
              </a:rPr>
              <a:t>Someone who can’t hear  well/ at all              dumb/mute</a:t>
            </a:r>
          </a:p>
          <a:p>
            <a:r>
              <a:rPr lang="en-GB" dirty="0">
                <a:solidFill>
                  <a:srgbClr val="002060"/>
                </a:solidFill>
              </a:rPr>
              <a:t>Someone who can’t see well/at all                          deaf</a:t>
            </a:r>
          </a:p>
          <a:p>
            <a:r>
              <a:rPr lang="en-GB" dirty="0">
                <a:solidFill>
                  <a:srgbClr val="002060"/>
                </a:solidFill>
              </a:rPr>
              <a:t>Someone who can’t speak well/at all                      blind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834367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DDB05C-DE05-4539-A1EA-A06C973141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FF0000"/>
                </a:solidFill>
              </a:rPr>
              <a:t>Pre- video task 2: Reflection/discussion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735634-A23E-4DC9-86B0-DA5ACC8343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latin typeface="+mn-lt"/>
              </a:rPr>
              <a:t>What makes a good tea party? </a:t>
            </a:r>
          </a:p>
          <a:p>
            <a:endParaRPr lang="en-GB" sz="9600" dirty="0"/>
          </a:p>
          <a:p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891A22-52F0-491D-8569-1941B764E1AA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1942811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2800" dirty="0"/>
              <a:t>? </a:t>
            </a:r>
          </a:p>
          <a:p>
            <a:endParaRPr lang="en-GB" sz="12800" dirty="0"/>
          </a:p>
          <a:p>
            <a:endParaRPr lang="en-GB" sz="12800" dirty="0"/>
          </a:p>
          <a:p>
            <a:endParaRPr lang="en-GB" sz="12800" dirty="0"/>
          </a:p>
          <a:p>
            <a:endParaRPr lang="en-GB" sz="12800" dirty="0"/>
          </a:p>
          <a:p>
            <a:endParaRPr lang="en-GB" sz="12800" dirty="0"/>
          </a:p>
          <a:p>
            <a:pPr marL="0" indent="0">
              <a:buFont typeface="Arial" panose="020B0604020202020204" pitchFamily="34" charset="0"/>
              <a:buNone/>
            </a:pPr>
            <a:endParaRPr lang="en-GB" sz="12800" dirty="0"/>
          </a:p>
          <a:p>
            <a:r>
              <a:rPr lang="en-GB" sz="12800" dirty="0">
                <a:latin typeface="+mn-lt"/>
              </a:rPr>
              <a:t>Imagine you are having one. Who do you invite?  Do you serve things to eat &amp; drink? What? What will you &amp; your guests DO at the party</a:t>
            </a:r>
            <a:r>
              <a:rPr lang="en-GB" sz="14400" dirty="0">
                <a:latin typeface="+mn-lt"/>
              </a:rPr>
              <a:t>? </a:t>
            </a:r>
          </a:p>
          <a:p>
            <a:endParaRPr lang="en-GB" sz="6700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GB" dirty="0"/>
              <a:t> </a:t>
            </a:r>
          </a:p>
          <a:p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E11D6F5-DEAF-4E0A-96FB-100B7A4C0E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98277" y="2405062"/>
            <a:ext cx="5298831" cy="2448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58525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EBDE27-A3BB-424B-BA74-7AF761759B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3. While watching 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F40F8B-D9D4-4B8F-9CF9-22CEFF9C9D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>
                <a:solidFill>
                  <a:srgbClr val="FF0000"/>
                </a:solidFill>
              </a:rPr>
              <a:t>Watch the first minute of the B.S.L video &amp; answer these questions:</a:t>
            </a:r>
          </a:p>
          <a:p>
            <a:pPr lvl="0"/>
            <a:endParaRPr lang="en-GB" dirty="0">
              <a:solidFill>
                <a:srgbClr val="FF0000"/>
              </a:solidFill>
            </a:endParaRPr>
          </a:p>
          <a:p>
            <a:pPr lvl="0"/>
            <a:r>
              <a:rPr lang="en-GB" dirty="0"/>
              <a:t>What’s the relationship between Dionne &amp; La Toyah? </a:t>
            </a:r>
          </a:p>
          <a:p>
            <a:pPr lvl="0"/>
            <a:r>
              <a:rPr lang="en-GB" dirty="0"/>
              <a:t>How do they communicate? Why?</a:t>
            </a:r>
          </a:p>
          <a:p>
            <a:pPr lvl="0"/>
            <a:r>
              <a:rPr lang="en-GB" dirty="0"/>
              <a:t>What kind of event are they organising? Why?</a:t>
            </a:r>
          </a:p>
          <a:p>
            <a:pPr lvl="0"/>
            <a:r>
              <a:rPr lang="en-GB" dirty="0"/>
              <a:t>They &amp; their guests will practice a language at the tea party. What language?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366076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20945E-CA28-4906-9A66-CB32563055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 4. While watching 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C7CCBC-4DB5-4BC6-AB94-E2876224E6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GB" dirty="0">
                <a:solidFill>
                  <a:srgbClr val="FF0000"/>
                </a:solidFill>
              </a:rPr>
              <a:t>Watch the rest of the B.S.L video &amp; answer these questions:</a:t>
            </a:r>
          </a:p>
          <a:p>
            <a:pPr lvl="0"/>
            <a:endParaRPr lang="en-GB" dirty="0">
              <a:solidFill>
                <a:srgbClr val="FF0000"/>
              </a:solidFill>
            </a:endParaRPr>
          </a:p>
          <a:p>
            <a:pPr lvl="0"/>
            <a:r>
              <a:rPr lang="en-GB" dirty="0"/>
              <a:t>Is B.S.L a spoken language? How do people ‘speak’?</a:t>
            </a:r>
          </a:p>
          <a:p>
            <a:pPr lvl="0"/>
            <a:r>
              <a:rPr lang="en-GB" dirty="0"/>
              <a:t>B.S.L sentences must be s………., d……….. and mainly v…………</a:t>
            </a:r>
          </a:p>
          <a:p>
            <a:pPr lvl="0"/>
            <a:r>
              <a:rPr lang="en-GB" dirty="0"/>
              <a:t>What has La Toyah planned for the party, as well as a good chat?</a:t>
            </a:r>
          </a:p>
          <a:p>
            <a:pPr lvl="0"/>
            <a:r>
              <a:rPr lang="en-GB" dirty="0"/>
              <a:t>Are people enjoying the activities? Can they communicate easily?</a:t>
            </a:r>
          </a:p>
          <a:p>
            <a:pPr lvl="0"/>
            <a:r>
              <a:rPr lang="en-GB" dirty="0"/>
              <a:t>The guests are all ‘Londoners’. What does this mean? Because they come from the same city, they have a similar ‘a……….’, even in B.S.L</a:t>
            </a:r>
          </a:p>
          <a:p>
            <a:pPr lvl="0"/>
            <a:r>
              <a:rPr lang="en-GB" dirty="0"/>
              <a:t>Is B.S.L the same all over Britain?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699286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68774-2470-4ABB-AFFB-FBF692B1DB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Myanmar Text" panose="020B0502040204020203" pitchFamily="34" charset="0"/>
              </a:rPr>
              <a:t>5. Post- video task:  Pair/ group discussion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FB7E58-C396-4B15-9C4A-FAD51E24A0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dirty="0">
                <a:latin typeface="Calibri" panose="020F0502020204030204" pitchFamily="34" charset="0"/>
                <a:ea typeface="Calibri" panose="020F0502020204030204" pitchFamily="34" charset="0"/>
                <a:cs typeface="Myanmar Text" panose="020B0502040204020203" pitchFamily="34" charset="0"/>
              </a:rPr>
              <a:t>a)What’s the most important event you have ever organised (or attended)? What did you have to do beforehand? During the event?</a:t>
            </a:r>
          </a:p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GB" sz="3600" dirty="0">
              <a:latin typeface="Calibri" panose="020F0502020204030204" pitchFamily="34" charset="0"/>
              <a:ea typeface="Calibri" panose="020F0502020204030204" pitchFamily="34" charset="0"/>
              <a:cs typeface="Myanmar Text" panose="020B0502040204020203" pitchFamily="34" charset="0"/>
            </a:endParaRPr>
          </a:p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dirty="0">
                <a:latin typeface="Calibri" panose="020F0502020204030204" pitchFamily="34" charset="0"/>
                <a:ea typeface="Calibri" panose="020F0502020204030204" pitchFamily="34" charset="0"/>
                <a:cs typeface="Myanmar Text" panose="020B0502040204020203" pitchFamily="34" charset="0"/>
              </a:rPr>
              <a:t>b)Do you know a deaf person, or anyone with a disability? How do they manage to overcome their difficulties?</a:t>
            </a:r>
          </a:p>
          <a:p>
            <a:pPr marL="68580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Myanmar Text" panose="020B0502040204020203" pitchFamily="34" charset="0"/>
              </a:rPr>
              <a:t> 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899860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BC8728-9C12-4532-8080-3EDBE637D2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FF0000"/>
                </a:solidFill>
              </a:rPr>
              <a:t>Extension- Speaking &amp; listening / writing practice: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8C825A-89AB-4616-A123-A9A687758C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n-GB" dirty="0"/>
              <a:t>Dionne &amp; La Toyah think a tea party is ‘the perfect way to spend the afternoon’. What’s your idea of a perfect afternoon? Or even whole day? Describe it to others or write a paragraph in your notebook.</a:t>
            </a:r>
          </a:p>
          <a:p>
            <a:pPr lvl="0"/>
            <a:r>
              <a:rPr lang="en-GB" dirty="0"/>
              <a:t>‘Having conversations is very important for learning any language’.  How else can you practice your English listening &amp; speaking skills? Share your ideas or make a note.</a:t>
            </a:r>
          </a:p>
          <a:p>
            <a:pPr lvl="0"/>
            <a:r>
              <a:rPr lang="en-GB" dirty="0"/>
              <a:t>La Toyah explains the rules of the party games she has planned. Try to give instructions for a party game you know, to your group or in your notebook.</a:t>
            </a:r>
          </a:p>
          <a:p>
            <a:pPr marL="0" indent="0">
              <a:buNone/>
            </a:pPr>
            <a:r>
              <a:rPr lang="en-GB" dirty="0"/>
              <a:t> </a:t>
            </a:r>
          </a:p>
          <a:p>
            <a:r>
              <a:rPr lang="en-GB">
                <a:solidFill>
                  <a:srgbClr val="7030A0"/>
                </a:solidFill>
              </a:rPr>
              <a:t>“Well done Dionne &amp; La Toyah” &amp; YOU!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03773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4BBA6E0D0580B499C4F0BCC264DE0E2" ma:contentTypeVersion="12" ma:contentTypeDescription="Create a new document." ma:contentTypeScope="" ma:versionID="7c2f208282779d579a6ab6d1b584d4e1">
  <xsd:schema xmlns:xsd="http://www.w3.org/2001/XMLSchema" xmlns:xs="http://www.w3.org/2001/XMLSchema" xmlns:p="http://schemas.microsoft.com/office/2006/metadata/properties" xmlns:ns2="fd4bc9ef-c111-460f-808e-4de0462dc25a" xmlns:ns3="61ceb53a-92cc-40c1-a438-9322f3340fc8" targetNamespace="http://schemas.microsoft.com/office/2006/metadata/properties" ma:root="true" ma:fieldsID="90271c73fdeba9917f95ca19f9b69583" ns2:_="" ns3:_="">
    <xsd:import namespace="fd4bc9ef-c111-460f-808e-4de0462dc25a"/>
    <xsd:import namespace="61ceb53a-92cc-40c1-a438-9322f3340fc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4bc9ef-c111-460f-808e-4de0462dc25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ceb53a-92cc-40c1-a438-9322f3340fc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78F3394-DAFA-4587-A77B-F49DE5D2709C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25C34035-3D3C-4399-9342-3ADA103DC36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0276D01-A0B8-47B6-BCA2-13DC78E76C2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d4bc9ef-c111-460f-808e-4de0462dc25a"/>
    <ds:schemaRef ds:uri="61ceb53a-92cc-40c1-a438-9322f3340fc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504</Words>
  <Application>Microsoft Office PowerPoint</Application>
  <PresentationFormat>Widescreen</PresentationFormat>
  <Paragraphs>52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Office Theme</vt:lpstr>
      <vt:lpstr>Custom Design</vt:lpstr>
      <vt:lpstr>Ready to Run video series: B1.        British Sign Language (BSL)</vt:lpstr>
      <vt:lpstr>Pre- video task 1-  Vocabulary:</vt:lpstr>
      <vt:lpstr>Pre- video task 2: Reflection/discussion</vt:lpstr>
      <vt:lpstr>3. While watching </vt:lpstr>
      <vt:lpstr> 4. While watching </vt:lpstr>
      <vt:lpstr>5. Post- video task:  Pair/ group discussion</vt:lpstr>
      <vt:lpstr>Extension- Speaking &amp; listening / writing practice: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Carey, Thomas (Myanmar)</dc:creator>
  <cp:lastModifiedBy>Pearson, Fiona (Myanmar)</cp:lastModifiedBy>
  <cp:revision>19</cp:revision>
  <dcterms:created xsi:type="dcterms:W3CDTF">2020-03-10T09:03:07Z</dcterms:created>
  <dcterms:modified xsi:type="dcterms:W3CDTF">2021-05-17T09:28:43Z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0x010100B4BBA6E0D0580B499C4F0BCC264DE0E2</vt:lpwstr>
  </property>
</Properties>
</file>