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F49747-7A1C-4CA4-91D8-6A663E14623B}" v="19" dt="2021-05-17T09:28:42.5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1" d="100"/>
          <a:sy n="41" d="100"/>
        </p:scale>
        <p:origin x="95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arson, Fiona (Myanmar)" userId="S::fiona.pearson@britishcouncil.org::0ff31fd0-c1ca-4431-b6c4-8e6bd13e73a6" providerId="AD" clId="Web-{8FF49747-7A1C-4CA4-91D8-6A663E14623B}"/>
    <pc:docChg chg="delSld modSld">
      <pc:chgData name="Pearson, Fiona (Myanmar)" userId="S::fiona.pearson@britishcouncil.org::0ff31fd0-c1ca-4431-b6c4-8e6bd13e73a6" providerId="AD" clId="Web-{8FF49747-7A1C-4CA4-91D8-6A663E14623B}" dt="2021-05-17T09:28:42.526" v="14"/>
      <pc:docMkLst>
        <pc:docMk/>
      </pc:docMkLst>
      <pc:sldChg chg="addSp delSp modSp">
        <pc:chgData name="Pearson, Fiona (Myanmar)" userId="S::fiona.pearson@britishcouncil.org::0ff31fd0-c1ca-4431-b6c4-8e6bd13e73a6" providerId="AD" clId="Web-{8FF49747-7A1C-4CA4-91D8-6A663E14623B}" dt="2021-05-17T09:27:56.744" v="13" actId="14100"/>
        <pc:sldMkLst>
          <pc:docMk/>
          <pc:sldMk cId="4172154877" sldId="256"/>
        </pc:sldMkLst>
        <pc:spChg chg="del">
          <ac:chgData name="Pearson, Fiona (Myanmar)" userId="S::fiona.pearson@britishcouncil.org::0ff31fd0-c1ca-4431-b6c4-8e6bd13e73a6" providerId="AD" clId="Web-{8FF49747-7A1C-4CA4-91D8-6A663E14623B}" dt="2021-05-17T09:26:25.430" v="0"/>
          <ac:spMkLst>
            <pc:docMk/>
            <pc:sldMk cId="4172154877" sldId="256"/>
            <ac:spMk id="2" creationId="{0DFB921B-697B-4EF3-86A4-820A3B9181B8}"/>
          </ac:spMkLst>
        </pc:spChg>
        <pc:spChg chg="del mod">
          <ac:chgData name="Pearson, Fiona (Myanmar)" userId="S::fiona.pearson@britishcouncil.org::0ff31fd0-c1ca-4431-b6c4-8e6bd13e73a6" providerId="AD" clId="Web-{8FF49747-7A1C-4CA4-91D8-6A663E14623B}" dt="2021-05-17T09:26:45.946" v="9"/>
          <ac:spMkLst>
            <pc:docMk/>
            <pc:sldMk cId="4172154877" sldId="256"/>
            <ac:spMk id="5" creationId="{4EE9972E-E61F-45E5-8AC4-614423CAA903}"/>
          </ac:spMkLst>
        </pc:spChg>
        <pc:spChg chg="add mod">
          <ac:chgData name="Pearson, Fiona (Myanmar)" userId="S::fiona.pearson@britishcouncil.org::0ff31fd0-c1ca-4431-b6c4-8e6bd13e73a6" providerId="AD" clId="Web-{8FF49747-7A1C-4CA4-91D8-6A663E14623B}" dt="2021-05-17T09:27:56.744" v="13" actId="14100"/>
          <ac:spMkLst>
            <pc:docMk/>
            <pc:sldMk cId="4172154877" sldId="256"/>
            <ac:spMk id="6" creationId="{C55E2DC5-C569-4F12-B98F-AD0BAE9A176F}"/>
          </ac:spMkLst>
        </pc:spChg>
      </pc:sldChg>
      <pc:sldChg chg="del">
        <pc:chgData name="Pearson, Fiona (Myanmar)" userId="S::fiona.pearson@britishcouncil.org::0ff31fd0-c1ca-4431-b6c4-8e6bd13e73a6" providerId="AD" clId="Web-{8FF49747-7A1C-4CA4-91D8-6A663E14623B}" dt="2021-05-17T09:28:42.526" v="14"/>
        <pc:sldMkLst>
          <pc:docMk/>
          <pc:sldMk cId="4249808697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34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8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61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82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BDEC-702D-42E1-8803-CF8FFCDA5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2F348-B336-4B1B-9E23-2C3115326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427D9-D26C-4D28-ADCA-6E2BBBCB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48B70-C79E-4EC1-83F5-A92E89C8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6EF88-3785-448C-8BD7-490206C06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2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78FE-DC31-4246-B749-10296C0C7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03B2C-245B-4F3E-BD34-DF49F007F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F53B6-7691-476F-85B1-20E1118B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61F98-3853-4FEC-8AE1-E9FC2773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6D9D9-5631-4DCA-9295-50BFFAA0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064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69-3506-4F64-81DA-0F1A3F30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F79AF-539F-4E46-8E5B-73CB1839B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52FF6-2753-47BE-A6B1-40457512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64568-EE20-4793-9A14-3E5861F9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71A2A-6231-4067-AC68-15488D61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851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B55A4-8558-4313-9AA0-141085A7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3F0B7-E383-49D0-ADCE-A7FB7DB9A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96B5D-601F-4B33-A6DE-9A2DB053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6399C-1128-42FB-AB7A-6761B13AA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BF26D-D056-477A-998D-BB2336CFB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5F61A-DCED-4A53-88D6-C646551F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6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CF77A-1F77-4293-81FE-F7E4B1A3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BEC36-65B4-474A-8145-020C1F9DB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69300-8F25-47D0-ABC0-E50A41013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0D149-C292-4F9B-9442-FAA761940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C64248-33AA-4C20-BDCE-E29DD8427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B9AD8-2868-40DE-9EDA-10D2B5323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479F4D-DB63-45A2-98C6-61E7502B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D7CBC-14E4-42A8-8B2E-7EED4360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33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5C1E2-296C-4468-8CF7-15784510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7E66-9873-4267-AC60-B98C4F61E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EF5A4-A17D-4B7E-BE12-0E7B5A329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877D9-521B-4067-9BDE-DF3EA20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699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886BA-E060-4392-92C8-2AF72280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FE3F3-FC7F-4F46-BD73-C24C07BB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EF5DA-E008-426F-AD4C-4C14C06C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3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64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AAF0-5DCC-498D-A09C-33BE8D9CD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C4A9-5FE1-46BD-8BA4-353376085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4E529-CADA-4DEF-921D-5D662FE20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D2CCD-14D6-4A78-AAEE-211474B7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1F20F-76D4-4162-9F3D-3CF9FA4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22E2C-0306-41F7-8414-55E96E6E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88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8F9F-0F14-4ADF-BC80-2BC56583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3BCCDC-2EA8-469D-83E0-F6CAC68E4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E250EC-DFC7-4D88-B878-41606F0F8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A6C4A-0B4A-4764-91DF-CF8DC3C59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CEC32-EDBB-4E51-8EAD-2881B0113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240AF-463A-4B37-8E4B-909ADCC8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01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BCCCE-2144-4339-9523-66AD7D28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BEF86-7BA0-4C50-9FE5-C9A03E29C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4C426-6EEB-45AB-8623-96EC7E110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784B5-06AB-44C8-8D3C-52A40FE8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CE7A8-1C16-417C-9641-8D934D16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959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60185D-7C1F-45B3-92AF-7413E7850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14A01-09D7-45AD-B5CE-03D05A3FD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6115D-C40A-4111-8E52-629DBCB36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E9287-B0A2-4C50-8137-738283D9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C2F18-B3AC-4D4E-9D9C-987E42C4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5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65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07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05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12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2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17/05/2021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45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70534-4871-491D-A043-6C8684B9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54498-B837-4A13-9960-EC28BBBF5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0ED7-4A89-4F24-9519-9E8CC0BDE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1EB49-D4EA-42D7-8146-36A92E13F1D3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6D2B-5591-4804-9759-156307019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C180D-1FB9-4EAE-903F-28FDC942E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68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showcase/lifechallenge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799C65B-1D4C-49B0-AC6B-CC10E85364A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pPr marL="0" indent="0">
              <a:buNone/>
            </a:pPr>
            <a:r>
              <a:rPr lang="en-GB" sz="3600" u="sng" dirty="0">
                <a:hlinkClick r:id="rId2"/>
              </a:rPr>
              <a:t>https://vimeo.com/showcase/lifechallenges</a:t>
            </a:r>
            <a:endParaRPr lang="en-GB" sz="3600" u="sng" dirty="0"/>
          </a:p>
          <a:p>
            <a:pPr marL="0" indent="0">
              <a:buNone/>
            </a:pPr>
            <a:r>
              <a:rPr lang="en-GB" dirty="0"/>
              <a:t>10/3/21  FP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55E2DC5-C569-4F12-B98F-AD0BAE9A17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979205"/>
            <a:ext cx="9144000" cy="2272581"/>
          </a:xfrm>
        </p:spPr>
        <p:txBody>
          <a:bodyPr/>
          <a:lstStyle/>
          <a:p>
            <a:r>
              <a:rPr lang="en-GB" dirty="0">
                <a:latin typeface="Source Sans Pro"/>
                <a:ea typeface="Source Sans Pro"/>
              </a:rPr>
              <a:t>Ready to Run video series: B1.        British Sign Language (BSL)</a:t>
            </a:r>
            <a:endParaRPr lang="en-US" dirty="0">
              <a:latin typeface="Source Sans Pro"/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417215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B163D-A942-4A75-93B7-C14101F48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Pre- video task 1-  Vocabulary: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8613D-5435-453F-847B-6FBCFFBBB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We’re going to see some ‘ordinary’ British people; but some of them have a specific disability. </a:t>
            </a:r>
          </a:p>
          <a:p>
            <a:pPr lvl="0"/>
            <a:r>
              <a:rPr lang="en-GB" dirty="0"/>
              <a:t> </a:t>
            </a:r>
            <a:r>
              <a:rPr lang="en-GB" dirty="0">
                <a:solidFill>
                  <a:srgbClr val="FF0000"/>
                </a:solidFill>
              </a:rPr>
              <a:t>Match these words with the definitions</a:t>
            </a:r>
          </a:p>
          <a:p>
            <a:r>
              <a:rPr lang="en-GB" dirty="0">
                <a:solidFill>
                  <a:srgbClr val="002060"/>
                </a:solidFill>
              </a:rPr>
              <a:t>Someone who can’t hear  well/ at all              dumb/mute</a:t>
            </a:r>
          </a:p>
          <a:p>
            <a:r>
              <a:rPr lang="en-GB" dirty="0">
                <a:solidFill>
                  <a:srgbClr val="002060"/>
                </a:solidFill>
              </a:rPr>
              <a:t>Someone who can’t see well/at all                          deaf</a:t>
            </a:r>
          </a:p>
          <a:p>
            <a:r>
              <a:rPr lang="en-GB" dirty="0">
                <a:solidFill>
                  <a:srgbClr val="002060"/>
                </a:solidFill>
              </a:rPr>
              <a:t>Someone who can’t speak well/at all                      blind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3436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DB05C-DE05-4539-A1EA-A06C97314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Pre- video task 2: Reflection/discussion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35634-A23E-4DC9-86B0-DA5ACC8343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What makes a good tea party? </a:t>
            </a:r>
          </a:p>
          <a:p>
            <a:endParaRPr lang="en-GB" sz="9600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891A22-52F0-491D-8569-1941B764E1A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194281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800" dirty="0"/>
              <a:t>? </a:t>
            </a:r>
          </a:p>
          <a:p>
            <a:endParaRPr lang="en-GB" sz="12800" dirty="0"/>
          </a:p>
          <a:p>
            <a:endParaRPr lang="en-GB" sz="12800" dirty="0"/>
          </a:p>
          <a:p>
            <a:endParaRPr lang="en-GB" sz="12800" dirty="0"/>
          </a:p>
          <a:p>
            <a:endParaRPr lang="en-GB" sz="12800" dirty="0"/>
          </a:p>
          <a:p>
            <a:endParaRPr lang="en-GB" sz="128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2800" dirty="0"/>
          </a:p>
          <a:p>
            <a:r>
              <a:rPr lang="en-GB" sz="12800" dirty="0">
                <a:latin typeface="+mn-lt"/>
              </a:rPr>
              <a:t>Imagine you are having one. Who do you invite?  Do you serve things to eat &amp; drink? What? What will you &amp; your guests DO at the party</a:t>
            </a:r>
            <a:r>
              <a:rPr lang="en-GB" sz="14400" dirty="0">
                <a:latin typeface="+mn-lt"/>
              </a:rPr>
              <a:t>? </a:t>
            </a:r>
          </a:p>
          <a:p>
            <a:endParaRPr lang="en-GB" sz="67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 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11D6F5-DEAF-4E0A-96FB-100B7A4C0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277" y="2405062"/>
            <a:ext cx="5298831" cy="244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852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BDE27-A3BB-424B-BA74-7AF761759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3. While watching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40F8B-D9D4-4B8F-9CF9-22CEFF9C9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>
                <a:solidFill>
                  <a:srgbClr val="FF0000"/>
                </a:solidFill>
              </a:rPr>
              <a:t>Watch the first minute of the B.S.L video &amp; answer these questions:</a:t>
            </a:r>
          </a:p>
          <a:p>
            <a:pPr lvl="0"/>
            <a:endParaRPr lang="en-GB" dirty="0">
              <a:solidFill>
                <a:srgbClr val="FF0000"/>
              </a:solidFill>
            </a:endParaRPr>
          </a:p>
          <a:p>
            <a:pPr lvl="0"/>
            <a:r>
              <a:rPr lang="en-GB" dirty="0"/>
              <a:t>What’s the relationship between Dionne &amp; La Toyah? </a:t>
            </a:r>
          </a:p>
          <a:p>
            <a:pPr lvl="0"/>
            <a:r>
              <a:rPr lang="en-GB" dirty="0"/>
              <a:t>How do they communicate? Why?</a:t>
            </a:r>
          </a:p>
          <a:p>
            <a:pPr lvl="0"/>
            <a:r>
              <a:rPr lang="en-GB" dirty="0"/>
              <a:t>What kind of event are they organising? Why?</a:t>
            </a:r>
          </a:p>
          <a:p>
            <a:pPr lvl="0"/>
            <a:r>
              <a:rPr lang="en-GB" dirty="0"/>
              <a:t>They &amp; their guests will practice a language at the tea party. What language?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6607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0945E-CA28-4906-9A66-CB3256305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 4. While watching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7CCBC-4DB5-4BC6-AB94-E2876224E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GB" dirty="0">
                <a:solidFill>
                  <a:srgbClr val="FF0000"/>
                </a:solidFill>
              </a:rPr>
              <a:t>Watch the rest of the B.S.L video &amp; answer these questions:</a:t>
            </a:r>
          </a:p>
          <a:p>
            <a:pPr lvl="0"/>
            <a:endParaRPr lang="en-GB" dirty="0">
              <a:solidFill>
                <a:srgbClr val="FF0000"/>
              </a:solidFill>
            </a:endParaRPr>
          </a:p>
          <a:p>
            <a:pPr lvl="0"/>
            <a:r>
              <a:rPr lang="en-GB" dirty="0"/>
              <a:t>Is B.S.L a spoken language? How do people ‘speak’?</a:t>
            </a:r>
          </a:p>
          <a:p>
            <a:pPr lvl="0"/>
            <a:r>
              <a:rPr lang="en-GB" dirty="0"/>
              <a:t>B.S.L sentences must be s………., d……….. and mainly v…………</a:t>
            </a:r>
          </a:p>
          <a:p>
            <a:pPr lvl="0"/>
            <a:r>
              <a:rPr lang="en-GB" dirty="0"/>
              <a:t>What has La Toyah planned for the party, as well as a good chat?</a:t>
            </a:r>
          </a:p>
          <a:p>
            <a:pPr lvl="0"/>
            <a:r>
              <a:rPr lang="en-GB" dirty="0"/>
              <a:t>Are people enjoying the activities? Can they communicate easily?</a:t>
            </a:r>
          </a:p>
          <a:p>
            <a:pPr lvl="0"/>
            <a:r>
              <a:rPr lang="en-GB" dirty="0"/>
              <a:t>The guests are all ‘Londoners’. What does this mean? Because they come from the same city, they have a similar ‘a……….’, even in B.S.L</a:t>
            </a:r>
          </a:p>
          <a:p>
            <a:pPr lvl="0"/>
            <a:r>
              <a:rPr lang="en-GB" dirty="0"/>
              <a:t>Is B.S.L the same all over Britain?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9928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68774-2470-4ABB-AFFB-FBF692B1D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Myanmar Text" panose="020B0502040204020203" pitchFamily="34" charset="0"/>
              </a:rPr>
              <a:t>5. Post- video task:  Pair/ group discussion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B7E58-C396-4B15-9C4A-FAD51E24A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Myanmar Text" panose="020B0502040204020203" pitchFamily="34" charset="0"/>
              </a:rPr>
              <a:t>a)What’s the most important event you have ever organised (or attended)? What did you have to do beforehand? During the event?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Myanmar Text" panose="020B0502040204020203" pitchFamily="34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Myanmar Text" panose="020B0502040204020203" pitchFamily="34" charset="0"/>
              </a:rPr>
              <a:t>b)Do you know a deaf person, or anyone with a disability? How do they manage to overcome their difficulties?</a:t>
            </a:r>
          </a:p>
          <a:p>
            <a:pPr marL="6858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Myanmar Text" panose="020B0502040204020203" pitchFamily="34" charset="0"/>
              </a:rPr>
              <a:t>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9986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C8728-9C12-4532-8080-3EDBE637D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Extension- Speaking &amp; listening / writing practice: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C825A-89AB-4616-A123-A9A687758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GB" dirty="0"/>
              <a:t>Dionne &amp; La Toyah think a tea party is ‘the perfect way to spend the afternoon’. What’s your idea of a perfect afternoon? Or even whole day? Describe it to others or write a paragraph in your notebook.</a:t>
            </a:r>
          </a:p>
          <a:p>
            <a:pPr lvl="0"/>
            <a:r>
              <a:rPr lang="en-GB" dirty="0"/>
              <a:t>‘Having conversations is very important for learning any language’.  How else can you practice your English listening &amp; speaking skills? Share your ideas or make a note.</a:t>
            </a:r>
          </a:p>
          <a:p>
            <a:pPr lvl="0"/>
            <a:r>
              <a:rPr lang="en-GB" dirty="0"/>
              <a:t>La Toyah explains the rules of the party games she has planned. Try to give instructions for a party game you know, to your group or in your notebook.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r>
              <a:rPr lang="en-GB">
                <a:solidFill>
                  <a:srgbClr val="7030A0"/>
                </a:solidFill>
              </a:rPr>
              <a:t>“Well done Dionne &amp; La Toyah” &amp; YOU!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377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2" ma:contentTypeDescription="Create a new document." ma:contentTypeScope="" ma:versionID="7c2f208282779d579a6ab6d1b584d4e1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90271c73fdeba9917f95ca19f9b69583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8F3394-DAFA-4587-A77B-F49DE5D2709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5C34035-3D3C-4399-9342-3ADA103DC3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276D01-A0B8-47B6-BCA2-13DC78E76C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4bc9ef-c111-460f-808e-4de0462dc25a"/>
    <ds:schemaRef ds:uri="61ceb53a-92cc-40c1-a438-9322f3340f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504</Words>
  <Application>Microsoft Office PowerPoint</Application>
  <PresentationFormat>Widescreen</PresentationFormat>
  <Paragraphs>52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Custom Design</vt:lpstr>
      <vt:lpstr>Ready to Run video series: B1.        British Sign Language (BSL)</vt:lpstr>
      <vt:lpstr>Pre- video task 1-  Vocabulary:</vt:lpstr>
      <vt:lpstr>Pre- video task 2: Reflection/discussion</vt:lpstr>
      <vt:lpstr>3. While watching </vt:lpstr>
      <vt:lpstr> 4. While watching </vt:lpstr>
      <vt:lpstr>5. Post- video task:  Pair/ group discussion</vt:lpstr>
      <vt:lpstr>Extension- Speaking &amp; listening / writing practice: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Carey, Thomas (Myanmar)</dc:creator>
  <cp:lastModifiedBy>Pearson, Fiona (Myanmar)</cp:lastModifiedBy>
  <cp:revision>19</cp:revision>
  <dcterms:created xsi:type="dcterms:W3CDTF">2020-03-10T09:03:07Z</dcterms:created>
  <dcterms:modified xsi:type="dcterms:W3CDTF">2021-05-17T09:28:43Z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