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</p:sldMasterIdLst>
  <p:notesMasterIdLst>
    <p:notesMasterId r:id="rId23"/>
  </p:notesMasterIdLst>
  <p:sldIdLst>
    <p:sldId id="325" r:id="rId5"/>
    <p:sldId id="393" r:id="rId6"/>
    <p:sldId id="600" r:id="rId7"/>
    <p:sldId id="585" r:id="rId8"/>
    <p:sldId id="590" r:id="rId9"/>
    <p:sldId id="588" r:id="rId10"/>
    <p:sldId id="592" r:id="rId11"/>
    <p:sldId id="594" r:id="rId12"/>
    <p:sldId id="593" r:id="rId13"/>
    <p:sldId id="580" r:id="rId14"/>
    <p:sldId id="595" r:id="rId15"/>
    <p:sldId id="582" r:id="rId16"/>
    <p:sldId id="597" r:id="rId17"/>
    <p:sldId id="599" r:id="rId18"/>
    <p:sldId id="601" r:id="rId19"/>
    <p:sldId id="602" r:id="rId20"/>
    <p:sldId id="58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23A70E-AAA7-B90E-98C8-F9CDCEE96DE9}" name="Jennifer Cronin" initials="JC" userId="S::ucqbjc6@ucl.ac.uk::a85ba056-8d19-4538-8e5a-31772a90e2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BEB"/>
    <a:srgbClr val="DFE8FF"/>
    <a:srgbClr val="618EFF"/>
    <a:srgbClr val="FA5050"/>
    <a:srgbClr val="25F00A"/>
    <a:srgbClr val="00B050"/>
    <a:srgbClr val="FCA7A7"/>
    <a:srgbClr val="B5F1E3"/>
    <a:srgbClr val="7DE6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F05EDC-8555-47F7-91EB-247F8B5C2845}" v="18" dt="2026-02-23T10:28:28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3304" autoAdjust="0"/>
  </p:normalViewPr>
  <p:slideViewPr>
    <p:cSldViewPr snapToGrid="0">
      <p:cViewPr varScale="1">
        <p:scale>
          <a:sx n="62" d="100"/>
          <a:sy n="62" d="100"/>
        </p:scale>
        <p:origin x="512" y="4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sa, Giulia" userId="725dd1da-960f-46b9-a310-90d8af8efe3f" providerId="ADAL" clId="{BB5BC7AA-7217-4303-8E19-97A87C04B3CC}"/>
    <pc:docChg chg="undo redo custSel addSld delSld modSld sldOrd">
      <pc:chgData name="Ragosa, Giulia" userId="725dd1da-960f-46b9-a310-90d8af8efe3f" providerId="ADAL" clId="{BB5BC7AA-7217-4303-8E19-97A87C04B3CC}" dt="2026-02-02T17:45:24.206" v="22080" actId="113"/>
      <pc:docMkLst>
        <pc:docMk/>
      </pc:docMkLst>
      <pc:sldChg chg="modSp mod">
        <pc:chgData name="Ragosa, Giulia" userId="725dd1da-960f-46b9-a310-90d8af8efe3f" providerId="ADAL" clId="{BB5BC7AA-7217-4303-8E19-97A87C04B3CC}" dt="2026-01-30T12:47:55.292" v="19241" actId="20577"/>
        <pc:sldMkLst>
          <pc:docMk/>
          <pc:sldMk cId="1792389685" sldId="325"/>
        </pc:sldMkLst>
      </pc:sldChg>
      <pc:sldChg chg="addSp delSp modSp add mod">
        <pc:chgData name="Ragosa, Giulia" userId="725dd1da-960f-46b9-a310-90d8af8efe3f" providerId="ADAL" clId="{BB5BC7AA-7217-4303-8E19-97A87C04B3CC}" dt="2026-01-30T12:51:15.502" v="19250" actId="1076"/>
        <pc:sldMkLst>
          <pc:docMk/>
          <pc:sldMk cId="3757293219" sldId="393"/>
        </pc:sldMkLst>
        <pc:spChg chg="mod">
          <ac:chgData name="Ragosa, Giulia" userId="725dd1da-960f-46b9-a310-90d8af8efe3f" providerId="ADAL" clId="{BB5BC7AA-7217-4303-8E19-97A87C04B3CC}" dt="2026-01-27T11:16:18.334" v="18427" actId="13926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Ragosa, Giulia" userId="725dd1da-960f-46b9-a310-90d8af8efe3f" providerId="ADAL" clId="{BB5BC7AA-7217-4303-8E19-97A87C04B3CC}" dt="2026-01-27T11:16:19.892" v="18429" actId="20577"/>
          <ac:spMkLst>
            <pc:docMk/>
            <pc:sldMk cId="3757293219" sldId="393"/>
            <ac:spMk id="8" creationId="{E6897167-F124-7C6C-CC86-2AE0A99F815C}"/>
          </ac:spMkLst>
        </pc:spChg>
      </pc:sldChg>
      <pc:sldMasterChg chg="delSldLayout">
        <pc:chgData name="Ragosa, Giulia" userId="725dd1da-960f-46b9-a310-90d8af8efe3f" providerId="ADAL" clId="{BB5BC7AA-7217-4303-8E19-97A87C04B3CC}" dt="2026-01-27T12:14:12.438" v="18903" actId="47"/>
        <pc:sldMasterMkLst>
          <pc:docMk/>
          <pc:sldMasterMk cId="474564610" sldId="2147483648"/>
        </pc:sldMasterMkLst>
      </pc:sldMasterChg>
    </pc:docChg>
  </pc:docChgLst>
  <pc:docChgLst>
    <pc:chgData name="Giulia Ragosa" userId="725dd1da-960f-46b9-a310-90d8af8efe3f" providerId="ADAL" clId="{BB5BC7AA-7217-4303-8E19-97A87C04B3CC}"/>
    <pc:docChg chg="undo custSel addSld delSld modSld sldOrd">
      <pc:chgData name="Giulia Ragosa" userId="725dd1da-960f-46b9-a310-90d8af8efe3f" providerId="ADAL" clId="{BB5BC7AA-7217-4303-8E19-97A87C04B3CC}" dt="2026-02-23T10:28:28.085" v="27259"/>
      <pc:docMkLst>
        <pc:docMk/>
      </pc:docMkLst>
      <pc:sldChg chg="addSp delSp modSp mod modNotesTx">
        <pc:chgData name="Giulia Ragosa" userId="725dd1da-960f-46b9-a310-90d8af8efe3f" providerId="ADAL" clId="{BB5BC7AA-7217-4303-8E19-97A87C04B3CC}" dt="2026-02-23T10:28:28.085" v="27259"/>
        <pc:sldMkLst>
          <pc:docMk/>
          <pc:sldMk cId="1792389685" sldId="325"/>
        </pc:sldMkLst>
        <pc:spChg chg="add mod">
          <ac:chgData name="Giulia Ragosa" userId="725dd1da-960f-46b9-a310-90d8af8efe3f" providerId="ADAL" clId="{BB5BC7AA-7217-4303-8E19-97A87C04B3CC}" dt="2026-02-23T10:28:28.085" v="27259"/>
          <ac:spMkLst>
            <pc:docMk/>
            <pc:sldMk cId="1792389685" sldId="325"/>
            <ac:spMk id="2" creationId="{0476C221-3B20-BE7B-72A7-AA5ABFCE8D0E}"/>
          </ac:spMkLst>
        </pc:spChg>
        <pc:spChg chg="add mod">
          <ac:chgData name="Giulia Ragosa" userId="725dd1da-960f-46b9-a310-90d8af8efe3f" providerId="ADAL" clId="{BB5BC7AA-7217-4303-8E19-97A87C04B3CC}" dt="2026-02-18T14:55:12.920" v="26011" actId="20577"/>
          <ac:spMkLst>
            <pc:docMk/>
            <pc:sldMk cId="1792389685" sldId="325"/>
            <ac:spMk id="5" creationId="{9C069CA9-2BCF-D73E-FEFE-1CF2115F5214}"/>
          </ac:spMkLst>
        </pc:spChg>
        <pc:spChg chg="add mod">
          <ac:chgData name="Giulia Ragosa" userId="725dd1da-960f-46b9-a310-90d8af8efe3f" providerId="ADAL" clId="{BB5BC7AA-7217-4303-8E19-97A87C04B3CC}" dt="2026-02-18T14:54:32.917" v="25926"/>
          <ac:spMkLst>
            <pc:docMk/>
            <pc:sldMk cId="1792389685" sldId="325"/>
            <ac:spMk id="6" creationId="{6CB6BA90-1097-979A-8A5E-5B9A80C59A1F}"/>
          </ac:spMkLst>
        </pc:spChg>
        <pc:spChg chg="add del mod">
          <ac:chgData name="Giulia Ragosa" userId="725dd1da-960f-46b9-a310-90d8af8efe3f" providerId="ADAL" clId="{BB5BC7AA-7217-4303-8E19-97A87C04B3CC}" dt="2026-02-23T10:27:58.623" v="27258" actId="478"/>
          <ac:spMkLst>
            <pc:docMk/>
            <pc:sldMk cId="1792389685" sldId="325"/>
            <ac:spMk id="7" creationId="{7D3BB967-A91C-0173-FAFD-CC7FABA4AF7A}"/>
          </ac:spMkLst>
        </pc:spChg>
      </pc:sldChg>
      <pc:sldChg chg="addSp delSp modSp mod">
        <pc:chgData name="Giulia Ragosa" userId="725dd1da-960f-46b9-a310-90d8af8efe3f" providerId="ADAL" clId="{BB5BC7AA-7217-4303-8E19-97A87C04B3CC}" dt="2026-02-18T14:56:09.281" v="26116" actId="20577"/>
        <pc:sldMkLst>
          <pc:docMk/>
          <pc:sldMk cId="3757293219" sldId="393"/>
        </pc:sldMkLst>
        <pc:spChg chg="mod">
          <ac:chgData name="Giulia Ragosa" userId="725dd1da-960f-46b9-a310-90d8af8efe3f" providerId="ADAL" clId="{BB5BC7AA-7217-4303-8E19-97A87C04B3CC}" dt="2026-02-18T14:56:09.281" v="26116" actId="20577"/>
          <ac:spMkLst>
            <pc:docMk/>
            <pc:sldMk cId="3757293219" sldId="393"/>
            <ac:spMk id="3" creationId="{C3BA16F8-F8B1-A426-0367-92870F6A8370}"/>
          </ac:spMkLst>
        </pc:spChg>
        <pc:spChg chg="mod">
          <ac:chgData name="Giulia Ragosa" userId="725dd1da-960f-46b9-a310-90d8af8efe3f" providerId="ADAL" clId="{BB5BC7AA-7217-4303-8E19-97A87C04B3CC}" dt="2026-02-18T14:55:20.271" v="26013" actId="20577"/>
          <ac:spMkLst>
            <pc:docMk/>
            <pc:sldMk cId="3757293219" sldId="393"/>
            <ac:spMk id="8" creationId="{E6897167-F124-7C6C-CC86-2AE0A99F815C}"/>
          </ac:spMkLst>
        </pc:spChg>
      </pc:sldChg>
      <pc:sldChg chg="addSp delSp modSp add mod modAnim modNotesTx">
        <pc:chgData name="Giulia Ragosa" userId="725dd1da-960f-46b9-a310-90d8af8efe3f" providerId="ADAL" clId="{BB5BC7AA-7217-4303-8E19-97A87C04B3CC}" dt="2026-02-18T15:05:18.447" v="26707" actId="404"/>
        <pc:sldMkLst>
          <pc:docMk/>
          <pc:sldMk cId="1118894796" sldId="580"/>
        </pc:sldMkLst>
        <pc:spChg chg="add mod">
          <ac:chgData name="Giulia Ragosa" userId="725dd1da-960f-46b9-a310-90d8af8efe3f" providerId="ADAL" clId="{BB5BC7AA-7217-4303-8E19-97A87C04B3CC}" dt="2026-02-11T17:40:52.545" v="23801" actId="1036"/>
          <ac:spMkLst>
            <pc:docMk/>
            <pc:sldMk cId="1118894796" sldId="580"/>
            <ac:spMk id="3" creationId="{AE429BAD-17FD-56F4-FD32-3104BD1325F1}"/>
          </ac:spMkLst>
        </pc:spChg>
        <pc:spChg chg="add mod">
          <ac:chgData name="Giulia Ragosa" userId="725dd1da-960f-46b9-a310-90d8af8efe3f" providerId="ADAL" clId="{BB5BC7AA-7217-4303-8E19-97A87C04B3CC}" dt="2026-02-18T15:05:18.447" v="26707" actId="404"/>
          <ac:spMkLst>
            <pc:docMk/>
            <pc:sldMk cId="1118894796" sldId="580"/>
            <ac:spMk id="9" creationId="{77635B9C-BCEB-3E3D-A6E8-C8D54349ACEB}"/>
          </ac:spMkLst>
        </pc:spChg>
        <pc:spChg chg="add mod">
          <ac:chgData name="Giulia Ragosa" userId="725dd1da-960f-46b9-a310-90d8af8efe3f" providerId="ADAL" clId="{BB5BC7AA-7217-4303-8E19-97A87C04B3CC}" dt="2026-02-11T17:32:42.530" v="23452" actId="1035"/>
          <ac:spMkLst>
            <pc:docMk/>
            <pc:sldMk cId="1118894796" sldId="580"/>
            <ac:spMk id="11" creationId="{BE042183-3139-FC10-44C2-568B7524C8FB}"/>
          </ac:spMkLst>
        </pc:spChg>
        <pc:picChg chg="add mod">
          <ac:chgData name="Giulia Ragosa" userId="725dd1da-960f-46b9-a310-90d8af8efe3f" providerId="ADAL" clId="{BB5BC7AA-7217-4303-8E19-97A87C04B3CC}" dt="2026-02-11T17:32:42.530" v="23452" actId="1035"/>
          <ac:picMkLst>
            <pc:docMk/>
            <pc:sldMk cId="1118894796" sldId="580"/>
            <ac:picMk id="17" creationId="{CB5E97E1-880A-ED00-74D7-33F8E9DC379C}"/>
          </ac:picMkLst>
        </pc:picChg>
        <pc:cxnChg chg="add mod">
          <ac:chgData name="Giulia Ragosa" userId="725dd1da-960f-46b9-a310-90d8af8efe3f" providerId="ADAL" clId="{BB5BC7AA-7217-4303-8E19-97A87C04B3CC}" dt="2026-02-11T14:42:40.556" v="20333"/>
          <ac:cxnSpMkLst>
            <pc:docMk/>
            <pc:sldMk cId="1118894796" sldId="580"/>
            <ac:cxnSpMk id="8" creationId="{25765E60-0230-08B2-2CAF-57CAE4311BC6}"/>
          </ac:cxnSpMkLst>
        </pc:cxnChg>
      </pc:sldChg>
      <pc:sldChg chg="addSp delSp modSp add mod ord modAnim">
        <pc:chgData name="Giulia Ragosa" userId="725dd1da-960f-46b9-a310-90d8af8efe3f" providerId="ADAL" clId="{BB5BC7AA-7217-4303-8E19-97A87C04B3CC}" dt="2026-02-18T15:05:35.683" v="26721" actId="404"/>
        <pc:sldMkLst>
          <pc:docMk/>
          <pc:sldMk cId="2715378527" sldId="582"/>
        </pc:sldMkLst>
        <pc:spChg chg="add mod">
          <ac:chgData name="Giulia Ragosa" userId="725dd1da-960f-46b9-a310-90d8af8efe3f" providerId="ADAL" clId="{BB5BC7AA-7217-4303-8E19-97A87C04B3CC}" dt="2026-02-12T10:10:01.595" v="24327" actId="20577"/>
          <ac:spMkLst>
            <pc:docMk/>
            <pc:sldMk cId="2715378527" sldId="582"/>
            <ac:spMk id="3" creationId="{6AF3D3AB-1ED7-9562-1BA9-E57B2220C16C}"/>
          </ac:spMkLst>
        </pc:spChg>
        <pc:spChg chg="add mod">
          <ac:chgData name="Giulia Ragosa" userId="725dd1da-960f-46b9-a310-90d8af8efe3f" providerId="ADAL" clId="{BB5BC7AA-7217-4303-8E19-97A87C04B3CC}" dt="2026-02-18T15:05:35.683" v="26721" actId="404"/>
          <ac:spMkLst>
            <pc:docMk/>
            <pc:sldMk cId="2715378527" sldId="582"/>
            <ac:spMk id="8" creationId="{3751C919-BEB6-2E21-5867-3108D7E63908}"/>
          </ac:spMkLst>
        </pc:spChg>
        <pc:spChg chg="add mod">
          <ac:chgData name="Giulia Ragosa" userId="725dd1da-960f-46b9-a310-90d8af8efe3f" providerId="ADAL" clId="{BB5BC7AA-7217-4303-8E19-97A87C04B3CC}" dt="2026-02-11T17:39:39.446" v="23792" actId="20577"/>
          <ac:spMkLst>
            <pc:docMk/>
            <pc:sldMk cId="2715378527" sldId="582"/>
            <ac:spMk id="11" creationId="{C3CD30D7-78D1-EE27-158A-AA7ECE7FA2C5}"/>
          </ac:spMkLst>
        </pc:spChg>
        <pc:picChg chg="add mod">
          <ac:chgData name="Giulia Ragosa" userId="725dd1da-960f-46b9-a310-90d8af8efe3f" providerId="ADAL" clId="{BB5BC7AA-7217-4303-8E19-97A87C04B3CC}" dt="2026-02-11T17:42:22.898" v="23811" actId="14100"/>
          <ac:picMkLst>
            <pc:docMk/>
            <pc:sldMk cId="2715378527" sldId="582"/>
            <ac:picMk id="21" creationId="{80BD29DE-A7E7-E1C6-A641-F799611311EB}"/>
          </ac:picMkLst>
        </pc:picChg>
        <pc:cxnChg chg="add mod">
          <ac:chgData name="Giulia Ragosa" userId="725dd1da-960f-46b9-a310-90d8af8efe3f" providerId="ADAL" clId="{BB5BC7AA-7217-4303-8E19-97A87C04B3CC}" dt="2026-02-11T16:25:52.056" v="21427"/>
          <ac:cxnSpMkLst>
            <pc:docMk/>
            <pc:sldMk cId="2715378527" sldId="582"/>
            <ac:cxnSpMk id="7" creationId="{88A3A970-1937-2033-5CB9-5FE5DB822CF3}"/>
          </ac:cxnSpMkLst>
        </pc:cxnChg>
      </pc:sldChg>
      <pc:sldChg chg="addSp delSp modSp add mod">
        <pc:chgData name="Giulia Ragosa" userId="725dd1da-960f-46b9-a310-90d8af8efe3f" providerId="ADAL" clId="{BB5BC7AA-7217-4303-8E19-97A87C04B3CC}" dt="2026-02-20T09:50:49.151" v="27257" actId="20577"/>
        <pc:sldMkLst>
          <pc:docMk/>
          <pc:sldMk cId="2487872726" sldId="584"/>
        </pc:sldMkLst>
        <pc:spChg chg="mod">
          <ac:chgData name="Giulia Ragosa" userId="725dd1da-960f-46b9-a310-90d8af8efe3f" providerId="ADAL" clId="{BB5BC7AA-7217-4303-8E19-97A87C04B3CC}" dt="2026-02-18T16:18:11.305" v="26775" actId="13926"/>
          <ac:spMkLst>
            <pc:docMk/>
            <pc:sldMk cId="2487872726" sldId="584"/>
            <ac:spMk id="9" creationId="{A970B12C-702F-1BE9-236B-2882E31A836B}"/>
          </ac:spMkLst>
        </pc:spChg>
        <pc:spChg chg="add mod">
          <ac:chgData name="Giulia Ragosa" userId="725dd1da-960f-46b9-a310-90d8af8efe3f" providerId="ADAL" clId="{BB5BC7AA-7217-4303-8E19-97A87C04B3CC}" dt="2026-02-20T09:50:49.151" v="27257" actId="20577"/>
          <ac:spMkLst>
            <pc:docMk/>
            <pc:sldMk cId="2487872726" sldId="584"/>
            <ac:spMk id="13" creationId="{E1998EAE-52B2-B553-4D2D-5B3C660A713B}"/>
          </ac:spMkLst>
        </pc:spChg>
      </pc:sldChg>
      <pc:sldChg chg="modSp add mod modNotesTx">
        <pc:chgData name="Giulia Ragosa" userId="725dd1da-960f-46b9-a310-90d8af8efe3f" providerId="ADAL" clId="{BB5BC7AA-7217-4303-8E19-97A87C04B3CC}" dt="2026-02-18T15:04:14.520" v="26662" actId="20577"/>
        <pc:sldMkLst>
          <pc:docMk/>
          <pc:sldMk cId="3534911651" sldId="585"/>
        </pc:sldMkLst>
        <pc:spChg chg="mod">
          <ac:chgData name="Giulia Ragosa" userId="725dd1da-960f-46b9-a310-90d8af8efe3f" providerId="ADAL" clId="{BB5BC7AA-7217-4303-8E19-97A87C04B3CC}" dt="2026-02-18T15:04:14.520" v="26662" actId="20577"/>
          <ac:spMkLst>
            <pc:docMk/>
            <pc:sldMk cId="3534911651" sldId="585"/>
            <ac:spMk id="6" creationId="{494025EC-80AA-6988-5F86-872B528BA64F}"/>
          </ac:spMkLst>
        </pc:spChg>
        <pc:spChg chg="mod">
          <ac:chgData name="Giulia Ragosa" userId="725dd1da-960f-46b9-a310-90d8af8efe3f" providerId="ADAL" clId="{BB5BC7AA-7217-4303-8E19-97A87C04B3CC}" dt="2026-02-09T14:47:53.331" v="13949" actId="1036"/>
          <ac:spMkLst>
            <pc:docMk/>
            <pc:sldMk cId="3534911651" sldId="585"/>
            <ac:spMk id="10" creationId="{155A9B07-15FD-AF99-0B37-50EE4F1EC8D6}"/>
          </ac:spMkLst>
        </pc:spChg>
        <pc:picChg chg="mod">
          <ac:chgData name="Giulia Ragosa" userId="725dd1da-960f-46b9-a310-90d8af8efe3f" providerId="ADAL" clId="{BB5BC7AA-7217-4303-8E19-97A87C04B3CC}" dt="2026-02-09T14:48:02.991" v="13961" actId="1038"/>
          <ac:picMkLst>
            <pc:docMk/>
            <pc:sldMk cId="3534911651" sldId="585"/>
            <ac:picMk id="8" creationId="{06ABB004-662D-5311-2838-0807DE88225D}"/>
          </ac:picMkLst>
        </pc:picChg>
      </pc:sldChg>
      <pc:sldChg chg="addSp delSp modSp add mod ord modAnim modNotesTx">
        <pc:chgData name="Giulia Ragosa" userId="725dd1da-960f-46b9-a310-90d8af8efe3f" providerId="ADAL" clId="{BB5BC7AA-7217-4303-8E19-97A87C04B3CC}" dt="2026-02-18T15:04:38.040" v="26679" actId="404"/>
        <pc:sldMkLst>
          <pc:docMk/>
          <pc:sldMk cId="1404960962" sldId="588"/>
        </pc:sldMkLst>
        <pc:spChg chg="mod">
          <ac:chgData name="Giulia Ragosa" userId="725dd1da-960f-46b9-a310-90d8af8efe3f" providerId="ADAL" clId="{BB5BC7AA-7217-4303-8E19-97A87C04B3CC}" dt="2026-02-18T15:04:38.040" v="26679" actId="404"/>
          <ac:spMkLst>
            <pc:docMk/>
            <pc:sldMk cId="1404960962" sldId="588"/>
            <ac:spMk id="6" creationId="{1BD58227-6F62-ADDF-5529-63D5ADA5138C}"/>
          </ac:spMkLst>
        </pc:spChg>
        <pc:spChg chg="add mod">
          <ac:chgData name="Giulia Ragosa" userId="725dd1da-960f-46b9-a310-90d8af8efe3f" providerId="ADAL" clId="{BB5BC7AA-7217-4303-8E19-97A87C04B3CC}" dt="2026-02-11T17:22:24.505" v="23185" actId="113"/>
          <ac:spMkLst>
            <pc:docMk/>
            <pc:sldMk cId="1404960962" sldId="588"/>
            <ac:spMk id="15" creationId="{A693B1C5-022E-317A-5AE4-528457588FFE}"/>
          </ac:spMkLst>
        </pc:spChg>
        <pc:spChg chg="add mod">
          <ac:chgData name="Giulia Ragosa" userId="725dd1da-960f-46b9-a310-90d8af8efe3f" providerId="ADAL" clId="{BB5BC7AA-7217-4303-8E19-97A87C04B3CC}" dt="2026-02-11T15:56:06.229" v="20812" actId="1036"/>
          <ac:spMkLst>
            <pc:docMk/>
            <pc:sldMk cId="1404960962" sldId="588"/>
            <ac:spMk id="20" creationId="{CEF9D91B-1E83-2B51-0166-C12A9565CAC4}"/>
          </ac:spMkLst>
        </pc:spChg>
        <pc:picChg chg="add mod">
          <ac:chgData name="Giulia Ragosa" userId="725dd1da-960f-46b9-a310-90d8af8efe3f" providerId="ADAL" clId="{BB5BC7AA-7217-4303-8E19-97A87C04B3CC}" dt="2026-02-11T15:56:06.229" v="20812" actId="1036"/>
          <ac:picMkLst>
            <pc:docMk/>
            <pc:sldMk cId="1404960962" sldId="588"/>
            <ac:picMk id="13" creationId="{9C782CA1-969E-ED10-33A9-7DA9EF5C5D08}"/>
          </ac:picMkLst>
        </pc:picChg>
        <pc:cxnChg chg="mod">
          <ac:chgData name="Giulia Ragosa" userId="725dd1da-960f-46b9-a310-90d8af8efe3f" providerId="ADAL" clId="{BB5BC7AA-7217-4303-8E19-97A87C04B3CC}" dt="2026-02-10T15:57:07.285" v="16898" actId="1035"/>
          <ac:cxnSpMkLst>
            <pc:docMk/>
            <pc:sldMk cId="1404960962" sldId="588"/>
            <ac:cxnSpMk id="5" creationId="{0129AF24-6F69-5E32-72B0-F98982D32EC6}"/>
          </ac:cxnSpMkLst>
        </pc:cxnChg>
      </pc:sldChg>
      <pc:sldChg chg="addSp delSp modSp add mod ord modAnim modNotesTx">
        <pc:chgData name="Giulia Ragosa" userId="725dd1da-960f-46b9-a310-90d8af8efe3f" providerId="ADAL" clId="{BB5BC7AA-7217-4303-8E19-97A87C04B3CC}" dt="2026-02-18T15:04:26.417" v="26669" actId="404"/>
        <pc:sldMkLst>
          <pc:docMk/>
          <pc:sldMk cId="1624161340" sldId="590"/>
        </pc:sldMkLst>
        <pc:spChg chg="mod">
          <ac:chgData name="Giulia Ragosa" userId="725dd1da-960f-46b9-a310-90d8af8efe3f" providerId="ADAL" clId="{BB5BC7AA-7217-4303-8E19-97A87C04B3CC}" dt="2026-02-18T15:04:26.417" v="26669" actId="404"/>
          <ac:spMkLst>
            <pc:docMk/>
            <pc:sldMk cId="1624161340" sldId="590"/>
            <ac:spMk id="6" creationId="{8FA9C18E-A6C3-3012-DAA3-6F0FAD4C35C8}"/>
          </ac:spMkLst>
        </pc:spChg>
        <pc:spChg chg="mod">
          <ac:chgData name="Giulia Ragosa" userId="725dd1da-960f-46b9-a310-90d8af8efe3f" providerId="ADAL" clId="{BB5BC7AA-7217-4303-8E19-97A87C04B3CC}" dt="2026-02-11T16:03:01.097" v="21125" actId="20577"/>
          <ac:spMkLst>
            <pc:docMk/>
            <pc:sldMk cId="1624161340" sldId="590"/>
            <ac:spMk id="11" creationId="{BC1E3F58-EEF9-9DAF-5AD9-6BD00B1F5A06}"/>
          </ac:spMkLst>
        </pc:spChg>
        <pc:spChg chg="mod">
          <ac:chgData name="Giulia Ragosa" userId="725dd1da-960f-46b9-a310-90d8af8efe3f" providerId="ADAL" clId="{BB5BC7AA-7217-4303-8E19-97A87C04B3CC}" dt="2026-02-17T11:38:29.891" v="25921" actId="14100"/>
          <ac:spMkLst>
            <pc:docMk/>
            <pc:sldMk cId="1624161340" sldId="590"/>
            <ac:spMk id="14" creationId="{160C1188-2087-E835-4AAC-88DCE9E51A96}"/>
          </ac:spMkLst>
        </pc:spChg>
        <pc:picChg chg="mod">
          <ac:chgData name="Giulia Ragosa" userId="725dd1da-960f-46b9-a310-90d8af8efe3f" providerId="ADAL" clId="{BB5BC7AA-7217-4303-8E19-97A87C04B3CC}" dt="2026-02-11T15:58:21.983" v="20836" actId="14100"/>
          <ac:picMkLst>
            <pc:docMk/>
            <pc:sldMk cId="1624161340" sldId="590"/>
            <ac:picMk id="12" creationId="{17BD57EF-D231-C9F1-9BCB-B3E5759252C4}"/>
          </ac:picMkLst>
        </pc:picChg>
        <pc:cxnChg chg="mod">
          <ac:chgData name="Giulia Ragosa" userId="725dd1da-960f-46b9-a310-90d8af8efe3f" providerId="ADAL" clId="{BB5BC7AA-7217-4303-8E19-97A87C04B3CC}" dt="2026-02-10T16:02:07.387" v="17005" actId="1036"/>
          <ac:cxnSpMkLst>
            <pc:docMk/>
            <pc:sldMk cId="1624161340" sldId="590"/>
            <ac:cxnSpMk id="5" creationId="{B07392AC-ED12-AD6A-3D1E-51B71BC5CEEF}"/>
          </ac:cxnSpMkLst>
        </pc:cxnChg>
      </pc:sldChg>
      <pc:sldChg chg="addSp delSp modSp add mod modNotesTx">
        <pc:chgData name="Giulia Ragosa" userId="725dd1da-960f-46b9-a310-90d8af8efe3f" providerId="ADAL" clId="{BB5BC7AA-7217-4303-8E19-97A87C04B3CC}" dt="2026-02-18T15:04:48.988" v="26686" actId="404"/>
        <pc:sldMkLst>
          <pc:docMk/>
          <pc:sldMk cId="3363850977" sldId="592"/>
        </pc:sldMkLst>
        <pc:spChg chg="mod">
          <ac:chgData name="Giulia Ragosa" userId="725dd1da-960f-46b9-a310-90d8af8efe3f" providerId="ADAL" clId="{BB5BC7AA-7217-4303-8E19-97A87C04B3CC}" dt="2026-02-18T15:04:48.988" v="26686" actId="404"/>
          <ac:spMkLst>
            <pc:docMk/>
            <pc:sldMk cId="3363850977" sldId="592"/>
            <ac:spMk id="6" creationId="{75F9A654-F0FB-4F1D-F66D-4B8884792187}"/>
          </ac:spMkLst>
        </pc:spChg>
        <pc:spChg chg="add mod">
          <ac:chgData name="Giulia Ragosa" userId="725dd1da-960f-46b9-a310-90d8af8efe3f" providerId="ADAL" clId="{BB5BC7AA-7217-4303-8E19-97A87C04B3CC}" dt="2026-02-11T17:07:58.445" v="22943" actId="207"/>
          <ac:spMkLst>
            <pc:docMk/>
            <pc:sldMk cId="3363850977" sldId="592"/>
            <ac:spMk id="7" creationId="{1F8026B9-0EC4-D510-491A-A08EA67128C6}"/>
          </ac:spMkLst>
        </pc:spChg>
        <pc:spChg chg="mod">
          <ac:chgData name="Giulia Ragosa" userId="725dd1da-960f-46b9-a310-90d8af8efe3f" providerId="ADAL" clId="{BB5BC7AA-7217-4303-8E19-97A87C04B3CC}" dt="2026-02-11T15:57:44.682" v="20828" actId="1036"/>
          <ac:spMkLst>
            <pc:docMk/>
            <pc:sldMk cId="3363850977" sldId="592"/>
            <ac:spMk id="20" creationId="{11E52353-CB8F-C266-F076-E12D7BCEE302}"/>
          </ac:spMkLst>
        </pc:spChg>
        <pc:picChg chg="add mod">
          <ac:chgData name="Giulia Ragosa" userId="725dd1da-960f-46b9-a310-90d8af8efe3f" providerId="ADAL" clId="{BB5BC7AA-7217-4303-8E19-97A87C04B3CC}" dt="2026-02-11T16:12:11.343" v="21388" actId="1036"/>
          <ac:picMkLst>
            <pc:docMk/>
            <pc:sldMk cId="3363850977" sldId="592"/>
            <ac:picMk id="3" creationId="{86DB42D5-B673-E0CD-7725-924845466FFB}"/>
          </ac:picMkLst>
        </pc:picChg>
      </pc:sldChg>
      <pc:sldChg chg="addSp delSp modSp add mod delAnim modAnim modNotesTx">
        <pc:chgData name="Giulia Ragosa" userId="725dd1da-960f-46b9-a310-90d8af8efe3f" providerId="ADAL" clId="{BB5BC7AA-7217-4303-8E19-97A87C04B3CC}" dt="2026-02-18T15:05:10.218" v="26700" actId="404"/>
        <pc:sldMkLst>
          <pc:docMk/>
          <pc:sldMk cId="4046222077" sldId="593"/>
        </pc:sldMkLst>
        <pc:spChg chg="mod">
          <ac:chgData name="Giulia Ragosa" userId="725dd1da-960f-46b9-a310-90d8af8efe3f" providerId="ADAL" clId="{BB5BC7AA-7217-4303-8E19-97A87C04B3CC}" dt="2026-02-18T15:05:10.218" v="26700" actId="404"/>
          <ac:spMkLst>
            <pc:docMk/>
            <pc:sldMk cId="4046222077" sldId="593"/>
            <ac:spMk id="6" creationId="{04DDA37C-D0BB-D574-7BE0-9E3ED920BF0B}"/>
          </ac:spMkLst>
        </pc:spChg>
        <pc:spChg chg="add mod">
          <ac:chgData name="Giulia Ragosa" userId="725dd1da-960f-46b9-a310-90d8af8efe3f" providerId="ADAL" clId="{BB5BC7AA-7217-4303-8E19-97A87C04B3CC}" dt="2026-02-11T16:46:30.750" v="21924" actId="1035"/>
          <ac:spMkLst>
            <pc:docMk/>
            <pc:sldMk cId="4046222077" sldId="593"/>
            <ac:spMk id="24" creationId="{5E7FD184-DB99-3D8B-EBA3-7943D03B0307}"/>
          </ac:spMkLst>
        </pc:spChg>
        <pc:spChg chg="add mod">
          <ac:chgData name="Giulia Ragosa" userId="725dd1da-960f-46b9-a310-90d8af8efe3f" providerId="ADAL" clId="{BB5BC7AA-7217-4303-8E19-97A87C04B3CC}" dt="2026-02-12T10:06:56.009" v="24249" actId="20577"/>
          <ac:spMkLst>
            <pc:docMk/>
            <pc:sldMk cId="4046222077" sldId="593"/>
            <ac:spMk id="26" creationId="{094F2AC3-93C8-DF33-7248-3CE463E4301A}"/>
          </ac:spMkLst>
        </pc:spChg>
        <pc:picChg chg="add mod">
          <ac:chgData name="Giulia Ragosa" userId="725dd1da-960f-46b9-a310-90d8af8efe3f" providerId="ADAL" clId="{BB5BC7AA-7217-4303-8E19-97A87C04B3CC}" dt="2026-02-11T16:46:30.750" v="21924" actId="1035"/>
          <ac:picMkLst>
            <pc:docMk/>
            <pc:sldMk cId="4046222077" sldId="593"/>
            <ac:picMk id="15" creationId="{2F4A0711-062A-F822-E614-62AB272C7929}"/>
          </ac:picMkLst>
        </pc:picChg>
      </pc:sldChg>
      <pc:sldChg chg="addSp delSp modSp add mod ord delAnim modAnim">
        <pc:chgData name="Giulia Ragosa" userId="725dd1da-960f-46b9-a310-90d8af8efe3f" providerId="ADAL" clId="{BB5BC7AA-7217-4303-8E19-97A87C04B3CC}" dt="2026-02-18T15:05:02.323" v="26693" actId="404"/>
        <pc:sldMkLst>
          <pc:docMk/>
          <pc:sldMk cId="173130897" sldId="594"/>
        </pc:sldMkLst>
        <pc:spChg chg="mod">
          <ac:chgData name="Giulia Ragosa" userId="725dd1da-960f-46b9-a310-90d8af8efe3f" providerId="ADAL" clId="{BB5BC7AA-7217-4303-8E19-97A87C04B3CC}" dt="2026-02-18T15:05:02.323" v="26693" actId="404"/>
          <ac:spMkLst>
            <pc:docMk/>
            <pc:sldMk cId="173130897" sldId="594"/>
            <ac:spMk id="6" creationId="{495EDF5C-E2AB-CBA0-4D4D-7FB5865F4592}"/>
          </ac:spMkLst>
        </pc:spChg>
        <pc:spChg chg="mod">
          <ac:chgData name="Giulia Ragosa" userId="725dd1da-960f-46b9-a310-90d8af8efe3f" providerId="ADAL" clId="{BB5BC7AA-7217-4303-8E19-97A87C04B3CC}" dt="2026-02-11T17:08:05.813" v="22944" actId="207"/>
          <ac:spMkLst>
            <pc:docMk/>
            <pc:sldMk cId="173130897" sldId="594"/>
            <ac:spMk id="8" creationId="{75D58199-5C38-3ED8-91F4-DAFC332C7C38}"/>
          </ac:spMkLst>
        </pc:spChg>
        <pc:spChg chg="mod">
          <ac:chgData name="Giulia Ragosa" userId="725dd1da-960f-46b9-a310-90d8af8efe3f" providerId="ADAL" clId="{BB5BC7AA-7217-4303-8E19-97A87C04B3CC}" dt="2026-02-11T16:07:35.362" v="21292" actId="1036"/>
          <ac:spMkLst>
            <pc:docMk/>
            <pc:sldMk cId="173130897" sldId="594"/>
            <ac:spMk id="10" creationId="{E3320C91-F3BA-98B9-99C2-89CB2D2FFF5F}"/>
          </ac:spMkLst>
        </pc:spChg>
        <pc:picChg chg="add mod ord">
          <ac:chgData name="Giulia Ragosa" userId="725dd1da-960f-46b9-a310-90d8af8efe3f" providerId="ADAL" clId="{BB5BC7AA-7217-4303-8E19-97A87C04B3CC}" dt="2026-02-11T17:18:00.296" v="23060" actId="167"/>
          <ac:picMkLst>
            <pc:docMk/>
            <pc:sldMk cId="173130897" sldId="594"/>
            <ac:picMk id="12" creationId="{A19381FF-8BF8-73F8-36D5-9A801148996F}"/>
          </ac:picMkLst>
        </pc:picChg>
      </pc:sldChg>
      <pc:sldChg chg="addSp delSp modSp add mod ord modAnim">
        <pc:chgData name="Giulia Ragosa" userId="725dd1da-960f-46b9-a310-90d8af8efe3f" providerId="ADAL" clId="{BB5BC7AA-7217-4303-8E19-97A87C04B3CC}" dt="2026-02-18T15:05:26.635" v="26714" actId="404"/>
        <pc:sldMkLst>
          <pc:docMk/>
          <pc:sldMk cId="2712405930" sldId="595"/>
        </pc:sldMkLst>
        <pc:spChg chg="mod">
          <ac:chgData name="Giulia Ragosa" userId="725dd1da-960f-46b9-a310-90d8af8efe3f" providerId="ADAL" clId="{BB5BC7AA-7217-4303-8E19-97A87C04B3CC}" dt="2026-02-12T10:08:38.070" v="24280" actId="20577"/>
          <ac:spMkLst>
            <pc:docMk/>
            <pc:sldMk cId="2712405930" sldId="595"/>
            <ac:spMk id="3" creationId="{B1371BDB-6E4D-4BAB-9046-3946D880872F}"/>
          </ac:spMkLst>
        </pc:spChg>
        <pc:spChg chg="mod">
          <ac:chgData name="Giulia Ragosa" userId="725dd1da-960f-46b9-a310-90d8af8efe3f" providerId="ADAL" clId="{BB5BC7AA-7217-4303-8E19-97A87C04B3CC}" dt="2026-02-18T15:05:26.635" v="26714" actId="404"/>
          <ac:spMkLst>
            <pc:docMk/>
            <pc:sldMk cId="2712405930" sldId="595"/>
            <ac:spMk id="8" creationId="{66B38C09-4BD6-053D-46E9-159DCF8BF68B}"/>
          </ac:spMkLst>
        </pc:spChg>
        <pc:spChg chg="mod">
          <ac:chgData name="Giulia Ragosa" userId="725dd1da-960f-46b9-a310-90d8af8efe3f" providerId="ADAL" clId="{BB5BC7AA-7217-4303-8E19-97A87C04B3CC}" dt="2026-02-11T17:42:59.772" v="23817" actId="20577"/>
          <ac:spMkLst>
            <pc:docMk/>
            <pc:sldMk cId="2712405930" sldId="595"/>
            <ac:spMk id="11" creationId="{1A3EE2EF-B014-38D2-0DD2-2C20225D1502}"/>
          </ac:spMkLst>
        </pc:spChg>
        <pc:picChg chg="mod">
          <ac:chgData name="Giulia Ragosa" userId="725dd1da-960f-46b9-a310-90d8af8efe3f" providerId="ADAL" clId="{BB5BC7AA-7217-4303-8E19-97A87C04B3CC}" dt="2026-02-11T17:42:39.593" v="23813" actId="14100"/>
          <ac:picMkLst>
            <pc:docMk/>
            <pc:sldMk cId="2712405930" sldId="595"/>
            <ac:picMk id="22" creationId="{8A31C805-BC1C-1E1D-FA84-C85D29B871BF}"/>
          </ac:picMkLst>
        </pc:picChg>
      </pc:sldChg>
      <pc:sldChg chg="addSp delSp modSp add mod ord modNotesTx">
        <pc:chgData name="Giulia Ragosa" userId="725dd1da-960f-46b9-a310-90d8af8efe3f" providerId="ADAL" clId="{BB5BC7AA-7217-4303-8E19-97A87C04B3CC}" dt="2026-02-19T13:50:39.776" v="27208" actId="14100"/>
        <pc:sldMkLst>
          <pc:docMk/>
          <pc:sldMk cId="3505770479" sldId="597"/>
        </pc:sldMkLst>
        <pc:spChg chg="mod">
          <ac:chgData name="Giulia Ragosa" userId="725dd1da-960f-46b9-a310-90d8af8efe3f" providerId="ADAL" clId="{BB5BC7AA-7217-4303-8E19-97A87C04B3CC}" dt="2026-02-18T15:03:44.347" v="26658" actId="1035"/>
          <ac:spMkLst>
            <pc:docMk/>
            <pc:sldMk cId="3505770479" sldId="597"/>
            <ac:spMk id="5" creationId="{2EE204FE-729F-4F7F-6FE0-806226A93F2B}"/>
          </ac:spMkLst>
        </pc:spChg>
        <pc:spChg chg="mod">
          <ac:chgData name="Giulia Ragosa" userId="725dd1da-960f-46b9-a310-90d8af8efe3f" providerId="ADAL" clId="{BB5BC7AA-7217-4303-8E19-97A87C04B3CC}" dt="2026-02-19T13:50:39.776" v="27208" actId="14100"/>
          <ac:spMkLst>
            <pc:docMk/>
            <pc:sldMk cId="3505770479" sldId="597"/>
            <ac:spMk id="9" creationId="{DF508D0B-A595-C515-3EED-34183E4E8BAB}"/>
          </ac:spMkLst>
        </pc:spChg>
        <pc:picChg chg="add mod">
          <ac:chgData name="Giulia Ragosa" userId="725dd1da-960f-46b9-a310-90d8af8efe3f" providerId="ADAL" clId="{BB5BC7AA-7217-4303-8E19-97A87C04B3CC}" dt="2026-02-12T12:53:19.890" v="25182" actId="1038"/>
          <ac:picMkLst>
            <pc:docMk/>
            <pc:sldMk cId="3505770479" sldId="597"/>
            <ac:picMk id="17" creationId="{A3763E7A-28CA-F8F8-FA6D-D4DCF00427F3}"/>
          </ac:picMkLst>
        </pc:picChg>
        <pc:cxnChg chg="mod">
          <ac:chgData name="Giulia Ragosa" userId="725dd1da-960f-46b9-a310-90d8af8efe3f" providerId="ADAL" clId="{BB5BC7AA-7217-4303-8E19-97A87C04B3CC}" dt="2026-02-11T17:44:07.222" v="23889" actId="1035"/>
          <ac:cxnSpMkLst>
            <pc:docMk/>
            <pc:sldMk cId="3505770479" sldId="597"/>
            <ac:cxnSpMk id="8" creationId="{479DC184-E9FA-35C8-5994-03B2468D9AB2}"/>
          </ac:cxnSpMkLst>
        </pc:cxnChg>
      </pc:sldChg>
      <pc:sldChg chg="addSp delSp modSp add mod">
        <pc:chgData name="Giulia Ragosa" userId="725dd1da-960f-46b9-a310-90d8af8efe3f" providerId="ADAL" clId="{BB5BC7AA-7217-4303-8E19-97A87C04B3CC}" dt="2026-02-19T13:50:45.057" v="27209" actId="14100"/>
        <pc:sldMkLst>
          <pc:docMk/>
          <pc:sldMk cId="1609510192" sldId="599"/>
        </pc:sldMkLst>
        <pc:spChg chg="add del mod">
          <ac:chgData name="Giulia Ragosa" userId="725dd1da-960f-46b9-a310-90d8af8efe3f" providerId="ADAL" clId="{BB5BC7AA-7217-4303-8E19-97A87C04B3CC}" dt="2026-02-18T15:07:05.632" v="26745" actId="1035"/>
          <ac:spMkLst>
            <pc:docMk/>
            <pc:sldMk cId="1609510192" sldId="599"/>
            <ac:spMk id="6" creationId="{720A13A9-99FE-9BD8-35CC-6EA1026C3AF8}"/>
          </ac:spMkLst>
        </pc:spChg>
        <pc:spChg chg="mod">
          <ac:chgData name="Giulia Ragosa" userId="725dd1da-960f-46b9-a310-90d8af8efe3f" providerId="ADAL" clId="{BB5BC7AA-7217-4303-8E19-97A87C04B3CC}" dt="2026-02-19T13:50:45.057" v="27209" actId="14100"/>
          <ac:spMkLst>
            <pc:docMk/>
            <pc:sldMk cId="1609510192" sldId="599"/>
            <ac:spMk id="9" creationId="{8CC932CA-7E75-CDB8-F621-F75D5600582D}"/>
          </ac:spMkLst>
        </pc:spChg>
        <pc:picChg chg="add del mod">
          <ac:chgData name="Giulia Ragosa" userId="725dd1da-960f-46b9-a310-90d8af8efe3f" providerId="ADAL" clId="{BB5BC7AA-7217-4303-8E19-97A87C04B3CC}" dt="2026-02-12T13:04:16.603" v="25487" actId="1037"/>
          <ac:picMkLst>
            <pc:docMk/>
            <pc:sldMk cId="1609510192" sldId="599"/>
            <ac:picMk id="16" creationId="{FEEB9516-FEA2-D149-3397-DD9766E71354}"/>
          </ac:picMkLst>
        </pc:picChg>
      </pc:sldChg>
      <pc:sldChg chg="addSp delSp modSp new mod">
        <pc:chgData name="Giulia Ragosa" userId="725dd1da-960f-46b9-a310-90d8af8efe3f" providerId="ADAL" clId="{BB5BC7AA-7217-4303-8E19-97A87C04B3CC}" dt="2026-02-18T15:02:44.053" v="26648" actId="1035"/>
        <pc:sldMkLst>
          <pc:docMk/>
          <pc:sldMk cId="1401314080" sldId="600"/>
        </pc:sldMkLst>
        <pc:spChg chg="add mod">
          <ac:chgData name="Giulia Ragosa" userId="725dd1da-960f-46b9-a310-90d8af8efe3f" providerId="ADAL" clId="{BB5BC7AA-7217-4303-8E19-97A87C04B3CC}" dt="2026-02-18T15:02:44.053" v="26648" actId="1035"/>
          <ac:spMkLst>
            <pc:docMk/>
            <pc:sldMk cId="1401314080" sldId="600"/>
            <ac:spMk id="8" creationId="{39CF86DC-AC74-DD42-86E6-846FFFEBDBAF}"/>
          </ac:spMkLst>
        </pc:spChg>
        <pc:spChg chg="add mod">
          <ac:chgData name="Giulia Ragosa" userId="725dd1da-960f-46b9-a310-90d8af8efe3f" providerId="ADAL" clId="{BB5BC7AA-7217-4303-8E19-97A87C04B3CC}" dt="2026-02-18T14:59:03.037" v="26367" actId="20577"/>
          <ac:spMkLst>
            <pc:docMk/>
            <pc:sldMk cId="1401314080" sldId="600"/>
            <ac:spMk id="10" creationId="{AB8137C8-DFDA-6678-ACFF-D96771C0C461}"/>
          </ac:spMkLst>
        </pc:spChg>
        <pc:picChg chg="add mod">
          <ac:chgData name="Giulia Ragosa" userId="725dd1da-960f-46b9-a310-90d8af8efe3f" providerId="ADAL" clId="{BB5BC7AA-7217-4303-8E19-97A87C04B3CC}" dt="2026-02-18T14:57:24.396" v="26139"/>
          <ac:picMkLst>
            <pc:docMk/>
            <pc:sldMk cId="1401314080" sldId="600"/>
            <ac:picMk id="11" creationId="{205A30B0-10E1-CEF6-9D66-4BCFA0FB0286}"/>
          </ac:picMkLst>
        </pc:picChg>
        <pc:cxnChg chg="add mod">
          <ac:chgData name="Giulia Ragosa" userId="725dd1da-960f-46b9-a310-90d8af8efe3f" providerId="ADAL" clId="{BB5BC7AA-7217-4303-8E19-97A87C04B3CC}" dt="2026-02-18T14:57:24.396" v="26139"/>
          <ac:cxnSpMkLst>
            <pc:docMk/>
            <pc:sldMk cId="1401314080" sldId="600"/>
            <ac:cxnSpMk id="9" creationId="{B0D7F977-4702-4422-EBC3-9062368067BA}"/>
          </ac:cxnSpMkLst>
        </pc:cxnChg>
      </pc:sldChg>
      <pc:sldChg chg="addSp delSp modSp new mod">
        <pc:chgData name="Giulia Ragosa" userId="725dd1da-960f-46b9-a310-90d8af8efe3f" providerId="ADAL" clId="{BB5BC7AA-7217-4303-8E19-97A87C04B3CC}" dt="2026-02-18T16:37:06.985" v="27207" actId="14100"/>
        <pc:sldMkLst>
          <pc:docMk/>
          <pc:sldMk cId="1455172957" sldId="601"/>
        </pc:sldMkLst>
        <pc:spChg chg="add mod">
          <ac:chgData name="Giulia Ragosa" userId="725dd1da-960f-46b9-a310-90d8af8efe3f" providerId="ADAL" clId="{BB5BC7AA-7217-4303-8E19-97A87C04B3CC}" dt="2026-02-18T16:36:50.408" v="27204" actId="1036"/>
          <ac:spMkLst>
            <pc:docMk/>
            <pc:sldMk cId="1455172957" sldId="601"/>
            <ac:spMk id="9" creationId="{A2A6D75D-6437-9E06-7A42-FF2922D3AD3C}"/>
          </ac:spMkLst>
        </pc:spChg>
        <pc:spChg chg="add mod">
          <ac:chgData name="Giulia Ragosa" userId="725dd1da-960f-46b9-a310-90d8af8efe3f" providerId="ADAL" clId="{BB5BC7AA-7217-4303-8E19-97A87C04B3CC}" dt="2026-02-18T16:32:50.251" v="27062" actId="1036"/>
          <ac:spMkLst>
            <pc:docMk/>
            <pc:sldMk cId="1455172957" sldId="601"/>
            <ac:spMk id="13" creationId="{EB2E0EB4-0D94-F67F-5E2C-6DA6FA8930BC}"/>
          </ac:spMkLst>
        </pc:spChg>
        <pc:spChg chg="add mod">
          <ac:chgData name="Giulia Ragosa" userId="725dd1da-960f-46b9-a310-90d8af8efe3f" providerId="ADAL" clId="{BB5BC7AA-7217-4303-8E19-97A87C04B3CC}" dt="2026-02-18T16:36:50.408" v="27204" actId="1036"/>
          <ac:spMkLst>
            <pc:docMk/>
            <pc:sldMk cId="1455172957" sldId="601"/>
            <ac:spMk id="17" creationId="{0FA849C8-1EBD-2EE6-3850-4B16F192606E}"/>
          </ac:spMkLst>
        </pc:spChg>
        <pc:spChg chg="add mod">
          <ac:chgData name="Giulia Ragosa" userId="725dd1da-960f-46b9-a310-90d8af8efe3f" providerId="ADAL" clId="{BB5BC7AA-7217-4303-8E19-97A87C04B3CC}" dt="2026-02-18T16:36:50.408" v="27204" actId="1036"/>
          <ac:spMkLst>
            <pc:docMk/>
            <pc:sldMk cId="1455172957" sldId="601"/>
            <ac:spMk id="18" creationId="{201EC53C-9E34-FD91-65D8-3C0D68641548}"/>
          </ac:spMkLst>
        </pc:spChg>
        <pc:spChg chg="add mod ord">
          <ac:chgData name="Giulia Ragosa" userId="725dd1da-960f-46b9-a310-90d8af8efe3f" providerId="ADAL" clId="{BB5BC7AA-7217-4303-8E19-97A87C04B3CC}" dt="2026-02-18T16:36:50.408" v="27204" actId="1036"/>
          <ac:spMkLst>
            <pc:docMk/>
            <pc:sldMk cId="1455172957" sldId="601"/>
            <ac:spMk id="19" creationId="{97475AE3-DBDF-E4E9-2723-8E810385C624}"/>
          </ac:spMkLst>
        </pc:spChg>
        <pc:spChg chg="add mod ord">
          <ac:chgData name="Giulia Ragosa" userId="725dd1da-960f-46b9-a310-90d8af8efe3f" providerId="ADAL" clId="{BB5BC7AA-7217-4303-8E19-97A87C04B3CC}" dt="2026-02-18T16:37:06.985" v="27207" actId="14100"/>
          <ac:spMkLst>
            <pc:docMk/>
            <pc:sldMk cId="1455172957" sldId="601"/>
            <ac:spMk id="20" creationId="{241423A5-51A6-5FCF-EE6B-D6BC47607908}"/>
          </ac:spMkLst>
        </pc:spChg>
        <pc:cxnChg chg="add mod">
          <ac:chgData name="Giulia Ragosa" userId="725dd1da-960f-46b9-a310-90d8af8efe3f" providerId="ADAL" clId="{BB5BC7AA-7217-4303-8E19-97A87C04B3CC}" dt="2026-02-18T16:32:50.251" v="27062" actId="1036"/>
          <ac:cxnSpMkLst>
            <pc:docMk/>
            <pc:sldMk cId="1455172957" sldId="601"/>
            <ac:cxnSpMk id="12" creationId="{7E371B01-E801-DAFA-15A6-91CFAE48D707}"/>
          </ac:cxnSpMkLst>
        </pc:cxnChg>
      </pc:sldChg>
      <pc:sldChg chg="addSp delSp modSp add mod modClrScheme chgLayout">
        <pc:chgData name="Giulia Ragosa" userId="725dd1da-960f-46b9-a310-90d8af8efe3f" providerId="ADAL" clId="{BB5BC7AA-7217-4303-8E19-97A87C04B3CC}" dt="2026-02-18T16:30:02.553" v="27024"/>
        <pc:sldMkLst>
          <pc:docMk/>
          <pc:sldMk cId="3790738447" sldId="602"/>
        </pc:sldMkLst>
        <pc:spChg chg="mod ord">
          <ac:chgData name="Giulia Ragosa" userId="725dd1da-960f-46b9-a310-90d8af8efe3f" providerId="ADAL" clId="{BB5BC7AA-7217-4303-8E19-97A87C04B3CC}" dt="2026-02-18T16:27:17.015" v="26976" actId="26606"/>
          <ac:spMkLst>
            <pc:docMk/>
            <pc:sldMk cId="3790738447" sldId="602"/>
            <ac:spMk id="4" creationId="{65AB536A-4A8B-261B-E88F-12271DDCFB38}"/>
          </ac:spMkLst>
        </pc:spChg>
        <pc:spChg chg="mod">
          <ac:chgData name="Giulia Ragosa" userId="725dd1da-960f-46b9-a310-90d8af8efe3f" providerId="ADAL" clId="{BB5BC7AA-7217-4303-8E19-97A87C04B3CC}" dt="2026-02-18T16:29:52.228" v="27018" actId="1036"/>
          <ac:spMkLst>
            <pc:docMk/>
            <pc:sldMk cId="3790738447" sldId="602"/>
            <ac:spMk id="11" creationId="{98ACD956-E47F-2F57-184F-32ED39166926}"/>
          </ac:spMkLst>
        </pc:spChg>
        <pc:picChg chg="add mod modCrop">
          <ac:chgData name="Giulia Ragosa" userId="725dd1da-960f-46b9-a310-90d8af8efe3f" providerId="ADAL" clId="{BB5BC7AA-7217-4303-8E19-97A87C04B3CC}" dt="2026-02-18T16:30:02.553" v="27024"/>
          <ac:picMkLst>
            <pc:docMk/>
            <pc:sldMk cId="3790738447" sldId="602"/>
            <ac:picMk id="2" creationId="{7753D055-F8F0-21EE-75A1-D35D13095318}"/>
          </ac:picMkLst>
        </pc:picChg>
      </pc:sldChg>
      <pc:sldMasterChg chg="delSldLayout">
        <pc:chgData name="Giulia Ragosa" userId="725dd1da-960f-46b9-a310-90d8af8efe3f" providerId="ADAL" clId="{BB5BC7AA-7217-4303-8E19-97A87C04B3CC}" dt="2026-02-12T13:04:34.893" v="25490" actId="2696"/>
        <pc:sldMasterMkLst>
          <pc:docMk/>
          <pc:sldMasterMk cId="47456461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C75D-436C-EE46-83FA-773C741CDC1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8FC84-7549-424A-9090-8C112A69B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0681E-2601-4D91-62BE-B961EACE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B2943-4329-344F-28C8-60C4CD7683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0A4AE-BFFA-C4B4-A334-C805ED7F5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188A6-58A6-8CFD-5AE8-865AFDB22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37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715E-9EFA-40A7-E92A-D9BE44FDF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49C59-E9FB-11D3-BBE4-510C32D45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B8636-E905-209B-9792-F8F23F76B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Lessons for energy modellers</a:t>
            </a:r>
          </a:p>
          <a:p>
            <a:pPr lvl="1"/>
            <a:r>
              <a:rPr lang="en-GB" b="1" dirty="0">
                <a:latin typeface="Aptos" panose="020B0004020202020204" pitchFamily="34" charset="0"/>
              </a:rPr>
              <a:t>Decision-relevance matters, not just technical optimality </a:t>
            </a:r>
          </a:p>
          <a:p>
            <a:pPr lvl="1"/>
            <a:r>
              <a:rPr lang="en-GB" dirty="0">
                <a:latin typeface="Aptos" panose="020B0004020202020204" pitchFamily="34" charset="0"/>
              </a:rPr>
              <a:t>Models influence policy when they engage real decision processes, not abstract goals.</a:t>
            </a:r>
          </a:p>
          <a:p>
            <a:pPr lvl="1"/>
            <a:endParaRPr lang="en-GB" dirty="0">
              <a:latin typeface="Aptos" panose="020B0004020202020204" pitchFamily="34" charset="0"/>
            </a:endParaRPr>
          </a:p>
          <a:p>
            <a:pPr lvl="1"/>
            <a:r>
              <a:rPr lang="en-GB" b="1" dirty="0">
                <a:latin typeface="Aptos" panose="020B0004020202020204" pitchFamily="34" charset="0"/>
              </a:rPr>
              <a:t>Timing and framing are crucial</a:t>
            </a:r>
          </a:p>
          <a:p>
            <a:pPr lvl="1"/>
            <a:r>
              <a:rPr lang="en-GB" dirty="0">
                <a:latin typeface="Aptos" panose="020B0004020202020204" pitchFamily="34" charset="0"/>
              </a:rPr>
              <a:t>Align results with electoral cycles, budget negotiations, and institutional mandates.</a:t>
            </a:r>
          </a:p>
          <a:p>
            <a:pPr lvl="1"/>
            <a:endParaRPr lang="en-GB" dirty="0">
              <a:latin typeface="Aptos" panose="020B0004020202020204" pitchFamily="34" charset="0"/>
            </a:endParaRPr>
          </a:p>
          <a:p>
            <a:pPr lvl="1"/>
            <a:r>
              <a:rPr lang="en-GB" b="1" dirty="0">
                <a:latin typeface="Aptos" panose="020B0004020202020204" pitchFamily="34" charset="0"/>
              </a:rPr>
              <a:t>Distinguish technically feasible from politically feasible 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 This improves realism and trust.</a:t>
            </a:r>
          </a:p>
          <a:p>
            <a:pPr lvl="1"/>
            <a:r>
              <a:rPr lang="en-GB" b="1" dirty="0">
                <a:latin typeface="Aptos" panose="020B0004020202020204" pitchFamily="34" charset="0"/>
              </a:rPr>
              <a:t>Co-production strengthens legitimacy 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Stakeholder engagement makes scenarios harder to dismiss.</a:t>
            </a:r>
          </a:p>
          <a:p>
            <a:pPr lvl="1"/>
            <a:r>
              <a:rPr lang="en-GB" b="1" dirty="0">
                <a:latin typeface="Aptos" panose="020B0004020202020204" pitchFamily="34" charset="0"/>
              </a:rPr>
              <a:t>Impact is often incremental 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Often the real achievement is: reframing debates, influencing sequencing, reducing policy risk, improving institutional coordination.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CEECA-B863-EBB2-0A70-1A82CB3A5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1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9C01A-4E9D-9B57-6D5F-7CC2A1A20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3F5E68-C2F0-AB47-EA5D-21B0B53FA3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08A205-16B3-41C8-ED73-D53F5EAC5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Core readings: Political economy &amp; PEA (foundational)</a:t>
            </a:r>
          </a:p>
          <a:p>
            <a:r>
              <a:rPr lang="en-GB" b="1" dirty="0"/>
              <a:t>DFID (2009)</a:t>
            </a:r>
            <a:br>
              <a:rPr lang="en-GB" dirty="0"/>
            </a:br>
            <a:r>
              <a:rPr lang="en-GB" i="1" dirty="0"/>
              <a:t>Political Economy Analysis: How To Note</a:t>
            </a:r>
            <a:br>
              <a:rPr lang="en-GB" dirty="0"/>
            </a:br>
            <a:r>
              <a:rPr lang="en-GB" dirty="0"/>
              <a:t>UK Department for International Development.</a:t>
            </a:r>
            <a:br>
              <a:rPr lang="en-GB" dirty="0"/>
            </a:br>
            <a:r>
              <a:rPr lang="en-GB" dirty="0"/>
              <a:t>→ The </a:t>
            </a:r>
            <a:r>
              <a:rPr lang="en-GB" b="1" dirty="0"/>
              <a:t>foundational PEA guidance note</a:t>
            </a:r>
            <a:r>
              <a:rPr lang="en-GB" dirty="0"/>
              <a:t>. Clear, practical, and non-theoretical.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understanding problem-driven PEA logic.</a:t>
            </a:r>
          </a:p>
          <a:p>
            <a:r>
              <a:rPr lang="en-GB" b="1" dirty="0"/>
              <a:t>Fritz, V., Levy, B., &amp; Ort, R. (2014)</a:t>
            </a:r>
            <a:br>
              <a:rPr lang="en-GB" dirty="0"/>
            </a:br>
            <a:r>
              <a:rPr lang="en-GB" i="1" dirty="0"/>
              <a:t>Problem-Driven Political Economy Analysis: The DFID Approach</a:t>
            </a:r>
            <a:br>
              <a:rPr lang="en-GB" dirty="0"/>
            </a:br>
            <a:r>
              <a:rPr lang="en-GB" dirty="0"/>
              <a:t>Overseas Development Institute (ODI).</a:t>
            </a:r>
            <a:br>
              <a:rPr lang="en-GB" dirty="0"/>
            </a:br>
            <a:r>
              <a:rPr lang="en-GB" dirty="0"/>
              <a:t>→ The </a:t>
            </a:r>
            <a:r>
              <a:rPr lang="en-GB" b="1" dirty="0"/>
              <a:t>definitive explanation</a:t>
            </a:r>
            <a:r>
              <a:rPr lang="en-GB" dirty="0"/>
              <a:t> of problem-driven PEA, including actors, institutions, ideas, and feasibility.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applied policy analysis.</a:t>
            </a:r>
          </a:p>
          <a:p>
            <a:r>
              <a:rPr lang="en-GB" b="1" dirty="0"/>
              <a:t>World Bank (2017)</a:t>
            </a:r>
            <a:br>
              <a:rPr lang="en-GB" dirty="0"/>
            </a:br>
            <a:r>
              <a:rPr lang="en-GB" i="1" dirty="0"/>
              <a:t>Problem-Driven Political Economy Analysis: The World Bank’s Experience</a:t>
            </a:r>
            <a:br>
              <a:rPr lang="en-GB" dirty="0"/>
            </a:br>
            <a:r>
              <a:rPr lang="en-GB" dirty="0"/>
              <a:t>World Bank Group.</a:t>
            </a:r>
            <a:br>
              <a:rPr lang="en-GB" dirty="0"/>
            </a:br>
            <a:r>
              <a:rPr lang="en-GB" dirty="0"/>
              <a:t>→ Shows how PEA is used in </a:t>
            </a:r>
            <a:r>
              <a:rPr lang="en-GB" b="1" dirty="0"/>
              <a:t>real reform processes</a:t>
            </a:r>
            <a:r>
              <a:rPr lang="en-GB" dirty="0"/>
              <a:t> across sectors.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seeing PEA used in practice.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Political economy &amp; policy processes (conceptual grounding)</a:t>
            </a:r>
          </a:p>
          <a:p>
            <a:r>
              <a:rPr lang="en-GB" b="1" dirty="0"/>
              <a:t>Leftwich, A. (2009)</a:t>
            </a:r>
            <a:br>
              <a:rPr lang="en-GB" dirty="0"/>
            </a:br>
            <a:r>
              <a:rPr lang="en-GB" i="1" dirty="0"/>
              <a:t>Bringing Agency Back In: Politics and Human Agency in Building Institutions and States</a:t>
            </a:r>
            <a:br>
              <a:rPr lang="en-GB" dirty="0"/>
            </a:br>
            <a:r>
              <a:rPr lang="en-GB" dirty="0"/>
              <a:t>Journal of International Development.</a:t>
            </a:r>
            <a:br>
              <a:rPr lang="en-GB" dirty="0"/>
            </a:br>
            <a:r>
              <a:rPr lang="en-GB" dirty="0"/>
              <a:t>→ Classic reference on </a:t>
            </a:r>
            <a:r>
              <a:rPr lang="en-GB" b="1" dirty="0"/>
              <a:t>power, institutions, and agency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deeper conceptual grounding (optional).</a:t>
            </a:r>
          </a:p>
          <a:p>
            <a:r>
              <a:rPr lang="en-GB" b="1" dirty="0"/>
              <a:t>Grindle, M. (2004)</a:t>
            </a:r>
            <a:br>
              <a:rPr lang="en-GB" dirty="0"/>
            </a:br>
            <a:r>
              <a:rPr lang="en-GB" i="1" dirty="0"/>
              <a:t>Good Enough Governance: Poverty Reduction and Reform in Developing Countries</a:t>
            </a:r>
            <a:br>
              <a:rPr lang="en-GB" dirty="0"/>
            </a:br>
            <a:r>
              <a:rPr lang="en-GB" dirty="0"/>
              <a:t>Governance.</a:t>
            </a:r>
            <a:br>
              <a:rPr lang="en-GB" dirty="0"/>
            </a:br>
            <a:r>
              <a:rPr lang="en-GB" dirty="0"/>
              <a:t>→ Explains why “best practice” reforms often fail.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understanding feasibility vs ideal solutions.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Energy-specific political economy</a:t>
            </a:r>
          </a:p>
          <a:p>
            <a:r>
              <a:rPr lang="en-GB" b="1" dirty="0"/>
              <a:t>Victor, D. G. (2011)</a:t>
            </a:r>
            <a:br>
              <a:rPr lang="en-GB" dirty="0"/>
            </a:br>
            <a:r>
              <a:rPr lang="en-GB" i="1" dirty="0"/>
              <a:t>The Politics of Fossil Fuel Subsidies</a:t>
            </a:r>
            <a:br>
              <a:rPr lang="en-GB" dirty="0"/>
            </a:br>
            <a:r>
              <a:rPr lang="en-GB" dirty="0"/>
              <a:t>International Institute for Sustainable Development (IISD).</a:t>
            </a:r>
            <a:br>
              <a:rPr lang="en-GB" dirty="0"/>
            </a:br>
            <a:r>
              <a:rPr lang="en-GB" dirty="0"/>
              <a:t>→ Widely cited analysis of </a:t>
            </a:r>
            <a:r>
              <a:rPr lang="en-GB" b="1" dirty="0"/>
              <a:t>why fossil fuel subsidies persist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linking PEA to energy policy failures.</a:t>
            </a:r>
          </a:p>
          <a:p>
            <a:r>
              <a:rPr lang="en-GB" b="1" dirty="0"/>
              <a:t>IEA (2023)</a:t>
            </a:r>
            <a:br>
              <a:rPr lang="en-GB" dirty="0"/>
            </a:br>
            <a:r>
              <a:rPr lang="en-GB" i="1" dirty="0"/>
              <a:t>Fossil Fuel Subsidies: Tracking Progress</a:t>
            </a:r>
            <a:br>
              <a:rPr lang="en-GB" dirty="0"/>
            </a:br>
            <a:r>
              <a:rPr lang="en-GB" dirty="0"/>
              <a:t>International Energy Agency.</a:t>
            </a:r>
            <a:br>
              <a:rPr lang="en-GB" dirty="0"/>
            </a:br>
            <a:r>
              <a:rPr lang="en-GB" dirty="0"/>
              <a:t>→ Authoritative data + policy discussion.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combining modelling evidence with political reality.</a:t>
            </a:r>
          </a:p>
          <a:p>
            <a:r>
              <a:rPr lang="en-GB" b="1" dirty="0" err="1"/>
              <a:t>Sovacool</a:t>
            </a:r>
            <a:r>
              <a:rPr lang="en-GB" b="1" dirty="0"/>
              <a:t>, B. K. (2016)</a:t>
            </a:r>
            <a:br>
              <a:rPr lang="en-GB" dirty="0"/>
            </a:br>
            <a:r>
              <a:rPr lang="en-GB" i="1" dirty="0"/>
              <a:t>How Long Will It Take? Conceptualizing the Temporal Dynamics of Energy Transitions</a:t>
            </a:r>
            <a:br>
              <a:rPr lang="en-GB" dirty="0"/>
            </a:br>
            <a:r>
              <a:rPr lang="en-GB" dirty="0"/>
              <a:t>Energy Research &amp; Social Science.</a:t>
            </a:r>
            <a:br>
              <a:rPr lang="en-GB" dirty="0"/>
            </a:br>
            <a:r>
              <a:rPr lang="en-GB" dirty="0"/>
              <a:t>→ Shows how </a:t>
            </a:r>
            <a:r>
              <a:rPr lang="en-GB" b="1" dirty="0"/>
              <a:t>politics and institutions slow transitions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energy transition realism.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Political economy &amp; energy modelling relevance</a:t>
            </a:r>
          </a:p>
          <a:p>
            <a:r>
              <a:rPr lang="en-GB" b="1" dirty="0"/>
              <a:t>Patt, A., &amp; </a:t>
            </a:r>
            <a:r>
              <a:rPr lang="en-GB" b="1" dirty="0" err="1"/>
              <a:t>Lilliestam</a:t>
            </a:r>
            <a:r>
              <a:rPr lang="en-GB" b="1" dirty="0"/>
              <a:t>, J. (2018)</a:t>
            </a:r>
            <a:br>
              <a:rPr lang="en-GB" dirty="0"/>
            </a:br>
            <a:r>
              <a:rPr lang="en-GB" i="1" dirty="0"/>
              <a:t>The Case Against Carbon Prices</a:t>
            </a:r>
            <a:br>
              <a:rPr lang="en-GB" dirty="0"/>
            </a:br>
            <a:r>
              <a:rPr lang="en-GB" dirty="0"/>
              <a:t>Joule.</a:t>
            </a:r>
            <a:br>
              <a:rPr lang="en-GB" dirty="0"/>
            </a:br>
            <a:r>
              <a:rPr lang="en-GB" dirty="0"/>
              <a:t>→ Strong example of how </a:t>
            </a:r>
            <a:r>
              <a:rPr lang="en-GB" b="1" dirty="0"/>
              <a:t>political feasibility</a:t>
            </a:r>
            <a:r>
              <a:rPr lang="en-GB" dirty="0"/>
              <a:t> diverges from modelled optimal policies.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modelling–policy gap discussions.</a:t>
            </a:r>
          </a:p>
          <a:p>
            <a:r>
              <a:rPr lang="en-GB" b="1" dirty="0" err="1"/>
              <a:t>Cherp</a:t>
            </a:r>
            <a:r>
              <a:rPr lang="en-GB" b="1" dirty="0"/>
              <a:t>, A., Jewell, J., &amp; </a:t>
            </a:r>
            <a:r>
              <a:rPr lang="en-GB" b="1" dirty="0" err="1"/>
              <a:t>Goldthau</a:t>
            </a:r>
            <a:r>
              <a:rPr lang="en-GB" b="1" dirty="0"/>
              <a:t>, A. (2011)</a:t>
            </a:r>
            <a:br>
              <a:rPr lang="en-GB" dirty="0"/>
            </a:br>
            <a:r>
              <a:rPr lang="en-GB" i="1" dirty="0"/>
              <a:t>Governing Global Energy: Systems, Transitions, Complexity</a:t>
            </a:r>
            <a:br>
              <a:rPr lang="en-GB" dirty="0"/>
            </a:br>
            <a:r>
              <a:rPr lang="en-GB" dirty="0"/>
              <a:t>Global Policy.</a:t>
            </a:r>
            <a:br>
              <a:rPr lang="en-GB" dirty="0"/>
            </a:br>
            <a:r>
              <a:rPr lang="en-GB" dirty="0"/>
              <a:t>→ Introduces </a:t>
            </a:r>
            <a:r>
              <a:rPr lang="en-GB" b="1" dirty="0"/>
              <a:t>system-level political economy thinking</a:t>
            </a:r>
            <a:r>
              <a:rPr lang="en-GB" dirty="0"/>
              <a:t>.</a:t>
            </a:r>
            <a:br>
              <a:rPr lang="en-GB" dirty="0"/>
            </a:br>
            <a:r>
              <a:rPr lang="en-GB" i="1" dirty="0"/>
              <a:t>Best for:</a:t>
            </a:r>
            <a:r>
              <a:rPr lang="en-GB" dirty="0"/>
              <a:t> systems thinking beyond optimisation.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b="1" dirty="0"/>
              <a:t>Optional (advanced / for interested participants)</a:t>
            </a:r>
          </a:p>
          <a:p>
            <a:r>
              <a:rPr lang="en-GB" b="1" dirty="0"/>
              <a:t>Acemoglu, D., &amp; Robinson, J. (2012)</a:t>
            </a:r>
            <a:br>
              <a:rPr lang="en-GB" dirty="0"/>
            </a:br>
            <a:r>
              <a:rPr lang="en-GB" i="1" dirty="0"/>
              <a:t>Why Nations Fail</a:t>
            </a:r>
            <a:br>
              <a:rPr lang="en-GB" dirty="0"/>
            </a:br>
            <a:r>
              <a:rPr lang="en-GB" dirty="0"/>
              <a:t>Crown Business.</a:t>
            </a:r>
            <a:br>
              <a:rPr lang="en-GB" dirty="0"/>
            </a:br>
            <a:r>
              <a:rPr lang="en-GB" dirty="0"/>
              <a:t>→ Broad but influential framing of institutions and development.</a:t>
            </a:r>
            <a:br>
              <a:rPr lang="en-GB" dirty="0"/>
            </a:br>
            <a:r>
              <a:rPr lang="en-GB" i="1" dirty="0"/>
              <a:t>Use cautiously</a:t>
            </a:r>
            <a:r>
              <a:rPr lang="en-GB" dirty="0"/>
              <a:t> (not energy-specific, but conceptually relevant).</a:t>
            </a:r>
          </a:p>
          <a:p>
            <a:r>
              <a:rPr lang="en-GB" b="1" dirty="0"/>
              <a:t>Khan, M. (2010)</a:t>
            </a:r>
            <a:br>
              <a:rPr lang="en-GB" dirty="0"/>
            </a:br>
            <a:r>
              <a:rPr lang="en-GB" i="1" dirty="0"/>
              <a:t>Political Settlements and the Governance of Growth</a:t>
            </a:r>
            <a:br>
              <a:rPr lang="en-GB" dirty="0"/>
            </a:br>
            <a:r>
              <a:rPr lang="en-GB" dirty="0"/>
              <a:t>SOAS Working Paper.</a:t>
            </a:r>
            <a:br>
              <a:rPr lang="en-GB" dirty="0"/>
            </a:br>
            <a:r>
              <a:rPr lang="en-GB" dirty="0"/>
              <a:t>→ Important for </a:t>
            </a:r>
            <a:r>
              <a:rPr lang="en-GB" b="1" dirty="0"/>
              <a:t>political settlements</a:t>
            </a:r>
            <a:r>
              <a:rPr lang="en-GB" dirty="0"/>
              <a:t> thinking.</a:t>
            </a:r>
            <a:br>
              <a:rPr lang="en-GB" dirty="0"/>
            </a:br>
            <a:r>
              <a:rPr lang="en-GB" i="1" dirty="0"/>
              <a:t>Best for advanced political economy readers.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7BF07-F222-50F4-52C4-346DF05A5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A4784-C036-B49D-86FC-6CD27A21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E2AD2-992B-F1E0-4610-7C1991C1B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3C7BD-05C8-66BC-A5C2-F683AE7D9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4E98D-75E3-7BF0-68C8-F139A843B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CB680-5279-0430-92EA-41B28DE8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C89CE-FCA8-B121-A3A8-2FF1987CD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46A2AC-1E8A-92B0-59C4-85974C6BC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503CA-4F5D-58EB-BA7B-5D7945101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58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D2945-25C2-4BC9-3649-B7E760B4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C7EEF-89AD-B5A8-19C2-213FDF96C2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F0D8BD-932D-FD39-948D-B8F8A3E03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46A58-FE66-DFF0-4DEC-90ADBA7E4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6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24894-829B-86C6-B327-251F1341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9266A-AD81-CAB2-1BD5-7A264AEE02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D6509-3901-CCF6-EF12-986273EA6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C5F40-227D-0A12-5777-130DC871C4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8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03DA-6C11-A5B4-60E1-916592D0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5D636-D19A-0310-3F3B-7465AEC4A5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8A63C-7B9D-C5E2-6B7C-C2BB24C06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62F62-5D72-2BBB-E20A-B08219236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8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GB"/>
              <a:t>LECTURE NUMBER (WHITE) COURSE TITLE (BLACK)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Version 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6BC071-CEEE-994B-BC85-10EF8C3D6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4731" y="5921828"/>
            <a:ext cx="3727269" cy="65546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0C15-C2FB-E066-5301-CBAE05ED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E54C7-90A4-71BC-C854-1F82EFE9F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2897E-280D-EDED-71A5-AC02EA5C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606DF-F901-4BEF-83C9-2543663F9A6C}" type="datetimeFigureOut">
              <a:rPr lang="en-GB" smtClean="0"/>
              <a:t>23/02/2026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1B4BE-613B-00D5-1BD3-CD9F867A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06682-FC9F-B888-668E-E13028E22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5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0C7-5DE2-E647-972B-CFEA08843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 maximum width of this box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E781-B5F6-894D-974D-AE60028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0" y="2582945"/>
            <a:ext cx="10514556" cy="3421930"/>
          </a:xfrm>
        </p:spPr>
        <p:txBody>
          <a:bodyPr/>
          <a:lstStyle>
            <a:lvl1pPr>
              <a:spcBef>
                <a:spcPts val="1200"/>
              </a:spcBef>
              <a:defRPr sz="2000" b="1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58A3-801B-FA4B-A919-5E072873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EFB8F-379D-FE4B-94D4-9FBCAA3E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75" y="2016027"/>
            <a:ext cx="4389438" cy="439247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EE6E5A8-CA2D-5A4E-B500-8EBD1FB6B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8960" y="5788058"/>
            <a:ext cx="3529770" cy="603315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2EB7D-9011-5F41-82CD-BD2EE2744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C3642-589F-1749-9ED0-A027E7C7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30B3DC8E-38C1-EF4A-8066-71A5E0E37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</p:spPr>
        <p:txBody>
          <a:bodyPr anchor="t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A4AD1-EED5-EF4A-A2B6-9BA440EF4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3" y="626406"/>
            <a:ext cx="5261013" cy="2472394"/>
          </a:xfrm>
        </p:spPr>
        <p:txBody>
          <a:bodyPr>
            <a:noAutofit/>
          </a:bodyPr>
          <a:lstStyle>
            <a:lvl1pPr marL="0" indent="0">
              <a:buNone/>
              <a:defRPr sz="20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5FF5-8597-DC44-821D-CBE3C7150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75C01-C0E6-8648-8CE8-99FF27A4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7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5575-8E7E-CD48-B422-8205522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F0A80F-4ECA-A048-9FF7-59B097E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9768BD5-1867-7E4C-921C-7C6603720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441" y="5750351"/>
            <a:ext cx="3508650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EF3B0B-1C26-4C47-B617-C92F47DA2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EA-2ED8-014D-92E8-DA2742A9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C45E-7AA6-5846-93D3-11A14BB9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5265-0DB0-C74B-98C2-ECE757B9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2910428"/>
            <a:ext cx="5157787" cy="3124928"/>
          </a:xfrm>
        </p:spPr>
        <p:txBody>
          <a:bodyPr/>
          <a:lstStyle>
            <a:lvl1pPr>
              <a:defRPr lang="en-GB" sz="2000" b="1" i="0" kern="1200" dirty="0" smtClean="0">
                <a:solidFill>
                  <a:srgbClr val="C0000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5C9A1-27D8-2943-B7C2-C9C9A1AD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55273"/>
            <a:ext cx="5183188" cy="4551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AD7F-FA21-4B44-A3CB-B764C164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428"/>
            <a:ext cx="5183188" cy="312492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33E8-B976-2C4D-8809-18C682A9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4F4F2A8-BF13-C140-88BD-1BD83CCB7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279" y="5750351"/>
            <a:ext cx="3518811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07B56BF-99BC-1C4D-AFE0-AD66919D0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016028"/>
            <a:ext cx="4171950" cy="439246"/>
          </a:xfrm>
        </p:spPr>
        <p:txBody>
          <a:bodyPr anchor="ctr"/>
          <a:lstStyle>
            <a:lvl1pPr marL="0" indent="0">
              <a:buFontTx/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A55140-4732-334E-817A-7E2660F0D2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A580B425-8FA5-E445-ACD1-7FD1B22C7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1CBE2-982E-0341-B9E9-67324F7C6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(number) 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CFFFB-AA80-6647-AC0E-DC5BDF0C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E2775-C52B-0A45-8F6E-1DD96F249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575" y="2082799"/>
            <a:ext cx="5432425" cy="4006915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Author 1, A.B.; Author 1, C.D. Title of Article, page range</a:t>
            </a:r>
          </a:p>
          <a:p>
            <a:pPr lvl="0"/>
            <a:r>
              <a:rPr lang="en-GB"/>
              <a:t>Title of Site. Available online: URL (accessed on Day Month Year).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8AA980-6788-7044-A7B6-90ABD38BB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24E9-DC46-0841-A975-0506A2B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04F61-23B0-7944-92C7-DC581F0F5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40A4F5-97EC-3B45-AB80-811FC2868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C52B1E3-AF8D-0F4C-BFC6-81E35F172BB1}"/>
              </a:ext>
            </a:extLst>
          </p:cNvPr>
          <p:cNvSpPr txBox="1"/>
          <p:nvPr userDrawn="1"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CCG courses (this will take </a:t>
            </a:r>
            <a:b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to the website link http://www.ClimateCompatibleGrowth.com/teachingmaterials)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9867" y="4619674"/>
            <a:ext cx="2441575" cy="11303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Author Name Initial. Initial., Author Name Initial. Initial., Author Name Initial. Initial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4C81BE-1ADA-6545-9AAE-076A9A6772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9866" y="5674936"/>
            <a:ext cx="753583" cy="797302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C4AD0A-E7A2-E94A-ABE2-B6F5A7C42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99650" y="2865438"/>
            <a:ext cx="931863" cy="820737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087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75F666-689D-A54E-BBEE-C3AEDAE9E1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E7F83213-35AE-F24C-B60D-EFDB9FDB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30C54-2AEC-E247-8DD1-F9B03833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C03-6F0D-A64C-95DB-A501D6784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  <p:sldLayoutId id="2147483652" r:id="rId5"/>
    <p:sldLayoutId id="2147483653" r:id="rId6"/>
    <p:sldLayoutId id="2147483672" r:id="rId7"/>
    <p:sldLayoutId id="2147483656" r:id="rId8"/>
    <p:sldLayoutId id="2147483657" r:id="rId9"/>
    <p:sldLayoutId id="2147483674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rser.2024.11472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110-0F10-F25E-0AB2-4321F641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069CA9-2BCF-D73E-FEFE-1CF2115F5214}"/>
              </a:ext>
            </a:extLst>
          </p:cNvPr>
          <p:cNvSpPr txBox="1">
            <a:spLocks/>
          </p:cNvSpPr>
          <p:nvPr/>
        </p:nvSpPr>
        <p:spPr>
          <a:xfrm>
            <a:off x="603992" y="2646477"/>
            <a:ext cx="7430399" cy="3363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 7: </a:t>
            </a:r>
            <a:b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APPLIED PEA IN ENERGY MODELLING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6BA90-1097-979A-8A5E-5B9A80C59A1F}"/>
              </a:ext>
            </a:extLst>
          </p:cNvPr>
          <p:cNvSpPr txBox="1"/>
          <p:nvPr/>
        </p:nvSpPr>
        <p:spPr>
          <a:xfrm>
            <a:off x="603991" y="2902780"/>
            <a:ext cx="3704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ptos" panose="020B0004020202020204" pitchFamily="34" charset="0"/>
                <a:cs typeface="Arial" panose="020B0604020202020204" pitchFamily="34" charset="0"/>
              </a:rPr>
              <a:t>Applied Political Economy Analysis for Energy Modelling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76C221-3B20-BE7B-72A7-AA5ABFCE8D0E}"/>
              </a:ext>
            </a:extLst>
          </p:cNvPr>
          <p:cNvSpPr txBox="1"/>
          <p:nvPr/>
        </p:nvSpPr>
        <p:spPr>
          <a:xfrm>
            <a:off x="6185043" y="6021605"/>
            <a:ext cx="25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  <a:cs typeface="Arial" panose="020B0604020202020204" pitchFamily="34" charset="0"/>
              </a:rPr>
              <a:t>By Giulia Ragosa</a:t>
            </a:r>
          </a:p>
        </p:txBody>
      </p:sp>
    </p:spTree>
    <p:extLst>
      <p:ext uri="{BB962C8B-B14F-4D97-AF65-F5344CB8AC3E}">
        <p14:creationId xmlns:p14="http://schemas.microsoft.com/office/powerpoint/2010/main" val="179238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C447D-744D-8C35-57B4-1013AE1D7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9BB4-9916-D544-9743-39132D0E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29BAD-17FD-56F4-FD32-3104BD1325F1}"/>
              </a:ext>
            </a:extLst>
          </p:cNvPr>
          <p:cNvSpPr txBox="1"/>
          <p:nvPr/>
        </p:nvSpPr>
        <p:spPr>
          <a:xfrm>
            <a:off x="5194300" y="1638403"/>
            <a:ext cx="6233740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Next, the modeller interpreted results considering the implications and feasibility of different options</a:t>
            </a:r>
            <a:endParaRPr lang="en-GB" sz="900" b="1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What the model showed → some pathways of renewable deployment were clearly lowest-cost in the long term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What PEA showed → least-cost ≠ most implementable</a:t>
            </a: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How she adapted interpretation: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ptos" panose="020B0004020202020204" pitchFamily="34" charset="0"/>
              </a:rPr>
              <a:t>Distinguished technically optimal, politically feasible (short-term), and transformational (long-term) pathways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ptos" panose="020B0004020202020204" pitchFamily="34" charset="0"/>
              </a:rPr>
              <a:t>Made implementation risks explicit (permitting delays, regulatory capacity, financing limits, resistance)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ptos" panose="020B0004020202020204" pitchFamily="34" charset="0"/>
              </a:rPr>
              <a:t>Presented trade-offs transparently (affordability vs reliability vs decarbonization, distributional impacts)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Clarified what reforms and institutional changes would be necessary (highlighting </a:t>
            </a:r>
            <a:r>
              <a:rPr lang="en-US" altLang="en-US" dirty="0">
                <a:latin typeface="Aptos" panose="020B0004020202020204" pitchFamily="34" charset="0"/>
              </a:rPr>
              <a:t>incremental vs “big bang” reform)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765E60-0230-08B2-2CAF-57CAE4311BC6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7635B9C-BCEB-3E3D-A6E8-C8D54349ACEB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7.2.3 Stage 3 — Interpretation of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42183-3139-FC10-44C2-568B7524C8FB}"/>
              </a:ext>
            </a:extLst>
          </p:cNvPr>
          <p:cNvSpPr txBox="1"/>
          <p:nvPr/>
        </p:nvSpPr>
        <p:spPr>
          <a:xfrm>
            <a:off x="741100" y="4561404"/>
            <a:ext cx="4044260" cy="1200329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→ Key insight: </a:t>
            </a:r>
            <a:r>
              <a:rPr lang="en-GB" dirty="0">
                <a:latin typeface="Aptos" panose="020B0004020202020204" pitchFamily="34" charset="0"/>
              </a:rPr>
              <a:t>Political economy changes how numbers are interpreted, prioritised, and communicated in light of political realities. </a:t>
            </a:r>
          </a:p>
        </p:txBody>
      </p:sp>
      <p:pic>
        <p:nvPicPr>
          <p:cNvPr id="17" name="Picture 16" descr="Close-up of a pen writing on a chart">
            <a:extLst>
              <a:ext uri="{FF2B5EF4-FFF2-40B4-BE49-F238E27FC236}">
                <a16:creationId xmlns:a16="http://schemas.microsoft.com/office/drawing/2014/main" id="{CB5E97E1-880A-ED00-74D7-33F8E9DC3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710231"/>
            <a:ext cx="4044260" cy="26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45F2-5753-D658-618B-9CA2C4CA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6BD5F-2A72-39A7-C7D8-B97C8D10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11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371BDB-6E4D-4BAB-9046-3946D880872F}"/>
              </a:ext>
            </a:extLst>
          </p:cNvPr>
          <p:cNvSpPr txBox="1"/>
          <p:nvPr/>
        </p:nvSpPr>
        <p:spPr>
          <a:xfrm>
            <a:off x="4953000" y="1677083"/>
            <a:ext cx="6248400" cy="448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Finally, the modeller used a political economy approach to communicate results strategically.</a:t>
            </a:r>
            <a:endParaRPr lang="en-GB" sz="1000" b="1" dirty="0">
              <a:latin typeface="Aptos" panose="020B00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She mapped the decision space: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Identified where key policy decisions sat in the policy cycle (renewable target and procurement revision, tariff reform, grid planning)</a:t>
            </a:r>
          </a:p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Clarified which institutions/actors had formal authority vs informal influence.</a:t>
            </a:r>
            <a:endParaRPr lang="en-GB" sz="800" dirty="0">
              <a:latin typeface="Aptos" panose="020B00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GB" dirty="0">
                <a:latin typeface="Aptos" panose="020B0004020202020204" pitchFamily="34" charset="0"/>
              </a:rPr>
              <a:t>She identified champions, blockers &amp; potential coalitions</a:t>
            </a:r>
            <a:r>
              <a:rPr lang="en-GB" b="1" dirty="0">
                <a:latin typeface="Aptos" panose="020B0004020202020204" pitchFamily="34" charset="0"/>
              </a:rPr>
              <a:t>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Potential champions: reform-minded officials in Energy Ministry; planning agency; emerging renewable investors.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Potential blockers: tariff-sensitive politicians; incumbent generators; coal-dependent regions; parts of the utility.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Possible coalitions: e.g. renewables + planning agency</a:t>
            </a:r>
            <a:endParaRPr lang="en-GB" b="1" dirty="0"/>
          </a:p>
        </p:txBody>
      </p:sp>
      <p:pic>
        <p:nvPicPr>
          <p:cNvPr id="22" name="Picture 21" descr="Meeting in office">
            <a:extLst>
              <a:ext uri="{FF2B5EF4-FFF2-40B4-BE49-F238E27FC236}">
                <a16:creationId xmlns:a16="http://schemas.microsoft.com/office/drawing/2014/main" id="{8A31C805-BC1C-1E1D-FA84-C85D29B87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86" y="1773730"/>
            <a:ext cx="3830015" cy="262536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31BF8B-10D7-5820-A8F0-FE57980138B8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6B38C09-4BD6-053D-46E9-159DCF8BF68B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7.2.4 Stage 4 — Communication and policy impact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3EE2EF-B014-38D2-0DD2-2C20225D1502}"/>
              </a:ext>
            </a:extLst>
          </p:cNvPr>
          <p:cNvSpPr txBox="1"/>
          <p:nvPr/>
        </p:nvSpPr>
        <p:spPr>
          <a:xfrm>
            <a:off x="747012" y="4632541"/>
            <a:ext cx="3837690" cy="1477328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→ Key insight: </a:t>
            </a:r>
            <a:r>
              <a:rPr lang="en-GB" dirty="0">
                <a:latin typeface="Aptos" panose="020B0004020202020204" pitchFamily="34" charset="0"/>
              </a:rPr>
              <a:t>impact depends not only on robust modelling, but on understanding who decides, who influences, who resists, and where coalitions can form.</a:t>
            </a:r>
          </a:p>
        </p:txBody>
      </p:sp>
    </p:spTree>
    <p:extLst>
      <p:ext uri="{BB962C8B-B14F-4D97-AF65-F5344CB8AC3E}">
        <p14:creationId xmlns:p14="http://schemas.microsoft.com/office/powerpoint/2010/main" val="27124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8FA36-31AD-FEFB-C3CC-23500C28B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8ACD0-FF56-4C90-EB62-655B91B9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12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F3D3AB-1ED7-9562-1BA9-E57B2220C16C}"/>
              </a:ext>
            </a:extLst>
          </p:cNvPr>
          <p:cNvSpPr txBox="1"/>
          <p:nvPr/>
        </p:nvSpPr>
        <p:spPr>
          <a:xfrm>
            <a:off x="4928485" y="1702483"/>
            <a:ext cx="6509713" cy="469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She tailored messaging to different audiences, making </a:t>
            </a:r>
          </a:p>
          <a:p>
            <a:pPr>
              <a:spcAft>
                <a:spcPts val="400"/>
              </a:spcAft>
            </a:pPr>
            <a:r>
              <a:rPr lang="en-GB" b="1" dirty="0">
                <a:latin typeface="Aptos" panose="020B0004020202020204" pitchFamily="34" charset="0"/>
              </a:rPr>
              <a:t>sure it spoke to different actors’ interests and priorities: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Ministry of Finance → fiscal exposure, subsidy costs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Energy Ministry → reliability, security, manageable transition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Utility → balance sheet recovery, phased investment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Incumbents → stranded asset risks, investment opportunities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Public debate → affordability, jobs, regional development, energy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50" dirty="0">
              <a:latin typeface="Aptos" panose="020B00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GB" b="1" dirty="0">
                <a:latin typeface="Aptos" panose="020B0004020202020204" pitchFamily="34" charset="0"/>
              </a:rPr>
              <a:t>And chose adequate communication channels: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Technical briefs for ministries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Closed-door workshops with regulator and utility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Engagement through business associations and forums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Media outlets and narratives (security, stability, fairness)</a:t>
            </a:r>
          </a:p>
          <a:p>
            <a:pPr>
              <a:buNone/>
            </a:pPr>
            <a:endParaRPr lang="en-GB" b="1" dirty="0">
              <a:latin typeface="Aptos" panose="020B00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A3A970-1937-2033-5CB9-5FE5DB822CF3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751C919-BEB6-2E21-5867-3108D7E63908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7.2.4 Stage 4 — Communication and policy impact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D30D7-78D1-EE27-158A-AA7ECE7FA2C5}"/>
              </a:ext>
            </a:extLst>
          </p:cNvPr>
          <p:cNvSpPr txBox="1"/>
          <p:nvPr/>
        </p:nvSpPr>
        <p:spPr>
          <a:xfrm>
            <a:off x="753801" y="4644314"/>
            <a:ext cx="3830900" cy="1477328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Key insight → </a:t>
            </a:r>
            <a:r>
              <a:rPr lang="en-GB" dirty="0">
                <a:latin typeface="Aptos" panose="020B0004020202020204" pitchFamily="34" charset="0"/>
              </a:rPr>
              <a:t>modelling impact increases when evidence enters policy debates at the right moment, with the right framing and through the right channels. </a:t>
            </a:r>
          </a:p>
        </p:txBody>
      </p:sp>
      <p:pic>
        <p:nvPicPr>
          <p:cNvPr id="21" name="Picture 20" descr="Meeting in office">
            <a:extLst>
              <a:ext uri="{FF2B5EF4-FFF2-40B4-BE49-F238E27FC236}">
                <a16:creationId xmlns:a16="http://schemas.microsoft.com/office/drawing/2014/main" id="{80BD29DE-A7E7-E1C6-A641-F79961131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86" y="1773730"/>
            <a:ext cx="3830015" cy="26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7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0C22A-7A31-A5D3-FF16-82D54E269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BA800-1034-5257-B0E4-4E7407C45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9DC184-E9FA-35C8-5994-03B2468D9AB2}"/>
              </a:ext>
            </a:extLst>
          </p:cNvPr>
          <p:cNvCxnSpPr>
            <a:cxnSpLocks/>
          </p:cNvCxnSpPr>
          <p:nvPr/>
        </p:nvCxnSpPr>
        <p:spPr>
          <a:xfrm>
            <a:off x="741100" y="13907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DF508D0B-A595-C515-3EED-34183E4E8BAB}"/>
              </a:ext>
            </a:extLst>
          </p:cNvPr>
          <p:cNvSpPr txBox="1">
            <a:spLocks/>
          </p:cNvSpPr>
          <p:nvPr/>
        </p:nvSpPr>
        <p:spPr>
          <a:xfrm>
            <a:off x="663573" y="447041"/>
            <a:ext cx="10925675" cy="766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7.3 Key takeaway — Reflecting back into modelling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204FE-729F-4F7F-6FE0-806226A93F2B}"/>
              </a:ext>
            </a:extLst>
          </p:cNvPr>
          <p:cNvSpPr txBox="1"/>
          <p:nvPr/>
        </p:nvSpPr>
        <p:spPr>
          <a:xfrm>
            <a:off x="5208998" y="1840341"/>
            <a:ext cx="520312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What the modeller gained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Better judgement about where modelling could realistically influence decisions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Clearer understanding of which assumptions were politically sensitive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Transparent and explicit documentation of political economy context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9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What she achieved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The model did not “solve” the transition –  but it contributed to shifting debates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Her results were referenced in the renewable target revision process as evidence for phased but credible deployment</a:t>
            </a:r>
            <a:endParaRPr lang="en-GB" dirty="0"/>
          </a:p>
        </p:txBody>
      </p:sp>
      <p:pic>
        <p:nvPicPr>
          <p:cNvPr id="17" name="Graphic 16" descr="Brainstorm with solid fill">
            <a:extLst>
              <a:ext uri="{FF2B5EF4-FFF2-40B4-BE49-F238E27FC236}">
                <a16:creationId xmlns:a16="http://schemas.microsoft.com/office/drawing/2014/main" id="{A3763E7A-28CA-F8F8-FA6D-D4DCF0042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298" y="2044560"/>
            <a:ext cx="3900691" cy="39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7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B40E3-E4B7-1E3F-3206-49197529C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0C314-9E87-967D-1C62-1CADC728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667FD6-B33F-0BC8-AA35-CC3CFCEA72AA}"/>
              </a:ext>
            </a:extLst>
          </p:cNvPr>
          <p:cNvCxnSpPr>
            <a:cxnSpLocks/>
          </p:cNvCxnSpPr>
          <p:nvPr/>
        </p:nvCxnSpPr>
        <p:spPr>
          <a:xfrm>
            <a:off x="741100" y="13907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CC932CA-7E75-CDB8-F621-F75D5600582D}"/>
              </a:ext>
            </a:extLst>
          </p:cNvPr>
          <p:cNvSpPr txBox="1">
            <a:spLocks/>
          </p:cNvSpPr>
          <p:nvPr/>
        </p:nvSpPr>
        <p:spPr>
          <a:xfrm>
            <a:off x="663573" y="447041"/>
            <a:ext cx="11036319" cy="7660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7.3 Key takeaway — Reflecting back into modelling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A13A9-99FE-9BD8-35CC-6EA1026C3AF8}"/>
              </a:ext>
            </a:extLst>
          </p:cNvPr>
          <p:cNvSpPr txBox="1"/>
          <p:nvPr/>
        </p:nvSpPr>
        <p:spPr>
          <a:xfrm>
            <a:off x="5610034" y="2103948"/>
            <a:ext cx="4902198" cy="363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Why Political Economy Mattered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 equations were changed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 politics were “quantified”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But modelling choices were better informed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Making modelling more relevant, realistic, usable and influential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Co-production strengthened legitimacy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PEA helped distinguish technically feasible from politically feasible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And identify appropriate timing and framing</a:t>
            </a:r>
          </a:p>
          <a:p>
            <a:pPr>
              <a:spcAft>
                <a:spcPts val="600"/>
              </a:spcAft>
              <a:buNone/>
            </a:pPr>
            <a:endParaRPr lang="en-GB" sz="1050" dirty="0">
              <a:latin typeface="Aptos" panose="020B0004020202020204" pitchFamily="34" charset="0"/>
            </a:endParaRPr>
          </a:p>
        </p:txBody>
      </p:sp>
      <p:pic>
        <p:nvPicPr>
          <p:cNvPr id="16" name="Graphic 15" descr="Chess pieces with solid fill">
            <a:extLst>
              <a:ext uri="{FF2B5EF4-FFF2-40B4-BE49-F238E27FC236}">
                <a16:creationId xmlns:a16="http://schemas.microsoft.com/office/drawing/2014/main" id="{FEEB9516-FEA2-D149-3397-DD9766E71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928" y="1817946"/>
            <a:ext cx="4136728" cy="40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10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41423A5-51A6-5FCF-EE6B-D6BC47607908}"/>
              </a:ext>
            </a:extLst>
          </p:cNvPr>
          <p:cNvSpPr/>
          <p:nvPr/>
        </p:nvSpPr>
        <p:spPr>
          <a:xfrm>
            <a:off x="749300" y="2363952"/>
            <a:ext cx="3365500" cy="2843047"/>
          </a:xfrm>
          <a:prstGeom prst="roundRect">
            <a:avLst/>
          </a:prstGeom>
          <a:solidFill>
            <a:srgbClr val="ECEBEB"/>
          </a:solidFill>
          <a:ln>
            <a:solidFill>
              <a:srgbClr val="ECE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475AE3-DBDF-E4E9-2723-8E810385C624}"/>
              </a:ext>
            </a:extLst>
          </p:cNvPr>
          <p:cNvSpPr/>
          <p:nvPr/>
        </p:nvSpPr>
        <p:spPr>
          <a:xfrm>
            <a:off x="5702300" y="2616200"/>
            <a:ext cx="5251726" cy="2197099"/>
          </a:xfrm>
          <a:prstGeom prst="round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3DA7E-B882-0C4C-FDDA-F58C52CE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6D75D-6437-9E06-7A42-FF2922D3AD3C}"/>
              </a:ext>
            </a:extLst>
          </p:cNvPr>
          <p:cNvSpPr txBox="1"/>
          <p:nvPr/>
        </p:nvSpPr>
        <p:spPr>
          <a:xfrm>
            <a:off x="868100" y="2346245"/>
            <a:ext cx="324670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br>
              <a:rPr lang="en-GB" dirty="0">
                <a:latin typeface="Aptos" panose="020B0004020202020204" pitchFamily="34" charset="0"/>
              </a:rPr>
            </a:br>
            <a:r>
              <a:rPr lang="en-GB" b="1" dirty="0">
                <a:latin typeface="Aptos" panose="020B0004020202020204" pitchFamily="34" charset="0"/>
              </a:rPr>
              <a:t>One final reflection</a:t>
            </a:r>
          </a:p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Energy modelling is powerful but its influence depends on: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understanding context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recognising constraints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engaging decision processes strategically</a:t>
            </a:r>
          </a:p>
          <a:p>
            <a:pPr>
              <a:buNone/>
            </a:pP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371B01-E801-DAFA-15A6-91CFAE48D707}"/>
              </a:ext>
            </a:extLst>
          </p:cNvPr>
          <p:cNvCxnSpPr>
            <a:cxnSpLocks/>
          </p:cNvCxnSpPr>
          <p:nvPr/>
        </p:nvCxnSpPr>
        <p:spPr>
          <a:xfrm>
            <a:off x="741100" y="17590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EB2E0EB4-0D94-F67F-5E2C-6DA6FA8930BC}"/>
              </a:ext>
            </a:extLst>
          </p:cNvPr>
          <p:cNvSpPr txBox="1">
            <a:spLocks/>
          </p:cNvSpPr>
          <p:nvPr/>
        </p:nvSpPr>
        <p:spPr>
          <a:xfrm>
            <a:off x="663574" y="815341"/>
            <a:ext cx="10550526" cy="7660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Our journey ends here…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A849C8-1EBD-2EE6-3850-4B16F192606E}"/>
              </a:ext>
            </a:extLst>
          </p:cNvPr>
          <p:cNvSpPr txBox="1"/>
          <p:nvPr/>
        </p:nvSpPr>
        <p:spPr>
          <a:xfrm>
            <a:off x="5882701" y="2880092"/>
            <a:ext cx="51094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Moving Forward</a:t>
            </a:r>
          </a:p>
          <a:p>
            <a:pPr>
              <a:spcAft>
                <a:spcPts val="6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As you continue your EMP project, ask yourself: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What policy process am I informing?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assumptions are politically salient?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Who needs to trust and use these results?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01EC53C-9E34-FD91-65D8-3C0D68641548}"/>
              </a:ext>
            </a:extLst>
          </p:cNvPr>
          <p:cNvSpPr/>
          <p:nvPr/>
        </p:nvSpPr>
        <p:spPr>
          <a:xfrm>
            <a:off x="4366199" y="2822210"/>
            <a:ext cx="1130300" cy="1727198"/>
          </a:xfrm>
          <a:prstGeom prst="rightArrow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172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B64F5-9577-26B0-AF47-308FDF24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ACD956-E47F-2F57-184F-32ED39166926}"/>
              </a:ext>
            </a:extLst>
          </p:cNvPr>
          <p:cNvSpPr txBox="1"/>
          <p:nvPr/>
        </p:nvSpPr>
        <p:spPr>
          <a:xfrm>
            <a:off x="551585" y="4538449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Thank you for your engagement, critical thinking, and contribution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latin typeface="Aptos" panose="020B0004020202020204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We hope you will find this course useful in your modelling work!</a:t>
            </a:r>
          </a:p>
        </p:txBody>
      </p:sp>
      <p:pic>
        <p:nvPicPr>
          <p:cNvPr id="2" name="Picture 1" descr="Vintage movie ending frame">
            <a:extLst>
              <a:ext uri="{FF2B5EF4-FFF2-40B4-BE49-F238E27FC236}">
                <a16:creationId xmlns:a16="http://schemas.microsoft.com/office/drawing/2014/main" id="{7753D055-F8F0-21EE-75A1-D35D130953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" t="20584" r="1" b="32465"/>
          <a:stretch>
            <a:fillRect/>
          </a:stretch>
        </p:blipFill>
        <p:spPr>
          <a:xfrm>
            <a:off x="551585" y="641059"/>
            <a:ext cx="10689920" cy="391489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B536A-4A8B-261B-E88F-12271DD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93" y="6457571"/>
            <a:ext cx="42407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9224B1-416C-A648-9EFE-8567A5B13899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738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EFEF-2183-DF56-2061-D43FA846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12D9B-10F2-AD30-93D5-ADF0E018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280A7A-10F8-223A-C601-0F0E0C10619B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970B12C-702F-1BE9-236B-2882E31A836B}"/>
              </a:ext>
            </a:extLst>
          </p:cNvPr>
          <p:cNvSpPr txBox="1">
            <a:spLocks/>
          </p:cNvSpPr>
          <p:nvPr/>
        </p:nvSpPr>
        <p:spPr>
          <a:xfrm>
            <a:off x="663574" y="723016"/>
            <a:ext cx="8299951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Lecture 7: References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98EAE-52B2-B553-4D2D-5B3C660A713B}"/>
              </a:ext>
            </a:extLst>
          </p:cNvPr>
          <p:cNvSpPr txBox="1"/>
          <p:nvPr/>
        </p:nvSpPr>
        <p:spPr>
          <a:xfrm>
            <a:off x="741100" y="1846999"/>
            <a:ext cx="10162126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latin typeface="Aptos" panose="020B0004020202020204" pitchFamily="34" charset="0"/>
              </a:rPr>
              <a:t>Dixon, J., Pierard, E. C., Mwanzia, P., </a:t>
            </a:r>
            <a:r>
              <a:rPr lang="en-GB" sz="1700" dirty="0" err="1">
                <a:latin typeface="Aptos" panose="020B0004020202020204" pitchFamily="34" charset="0"/>
              </a:rPr>
              <a:t>Giki</a:t>
            </a:r>
            <a:r>
              <a:rPr lang="en-GB" sz="1700" dirty="0">
                <a:latin typeface="Aptos" panose="020B0004020202020204" pitchFamily="34" charset="0"/>
              </a:rPr>
              <a:t>, P., Oduor, J., Maranga, I., &amp; </a:t>
            </a:r>
            <a:r>
              <a:rPr lang="en-GB" sz="1700" dirty="0" err="1">
                <a:latin typeface="Aptos" panose="020B0004020202020204" pitchFamily="34" charset="0"/>
              </a:rPr>
              <a:t>Hirmer</a:t>
            </a:r>
            <a:r>
              <a:rPr lang="en-GB" sz="1700" dirty="0">
                <a:latin typeface="Aptos" panose="020B0004020202020204" pitchFamily="34" charset="0"/>
              </a:rPr>
              <a:t>, S. A. (2024). How can emerging economies meet development and climate goals in the transport-energy system? Modelling co-developed scenarios in Kenya using a socio-technical approach. Energy Strategy Reviews, 53, 101396. https://doi.org/10.1016/j.esr.2024.101396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</a:rPr>
              <a:t>Fuchs, J. L., Tesfamichael, M., Clube, R., &amp; Tomei, J. (2024). How does energy modelling influence policymaking? Insights from low- and middle-income countries. Renewable and Sustainable Energy Reviews, 203, 114726. 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  <a:hlinkClick r:id="rId3"/>
              </a:rPr>
              <a:t>https://doi.org/10.1016/j.rser.2024.114726</a:t>
            </a:r>
            <a:endParaRPr lang="en-GB" sz="17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 err="1">
                <a:solidFill>
                  <a:srgbClr val="000000"/>
                </a:solidFill>
                <a:latin typeface="Aptos" panose="020B0004020202020204" pitchFamily="34" charset="0"/>
              </a:rPr>
              <a:t>Marchau</a:t>
            </a:r>
            <a:r>
              <a:rPr lang="en-GB" sz="1700" dirty="0">
                <a:solidFill>
                  <a:srgbClr val="000000"/>
                </a:solidFill>
                <a:latin typeface="Aptos" panose="020B0004020202020204" pitchFamily="34" charset="0"/>
              </a:rPr>
              <a:t>, V. A. W. J., Walker, W. E., Bloemen, P. J. T. M., &amp; Popper, S. W. (Eds.). (2019). Decision making under deep uncertainty: From theory to practice. Springer. https://doi.org/10.1007/978-3-030-05252-2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 err="1">
                <a:latin typeface="Aptos" panose="020B0004020202020204" pitchFamily="34" charset="0"/>
              </a:rPr>
              <a:t>Tesfamichael</a:t>
            </a:r>
            <a:r>
              <a:rPr lang="fr-FR" sz="1700" dirty="0">
                <a:latin typeface="Aptos" panose="020B0004020202020204" pitchFamily="34" charset="0"/>
              </a:rPr>
              <a:t>, M., &amp; Fuchs, J. (2024). </a:t>
            </a:r>
            <a:r>
              <a:rPr lang="fr-FR" sz="1700" dirty="0" err="1">
                <a:latin typeface="Aptos" panose="020B0004020202020204" pitchFamily="34" charset="0"/>
              </a:rPr>
              <a:t>Navigating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complexity</a:t>
            </a:r>
            <a:r>
              <a:rPr lang="fr-FR" sz="1700" dirty="0">
                <a:latin typeface="Aptos" panose="020B0004020202020204" pitchFamily="34" charset="0"/>
              </a:rPr>
              <a:t>: </a:t>
            </a:r>
            <a:r>
              <a:rPr lang="fr-FR" sz="1700" dirty="0" err="1">
                <a:latin typeface="Aptos" panose="020B0004020202020204" pitchFamily="34" charset="0"/>
              </a:rPr>
              <a:t>Integrating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political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realities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into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energy</a:t>
            </a:r>
            <a:r>
              <a:rPr lang="fr-FR" sz="1700" dirty="0">
                <a:latin typeface="Aptos" panose="020B0004020202020204" pitchFamily="34" charset="0"/>
              </a:rPr>
              <a:t> system </a:t>
            </a:r>
            <a:r>
              <a:rPr lang="fr-FR" sz="1700" dirty="0" err="1">
                <a:latin typeface="Aptos" panose="020B0004020202020204" pitchFamily="34" charset="0"/>
              </a:rPr>
              <a:t>modelling</a:t>
            </a:r>
            <a:r>
              <a:rPr lang="fr-FR" sz="1700" dirty="0">
                <a:latin typeface="Aptos" panose="020B0004020202020204" pitchFamily="34" charset="0"/>
              </a:rPr>
              <a:t> for effective </a:t>
            </a:r>
            <a:r>
              <a:rPr lang="fr-FR" sz="1700" dirty="0" err="1">
                <a:latin typeface="Aptos" panose="020B0004020202020204" pitchFamily="34" charset="0"/>
              </a:rPr>
              <a:t>policy</a:t>
            </a:r>
            <a:r>
              <a:rPr lang="fr-FR" sz="1700" dirty="0">
                <a:latin typeface="Aptos" panose="020B0004020202020204" pitchFamily="34" charset="0"/>
              </a:rPr>
              <a:t> in </a:t>
            </a:r>
            <a:r>
              <a:rPr lang="fr-FR" sz="1700" dirty="0" err="1">
                <a:latin typeface="Aptos" panose="020B0004020202020204" pitchFamily="34" charset="0"/>
              </a:rPr>
              <a:t>Sub-Saharan</a:t>
            </a:r>
            <a:r>
              <a:rPr lang="fr-FR" sz="1700" dirty="0">
                <a:latin typeface="Aptos" panose="020B0004020202020204" pitchFamily="34" charset="0"/>
              </a:rPr>
              <a:t> </a:t>
            </a:r>
            <a:r>
              <a:rPr lang="fr-FR" sz="1700" dirty="0" err="1">
                <a:latin typeface="Aptos" panose="020B0004020202020204" pitchFamily="34" charset="0"/>
              </a:rPr>
              <a:t>Africa</a:t>
            </a:r>
            <a:r>
              <a:rPr lang="fr-FR" sz="1700" dirty="0">
                <a:latin typeface="Aptos" panose="020B0004020202020204" pitchFamily="34" charset="0"/>
              </a:rPr>
              <a:t>. Progress in Energy.</a:t>
            </a:r>
          </a:p>
          <a:p>
            <a:r>
              <a:rPr lang="fr-FR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7872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0EFA0-B3A4-E84B-9C72-EA7F2E9C2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8679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16F8-F8B1-A426-0367-92870F6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4" y="2270575"/>
            <a:ext cx="10239652" cy="27952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By the end of this lecture, you will be able to: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ILO1: Apply a political economy approach to enhance problem-framing and context setting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ILO2: Use political economy analysis to identify politically sensitive assumptions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ILO3: Use political economy insights to interpret and communicate results strategically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91876-30B0-51B3-5CE6-E7B16AEA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0428CC-F9AC-4816-83B8-B739C9095A0D}"/>
              </a:ext>
            </a:extLst>
          </p:cNvPr>
          <p:cNvCxnSpPr>
            <a:cxnSpLocks/>
          </p:cNvCxnSpPr>
          <p:nvPr/>
        </p:nvCxnSpPr>
        <p:spPr>
          <a:xfrm>
            <a:off x="741100" y="196991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6897167-F124-7C6C-CC86-2AE0A99F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662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7: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375729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04E76-4B62-2442-486E-4D25E950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CF86DC-AC74-DD42-86E6-846FFFEBDBAF}"/>
              </a:ext>
            </a:extLst>
          </p:cNvPr>
          <p:cNvSpPr txBox="1"/>
          <p:nvPr/>
        </p:nvSpPr>
        <p:spPr>
          <a:xfrm>
            <a:off x="5638799" y="2187378"/>
            <a:ext cx="5344275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dirty="0">
                <a:latin typeface="Aptos" panose="020B0004020202020204" pitchFamily="34" charset="0"/>
              </a:rPr>
              <a:t>In the last lectures we have seen that: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economy analysis can be used at different stages of the modelling process to enhance the relevance, quality and impact of modelling work</a:t>
            </a:r>
          </a:p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→ In this lecture: </a:t>
            </a:r>
            <a:r>
              <a:rPr lang="en-GB" dirty="0">
                <a:latin typeface="Aptos" panose="020B0004020202020204" pitchFamily="34" charset="0"/>
              </a:rPr>
              <a:t>we will demonstrate how this can be done in practice using a case study as an example. </a:t>
            </a:r>
          </a:p>
          <a:p>
            <a:pPr>
              <a:spcAft>
                <a:spcPts val="600"/>
              </a:spcAft>
            </a:pPr>
            <a:r>
              <a:rPr lang="en-GB" i="1" dirty="0">
                <a:latin typeface="Aptos" panose="020B0004020202020204" pitchFamily="34" charset="0"/>
              </a:rPr>
              <a:t>Please note: this is not the only way to do this –  application of political economy will vary from project to project! </a:t>
            </a:r>
          </a:p>
          <a:p>
            <a:pPr>
              <a:spcAft>
                <a:spcPts val="600"/>
              </a:spcAft>
              <a:buNone/>
            </a:pPr>
            <a:endParaRPr lang="en-GB" sz="600" i="1" dirty="0">
              <a:latin typeface="Aptos" panose="020B00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D7F977-4702-4422-EBC3-9062368067BA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B8137C8-DFDA-6678-ACFF-D96771C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50241"/>
            <a:ext cx="10504435" cy="76602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7.1 From theory to practice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5A30B0-10E1-CEF6-9D66-4BCFA0FB02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03" r="14844"/>
          <a:stretch>
            <a:fillRect/>
          </a:stretch>
        </p:blipFill>
        <p:spPr>
          <a:xfrm>
            <a:off x="866774" y="1913969"/>
            <a:ext cx="4314826" cy="41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1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6179C-E713-6E6B-DB48-AA8DAA447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4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F8DD91-457E-C979-94F9-7F299F5F386C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94025EC-80AA-6988-5F86-872B528BA64F}"/>
              </a:ext>
            </a:extLst>
          </p:cNvPr>
          <p:cNvSpPr txBox="1">
            <a:spLocks/>
          </p:cNvSpPr>
          <p:nvPr/>
        </p:nvSpPr>
        <p:spPr>
          <a:xfrm>
            <a:off x="663574" y="65024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7.2 Case study - Renewable energy deployment </a:t>
            </a:r>
          </a:p>
        </p:txBody>
      </p:sp>
      <p:pic>
        <p:nvPicPr>
          <p:cNvPr id="8" name="Picture 7" descr="Solar panels in field">
            <a:extLst>
              <a:ext uri="{FF2B5EF4-FFF2-40B4-BE49-F238E27FC236}">
                <a16:creationId xmlns:a16="http://schemas.microsoft.com/office/drawing/2014/main" id="{06ABB004-662D-5311-2838-0807DE88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34" y="2174898"/>
            <a:ext cx="4807225" cy="33487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5A9B07-15FD-AF99-0B37-50EE4F1EC8D6}"/>
              </a:ext>
            </a:extLst>
          </p:cNvPr>
          <p:cNvSpPr txBox="1"/>
          <p:nvPr/>
        </p:nvSpPr>
        <p:spPr>
          <a:xfrm>
            <a:off x="741100" y="2105619"/>
            <a:ext cx="4807224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An energy modeller working on power sector transitions wanted to assess pathways to accelerate renewable generation deployment in her country.</a:t>
            </a:r>
          </a:p>
          <a:p>
            <a:pPr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Modelling question: </a:t>
            </a:r>
            <a:r>
              <a:rPr lang="en-GB" i="1" dirty="0">
                <a:latin typeface="Aptos" panose="020B0004020202020204" pitchFamily="34" charset="0"/>
              </a:rPr>
              <a:t>What combination of generation and grid investment delivers least-cost decarbonisation of the power sector?</a:t>
            </a:r>
          </a:p>
          <a:p>
            <a:pPr>
              <a:spcAft>
                <a:spcPts val="1200"/>
              </a:spcAft>
            </a:pPr>
            <a:endParaRPr lang="en-GB" i="1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i="1" dirty="0">
                <a:latin typeface="Aptos" panose="020B0004020202020204" pitchFamily="34" charset="0"/>
              </a:rPr>
              <a:t>→ Let’s see how she used political economy at each modelling stage to improve the realism and impact of her work!</a:t>
            </a:r>
          </a:p>
        </p:txBody>
      </p:sp>
    </p:spTree>
    <p:extLst>
      <p:ext uri="{BB962C8B-B14F-4D97-AF65-F5344CB8AC3E}">
        <p14:creationId xmlns:p14="http://schemas.microsoft.com/office/powerpoint/2010/main" val="353491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750BD-2FF1-5DE6-2643-941EA5247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197D-97A0-2B64-78BC-A5F0009A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5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7392AC-ED12-AD6A-3D1E-51B71BC5CEEF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FA9C18E-A6C3-3012-DAA3-6F0FAD4C35C8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7.2.1 Stage 1 — Problem definition and context-setting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E3F58-EEF9-9DAF-5AD9-6BD00B1F5A06}"/>
              </a:ext>
            </a:extLst>
          </p:cNvPr>
          <p:cNvSpPr txBox="1"/>
          <p:nvPr/>
        </p:nvSpPr>
        <p:spPr>
          <a:xfrm>
            <a:off x="741101" y="4577507"/>
            <a:ext cx="4044260" cy="1477328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 </a:t>
            </a:r>
            <a:r>
              <a:rPr lang="en-GB" b="1" dirty="0">
                <a:latin typeface="Aptos" panose="020B0004020202020204" pitchFamily="34" charset="0"/>
              </a:rPr>
              <a:t>Key insight:</a:t>
            </a:r>
            <a:r>
              <a:rPr lang="en-GB" dirty="0">
                <a:latin typeface="Aptos" panose="020B0004020202020204" pitchFamily="34" charset="0"/>
              </a:rPr>
              <a:t> Modelling no longer framed just as “informing energy transition in general”, but as relevant to specific policy decisions with clear institutional owners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BD57EF-D231-C9F1-9BCB-B3E575925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1" y="1831878"/>
            <a:ext cx="4044260" cy="2460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0C1188-2087-E835-4AAC-88DCE9E51A96}"/>
              </a:ext>
            </a:extLst>
          </p:cNvPr>
          <p:cNvSpPr txBox="1"/>
          <p:nvPr/>
        </p:nvSpPr>
        <p:spPr>
          <a:xfrm>
            <a:off x="5242560" y="1755678"/>
            <a:ext cx="5925449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First, the modeller mapped the policy space by reviewing several documents: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e.g. national energy strategies, power sector development plans, and recent ministerial speeches.</a:t>
            </a:r>
          </a:p>
          <a:p>
            <a:pPr>
              <a:spcAft>
                <a:spcPts val="600"/>
              </a:spcAft>
              <a:buNone/>
            </a:pPr>
            <a:endParaRPr lang="en-GB" sz="8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She identified specific policy processes her modelling could inform </a:t>
            </a:r>
            <a:r>
              <a:rPr lang="en-GB" dirty="0">
                <a:latin typeface="Aptos" panose="020B0004020202020204" pitchFamily="34" charset="0"/>
              </a:rPr>
              <a:t>– and the institutions responsible for them: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Potential upcoming revision of renewable energy targets and procurement (</a:t>
            </a:r>
            <a:r>
              <a:rPr lang="en-GB" i="1" dirty="0">
                <a:latin typeface="Aptos" panose="020B0004020202020204" pitchFamily="34" charset="0"/>
              </a:rPr>
              <a:t>Energy Ministry, Parliament</a:t>
            </a:r>
            <a:r>
              <a:rPr lang="en-GB" dirty="0">
                <a:latin typeface="Aptos" panose="020B00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 government-led initiative to stabilise finances of the state-owned utility (</a:t>
            </a:r>
            <a:r>
              <a:rPr lang="en-GB" i="1" dirty="0">
                <a:latin typeface="Aptos" panose="020B0004020202020204" pitchFamily="34" charset="0"/>
              </a:rPr>
              <a:t>Ministry of Finance, energy regulator, public utility</a:t>
            </a:r>
            <a:r>
              <a:rPr lang="en-GB" dirty="0">
                <a:latin typeface="Aptos" panose="020B000402020202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Revision of grid investment plans </a:t>
            </a:r>
            <a:r>
              <a:rPr lang="en-GB" i="1" dirty="0">
                <a:latin typeface="Aptos" panose="020B0004020202020204" pitchFamily="34" charset="0"/>
              </a:rPr>
              <a:t>(transmission operator, Ministry of Energy, planning agency)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FD5AF-0F99-12D4-4962-9362BAC09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68CA9-BDB5-9C5F-7DCF-6F30F8B8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6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29AF24-6F69-5E32-72B0-F98982D32EC6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1BD58227-6F62-ADDF-5529-63D5ADA5138C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7.2.1 Stage 1 — Problem definition and context-setting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782CA1-969E-ED10-33A9-7DA9EF5C5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820396"/>
            <a:ext cx="4044260" cy="26295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93B1C5-022E-317A-5AE4-528457588FFE}"/>
              </a:ext>
            </a:extLst>
          </p:cNvPr>
          <p:cNvSpPr txBox="1"/>
          <p:nvPr/>
        </p:nvSpPr>
        <p:spPr>
          <a:xfrm>
            <a:off x="5233944" y="1746735"/>
            <a:ext cx="5876016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Second, she explored how the issue was debated publicly and perceived by key stakeholders.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She reviewed national newspapers and statements from unions, consumer groups, and industry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Conducted stakeholder mapping and informal consultations with experts and policy practitioners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What she found: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Renewables often framed as desirable for climate and energy independence but costly and risky for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Energy prices/tariffs dominate agenda during elections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Utilities’ financial fragility hampers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Loss of coal jobs and land-use concerns in some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Some traditional generators fear revenue loss while others see investment opportunities in renewables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F9D91B-1E83-2B51-0166-C12A9565CAC4}"/>
              </a:ext>
            </a:extLst>
          </p:cNvPr>
          <p:cNvSpPr txBox="1"/>
          <p:nvPr/>
        </p:nvSpPr>
        <p:spPr>
          <a:xfrm>
            <a:off x="741100" y="4710250"/>
            <a:ext cx="4044260" cy="1200329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→ Key insights: </a:t>
            </a:r>
            <a:r>
              <a:rPr lang="en-GB" dirty="0">
                <a:latin typeface="Aptos" panose="020B0004020202020204" pitchFamily="34" charset="0"/>
              </a:rPr>
              <a:t>Political salience was driven by who bears costs, how visible they are, and when they occur — not by long-term system efficiency alone.</a:t>
            </a:r>
          </a:p>
        </p:txBody>
      </p:sp>
    </p:spTree>
    <p:extLst>
      <p:ext uri="{BB962C8B-B14F-4D97-AF65-F5344CB8AC3E}">
        <p14:creationId xmlns:p14="http://schemas.microsoft.com/office/powerpoint/2010/main" val="14049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D50D-5A76-7F77-8BFC-C1E7B2C2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CFEB8-231C-7C0C-C990-B353D0A5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7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C0D0E9-7964-DFC8-CD8E-662ECBEDF3D1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5F9A654-F0FB-4F1D-F66D-4B8884792187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7.2.2 Stage 2 — Assumption-setting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52353-CB8F-C266-F076-E12D7BCEE302}"/>
              </a:ext>
            </a:extLst>
          </p:cNvPr>
          <p:cNvSpPr txBox="1"/>
          <p:nvPr/>
        </p:nvSpPr>
        <p:spPr>
          <a:xfrm>
            <a:off x="741100" y="4745810"/>
            <a:ext cx="4044260" cy="1200329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→ Key insights: </a:t>
            </a:r>
            <a:r>
              <a:rPr lang="en-GB" dirty="0">
                <a:latin typeface="Aptos" panose="020B0004020202020204" pitchFamily="34" charset="0"/>
              </a:rPr>
              <a:t>Political economy dynamics might affect assumptions about speed, sequencing, feasibility, and risk. </a:t>
            </a:r>
            <a:endParaRPr lang="en-GB" dirty="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3" name="Picture 2" descr="Close-up of market graph analysis">
            <a:extLst>
              <a:ext uri="{FF2B5EF4-FFF2-40B4-BE49-F238E27FC236}">
                <a16:creationId xmlns:a16="http://schemas.microsoft.com/office/drawing/2014/main" id="{86DB42D5-B673-E0CD-7725-92484546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858496"/>
            <a:ext cx="4044260" cy="2629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026B9-0EC4-D510-491A-A08EA67128C6}"/>
              </a:ext>
            </a:extLst>
          </p:cNvPr>
          <p:cNvSpPr txBox="1"/>
          <p:nvPr/>
        </p:nvSpPr>
        <p:spPr>
          <a:xfrm>
            <a:off x="5237480" y="1759130"/>
            <a:ext cx="584962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Next, the modeller explored how political economy constraints might affect her model assumptions: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dynamics (e.g. </a:t>
            </a:r>
            <a:r>
              <a:rPr lang="en-GB" i="1" dirty="0">
                <a:latin typeface="Aptos" panose="020B0004020202020204" pitchFamily="34" charset="0"/>
              </a:rPr>
              <a:t>tariff sensitivity, elections, incumbent resistance, opposition from coal workers and local communities</a:t>
            </a:r>
            <a:r>
              <a:rPr lang="en-GB" dirty="0">
                <a:latin typeface="Aptos" panose="020B0004020202020204" pitchFamily="34" charset="0"/>
              </a:rPr>
              <a:t>) might affect the pace, and timing of reform.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Economic constraints (</a:t>
            </a:r>
            <a:r>
              <a:rPr lang="en-GB" i="1" dirty="0">
                <a:latin typeface="Aptos" panose="020B0004020202020204" pitchFamily="34" charset="0"/>
              </a:rPr>
              <a:t>weak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i="1" dirty="0">
                <a:latin typeface="Aptos" panose="020B0004020202020204" pitchFamily="34" charset="0"/>
              </a:rPr>
              <a:t>utility finances, grid investment limits</a:t>
            </a:r>
            <a:r>
              <a:rPr lang="en-GB" dirty="0">
                <a:latin typeface="Aptos" panose="020B0004020202020204" pitchFamily="34" charset="0"/>
              </a:rPr>
              <a:t>) might shape the speed and scale of investment and infrastructure deployment.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Governance factors (</a:t>
            </a:r>
            <a:r>
              <a:rPr lang="en-GB" i="1" dirty="0">
                <a:latin typeface="Aptos" panose="020B0004020202020204" pitchFamily="34" charset="0"/>
              </a:rPr>
              <a:t>policy instability, permitting bottlenecks, coordination failures, politicised procurement and regulatory processes</a:t>
            </a:r>
            <a:r>
              <a:rPr lang="en-GB" dirty="0">
                <a:latin typeface="Aptos" panose="020B0004020202020204" pitchFamily="34" charset="0"/>
              </a:rPr>
              <a:t>) might influence implementation and investment risk.</a:t>
            </a:r>
          </a:p>
        </p:txBody>
      </p:sp>
    </p:spTree>
    <p:extLst>
      <p:ext uri="{BB962C8B-B14F-4D97-AF65-F5344CB8AC3E}">
        <p14:creationId xmlns:p14="http://schemas.microsoft.com/office/powerpoint/2010/main" val="336385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58212-CC46-E36F-9E71-9D3F1BAD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riting on sticky notes">
            <a:extLst>
              <a:ext uri="{FF2B5EF4-FFF2-40B4-BE49-F238E27FC236}">
                <a16:creationId xmlns:a16="http://schemas.microsoft.com/office/drawing/2014/main" id="{A19381FF-8BF8-73F8-36D5-9A8011489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830138"/>
            <a:ext cx="4044260" cy="2513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37780-7553-9B3B-57D8-C1327DB76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8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F058F9-4FA9-9ED9-EDE1-7D1D5E40FC26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495EDF5C-E2AB-CBA0-4D4D-7FB5865F4592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7.2.2 Stage 2 — Assumption-setting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58199-5C38-3ED8-91F4-DAFC332C7C38}"/>
              </a:ext>
            </a:extLst>
          </p:cNvPr>
          <p:cNvSpPr txBox="1"/>
          <p:nvPr/>
        </p:nvSpPr>
        <p:spPr>
          <a:xfrm>
            <a:off x="5236901" y="1729185"/>
            <a:ext cx="5900999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The modeller then used these insights to screen key assumptions and possible scenarios/pathways.</a:t>
            </a:r>
          </a:p>
          <a:p>
            <a:endParaRPr lang="en-GB" sz="1400" dirty="0">
              <a:latin typeface="Aptos" panose="020B00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GB" dirty="0">
                <a:latin typeface="Aptos" panose="020B0004020202020204" pitchFamily="34" charset="0"/>
              </a:rPr>
              <a:t>She explored which key model inputs might be impacted by political economy realities, such as: 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Renewable deployment and coal retirement pace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Tariff pass-through and cost recovery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Investment ceilings and cost of capital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Timing and location of infrastructure expansion and permitting lead times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 implementation delays and reform sequencing</a:t>
            </a:r>
          </a:p>
          <a:p>
            <a:endParaRPr lang="en-GB" sz="14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She also explored which pathways were feasible in the short term (3–5 years) vs the medium to long term.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20C91-F3BA-98B9-99C2-89CB2D2FFF5F}"/>
              </a:ext>
            </a:extLst>
          </p:cNvPr>
          <p:cNvSpPr txBox="1"/>
          <p:nvPr/>
        </p:nvSpPr>
        <p:spPr>
          <a:xfrm>
            <a:off x="741100" y="4629984"/>
            <a:ext cx="4044260" cy="1477328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→ Key insight: </a:t>
            </a:r>
            <a:r>
              <a:rPr lang="en-GB" dirty="0">
                <a:latin typeface="Aptos" panose="020B0004020202020204" pitchFamily="34" charset="0"/>
              </a:rPr>
              <a:t>Political economy helped her distinguish technically optimal vs politically feasible pathways, make assumptions explicit and transparent.</a:t>
            </a:r>
          </a:p>
        </p:txBody>
      </p:sp>
    </p:spTree>
    <p:extLst>
      <p:ext uri="{BB962C8B-B14F-4D97-AF65-F5344CB8AC3E}">
        <p14:creationId xmlns:p14="http://schemas.microsoft.com/office/powerpoint/2010/main" val="1731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F537-F7C0-64A5-41FB-EF7599D9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0E3A6-4970-A868-37D7-2A7F1E70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6A6FE-155A-4E61-85E0-3F04AAB578CE}" type="slidenum">
              <a:rPr lang="en-GB" smtClean="0"/>
              <a:t>9</a:t>
            </a:fld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EEA75A-C39C-F300-EEC4-53D505BC3984}"/>
              </a:ext>
            </a:extLst>
          </p:cNvPr>
          <p:cNvCxnSpPr>
            <a:cxnSpLocks/>
          </p:cNvCxnSpPr>
          <p:nvPr/>
        </p:nvCxnSpPr>
        <p:spPr>
          <a:xfrm>
            <a:off x="741100" y="129935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4DDA37C-D0BB-D574-7BE0-9E3ED920BF0B}"/>
              </a:ext>
            </a:extLst>
          </p:cNvPr>
          <p:cNvSpPr txBox="1">
            <a:spLocks/>
          </p:cNvSpPr>
          <p:nvPr/>
        </p:nvSpPr>
        <p:spPr>
          <a:xfrm>
            <a:off x="663574" y="355601"/>
            <a:ext cx="10239651" cy="766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200" dirty="0">
                <a:latin typeface="Aptos" panose="020B0004020202020204" pitchFamily="34" charset="0"/>
                <a:cs typeface="Arial" panose="020B0604020202020204" pitchFamily="34" charset="0"/>
              </a:rPr>
              <a:t>7.2.2 Stage 2 — Scenario development</a:t>
            </a:r>
          </a:p>
        </p:txBody>
      </p:sp>
      <p:pic>
        <p:nvPicPr>
          <p:cNvPr id="15" name="Picture 14" descr="Business team brainstorming">
            <a:extLst>
              <a:ext uri="{FF2B5EF4-FFF2-40B4-BE49-F238E27FC236}">
                <a16:creationId xmlns:a16="http://schemas.microsoft.com/office/drawing/2014/main" id="{2F4A0711-062A-F822-E614-62AB272C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00" y="1828801"/>
            <a:ext cx="4044260" cy="2532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7FD184-DB99-3D8B-EBA3-7943D03B0307}"/>
              </a:ext>
            </a:extLst>
          </p:cNvPr>
          <p:cNvSpPr txBox="1"/>
          <p:nvPr/>
        </p:nvSpPr>
        <p:spPr>
          <a:xfrm>
            <a:off x="741100" y="4579184"/>
            <a:ext cx="4044260" cy="1477328"/>
          </a:xfrm>
          <a:prstGeom prst="rect">
            <a:avLst/>
          </a:prstGeom>
          <a:solidFill>
            <a:srgbClr val="DFE8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>
                <a:latin typeface="Aptos" panose="020B0004020202020204" pitchFamily="34" charset="0"/>
              </a:rPr>
              <a:t>→ Key insight: </a:t>
            </a:r>
            <a:r>
              <a:rPr lang="en-GB" dirty="0">
                <a:latin typeface="Aptos" panose="020B0004020202020204" pitchFamily="34" charset="0"/>
              </a:rPr>
              <a:t>Beyond exploring technical alternatives, scenario co-development can test which pathways are politically credible, institutionally feasible, and socially acceptable.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4F2AC3-93C8-DF33-7248-3CE463E4301A}"/>
              </a:ext>
            </a:extLst>
          </p:cNvPr>
          <p:cNvSpPr txBox="1"/>
          <p:nvPr/>
        </p:nvSpPr>
        <p:spPr>
          <a:xfrm>
            <a:off x="5214510" y="1715097"/>
            <a:ext cx="5897990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b="1" dirty="0">
                <a:latin typeface="Aptos" panose="020B0004020202020204" pitchFamily="34" charset="0"/>
              </a:rPr>
              <a:t>She then co-developed scenarios in collaboration with policymakers and other key stakeholders.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She sense-checked feasibility of proposed pathways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Clarified the trade-offs between affordability, reliability, decarbonisation and other key policy priorities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Identified potential winners and losers (e.g. utilities, consumers, incumbent generators, affected regions)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GB" dirty="0">
                <a:latin typeface="Aptos" panose="020B0004020202020204" pitchFamily="34" charset="0"/>
              </a:rPr>
              <a:t>Tested how different scenarios aligned with prevailing narratives (e.g. “energy security” vs “energy transition”)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Examples of possible pathways: </a:t>
            </a:r>
            <a:r>
              <a:rPr lang="en-GB" i="1" dirty="0">
                <a:latin typeface="Aptos" panose="020B0004020202020204" pitchFamily="34" charset="0"/>
              </a:rPr>
              <a:t>subsidised vs cost-recovery demand futures, legacy contracts vs reformed procurement, system reliability vs energy independence, regionally differentiated deployment of renewables</a:t>
            </a:r>
          </a:p>
        </p:txBody>
      </p:sp>
    </p:spTree>
    <p:extLst>
      <p:ext uri="{BB962C8B-B14F-4D97-AF65-F5344CB8AC3E}">
        <p14:creationId xmlns:p14="http://schemas.microsoft.com/office/powerpoint/2010/main" val="4046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FINAL" id="{F5A665B6-52B3-9740-8FF5-2BF1B0D489EE}" vid="{FCD7B460-F281-6E43-B1F4-0BA6E44E3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e4bd8c4425aa02c9f282292932f52904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7fe0138e5bd5bd69123ff1ff0da0bdba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0B068D-8B4F-4D17-BC6C-5B297141CCD6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E10211-4315-4B2E-9D79-EC3AAA3C17A2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b2327551-5aba-4f5a-9ca0-70e5ae868b77"/>
    <ds:schemaRef ds:uri="fbebe68c-b940-4723-97fc-516ab94278af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86C37DD-AFE9-4852-946E-2E58FF85C57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31546</TotalTime>
  <Words>2440</Words>
  <Application>Microsoft Office PowerPoint</Application>
  <PresentationFormat>Widescreen</PresentationFormat>
  <Paragraphs>201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Open Sans</vt:lpstr>
      <vt:lpstr>Segoe UI</vt:lpstr>
      <vt:lpstr>Segoe UI Black</vt:lpstr>
      <vt:lpstr>Segoe UI Semibold</vt:lpstr>
      <vt:lpstr>Segoe UI Semilight</vt:lpstr>
      <vt:lpstr>Wingdings</vt:lpstr>
      <vt:lpstr>Office Theme</vt:lpstr>
      <vt:lpstr>PowerPoint Presentation</vt:lpstr>
      <vt:lpstr>Lecture 7: learning outcomes</vt:lpstr>
      <vt:lpstr>7.1 From theory to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OA2 Research</dc:title>
  <dc:creator>Stephanie Hirmer</dc:creator>
  <cp:lastModifiedBy>Giulia Ragosa</cp:lastModifiedBy>
  <cp:revision>5</cp:revision>
  <dcterms:created xsi:type="dcterms:W3CDTF">2021-03-11T13:32:19Z</dcterms:created>
  <dcterms:modified xsi:type="dcterms:W3CDTF">2026-02-23T10:28:29Z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