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8"/>
  </p:notesMasterIdLst>
  <p:sldIdLst>
    <p:sldId id="256" r:id="rId5"/>
    <p:sldId id="257" r:id="rId6"/>
    <p:sldId id="339" r:id="rId7"/>
    <p:sldId id="340" r:id="rId8"/>
    <p:sldId id="341" r:id="rId9"/>
    <p:sldId id="263" r:id="rId10"/>
    <p:sldId id="297" r:id="rId11"/>
    <p:sldId id="342" r:id="rId12"/>
    <p:sldId id="343" r:id="rId13"/>
    <p:sldId id="344" r:id="rId14"/>
    <p:sldId id="308" r:id="rId15"/>
    <p:sldId id="345" r:id="rId16"/>
    <p:sldId id="352" r:id="rId17"/>
    <p:sldId id="353" r:id="rId18"/>
    <p:sldId id="348" r:id="rId19"/>
    <p:sldId id="303" r:id="rId20"/>
    <p:sldId id="304" r:id="rId21"/>
    <p:sldId id="355" r:id="rId22"/>
    <p:sldId id="356" r:id="rId23"/>
    <p:sldId id="357" r:id="rId24"/>
    <p:sldId id="358" r:id="rId25"/>
    <p:sldId id="359" r:id="rId26"/>
    <p:sldId id="336" r:id="rId27"/>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erine Collett" initials="KC" lastIdx="23" clrIdx="0"/>
  <p:cmAuthor id="2" name="Flora Charbonnier" initials="FC" lastIdx="2" clrIdx="1"/>
  <p:cmAuthor id="3" name=" " initials="" lastIdx="4" clrIdx="2">
    <p:extLst>
      <p:ext uri="{19B8F6BF-5375-455C-9EA6-DF929625EA0E}">
        <p15:presenceInfo xmlns:p15="http://schemas.microsoft.com/office/powerpoint/2012/main" userId="S::stephanie.hirmer@eng.ox.ac.uk::13e44439-8913-4347-a3e1-e8bd29e343d7" providerId="AD"/>
      </p:ext>
    </p:extLst>
  </p:cmAuthor>
  <p:cmAuthor id="4" name="Claire" initials="C" lastIdx="2" clrIdx="3">
    <p:extLst>
      <p:ext uri="{19B8F6BF-5375-455C-9EA6-DF929625EA0E}">
        <p15:presenceInfo xmlns:p15="http://schemas.microsoft.com/office/powerpoint/2012/main" userId="Claire" providerId="None"/>
      </p:ext>
    </p:extLst>
  </p:cmAuthor>
  <p:cmAuthor id="5" name="simon.anthony.patterson@gmail.com" initials="si" lastIdx="1" clrIdx="4">
    <p:extLst>
      <p:ext uri="{19B8F6BF-5375-455C-9EA6-DF929625EA0E}">
        <p15:presenceInfo xmlns:p15="http://schemas.microsoft.com/office/powerpoint/2012/main" userId="S::urn:spo:guest#simon.anthony.patterson@gmail.com::"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CCFF"/>
    <a:srgbClr val="B02633"/>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C0CAD0-D5B1-4497-A00F-7FE01B257EC6}" v="1" dt="2023-03-19T14:31:58.0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49"/>
    <p:restoredTop sz="95097" autoAdjust="0"/>
  </p:normalViewPr>
  <p:slideViewPr>
    <p:cSldViewPr snapToGrid="0">
      <p:cViewPr varScale="1">
        <p:scale>
          <a:sx n="83" d="100"/>
          <a:sy n="83" d="100"/>
        </p:scale>
        <p:origin x="758" y="77"/>
      </p:cViewPr>
      <p:guideLst>
        <p:guide orient="horz" pos="2160"/>
        <p:guide pos="3840"/>
      </p:guideLst>
    </p:cSldViewPr>
  </p:slideViewPr>
  <p:outlineViewPr>
    <p:cViewPr>
      <p:scale>
        <a:sx n="33" d="100"/>
        <a:sy n="33" d="100"/>
      </p:scale>
      <p:origin x="0" y="-1168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mon.anthony.patterson@gmail.com" userId="S::urn:spo:guest#simon.anthony.patterson@gmail.com::" providerId="AD" clId="Web-{4DDDC50E-05A5-8CDD-D3BB-79F0DEFAF3E3}"/>
    <pc:docChg chg="modSld">
      <pc:chgData name="simon.anthony.patterson@gmail.com" userId="S::urn:spo:guest#simon.anthony.patterson@gmail.com::" providerId="AD" clId="Web-{4DDDC50E-05A5-8CDD-D3BB-79F0DEFAF3E3}" dt="2021-03-05T14:57:59.767" v="344"/>
      <pc:docMkLst>
        <pc:docMk/>
      </pc:docMkLst>
      <pc:sldChg chg="modSp addCm modCm modNotes">
        <pc:chgData name="simon.anthony.patterson@gmail.com" userId="S::urn:spo:guest#simon.anthony.patterson@gmail.com::" providerId="AD" clId="Web-{4DDDC50E-05A5-8CDD-D3BB-79F0DEFAF3E3}" dt="2021-03-05T14:42:28.734" v="315" actId="20577"/>
        <pc:sldMkLst>
          <pc:docMk/>
          <pc:sldMk cId="578265339" sldId="257"/>
        </pc:sldMkLst>
        <pc:spChg chg="mod">
          <ac:chgData name="simon.anthony.patterson@gmail.com" userId="S::urn:spo:guest#simon.anthony.patterson@gmail.com::" providerId="AD" clId="Web-{4DDDC50E-05A5-8CDD-D3BB-79F0DEFAF3E3}" dt="2021-03-05T12:22:29.394" v="94" actId="20577"/>
          <ac:spMkLst>
            <pc:docMk/>
            <pc:sldMk cId="578265339" sldId="257"/>
            <ac:spMk id="13" creationId="{D6232430-32BD-584A-8663-AB72540D5015}"/>
          </ac:spMkLst>
        </pc:spChg>
        <pc:spChg chg="mod">
          <ac:chgData name="simon.anthony.patterson@gmail.com" userId="S::urn:spo:guest#simon.anthony.patterson@gmail.com::" providerId="AD" clId="Web-{4DDDC50E-05A5-8CDD-D3BB-79F0DEFAF3E3}" dt="2021-03-05T12:15:28.887" v="68" actId="20577"/>
          <ac:spMkLst>
            <pc:docMk/>
            <pc:sldMk cId="578265339" sldId="257"/>
            <ac:spMk id="14" creationId="{D2B48615-9B59-FC42-8A1C-39AC6AD2B38A}"/>
          </ac:spMkLst>
        </pc:spChg>
        <pc:spChg chg="mod">
          <ac:chgData name="simon.anthony.patterson@gmail.com" userId="S::urn:spo:guest#simon.anthony.patterson@gmail.com::" providerId="AD" clId="Web-{4DDDC50E-05A5-8CDD-D3BB-79F0DEFAF3E3}" dt="2021-03-05T14:42:28.734" v="315" actId="20577"/>
          <ac:spMkLst>
            <pc:docMk/>
            <pc:sldMk cId="578265339" sldId="257"/>
            <ac:spMk id="15" creationId="{3360D123-245C-A74B-BA0C-3DDC84D667A1}"/>
          </ac:spMkLst>
        </pc:spChg>
        <pc:spChg chg="mod">
          <ac:chgData name="simon.anthony.patterson@gmail.com" userId="S::urn:spo:guest#simon.anthony.patterson@gmail.com::" providerId="AD" clId="Web-{4DDDC50E-05A5-8CDD-D3BB-79F0DEFAF3E3}" dt="2021-03-05T14:42:26.047" v="314" actId="20577"/>
          <ac:spMkLst>
            <pc:docMk/>
            <pc:sldMk cId="578265339" sldId="257"/>
            <ac:spMk id="16" creationId="{C349FBFD-3A28-EE4D-BF2F-E02D874E43B4}"/>
          </ac:spMkLst>
        </pc:spChg>
        <pc:spChg chg="mod">
          <ac:chgData name="simon.anthony.patterson@gmail.com" userId="S::urn:spo:guest#simon.anthony.patterson@gmail.com::" providerId="AD" clId="Web-{4DDDC50E-05A5-8CDD-D3BB-79F0DEFAF3E3}" dt="2021-03-05T12:23:10.145" v="132" actId="20577"/>
          <ac:spMkLst>
            <pc:docMk/>
            <pc:sldMk cId="578265339" sldId="257"/>
            <ac:spMk id="17" creationId="{92C64B27-9405-0449-9B6D-B45A0A92B5F4}"/>
          </ac:spMkLst>
        </pc:spChg>
      </pc:sldChg>
      <pc:sldChg chg="modSp modNotes">
        <pc:chgData name="simon.anthony.patterson@gmail.com" userId="S::urn:spo:guest#simon.anthony.patterson@gmail.com::" providerId="AD" clId="Web-{4DDDC50E-05A5-8CDD-D3BB-79F0DEFAF3E3}" dt="2021-03-05T13:50:14.365" v="201"/>
        <pc:sldMkLst>
          <pc:docMk/>
          <pc:sldMk cId="4221300384" sldId="263"/>
        </pc:sldMkLst>
        <pc:spChg chg="mod">
          <ac:chgData name="simon.anthony.patterson@gmail.com" userId="S::urn:spo:guest#simon.anthony.patterson@gmail.com::" providerId="AD" clId="Web-{4DDDC50E-05A5-8CDD-D3BB-79F0DEFAF3E3}" dt="2021-03-05T12:12:05.883" v="4" actId="20577"/>
          <ac:spMkLst>
            <pc:docMk/>
            <pc:sldMk cId="4221300384" sldId="263"/>
            <ac:spMk id="3" creationId="{D29CA096-4CEA-47D0-A29A-80F18F4E5E09}"/>
          </ac:spMkLst>
        </pc:spChg>
      </pc:sldChg>
      <pc:sldChg chg="modSp">
        <pc:chgData name="simon.anthony.patterson@gmail.com" userId="S::urn:spo:guest#simon.anthony.patterson@gmail.com::" providerId="AD" clId="Web-{4DDDC50E-05A5-8CDD-D3BB-79F0DEFAF3E3}" dt="2021-03-05T12:12:08.289" v="5" actId="20577"/>
        <pc:sldMkLst>
          <pc:docMk/>
          <pc:sldMk cId="762183620" sldId="297"/>
        </pc:sldMkLst>
        <pc:spChg chg="mod">
          <ac:chgData name="simon.anthony.patterson@gmail.com" userId="S::urn:spo:guest#simon.anthony.patterson@gmail.com::" providerId="AD" clId="Web-{4DDDC50E-05A5-8CDD-D3BB-79F0DEFAF3E3}" dt="2021-03-05T12:12:08.289" v="5" actId="20577"/>
          <ac:spMkLst>
            <pc:docMk/>
            <pc:sldMk cId="762183620" sldId="297"/>
            <ac:spMk id="3" creationId="{265EA97B-525A-4D52-B159-CF732EEDBF03}"/>
          </ac:spMkLst>
        </pc:spChg>
      </pc:sldChg>
      <pc:sldChg chg="modSp modNotes">
        <pc:chgData name="simon.anthony.patterson@gmail.com" userId="S::urn:spo:guest#simon.anthony.patterson@gmail.com::" providerId="AD" clId="Web-{4DDDC50E-05A5-8CDD-D3BB-79F0DEFAF3E3}" dt="2021-03-05T14:32:26.145" v="265"/>
        <pc:sldMkLst>
          <pc:docMk/>
          <pc:sldMk cId="3536607974" sldId="303"/>
        </pc:sldMkLst>
        <pc:spChg chg="mod">
          <ac:chgData name="simon.anthony.patterson@gmail.com" userId="S::urn:spo:guest#simon.anthony.patterson@gmail.com::" providerId="AD" clId="Web-{4DDDC50E-05A5-8CDD-D3BB-79F0DEFAF3E3}" dt="2021-03-05T12:12:36.274" v="16" actId="20577"/>
          <ac:spMkLst>
            <pc:docMk/>
            <pc:sldMk cId="3536607974" sldId="303"/>
            <ac:spMk id="38" creationId="{9EE59BB4-B906-4344-B34B-D6951E91F6A0}"/>
          </ac:spMkLst>
        </pc:spChg>
      </pc:sldChg>
      <pc:sldChg chg="modSp modNotes">
        <pc:chgData name="simon.anthony.patterson@gmail.com" userId="S::urn:spo:guest#simon.anthony.patterson@gmail.com::" providerId="AD" clId="Web-{4DDDC50E-05A5-8CDD-D3BB-79F0DEFAF3E3}" dt="2021-03-05T14:41:30.311" v="274"/>
        <pc:sldMkLst>
          <pc:docMk/>
          <pc:sldMk cId="1633408170" sldId="304"/>
        </pc:sldMkLst>
        <pc:spChg chg="mod">
          <ac:chgData name="simon.anthony.patterson@gmail.com" userId="S::urn:spo:guest#simon.anthony.patterson@gmail.com::" providerId="AD" clId="Web-{4DDDC50E-05A5-8CDD-D3BB-79F0DEFAF3E3}" dt="2021-03-05T12:12:38.852" v="18" actId="20577"/>
          <ac:spMkLst>
            <pc:docMk/>
            <pc:sldMk cId="1633408170" sldId="304"/>
            <ac:spMk id="26" creationId="{0C0CA700-80DE-4E31-ADC7-BE3358F69A97}"/>
          </ac:spMkLst>
        </pc:spChg>
      </pc:sldChg>
      <pc:sldChg chg="modSp modNotes">
        <pc:chgData name="simon.anthony.patterson@gmail.com" userId="S::urn:spo:guest#simon.anthony.patterson@gmail.com::" providerId="AD" clId="Web-{4DDDC50E-05A5-8CDD-D3BB-79F0DEFAF3E3}" dt="2021-03-05T12:14:34.542" v="45"/>
        <pc:sldMkLst>
          <pc:docMk/>
          <pc:sldMk cId="1367493280" sldId="308"/>
        </pc:sldMkLst>
        <pc:spChg chg="mod">
          <ac:chgData name="simon.anthony.patterson@gmail.com" userId="S::urn:spo:guest#simon.anthony.patterson@gmail.com::" providerId="AD" clId="Web-{4DDDC50E-05A5-8CDD-D3BB-79F0DEFAF3E3}" dt="2021-03-05T12:12:22.399" v="9" actId="20577"/>
          <ac:spMkLst>
            <pc:docMk/>
            <pc:sldMk cId="1367493280" sldId="308"/>
            <ac:spMk id="57" creationId="{28E35277-C641-4FE4-9396-B65F70D2D8E7}"/>
          </ac:spMkLst>
        </pc:spChg>
      </pc:sldChg>
      <pc:sldChg chg="modSp modNotes">
        <pc:chgData name="simon.anthony.patterson@gmail.com" userId="S::urn:spo:guest#simon.anthony.patterson@gmail.com::" providerId="AD" clId="Web-{4DDDC50E-05A5-8CDD-D3BB-79F0DEFAF3E3}" dt="2021-03-05T12:15:38.012" v="72"/>
        <pc:sldMkLst>
          <pc:docMk/>
          <pc:sldMk cId="1934516113" sldId="339"/>
        </pc:sldMkLst>
        <pc:spChg chg="mod">
          <ac:chgData name="simon.anthony.patterson@gmail.com" userId="S::urn:spo:guest#simon.anthony.patterson@gmail.com::" providerId="AD" clId="Web-{4DDDC50E-05A5-8CDD-D3BB-79F0DEFAF3E3}" dt="2021-03-05T12:15:34.496" v="71" actId="20577"/>
          <ac:spMkLst>
            <pc:docMk/>
            <pc:sldMk cId="1934516113" sldId="339"/>
            <ac:spMk id="11" creationId="{B760A3AA-7024-4D10-8476-499413009A1D}"/>
          </ac:spMkLst>
        </pc:spChg>
        <pc:spChg chg="mod">
          <ac:chgData name="simon.anthony.patterson@gmail.com" userId="S::urn:spo:guest#simon.anthony.patterson@gmail.com::" providerId="AD" clId="Web-{4DDDC50E-05A5-8CDD-D3BB-79F0DEFAF3E3}" dt="2021-03-05T12:11:57.024" v="1" actId="20577"/>
          <ac:spMkLst>
            <pc:docMk/>
            <pc:sldMk cId="1934516113" sldId="339"/>
            <ac:spMk id="13" creationId="{A7BDFE6F-D6B4-4E27-BE34-D29385194900}"/>
          </ac:spMkLst>
        </pc:spChg>
      </pc:sldChg>
      <pc:sldChg chg="addSp delSp modSp modNotes">
        <pc:chgData name="simon.anthony.patterson@gmail.com" userId="S::urn:spo:guest#simon.anthony.patterson@gmail.com::" providerId="AD" clId="Web-{4DDDC50E-05A5-8CDD-D3BB-79F0DEFAF3E3}" dt="2021-03-05T12:38:14.396" v="192"/>
        <pc:sldMkLst>
          <pc:docMk/>
          <pc:sldMk cId="1431669721" sldId="340"/>
        </pc:sldMkLst>
        <pc:spChg chg="mod">
          <ac:chgData name="simon.anthony.patterson@gmail.com" userId="S::urn:spo:guest#simon.anthony.patterson@gmail.com::" providerId="AD" clId="Web-{4DDDC50E-05A5-8CDD-D3BB-79F0DEFAF3E3}" dt="2021-03-05T12:15:44.121" v="73" actId="20577"/>
          <ac:spMkLst>
            <pc:docMk/>
            <pc:sldMk cId="1431669721" sldId="340"/>
            <ac:spMk id="33" creationId="{5D1C7302-B6E5-48C0-9BF3-5F7B010D36DC}"/>
          </ac:spMkLst>
        </pc:spChg>
        <pc:spChg chg="mod">
          <ac:chgData name="simon.anthony.patterson@gmail.com" userId="S::urn:spo:guest#simon.anthony.patterson@gmail.com::" providerId="AD" clId="Web-{4DDDC50E-05A5-8CDD-D3BB-79F0DEFAF3E3}" dt="2021-03-05T12:12:00.477" v="2" actId="20577"/>
          <ac:spMkLst>
            <pc:docMk/>
            <pc:sldMk cId="1431669721" sldId="340"/>
            <ac:spMk id="77" creationId="{6A1F52A1-2DC0-445A-B569-66532CB8B3A1}"/>
          </ac:spMkLst>
        </pc:spChg>
        <pc:graphicFrameChg chg="add del">
          <ac:chgData name="simon.anthony.patterson@gmail.com" userId="S::urn:spo:guest#simon.anthony.patterson@gmail.com::" providerId="AD" clId="Web-{4DDDC50E-05A5-8CDD-D3BB-79F0DEFAF3E3}" dt="2021-03-05T12:27:56.947" v="155"/>
          <ac:graphicFrameMkLst>
            <pc:docMk/>
            <pc:sldMk cId="1431669721" sldId="340"/>
            <ac:graphicFrameMk id="10" creationId="{49CEC59E-681C-5047-A18E-0B6FEC6F4128}"/>
          </ac:graphicFrameMkLst>
        </pc:graphicFrameChg>
        <pc:graphicFrameChg chg="add mod modGraphic">
          <ac:chgData name="simon.anthony.patterson@gmail.com" userId="S::urn:spo:guest#simon.anthony.patterson@gmail.com::" providerId="AD" clId="Web-{4DDDC50E-05A5-8CDD-D3BB-79F0DEFAF3E3}" dt="2021-03-05T12:28:02.526" v="156" actId="1076"/>
          <ac:graphicFrameMkLst>
            <pc:docMk/>
            <pc:sldMk cId="1431669721" sldId="340"/>
            <ac:graphicFrameMk id="145" creationId="{32E78F7F-C766-4576-9918-631DCF724BE1}"/>
          </ac:graphicFrameMkLst>
        </pc:graphicFrameChg>
      </pc:sldChg>
      <pc:sldChg chg="modSp modNotes">
        <pc:chgData name="simon.anthony.patterson@gmail.com" userId="S::urn:spo:guest#simon.anthony.patterson@gmail.com::" providerId="AD" clId="Web-{4DDDC50E-05A5-8CDD-D3BB-79F0DEFAF3E3}" dt="2021-03-05T13:49:58.052" v="199"/>
        <pc:sldMkLst>
          <pc:docMk/>
          <pc:sldMk cId="56637415" sldId="341"/>
        </pc:sldMkLst>
        <pc:spChg chg="mod">
          <ac:chgData name="simon.anthony.patterson@gmail.com" userId="S::urn:spo:guest#simon.anthony.patterson@gmail.com::" providerId="AD" clId="Web-{4DDDC50E-05A5-8CDD-D3BB-79F0DEFAF3E3}" dt="2021-03-05T12:12:03.430" v="3" actId="20577"/>
          <ac:spMkLst>
            <pc:docMk/>
            <pc:sldMk cId="56637415" sldId="341"/>
            <ac:spMk id="3" creationId="{75A272AB-B505-4936-AF80-7A81F1B9A19E}"/>
          </ac:spMkLst>
        </pc:spChg>
      </pc:sldChg>
      <pc:sldChg chg="modSp modNotes">
        <pc:chgData name="simon.anthony.patterson@gmail.com" userId="S::urn:spo:guest#simon.anthony.patterson@gmail.com::" providerId="AD" clId="Web-{4DDDC50E-05A5-8CDD-D3BB-79F0DEFAF3E3}" dt="2021-03-05T14:41:57.640" v="277"/>
        <pc:sldMkLst>
          <pc:docMk/>
          <pc:sldMk cId="2087815303" sldId="342"/>
        </pc:sldMkLst>
        <pc:spChg chg="mod">
          <ac:chgData name="simon.anthony.patterson@gmail.com" userId="S::urn:spo:guest#simon.anthony.patterson@gmail.com::" providerId="AD" clId="Web-{4DDDC50E-05A5-8CDD-D3BB-79F0DEFAF3E3}" dt="2021-03-05T12:16:05.528" v="81" actId="20577"/>
          <ac:spMkLst>
            <pc:docMk/>
            <pc:sldMk cId="2087815303" sldId="342"/>
            <ac:spMk id="15" creationId="{9984A21C-734E-2B4D-AD37-57AC845A49A2}"/>
          </ac:spMkLst>
        </pc:spChg>
        <pc:spChg chg="mod">
          <ac:chgData name="simon.anthony.patterson@gmail.com" userId="S::urn:spo:guest#simon.anthony.patterson@gmail.com::" providerId="AD" clId="Web-{4DDDC50E-05A5-8CDD-D3BB-79F0DEFAF3E3}" dt="2021-03-05T12:12:12.961" v="6" actId="20577"/>
          <ac:spMkLst>
            <pc:docMk/>
            <pc:sldMk cId="2087815303" sldId="342"/>
            <ac:spMk id="17" creationId="{2EE5576E-4607-D240-BF23-39C3D1FD373B}"/>
          </ac:spMkLst>
        </pc:spChg>
      </pc:sldChg>
      <pc:sldChg chg="modSp modNotes">
        <pc:chgData name="simon.anthony.patterson@gmail.com" userId="S::urn:spo:guest#simon.anthony.patterson@gmail.com::" providerId="AD" clId="Web-{4DDDC50E-05A5-8CDD-D3BB-79F0DEFAF3E3}" dt="2021-03-05T12:14:15.557" v="39"/>
        <pc:sldMkLst>
          <pc:docMk/>
          <pc:sldMk cId="2334961334" sldId="343"/>
        </pc:sldMkLst>
        <pc:spChg chg="mod">
          <ac:chgData name="simon.anthony.patterson@gmail.com" userId="S::urn:spo:guest#simon.anthony.patterson@gmail.com::" providerId="AD" clId="Web-{4DDDC50E-05A5-8CDD-D3BB-79F0DEFAF3E3}" dt="2021-03-05T12:12:16.790" v="7" actId="20577"/>
          <ac:spMkLst>
            <pc:docMk/>
            <pc:sldMk cId="2334961334" sldId="343"/>
            <ac:spMk id="47" creationId="{006F2582-9E25-4B90-82CC-1F504129E966}"/>
          </ac:spMkLst>
        </pc:spChg>
        <pc:graphicFrameChg chg="modGraphic">
          <ac:chgData name="simon.anthony.patterson@gmail.com" userId="S::urn:spo:guest#simon.anthony.patterson@gmail.com::" providerId="AD" clId="Web-{4DDDC50E-05A5-8CDD-D3BB-79F0DEFAF3E3}" dt="2021-03-05T12:13:43.869" v="28" actId="20577"/>
          <ac:graphicFrameMkLst>
            <pc:docMk/>
            <pc:sldMk cId="2334961334" sldId="343"/>
            <ac:graphicFrameMk id="2" creationId="{F2D120E2-DE88-455F-9CA7-277636161EB5}"/>
          </ac:graphicFrameMkLst>
        </pc:graphicFrameChg>
      </pc:sldChg>
      <pc:sldChg chg="modSp modNotes">
        <pc:chgData name="simon.anthony.patterson@gmail.com" userId="S::urn:spo:guest#simon.anthony.patterson@gmail.com::" providerId="AD" clId="Web-{4DDDC50E-05A5-8CDD-D3BB-79F0DEFAF3E3}" dt="2021-03-05T14:10:34.950" v="205"/>
        <pc:sldMkLst>
          <pc:docMk/>
          <pc:sldMk cId="2262863004" sldId="344"/>
        </pc:sldMkLst>
        <pc:spChg chg="mod">
          <ac:chgData name="simon.anthony.patterson@gmail.com" userId="S::urn:spo:guest#simon.anthony.patterson@gmail.com::" providerId="AD" clId="Web-{4DDDC50E-05A5-8CDD-D3BB-79F0DEFAF3E3}" dt="2021-03-05T12:12:19.758" v="8" actId="20577"/>
          <ac:spMkLst>
            <pc:docMk/>
            <pc:sldMk cId="2262863004" sldId="344"/>
            <ac:spMk id="3" creationId="{DF7FD2DE-7465-460D-B68B-7EFB737AF2EC}"/>
          </ac:spMkLst>
        </pc:spChg>
      </pc:sldChg>
      <pc:sldChg chg="modSp modNotes">
        <pc:chgData name="simon.anthony.patterson@gmail.com" userId="S::urn:spo:guest#simon.anthony.patterson@gmail.com::" providerId="AD" clId="Web-{4DDDC50E-05A5-8CDD-D3BB-79F0DEFAF3E3}" dt="2021-03-05T14:16:33.347" v="213"/>
        <pc:sldMkLst>
          <pc:docMk/>
          <pc:sldMk cId="3232265693" sldId="345"/>
        </pc:sldMkLst>
        <pc:spChg chg="mod">
          <ac:chgData name="simon.anthony.patterson@gmail.com" userId="S::urn:spo:guest#simon.anthony.patterson@gmail.com::" providerId="AD" clId="Web-{4DDDC50E-05A5-8CDD-D3BB-79F0DEFAF3E3}" dt="2021-03-05T12:12:25.696" v="10" actId="20577"/>
          <ac:spMkLst>
            <pc:docMk/>
            <pc:sldMk cId="3232265693" sldId="345"/>
            <ac:spMk id="2" creationId="{4191E4D4-F147-4571-802E-0929DA0C9650}"/>
          </ac:spMkLst>
        </pc:spChg>
      </pc:sldChg>
      <pc:sldChg chg="modSp modNotes">
        <pc:chgData name="simon.anthony.patterson@gmail.com" userId="S::urn:spo:guest#simon.anthony.patterson@gmail.com::" providerId="AD" clId="Web-{4DDDC50E-05A5-8CDD-D3BB-79F0DEFAF3E3}" dt="2021-03-05T14:24:46.606" v="242"/>
        <pc:sldMkLst>
          <pc:docMk/>
          <pc:sldMk cId="4240010670" sldId="348"/>
        </pc:sldMkLst>
        <pc:spChg chg="mod">
          <ac:chgData name="simon.anthony.patterson@gmail.com" userId="S::urn:spo:guest#simon.anthony.patterson@gmail.com::" providerId="AD" clId="Web-{4DDDC50E-05A5-8CDD-D3BB-79F0DEFAF3E3}" dt="2021-03-05T12:12:33.618" v="14" actId="20577"/>
          <ac:spMkLst>
            <pc:docMk/>
            <pc:sldMk cId="4240010670" sldId="348"/>
            <ac:spMk id="136" creationId="{384AC24B-6EBC-444E-B5FD-5EED00996162}"/>
          </ac:spMkLst>
        </pc:spChg>
      </pc:sldChg>
      <pc:sldChg chg="modSp modNotes">
        <pc:chgData name="simon.anthony.patterson@gmail.com" userId="S::urn:spo:guest#simon.anthony.patterson@gmail.com::" providerId="AD" clId="Web-{4DDDC50E-05A5-8CDD-D3BB-79F0DEFAF3E3}" dt="2021-03-05T14:41:50.858" v="276"/>
        <pc:sldMkLst>
          <pc:docMk/>
          <pc:sldMk cId="1269968066" sldId="352"/>
        </pc:sldMkLst>
        <pc:spChg chg="mod">
          <ac:chgData name="simon.anthony.patterson@gmail.com" userId="S::urn:spo:guest#simon.anthony.patterson@gmail.com::" providerId="AD" clId="Web-{4DDDC50E-05A5-8CDD-D3BB-79F0DEFAF3E3}" dt="2021-03-05T12:14:42.120" v="47" actId="20577"/>
          <ac:spMkLst>
            <pc:docMk/>
            <pc:sldMk cId="1269968066" sldId="352"/>
            <ac:spMk id="15" creationId="{9984A21C-734E-2B4D-AD37-57AC845A49A2}"/>
          </ac:spMkLst>
        </pc:spChg>
      </pc:sldChg>
      <pc:sldChg chg="modSp modNotes">
        <pc:chgData name="simon.anthony.patterson@gmail.com" userId="S::urn:spo:guest#simon.anthony.patterson@gmail.com::" providerId="AD" clId="Web-{4DDDC50E-05A5-8CDD-D3BB-79F0DEFAF3E3}" dt="2021-03-05T14:20:57.586" v="218"/>
        <pc:sldMkLst>
          <pc:docMk/>
          <pc:sldMk cId="3626622427" sldId="353"/>
        </pc:sldMkLst>
        <pc:spChg chg="mod">
          <ac:chgData name="simon.anthony.patterson@gmail.com" userId="S::urn:spo:guest#simon.anthony.patterson@gmail.com::" providerId="AD" clId="Web-{4DDDC50E-05A5-8CDD-D3BB-79F0DEFAF3E3}" dt="2021-03-05T12:12:30.774" v="12" actId="20577"/>
          <ac:spMkLst>
            <pc:docMk/>
            <pc:sldMk cId="3626622427" sldId="353"/>
            <ac:spMk id="60" creationId="{E9302D46-5B32-418C-AB0C-F21D8D9ADEF3}"/>
          </ac:spMkLst>
        </pc:spChg>
        <pc:graphicFrameChg chg="modGraphic">
          <ac:chgData name="simon.anthony.patterson@gmail.com" userId="S::urn:spo:guest#simon.anthony.patterson@gmail.com::" providerId="AD" clId="Web-{4DDDC50E-05A5-8CDD-D3BB-79F0DEFAF3E3}" dt="2021-03-05T12:14:00.791" v="33" actId="20577"/>
          <ac:graphicFrameMkLst>
            <pc:docMk/>
            <pc:sldMk cId="3626622427" sldId="353"/>
            <ac:graphicFrameMk id="2" creationId="{F2D120E2-DE88-455F-9CA7-277636161EB5}"/>
          </ac:graphicFrameMkLst>
        </pc:graphicFrameChg>
      </pc:sldChg>
      <pc:sldChg chg="modSp modNotes">
        <pc:chgData name="simon.anthony.patterson@gmail.com" userId="S::urn:spo:guest#simon.anthony.patterson@gmail.com::" providerId="AD" clId="Web-{4DDDC50E-05A5-8CDD-D3BB-79F0DEFAF3E3}" dt="2021-03-05T14:41:43.780" v="275"/>
        <pc:sldMkLst>
          <pc:docMk/>
          <pc:sldMk cId="3145717572" sldId="355"/>
        </pc:sldMkLst>
        <pc:spChg chg="mod">
          <ac:chgData name="simon.anthony.patterson@gmail.com" userId="S::urn:spo:guest#simon.anthony.patterson@gmail.com::" providerId="AD" clId="Web-{4DDDC50E-05A5-8CDD-D3BB-79F0DEFAF3E3}" dt="2021-03-05T12:12:42.056" v="19" actId="20577"/>
          <ac:spMkLst>
            <pc:docMk/>
            <pc:sldMk cId="3145717572" sldId="355"/>
            <ac:spMk id="8" creationId="{F229DE6C-A62B-429A-9993-CEAA9BC8F732}"/>
          </ac:spMkLst>
        </pc:spChg>
        <pc:spChg chg="mod">
          <ac:chgData name="simon.anthony.patterson@gmail.com" userId="S::urn:spo:guest#simon.anthony.patterson@gmail.com::" providerId="AD" clId="Web-{4DDDC50E-05A5-8CDD-D3BB-79F0DEFAF3E3}" dt="2021-03-05T12:15:10.324" v="61" actId="20577"/>
          <ac:spMkLst>
            <pc:docMk/>
            <pc:sldMk cId="3145717572" sldId="355"/>
            <ac:spMk id="15" creationId="{9984A21C-734E-2B4D-AD37-57AC845A49A2}"/>
          </ac:spMkLst>
        </pc:spChg>
      </pc:sldChg>
      <pc:sldChg chg="modSp modNotes">
        <pc:chgData name="simon.anthony.patterson@gmail.com" userId="S::urn:spo:guest#simon.anthony.patterson@gmail.com::" providerId="AD" clId="Web-{4DDDC50E-05A5-8CDD-D3BB-79F0DEFAF3E3}" dt="2021-03-05T14:44:14.314" v="332"/>
        <pc:sldMkLst>
          <pc:docMk/>
          <pc:sldMk cId="3060092045" sldId="356"/>
        </pc:sldMkLst>
        <pc:spChg chg="mod">
          <ac:chgData name="simon.anthony.patterson@gmail.com" userId="S::urn:spo:guest#simon.anthony.patterson@gmail.com::" providerId="AD" clId="Web-{4DDDC50E-05A5-8CDD-D3BB-79F0DEFAF3E3}" dt="2021-03-05T12:12:44.821" v="20" actId="20577"/>
          <ac:spMkLst>
            <pc:docMk/>
            <pc:sldMk cId="3060092045" sldId="356"/>
            <ac:spMk id="2" creationId="{4389EFE5-A19F-488C-BA9E-996282B1C001}"/>
          </ac:spMkLst>
        </pc:spChg>
      </pc:sldChg>
      <pc:sldChg chg="modSp modNotes">
        <pc:chgData name="simon.anthony.patterson@gmail.com" userId="S::urn:spo:guest#simon.anthony.patterson@gmail.com::" providerId="AD" clId="Web-{4DDDC50E-05A5-8CDD-D3BB-79F0DEFAF3E3}" dt="2021-03-05T14:50:16.493" v="334"/>
        <pc:sldMkLst>
          <pc:docMk/>
          <pc:sldMk cId="3696183142" sldId="357"/>
        </pc:sldMkLst>
        <pc:spChg chg="mod">
          <ac:chgData name="simon.anthony.patterson@gmail.com" userId="S::urn:spo:guest#simon.anthony.patterson@gmail.com::" providerId="AD" clId="Web-{4DDDC50E-05A5-8CDD-D3BB-79F0DEFAF3E3}" dt="2021-03-05T12:12:47.821" v="21" actId="20577"/>
          <ac:spMkLst>
            <pc:docMk/>
            <pc:sldMk cId="3696183142" sldId="357"/>
            <ac:spMk id="2" creationId="{19BC0FCC-2510-4AAA-B106-8EA03D3BF265}"/>
          </ac:spMkLst>
        </pc:spChg>
      </pc:sldChg>
      <pc:sldChg chg="modSp modNotes">
        <pc:chgData name="simon.anthony.patterson@gmail.com" userId="S::urn:spo:guest#simon.anthony.patterson@gmail.com::" providerId="AD" clId="Web-{4DDDC50E-05A5-8CDD-D3BB-79F0DEFAF3E3}" dt="2021-03-05T14:53:49.059" v="340"/>
        <pc:sldMkLst>
          <pc:docMk/>
          <pc:sldMk cId="308647414" sldId="358"/>
        </pc:sldMkLst>
        <pc:spChg chg="mod">
          <ac:chgData name="simon.anthony.patterson@gmail.com" userId="S::urn:spo:guest#simon.anthony.patterson@gmail.com::" providerId="AD" clId="Web-{4DDDC50E-05A5-8CDD-D3BB-79F0DEFAF3E3}" dt="2021-03-05T12:12:50.962" v="22" actId="20577"/>
          <ac:spMkLst>
            <pc:docMk/>
            <pc:sldMk cId="308647414" sldId="358"/>
            <ac:spMk id="2" creationId="{5A627972-0A33-4D55-9CEF-A5A4EF6AB714}"/>
          </ac:spMkLst>
        </pc:spChg>
        <pc:spChg chg="mod">
          <ac:chgData name="simon.anthony.patterson@gmail.com" userId="S::urn:spo:guest#simon.anthony.patterson@gmail.com::" providerId="AD" clId="Web-{4DDDC50E-05A5-8CDD-D3BB-79F0DEFAF3E3}" dt="2021-03-05T12:13:00.134" v="24" actId="20577"/>
          <ac:spMkLst>
            <pc:docMk/>
            <pc:sldMk cId="308647414" sldId="358"/>
            <ac:spMk id="16" creationId="{3C46FFF0-F4BB-3F40-B1A9-6FCA4B9F1028}"/>
          </ac:spMkLst>
        </pc:spChg>
      </pc:sldChg>
      <pc:sldChg chg="modSp modNotes">
        <pc:chgData name="simon.anthony.patterson@gmail.com" userId="S::urn:spo:guest#simon.anthony.patterson@gmail.com::" providerId="AD" clId="Web-{4DDDC50E-05A5-8CDD-D3BB-79F0DEFAF3E3}" dt="2021-03-05T14:57:59.767" v="344"/>
        <pc:sldMkLst>
          <pc:docMk/>
          <pc:sldMk cId="691037975" sldId="359"/>
        </pc:sldMkLst>
        <pc:spChg chg="mod">
          <ac:chgData name="simon.anthony.patterson@gmail.com" userId="S::urn:spo:guest#simon.anthony.patterson@gmail.com::" providerId="AD" clId="Web-{4DDDC50E-05A5-8CDD-D3BB-79F0DEFAF3E3}" dt="2021-03-05T12:13:03.228" v="25" actId="20577"/>
          <ac:spMkLst>
            <pc:docMk/>
            <pc:sldMk cId="691037975" sldId="359"/>
            <ac:spMk id="2" creationId="{64CEBADA-9A34-45B2-8290-8F7E970408F4}"/>
          </ac:spMkLst>
        </pc:spChg>
        <pc:spChg chg="mod">
          <ac:chgData name="simon.anthony.patterson@gmail.com" userId="S::urn:spo:guest#simon.anthony.patterson@gmail.com::" providerId="AD" clId="Web-{4DDDC50E-05A5-8CDD-D3BB-79F0DEFAF3E3}" dt="2021-03-05T12:13:10.041" v="26" actId="20577"/>
          <ac:spMkLst>
            <pc:docMk/>
            <pc:sldMk cId="691037975" sldId="359"/>
            <ac:spMk id="16" creationId="{3C46FFF0-F4BB-3F40-B1A9-6FCA4B9F1028}"/>
          </ac:spMkLst>
        </pc:spChg>
      </pc:sldChg>
    </pc:docChg>
  </pc:docChgLst>
  <pc:docChgLst>
    <pc:chgData name="Katherine Collett" userId="S::katherine.collett_eng.ox.ac.uk#ext#@lunet.onmicrosoft.com::57662196-1ff7-4fef-ad5f-ca819cd64cbc" providerId="AD" clId="Web-{4DD7D5D8-F293-A624-14BB-911BD0824F34}"/>
    <pc:docChg chg="modSld">
      <pc:chgData name="Katherine Collett" userId="S::katherine.collett_eng.ox.ac.uk#ext#@lunet.onmicrosoft.com::57662196-1ff7-4fef-ad5f-ca819cd64cbc" providerId="AD" clId="Web-{4DD7D5D8-F293-A624-14BB-911BD0824F34}" dt="2021-03-06T23:23:37.563" v="48"/>
      <pc:docMkLst>
        <pc:docMk/>
      </pc:docMkLst>
      <pc:sldChg chg="modSp modNotes">
        <pc:chgData name="Katherine Collett" userId="S::katherine.collett_eng.ox.ac.uk#ext#@lunet.onmicrosoft.com::57662196-1ff7-4fef-ad5f-ca819cd64cbc" providerId="AD" clId="Web-{4DD7D5D8-F293-A624-14BB-911BD0824F34}" dt="2021-03-06T23:21:31.339" v="10" actId="20577"/>
        <pc:sldMkLst>
          <pc:docMk/>
          <pc:sldMk cId="578265339" sldId="257"/>
        </pc:sldMkLst>
        <pc:spChg chg="mod">
          <ac:chgData name="Katherine Collett" userId="S::katherine.collett_eng.ox.ac.uk#ext#@lunet.onmicrosoft.com::57662196-1ff7-4fef-ad5f-ca819cd64cbc" providerId="AD" clId="Web-{4DD7D5D8-F293-A624-14BB-911BD0824F34}" dt="2021-03-06T23:21:31.339" v="10" actId="20577"/>
          <ac:spMkLst>
            <pc:docMk/>
            <pc:sldMk cId="578265339" sldId="257"/>
            <ac:spMk id="14" creationId="{D2B48615-9B59-FC42-8A1C-39AC6AD2B38A}"/>
          </ac:spMkLst>
        </pc:spChg>
      </pc:sldChg>
      <pc:sldChg chg="modNotes">
        <pc:chgData name="Katherine Collett" userId="S::katherine.collett_eng.ox.ac.uk#ext#@lunet.onmicrosoft.com::57662196-1ff7-4fef-ad5f-ca819cd64cbc" providerId="AD" clId="Web-{4DD7D5D8-F293-A624-14BB-911BD0824F34}" dt="2021-03-06T23:23:15.656" v="40"/>
        <pc:sldMkLst>
          <pc:docMk/>
          <pc:sldMk cId="3536607974" sldId="303"/>
        </pc:sldMkLst>
      </pc:sldChg>
      <pc:sldChg chg="modNotes">
        <pc:chgData name="Katherine Collett" userId="S::katherine.collett_eng.ox.ac.uk#ext#@lunet.onmicrosoft.com::57662196-1ff7-4fef-ad5f-ca819cd64cbc" providerId="AD" clId="Web-{4DD7D5D8-F293-A624-14BB-911BD0824F34}" dt="2021-03-06T23:23:26.735" v="45"/>
        <pc:sldMkLst>
          <pc:docMk/>
          <pc:sldMk cId="1633408170" sldId="304"/>
        </pc:sldMkLst>
      </pc:sldChg>
      <pc:sldChg chg="modNotes">
        <pc:chgData name="Katherine Collett" userId="S::katherine.collett_eng.ox.ac.uk#ext#@lunet.onmicrosoft.com::57662196-1ff7-4fef-ad5f-ca819cd64cbc" providerId="AD" clId="Web-{4DD7D5D8-F293-A624-14BB-911BD0824F34}" dt="2021-03-06T23:22:53.578" v="36"/>
        <pc:sldMkLst>
          <pc:docMk/>
          <pc:sldMk cId="1367493280" sldId="308"/>
        </pc:sldMkLst>
      </pc:sldChg>
      <pc:sldChg chg="modNotes">
        <pc:chgData name="Katherine Collett" userId="S::katherine.collett_eng.ox.ac.uk#ext#@lunet.onmicrosoft.com::57662196-1ff7-4fef-ad5f-ca819cd64cbc" providerId="AD" clId="Web-{4DD7D5D8-F293-A624-14BB-911BD0824F34}" dt="2021-03-06T23:21:35.855" v="11"/>
        <pc:sldMkLst>
          <pc:docMk/>
          <pc:sldMk cId="1934516113" sldId="339"/>
        </pc:sldMkLst>
      </pc:sldChg>
      <pc:sldChg chg="modNotes">
        <pc:chgData name="Katherine Collett" userId="S::katherine.collett_eng.ox.ac.uk#ext#@lunet.onmicrosoft.com::57662196-1ff7-4fef-ad5f-ca819cd64cbc" providerId="AD" clId="Web-{4DD7D5D8-F293-A624-14BB-911BD0824F34}" dt="2021-03-06T23:21:43.902" v="13"/>
        <pc:sldMkLst>
          <pc:docMk/>
          <pc:sldMk cId="1431669721" sldId="340"/>
        </pc:sldMkLst>
      </pc:sldChg>
      <pc:sldChg chg="modNotes">
        <pc:chgData name="Katherine Collett" userId="S::katherine.collett_eng.ox.ac.uk#ext#@lunet.onmicrosoft.com::57662196-1ff7-4fef-ad5f-ca819cd64cbc" providerId="AD" clId="Web-{4DD7D5D8-F293-A624-14BB-911BD0824F34}" dt="2021-03-06T23:22:21.059" v="26"/>
        <pc:sldMkLst>
          <pc:docMk/>
          <pc:sldMk cId="56637415" sldId="341"/>
        </pc:sldMkLst>
      </pc:sldChg>
      <pc:sldChg chg="modNotes">
        <pc:chgData name="Katherine Collett" userId="S::katherine.collett_eng.ox.ac.uk#ext#@lunet.onmicrosoft.com::57662196-1ff7-4fef-ad5f-ca819cd64cbc" providerId="AD" clId="Web-{4DD7D5D8-F293-A624-14BB-911BD0824F34}" dt="2021-03-06T23:22:33.263" v="28"/>
        <pc:sldMkLst>
          <pc:docMk/>
          <pc:sldMk cId="2334961334" sldId="343"/>
        </pc:sldMkLst>
      </pc:sldChg>
      <pc:sldChg chg="modNotes">
        <pc:chgData name="Katherine Collett" userId="S::katherine.collett_eng.ox.ac.uk#ext#@lunet.onmicrosoft.com::57662196-1ff7-4fef-ad5f-ca819cd64cbc" providerId="AD" clId="Web-{4DD7D5D8-F293-A624-14BB-911BD0824F34}" dt="2021-03-06T23:22:50.312" v="34"/>
        <pc:sldMkLst>
          <pc:docMk/>
          <pc:sldMk cId="2262863004" sldId="344"/>
        </pc:sldMkLst>
      </pc:sldChg>
      <pc:sldChg chg="modNotes">
        <pc:chgData name="Katherine Collett" userId="S::katherine.collett_eng.ox.ac.uk#ext#@lunet.onmicrosoft.com::57662196-1ff7-4fef-ad5f-ca819cd64cbc" providerId="AD" clId="Web-{4DD7D5D8-F293-A624-14BB-911BD0824F34}" dt="2021-03-06T23:23:37.563" v="48"/>
        <pc:sldMkLst>
          <pc:docMk/>
          <pc:sldMk cId="3696183142" sldId="357"/>
        </pc:sldMkLst>
      </pc:sldChg>
    </pc:docChg>
  </pc:docChgLst>
  <pc:docChgLst>
    <pc:chgData name="simon.anthony.patterson@gmail.com" userId="S::urn:spo:guest#simon.anthony.patterson@gmail.com::" providerId="AD" clId="Web-{6A13A571-AFA3-326D-0FE6-99054EDDC219}"/>
    <pc:docChg chg="modSld">
      <pc:chgData name="simon.anthony.patterson@gmail.com" userId="S::urn:spo:guest#simon.anthony.patterson@gmail.com::" providerId="AD" clId="Web-{6A13A571-AFA3-326D-0FE6-99054EDDC219}" dt="2021-03-05T14:59:59.341" v="2" actId="1076"/>
      <pc:docMkLst>
        <pc:docMk/>
      </pc:docMkLst>
      <pc:sldChg chg="modSp">
        <pc:chgData name="simon.anthony.patterson@gmail.com" userId="S::urn:spo:guest#simon.anthony.patterson@gmail.com::" providerId="AD" clId="Web-{6A13A571-AFA3-326D-0FE6-99054EDDC219}" dt="2021-03-05T14:59:59.341" v="2" actId="1076"/>
        <pc:sldMkLst>
          <pc:docMk/>
          <pc:sldMk cId="3696183142" sldId="357"/>
        </pc:sldMkLst>
        <pc:picChg chg="mod">
          <ac:chgData name="simon.anthony.patterson@gmail.com" userId="S::urn:spo:guest#simon.anthony.patterson@gmail.com::" providerId="AD" clId="Web-{6A13A571-AFA3-326D-0FE6-99054EDDC219}" dt="2021-03-05T14:59:59.341" v="2" actId="1076"/>
          <ac:picMkLst>
            <pc:docMk/>
            <pc:sldMk cId="3696183142" sldId="357"/>
            <ac:picMk id="12" creationId="{55C84156-E569-44B0-8B70-948A420060D9}"/>
          </ac:picMkLst>
        </pc:picChg>
      </pc:sldChg>
      <pc:sldChg chg="modSp">
        <pc:chgData name="simon.anthony.patterson@gmail.com" userId="S::urn:spo:guest#simon.anthony.patterson@gmail.com::" providerId="AD" clId="Web-{6A13A571-AFA3-326D-0FE6-99054EDDC219}" dt="2021-03-05T14:51:06.563" v="0" actId="20577"/>
        <pc:sldMkLst>
          <pc:docMk/>
          <pc:sldMk cId="308647414" sldId="358"/>
        </pc:sldMkLst>
        <pc:spChg chg="mod">
          <ac:chgData name="simon.anthony.patterson@gmail.com" userId="S::urn:spo:guest#simon.anthony.patterson@gmail.com::" providerId="AD" clId="Web-{6A13A571-AFA3-326D-0FE6-99054EDDC219}" dt="2021-03-05T14:51:06.563" v="0" actId="20577"/>
          <ac:spMkLst>
            <pc:docMk/>
            <pc:sldMk cId="308647414" sldId="358"/>
            <ac:spMk id="583" creationId="{7EB48EDA-F9F1-4B71-BCDA-68039C89D925}"/>
          </ac:spMkLst>
        </pc:spChg>
      </pc:sldChg>
    </pc:docChg>
  </pc:docChgLst>
  <pc:docChgLst>
    <pc:chgData name=" " userId="13e44439-8913-4347-a3e1-e8bd29e343d7" providerId="ADAL" clId="{CF4226C3-4697-DC46-BC81-CEECB0711573}"/>
    <pc:docChg chg="undo custSel modSld">
      <pc:chgData name=" " userId="13e44439-8913-4347-a3e1-e8bd29e343d7" providerId="ADAL" clId="{CF4226C3-4697-DC46-BC81-CEECB0711573}" dt="2021-03-06T13:40:00.771" v="136" actId="1038"/>
      <pc:docMkLst>
        <pc:docMk/>
      </pc:docMkLst>
      <pc:sldChg chg="modSp mod">
        <pc:chgData name=" " userId="13e44439-8913-4347-a3e1-e8bd29e343d7" providerId="ADAL" clId="{CF4226C3-4697-DC46-BC81-CEECB0711573}" dt="2021-03-06T13:32:43.799" v="1" actId="1036"/>
        <pc:sldMkLst>
          <pc:docMk/>
          <pc:sldMk cId="1431669721" sldId="340"/>
        </pc:sldMkLst>
        <pc:picChg chg="mod">
          <ac:chgData name=" " userId="13e44439-8913-4347-a3e1-e8bd29e343d7" providerId="ADAL" clId="{CF4226C3-4697-DC46-BC81-CEECB0711573}" dt="2021-03-06T13:32:43.799" v="1" actId="1036"/>
          <ac:picMkLst>
            <pc:docMk/>
            <pc:sldMk cId="1431669721" sldId="340"/>
            <ac:picMk id="5" creationId="{67EF8E5A-BA09-1042-8B07-9DE9BF668F29}"/>
          </ac:picMkLst>
        </pc:picChg>
      </pc:sldChg>
      <pc:sldChg chg="modSp">
        <pc:chgData name=" " userId="13e44439-8913-4347-a3e1-e8bd29e343d7" providerId="ADAL" clId="{CF4226C3-4697-DC46-BC81-CEECB0711573}" dt="2021-03-06T13:37:25.025" v="126" actId="1076"/>
        <pc:sldMkLst>
          <pc:docMk/>
          <pc:sldMk cId="56637415" sldId="341"/>
        </pc:sldMkLst>
        <pc:spChg chg="mod">
          <ac:chgData name=" " userId="13e44439-8913-4347-a3e1-e8bd29e343d7" providerId="ADAL" clId="{CF4226C3-4697-DC46-BC81-CEECB0711573}" dt="2021-03-06T13:37:25.025" v="126" actId="1076"/>
          <ac:spMkLst>
            <pc:docMk/>
            <pc:sldMk cId="56637415" sldId="341"/>
            <ac:spMk id="15" creationId="{79D30AB8-0B44-4C1C-B6C9-C37D132BED6E}"/>
          </ac:spMkLst>
        </pc:spChg>
      </pc:sldChg>
      <pc:sldChg chg="modSp">
        <pc:chgData name=" " userId="13e44439-8913-4347-a3e1-e8bd29e343d7" providerId="ADAL" clId="{CF4226C3-4697-DC46-BC81-CEECB0711573}" dt="2021-03-06T13:38:47.064" v="130"/>
        <pc:sldMkLst>
          <pc:docMk/>
          <pc:sldMk cId="2334961334" sldId="343"/>
        </pc:sldMkLst>
        <pc:graphicFrameChg chg="mod">
          <ac:chgData name=" " userId="13e44439-8913-4347-a3e1-e8bd29e343d7" providerId="ADAL" clId="{CF4226C3-4697-DC46-BC81-CEECB0711573}" dt="2021-03-06T13:38:47.064" v="130"/>
          <ac:graphicFrameMkLst>
            <pc:docMk/>
            <pc:sldMk cId="2334961334" sldId="343"/>
            <ac:graphicFrameMk id="2" creationId="{F2D120E2-DE88-455F-9CA7-277636161EB5}"/>
          </ac:graphicFrameMkLst>
        </pc:graphicFrameChg>
      </pc:sldChg>
      <pc:sldChg chg="modSp">
        <pc:chgData name=" " userId="13e44439-8913-4347-a3e1-e8bd29e343d7" providerId="ADAL" clId="{CF4226C3-4697-DC46-BC81-CEECB0711573}" dt="2021-03-06T13:40:00.771" v="136" actId="1038"/>
        <pc:sldMkLst>
          <pc:docMk/>
          <pc:sldMk cId="2262863004" sldId="344"/>
        </pc:sldMkLst>
        <pc:spChg chg="mod">
          <ac:chgData name=" " userId="13e44439-8913-4347-a3e1-e8bd29e343d7" providerId="ADAL" clId="{CF4226C3-4697-DC46-BC81-CEECB0711573}" dt="2021-03-06T13:40:00.771" v="136" actId="1038"/>
          <ac:spMkLst>
            <pc:docMk/>
            <pc:sldMk cId="2262863004" sldId="344"/>
            <ac:spMk id="34" creationId="{DDE313B5-3811-4970-922A-D708763D0CD5}"/>
          </ac:spMkLst>
        </pc:spChg>
        <pc:spChg chg="mod">
          <ac:chgData name=" " userId="13e44439-8913-4347-a3e1-e8bd29e343d7" providerId="ADAL" clId="{CF4226C3-4697-DC46-BC81-CEECB0711573}" dt="2021-03-06T13:40:00.771" v="136" actId="1038"/>
          <ac:spMkLst>
            <pc:docMk/>
            <pc:sldMk cId="2262863004" sldId="344"/>
            <ac:spMk id="35" creationId="{8B577674-1347-49A8-8CB2-877177538E41}"/>
          </ac:spMkLst>
        </pc:spChg>
        <pc:spChg chg="mod">
          <ac:chgData name=" " userId="13e44439-8913-4347-a3e1-e8bd29e343d7" providerId="ADAL" clId="{CF4226C3-4697-DC46-BC81-CEECB0711573}" dt="2021-03-06T13:40:00.771" v="136" actId="1038"/>
          <ac:spMkLst>
            <pc:docMk/>
            <pc:sldMk cId="2262863004" sldId="344"/>
            <ac:spMk id="36" creationId="{4E852880-D86B-4B52-9034-AFB0A785E648}"/>
          </ac:spMkLst>
        </pc:spChg>
        <pc:grpChg chg="mod">
          <ac:chgData name=" " userId="13e44439-8913-4347-a3e1-e8bd29e343d7" providerId="ADAL" clId="{CF4226C3-4697-DC46-BC81-CEECB0711573}" dt="2021-03-06T13:40:00.771" v="136" actId="1038"/>
          <ac:grpSpMkLst>
            <pc:docMk/>
            <pc:sldMk cId="2262863004" sldId="344"/>
            <ac:grpSpMk id="31" creationId="{5A3619E6-3E47-43B9-A297-2B1975623C8C}"/>
          </ac:grpSpMkLst>
        </pc:grpChg>
        <pc:cxnChg chg="mod">
          <ac:chgData name=" " userId="13e44439-8913-4347-a3e1-e8bd29e343d7" providerId="ADAL" clId="{CF4226C3-4697-DC46-BC81-CEECB0711573}" dt="2021-03-06T13:40:00.771" v="136" actId="1038"/>
          <ac:cxnSpMkLst>
            <pc:docMk/>
            <pc:sldMk cId="2262863004" sldId="344"/>
            <ac:cxnSpMk id="32" creationId="{3DEC7DE9-60E0-4CB6-9268-2F4D525DA634}"/>
          </ac:cxnSpMkLst>
        </pc:cxnChg>
        <pc:cxnChg chg="mod">
          <ac:chgData name=" " userId="13e44439-8913-4347-a3e1-e8bd29e343d7" providerId="ADAL" clId="{CF4226C3-4697-DC46-BC81-CEECB0711573}" dt="2021-03-06T13:40:00.771" v="136" actId="1038"/>
          <ac:cxnSpMkLst>
            <pc:docMk/>
            <pc:sldMk cId="2262863004" sldId="344"/>
            <ac:cxnSpMk id="33" creationId="{B4C6064C-0FCC-4C62-BAAD-7740651AB0FE}"/>
          </ac:cxnSpMkLst>
        </pc:cxnChg>
      </pc:sldChg>
    </pc:docChg>
  </pc:docChgLst>
  <pc:docChgLst>
    <pc:chgData name="Carla Cannone" userId="417464ba-0c67-467a-8d9f-e5f447a9fc8a" providerId="ADAL" clId="{06C0CAD0-D5B1-4497-A00F-7FE01B257EC6}"/>
    <pc:docChg chg="undo custSel modSld">
      <pc:chgData name="Carla Cannone" userId="417464ba-0c67-467a-8d9f-e5f447a9fc8a" providerId="ADAL" clId="{06C0CAD0-D5B1-4497-A00F-7FE01B257EC6}" dt="2023-03-19T14:33:49.828" v="11" actId="20577"/>
      <pc:docMkLst>
        <pc:docMk/>
      </pc:docMkLst>
      <pc:sldChg chg="modSp mod">
        <pc:chgData name="Carla Cannone" userId="417464ba-0c67-467a-8d9f-e5f447a9fc8a" providerId="ADAL" clId="{06C0CAD0-D5B1-4497-A00F-7FE01B257EC6}" dt="2023-03-19T14:32:39.243" v="7" actId="1076"/>
        <pc:sldMkLst>
          <pc:docMk/>
          <pc:sldMk cId="0" sldId="256"/>
        </pc:sldMkLst>
        <pc:spChg chg="mod">
          <ac:chgData name="Carla Cannone" userId="417464ba-0c67-467a-8d9f-e5f447a9fc8a" providerId="ADAL" clId="{06C0CAD0-D5B1-4497-A00F-7FE01B257EC6}" dt="2023-03-19T14:31:50.963" v="1" actId="20577"/>
          <ac:spMkLst>
            <pc:docMk/>
            <pc:sldMk cId="0" sldId="256"/>
            <ac:spMk id="4" creationId="{83C40A7C-BBDB-4ACA-B839-C155D5CBDE40}"/>
          </ac:spMkLst>
        </pc:spChg>
        <pc:spChg chg="mod">
          <ac:chgData name="Carla Cannone" userId="417464ba-0c67-467a-8d9f-e5f447a9fc8a" providerId="ADAL" clId="{06C0CAD0-D5B1-4497-A00F-7FE01B257EC6}" dt="2023-03-19T14:32:39.243" v="7" actId="1076"/>
          <ac:spMkLst>
            <pc:docMk/>
            <pc:sldMk cId="0" sldId="256"/>
            <ac:spMk id="5" creationId="{DB01B194-8EC9-6F4A-AFF7-4524BBA2CD8D}"/>
          </ac:spMkLst>
        </pc:spChg>
      </pc:sldChg>
      <pc:sldChg chg="addSp delSp modSp mod">
        <pc:chgData name="Carla Cannone" userId="417464ba-0c67-467a-8d9f-e5f447a9fc8a" providerId="ADAL" clId="{06C0CAD0-D5B1-4497-A00F-7FE01B257EC6}" dt="2023-03-19T14:33:49.828" v="11" actId="20577"/>
        <pc:sldMkLst>
          <pc:docMk/>
          <pc:sldMk cId="144697344" sldId="336"/>
        </pc:sldMkLst>
        <pc:spChg chg="add mod">
          <ac:chgData name="Carla Cannone" userId="417464ba-0c67-467a-8d9f-e5f447a9fc8a" providerId="ADAL" clId="{06C0CAD0-D5B1-4497-A00F-7FE01B257EC6}" dt="2023-03-19T14:33:49.828" v="11" actId="20577"/>
          <ac:spMkLst>
            <pc:docMk/>
            <pc:sldMk cId="144697344" sldId="336"/>
            <ac:spMk id="3" creationId="{D6BC5245-49CE-44E8-7FA9-BFCE1C0519B8}"/>
          </ac:spMkLst>
        </pc:spChg>
        <pc:spChg chg="del">
          <ac:chgData name="Carla Cannone" userId="417464ba-0c67-467a-8d9f-e5f447a9fc8a" providerId="ADAL" clId="{06C0CAD0-D5B1-4497-A00F-7FE01B257EC6}" dt="2023-03-19T14:31:57.890" v="2" actId="478"/>
          <ac:spMkLst>
            <pc:docMk/>
            <pc:sldMk cId="144697344" sldId="336"/>
            <ac:spMk id="6" creationId="{647B66FC-7A32-4375-BA2F-F62AEBE2C6EB}"/>
          </ac:spMkLst>
        </pc:spChg>
      </pc:sldChg>
    </pc:docChg>
  </pc:docChgLst>
  <pc:docChgLst>
    <pc:chgData name="Katherine Collett" userId="S::katherine.collett_eng.ox.ac.uk#ext#@lunet.onmicrosoft.com::57662196-1ff7-4fef-ad5f-ca819cd64cbc" providerId="AD" clId="Web-{E98BE65E-3CA6-E135-DDB7-E96F9C57C233}"/>
    <pc:docChg chg="addSld delSld modSld">
      <pc:chgData name="Katherine Collett" userId="S::katherine.collett_eng.ox.ac.uk#ext#@lunet.onmicrosoft.com::57662196-1ff7-4fef-ad5f-ca819cd64cbc" providerId="AD" clId="Web-{E98BE65E-3CA6-E135-DDB7-E96F9C57C233}" dt="2021-03-03T16:44:35.761" v="970"/>
      <pc:docMkLst>
        <pc:docMk/>
      </pc:docMkLst>
      <pc:sldChg chg="del">
        <pc:chgData name="Katherine Collett" userId="S::katherine.collett_eng.ox.ac.uk#ext#@lunet.onmicrosoft.com::57662196-1ff7-4fef-ad5f-ca819cd64cbc" providerId="AD" clId="Web-{E98BE65E-3CA6-E135-DDB7-E96F9C57C233}" dt="2021-03-03T14:27:24.210" v="18"/>
        <pc:sldMkLst>
          <pc:docMk/>
          <pc:sldMk cId="3850748882" sldId="264"/>
        </pc:sldMkLst>
      </pc:sldChg>
      <pc:sldChg chg="del">
        <pc:chgData name="Katherine Collett" userId="S::katherine.collett_eng.ox.ac.uk#ext#@lunet.onmicrosoft.com::57662196-1ff7-4fef-ad5f-ca819cd64cbc" providerId="AD" clId="Web-{E98BE65E-3CA6-E135-DDB7-E96F9C57C233}" dt="2021-03-03T14:27:24.194" v="17"/>
        <pc:sldMkLst>
          <pc:docMk/>
          <pc:sldMk cId="213543632" sldId="265"/>
        </pc:sldMkLst>
      </pc:sldChg>
      <pc:sldChg chg="del">
        <pc:chgData name="Katherine Collett" userId="S::katherine.collett_eng.ox.ac.uk#ext#@lunet.onmicrosoft.com::57662196-1ff7-4fef-ad5f-ca819cd64cbc" providerId="AD" clId="Web-{E98BE65E-3CA6-E135-DDB7-E96F9C57C233}" dt="2021-03-03T14:27:24.194" v="16"/>
        <pc:sldMkLst>
          <pc:docMk/>
          <pc:sldMk cId="2542293984" sldId="266"/>
        </pc:sldMkLst>
      </pc:sldChg>
      <pc:sldChg chg="del">
        <pc:chgData name="Katherine Collett" userId="S::katherine.collett_eng.ox.ac.uk#ext#@lunet.onmicrosoft.com::57662196-1ff7-4fef-ad5f-ca819cd64cbc" providerId="AD" clId="Web-{E98BE65E-3CA6-E135-DDB7-E96F9C57C233}" dt="2021-03-03T14:27:24.194" v="15"/>
        <pc:sldMkLst>
          <pc:docMk/>
          <pc:sldMk cId="1580086849" sldId="267"/>
        </pc:sldMkLst>
      </pc:sldChg>
      <pc:sldChg chg="del">
        <pc:chgData name="Katherine Collett" userId="S::katherine.collett_eng.ox.ac.uk#ext#@lunet.onmicrosoft.com::57662196-1ff7-4fef-ad5f-ca819cd64cbc" providerId="AD" clId="Web-{E98BE65E-3CA6-E135-DDB7-E96F9C57C233}" dt="2021-03-03T14:27:24.178" v="10"/>
        <pc:sldMkLst>
          <pc:docMk/>
          <pc:sldMk cId="2768043395" sldId="268"/>
        </pc:sldMkLst>
      </pc:sldChg>
      <pc:sldChg chg="del">
        <pc:chgData name="Katherine Collett" userId="S::katherine.collett_eng.ox.ac.uk#ext#@lunet.onmicrosoft.com::57662196-1ff7-4fef-ad5f-ca819cd64cbc" providerId="AD" clId="Web-{E98BE65E-3CA6-E135-DDB7-E96F9C57C233}" dt="2021-03-03T14:27:24.194" v="11"/>
        <pc:sldMkLst>
          <pc:docMk/>
          <pc:sldMk cId="2222984380" sldId="269"/>
        </pc:sldMkLst>
      </pc:sldChg>
      <pc:sldChg chg="del">
        <pc:chgData name="Katherine Collett" userId="S::katherine.collett_eng.ox.ac.uk#ext#@lunet.onmicrosoft.com::57662196-1ff7-4fef-ad5f-ca819cd64cbc" providerId="AD" clId="Web-{E98BE65E-3CA6-E135-DDB7-E96F9C57C233}" dt="2021-03-03T14:27:24.194" v="12"/>
        <pc:sldMkLst>
          <pc:docMk/>
          <pc:sldMk cId="1407339670" sldId="270"/>
        </pc:sldMkLst>
      </pc:sldChg>
      <pc:sldChg chg="del">
        <pc:chgData name="Katherine Collett" userId="S::katherine.collett_eng.ox.ac.uk#ext#@lunet.onmicrosoft.com::57662196-1ff7-4fef-ad5f-ca819cd64cbc" providerId="AD" clId="Web-{E98BE65E-3CA6-E135-DDB7-E96F9C57C233}" dt="2021-03-03T14:27:24.194" v="13"/>
        <pc:sldMkLst>
          <pc:docMk/>
          <pc:sldMk cId="3505808391" sldId="271"/>
        </pc:sldMkLst>
      </pc:sldChg>
      <pc:sldChg chg="del">
        <pc:chgData name="Katherine Collett" userId="S::katherine.collett_eng.ox.ac.uk#ext#@lunet.onmicrosoft.com::57662196-1ff7-4fef-ad5f-ca819cd64cbc" providerId="AD" clId="Web-{E98BE65E-3CA6-E135-DDB7-E96F9C57C233}" dt="2021-03-03T14:27:24.194" v="14"/>
        <pc:sldMkLst>
          <pc:docMk/>
          <pc:sldMk cId="3899252700" sldId="272"/>
        </pc:sldMkLst>
      </pc:sldChg>
      <pc:sldChg chg="del">
        <pc:chgData name="Katherine Collett" userId="S::katherine.collett_eng.ox.ac.uk#ext#@lunet.onmicrosoft.com::57662196-1ff7-4fef-ad5f-ca819cd64cbc" providerId="AD" clId="Web-{E98BE65E-3CA6-E135-DDB7-E96F9C57C233}" dt="2021-03-03T14:27:24.178" v="5"/>
        <pc:sldMkLst>
          <pc:docMk/>
          <pc:sldMk cId="2590383025" sldId="273"/>
        </pc:sldMkLst>
      </pc:sldChg>
      <pc:sldChg chg="del">
        <pc:chgData name="Katherine Collett" userId="S::katherine.collett_eng.ox.ac.uk#ext#@lunet.onmicrosoft.com::57662196-1ff7-4fef-ad5f-ca819cd64cbc" providerId="AD" clId="Web-{E98BE65E-3CA6-E135-DDB7-E96F9C57C233}" dt="2021-03-03T14:27:24.178" v="6"/>
        <pc:sldMkLst>
          <pc:docMk/>
          <pc:sldMk cId="2033803947" sldId="274"/>
        </pc:sldMkLst>
      </pc:sldChg>
      <pc:sldChg chg="del">
        <pc:chgData name="Katherine Collett" userId="S::katherine.collett_eng.ox.ac.uk#ext#@lunet.onmicrosoft.com::57662196-1ff7-4fef-ad5f-ca819cd64cbc" providerId="AD" clId="Web-{E98BE65E-3CA6-E135-DDB7-E96F9C57C233}" dt="2021-03-03T14:27:24.178" v="7"/>
        <pc:sldMkLst>
          <pc:docMk/>
          <pc:sldMk cId="649433922" sldId="275"/>
        </pc:sldMkLst>
      </pc:sldChg>
      <pc:sldChg chg="del">
        <pc:chgData name="Katherine Collett" userId="S::katherine.collett_eng.ox.ac.uk#ext#@lunet.onmicrosoft.com::57662196-1ff7-4fef-ad5f-ca819cd64cbc" providerId="AD" clId="Web-{E98BE65E-3CA6-E135-DDB7-E96F9C57C233}" dt="2021-03-03T14:27:24.178" v="8"/>
        <pc:sldMkLst>
          <pc:docMk/>
          <pc:sldMk cId="4087142353" sldId="276"/>
        </pc:sldMkLst>
      </pc:sldChg>
      <pc:sldChg chg="del">
        <pc:chgData name="Katherine Collett" userId="S::katherine.collett_eng.ox.ac.uk#ext#@lunet.onmicrosoft.com::57662196-1ff7-4fef-ad5f-ca819cd64cbc" providerId="AD" clId="Web-{E98BE65E-3CA6-E135-DDB7-E96F9C57C233}" dt="2021-03-03T14:27:24.178" v="9"/>
        <pc:sldMkLst>
          <pc:docMk/>
          <pc:sldMk cId="2097209775" sldId="277"/>
        </pc:sldMkLst>
      </pc:sldChg>
      <pc:sldChg chg="del">
        <pc:chgData name="Katherine Collett" userId="S::katherine.collett_eng.ox.ac.uk#ext#@lunet.onmicrosoft.com::57662196-1ff7-4fef-ad5f-ca819cd64cbc" providerId="AD" clId="Web-{E98BE65E-3CA6-E135-DDB7-E96F9C57C233}" dt="2021-03-03T14:27:24.163" v="0"/>
        <pc:sldMkLst>
          <pc:docMk/>
          <pc:sldMk cId="2536131210" sldId="278"/>
        </pc:sldMkLst>
      </pc:sldChg>
      <pc:sldChg chg="del">
        <pc:chgData name="Katherine Collett" userId="S::katherine.collett_eng.ox.ac.uk#ext#@lunet.onmicrosoft.com::57662196-1ff7-4fef-ad5f-ca819cd64cbc" providerId="AD" clId="Web-{E98BE65E-3CA6-E135-DDB7-E96F9C57C233}" dt="2021-03-03T14:27:24.163" v="1"/>
        <pc:sldMkLst>
          <pc:docMk/>
          <pc:sldMk cId="2031948844" sldId="279"/>
        </pc:sldMkLst>
      </pc:sldChg>
      <pc:sldChg chg="del">
        <pc:chgData name="Katherine Collett" userId="S::katherine.collett_eng.ox.ac.uk#ext#@lunet.onmicrosoft.com::57662196-1ff7-4fef-ad5f-ca819cd64cbc" providerId="AD" clId="Web-{E98BE65E-3CA6-E135-DDB7-E96F9C57C233}" dt="2021-03-03T14:27:24.163" v="2"/>
        <pc:sldMkLst>
          <pc:docMk/>
          <pc:sldMk cId="1334544098" sldId="280"/>
        </pc:sldMkLst>
      </pc:sldChg>
      <pc:sldChg chg="del">
        <pc:chgData name="Katherine Collett" userId="S::katherine.collett_eng.ox.ac.uk#ext#@lunet.onmicrosoft.com::57662196-1ff7-4fef-ad5f-ca819cd64cbc" providerId="AD" clId="Web-{E98BE65E-3CA6-E135-DDB7-E96F9C57C233}" dt="2021-03-03T14:27:24.163" v="3"/>
        <pc:sldMkLst>
          <pc:docMk/>
          <pc:sldMk cId="1638375504" sldId="281"/>
        </pc:sldMkLst>
      </pc:sldChg>
      <pc:sldChg chg="del">
        <pc:chgData name="Katherine Collett" userId="S::katherine.collett_eng.ox.ac.uk#ext#@lunet.onmicrosoft.com::57662196-1ff7-4fef-ad5f-ca819cd64cbc" providerId="AD" clId="Web-{E98BE65E-3CA6-E135-DDB7-E96F9C57C233}" dt="2021-03-03T14:27:24.178" v="4"/>
        <pc:sldMkLst>
          <pc:docMk/>
          <pc:sldMk cId="263982931" sldId="282"/>
        </pc:sldMkLst>
      </pc:sldChg>
      <pc:sldChg chg="modSp modNotes">
        <pc:chgData name="Katherine Collett" userId="S::katherine.collett_eng.ox.ac.uk#ext#@lunet.onmicrosoft.com::57662196-1ff7-4fef-ad5f-ca819cd64cbc" providerId="AD" clId="Web-{E98BE65E-3CA6-E135-DDB7-E96F9C57C233}" dt="2021-03-03T15:32:40.486" v="121"/>
        <pc:sldMkLst>
          <pc:docMk/>
          <pc:sldMk cId="3536607974" sldId="303"/>
        </pc:sldMkLst>
        <pc:spChg chg="mod">
          <ac:chgData name="Katherine Collett" userId="S::katherine.collett_eng.ox.ac.uk#ext#@lunet.onmicrosoft.com::57662196-1ff7-4fef-ad5f-ca819cd64cbc" providerId="AD" clId="Web-{E98BE65E-3CA6-E135-DDB7-E96F9C57C233}" dt="2021-03-03T15:32:00.250" v="73" actId="20577"/>
          <ac:spMkLst>
            <pc:docMk/>
            <pc:sldMk cId="3536607974" sldId="303"/>
            <ac:spMk id="15" creationId="{F58A410A-76F8-C34B-8301-F68A1D5DB332}"/>
          </ac:spMkLst>
        </pc:spChg>
      </pc:sldChg>
      <pc:sldChg chg="modNotes">
        <pc:chgData name="Katherine Collett" userId="S::katherine.collett_eng.ox.ac.uk#ext#@lunet.onmicrosoft.com::57662196-1ff7-4fef-ad5f-ca819cd64cbc" providerId="AD" clId="Web-{E98BE65E-3CA6-E135-DDB7-E96F9C57C233}" dt="2021-03-03T15:33:13.004" v="139"/>
        <pc:sldMkLst>
          <pc:docMk/>
          <pc:sldMk cId="1633408170" sldId="304"/>
        </pc:sldMkLst>
      </pc:sldChg>
      <pc:sldChg chg="modNotes">
        <pc:chgData name="Katherine Collett" userId="S::katherine.collett_eng.ox.ac.uk#ext#@lunet.onmicrosoft.com::57662196-1ff7-4fef-ad5f-ca819cd64cbc" providerId="AD" clId="Web-{E98BE65E-3CA6-E135-DDB7-E96F9C57C233}" dt="2021-03-03T15:20:48.287" v="48"/>
        <pc:sldMkLst>
          <pc:docMk/>
          <pc:sldMk cId="2334961334" sldId="343"/>
        </pc:sldMkLst>
      </pc:sldChg>
      <pc:sldChg chg="modSp">
        <pc:chgData name="Katherine Collett" userId="S::katherine.collett_eng.ox.ac.uk#ext#@lunet.onmicrosoft.com::57662196-1ff7-4fef-ad5f-ca819cd64cbc" providerId="AD" clId="Web-{E98BE65E-3CA6-E135-DDB7-E96F9C57C233}" dt="2021-03-03T15:18:44.639" v="44" actId="20577"/>
        <pc:sldMkLst>
          <pc:docMk/>
          <pc:sldMk cId="2262863004" sldId="344"/>
        </pc:sldMkLst>
        <pc:spChg chg="mod">
          <ac:chgData name="Katherine Collett" userId="S::katherine.collett_eng.ox.ac.uk#ext#@lunet.onmicrosoft.com::57662196-1ff7-4fef-ad5f-ca819cd64cbc" providerId="AD" clId="Web-{E98BE65E-3CA6-E135-DDB7-E96F9C57C233}" dt="2021-03-03T15:18:44.639" v="44" actId="20577"/>
          <ac:spMkLst>
            <pc:docMk/>
            <pc:sldMk cId="2262863004" sldId="344"/>
            <ac:spMk id="37" creationId="{77B3C68D-DBC8-470B-90F2-C8B46BAAC1E6}"/>
          </ac:spMkLst>
        </pc:spChg>
      </pc:sldChg>
      <pc:sldChg chg="modSp">
        <pc:chgData name="Katherine Collett" userId="S::katherine.collett_eng.ox.ac.uk#ext#@lunet.onmicrosoft.com::57662196-1ff7-4fef-ad5f-ca819cd64cbc" providerId="AD" clId="Web-{E98BE65E-3CA6-E135-DDB7-E96F9C57C233}" dt="2021-03-03T16:28:08.359" v="631" actId="14100"/>
        <pc:sldMkLst>
          <pc:docMk/>
          <pc:sldMk cId="4240010670" sldId="348"/>
        </pc:sldMkLst>
        <pc:spChg chg="mod">
          <ac:chgData name="Katherine Collett" userId="S::katherine.collett_eng.ox.ac.uk#ext#@lunet.onmicrosoft.com::57662196-1ff7-4fef-ad5f-ca819cd64cbc" providerId="AD" clId="Web-{E98BE65E-3CA6-E135-DDB7-E96F9C57C233}" dt="2021-03-03T15:26:51.528" v="59" actId="20577"/>
          <ac:spMkLst>
            <pc:docMk/>
            <pc:sldMk cId="4240010670" sldId="348"/>
            <ac:spMk id="10" creationId="{03675513-06E0-1A49-BBBB-75F0329E3B50}"/>
          </ac:spMkLst>
        </pc:spChg>
        <pc:graphicFrameChg chg="mod modGraphic">
          <ac:chgData name="Katherine Collett" userId="S::katherine.collett_eng.ox.ac.uk#ext#@lunet.onmicrosoft.com::57662196-1ff7-4fef-ad5f-ca819cd64cbc" providerId="AD" clId="Web-{E98BE65E-3CA6-E135-DDB7-E96F9C57C233}" dt="2021-03-03T16:28:08.359" v="631" actId="14100"/>
          <ac:graphicFrameMkLst>
            <pc:docMk/>
            <pc:sldMk cId="4240010670" sldId="348"/>
            <ac:graphicFrameMk id="2" creationId="{103EB859-81E4-4969-9D5A-E3A6CC0A18FE}"/>
          </ac:graphicFrameMkLst>
        </pc:graphicFrameChg>
      </pc:sldChg>
      <pc:sldChg chg="modNotes">
        <pc:chgData name="Katherine Collett" userId="S::katherine.collett_eng.ox.ac.uk#ext#@lunet.onmicrosoft.com::57662196-1ff7-4fef-ad5f-ca819cd64cbc" providerId="AD" clId="Web-{E98BE65E-3CA6-E135-DDB7-E96F9C57C233}" dt="2021-03-03T15:33:30.755" v="142"/>
        <pc:sldMkLst>
          <pc:docMk/>
          <pc:sldMk cId="1269968066" sldId="352"/>
        </pc:sldMkLst>
      </pc:sldChg>
      <pc:sldChg chg="modNotes">
        <pc:chgData name="Katherine Collett" userId="S::katherine.collett_eng.ox.ac.uk#ext#@lunet.onmicrosoft.com::57662196-1ff7-4fef-ad5f-ca819cd64cbc" providerId="AD" clId="Web-{E98BE65E-3CA6-E135-DDB7-E96F9C57C233}" dt="2021-03-03T15:32:21.454" v="105"/>
        <pc:sldMkLst>
          <pc:docMk/>
          <pc:sldMk cId="3626622427" sldId="353"/>
        </pc:sldMkLst>
      </pc:sldChg>
      <pc:sldChg chg="modSp modNotes">
        <pc:chgData name="Katherine Collett" userId="S::katherine.collett_eng.ox.ac.uk#ext#@lunet.onmicrosoft.com::57662196-1ff7-4fef-ad5f-ca819cd64cbc" providerId="AD" clId="Web-{E98BE65E-3CA6-E135-DDB7-E96F9C57C233}" dt="2021-03-03T15:40:46.845" v="162" actId="20577"/>
        <pc:sldMkLst>
          <pc:docMk/>
          <pc:sldMk cId="3145717572" sldId="355"/>
        </pc:sldMkLst>
        <pc:spChg chg="mod">
          <ac:chgData name="Katherine Collett" userId="S::katherine.collett_eng.ox.ac.uk#ext#@lunet.onmicrosoft.com::57662196-1ff7-4fef-ad5f-ca819cd64cbc" providerId="AD" clId="Web-{E98BE65E-3CA6-E135-DDB7-E96F9C57C233}" dt="2021-03-03T15:40:46.845" v="162" actId="20577"/>
          <ac:spMkLst>
            <pc:docMk/>
            <pc:sldMk cId="3145717572" sldId="355"/>
            <ac:spMk id="8" creationId="{F229DE6C-A62B-429A-9993-CEAA9BC8F732}"/>
          </ac:spMkLst>
        </pc:spChg>
      </pc:sldChg>
      <pc:sldChg chg="addSp delSp modSp add replId modNotes">
        <pc:chgData name="Katherine Collett" userId="S::katherine.collett_eng.ox.ac.uk#ext#@lunet.onmicrosoft.com::57662196-1ff7-4fef-ad5f-ca819cd64cbc" providerId="AD" clId="Web-{E98BE65E-3CA6-E135-DDB7-E96F9C57C233}" dt="2021-03-03T16:01:54.327" v="350"/>
        <pc:sldMkLst>
          <pc:docMk/>
          <pc:sldMk cId="3060092045" sldId="356"/>
        </pc:sldMkLst>
        <pc:spChg chg="mod">
          <ac:chgData name="Katherine Collett" userId="S::katherine.collett_eng.ox.ac.uk#ext#@lunet.onmicrosoft.com::57662196-1ff7-4fef-ad5f-ca819cd64cbc" providerId="AD" clId="Web-{E98BE65E-3CA6-E135-DDB7-E96F9C57C233}" dt="2021-03-03T15:41:07.206" v="166" actId="20577"/>
          <ac:spMkLst>
            <pc:docMk/>
            <pc:sldMk cId="3060092045" sldId="356"/>
            <ac:spMk id="8" creationId="{F229DE6C-A62B-429A-9993-CEAA9BC8F732}"/>
          </ac:spMkLst>
        </pc:spChg>
        <pc:spChg chg="del">
          <ac:chgData name="Katherine Collett" userId="S::katherine.collett_eng.ox.ac.uk#ext#@lunet.onmicrosoft.com::57662196-1ff7-4fef-ad5f-ca819cd64cbc" providerId="AD" clId="Web-{E98BE65E-3CA6-E135-DDB7-E96F9C57C233}" dt="2021-03-03T15:41:30.879" v="179"/>
          <ac:spMkLst>
            <pc:docMk/>
            <pc:sldMk cId="3060092045" sldId="356"/>
            <ac:spMk id="15" creationId="{9984A21C-734E-2B4D-AD37-57AC845A49A2}"/>
          </ac:spMkLst>
        </pc:spChg>
        <pc:spChg chg="mod">
          <ac:chgData name="Katherine Collett" userId="S::katherine.collett_eng.ox.ac.uk#ext#@lunet.onmicrosoft.com::57662196-1ff7-4fef-ad5f-ca819cd64cbc" providerId="AD" clId="Web-{E98BE65E-3CA6-E135-DDB7-E96F9C57C233}" dt="2021-03-03T16:01:06.543" v="308" actId="20577"/>
          <ac:spMkLst>
            <pc:docMk/>
            <pc:sldMk cId="3060092045" sldId="356"/>
            <ac:spMk id="16" creationId="{3C46FFF0-F4BB-3F40-B1A9-6FCA4B9F1028}"/>
          </ac:spMkLst>
        </pc:spChg>
        <pc:spChg chg="add mod">
          <ac:chgData name="Katherine Collett" userId="S::katherine.collett_eng.ox.ac.uk#ext#@lunet.onmicrosoft.com::57662196-1ff7-4fef-ad5f-ca819cd64cbc" providerId="AD" clId="Web-{E98BE65E-3CA6-E135-DDB7-E96F9C57C233}" dt="2021-03-03T15:59:32.631" v="261" actId="1076"/>
          <ac:spMkLst>
            <pc:docMk/>
            <pc:sldMk cId="3060092045" sldId="356"/>
            <ac:spMk id="17" creationId="{830B3AD2-9519-4D02-A83E-EE8A91531DA9}"/>
          </ac:spMkLst>
        </pc:spChg>
        <pc:spChg chg="add mod">
          <ac:chgData name="Katherine Collett" userId="S::katherine.collett_eng.ox.ac.uk#ext#@lunet.onmicrosoft.com::57662196-1ff7-4fef-ad5f-ca819cd64cbc" providerId="AD" clId="Web-{E98BE65E-3CA6-E135-DDB7-E96F9C57C233}" dt="2021-03-03T16:00:17.978" v="279" actId="14100"/>
          <ac:spMkLst>
            <pc:docMk/>
            <pc:sldMk cId="3060092045" sldId="356"/>
            <ac:spMk id="18" creationId="{42942CAB-231F-4F30-B7E6-C9493F420A65}"/>
          </ac:spMkLst>
        </pc:spChg>
        <pc:spChg chg="add del mod">
          <ac:chgData name="Katherine Collett" userId="S::katherine.collett_eng.ox.ac.uk#ext#@lunet.onmicrosoft.com::57662196-1ff7-4fef-ad5f-ca819cd64cbc" providerId="AD" clId="Web-{E98BE65E-3CA6-E135-DDB7-E96F9C57C233}" dt="2021-03-03T16:00:56.793" v="300"/>
          <ac:spMkLst>
            <pc:docMk/>
            <pc:sldMk cId="3060092045" sldId="356"/>
            <ac:spMk id="20" creationId="{CCAD009E-B12F-4E3C-A9F5-86AFA0F5B062}"/>
          </ac:spMkLst>
        </pc:spChg>
        <pc:graphicFrameChg chg="del">
          <ac:chgData name="Katherine Collett" userId="S::katherine.collett_eng.ox.ac.uk#ext#@lunet.onmicrosoft.com::57662196-1ff7-4fef-ad5f-ca819cd64cbc" providerId="AD" clId="Web-{E98BE65E-3CA6-E135-DDB7-E96F9C57C233}" dt="2021-03-03T15:40:33.845" v="157"/>
          <ac:graphicFrameMkLst>
            <pc:docMk/>
            <pc:sldMk cId="3060092045" sldId="356"/>
            <ac:graphicFrameMk id="14" creationId="{B0D93E27-F20D-9546-8137-546E706FD7E5}"/>
          </ac:graphicFrameMkLst>
        </pc:graphicFrameChg>
        <pc:picChg chg="mod">
          <ac:chgData name="Katherine Collett" userId="S::katherine.collett_eng.ox.ac.uk#ext#@lunet.onmicrosoft.com::57662196-1ff7-4fef-ad5f-ca819cd64cbc" providerId="AD" clId="Web-{E98BE65E-3CA6-E135-DDB7-E96F9C57C233}" dt="2021-03-03T15:58:13.783" v="245" actId="1076"/>
          <ac:picMkLst>
            <pc:docMk/>
            <pc:sldMk cId="3060092045" sldId="356"/>
            <ac:picMk id="5" creationId="{67EF8E5A-BA09-1042-8B07-9DE9BF668F29}"/>
          </ac:picMkLst>
        </pc:picChg>
        <pc:picChg chg="add mod">
          <ac:chgData name="Katherine Collett" userId="S::katherine.collett_eng.ox.ac.uk#ext#@lunet.onmicrosoft.com::57662196-1ff7-4fef-ad5f-ca819cd64cbc" providerId="AD" clId="Web-{E98BE65E-3CA6-E135-DDB7-E96F9C57C233}" dt="2021-03-03T15:59:01.864" v="250" actId="1076"/>
          <ac:picMkLst>
            <pc:docMk/>
            <pc:sldMk cId="3060092045" sldId="356"/>
            <ac:picMk id="11" creationId="{88D10A26-BFBB-4070-B5DD-A7FC11F5DDE4}"/>
          </ac:picMkLst>
        </pc:picChg>
        <pc:inkChg chg="add del">
          <ac:chgData name="Katherine Collett" userId="S::katherine.collett_eng.ox.ac.uk#ext#@lunet.onmicrosoft.com::57662196-1ff7-4fef-ad5f-ca819cd64cbc" providerId="AD" clId="Web-{E98BE65E-3CA6-E135-DDB7-E96F9C57C233}" dt="2021-03-03T15:44:51.235" v="233"/>
          <ac:inkMkLst>
            <pc:docMk/>
            <pc:sldMk cId="3060092045" sldId="356"/>
            <ac:inkMk id="9" creationId="{614611DA-F10E-4FD0-90E9-4D1B6A16EBAB}"/>
          </ac:inkMkLst>
        </pc:inkChg>
        <pc:inkChg chg="add del">
          <ac:chgData name="Katherine Collett" userId="S::katherine.collett_eng.ox.ac.uk#ext#@lunet.onmicrosoft.com::57662196-1ff7-4fef-ad5f-ca819cd64cbc" providerId="AD" clId="Web-{E98BE65E-3CA6-E135-DDB7-E96F9C57C233}" dt="2021-03-03T15:45:24.956" v="235"/>
          <ac:inkMkLst>
            <pc:docMk/>
            <pc:sldMk cId="3060092045" sldId="356"/>
            <ac:inkMk id="10" creationId="{DC8CC559-2081-47B8-9D6E-D012F8F8C73F}"/>
          </ac:inkMkLst>
        </pc:inkChg>
        <pc:inkChg chg="add del">
          <ac:chgData name="Katherine Collett" userId="S::katherine.collett_eng.ox.ac.uk#ext#@lunet.onmicrosoft.com::57662196-1ff7-4fef-ad5f-ca819cd64cbc" providerId="AD" clId="Web-{E98BE65E-3CA6-E135-DDB7-E96F9C57C233}" dt="2021-03-03T15:57:41.328" v="238"/>
          <ac:inkMkLst>
            <pc:docMk/>
            <pc:sldMk cId="3060092045" sldId="356"/>
            <ac:inkMk id="12" creationId="{65B03617-C6B5-46C8-A222-56EE01E37B33}"/>
          </ac:inkMkLst>
        </pc:inkChg>
        <pc:cxnChg chg="add mod">
          <ac:chgData name="Katherine Collett" userId="S::katherine.collett_eng.ox.ac.uk#ext#@lunet.onmicrosoft.com::57662196-1ff7-4fef-ad5f-ca819cd64cbc" providerId="AD" clId="Web-{E98BE65E-3CA6-E135-DDB7-E96F9C57C233}" dt="2021-03-03T15:58:48.644" v="248"/>
          <ac:cxnSpMkLst>
            <pc:docMk/>
            <pc:sldMk cId="3060092045" sldId="356"/>
            <ac:cxnSpMk id="13" creationId="{CF1BB8D6-CBFE-4AC8-9906-754C5BAF5F3E}"/>
          </ac:cxnSpMkLst>
        </pc:cxnChg>
      </pc:sldChg>
      <pc:sldChg chg="addSp delSp modSp add replId modNotes">
        <pc:chgData name="Katherine Collett" userId="S::katherine.collett_eng.ox.ac.uk#ext#@lunet.onmicrosoft.com::57662196-1ff7-4fef-ad5f-ca819cd64cbc" providerId="AD" clId="Web-{E98BE65E-3CA6-E135-DDB7-E96F9C57C233}" dt="2021-03-03T16:17:16.242" v="451"/>
        <pc:sldMkLst>
          <pc:docMk/>
          <pc:sldMk cId="3696183142" sldId="357"/>
        </pc:sldMkLst>
        <pc:spChg chg="mod">
          <ac:chgData name="Katherine Collett" userId="S::katherine.collett_eng.ox.ac.uk#ext#@lunet.onmicrosoft.com::57662196-1ff7-4fef-ad5f-ca819cd64cbc" providerId="AD" clId="Web-{E98BE65E-3CA6-E135-DDB7-E96F9C57C233}" dt="2021-03-03T15:41:14.816" v="172" actId="20577"/>
          <ac:spMkLst>
            <pc:docMk/>
            <pc:sldMk cId="3696183142" sldId="357"/>
            <ac:spMk id="8" creationId="{F229DE6C-A62B-429A-9993-CEAA9BC8F732}"/>
          </ac:spMkLst>
        </pc:spChg>
        <pc:spChg chg="add mod">
          <ac:chgData name="Katherine Collett" userId="S::katherine.collett_eng.ox.ac.uk#ext#@lunet.onmicrosoft.com::57662196-1ff7-4fef-ad5f-ca819cd64cbc" providerId="AD" clId="Web-{E98BE65E-3CA6-E135-DDB7-E96F9C57C233}" dt="2021-03-03T16:05:55.373" v="355" actId="1076"/>
          <ac:spMkLst>
            <pc:docMk/>
            <pc:sldMk cId="3696183142" sldId="357"/>
            <ac:spMk id="13" creationId="{7E5C6EB5-FD28-4669-A996-F775BD902BFE}"/>
          </ac:spMkLst>
        </pc:spChg>
        <pc:spChg chg="del">
          <ac:chgData name="Katherine Collett" userId="S::katherine.collett_eng.ox.ac.uk#ext#@lunet.onmicrosoft.com::57662196-1ff7-4fef-ad5f-ca819cd64cbc" providerId="AD" clId="Web-{E98BE65E-3CA6-E135-DDB7-E96F9C57C233}" dt="2021-03-03T16:05:37.216" v="351"/>
          <ac:spMkLst>
            <pc:docMk/>
            <pc:sldMk cId="3696183142" sldId="357"/>
            <ac:spMk id="15" creationId="{9984A21C-734E-2B4D-AD37-57AC845A49A2}"/>
          </ac:spMkLst>
        </pc:spChg>
        <pc:spChg chg="mod">
          <ac:chgData name="Katherine Collett" userId="S::katherine.collett_eng.ox.ac.uk#ext#@lunet.onmicrosoft.com::57662196-1ff7-4fef-ad5f-ca819cd64cbc" providerId="AD" clId="Web-{E98BE65E-3CA6-E135-DDB7-E96F9C57C233}" dt="2021-03-03T16:08:18.491" v="374" actId="20577"/>
          <ac:spMkLst>
            <pc:docMk/>
            <pc:sldMk cId="3696183142" sldId="357"/>
            <ac:spMk id="16" creationId="{3C46FFF0-F4BB-3F40-B1A9-6FCA4B9F1028}"/>
          </ac:spMkLst>
        </pc:spChg>
        <pc:spChg chg="add mod">
          <ac:chgData name="Katherine Collett" userId="S::katherine.collett_eng.ox.ac.uk#ext#@lunet.onmicrosoft.com::57662196-1ff7-4fef-ad5f-ca819cd64cbc" providerId="AD" clId="Web-{E98BE65E-3CA6-E135-DDB7-E96F9C57C233}" dt="2021-03-03T16:05:55.373" v="356" actId="1076"/>
          <ac:spMkLst>
            <pc:docMk/>
            <pc:sldMk cId="3696183142" sldId="357"/>
            <ac:spMk id="17" creationId="{15D24362-9FD3-4EE7-8C2A-EC3ADB663D83}"/>
          </ac:spMkLst>
        </pc:spChg>
        <pc:spChg chg="add mod">
          <ac:chgData name="Katherine Collett" userId="S::katherine.collett_eng.ox.ac.uk#ext#@lunet.onmicrosoft.com::57662196-1ff7-4fef-ad5f-ca819cd64cbc" providerId="AD" clId="Web-{E98BE65E-3CA6-E135-DDB7-E96F9C57C233}" dt="2021-03-03T16:05:55.389" v="357" actId="1076"/>
          <ac:spMkLst>
            <pc:docMk/>
            <pc:sldMk cId="3696183142" sldId="357"/>
            <ac:spMk id="18" creationId="{5041EA16-767A-47C4-9922-B3B25C55188C}"/>
          </ac:spMkLst>
        </pc:spChg>
        <pc:spChg chg="add mod">
          <ac:chgData name="Katherine Collett" userId="S::katherine.collett_eng.ox.ac.uk#ext#@lunet.onmicrosoft.com::57662196-1ff7-4fef-ad5f-ca819cd64cbc" providerId="AD" clId="Web-{E98BE65E-3CA6-E135-DDB7-E96F9C57C233}" dt="2021-03-03T16:05:55.389" v="358" actId="1076"/>
          <ac:spMkLst>
            <pc:docMk/>
            <pc:sldMk cId="3696183142" sldId="357"/>
            <ac:spMk id="19" creationId="{EE30AE5E-C8E6-4E37-BAC8-8BA01E812E54}"/>
          </ac:spMkLst>
        </pc:spChg>
        <pc:graphicFrameChg chg="del">
          <ac:chgData name="Katherine Collett" userId="S::katherine.collett_eng.ox.ac.uk#ext#@lunet.onmicrosoft.com::57662196-1ff7-4fef-ad5f-ca819cd64cbc" providerId="AD" clId="Web-{E98BE65E-3CA6-E135-DDB7-E96F9C57C233}" dt="2021-03-03T16:05:39.794" v="352"/>
          <ac:graphicFrameMkLst>
            <pc:docMk/>
            <pc:sldMk cId="3696183142" sldId="357"/>
            <ac:graphicFrameMk id="14" creationId="{B0D93E27-F20D-9546-8137-546E706FD7E5}"/>
          </ac:graphicFrameMkLst>
        </pc:graphicFrameChg>
        <pc:picChg chg="add mod">
          <ac:chgData name="Katherine Collett" userId="S::katherine.collett_eng.ox.ac.uk#ext#@lunet.onmicrosoft.com::57662196-1ff7-4fef-ad5f-ca819cd64cbc" providerId="AD" clId="Web-{E98BE65E-3CA6-E135-DDB7-E96F9C57C233}" dt="2021-03-03T16:05:55.373" v="354" actId="1076"/>
          <ac:picMkLst>
            <pc:docMk/>
            <pc:sldMk cId="3696183142" sldId="357"/>
            <ac:picMk id="12" creationId="{55C84156-E569-44B0-8B70-948A420060D9}"/>
          </ac:picMkLst>
        </pc:picChg>
      </pc:sldChg>
      <pc:sldChg chg="addSp delSp modSp add replId addAnim delAnim modNotes">
        <pc:chgData name="Katherine Collett" userId="S::katherine.collett_eng.ox.ac.uk#ext#@lunet.onmicrosoft.com::57662196-1ff7-4fef-ad5f-ca819cd64cbc" providerId="AD" clId="Web-{E98BE65E-3CA6-E135-DDB7-E96F9C57C233}" dt="2021-03-03T16:33:44.332" v="711"/>
        <pc:sldMkLst>
          <pc:docMk/>
          <pc:sldMk cId="308647414" sldId="358"/>
        </pc:sldMkLst>
        <pc:spChg chg="mod">
          <ac:chgData name="Katherine Collett" userId="S::katherine.collett_eng.ox.ac.uk#ext#@lunet.onmicrosoft.com::57662196-1ff7-4fef-ad5f-ca819cd64cbc" providerId="AD" clId="Web-{E98BE65E-3CA6-E135-DDB7-E96F9C57C233}" dt="2021-03-03T15:41:20.269" v="176" actId="20577"/>
          <ac:spMkLst>
            <pc:docMk/>
            <pc:sldMk cId="308647414" sldId="358"/>
            <ac:spMk id="8" creationId="{F229DE6C-A62B-429A-9993-CEAA9BC8F732}"/>
          </ac:spMkLst>
        </pc:spChg>
        <pc:spChg chg="del">
          <ac:chgData name="Katherine Collett" userId="S::katherine.collett_eng.ox.ac.uk#ext#@lunet.onmicrosoft.com::57662196-1ff7-4fef-ad5f-ca819cd64cbc" providerId="AD" clId="Web-{E98BE65E-3CA6-E135-DDB7-E96F9C57C233}" dt="2021-03-03T16:09:37.808" v="400"/>
          <ac:spMkLst>
            <pc:docMk/>
            <pc:sldMk cId="308647414" sldId="358"/>
            <ac:spMk id="15" creationId="{9984A21C-734E-2B4D-AD37-57AC845A49A2}"/>
          </ac:spMkLst>
        </pc:spChg>
        <pc:spChg chg="mod">
          <ac:chgData name="Katherine Collett" userId="S::katherine.collett_eng.ox.ac.uk#ext#@lunet.onmicrosoft.com::57662196-1ff7-4fef-ad5f-ca819cd64cbc" providerId="AD" clId="Web-{E98BE65E-3CA6-E135-DDB7-E96F9C57C233}" dt="2021-03-03T16:08:33.164" v="385" actId="20577"/>
          <ac:spMkLst>
            <pc:docMk/>
            <pc:sldMk cId="308647414" sldId="358"/>
            <ac:spMk id="16" creationId="{3C46FFF0-F4BB-3F40-B1A9-6FCA4B9F1028}"/>
          </ac:spMkLst>
        </pc:spChg>
        <pc:spChg chg="add mod">
          <ac:chgData name="Katherine Collett" userId="S::katherine.collett_eng.ox.ac.uk#ext#@lunet.onmicrosoft.com::57662196-1ff7-4fef-ad5f-ca819cd64cbc" providerId="AD" clId="Web-{E98BE65E-3CA6-E135-DDB7-E96F9C57C233}" dt="2021-03-03T16:26:24.649" v="589" actId="1076"/>
          <ac:spMkLst>
            <pc:docMk/>
            <pc:sldMk cId="308647414" sldId="358"/>
            <ac:spMk id="580" creationId="{FCDA76B0-11B3-4EDF-846D-B2DCA670401D}"/>
          </ac:spMkLst>
        </pc:spChg>
        <pc:spChg chg="add mod">
          <ac:chgData name="Katherine Collett" userId="S::katherine.collett_eng.ox.ac.uk#ext#@lunet.onmicrosoft.com::57662196-1ff7-4fef-ad5f-ca819cd64cbc" providerId="AD" clId="Web-{E98BE65E-3CA6-E135-DDB7-E96F9C57C233}" dt="2021-03-03T16:25:13.848" v="580" actId="20577"/>
          <ac:spMkLst>
            <pc:docMk/>
            <pc:sldMk cId="308647414" sldId="358"/>
            <ac:spMk id="581" creationId="{8E346969-24E2-4284-B1AB-0FD003AAB96A}"/>
          </ac:spMkLst>
        </pc:spChg>
        <pc:spChg chg="add mod">
          <ac:chgData name="Katherine Collett" userId="S::katherine.collett_eng.ox.ac.uk#ext#@lunet.onmicrosoft.com::57662196-1ff7-4fef-ad5f-ca819cd64cbc" providerId="AD" clId="Web-{E98BE65E-3CA6-E135-DDB7-E96F9C57C233}" dt="2021-03-03T16:26:37.760" v="600" actId="20577"/>
          <ac:spMkLst>
            <pc:docMk/>
            <pc:sldMk cId="308647414" sldId="358"/>
            <ac:spMk id="582" creationId="{0E1A6383-42BB-40BB-B812-AB29761BDD0A}"/>
          </ac:spMkLst>
        </pc:spChg>
        <pc:spChg chg="add mod">
          <ac:chgData name="Katherine Collett" userId="S::katherine.collett_eng.ox.ac.uk#ext#@lunet.onmicrosoft.com::57662196-1ff7-4fef-ad5f-ca819cd64cbc" providerId="AD" clId="Web-{E98BE65E-3CA6-E135-DDB7-E96F9C57C233}" dt="2021-03-03T16:26:46.854" v="605" actId="20577"/>
          <ac:spMkLst>
            <pc:docMk/>
            <pc:sldMk cId="308647414" sldId="358"/>
            <ac:spMk id="583" creationId="{7EB48EDA-F9F1-4B71-BCDA-68039C89D925}"/>
          </ac:spMkLst>
        </pc:spChg>
        <pc:spChg chg="add mod">
          <ac:chgData name="Katherine Collett" userId="S::katherine.collett_eng.ox.ac.uk#ext#@lunet.onmicrosoft.com::57662196-1ff7-4fef-ad5f-ca819cd64cbc" providerId="AD" clId="Web-{E98BE65E-3CA6-E135-DDB7-E96F9C57C233}" dt="2021-03-03T16:27:20.528" v="626" actId="20577"/>
          <ac:spMkLst>
            <pc:docMk/>
            <pc:sldMk cId="308647414" sldId="358"/>
            <ac:spMk id="584" creationId="{A654FE22-9094-45B6-B74D-12646C5C34EE}"/>
          </ac:spMkLst>
        </pc:spChg>
        <pc:spChg chg="add del mod">
          <ac:chgData name="Katherine Collett" userId="S::katherine.collett_eng.ox.ac.uk#ext#@lunet.onmicrosoft.com::57662196-1ff7-4fef-ad5f-ca819cd64cbc" providerId="AD" clId="Web-{E98BE65E-3CA6-E135-DDB7-E96F9C57C233}" dt="2021-03-03T16:32:20.561" v="656"/>
          <ac:spMkLst>
            <pc:docMk/>
            <pc:sldMk cId="308647414" sldId="358"/>
            <ac:spMk id="689" creationId="{EB66E479-9B3F-4945-B1F0-CC286DC20C46}"/>
          </ac:spMkLst>
        </pc:spChg>
        <pc:graphicFrameChg chg="add del mod modGraphic">
          <ac:chgData name="Katherine Collett" userId="S::katherine.collett_eng.ox.ac.uk#ext#@lunet.onmicrosoft.com::57662196-1ff7-4fef-ad5f-ca819cd64cbc" providerId="AD" clId="Web-{E98BE65E-3CA6-E135-DDB7-E96F9C57C233}" dt="2021-03-03T16:28:51.096" v="636"/>
          <ac:graphicFrameMkLst>
            <pc:docMk/>
            <pc:sldMk cId="308647414" sldId="358"/>
            <ac:graphicFrameMk id="10" creationId="{9C384EC7-802A-464B-BE29-38DEF9B926C8}"/>
          </ac:graphicFrameMkLst>
        </pc:graphicFrameChg>
        <pc:graphicFrameChg chg="del">
          <ac:chgData name="Katherine Collett" userId="S::katherine.collett_eng.ox.ac.uk#ext#@lunet.onmicrosoft.com::57662196-1ff7-4fef-ad5f-ca819cd64cbc" providerId="AD" clId="Web-{E98BE65E-3CA6-E135-DDB7-E96F9C57C233}" dt="2021-03-03T16:09:35.089" v="399"/>
          <ac:graphicFrameMkLst>
            <pc:docMk/>
            <pc:sldMk cId="308647414" sldId="358"/>
            <ac:graphicFrameMk id="14" creationId="{B0D93E27-F20D-9546-8137-546E706FD7E5}"/>
          </ac:graphicFrameMkLst>
        </pc:graphicFrameChg>
        <pc:picChg chg="add del mod">
          <ac:chgData name="Katherine Collett" userId="S::katherine.collett_eng.ox.ac.uk#ext#@lunet.onmicrosoft.com::57662196-1ff7-4fef-ad5f-ca819cd64cbc" providerId="AD" clId="Web-{E98BE65E-3CA6-E135-DDB7-E96F9C57C233}" dt="2021-03-03T16:20:15.846" v="522"/>
          <ac:picMkLst>
            <pc:docMk/>
            <pc:sldMk cId="308647414" sldId="358"/>
            <ac:picMk id="9" creationId="{02543B20-401D-47FF-8369-42AA2C441512}"/>
          </ac:picMkLst>
        </pc:picChg>
        <pc:picChg chg="add mod">
          <ac:chgData name="Katherine Collett" userId="S::katherine.collett_eng.ox.ac.uk#ext#@lunet.onmicrosoft.com::57662196-1ff7-4fef-ad5f-ca819cd64cbc" providerId="AD" clId="Web-{E98BE65E-3CA6-E135-DDB7-E96F9C57C233}" dt="2021-03-03T16:27:27.122" v="627" actId="1076"/>
          <ac:picMkLst>
            <pc:docMk/>
            <pc:sldMk cId="308647414" sldId="358"/>
            <ac:picMk id="559" creationId="{9C80D28D-7B8C-40E9-942C-2EC118718707}"/>
          </ac:picMkLst>
        </pc:picChg>
        <pc:picChg chg="add mod">
          <ac:chgData name="Katherine Collett" userId="S::katherine.collett_eng.ox.ac.uk#ext#@lunet.onmicrosoft.com::57662196-1ff7-4fef-ad5f-ca819cd64cbc" providerId="AD" clId="Web-{E98BE65E-3CA6-E135-DDB7-E96F9C57C233}" dt="2021-03-03T16:29:03.534" v="638" actId="1076"/>
          <ac:picMkLst>
            <pc:docMk/>
            <pc:sldMk cId="308647414" sldId="358"/>
            <ac:picMk id="685" creationId="{E3992175-E27E-4CA3-BCFB-16F8289A3C9F}"/>
          </ac:picMkLst>
        </pc:picChg>
        <pc:picChg chg="add mod">
          <ac:chgData name="Katherine Collett" userId="S::katherine.collett_eng.ox.ac.uk#ext#@lunet.onmicrosoft.com::57662196-1ff7-4fef-ad5f-ca819cd64cbc" providerId="AD" clId="Web-{E98BE65E-3CA6-E135-DDB7-E96F9C57C233}" dt="2021-03-03T16:30:59.744" v="647" actId="1076"/>
          <ac:picMkLst>
            <pc:docMk/>
            <pc:sldMk cId="308647414" sldId="358"/>
            <ac:picMk id="686" creationId="{3F6B43B0-CAD7-4713-86DD-18E9D50CDC0E}"/>
          </ac:picMkLst>
        </pc:picChg>
        <pc:picChg chg="add mod">
          <ac:chgData name="Katherine Collett" userId="S::katherine.collett_eng.ox.ac.uk#ext#@lunet.onmicrosoft.com::57662196-1ff7-4fef-ad5f-ca819cd64cbc" providerId="AD" clId="Web-{E98BE65E-3CA6-E135-DDB7-E96F9C57C233}" dt="2021-03-03T16:31:02.744" v="648" actId="1076"/>
          <ac:picMkLst>
            <pc:docMk/>
            <pc:sldMk cId="308647414" sldId="358"/>
            <ac:picMk id="687" creationId="{9561345A-5A9B-4E04-A6C2-441A41000740}"/>
          </ac:picMkLst>
        </pc:picChg>
        <pc:picChg chg="add mod">
          <ac:chgData name="Katherine Collett" userId="S::katherine.collett_eng.ox.ac.uk#ext#@lunet.onmicrosoft.com::57662196-1ff7-4fef-ad5f-ca819cd64cbc" providerId="AD" clId="Web-{E98BE65E-3CA6-E135-DDB7-E96F9C57C233}" dt="2021-03-03T16:32:52.626" v="658" actId="1076"/>
          <ac:picMkLst>
            <pc:docMk/>
            <pc:sldMk cId="308647414" sldId="358"/>
            <ac:picMk id="690" creationId="{ED0F8A59-1F3B-4B65-A92A-D2CFA9728EE6}"/>
          </ac:picMkLst>
        </pc:picChg>
      </pc:sldChg>
      <pc:sldChg chg="addSp delSp modSp add replId modNotes">
        <pc:chgData name="Katherine Collett" userId="S::katherine.collett_eng.ox.ac.uk#ext#@lunet.onmicrosoft.com::57662196-1ff7-4fef-ad5f-ca819cd64cbc" providerId="AD" clId="Web-{E98BE65E-3CA6-E135-DDB7-E96F9C57C233}" dt="2021-03-03T16:44:35.761" v="970"/>
        <pc:sldMkLst>
          <pc:docMk/>
          <pc:sldMk cId="691037975" sldId="359"/>
        </pc:sldMkLst>
        <pc:spChg chg="mod">
          <ac:chgData name="Katherine Collett" userId="S::katherine.collett_eng.ox.ac.uk#ext#@lunet.onmicrosoft.com::57662196-1ff7-4fef-ad5f-ca819cd64cbc" providerId="AD" clId="Web-{E98BE65E-3CA6-E135-DDB7-E96F9C57C233}" dt="2021-03-03T15:41:24.973" v="178" actId="20577"/>
          <ac:spMkLst>
            <pc:docMk/>
            <pc:sldMk cId="691037975" sldId="359"/>
            <ac:spMk id="8" creationId="{F229DE6C-A62B-429A-9993-CEAA9BC8F732}"/>
          </ac:spMkLst>
        </pc:spChg>
        <pc:spChg chg="add del mod">
          <ac:chgData name="Katherine Collett" userId="S::katherine.collett_eng.ox.ac.uk#ext#@lunet.onmicrosoft.com::57662196-1ff7-4fef-ad5f-ca819cd64cbc" providerId="AD" clId="Web-{E98BE65E-3CA6-E135-DDB7-E96F9C57C233}" dt="2021-03-03T16:40:11.464" v="790"/>
          <ac:spMkLst>
            <pc:docMk/>
            <pc:sldMk cId="691037975" sldId="359"/>
            <ac:spMk id="10" creationId="{F495F89B-EBBE-40C8-9367-E773EE656CF0}"/>
          </ac:spMkLst>
        </pc:spChg>
        <pc:spChg chg="add mod">
          <ac:chgData name="Katherine Collett" userId="S::katherine.collett_eng.ox.ac.uk#ext#@lunet.onmicrosoft.com::57662196-1ff7-4fef-ad5f-ca819cd64cbc" providerId="AD" clId="Web-{E98BE65E-3CA6-E135-DDB7-E96F9C57C233}" dt="2021-03-03T16:44:33.183" v="969" actId="20577"/>
          <ac:spMkLst>
            <pc:docMk/>
            <pc:sldMk cId="691037975" sldId="359"/>
            <ac:spMk id="11" creationId="{3E2CAECD-1AB6-45E8-8F07-691409F8F25C}"/>
          </ac:spMkLst>
        </pc:spChg>
        <pc:spChg chg="del">
          <ac:chgData name="Katherine Collett" userId="S::katherine.collett_eng.ox.ac.uk#ext#@lunet.onmicrosoft.com::57662196-1ff7-4fef-ad5f-ca819cd64cbc" providerId="AD" clId="Web-{E98BE65E-3CA6-E135-DDB7-E96F9C57C233}" dt="2021-03-03T16:09:46.231" v="402"/>
          <ac:spMkLst>
            <pc:docMk/>
            <pc:sldMk cId="691037975" sldId="359"/>
            <ac:spMk id="15" creationId="{9984A21C-734E-2B4D-AD37-57AC845A49A2}"/>
          </ac:spMkLst>
        </pc:spChg>
        <pc:spChg chg="mod">
          <ac:chgData name="Katherine Collett" userId="S::katherine.collett_eng.ox.ac.uk#ext#@lunet.onmicrosoft.com::57662196-1ff7-4fef-ad5f-ca819cd64cbc" providerId="AD" clId="Web-{E98BE65E-3CA6-E135-DDB7-E96F9C57C233}" dt="2021-03-03T16:09:15.791" v="396" actId="20577"/>
          <ac:spMkLst>
            <pc:docMk/>
            <pc:sldMk cId="691037975" sldId="359"/>
            <ac:spMk id="16" creationId="{3C46FFF0-F4BB-3F40-B1A9-6FCA4B9F1028}"/>
          </ac:spMkLst>
        </pc:spChg>
        <pc:graphicFrameChg chg="del">
          <ac:chgData name="Katherine Collett" userId="S::katherine.collett_eng.ox.ac.uk#ext#@lunet.onmicrosoft.com::57662196-1ff7-4fef-ad5f-ca819cd64cbc" providerId="AD" clId="Web-{E98BE65E-3CA6-E135-DDB7-E96F9C57C233}" dt="2021-03-03T16:09:44.215" v="401"/>
          <ac:graphicFrameMkLst>
            <pc:docMk/>
            <pc:sldMk cId="691037975" sldId="359"/>
            <ac:graphicFrameMk id="14" creationId="{B0D93E27-F20D-9546-8137-546E706FD7E5}"/>
          </ac:graphicFrameMkLst>
        </pc:graphicFrameChg>
        <pc:picChg chg="add del mod">
          <ac:chgData name="Katherine Collett" userId="S::katherine.collett_eng.ox.ac.uk#ext#@lunet.onmicrosoft.com::57662196-1ff7-4fef-ad5f-ca819cd64cbc" providerId="AD" clId="Web-{E98BE65E-3CA6-E135-DDB7-E96F9C57C233}" dt="2021-03-03T16:39:34.165" v="786"/>
          <ac:picMkLst>
            <pc:docMk/>
            <pc:sldMk cId="691037975" sldId="359"/>
            <ac:picMk id="9" creationId="{DBB09023-E6AD-4253-BACD-B5E9B334EB5C}"/>
          </ac:picMkLst>
        </pc:picChg>
      </pc:sldChg>
    </pc:docChg>
  </pc:docChgLst>
  <pc:docChgLst>
    <pc:chgData name="simon.anthony.patterson@gmail.com" userId="S::urn:spo:guest#simon.anthony.patterson@gmail.com::" providerId="AD" clId="Web-{F898C3CE-BABB-EAF6-863F-97888E2AC860}"/>
    <pc:docChg chg="modSld">
      <pc:chgData name="simon.anthony.patterson@gmail.com" userId="S::urn:spo:guest#simon.anthony.patterson@gmail.com::" providerId="AD" clId="Web-{F898C3CE-BABB-EAF6-863F-97888E2AC860}" dt="2021-03-01T12:52:10.793" v="16" actId="20577"/>
      <pc:docMkLst>
        <pc:docMk/>
      </pc:docMkLst>
      <pc:sldChg chg="modSp">
        <pc:chgData name="simon.anthony.patterson@gmail.com" userId="S::urn:spo:guest#simon.anthony.patterson@gmail.com::" providerId="AD" clId="Web-{F898C3CE-BABB-EAF6-863F-97888E2AC860}" dt="2021-03-01T12:47:48.882" v="5" actId="20577"/>
        <pc:sldMkLst>
          <pc:docMk/>
          <pc:sldMk cId="0" sldId="256"/>
        </pc:sldMkLst>
        <pc:spChg chg="mod">
          <ac:chgData name="simon.anthony.patterson@gmail.com" userId="S::urn:spo:guest#simon.anthony.patterson@gmail.com::" providerId="AD" clId="Web-{F898C3CE-BABB-EAF6-863F-97888E2AC860}" dt="2021-03-01T12:47:48.882" v="5" actId="20577"/>
          <ac:spMkLst>
            <pc:docMk/>
            <pc:sldMk cId="0" sldId="256"/>
            <ac:spMk id="15362" creationId="{387F75CF-EFF7-48EE-9B58-68F46609EE5D}"/>
          </ac:spMkLst>
        </pc:spChg>
      </pc:sldChg>
      <pc:sldChg chg="modSp">
        <pc:chgData name="simon.anthony.patterson@gmail.com" userId="S::urn:spo:guest#simon.anthony.patterson@gmail.com::" providerId="AD" clId="Web-{F898C3CE-BABB-EAF6-863F-97888E2AC860}" dt="2021-03-01T12:51:54.949" v="12" actId="20577"/>
        <pc:sldMkLst>
          <pc:docMk/>
          <pc:sldMk cId="1367493280" sldId="308"/>
        </pc:sldMkLst>
        <pc:spChg chg="mod">
          <ac:chgData name="simon.anthony.patterson@gmail.com" userId="S::urn:spo:guest#simon.anthony.patterson@gmail.com::" providerId="AD" clId="Web-{F898C3CE-BABB-EAF6-863F-97888E2AC860}" dt="2021-03-01T12:51:54.949" v="12" actId="20577"/>
          <ac:spMkLst>
            <pc:docMk/>
            <pc:sldMk cId="1367493280" sldId="308"/>
            <ac:spMk id="23" creationId="{599F1D5C-D9B1-4DB3-AFE2-3DBCB62E035F}"/>
          </ac:spMkLst>
        </pc:spChg>
      </pc:sldChg>
      <pc:sldChg chg="modSp">
        <pc:chgData name="simon.anthony.patterson@gmail.com" userId="S::urn:spo:guest#simon.anthony.patterson@gmail.com::" providerId="AD" clId="Web-{F898C3CE-BABB-EAF6-863F-97888E2AC860}" dt="2021-03-01T12:50:22.603" v="10" actId="20577"/>
        <pc:sldMkLst>
          <pc:docMk/>
          <pc:sldMk cId="1431669721" sldId="340"/>
        </pc:sldMkLst>
        <pc:spChg chg="mod">
          <ac:chgData name="simon.anthony.patterson@gmail.com" userId="S::urn:spo:guest#simon.anthony.patterson@gmail.com::" providerId="AD" clId="Web-{F898C3CE-BABB-EAF6-863F-97888E2AC860}" dt="2021-03-01T12:50:22.603" v="10" actId="20577"/>
          <ac:spMkLst>
            <pc:docMk/>
            <pc:sldMk cId="1431669721" sldId="340"/>
            <ac:spMk id="33" creationId="{5D1C7302-B6E5-48C0-9BF3-5F7B010D36DC}"/>
          </ac:spMkLst>
        </pc:spChg>
      </pc:sldChg>
      <pc:sldChg chg="modSp">
        <pc:chgData name="simon.anthony.patterson@gmail.com" userId="S::urn:spo:guest#simon.anthony.patterson@gmail.com::" providerId="AD" clId="Web-{F898C3CE-BABB-EAF6-863F-97888E2AC860}" dt="2021-03-01T12:52:10.793" v="16" actId="20577"/>
        <pc:sldMkLst>
          <pc:docMk/>
          <pc:sldMk cId="2087815303" sldId="342"/>
        </pc:sldMkLst>
        <pc:spChg chg="mod">
          <ac:chgData name="simon.anthony.patterson@gmail.com" userId="S::urn:spo:guest#simon.anthony.patterson@gmail.com::" providerId="AD" clId="Web-{F898C3CE-BABB-EAF6-863F-97888E2AC860}" dt="2021-03-01T12:52:10.793" v="16" actId="20577"/>
          <ac:spMkLst>
            <pc:docMk/>
            <pc:sldMk cId="2087815303" sldId="342"/>
            <ac:spMk id="17" creationId="{2EE5576E-4607-D240-BF23-39C3D1FD373B}"/>
          </ac:spMkLst>
        </pc:spChg>
      </pc:sldChg>
      <pc:sldChg chg="modSp">
        <pc:chgData name="simon.anthony.patterson@gmail.com" userId="S::urn:spo:guest#simon.anthony.patterson@gmail.com::" providerId="AD" clId="Web-{F898C3CE-BABB-EAF6-863F-97888E2AC860}" dt="2021-03-01T12:52:03.417" v="15" actId="20577"/>
        <pc:sldMkLst>
          <pc:docMk/>
          <pc:sldMk cId="2334961334" sldId="343"/>
        </pc:sldMkLst>
        <pc:spChg chg="mod">
          <ac:chgData name="simon.anthony.patterson@gmail.com" userId="S::urn:spo:guest#simon.anthony.patterson@gmail.com::" providerId="AD" clId="Web-{F898C3CE-BABB-EAF6-863F-97888E2AC860}" dt="2021-03-01T12:52:03.417" v="15" actId="20577"/>
          <ac:spMkLst>
            <pc:docMk/>
            <pc:sldMk cId="2334961334" sldId="343"/>
            <ac:spMk id="21" creationId="{02E8D9AB-AB2A-4772-9BF6-A0CC844CE057}"/>
          </ac:spMkLst>
        </pc:spChg>
      </pc:sldChg>
      <pc:sldChg chg="modSp">
        <pc:chgData name="simon.anthony.patterson@gmail.com" userId="S::urn:spo:guest#simon.anthony.patterson@gmail.com::" providerId="AD" clId="Web-{F898C3CE-BABB-EAF6-863F-97888E2AC860}" dt="2021-03-01T12:51:59.417" v="14" actId="20577"/>
        <pc:sldMkLst>
          <pc:docMk/>
          <pc:sldMk cId="2262863004" sldId="344"/>
        </pc:sldMkLst>
        <pc:spChg chg="mod">
          <ac:chgData name="simon.anthony.patterson@gmail.com" userId="S::urn:spo:guest#simon.anthony.patterson@gmail.com::" providerId="AD" clId="Web-{F898C3CE-BABB-EAF6-863F-97888E2AC860}" dt="2021-03-01T12:51:59.417" v="14" actId="20577"/>
          <ac:spMkLst>
            <pc:docMk/>
            <pc:sldMk cId="2262863004" sldId="344"/>
            <ac:spMk id="2" creationId="{B36BE210-75B4-4794-95E0-CF16E3D792E6}"/>
          </ac:spMkLst>
        </pc:spChg>
      </pc:sldChg>
      <pc:sldChg chg="modSp">
        <pc:chgData name="simon.anthony.patterson@gmail.com" userId="S::urn:spo:guest#simon.anthony.patterson@gmail.com::" providerId="AD" clId="Web-{F898C3CE-BABB-EAF6-863F-97888E2AC860}" dt="2021-03-01T12:51:49.495" v="11" actId="20577"/>
        <pc:sldMkLst>
          <pc:docMk/>
          <pc:sldMk cId="3232265693" sldId="345"/>
        </pc:sldMkLst>
        <pc:spChg chg="mod">
          <ac:chgData name="simon.anthony.patterson@gmail.com" userId="S::urn:spo:guest#simon.anthony.patterson@gmail.com::" providerId="AD" clId="Web-{F898C3CE-BABB-EAF6-863F-97888E2AC860}" dt="2021-03-01T12:51:49.495" v="11" actId="20577"/>
          <ac:spMkLst>
            <pc:docMk/>
            <pc:sldMk cId="3232265693" sldId="345"/>
            <ac:spMk id="3" creationId="{438073AC-D703-4FAA-82DB-24684DB6F143}"/>
          </ac:spMkLst>
        </pc:spChg>
      </pc:sldChg>
    </pc:docChg>
  </pc:docChgLst>
  <pc:docChgLst>
    <pc:chgData name="simon.anthony.patterson@gmail.com" userId="S::urn:spo:guest#simon.anthony.patterson@gmail.com::" providerId="AD" clId="Web-{FF676754-8DD5-7F9D-B7B7-200FBB81B2AE}"/>
    <pc:docChg chg="modSld">
      <pc:chgData name="simon.anthony.patterson@gmail.com" userId="S::urn:spo:guest#simon.anthony.patterson@gmail.com::" providerId="AD" clId="Web-{FF676754-8DD5-7F9D-B7B7-200FBB81B2AE}" dt="2021-03-05T12:26:46.254" v="2" actId="20577"/>
      <pc:docMkLst>
        <pc:docMk/>
      </pc:docMkLst>
      <pc:sldChg chg="modSp">
        <pc:chgData name="simon.anthony.patterson@gmail.com" userId="S::urn:spo:guest#simon.anthony.patterson@gmail.com::" providerId="AD" clId="Web-{FF676754-8DD5-7F9D-B7B7-200FBB81B2AE}" dt="2021-03-05T12:26:46.254" v="2" actId="20577"/>
        <pc:sldMkLst>
          <pc:docMk/>
          <pc:sldMk cId="1431669721" sldId="340"/>
        </pc:sldMkLst>
        <pc:graphicFrameChg chg="modGraphic">
          <ac:chgData name="simon.anthony.patterson@gmail.com" userId="S::urn:spo:guest#simon.anthony.patterson@gmail.com::" providerId="AD" clId="Web-{FF676754-8DD5-7F9D-B7B7-200FBB81B2AE}" dt="2021-03-05T12:26:46.254" v="2" actId="20577"/>
          <ac:graphicFrameMkLst>
            <pc:docMk/>
            <pc:sldMk cId="1431669721" sldId="340"/>
            <ac:graphicFrameMk id="10" creationId="{49CEC59E-681C-5047-A18E-0B6FEC6F4128}"/>
          </ac:graphicFrameMkLst>
        </pc:graphicFrameChg>
      </pc:sldChg>
    </pc:docChg>
  </pc:docChgLst>
  <pc:docChgLst>
    <pc:chgData name="Stephanie Hirmer" userId="S::engs2125_ox.ac.uk#ext#@lunet.onmicrosoft.com::13e44439-8913-4347-a3e1-e8bd29e343d7" providerId="AD" clId="Web-{29185CDE-7C09-0219-1414-1CC795062B87}"/>
    <pc:docChg chg="modSld">
      <pc:chgData name="Stephanie Hirmer" userId="S::engs2125_ox.ac.uk#ext#@lunet.onmicrosoft.com::13e44439-8913-4347-a3e1-e8bd29e343d7" providerId="AD" clId="Web-{29185CDE-7C09-0219-1414-1CC795062B87}" dt="2021-03-06T13:29:12.990" v="4" actId="14100"/>
      <pc:docMkLst>
        <pc:docMk/>
      </pc:docMkLst>
      <pc:sldChg chg="modSp delCm">
        <pc:chgData name="Stephanie Hirmer" userId="S::engs2125_ox.ac.uk#ext#@lunet.onmicrosoft.com::13e44439-8913-4347-a3e1-e8bd29e343d7" providerId="AD" clId="Web-{29185CDE-7C09-0219-1414-1CC795062B87}" dt="2021-03-06T13:28:51.302" v="2"/>
        <pc:sldMkLst>
          <pc:docMk/>
          <pc:sldMk cId="578265339" sldId="257"/>
        </pc:sldMkLst>
        <pc:grpChg chg="mod">
          <ac:chgData name="Stephanie Hirmer" userId="S::engs2125_ox.ac.uk#ext#@lunet.onmicrosoft.com::13e44439-8913-4347-a3e1-e8bd29e343d7" providerId="AD" clId="Web-{29185CDE-7C09-0219-1414-1CC795062B87}" dt="2021-03-06T13:28:46.568" v="1" actId="1076"/>
          <ac:grpSpMkLst>
            <pc:docMk/>
            <pc:sldMk cId="578265339" sldId="257"/>
            <ac:grpSpMk id="12" creationId="{532CA00E-7A9B-E242-88C5-DF0A3B4EA619}"/>
          </ac:grpSpMkLst>
        </pc:grpChg>
      </pc:sldChg>
      <pc:sldChg chg="modSp">
        <pc:chgData name="Stephanie Hirmer" userId="S::engs2125_ox.ac.uk#ext#@lunet.onmicrosoft.com::13e44439-8913-4347-a3e1-e8bd29e343d7" providerId="AD" clId="Web-{29185CDE-7C09-0219-1414-1CC795062B87}" dt="2021-03-06T13:29:12.990" v="4" actId="14100"/>
        <pc:sldMkLst>
          <pc:docMk/>
          <pc:sldMk cId="3232265693" sldId="345"/>
        </pc:sldMkLst>
        <pc:cxnChg chg="mod">
          <ac:chgData name="Stephanie Hirmer" userId="S::engs2125_ox.ac.uk#ext#@lunet.onmicrosoft.com::13e44439-8913-4347-a3e1-e8bd29e343d7" providerId="AD" clId="Web-{29185CDE-7C09-0219-1414-1CC795062B87}" dt="2021-03-06T13:29:12.990" v="4" actId="14100"/>
          <ac:cxnSpMkLst>
            <pc:docMk/>
            <pc:sldMk cId="3232265693" sldId="345"/>
            <ac:cxnSpMk id="23" creationId="{D8FA3C61-17A2-436B-8EE0-88E57DE8FA3C}"/>
          </ac:cxnSpMkLst>
        </pc:cxnChg>
      </pc:sldChg>
    </pc:docChg>
  </pc:docChgLst>
  <pc:docChgLst>
    <pc:chgData name="sareljgreyling@gmail.com" userId="S::urn:spo:guest#sareljgreyling@gmail.com::" providerId="AD" clId="Web-{C146E11E-7F5B-F126-25A6-4D410F364899}"/>
    <pc:docChg chg="modSld">
      <pc:chgData name="sareljgreyling@gmail.com" userId="S::urn:spo:guest#sareljgreyling@gmail.com::" providerId="AD" clId="Web-{C146E11E-7F5B-F126-25A6-4D410F364899}" dt="2021-02-23T16:09:20.812" v="2"/>
      <pc:docMkLst>
        <pc:docMk/>
      </pc:docMkLst>
      <pc:sldChg chg="delSp modSp">
        <pc:chgData name="sareljgreyling@gmail.com" userId="S::urn:spo:guest#sareljgreyling@gmail.com::" providerId="AD" clId="Web-{C146E11E-7F5B-F126-25A6-4D410F364899}" dt="2021-02-23T16:09:20.812" v="2"/>
        <pc:sldMkLst>
          <pc:docMk/>
          <pc:sldMk cId="578265339" sldId="257"/>
        </pc:sldMkLst>
        <pc:spChg chg="mod">
          <ac:chgData name="sareljgreyling@gmail.com" userId="S::urn:spo:guest#sareljgreyling@gmail.com::" providerId="AD" clId="Web-{C146E11E-7F5B-F126-25A6-4D410F364899}" dt="2021-02-23T16:09:14.374" v="1" actId="20577"/>
          <ac:spMkLst>
            <pc:docMk/>
            <pc:sldMk cId="578265339" sldId="257"/>
            <ac:spMk id="14" creationId="{D2B48615-9B59-FC42-8A1C-39AC6AD2B38A}"/>
          </ac:spMkLst>
        </pc:spChg>
        <pc:picChg chg="del">
          <ac:chgData name="sareljgreyling@gmail.com" userId="S::urn:spo:guest#sareljgreyling@gmail.com::" providerId="AD" clId="Web-{C146E11E-7F5B-F126-25A6-4D410F364899}" dt="2021-02-23T16:09:20.812" v="2"/>
          <ac:picMkLst>
            <pc:docMk/>
            <pc:sldMk cId="578265339" sldId="257"/>
            <ac:picMk id="3" creationId="{F5E45B2B-0ACF-1146-83DF-4C27539A76BC}"/>
          </ac:picMkLst>
        </pc:picChg>
      </pc:sldChg>
    </pc:docChg>
  </pc:docChgLst>
  <pc:docChgLst>
    <pc:chgData name="sareljgreyling@gmail.com" userId="S::urn:spo:guest#sareljgreyling@gmail.com::" providerId="AD" clId="Web-{E4DE0899-52C1-1C0D-34E6-E2AC83D2EF9F}"/>
    <pc:docChg chg="modSld">
      <pc:chgData name="sareljgreyling@gmail.com" userId="S::urn:spo:guest#sareljgreyling@gmail.com::" providerId="AD" clId="Web-{E4DE0899-52C1-1C0D-34E6-E2AC83D2EF9F}" dt="2021-03-04T17:59:14.680" v="137" actId="20577"/>
      <pc:docMkLst>
        <pc:docMk/>
      </pc:docMkLst>
      <pc:sldChg chg="addSp delSp modSp">
        <pc:chgData name="sareljgreyling@gmail.com" userId="S::urn:spo:guest#sareljgreyling@gmail.com::" providerId="AD" clId="Web-{E4DE0899-52C1-1C0D-34E6-E2AC83D2EF9F}" dt="2021-03-04T17:32:29.591" v="8"/>
        <pc:sldMkLst>
          <pc:docMk/>
          <pc:sldMk cId="0" sldId="256"/>
        </pc:sldMkLst>
        <pc:spChg chg="add del">
          <ac:chgData name="sareljgreyling@gmail.com" userId="S::urn:spo:guest#sareljgreyling@gmail.com::" providerId="AD" clId="Web-{E4DE0899-52C1-1C0D-34E6-E2AC83D2EF9F}" dt="2021-03-04T17:32:29.591" v="8"/>
          <ac:spMkLst>
            <pc:docMk/>
            <pc:sldMk cId="0" sldId="256"/>
            <ac:spMk id="2" creationId="{1D1312B9-4273-48AD-BD9B-C114DD137D1D}"/>
          </ac:spMkLst>
        </pc:spChg>
        <pc:spChg chg="add">
          <ac:chgData name="sareljgreyling@gmail.com" userId="S::urn:spo:guest#sareljgreyling@gmail.com::" providerId="AD" clId="Web-{E4DE0899-52C1-1C0D-34E6-E2AC83D2EF9F}" dt="2021-03-04T17:31:56.105" v="5"/>
          <ac:spMkLst>
            <pc:docMk/>
            <pc:sldMk cId="0" sldId="256"/>
            <ac:spMk id="4" creationId="{83C40A7C-BBDB-4ACA-B839-C155D5CBDE40}"/>
          </ac:spMkLst>
        </pc:spChg>
        <pc:spChg chg="ord">
          <ac:chgData name="sareljgreyling@gmail.com" userId="S::urn:spo:guest#sareljgreyling@gmail.com::" providerId="AD" clId="Web-{E4DE0899-52C1-1C0D-34E6-E2AC83D2EF9F}" dt="2021-03-04T17:32:02.293" v="6"/>
          <ac:spMkLst>
            <pc:docMk/>
            <pc:sldMk cId="0" sldId="256"/>
            <ac:spMk id="15362" creationId="{387F75CF-EFF7-48EE-9B58-68F46609EE5D}"/>
          </ac:spMkLst>
        </pc:spChg>
        <pc:picChg chg="add">
          <ac:chgData name="sareljgreyling@gmail.com" userId="S::urn:spo:guest#sareljgreyling@gmail.com::" providerId="AD" clId="Web-{E4DE0899-52C1-1C0D-34E6-E2AC83D2EF9F}" dt="2021-03-04T17:31:56.105" v="5"/>
          <ac:picMkLst>
            <pc:docMk/>
            <pc:sldMk cId="0" sldId="256"/>
            <ac:picMk id="3" creationId="{83F30BE0-38A0-4DD8-820D-53182C40D987}"/>
          </ac:picMkLst>
        </pc:picChg>
      </pc:sldChg>
      <pc:sldChg chg="modSp modCm">
        <pc:chgData name="sareljgreyling@gmail.com" userId="S::urn:spo:guest#sareljgreyling@gmail.com::" providerId="AD" clId="Web-{E4DE0899-52C1-1C0D-34E6-E2AC83D2EF9F}" dt="2021-03-04T17:33:03.515" v="16"/>
        <pc:sldMkLst>
          <pc:docMk/>
          <pc:sldMk cId="578265339" sldId="257"/>
        </pc:sldMkLst>
        <pc:spChg chg="mod">
          <ac:chgData name="sareljgreyling@gmail.com" userId="S::urn:spo:guest#sareljgreyling@gmail.com::" providerId="AD" clId="Web-{E4DE0899-52C1-1C0D-34E6-E2AC83D2EF9F}" dt="2021-03-04T17:32:56.124" v="10" actId="1076"/>
          <ac:spMkLst>
            <pc:docMk/>
            <pc:sldMk cId="578265339" sldId="257"/>
            <ac:spMk id="5" creationId="{7A64E691-7814-FE47-A332-0A7257AB0132}"/>
          </ac:spMkLst>
        </pc:spChg>
        <pc:spChg chg="mod">
          <ac:chgData name="sareljgreyling@gmail.com" userId="S::urn:spo:guest#sareljgreyling@gmail.com::" providerId="AD" clId="Web-{E4DE0899-52C1-1C0D-34E6-E2AC83D2EF9F}" dt="2021-03-04T17:32:56.140" v="11" actId="1076"/>
          <ac:spMkLst>
            <pc:docMk/>
            <pc:sldMk cId="578265339" sldId="257"/>
            <ac:spMk id="7" creationId="{3C276C9C-C4DA-D54A-9115-ED5E65939740}"/>
          </ac:spMkLst>
        </pc:spChg>
        <pc:spChg chg="mod">
          <ac:chgData name="sareljgreyling@gmail.com" userId="S::urn:spo:guest#sareljgreyling@gmail.com::" providerId="AD" clId="Web-{E4DE0899-52C1-1C0D-34E6-E2AC83D2EF9F}" dt="2021-03-04T17:32:56.140" v="12" actId="1076"/>
          <ac:spMkLst>
            <pc:docMk/>
            <pc:sldMk cId="578265339" sldId="257"/>
            <ac:spMk id="10" creationId="{DE12BCC7-83F1-3944-B152-68F1A272FE71}"/>
          </ac:spMkLst>
        </pc:spChg>
        <pc:spChg chg="mod">
          <ac:chgData name="sareljgreyling@gmail.com" userId="S::urn:spo:guest#sareljgreyling@gmail.com::" providerId="AD" clId="Web-{E4DE0899-52C1-1C0D-34E6-E2AC83D2EF9F}" dt="2021-03-04T17:32:41.983" v="9" actId="1076"/>
          <ac:spMkLst>
            <pc:docMk/>
            <pc:sldMk cId="578265339" sldId="257"/>
            <ac:spMk id="11" creationId="{E3F33BE3-7756-EF44-9269-DDA634DF88BE}"/>
          </ac:spMkLst>
        </pc:spChg>
        <pc:spChg chg="mod">
          <ac:chgData name="sareljgreyling@gmail.com" userId="S::urn:spo:guest#sareljgreyling@gmail.com::" providerId="AD" clId="Web-{E4DE0899-52C1-1C0D-34E6-E2AC83D2EF9F}" dt="2021-03-04T17:32:56.187" v="13" actId="1076"/>
          <ac:spMkLst>
            <pc:docMk/>
            <pc:sldMk cId="578265339" sldId="257"/>
            <ac:spMk id="14" creationId="{D2B48615-9B59-FC42-8A1C-39AC6AD2B38A}"/>
          </ac:spMkLst>
        </pc:spChg>
        <pc:grpChg chg="mod">
          <ac:chgData name="sareljgreyling@gmail.com" userId="S::urn:spo:guest#sareljgreyling@gmail.com::" providerId="AD" clId="Web-{E4DE0899-52C1-1C0D-34E6-E2AC83D2EF9F}" dt="2021-03-04T17:32:56.249" v="14" actId="1076"/>
          <ac:grpSpMkLst>
            <pc:docMk/>
            <pc:sldMk cId="578265339" sldId="257"/>
            <ac:grpSpMk id="12" creationId="{532CA00E-7A9B-E242-88C5-DF0A3B4EA619}"/>
          </ac:grpSpMkLst>
        </pc:grpChg>
      </pc:sldChg>
      <pc:sldChg chg="addSp delSp modSp">
        <pc:chgData name="sareljgreyling@gmail.com" userId="S::urn:spo:guest#sareljgreyling@gmail.com::" providerId="AD" clId="Web-{E4DE0899-52C1-1C0D-34E6-E2AC83D2EF9F}" dt="2021-03-04T17:42:16.811" v="38"/>
        <pc:sldMkLst>
          <pc:docMk/>
          <pc:sldMk cId="4221300384" sldId="263"/>
        </pc:sldMkLst>
        <pc:spChg chg="del">
          <ac:chgData name="sareljgreyling@gmail.com" userId="S::urn:spo:guest#sareljgreyling@gmail.com::" providerId="AD" clId="Web-{E4DE0899-52C1-1C0D-34E6-E2AC83D2EF9F}" dt="2021-03-04T17:39:32.037" v="31"/>
          <ac:spMkLst>
            <pc:docMk/>
            <pc:sldMk cId="4221300384" sldId="263"/>
            <ac:spMk id="2" creationId="{6FBCEAF9-F000-4DEA-8A48-235CC8D303F7}"/>
          </ac:spMkLst>
        </pc:spChg>
        <pc:spChg chg="add">
          <ac:chgData name="sareljgreyling@gmail.com" userId="S::urn:spo:guest#sareljgreyling@gmail.com::" providerId="AD" clId="Web-{E4DE0899-52C1-1C0D-34E6-E2AC83D2EF9F}" dt="2021-03-04T17:39:33.177" v="32"/>
          <ac:spMkLst>
            <pc:docMk/>
            <pc:sldMk cId="4221300384" sldId="263"/>
            <ac:spMk id="3" creationId="{D29CA096-4CEA-47D0-A29A-80F18F4E5E09}"/>
          </ac:spMkLst>
        </pc:spChg>
        <pc:spChg chg="mod">
          <ac:chgData name="sareljgreyling@gmail.com" userId="S::urn:spo:guest#sareljgreyling@gmail.com::" providerId="AD" clId="Web-{E4DE0899-52C1-1C0D-34E6-E2AC83D2EF9F}" dt="2021-03-04T17:39:40.178" v="33" actId="1076"/>
          <ac:spMkLst>
            <pc:docMk/>
            <pc:sldMk cId="4221300384" sldId="263"/>
            <ac:spMk id="25" creationId="{32297339-F337-4404-A13B-A236FE6EE5C9}"/>
          </ac:spMkLst>
        </pc:spChg>
        <pc:picChg chg="add mod ord">
          <ac:chgData name="sareljgreyling@gmail.com" userId="S::urn:spo:guest#sareljgreyling@gmail.com::" providerId="AD" clId="Web-{E4DE0899-52C1-1C0D-34E6-E2AC83D2EF9F}" dt="2021-03-04T17:42:13.717" v="37"/>
          <ac:picMkLst>
            <pc:docMk/>
            <pc:sldMk cId="4221300384" sldId="263"/>
            <ac:picMk id="4" creationId="{A310617B-8196-4314-A468-96623CD6461E}"/>
          </ac:picMkLst>
        </pc:picChg>
        <pc:picChg chg="del">
          <ac:chgData name="sareljgreyling@gmail.com" userId="S::urn:spo:guest#sareljgreyling@gmail.com::" providerId="AD" clId="Web-{E4DE0899-52C1-1C0D-34E6-E2AC83D2EF9F}" dt="2021-03-04T17:42:16.811" v="38"/>
          <ac:picMkLst>
            <pc:docMk/>
            <pc:sldMk cId="4221300384" sldId="263"/>
            <ac:picMk id="5" creationId="{67EF8E5A-BA09-1042-8B07-9DE9BF668F29}"/>
          </ac:picMkLst>
        </pc:picChg>
      </pc:sldChg>
      <pc:sldChg chg="addSp delSp modSp">
        <pc:chgData name="sareljgreyling@gmail.com" userId="S::urn:spo:guest#sareljgreyling@gmail.com::" providerId="AD" clId="Web-{E4DE0899-52C1-1C0D-34E6-E2AC83D2EF9F}" dt="2021-03-04T17:43:12.893" v="44"/>
        <pc:sldMkLst>
          <pc:docMk/>
          <pc:sldMk cId="762183620" sldId="297"/>
        </pc:sldMkLst>
        <pc:spChg chg="del">
          <ac:chgData name="sareljgreyling@gmail.com" userId="S::urn:spo:guest#sareljgreyling@gmail.com::" providerId="AD" clId="Web-{E4DE0899-52C1-1C0D-34E6-E2AC83D2EF9F}" dt="2021-03-04T17:42:39.672" v="39"/>
          <ac:spMkLst>
            <pc:docMk/>
            <pc:sldMk cId="762183620" sldId="297"/>
            <ac:spMk id="2" creationId="{34E5C38C-2215-44A7-B156-642393027161}"/>
          </ac:spMkLst>
        </pc:spChg>
        <pc:spChg chg="add">
          <ac:chgData name="sareljgreyling@gmail.com" userId="S::urn:spo:guest#sareljgreyling@gmail.com::" providerId="AD" clId="Web-{E4DE0899-52C1-1C0D-34E6-E2AC83D2EF9F}" dt="2021-03-04T17:42:40.844" v="40"/>
          <ac:spMkLst>
            <pc:docMk/>
            <pc:sldMk cId="762183620" sldId="297"/>
            <ac:spMk id="3" creationId="{265EA97B-525A-4D52-B159-CF732EEDBF03}"/>
          </ac:spMkLst>
        </pc:spChg>
        <pc:spChg chg="mod">
          <ac:chgData name="sareljgreyling@gmail.com" userId="S::urn:spo:guest#sareljgreyling@gmail.com::" providerId="AD" clId="Web-{E4DE0899-52C1-1C0D-34E6-E2AC83D2EF9F}" dt="2021-03-04T17:42:54.595" v="41" actId="1076"/>
          <ac:spMkLst>
            <pc:docMk/>
            <pc:sldMk cId="762183620" sldId="297"/>
            <ac:spMk id="16" creationId="{88D30E12-2274-C24B-B0E7-C59D753D013B}"/>
          </ac:spMkLst>
        </pc:spChg>
        <pc:picChg chg="add ord">
          <ac:chgData name="sareljgreyling@gmail.com" userId="S::urn:spo:guest#sareljgreyling@gmail.com::" providerId="AD" clId="Web-{E4DE0899-52C1-1C0D-34E6-E2AC83D2EF9F}" dt="2021-03-04T17:43:08.986" v="43"/>
          <ac:picMkLst>
            <pc:docMk/>
            <pc:sldMk cId="762183620" sldId="297"/>
            <ac:picMk id="4" creationId="{CC171B47-8D3A-468C-B12B-DF349DB65AA5}"/>
          </ac:picMkLst>
        </pc:picChg>
        <pc:picChg chg="del">
          <ac:chgData name="sareljgreyling@gmail.com" userId="S::urn:spo:guest#sareljgreyling@gmail.com::" providerId="AD" clId="Web-{E4DE0899-52C1-1C0D-34E6-E2AC83D2EF9F}" dt="2021-03-04T17:43:12.893" v="44"/>
          <ac:picMkLst>
            <pc:docMk/>
            <pc:sldMk cId="762183620" sldId="297"/>
            <ac:picMk id="5" creationId="{67EF8E5A-BA09-1042-8B07-9DE9BF668F29}"/>
          </ac:picMkLst>
        </pc:picChg>
      </pc:sldChg>
      <pc:sldChg chg="addSp delSp">
        <pc:chgData name="sareljgreyling@gmail.com" userId="S::urn:spo:guest#sareljgreyling@gmail.com::" providerId="AD" clId="Web-{E4DE0899-52C1-1C0D-34E6-E2AC83D2EF9F}" dt="2021-03-04T17:52:44.424" v="83"/>
        <pc:sldMkLst>
          <pc:docMk/>
          <pc:sldMk cId="3536607974" sldId="303"/>
        </pc:sldMkLst>
        <pc:spChg chg="del">
          <ac:chgData name="sareljgreyling@gmail.com" userId="S::urn:spo:guest#sareljgreyling@gmail.com::" providerId="AD" clId="Web-{E4DE0899-52C1-1C0D-34E6-E2AC83D2EF9F}" dt="2021-03-04T17:52:43.080" v="82"/>
          <ac:spMkLst>
            <pc:docMk/>
            <pc:sldMk cId="3536607974" sldId="303"/>
            <ac:spMk id="17" creationId="{5A7E19D9-F719-4710-9162-ACAC984CC543}"/>
          </ac:spMkLst>
        </pc:spChg>
        <pc:spChg chg="add">
          <ac:chgData name="sareljgreyling@gmail.com" userId="S::urn:spo:guest#sareljgreyling@gmail.com::" providerId="AD" clId="Web-{E4DE0899-52C1-1C0D-34E6-E2AC83D2EF9F}" dt="2021-03-04T17:52:44.424" v="83"/>
          <ac:spMkLst>
            <pc:docMk/>
            <pc:sldMk cId="3536607974" sldId="303"/>
            <ac:spMk id="38" creationId="{9EE59BB4-B906-4344-B34B-D6951E91F6A0}"/>
          </ac:spMkLst>
        </pc:spChg>
      </pc:sldChg>
      <pc:sldChg chg="addSp delSp">
        <pc:chgData name="sareljgreyling@gmail.com" userId="S::urn:spo:guest#sareljgreyling@gmail.com::" providerId="AD" clId="Web-{E4DE0899-52C1-1C0D-34E6-E2AC83D2EF9F}" dt="2021-03-04T17:53:09.410" v="87"/>
        <pc:sldMkLst>
          <pc:docMk/>
          <pc:sldMk cId="1633408170" sldId="304"/>
        </pc:sldMkLst>
        <pc:spChg chg="del">
          <ac:chgData name="sareljgreyling@gmail.com" userId="S::urn:spo:guest#sareljgreyling@gmail.com::" providerId="AD" clId="Web-{E4DE0899-52C1-1C0D-34E6-E2AC83D2EF9F}" dt="2021-03-04T17:52:50.393" v="84"/>
          <ac:spMkLst>
            <pc:docMk/>
            <pc:sldMk cId="1633408170" sldId="304"/>
            <ac:spMk id="14" creationId="{794E2FAA-A8B1-4583-BA6D-6B8273564367}"/>
          </ac:spMkLst>
        </pc:spChg>
        <pc:spChg chg="add">
          <ac:chgData name="sareljgreyling@gmail.com" userId="S::urn:spo:guest#sareljgreyling@gmail.com::" providerId="AD" clId="Web-{E4DE0899-52C1-1C0D-34E6-E2AC83D2EF9F}" dt="2021-03-04T17:52:50.893" v="85"/>
          <ac:spMkLst>
            <pc:docMk/>
            <pc:sldMk cId="1633408170" sldId="304"/>
            <ac:spMk id="26" creationId="{0C0CA700-80DE-4E31-ADC7-BE3358F69A97}"/>
          </ac:spMkLst>
        </pc:spChg>
        <pc:graphicFrameChg chg="add del">
          <ac:chgData name="sareljgreyling@gmail.com" userId="S::urn:spo:guest#sareljgreyling@gmail.com::" providerId="AD" clId="Web-{E4DE0899-52C1-1C0D-34E6-E2AC83D2EF9F}" dt="2021-03-04T17:53:09.410" v="87"/>
          <ac:graphicFrameMkLst>
            <pc:docMk/>
            <pc:sldMk cId="1633408170" sldId="304"/>
            <ac:graphicFrameMk id="2" creationId="{103EB859-81E4-4969-9D5A-E3A6CC0A18FE}"/>
          </ac:graphicFrameMkLst>
        </pc:graphicFrameChg>
      </pc:sldChg>
      <pc:sldChg chg="addSp delSp modSp">
        <pc:chgData name="sareljgreyling@gmail.com" userId="S::urn:spo:guest#sareljgreyling@gmail.com::" providerId="AD" clId="Web-{E4DE0899-52C1-1C0D-34E6-E2AC83D2EF9F}" dt="2021-03-04T17:49:18.428" v="58" actId="1076"/>
        <pc:sldMkLst>
          <pc:docMk/>
          <pc:sldMk cId="1367493280" sldId="308"/>
        </pc:sldMkLst>
        <pc:spChg chg="mod">
          <ac:chgData name="sareljgreyling@gmail.com" userId="S::urn:spo:guest#sareljgreyling@gmail.com::" providerId="AD" clId="Web-{E4DE0899-52C1-1C0D-34E6-E2AC83D2EF9F}" dt="2021-03-04T17:49:18.428" v="58" actId="1076"/>
          <ac:spMkLst>
            <pc:docMk/>
            <pc:sldMk cId="1367493280" sldId="308"/>
            <ac:spMk id="11" creationId="{41F57EDF-7B1C-2041-B5A8-3AD68FE0DAFE}"/>
          </ac:spMkLst>
        </pc:spChg>
        <pc:spChg chg="del">
          <ac:chgData name="sareljgreyling@gmail.com" userId="S::urn:spo:guest#sareljgreyling@gmail.com::" providerId="AD" clId="Web-{E4DE0899-52C1-1C0D-34E6-E2AC83D2EF9F}" dt="2021-03-04T17:49:07.193" v="56"/>
          <ac:spMkLst>
            <pc:docMk/>
            <pc:sldMk cId="1367493280" sldId="308"/>
            <ac:spMk id="23" creationId="{599F1D5C-D9B1-4DB3-AFE2-3DBCB62E035F}"/>
          </ac:spMkLst>
        </pc:spChg>
        <pc:spChg chg="add">
          <ac:chgData name="sareljgreyling@gmail.com" userId="S::urn:spo:guest#sareljgreyling@gmail.com::" providerId="AD" clId="Web-{E4DE0899-52C1-1C0D-34E6-E2AC83D2EF9F}" dt="2021-03-04T17:49:07.803" v="57"/>
          <ac:spMkLst>
            <pc:docMk/>
            <pc:sldMk cId="1367493280" sldId="308"/>
            <ac:spMk id="57" creationId="{28E35277-C641-4FE4-9396-B65F70D2D8E7}"/>
          </ac:spMkLst>
        </pc:spChg>
      </pc:sldChg>
      <pc:sldChg chg="addSp delSp">
        <pc:chgData name="sareljgreyling@gmail.com" userId="S::urn:spo:guest#sareljgreyling@gmail.com::" providerId="AD" clId="Web-{E4DE0899-52C1-1C0D-34E6-E2AC83D2EF9F}" dt="2021-03-04T17:30:28.741" v="4"/>
        <pc:sldMkLst>
          <pc:docMk/>
          <pc:sldMk cId="144697344" sldId="336"/>
        </pc:sldMkLst>
        <pc:spChg chg="add">
          <ac:chgData name="sareljgreyling@gmail.com" userId="S::urn:spo:guest#sareljgreyling@gmail.com::" providerId="AD" clId="Web-{E4DE0899-52C1-1C0D-34E6-E2AC83D2EF9F}" dt="2021-03-04T17:30:28.741" v="4"/>
          <ac:spMkLst>
            <pc:docMk/>
            <pc:sldMk cId="144697344" sldId="336"/>
            <ac:spMk id="2" creationId="{9444F22D-A1A3-491D-944E-82C4F402562E}"/>
          </ac:spMkLst>
        </pc:spChg>
        <pc:spChg chg="add del">
          <ac:chgData name="sareljgreyling@gmail.com" userId="S::urn:spo:guest#sareljgreyling@gmail.com::" providerId="AD" clId="Web-{E4DE0899-52C1-1C0D-34E6-E2AC83D2EF9F}" dt="2021-03-04T17:30:10.865" v="2"/>
          <ac:spMkLst>
            <pc:docMk/>
            <pc:sldMk cId="144697344" sldId="336"/>
            <ac:spMk id="4" creationId="{8C3B82AA-89C1-4164-B047-5F4B19D30CD2}"/>
          </ac:spMkLst>
        </pc:spChg>
        <pc:spChg chg="add">
          <ac:chgData name="sareljgreyling@gmail.com" userId="S::urn:spo:guest#sareljgreyling@gmail.com::" providerId="AD" clId="Web-{E4DE0899-52C1-1C0D-34E6-E2AC83D2EF9F}" dt="2021-03-04T17:30:12.459" v="3"/>
          <ac:spMkLst>
            <pc:docMk/>
            <pc:sldMk cId="144697344" sldId="336"/>
            <ac:spMk id="6" creationId="{647B66FC-7A32-4375-BA2F-F62AEBE2C6EB}"/>
          </ac:spMkLst>
        </pc:spChg>
        <pc:spChg chg="add">
          <ac:chgData name="sareljgreyling@gmail.com" userId="S::urn:spo:guest#sareljgreyling@gmail.com::" providerId="AD" clId="Web-{E4DE0899-52C1-1C0D-34E6-E2AC83D2EF9F}" dt="2021-03-04T17:30:12.459" v="3"/>
          <ac:spMkLst>
            <pc:docMk/>
            <pc:sldMk cId="144697344" sldId="336"/>
            <ac:spMk id="7" creationId="{46EBC442-C2EF-45DC-8AC6-A502FEDD1AB8}"/>
          </ac:spMkLst>
        </pc:spChg>
        <pc:picChg chg="del">
          <ac:chgData name="sareljgreyling@gmail.com" userId="S::urn:spo:guest#sareljgreyling@gmail.com::" providerId="AD" clId="Web-{E4DE0899-52C1-1C0D-34E6-E2AC83D2EF9F}" dt="2021-03-04T17:29:42.426" v="0"/>
          <ac:picMkLst>
            <pc:docMk/>
            <pc:sldMk cId="144697344" sldId="336"/>
            <ac:picMk id="3" creationId="{485D948C-9FA0-4870-8709-09635773786E}"/>
          </ac:picMkLst>
        </pc:picChg>
        <pc:picChg chg="add">
          <ac:chgData name="sareljgreyling@gmail.com" userId="S::urn:spo:guest#sareljgreyling@gmail.com::" providerId="AD" clId="Web-{E4DE0899-52C1-1C0D-34E6-E2AC83D2EF9F}" dt="2021-03-04T17:30:12.459" v="3"/>
          <ac:picMkLst>
            <pc:docMk/>
            <pc:sldMk cId="144697344" sldId="336"/>
            <ac:picMk id="5" creationId="{009655DE-291E-4798-B180-CF95B1EF003C}"/>
          </ac:picMkLst>
        </pc:picChg>
      </pc:sldChg>
      <pc:sldChg chg="addSp delSp modSp">
        <pc:chgData name="sareljgreyling@gmail.com" userId="S::urn:spo:guest#sareljgreyling@gmail.com::" providerId="AD" clId="Web-{E4DE0899-52C1-1C0D-34E6-E2AC83D2EF9F}" dt="2021-03-04T17:34:26.989" v="24"/>
        <pc:sldMkLst>
          <pc:docMk/>
          <pc:sldMk cId="1934516113" sldId="339"/>
        </pc:sldMkLst>
        <pc:spChg chg="mod">
          <ac:chgData name="sareljgreyling@gmail.com" userId="S::urn:spo:guest#sareljgreyling@gmail.com::" providerId="AD" clId="Web-{E4DE0899-52C1-1C0D-34E6-E2AC83D2EF9F}" dt="2021-03-04T17:34:23.332" v="23" actId="1076"/>
          <ac:spMkLst>
            <pc:docMk/>
            <pc:sldMk cId="1934516113" sldId="339"/>
            <ac:spMk id="13" creationId="{A7BDFE6F-D6B4-4E27-BE34-D29385194900}"/>
          </ac:spMkLst>
        </pc:spChg>
        <pc:spChg chg="add del">
          <ac:chgData name="sareljgreyling@gmail.com" userId="S::urn:spo:guest#sareljgreyling@gmail.com::" providerId="AD" clId="Web-{E4DE0899-52C1-1C0D-34E6-E2AC83D2EF9F}" dt="2021-03-04T17:34:26.989" v="24"/>
          <ac:spMkLst>
            <pc:docMk/>
            <pc:sldMk cId="1934516113" sldId="339"/>
            <ac:spMk id="16" creationId="{E4B36C84-FA14-4CC5-9514-6218B5E50966}"/>
          </ac:spMkLst>
        </pc:spChg>
      </pc:sldChg>
      <pc:sldChg chg="addSp delSp">
        <pc:chgData name="sareljgreyling@gmail.com" userId="S::urn:spo:guest#sareljgreyling@gmail.com::" providerId="AD" clId="Web-{E4DE0899-52C1-1C0D-34E6-E2AC83D2EF9F}" dt="2021-03-04T17:39:04.457" v="28"/>
        <pc:sldMkLst>
          <pc:docMk/>
          <pc:sldMk cId="1431669721" sldId="340"/>
        </pc:sldMkLst>
        <pc:spChg chg="del">
          <ac:chgData name="sareljgreyling@gmail.com" userId="S::urn:spo:guest#sareljgreyling@gmail.com::" providerId="AD" clId="Web-{E4DE0899-52C1-1C0D-34E6-E2AC83D2EF9F}" dt="2021-03-04T17:39:04.457" v="28"/>
          <ac:spMkLst>
            <pc:docMk/>
            <pc:sldMk cId="1431669721" sldId="340"/>
            <ac:spMk id="29" creationId="{20F9F116-10F2-412B-805D-BEB17353AD42}"/>
          </ac:spMkLst>
        </pc:spChg>
        <pc:spChg chg="add del">
          <ac:chgData name="sareljgreyling@gmail.com" userId="S::urn:spo:guest#sareljgreyling@gmail.com::" providerId="AD" clId="Web-{E4DE0899-52C1-1C0D-34E6-E2AC83D2EF9F}" dt="2021-03-04T17:38:59.160" v="27"/>
          <ac:spMkLst>
            <pc:docMk/>
            <pc:sldMk cId="1431669721" sldId="340"/>
            <ac:spMk id="77" creationId="{6A1F52A1-2DC0-445A-B569-66532CB8B3A1}"/>
          </ac:spMkLst>
        </pc:spChg>
      </pc:sldChg>
      <pc:sldChg chg="addSp delSp">
        <pc:chgData name="sareljgreyling@gmail.com" userId="S::urn:spo:guest#sareljgreyling@gmail.com::" providerId="AD" clId="Web-{E4DE0899-52C1-1C0D-34E6-E2AC83D2EF9F}" dt="2021-03-04T17:39:20.458" v="30"/>
        <pc:sldMkLst>
          <pc:docMk/>
          <pc:sldMk cId="56637415" sldId="341"/>
        </pc:sldMkLst>
        <pc:spChg chg="del">
          <ac:chgData name="sareljgreyling@gmail.com" userId="S::urn:spo:guest#sareljgreyling@gmail.com::" providerId="AD" clId="Web-{E4DE0899-52C1-1C0D-34E6-E2AC83D2EF9F}" dt="2021-03-04T17:39:19.364" v="29"/>
          <ac:spMkLst>
            <pc:docMk/>
            <pc:sldMk cId="56637415" sldId="341"/>
            <ac:spMk id="2" creationId="{35EC908A-EEEE-4CD3-B33C-9DCAA6131D93}"/>
          </ac:spMkLst>
        </pc:spChg>
        <pc:spChg chg="add">
          <ac:chgData name="sareljgreyling@gmail.com" userId="S::urn:spo:guest#sareljgreyling@gmail.com::" providerId="AD" clId="Web-{E4DE0899-52C1-1C0D-34E6-E2AC83D2EF9F}" dt="2021-03-04T17:39:20.458" v="30"/>
          <ac:spMkLst>
            <pc:docMk/>
            <pc:sldMk cId="56637415" sldId="341"/>
            <ac:spMk id="3" creationId="{75A272AB-B505-4936-AF80-7A81F1B9A19E}"/>
          </ac:spMkLst>
        </pc:spChg>
      </pc:sldChg>
      <pc:sldChg chg="addSp delSp modSp">
        <pc:chgData name="sareljgreyling@gmail.com" userId="S::urn:spo:guest#sareljgreyling@gmail.com::" providerId="AD" clId="Web-{E4DE0899-52C1-1C0D-34E6-E2AC83D2EF9F}" dt="2021-03-04T17:48:01.768" v="48" actId="1076"/>
        <pc:sldMkLst>
          <pc:docMk/>
          <pc:sldMk cId="2087815303" sldId="342"/>
        </pc:sldMkLst>
        <pc:spChg chg="mod">
          <ac:chgData name="sareljgreyling@gmail.com" userId="S::urn:spo:guest#sareljgreyling@gmail.com::" providerId="AD" clId="Web-{E4DE0899-52C1-1C0D-34E6-E2AC83D2EF9F}" dt="2021-03-04T17:48:01.768" v="48" actId="1076"/>
          <ac:spMkLst>
            <pc:docMk/>
            <pc:sldMk cId="2087815303" sldId="342"/>
            <ac:spMk id="16" creationId="{3C46FFF0-F4BB-3F40-B1A9-6FCA4B9F1028}"/>
          </ac:spMkLst>
        </pc:spChg>
        <pc:spChg chg="mod">
          <ac:chgData name="sareljgreyling@gmail.com" userId="S::urn:spo:guest#sareljgreyling@gmail.com::" providerId="AD" clId="Web-{E4DE0899-52C1-1C0D-34E6-E2AC83D2EF9F}" dt="2021-03-04T17:47:34.282" v="46" actId="1076"/>
          <ac:spMkLst>
            <pc:docMk/>
            <pc:sldMk cId="2087815303" sldId="342"/>
            <ac:spMk id="17" creationId="{2EE5576E-4607-D240-BF23-39C3D1FD373B}"/>
          </ac:spMkLst>
        </pc:spChg>
        <pc:spChg chg="add del">
          <ac:chgData name="sareljgreyling@gmail.com" userId="S::urn:spo:guest#sareljgreyling@gmail.com::" providerId="AD" clId="Web-{E4DE0899-52C1-1C0D-34E6-E2AC83D2EF9F}" dt="2021-03-04T17:47:48.205" v="47"/>
          <ac:spMkLst>
            <pc:docMk/>
            <pc:sldMk cId="2087815303" sldId="342"/>
            <ac:spMk id="21" creationId="{C2D2DA35-9FF0-4A07-8DF8-FC8757B295A2}"/>
          </ac:spMkLst>
        </pc:spChg>
      </pc:sldChg>
      <pc:sldChg chg="addSp delSp modSp">
        <pc:chgData name="sareljgreyling@gmail.com" userId="S::urn:spo:guest#sareljgreyling@gmail.com::" providerId="AD" clId="Web-{E4DE0899-52C1-1C0D-34E6-E2AC83D2EF9F}" dt="2021-03-04T17:48:39.254" v="53" actId="1076"/>
        <pc:sldMkLst>
          <pc:docMk/>
          <pc:sldMk cId="2334961334" sldId="343"/>
        </pc:sldMkLst>
        <pc:spChg chg="del">
          <ac:chgData name="sareljgreyling@gmail.com" userId="S::urn:spo:guest#sareljgreyling@gmail.com::" providerId="AD" clId="Web-{E4DE0899-52C1-1C0D-34E6-E2AC83D2EF9F}" dt="2021-03-04T17:48:10.503" v="49"/>
          <ac:spMkLst>
            <pc:docMk/>
            <pc:sldMk cId="2334961334" sldId="343"/>
            <ac:spMk id="21" creationId="{02E8D9AB-AB2A-4772-9BF6-A0CC844CE057}"/>
          </ac:spMkLst>
        </pc:spChg>
        <pc:spChg chg="add">
          <ac:chgData name="sareljgreyling@gmail.com" userId="S::urn:spo:guest#sareljgreyling@gmail.com::" providerId="AD" clId="Web-{E4DE0899-52C1-1C0D-34E6-E2AC83D2EF9F}" dt="2021-03-04T17:48:11.534" v="50"/>
          <ac:spMkLst>
            <pc:docMk/>
            <pc:sldMk cId="2334961334" sldId="343"/>
            <ac:spMk id="47" creationId="{006F2582-9E25-4B90-82CC-1F504129E966}"/>
          </ac:spMkLst>
        </pc:spChg>
        <pc:graphicFrameChg chg="mod">
          <ac:chgData name="sareljgreyling@gmail.com" userId="S::urn:spo:guest#sareljgreyling@gmail.com::" providerId="AD" clId="Web-{E4DE0899-52C1-1C0D-34E6-E2AC83D2EF9F}" dt="2021-03-04T17:48:39.254" v="53" actId="1076"/>
          <ac:graphicFrameMkLst>
            <pc:docMk/>
            <pc:sldMk cId="2334961334" sldId="343"/>
            <ac:graphicFrameMk id="2" creationId="{F2D120E2-DE88-455F-9CA7-277636161EB5}"/>
          </ac:graphicFrameMkLst>
        </pc:graphicFrameChg>
      </pc:sldChg>
      <pc:sldChg chg="addSp delSp">
        <pc:chgData name="sareljgreyling@gmail.com" userId="S::urn:spo:guest#sareljgreyling@gmail.com::" providerId="AD" clId="Web-{E4DE0899-52C1-1C0D-34E6-E2AC83D2EF9F}" dt="2021-03-04T17:48:50.067" v="55"/>
        <pc:sldMkLst>
          <pc:docMk/>
          <pc:sldMk cId="2262863004" sldId="344"/>
        </pc:sldMkLst>
        <pc:spChg chg="del">
          <ac:chgData name="sareljgreyling@gmail.com" userId="S::urn:spo:guest#sareljgreyling@gmail.com::" providerId="AD" clId="Web-{E4DE0899-52C1-1C0D-34E6-E2AC83D2EF9F}" dt="2021-03-04T17:48:49.270" v="54"/>
          <ac:spMkLst>
            <pc:docMk/>
            <pc:sldMk cId="2262863004" sldId="344"/>
            <ac:spMk id="2" creationId="{B36BE210-75B4-4794-95E0-CF16E3D792E6}"/>
          </ac:spMkLst>
        </pc:spChg>
        <pc:spChg chg="add">
          <ac:chgData name="sareljgreyling@gmail.com" userId="S::urn:spo:guest#sareljgreyling@gmail.com::" providerId="AD" clId="Web-{E4DE0899-52C1-1C0D-34E6-E2AC83D2EF9F}" dt="2021-03-04T17:48:50.067" v="55"/>
          <ac:spMkLst>
            <pc:docMk/>
            <pc:sldMk cId="2262863004" sldId="344"/>
            <ac:spMk id="3" creationId="{DF7FD2DE-7465-460D-B68B-7EFB737AF2EC}"/>
          </ac:spMkLst>
        </pc:spChg>
      </pc:sldChg>
      <pc:sldChg chg="addSp delSp modSp">
        <pc:chgData name="sareljgreyling@gmail.com" userId="S::urn:spo:guest#sareljgreyling@gmail.com::" providerId="AD" clId="Web-{E4DE0899-52C1-1C0D-34E6-E2AC83D2EF9F}" dt="2021-03-04T17:50:59.559" v="71" actId="1076"/>
        <pc:sldMkLst>
          <pc:docMk/>
          <pc:sldMk cId="3232265693" sldId="345"/>
        </pc:sldMkLst>
        <pc:spChg chg="add">
          <ac:chgData name="sareljgreyling@gmail.com" userId="S::urn:spo:guest#sareljgreyling@gmail.com::" providerId="AD" clId="Web-{E4DE0899-52C1-1C0D-34E6-E2AC83D2EF9F}" dt="2021-03-04T17:49:32.304" v="60"/>
          <ac:spMkLst>
            <pc:docMk/>
            <pc:sldMk cId="3232265693" sldId="345"/>
            <ac:spMk id="2" creationId="{4191E4D4-F147-4571-802E-0929DA0C9650}"/>
          </ac:spMkLst>
        </pc:spChg>
        <pc:spChg chg="del">
          <ac:chgData name="sareljgreyling@gmail.com" userId="S::urn:spo:guest#sareljgreyling@gmail.com::" providerId="AD" clId="Web-{E4DE0899-52C1-1C0D-34E6-E2AC83D2EF9F}" dt="2021-03-04T17:49:31.570" v="59"/>
          <ac:spMkLst>
            <pc:docMk/>
            <pc:sldMk cId="3232265693" sldId="345"/>
            <ac:spMk id="3" creationId="{438073AC-D703-4FAA-82DB-24684DB6F143}"/>
          </ac:spMkLst>
        </pc:spChg>
        <pc:spChg chg="mod">
          <ac:chgData name="sareljgreyling@gmail.com" userId="S::urn:spo:guest#sareljgreyling@gmail.com::" providerId="AD" clId="Web-{E4DE0899-52C1-1C0D-34E6-E2AC83D2EF9F}" dt="2021-03-04T17:49:47.164" v="63" actId="20577"/>
          <ac:spMkLst>
            <pc:docMk/>
            <pc:sldMk cId="3232265693" sldId="345"/>
            <ac:spMk id="11" creationId="{00670866-7E63-450D-893B-85218ED9F8ED}"/>
          </ac:spMkLst>
        </pc:spChg>
        <pc:spChg chg="mod">
          <ac:chgData name="sareljgreyling@gmail.com" userId="S::urn:spo:guest#sareljgreyling@gmail.com::" providerId="AD" clId="Web-{E4DE0899-52C1-1C0D-34E6-E2AC83D2EF9F}" dt="2021-03-04T17:50:33.057" v="68" actId="20577"/>
          <ac:spMkLst>
            <pc:docMk/>
            <pc:sldMk cId="3232265693" sldId="345"/>
            <ac:spMk id="17" creationId="{78E167A9-73F7-4B18-A5F9-12E5E88FC9AD}"/>
          </ac:spMkLst>
        </pc:spChg>
        <pc:spChg chg="mod">
          <ac:chgData name="sareljgreyling@gmail.com" userId="S::urn:spo:guest#sareljgreyling@gmail.com::" providerId="AD" clId="Web-{E4DE0899-52C1-1C0D-34E6-E2AC83D2EF9F}" dt="2021-03-04T17:50:28.807" v="67" actId="20577"/>
          <ac:spMkLst>
            <pc:docMk/>
            <pc:sldMk cId="3232265693" sldId="345"/>
            <ac:spMk id="19" creationId="{09746633-B493-449E-81E2-685F123943E0}"/>
          </ac:spMkLst>
        </pc:spChg>
        <pc:spChg chg="mod">
          <ac:chgData name="sareljgreyling@gmail.com" userId="S::urn:spo:guest#sareljgreyling@gmail.com::" providerId="AD" clId="Web-{E4DE0899-52C1-1C0D-34E6-E2AC83D2EF9F}" dt="2021-03-04T17:50:36.370" v="69" actId="20577"/>
          <ac:spMkLst>
            <pc:docMk/>
            <pc:sldMk cId="3232265693" sldId="345"/>
            <ac:spMk id="22" creationId="{CD65B35B-71B0-4C7F-9A55-7DEF55D562F6}"/>
          </ac:spMkLst>
        </pc:spChg>
        <pc:grpChg chg="mod">
          <ac:chgData name="sareljgreyling@gmail.com" userId="S::urn:spo:guest#sareljgreyling@gmail.com::" providerId="AD" clId="Web-{E4DE0899-52C1-1C0D-34E6-E2AC83D2EF9F}" dt="2021-03-04T17:50:59.559" v="71" actId="1076"/>
          <ac:grpSpMkLst>
            <pc:docMk/>
            <pc:sldMk cId="3232265693" sldId="345"/>
            <ac:grpSpMk id="7" creationId="{2EB3279F-69D4-AC46-A8DF-24DCF229CDF4}"/>
          </ac:grpSpMkLst>
        </pc:grpChg>
        <pc:cxnChg chg="mod">
          <ac:chgData name="sareljgreyling@gmail.com" userId="S::urn:spo:guest#sareljgreyling@gmail.com::" providerId="AD" clId="Web-{E4DE0899-52C1-1C0D-34E6-E2AC83D2EF9F}" dt="2021-03-04T17:50:43.480" v="70" actId="14100"/>
          <ac:cxnSpMkLst>
            <pc:docMk/>
            <pc:sldMk cId="3232265693" sldId="345"/>
            <ac:cxnSpMk id="23" creationId="{D8FA3C61-17A2-436B-8EE0-88E57DE8FA3C}"/>
          </ac:cxnSpMkLst>
        </pc:cxnChg>
      </pc:sldChg>
      <pc:sldChg chg="addSp delSp">
        <pc:chgData name="sareljgreyling@gmail.com" userId="S::urn:spo:guest#sareljgreyling@gmail.com::" providerId="AD" clId="Web-{E4DE0899-52C1-1C0D-34E6-E2AC83D2EF9F}" dt="2021-03-04T17:52:17.391" v="81"/>
        <pc:sldMkLst>
          <pc:docMk/>
          <pc:sldMk cId="4240010670" sldId="348"/>
        </pc:sldMkLst>
        <pc:spChg chg="del">
          <ac:chgData name="sareljgreyling@gmail.com" userId="S::urn:spo:guest#sareljgreyling@gmail.com::" providerId="AD" clId="Web-{E4DE0899-52C1-1C0D-34E6-E2AC83D2EF9F}" dt="2021-03-04T17:52:16.063" v="80"/>
          <ac:spMkLst>
            <pc:docMk/>
            <pc:sldMk cId="4240010670" sldId="348"/>
            <ac:spMk id="40" creationId="{F8361BE1-22E3-4129-9CDB-D4E3F0AEE5DB}"/>
          </ac:spMkLst>
        </pc:spChg>
        <pc:spChg chg="add">
          <ac:chgData name="sareljgreyling@gmail.com" userId="S::urn:spo:guest#sareljgreyling@gmail.com::" providerId="AD" clId="Web-{E4DE0899-52C1-1C0D-34E6-E2AC83D2EF9F}" dt="2021-03-04T17:52:17.391" v="81"/>
          <ac:spMkLst>
            <pc:docMk/>
            <pc:sldMk cId="4240010670" sldId="348"/>
            <ac:spMk id="136" creationId="{384AC24B-6EBC-444E-B5FD-5EED00996162}"/>
          </ac:spMkLst>
        </pc:spChg>
      </pc:sldChg>
      <pc:sldChg chg="addSp delSp modSp">
        <pc:chgData name="sareljgreyling@gmail.com" userId="S::urn:spo:guest#sareljgreyling@gmail.com::" providerId="AD" clId="Web-{E4DE0899-52C1-1C0D-34E6-E2AC83D2EF9F}" dt="2021-03-04T17:51:34.154" v="76"/>
        <pc:sldMkLst>
          <pc:docMk/>
          <pc:sldMk cId="1269968066" sldId="352"/>
        </pc:sldMkLst>
        <pc:spChg chg="del mod">
          <ac:chgData name="sareljgreyling@gmail.com" userId="S::urn:spo:guest#sareljgreyling@gmail.com::" providerId="AD" clId="Web-{E4DE0899-52C1-1C0D-34E6-E2AC83D2EF9F}" dt="2021-03-04T17:51:28.467" v="74"/>
          <ac:spMkLst>
            <pc:docMk/>
            <pc:sldMk cId="1269968066" sldId="352"/>
            <ac:spMk id="12" creationId="{C811CBE8-415F-44AA-A76B-05CE9762C582}"/>
          </ac:spMkLst>
        </pc:spChg>
        <pc:spChg chg="add del">
          <ac:chgData name="sareljgreyling@gmail.com" userId="S::urn:spo:guest#sareljgreyling@gmail.com::" providerId="AD" clId="Web-{E4DE0899-52C1-1C0D-34E6-E2AC83D2EF9F}" dt="2021-03-04T17:51:33.608" v="75"/>
          <ac:spMkLst>
            <pc:docMk/>
            <pc:sldMk cId="1269968066" sldId="352"/>
            <ac:spMk id="25" creationId="{61729840-D8E2-4931-AD81-AC634C6FA702}"/>
          </ac:spMkLst>
        </pc:spChg>
        <pc:spChg chg="add">
          <ac:chgData name="sareljgreyling@gmail.com" userId="S::urn:spo:guest#sareljgreyling@gmail.com::" providerId="AD" clId="Web-{E4DE0899-52C1-1C0D-34E6-E2AC83D2EF9F}" dt="2021-03-04T17:51:34.154" v="76"/>
          <ac:spMkLst>
            <pc:docMk/>
            <pc:sldMk cId="1269968066" sldId="352"/>
            <ac:spMk id="26" creationId="{BC8472B8-80EA-41D7-B076-50B556687031}"/>
          </ac:spMkLst>
        </pc:spChg>
      </pc:sldChg>
      <pc:sldChg chg="addSp delSp modSp">
        <pc:chgData name="sareljgreyling@gmail.com" userId="S::urn:spo:guest#sareljgreyling@gmail.com::" providerId="AD" clId="Web-{E4DE0899-52C1-1C0D-34E6-E2AC83D2EF9F}" dt="2021-03-04T17:52:01.828" v="79" actId="1076"/>
        <pc:sldMkLst>
          <pc:docMk/>
          <pc:sldMk cId="3626622427" sldId="353"/>
        </pc:sldMkLst>
        <pc:spChg chg="del">
          <ac:chgData name="sareljgreyling@gmail.com" userId="S::urn:spo:guest#sareljgreyling@gmail.com::" providerId="AD" clId="Web-{E4DE0899-52C1-1C0D-34E6-E2AC83D2EF9F}" dt="2021-03-04T17:51:44.080" v="77"/>
          <ac:spMkLst>
            <pc:docMk/>
            <pc:sldMk cId="3626622427" sldId="353"/>
            <ac:spMk id="34" creationId="{B828A010-4A1F-4309-B28B-654A60A7C2DA}"/>
          </ac:spMkLst>
        </pc:spChg>
        <pc:spChg chg="add">
          <ac:chgData name="sareljgreyling@gmail.com" userId="S::urn:spo:guest#sareljgreyling@gmail.com::" providerId="AD" clId="Web-{E4DE0899-52C1-1C0D-34E6-E2AC83D2EF9F}" dt="2021-03-04T17:51:45.171" v="78"/>
          <ac:spMkLst>
            <pc:docMk/>
            <pc:sldMk cId="3626622427" sldId="353"/>
            <ac:spMk id="60" creationId="{E9302D46-5B32-418C-AB0C-F21D8D9ADEF3}"/>
          </ac:spMkLst>
        </pc:spChg>
        <pc:graphicFrameChg chg="mod">
          <ac:chgData name="sareljgreyling@gmail.com" userId="S::urn:spo:guest#sareljgreyling@gmail.com::" providerId="AD" clId="Web-{E4DE0899-52C1-1C0D-34E6-E2AC83D2EF9F}" dt="2021-03-04T17:52:01.828" v="79" actId="1076"/>
          <ac:graphicFrameMkLst>
            <pc:docMk/>
            <pc:sldMk cId="3626622427" sldId="353"/>
            <ac:graphicFrameMk id="2" creationId="{F2D120E2-DE88-455F-9CA7-277636161EB5}"/>
          </ac:graphicFrameMkLst>
        </pc:graphicFrameChg>
      </pc:sldChg>
      <pc:sldChg chg="addSp delSp modSp">
        <pc:chgData name="sareljgreyling@gmail.com" userId="S::urn:spo:guest#sareljgreyling@gmail.com::" providerId="AD" clId="Web-{E4DE0899-52C1-1C0D-34E6-E2AC83D2EF9F}" dt="2021-03-04T17:54:50.243" v="99"/>
        <pc:sldMkLst>
          <pc:docMk/>
          <pc:sldMk cId="3145717572" sldId="355"/>
        </pc:sldMkLst>
        <pc:spChg chg="mod">
          <ac:chgData name="sareljgreyling@gmail.com" userId="S::urn:spo:guest#sareljgreyling@gmail.com::" providerId="AD" clId="Web-{E4DE0899-52C1-1C0D-34E6-E2AC83D2EF9F}" dt="2021-03-04T17:54:21.414" v="96" actId="1076"/>
          <ac:spMkLst>
            <pc:docMk/>
            <pc:sldMk cId="3145717572" sldId="355"/>
            <ac:spMk id="8" creationId="{F229DE6C-A62B-429A-9993-CEAA9BC8F732}"/>
          </ac:spMkLst>
        </pc:spChg>
        <pc:spChg chg="add del">
          <ac:chgData name="sareljgreyling@gmail.com" userId="S::urn:spo:guest#sareljgreyling@gmail.com::" providerId="AD" clId="Web-{E4DE0899-52C1-1C0D-34E6-E2AC83D2EF9F}" dt="2021-03-04T17:54:06.522" v="93"/>
          <ac:spMkLst>
            <pc:docMk/>
            <pc:sldMk cId="3145717572" sldId="355"/>
            <ac:spMk id="28" creationId="{3DB9A855-7019-4420-9F98-3CBECC028B66}"/>
          </ac:spMkLst>
        </pc:spChg>
        <pc:spChg chg="add del">
          <ac:chgData name="sareljgreyling@gmail.com" userId="S::urn:spo:guest#sareljgreyling@gmail.com::" providerId="AD" clId="Web-{E4DE0899-52C1-1C0D-34E6-E2AC83D2EF9F}" dt="2021-03-04T17:54:41.712" v="97"/>
          <ac:spMkLst>
            <pc:docMk/>
            <pc:sldMk cId="3145717572" sldId="355"/>
            <ac:spMk id="34" creationId="{78C4196A-1125-47F6-8471-54FF7842AC20}"/>
          </ac:spMkLst>
        </pc:spChg>
        <pc:spChg chg="add del">
          <ac:chgData name="sareljgreyling@gmail.com" userId="S::urn:spo:guest#sareljgreyling@gmail.com::" providerId="AD" clId="Web-{E4DE0899-52C1-1C0D-34E6-E2AC83D2EF9F}" dt="2021-03-04T17:54:50.243" v="99"/>
          <ac:spMkLst>
            <pc:docMk/>
            <pc:sldMk cId="3145717572" sldId="355"/>
            <ac:spMk id="36" creationId="{FFB01993-7ED6-45B6-9C0C-242286DF4485}"/>
          </ac:spMkLst>
        </pc:spChg>
        <pc:graphicFrameChg chg="add del">
          <ac:chgData name="sareljgreyling@gmail.com" userId="S::urn:spo:guest#sareljgreyling@gmail.com::" providerId="AD" clId="Web-{E4DE0899-52C1-1C0D-34E6-E2AC83D2EF9F}" dt="2021-03-04T17:53:19.426" v="89"/>
          <ac:graphicFrameMkLst>
            <pc:docMk/>
            <pc:sldMk cId="3145717572" sldId="355"/>
            <ac:graphicFrameMk id="20" creationId="{308BD6AC-62E2-4170-BDA1-8298DD154025}"/>
          </ac:graphicFrameMkLst>
        </pc:graphicFrameChg>
      </pc:sldChg>
      <pc:sldChg chg="addSp delSp modSp">
        <pc:chgData name="sareljgreyling@gmail.com" userId="S::urn:spo:guest#sareljgreyling@gmail.com::" providerId="AD" clId="Web-{E4DE0899-52C1-1C0D-34E6-E2AC83D2EF9F}" dt="2021-03-04T17:55:12.307" v="102"/>
        <pc:sldMkLst>
          <pc:docMk/>
          <pc:sldMk cId="3060092045" sldId="356"/>
        </pc:sldMkLst>
        <pc:spChg chg="add">
          <ac:chgData name="sareljgreyling@gmail.com" userId="S::urn:spo:guest#sareljgreyling@gmail.com::" providerId="AD" clId="Web-{E4DE0899-52C1-1C0D-34E6-E2AC83D2EF9F}" dt="2021-03-04T17:55:09.385" v="101"/>
          <ac:spMkLst>
            <pc:docMk/>
            <pc:sldMk cId="3060092045" sldId="356"/>
            <ac:spMk id="2" creationId="{4389EFE5-A19F-488C-BA9E-996282B1C001}"/>
          </ac:spMkLst>
        </pc:spChg>
        <pc:spChg chg="del mod">
          <ac:chgData name="sareljgreyling@gmail.com" userId="S::urn:spo:guest#sareljgreyling@gmail.com::" providerId="AD" clId="Web-{E4DE0899-52C1-1C0D-34E6-E2AC83D2EF9F}" dt="2021-03-04T17:55:12.307" v="102"/>
          <ac:spMkLst>
            <pc:docMk/>
            <pc:sldMk cId="3060092045" sldId="356"/>
            <ac:spMk id="8" creationId="{F229DE6C-A62B-429A-9993-CEAA9BC8F732}"/>
          </ac:spMkLst>
        </pc:spChg>
      </pc:sldChg>
      <pc:sldChg chg="addSp delSp">
        <pc:chgData name="sareljgreyling@gmail.com" userId="S::urn:spo:guest#sareljgreyling@gmail.com::" providerId="AD" clId="Web-{E4DE0899-52C1-1C0D-34E6-E2AC83D2EF9F}" dt="2021-03-04T17:55:21.964" v="104"/>
        <pc:sldMkLst>
          <pc:docMk/>
          <pc:sldMk cId="3696183142" sldId="357"/>
        </pc:sldMkLst>
        <pc:spChg chg="add">
          <ac:chgData name="sareljgreyling@gmail.com" userId="S::urn:spo:guest#sareljgreyling@gmail.com::" providerId="AD" clId="Web-{E4DE0899-52C1-1C0D-34E6-E2AC83D2EF9F}" dt="2021-03-04T17:55:21.964" v="104"/>
          <ac:spMkLst>
            <pc:docMk/>
            <pc:sldMk cId="3696183142" sldId="357"/>
            <ac:spMk id="2" creationId="{19BC0FCC-2510-4AAA-B106-8EA03D3BF265}"/>
          </ac:spMkLst>
        </pc:spChg>
        <pc:spChg chg="del">
          <ac:chgData name="sareljgreyling@gmail.com" userId="S::urn:spo:guest#sareljgreyling@gmail.com::" providerId="AD" clId="Web-{E4DE0899-52C1-1C0D-34E6-E2AC83D2EF9F}" dt="2021-03-04T17:55:20.683" v="103"/>
          <ac:spMkLst>
            <pc:docMk/>
            <pc:sldMk cId="3696183142" sldId="357"/>
            <ac:spMk id="8" creationId="{F229DE6C-A62B-429A-9993-CEAA9BC8F732}"/>
          </ac:spMkLst>
        </pc:spChg>
      </pc:sldChg>
      <pc:sldChg chg="addSp delSp modSp">
        <pc:chgData name="sareljgreyling@gmail.com" userId="S::urn:spo:guest#sareljgreyling@gmail.com::" providerId="AD" clId="Web-{E4DE0899-52C1-1C0D-34E6-E2AC83D2EF9F}" dt="2021-03-04T17:59:14.680" v="137" actId="20577"/>
        <pc:sldMkLst>
          <pc:docMk/>
          <pc:sldMk cId="308647414" sldId="358"/>
        </pc:sldMkLst>
        <pc:spChg chg="add">
          <ac:chgData name="sareljgreyling@gmail.com" userId="S::urn:spo:guest#sareljgreyling@gmail.com::" providerId="AD" clId="Web-{E4DE0899-52C1-1C0D-34E6-E2AC83D2EF9F}" dt="2021-03-04T17:55:50.590" v="106"/>
          <ac:spMkLst>
            <pc:docMk/>
            <pc:sldMk cId="308647414" sldId="358"/>
            <ac:spMk id="2" creationId="{5A627972-0A33-4D55-9CEF-A5A4EF6AB714}"/>
          </ac:spMkLst>
        </pc:spChg>
        <pc:spChg chg="del mod">
          <ac:chgData name="sareljgreyling@gmail.com" userId="S::urn:spo:guest#sareljgreyling@gmail.com::" providerId="AD" clId="Web-{E4DE0899-52C1-1C0D-34E6-E2AC83D2EF9F}" dt="2021-03-04T17:56:02.403" v="107"/>
          <ac:spMkLst>
            <pc:docMk/>
            <pc:sldMk cId="308647414" sldId="358"/>
            <ac:spMk id="8" creationId="{F229DE6C-A62B-429A-9993-CEAA9BC8F732}"/>
          </ac:spMkLst>
        </pc:spChg>
        <pc:spChg chg="mod">
          <ac:chgData name="sareljgreyling@gmail.com" userId="S::urn:spo:guest#sareljgreyling@gmail.com::" providerId="AD" clId="Web-{E4DE0899-52C1-1C0D-34E6-E2AC83D2EF9F}" dt="2021-03-04T17:58:58.647" v="133" actId="20577"/>
          <ac:spMkLst>
            <pc:docMk/>
            <pc:sldMk cId="308647414" sldId="358"/>
            <ac:spMk id="580" creationId="{FCDA76B0-11B3-4EDF-846D-B2DCA670401D}"/>
          </ac:spMkLst>
        </pc:spChg>
        <pc:spChg chg="mod">
          <ac:chgData name="sareljgreyling@gmail.com" userId="S::urn:spo:guest#sareljgreyling@gmail.com::" providerId="AD" clId="Web-{E4DE0899-52C1-1C0D-34E6-E2AC83D2EF9F}" dt="2021-03-04T17:59:03.992" v="134" actId="20577"/>
          <ac:spMkLst>
            <pc:docMk/>
            <pc:sldMk cId="308647414" sldId="358"/>
            <ac:spMk id="581" creationId="{8E346969-24E2-4284-B1AB-0FD003AAB96A}"/>
          </ac:spMkLst>
        </pc:spChg>
        <pc:spChg chg="mod">
          <ac:chgData name="sareljgreyling@gmail.com" userId="S::urn:spo:guest#sareljgreyling@gmail.com::" providerId="AD" clId="Web-{E4DE0899-52C1-1C0D-34E6-E2AC83D2EF9F}" dt="2021-03-04T17:59:07.398" v="135" actId="20577"/>
          <ac:spMkLst>
            <pc:docMk/>
            <pc:sldMk cId="308647414" sldId="358"/>
            <ac:spMk id="582" creationId="{0E1A6383-42BB-40BB-B812-AB29761BDD0A}"/>
          </ac:spMkLst>
        </pc:spChg>
        <pc:spChg chg="mod">
          <ac:chgData name="sareljgreyling@gmail.com" userId="S::urn:spo:guest#sareljgreyling@gmail.com::" providerId="AD" clId="Web-{E4DE0899-52C1-1C0D-34E6-E2AC83D2EF9F}" dt="2021-03-04T17:59:11.242" v="136" actId="20577"/>
          <ac:spMkLst>
            <pc:docMk/>
            <pc:sldMk cId="308647414" sldId="358"/>
            <ac:spMk id="583" creationId="{7EB48EDA-F9F1-4B71-BCDA-68039C89D925}"/>
          </ac:spMkLst>
        </pc:spChg>
        <pc:spChg chg="mod">
          <ac:chgData name="sareljgreyling@gmail.com" userId="S::urn:spo:guest#sareljgreyling@gmail.com::" providerId="AD" clId="Web-{E4DE0899-52C1-1C0D-34E6-E2AC83D2EF9F}" dt="2021-03-04T17:59:14.680" v="137" actId="20577"/>
          <ac:spMkLst>
            <pc:docMk/>
            <pc:sldMk cId="308647414" sldId="358"/>
            <ac:spMk id="584" creationId="{A654FE22-9094-45B6-B74D-12646C5C34EE}"/>
          </ac:spMkLst>
        </pc:spChg>
      </pc:sldChg>
      <pc:sldChg chg="addSp delSp modSp">
        <pc:chgData name="sareljgreyling@gmail.com" userId="S::urn:spo:guest#sareljgreyling@gmail.com::" providerId="AD" clId="Web-{E4DE0899-52C1-1C0D-34E6-E2AC83D2EF9F}" dt="2021-03-04T17:57:03.876" v="115" actId="1076"/>
        <pc:sldMkLst>
          <pc:docMk/>
          <pc:sldMk cId="691037975" sldId="359"/>
        </pc:sldMkLst>
        <pc:spChg chg="add">
          <ac:chgData name="sareljgreyling@gmail.com" userId="S::urn:spo:guest#sareljgreyling@gmail.com::" providerId="AD" clId="Web-{E4DE0899-52C1-1C0D-34E6-E2AC83D2EF9F}" dt="2021-03-04T17:56:35.343" v="109"/>
          <ac:spMkLst>
            <pc:docMk/>
            <pc:sldMk cId="691037975" sldId="359"/>
            <ac:spMk id="2" creationId="{64CEBADA-9A34-45B2-8290-8F7E970408F4}"/>
          </ac:spMkLst>
        </pc:spChg>
        <pc:spChg chg="del">
          <ac:chgData name="sareljgreyling@gmail.com" userId="S::urn:spo:guest#sareljgreyling@gmail.com::" providerId="AD" clId="Web-{E4DE0899-52C1-1C0D-34E6-E2AC83D2EF9F}" dt="2021-03-04T17:56:34.624" v="108"/>
          <ac:spMkLst>
            <pc:docMk/>
            <pc:sldMk cId="691037975" sldId="359"/>
            <ac:spMk id="8" creationId="{F229DE6C-A62B-429A-9993-CEAA9BC8F732}"/>
          </ac:spMkLst>
        </pc:spChg>
        <pc:spChg chg="mod">
          <ac:chgData name="sareljgreyling@gmail.com" userId="S::urn:spo:guest#sareljgreyling@gmail.com::" providerId="AD" clId="Web-{E4DE0899-52C1-1C0D-34E6-E2AC83D2EF9F}" dt="2021-03-04T17:57:03.876" v="115" actId="1076"/>
          <ac:spMkLst>
            <pc:docMk/>
            <pc:sldMk cId="691037975" sldId="359"/>
            <ac:spMk id="11" creationId="{3E2CAECD-1AB6-45E8-8F07-691409F8F25C}"/>
          </ac:spMkLst>
        </pc:spChg>
        <pc:picChg chg="mod">
          <ac:chgData name="sareljgreyling@gmail.com" userId="S::urn:spo:guest#sareljgreyling@gmail.com::" providerId="AD" clId="Web-{E4DE0899-52C1-1C0D-34E6-E2AC83D2EF9F}" dt="2021-03-04T17:56:39.593" v="110" actId="14100"/>
          <ac:picMkLst>
            <pc:docMk/>
            <pc:sldMk cId="691037975" sldId="359"/>
            <ac:picMk id="9" creationId="{DBB09023-E6AD-4253-BACD-B5E9B334EB5C}"/>
          </ac:picMkLst>
        </pc:picChg>
      </pc:sldChg>
    </pc:docChg>
  </pc:docChgLst>
  <pc:docChgLst>
    <pc:chgData name="Katherine Collett" userId="S::katherine.collett_eng.ox.ac.uk#ext#@lunet.onmicrosoft.com::57662196-1ff7-4fef-ad5f-ca819cd64cbc" providerId="AD" clId="Web-{4A321611-F8B4-44AD-63A5-3715323458A6}"/>
    <pc:docChg chg="modSld">
      <pc:chgData name="Katherine Collett" userId="S::katherine.collett_eng.ox.ac.uk#ext#@lunet.onmicrosoft.com::57662196-1ff7-4fef-ad5f-ca819cd64cbc" providerId="AD" clId="Web-{4A321611-F8B4-44AD-63A5-3715323458A6}" dt="2021-03-05T14:24:40.853" v="54"/>
      <pc:docMkLst>
        <pc:docMk/>
      </pc:docMkLst>
      <pc:sldChg chg="modNotes">
        <pc:chgData name="Katherine Collett" userId="S::katherine.collett_eng.ox.ac.uk#ext#@lunet.onmicrosoft.com::57662196-1ff7-4fef-ad5f-ca819cd64cbc" providerId="AD" clId="Web-{4A321611-F8B4-44AD-63A5-3715323458A6}" dt="2021-03-05T14:24:40.853" v="54"/>
        <pc:sldMkLst>
          <pc:docMk/>
          <pc:sldMk cId="691037975" sldId="359"/>
        </pc:sldMkLst>
      </pc:sldChg>
    </pc:docChg>
  </pc:docChgLst>
  <pc:docChgLst>
    <pc:chgData name="simon.anthony.patterson@gmail.com" userId="S::urn:spo:guest#simon.anthony.patterson@gmail.com::" providerId="AD" clId="Web-{1CBC909C-3725-783D-2CDA-0719408C2763}"/>
    <pc:docChg chg="modSld">
      <pc:chgData name="simon.anthony.patterson@gmail.com" userId="S::urn:spo:guest#simon.anthony.patterson@gmail.com::" providerId="AD" clId="Web-{1CBC909C-3725-783D-2CDA-0719408C2763}" dt="2021-03-05T14:33:04.134" v="28" actId="20577"/>
      <pc:docMkLst>
        <pc:docMk/>
      </pc:docMkLst>
      <pc:sldChg chg="modSp">
        <pc:chgData name="simon.anthony.patterson@gmail.com" userId="S::urn:spo:guest#simon.anthony.patterson@gmail.com::" providerId="AD" clId="Web-{1CBC909C-3725-783D-2CDA-0719408C2763}" dt="2021-03-05T14:33:04.134" v="28" actId="20577"/>
        <pc:sldMkLst>
          <pc:docMk/>
          <pc:sldMk cId="1633408170" sldId="304"/>
        </pc:sldMkLst>
        <pc:graphicFrameChg chg="modGraphic">
          <ac:chgData name="simon.anthony.patterson@gmail.com" userId="S::urn:spo:guest#simon.anthony.patterson@gmail.com::" providerId="AD" clId="Web-{1CBC909C-3725-783D-2CDA-0719408C2763}" dt="2021-03-05T14:33:04.134" v="28" actId="20577"/>
          <ac:graphicFrameMkLst>
            <pc:docMk/>
            <pc:sldMk cId="1633408170" sldId="304"/>
            <ac:graphicFrameMk id="2" creationId="{103EB859-81E4-4969-9D5A-E3A6CC0A18FE}"/>
          </ac:graphicFrameMkLst>
        </pc:graphicFrameChg>
      </pc:sldChg>
      <pc:sldChg chg="modSp">
        <pc:chgData name="simon.anthony.patterson@gmail.com" userId="S::urn:spo:guest#simon.anthony.patterson@gmail.com::" providerId="AD" clId="Web-{1CBC909C-3725-783D-2CDA-0719408C2763}" dt="2021-03-05T13:54:22.771" v="9" actId="20577"/>
        <pc:sldMkLst>
          <pc:docMk/>
          <pc:sldMk cId="2334961334" sldId="343"/>
        </pc:sldMkLst>
        <pc:graphicFrameChg chg="mod modGraphic">
          <ac:chgData name="simon.anthony.patterson@gmail.com" userId="S::urn:spo:guest#simon.anthony.patterson@gmail.com::" providerId="AD" clId="Web-{1CBC909C-3725-783D-2CDA-0719408C2763}" dt="2021-03-05T13:54:22.771" v="9" actId="20577"/>
          <ac:graphicFrameMkLst>
            <pc:docMk/>
            <pc:sldMk cId="2334961334" sldId="343"/>
            <ac:graphicFrameMk id="2" creationId="{F2D120E2-DE88-455F-9CA7-277636161EB5}"/>
          </ac:graphicFrameMkLst>
        </pc:graphicFrameChg>
      </pc:sldChg>
      <pc:sldChg chg="modSp">
        <pc:chgData name="simon.anthony.patterson@gmail.com" userId="S::urn:spo:guest#simon.anthony.patterson@gmail.com::" providerId="AD" clId="Web-{1CBC909C-3725-783D-2CDA-0719408C2763}" dt="2021-03-05T14:21:35.755" v="14" actId="20577"/>
        <pc:sldMkLst>
          <pc:docMk/>
          <pc:sldMk cId="4240010670" sldId="348"/>
        </pc:sldMkLst>
        <pc:graphicFrameChg chg="modGraphic">
          <ac:chgData name="simon.anthony.patterson@gmail.com" userId="S::urn:spo:guest#simon.anthony.patterson@gmail.com::" providerId="AD" clId="Web-{1CBC909C-3725-783D-2CDA-0719408C2763}" dt="2021-03-05T14:21:35.755" v="14" actId="20577"/>
          <ac:graphicFrameMkLst>
            <pc:docMk/>
            <pc:sldMk cId="4240010670" sldId="348"/>
            <ac:graphicFrameMk id="2" creationId="{103EB859-81E4-4969-9D5A-E3A6CC0A18FE}"/>
          </ac:graphicFrameMkLst>
        </pc:graphicFrameChg>
      </pc:sldChg>
      <pc:sldChg chg="modSp">
        <pc:chgData name="simon.anthony.patterson@gmail.com" userId="S::urn:spo:guest#simon.anthony.patterson@gmail.com::" providerId="AD" clId="Web-{1CBC909C-3725-783D-2CDA-0719408C2763}" dt="2021-03-05T14:19:27.142" v="12" actId="20577"/>
        <pc:sldMkLst>
          <pc:docMk/>
          <pc:sldMk cId="3626622427" sldId="353"/>
        </pc:sldMkLst>
        <pc:graphicFrameChg chg="modGraphic">
          <ac:chgData name="simon.anthony.patterson@gmail.com" userId="S::urn:spo:guest#simon.anthony.patterson@gmail.com::" providerId="AD" clId="Web-{1CBC909C-3725-783D-2CDA-0719408C2763}" dt="2021-03-05T14:19:27.142" v="12" actId="20577"/>
          <ac:graphicFrameMkLst>
            <pc:docMk/>
            <pc:sldMk cId="3626622427" sldId="353"/>
            <ac:graphicFrameMk id="2" creationId="{F2D120E2-DE88-455F-9CA7-277636161EB5}"/>
          </ac:graphicFrameMkLst>
        </pc:graphicFrameChg>
      </pc:sldChg>
    </pc:docChg>
  </pc:docChgLst>
  <pc:docChgLst>
    <pc:chgData name="Katherine Collett" userId="S::katherine.collett_eng.ox.ac.uk#ext#@lunet.onmicrosoft.com::57662196-1ff7-4fef-ad5f-ca819cd64cbc" providerId="AD" clId="Web-{7CF03713-5FE1-8621-2059-ACAFAE808CB2}"/>
    <pc:docChg chg="modSld">
      <pc:chgData name="Katherine Collett" userId="S::katherine.collett_eng.ox.ac.uk#ext#@lunet.onmicrosoft.com::57662196-1ff7-4fef-ad5f-ca819cd64cbc" providerId="AD" clId="Web-{7CF03713-5FE1-8621-2059-ACAFAE808CB2}" dt="2021-03-06T22:21:07.245" v="167"/>
      <pc:docMkLst>
        <pc:docMk/>
      </pc:docMkLst>
      <pc:sldChg chg="delAnim modAnim modNotes">
        <pc:chgData name="Katherine Collett" userId="S::katherine.collett_eng.ox.ac.uk#ext#@lunet.onmicrosoft.com::57662196-1ff7-4fef-ad5f-ca819cd64cbc" providerId="AD" clId="Web-{7CF03713-5FE1-8621-2059-ACAFAE808CB2}" dt="2021-03-06T22:08:37.264" v="40"/>
        <pc:sldMkLst>
          <pc:docMk/>
          <pc:sldMk cId="4221300384" sldId="263"/>
        </pc:sldMkLst>
      </pc:sldChg>
      <pc:sldChg chg="delAnim modAnim">
        <pc:chgData name="Katherine Collett" userId="S::katherine.collett_eng.ox.ac.uk#ext#@lunet.onmicrosoft.com::57662196-1ff7-4fef-ad5f-ca819cd64cbc" providerId="AD" clId="Web-{7CF03713-5FE1-8621-2059-ACAFAE808CB2}" dt="2021-03-06T22:08:41.951" v="41"/>
        <pc:sldMkLst>
          <pc:docMk/>
          <pc:sldMk cId="762183620" sldId="297"/>
        </pc:sldMkLst>
      </pc:sldChg>
      <pc:sldChg chg="modNotes">
        <pc:chgData name="Katherine Collett" userId="S::katherine.collett_eng.ox.ac.uk#ext#@lunet.onmicrosoft.com::57662196-1ff7-4fef-ad5f-ca819cd64cbc" providerId="AD" clId="Web-{7CF03713-5FE1-8621-2059-ACAFAE808CB2}" dt="2021-03-06T22:17:08.416" v="114"/>
        <pc:sldMkLst>
          <pc:docMk/>
          <pc:sldMk cId="3536607974" sldId="303"/>
        </pc:sldMkLst>
      </pc:sldChg>
      <pc:sldChg chg="modSp">
        <pc:chgData name="Katherine Collett" userId="S::katherine.collett_eng.ox.ac.uk#ext#@lunet.onmicrosoft.com::57662196-1ff7-4fef-ad5f-ca819cd64cbc" providerId="AD" clId="Web-{7CF03713-5FE1-8621-2059-ACAFAE808CB2}" dt="2021-03-06T22:15:35.335" v="109" actId="20577"/>
        <pc:sldMkLst>
          <pc:docMk/>
          <pc:sldMk cId="1633408170" sldId="304"/>
        </pc:sldMkLst>
        <pc:graphicFrameChg chg="modGraphic">
          <ac:chgData name="Katherine Collett" userId="S::katherine.collett_eng.ox.ac.uk#ext#@lunet.onmicrosoft.com::57662196-1ff7-4fef-ad5f-ca819cd64cbc" providerId="AD" clId="Web-{7CF03713-5FE1-8621-2059-ACAFAE808CB2}" dt="2021-03-06T22:15:35.335" v="109" actId="20577"/>
          <ac:graphicFrameMkLst>
            <pc:docMk/>
            <pc:sldMk cId="1633408170" sldId="304"/>
            <ac:graphicFrameMk id="2" creationId="{103EB859-81E4-4969-9D5A-E3A6CC0A18FE}"/>
          </ac:graphicFrameMkLst>
        </pc:graphicFrameChg>
      </pc:sldChg>
      <pc:sldChg chg="modSp">
        <pc:chgData name="Katherine Collett" userId="S::katherine.collett_eng.ox.ac.uk#ext#@lunet.onmicrosoft.com::57662196-1ff7-4fef-ad5f-ca819cd64cbc" providerId="AD" clId="Web-{7CF03713-5FE1-8621-2059-ACAFAE808CB2}" dt="2021-03-06T22:15:50.695" v="111" actId="20577"/>
        <pc:sldMkLst>
          <pc:docMk/>
          <pc:sldMk cId="1431669721" sldId="340"/>
        </pc:sldMkLst>
        <pc:graphicFrameChg chg="modGraphic">
          <ac:chgData name="Katherine Collett" userId="S::katherine.collett_eng.ox.ac.uk#ext#@lunet.onmicrosoft.com::57662196-1ff7-4fef-ad5f-ca819cd64cbc" providerId="AD" clId="Web-{7CF03713-5FE1-8621-2059-ACAFAE808CB2}" dt="2021-03-06T22:15:50.695" v="111" actId="20577"/>
          <ac:graphicFrameMkLst>
            <pc:docMk/>
            <pc:sldMk cId="1431669721" sldId="340"/>
            <ac:graphicFrameMk id="145" creationId="{32E78F7F-C766-4576-9918-631DCF724BE1}"/>
          </ac:graphicFrameMkLst>
        </pc:graphicFrameChg>
      </pc:sldChg>
      <pc:sldChg chg="modSp delAnim modAnim modNotes">
        <pc:chgData name="Katherine Collett" userId="S::katherine.collett_eng.ox.ac.uk#ext#@lunet.onmicrosoft.com::57662196-1ff7-4fef-ad5f-ca819cd64cbc" providerId="AD" clId="Web-{7CF03713-5FE1-8621-2059-ACAFAE808CB2}" dt="2021-03-06T22:07:55.966" v="30"/>
        <pc:sldMkLst>
          <pc:docMk/>
          <pc:sldMk cId="56637415" sldId="341"/>
        </pc:sldMkLst>
        <pc:spChg chg="mod">
          <ac:chgData name="Katherine Collett" userId="S::katherine.collett_eng.ox.ac.uk#ext#@lunet.onmicrosoft.com::57662196-1ff7-4fef-ad5f-ca819cd64cbc" providerId="AD" clId="Web-{7CF03713-5FE1-8621-2059-ACAFAE808CB2}" dt="2021-03-06T22:03:15.454" v="4" actId="14100"/>
          <ac:spMkLst>
            <pc:docMk/>
            <pc:sldMk cId="56637415" sldId="341"/>
            <ac:spMk id="15" creationId="{79D30AB8-0B44-4C1C-B6C9-C37D132BED6E}"/>
          </ac:spMkLst>
        </pc:spChg>
      </pc:sldChg>
      <pc:sldChg chg="modNotes">
        <pc:chgData name="Katherine Collett" userId="S::katherine.collett_eng.ox.ac.uk#ext#@lunet.onmicrosoft.com::57662196-1ff7-4fef-ad5f-ca819cd64cbc" providerId="AD" clId="Web-{7CF03713-5FE1-8621-2059-ACAFAE808CB2}" dt="2021-03-06T22:12:14.625" v="48"/>
        <pc:sldMkLst>
          <pc:docMk/>
          <pc:sldMk cId="2334961334" sldId="343"/>
        </pc:sldMkLst>
      </pc:sldChg>
      <pc:sldChg chg="modSp modNotes">
        <pc:chgData name="Katherine Collett" userId="S::katherine.collett_eng.ox.ac.uk#ext#@lunet.onmicrosoft.com::57662196-1ff7-4fef-ad5f-ca819cd64cbc" providerId="AD" clId="Web-{7CF03713-5FE1-8621-2059-ACAFAE808CB2}" dt="2021-03-06T22:15:25.507" v="106"/>
        <pc:sldMkLst>
          <pc:docMk/>
          <pc:sldMk cId="4240010670" sldId="348"/>
        </pc:sldMkLst>
        <pc:graphicFrameChg chg="modGraphic">
          <ac:chgData name="Katherine Collett" userId="S::katherine.collett_eng.ox.ac.uk#ext#@lunet.onmicrosoft.com::57662196-1ff7-4fef-ad5f-ca819cd64cbc" providerId="AD" clId="Web-{7CF03713-5FE1-8621-2059-ACAFAE808CB2}" dt="2021-03-06T22:14:54.647" v="104" actId="20577"/>
          <ac:graphicFrameMkLst>
            <pc:docMk/>
            <pc:sldMk cId="4240010670" sldId="348"/>
            <ac:graphicFrameMk id="2" creationId="{103EB859-81E4-4969-9D5A-E3A6CC0A18FE}"/>
          </ac:graphicFrameMkLst>
        </pc:graphicFrameChg>
      </pc:sldChg>
      <pc:sldChg chg="delCm">
        <pc:chgData name="Katherine Collett" userId="S::katherine.collett_eng.ox.ac.uk#ext#@lunet.onmicrosoft.com::57662196-1ff7-4fef-ad5f-ca819cd64cbc" providerId="AD" clId="Web-{7CF03713-5FE1-8621-2059-ACAFAE808CB2}" dt="2021-03-06T22:09:52.094" v="42"/>
        <pc:sldMkLst>
          <pc:docMk/>
          <pc:sldMk cId="1269968066" sldId="352"/>
        </pc:sldMkLst>
      </pc:sldChg>
      <pc:sldChg chg="delCm modNotes">
        <pc:chgData name="Katherine Collett" userId="S::katherine.collett_eng.ox.ac.uk#ext#@lunet.onmicrosoft.com::57662196-1ff7-4fef-ad5f-ca819cd64cbc" providerId="AD" clId="Web-{7CF03713-5FE1-8621-2059-ACAFAE808CB2}" dt="2021-03-06T22:14:34.631" v="96"/>
        <pc:sldMkLst>
          <pc:docMk/>
          <pc:sldMk cId="3626622427" sldId="353"/>
        </pc:sldMkLst>
      </pc:sldChg>
      <pc:sldChg chg="modNotes">
        <pc:chgData name="Katherine Collett" userId="S::katherine.collett_eng.ox.ac.uk#ext#@lunet.onmicrosoft.com::57662196-1ff7-4fef-ad5f-ca819cd64cbc" providerId="AD" clId="Web-{7CF03713-5FE1-8621-2059-ACAFAE808CB2}" dt="2021-03-06T22:21:07.245" v="167"/>
        <pc:sldMkLst>
          <pc:docMk/>
          <pc:sldMk cId="691037975" sldId="359"/>
        </pc:sldMkLst>
      </pc:sldChg>
    </pc:docChg>
  </pc:docChgLst>
  <pc:docChgLst>
    <pc:chgData name=" " userId="57662196-1ff7-4fef-ad5f-ca819cd64cbc" providerId="ADAL" clId="{3863B7E9-054A-0642-BAE4-35E5CBABB9B3}"/>
    <pc:docChg chg="delSld modSld">
      <pc:chgData name=" " userId="57662196-1ff7-4fef-ad5f-ca819cd64cbc" providerId="ADAL" clId="{3863B7E9-054A-0642-BAE4-35E5CBABB9B3}" dt="2021-03-10T17:35:37.006" v="320" actId="20577"/>
      <pc:docMkLst>
        <pc:docMk/>
      </pc:docMkLst>
      <pc:sldChg chg="addSp modSp">
        <pc:chgData name=" " userId="57662196-1ff7-4fef-ad5f-ca819cd64cbc" providerId="ADAL" clId="{3863B7E9-054A-0642-BAE4-35E5CBABB9B3}" dt="2021-03-08T14:28:50.184" v="1" actId="1076"/>
        <pc:sldMkLst>
          <pc:docMk/>
          <pc:sldMk cId="0" sldId="256"/>
        </pc:sldMkLst>
        <pc:spChg chg="add mod">
          <ac:chgData name=" " userId="57662196-1ff7-4fef-ad5f-ca819cd64cbc" providerId="ADAL" clId="{3863B7E9-054A-0642-BAE4-35E5CBABB9B3}" dt="2021-03-08T14:28:50.184" v="1" actId="1076"/>
          <ac:spMkLst>
            <pc:docMk/>
            <pc:sldMk cId="0" sldId="256"/>
            <ac:spMk id="5" creationId="{DB01B194-8EC9-6F4A-AFF7-4524BBA2CD8D}"/>
          </ac:spMkLst>
        </pc:spChg>
      </pc:sldChg>
      <pc:sldChg chg="modNotesTx">
        <pc:chgData name=" " userId="57662196-1ff7-4fef-ad5f-ca819cd64cbc" providerId="ADAL" clId="{3863B7E9-054A-0642-BAE4-35E5CBABB9B3}" dt="2021-03-10T17:29:08.661" v="251" actId="20577"/>
        <pc:sldMkLst>
          <pc:docMk/>
          <pc:sldMk cId="3536607974" sldId="303"/>
        </pc:sldMkLst>
      </pc:sldChg>
      <pc:sldChg chg="modNotesTx">
        <pc:chgData name=" " userId="57662196-1ff7-4fef-ad5f-ca819cd64cbc" providerId="ADAL" clId="{3863B7E9-054A-0642-BAE4-35E5CBABB9B3}" dt="2021-03-10T17:31:39.546" v="268" actId="20577"/>
        <pc:sldMkLst>
          <pc:docMk/>
          <pc:sldMk cId="1633408170" sldId="304"/>
        </pc:sldMkLst>
      </pc:sldChg>
      <pc:sldChg chg="modNotesTx">
        <pc:chgData name=" " userId="57662196-1ff7-4fef-ad5f-ca819cd64cbc" providerId="ADAL" clId="{3863B7E9-054A-0642-BAE4-35E5CBABB9B3}" dt="2021-03-10T17:24:49.199" v="213" actId="20577"/>
        <pc:sldMkLst>
          <pc:docMk/>
          <pc:sldMk cId="1367493280" sldId="308"/>
        </pc:sldMkLst>
      </pc:sldChg>
      <pc:sldChg chg="del">
        <pc:chgData name=" " userId="57662196-1ff7-4fef-ad5f-ca819cd64cbc" providerId="ADAL" clId="{3863B7E9-054A-0642-BAE4-35E5CBABB9B3}" dt="2021-03-08T15:59:31.628" v="2" actId="2696"/>
        <pc:sldMkLst>
          <pc:docMk/>
          <pc:sldMk cId="4125355882" sldId="334"/>
        </pc:sldMkLst>
      </pc:sldChg>
      <pc:sldChg chg="modSp">
        <pc:chgData name=" " userId="57662196-1ff7-4fef-ad5f-ca819cd64cbc" providerId="ADAL" clId="{3863B7E9-054A-0642-BAE4-35E5CBABB9B3}" dt="2021-03-08T16:01:24.637" v="24" actId="20577"/>
        <pc:sldMkLst>
          <pc:docMk/>
          <pc:sldMk cId="144697344" sldId="336"/>
        </pc:sldMkLst>
        <pc:spChg chg="mod">
          <ac:chgData name=" " userId="57662196-1ff7-4fef-ad5f-ca819cd64cbc" providerId="ADAL" clId="{3863B7E9-054A-0642-BAE4-35E5CBABB9B3}" dt="2021-03-08T16:01:24.637" v="24" actId="20577"/>
          <ac:spMkLst>
            <pc:docMk/>
            <pc:sldMk cId="144697344" sldId="336"/>
            <ac:spMk id="6" creationId="{647B66FC-7A32-4375-BA2F-F62AEBE2C6EB}"/>
          </ac:spMkLst>
        </pc:spChg>
      </pc:sldChg>
      <pc:sldChg chg="modNotesTx">
        <pc:chgData name=" " userId="57662196-1ff7-4fef-ad5f-ca819cd64cbc" providerId="ADAL" clId="{3863B7E9-054A-0642-BAE4-35E5CBABB9B3}" dt="2021-03-10T17:21:04.721" v="48" actId="20577"/>
        <pc:sldMkLst>
          <pc:docMk/>
          <pc:sldMk cId="56637415" sldId="341"/>
        </pc:sldMkLst>
      </pc:sldChg>
      <pc:sldChg chg="modNotesTx">
        <pc:chgData name=" " userId="57662196-1ff7-4fef-ad5f-ca819cd64cbc" providerId="ADAL" clId="{3863B7E9-054A-0642-BAE4-35E5CBABB9B3}" dt="2021-03-10T17:22:11.587" v="89" actId="20577"/>
        <pc:sldMkLst>
          <pc:docMk/>
          <pc:sldMk cId="2334961334" sldId="343"/>
        </pc:sldMkLst>
      </pc:sldChg>
      <pc:sldChg chg="modNotesTx">
        <pc:chgData name=" " userId="57662196-1ff7-4fef-ad5f-ca819cd64cbc" providerId="ADAL" clId="{3863B7E9-054A-0642-BAE4-35E5CBABB9B3}" dt="2021-03-10T17:24:11.499" v="205" actId="20577"/>
        <pc:sldMkLst>
          <pc:docMk/>
          <pc:sldMk cId="2262863004" sldId="344"/>
        </pc:sldMkLst>
      </pc:sldChg>
      <pc:sldChg chg="modNotesTx">
        <pc:chgData name=" " userId="57662196-1ff7-4fef-ad5f-ca819cd64cbc" providerId="ADAL" clId="{3863B7E9-054A-0642-BAE4-35E5CBABB9B3}" dt="2021-03-10T17:27:11.521" v="241" actId="20577"/>
        <pc:sldMkLst>
          <pc:docMk/>
          <pc:sldMk cId="4240010670" sldId="348"/>
        </pc:sldMkLst>
      </pc:sldChg>
      <pc:sldChg chg="del">
        <pc:chgData name=" " userId="57662196-1ff7-4fef-ad5f-ca819cd64cbc" providerId="ADAL" clId="{3863B7E9-054A-0642-BAE4-35E5CBABB9B3}" dt="2021-03-08T16:00:29.363" v="3" actId="2696"/>
        <pc:sldMkLst>
          <pc:docMk/>
          <pc:sldMk cId="4128898291" sldId="351"/>
        </pc:sldMkLst>
      </pc:sldChg>
      <pc:sldChg chg="del">
        <pc:chgData name=" " userId="57662196-1ff7-4fef-ad5f-ca819cd64cbc" providerId="ADAL" clId="{3863B7E9-054A-0642-BAE4-35E5CBABB9B3}" dt="2021-03-08T16:00:34.470" v="4" actId="2696"/>
        <pc:sldMkLst>
          <pc:docMk/>
          <pc:sldMk cId="1969499876" sldId="354"/>
        </pc:sldMkLst>
      </pc:sldChg>
      <pc:sldChg chg="modNotesTx">
        <pc:chgData name=" " userId="57662196-1ff7-4fef-ad5f-ca819cd64cbc" providerId="ADAL" clId="{3863B7E9-054A-0642-BAE4-35E5CBABB9B3}" dt="2021-03-10T17:32:25.199" v="285" actId="20577"/>
        <pc:sldMkLst>
          <pc:docMk/>
          <pc:sldMk cId="3060092045" sldId="356"/>
        </pc:sldMkLst>
      </pc:sldChg>
      <pc:sldChg chg="modNotesTx">
        <pc:chgData name=" " userId="57662196-1ff7-4fef-ad5f-ca819cd64cbc" providerId="ADAL" clId="{3863B7E9-054A-0642-BAE4-35E5CBABB9B3}" dt="2021-03-10T17:33:54.222" v="302" actId="20577"/>
        <pc:sldMkLst>
          <pc:docMk/>
          <pc:sldMk cId="3696183142" sldId="357"/>
        </pc:sldMkLst>
      </pc:sldChg>
      <pc:sldChg chg="modNotesTx">
        <pc:chgData name=" " userId="57662196-1ff7-4fef-ad5f-ca819cd64cbc" providerId="ADAL" clId="{3863B7E9-054A-0642-BAE4-35E5CBABB9B3}" dt="2021-03-10T17:35:37.006" v="320" actId="20577"/>
        <pc:sldMkLst>
          <pc:docMk/>
          <pc:sldMk cId="691037975" sldId="359"/>
        </pc:sldMkLst>
      </pc:sldChg>
    </pc:docChg>
  </pc:docChgLst>
  <pc:docChgLst>
    <pc:chgData name=" " userId="13e44439-8913-4347-a3e1-e8bd29e343d7" providerId="ADAL" clId="{5E045F8E-C3E2-7548-814B-EC202AE19DDB}"/>
    <pc:docChg chg="undo redo custSel addSld delSld modSld sldOrd modMainMaster">
      <pc:chgData name=" " userId="13e44439-8913-4347-a3e1-e8bd29e343d7" providerId="ADAL" clId="{5E045F8E-C3E2-7548-814B-EC202AE19DDB}" dt="2021-02-20T15:19:18.934" v="1020" actId="2696"/>
      <pc:docMkLst>
        <pc:docMk/>
      </pc:docMkLst>
      <pc:sldChg chg="modSp mod">
        <pc:chgData name=" " userId="13e44439-8913-4347-a3e1-e8bd29e343d7" providerId="ADAL" clId="{5E045F8E-C3E2-7548-814B-EC202AE19DDB}" dt="2021-02-20T13:00:25.794" v="28" actId="20577"/>
        <pc:sldMkLst>
          <pc:docMk/>
          <pc:sldMk cId="0" sldId="256"/>
        </pc:sldMkLst>
        <pc:spChg chg="mod">
          <ac:chgData name=" " userId="13e44439-8913-4347-a3e1-e8bd29e343d7" providerId="ADAL" clId="{5E045F8E-C3E2-7548-814B-EC202AE19DDB}" dt="2021-02-20T13:00:25.794" v="28" actId="20577"/>
          <ac:spMkLst>
            <pc:docMk/>
            <pc:sldMk cId="0" sldId="256"/>
            <ac:spMk id="15362" creationId="{387F75CF-EFF7-48EE-9B58-68F46609EE5D}"/>
          </ac:spMkLst>
        </pc:spChg>
      </pc:sldChg>
      <pc:sldChg chg="addSp modSp add mod addCm modCm modNotes">
        <pc:chgData name=" " userId="13e44439-8913-4347-a3e1-e8bd29e343d7" providerId="ADAL" clId="{5E045F8E-C3E2-7548-814B-EC202AE19DDB}" dt="2021-02-20T13:04:49.193" v="125" actId="14100"/>
        <pc:sldMkLst>
          <pc:docMk/>
          <pc:sldMk cId="578265339" sldId="257"/>
        </pc:sldMkLst>
        <pc:spChg chg="mod">
          <ac:chgData name=" " userId="13e44439-8913-4347-a3e1-e8bd29e343d7" providerId="ADAL" clId="{5E045F8E-C3E2-7548-814B-EC202AE19DDB}" dt="2021-02-20T13:01:44.397" v="30"/>
          <ac:spMkLst>
            <pc:docMk/>
            <pc:sldMk cId="578265339" sldId="257"/>
            <ac:spMk id="10" creationId="{DE12BCC7-83F1-3944-B152-68F1A272FE71}"/>
          </ac:spMkLst>
        </pc:spChg>
        <pc:spChg chg="mod">
          <ac:chgData name=" " userId="13e44439-8913-4347-a3e1-e8bd29e343d7" providerId="ADAL" clId="{5E045F8E-C3E2-7548-814B-EC202AE19DDB}" dt="2021-02-20T13:04:49.193" v="125" actId="14100"/>
          <ac:spMkLst>
            <pc:docMk/>
            <pc:sldMk cId="578265339" sldId="257"/>
            <ac:spMk id="11" creationId="{E3F33BE3-7756-EF44-9269-DDA634DF88BE}"/>
          </ac:spMkLst>
        </pc:spChg>
        <pc:spChg chg="mod">
          <ac:chgData name=" " userId="13e44439-8913-4347-a3e1-e8bd29e343d7" providerId="ADAL" clId="{5E045F8E-C3E2-7548-814B-EC202AE19DDB}" dt="2021-02-20T13:03:59.406" v="95" actId="20577"/>
          <ac:spMkLst>
            <pc:docMk/>
            <pc:sldMk cId="578265339" sldId="257"/>
            <ac:spMk id="13" creationId="{D6232430-32BD-584A-8663-AB72540D5015}"/>
          </ac:spMkLst>
        </pc:spChg>
        <pc:spChg chg="mod">
          <ac:chgData name=" " userId="13e44439-8913-4347-a3e1-e8bd29e343d7" providerId="ADAL" clId="{5E045F8E-C3E2-7548-814B-EC202AE19DDB}" dt="2021-02-20T13:03:55.171" v="94" actId="14100"/>
          <ac:spMkLst>
            <pc:docMk/>
            <pc:sldMk cId="578265339" sldId="257"/>
            <ac:spMk id="14" creationId="{D2B48615-9B59-FC42-8A1C-39AC6AD2B38A}"/>
          </ac:spMkLst>
        </pc:spChg>
        <pc:spChg chg="mod">
          <ac:chgData name=" " userId="13e44439-8913-4347-a3e1-e8bd29e343d7" providerId="ADAL" clId="{5E045F8E-C3E2-7548-814B-EC202AE19DDB}" dt="2021-02-20T13:04:01.667" v="96" actId="20577"/>
          <ac:spMkLst>
            <pc:docMk/>
            <pc:sldMk cId="578265339" sldId="257"/>
            <ac:spMk id="15" creationId="{3360D123-245C-A74B-BA0C-3DDC84D667A1}"/>
          </ac:spMkLst>
        </pc:spChg>
        <pc:spChg chg="mod">
          <ac:chgData name=" " userId="13e44439-8913-4347-a3e1-e8bd29e343d7" providerId="ADAL" clId="{5E045F8E-C3E2-7548-814B-EC202AE19DDB}" dt="2021-02-20T13:04:03.911" v="97" actId="20577"/>
          <ac:spMkLst>
            <pc:docMk/>
            <pc:sldMk cId="578265339" sldId="257"/>
            <ac:spMk id="16" creationId="{C349FBFD-3A28-EE4D-BF2F-E02D874E43B4}"/>
          </ac:spMkLst>
        </pc:spChg>
        <pc:spChg chg="mod">
          <ac:chgData name=" " userId="13e44439-8913-4347-a3e1-e8bd29e343d7" providerId="ADAL" clId="{5E045F8E-C3E2-7548-814B-EC202AE19DDB}" dt="2021-02-20T13:04:05.751" v="98" actId="20577"/>
          <ac:spMkLst>
            <pc:docMk/>
            <pc:sldMk cId="578265339" sldId="257"/>
            <ac:spMk id="17" creationId="{92C64B27-9405-0449-9B6D-B45A0A92B5F4}"/>
          </ac:spMkLst>
        </pc:spChg>
        <pc:grpChg chg="add mod">
          <ac:chgData name=" " userId="13e44439-8913-4347-a3e1-e8bd29e343d7" providerId="ADAL" clId="{5E045F8E-C3E2-7548-814B-EC202AE19DDB}" dt="2021-02-20T13:02:42.173" v="33"/>
          <ac:grpSpMkLst>
            <pc:docMk/>
            <pc:sldMk cId="578265339" sldId="257"/>
            <ac:grpSpMk id="12" creationId="{532CA00E-7A9B-E242-88C5-DF0A3B4EA619}"/>
          </ac:grpSpMkLst>
        </pc:grpChg>
        <pc:cxnChg chg="mod">
          <ac:chgData name=" " userId="13e44439-8913-4347-a3e1-e8bd29e343d7" providerId="ADAL" clId="{5E045F8E-C3E2-7548-814B-EC202AE19DDB}" dt="2021-02-20T13:02:42.173" v="33"/>
          <ac:cxnSpMkLst>
            <pc:docMk/>
            <pc:sldMk cId="578265339" sldId="257"/>
            <ac:cxnSpMk id="18" creationId="{1153247F-8CB5-1940-A143-BB8E552DCCA4}"/>
          </ac:cxnSpMkLst>
        </pc:cxnChg>
        <pc:cxnChg chg="mod">
          <ac:chgData name=" " userId="13e44439-8913-4347-a3e1-e8bd29e343d7" providerId="ADAL" clId="{5E045F8E-C3E2-7548-814B-EC202AE19DDB}" dt="2021-02-20T13:02:42.173" v="33"/>
          <ac:cxnSpMkLst>
            <pc:docMk/>
            <pc:sldMk cId="578265339" sldId="257"/>
            <ac:cxnSpMk id="19" creationId="{B5CDC9E3-BF27-EF46-B6D6-E628D77FA478}"/>
          </ac:cxnSpMkLst>
        </pc:cxnChg>
        <pc:cxnChg chg="mod">
          <ac:chgData name=" " userId="13e44439-8913-4347-a3e1-e8bd29e343d7" providerId="ADAL" clId="{5E045F8E-C3E2-7548-814B-EC202AE19DDB}" dt="2021-02-20T13:02:42.173" v="33"/>
          <ac:cxnSpMkLst>
            <pc:docMk/>
            <pc:sldMk cId="578265339" sldId="257"/>
            <ac:cxnSpMk id="20" creationId="{56AADA88-EA16-2341-9548-75082919A9E0}"/>
          </ac:cxnSpMkLst>
        </pc:cxnChg>
      </pc:sldChg>
      <pc:sldChg chg="modSp del">
        <pc:chgData name=" " userId="13e44439-8913-4347-a3e1-e8bd29e343d7" providerId="ADAL" clId="{5E045F8E-C3E2-7548-814B-EC202AE19DDB}" dt="2021-02-20T15:01:40.112" v="450" actId="2696"/>
        <pc:sldMkLst>
          <pc:docMk/>
          <pc:sldMk cId="0" sldId="258"/>
        </pc:sldMkLst>
        <pc:spChg chg="mod">
          <ac:chgData name=" " userId="13e44439-8913-4347-a3e1-e8bd29e343d7" providerId="ADAL" clId="{5E045F8E-C3E2-7548-814B-EC202AE19DDB}" dt="2021-02-20T13:01:44.397" v="30"/>
          <ac:spMkLst>
            <pc:docMk/>
            <pc:sldMk cId="0" sldId="258"/>
            <ac:spMk id="115" creationId="{BEED846D-A27C-4CE9-83AC-578F822929F2}"/>
          </ac:spMkLst>
        </pc:spChg>
      </pc:sldChg>
      <pc:sldChg chg="add del">
        <pc:chgData name=" " userId="13e44439-8913-4347-a3e1-e8bd29e343d7" providerId="ADAL" clId="{5E045F8E-C3E2-7548-814B-EC202AE19DDB}" dt="2021-02-20T15:19:18.934" v="1020" actId="2696"/>
        <pc:sldMkLst>
          <pc:docMk/>
          <pc:sldMk cId="1044168159" sldId="262"/>
        </pc:sldMkLst>
      </pc:sldChg>
      <pc:sldChg chg="addSp delSp modSp add mod delAnim modNotes">
        <pc:chgData name=" " userId="13e44439-8913-4347-a3e1-e8bd29e343d7" providerId="ADAL" clId="{5E045F8E-C3E2-7548-814B-EC202AE19DDB}" dt="2021-02-20T15:00:54.734" v="446" actId="113"/>
        <pc:sldMkLst>
          <pc:docMk/>
          <pc:sldMk cId="4221300384" sldId="263"/>
        </pc:sldMkLst>
        <pc:spChg chg="del">
          <ac:chgData name=" " userId="13e44439-8913-4347-a3e1-e8bd29e343d7" providerId="ADAL" clId="{5E045F8E-C3E2-7548-814B-EC202AE19DDB}" dt="2021-02-20T14:57:45.468" v="356" actId="478"/>
          <ac:spMkLst>
            <pc:docMk/>
            <pc:sldMk cId="4221300384" sldId="263"/>
            <ac:spMk id="8" creationId="{63FE2775-FB72-4D44-B480-06EBB7F679B3}"/>
          </ac:spMkLst>
        </pc:spChg>
        <pc:spChg chg="del">
          <ac:chgData name=" " userId="13e44439-8913-4347-a3e1-e8bd29e343d7" providerId="ADAL" clId="{5E045F8E-C3E2-7548-814B-EC202AE19DDB}" dt="2021-02-20T14:57:43.533" v="355" actId="478"/>
          <ac:spMkLst>
            <pc:docMk/>
            <pc:sldMk cId="4221300384" sldId="263"/>
            <ac:spMk id="9" creationId="{D65E6D98-BE8C-6B4C-B23E-6167300445AE}"/>
          </ac:spMkLst>
        </pc:spChg>
        <pc:spChg chg="add mod">
          <ac:chgData name=" " userId="13e44439-8913-4347-a3e1-e8bd29e343d7" providerId="ADAL" clId="{5E045F8E-C3E2-7548-814B-EC202AE19DDB}" dt="2021-02-20T14:57:45.893" v="357"/>
          <ac:spMkLst>
            <pc:docMk/>
            <pc:sldMk cId="4221300384" sldId="263"/>
            <ac:spMk id="10" creationId="{AE5AEEC0-9F0B-6D4A-847B-126BB0B69CF1}"/>
          </ac:spMkLst>
        </pc:spChg>
        <pc:spChg chg="add mod">
          <ac:chgData name=" " userId="13e44439-8913-4347-a3e1-e8bd29e343d7" providerId="ADAL" clId="{5E045F8E-C3E2-7548-814B-EC202AE19DDB}" dt="2021-02-20T14:57:48.242" v="363" actId="20577"/>
          <ac:spMkLst>
            <pc:docMk/>
            <pc:sldMk cId="4221300384" sldId="263"/>
            <ac:spMk id="11" creationId="{91EEC0CA-88BF-A646-ABF7-E3609D2C07BE}"/>
          </ac:spMkLst>
        </pc:spChg>
        <pc:spChg chg="mod">
          <ac:chgData name=" " userId="13e44439-8913-4347-a3e1-e8bd29e343d7" providerId="ADAL" clId="{5E045F8E-C3E2-7548-814B-EC202AE19DDB}" dt="2021-02-20T14:58:54.608" v="381" actId="1076"/>
          <ac:spMkLst>
            <pc:docMk/>
            <pc:sldMk cId="4221300384" sldId="263"/>
            <ac:spMk id="22" creationId="{E1DC2AF0-C3FA-45B0-A42E-172CBD4EE7EE}"/>
          </ac:spMkLst>
        </pc:spChg>
        <pc:spChg chg="del mod topLvl">
          <ac:chgData name=" " userId="13e44439-8913-4347-a3e1-e8bd29e343d7" providerId="ADAL" clId="{5E045F8E-C3E2-7548-814B-EC202AE19DDB}" dt="2021-02-20T14:57:57" v="365" actId="478"/>
          <ac:spMkLst>
            <pc:docMk/>
            <pc:sldMk cId="4221300384" sldId="263"/>
            <ac:spMk id="24" creationId="{B4FF841D-3E7A-4256-B7E2-B905588EA61B}"/>
          </ac:spMkLst>
        </pc:spChg>
        <pc:spChg chg="mod topLvl">
          <ac:chgData name=" " userId="13e44439-8913-4347-a3e1-e8bd29e343d7" providerId="ADAL" clId="{5E045F8E-C3E2-7548-814B-EC202AE19DDB}" dt="2021-02-20T15:00:54.734" v="446" actId="113"/>
          <ac:spMkLst>
            <pc:docMk/>
            <pc:sldMk cId="4221300384" sldId="263"/>
            <ac:spMk id="25" creationId="{32297339-F337-4404-A13B-A236FE6EE5C9}"/>
          </ac:spMkLst>
        </pc:spChg>
        <pc:grpChg chg="del mod">
          <ac:chgData name=" " userId="13e44439-8913-4347-a3e1-e8bd29e343d7" providerId="ADAL" clId="{5E045F8E-C3E2-7548-814B-EC202AE19DDB}" dt="2021-02-20T14:57:57" v="365" actId="478"/>
          <ac:grpSpMkLst>
            <pc:docMk/>
            <pc:sldMk cId="4221300384" sldId="263"/>
            <ac:grpSpMk id="23" creationId="{9DACD03B-8A87-4FA0-A69A-B51A199EFCE3}"/>
          </ac:grpSpMkLst>
        </pc:grpChg>
      </pc:sldChg>
      <pc:sldChg chg="add del">
        <pc:chgData name=" " userId="13e44439-8913-4347-a3e1-e8bd29e343d7" providerId="ADAL" clId="{5E045F8E-C3E2-7548-814B-EC202AE19DDB}" dt="2021-02-20T15:01:30.289" v="449" actId="2696"/>
        <pc:sldMkLst>
          <pc:docMk/>
          <pc:sldMk cId="3850748882" sldId="264"/>
        </pc:sldMkLst>
      </pc:sldChg>
      <pc:sldChg chg="add del">
        <pc:chgData name=" " userId="13e44439-8913-4347-a3e1-e8bd29e343d7" providerId="ADAL" clId="{5E045F8E-C3E2-7548-814B-EC202AE19DDB}" dt="2021-02-20T15:01:30.289" v="449" actId="2696"/>
        <pc:sldMkLst>
          <pc:docMk/>
          <pc:sldMk cId="213543632" sldId="265"/>
        </pc:sldMkLst>
      </pc:sldChg>
      <pc:sldChg chg="add del">
        <pc:chgData name=" " userId="13e44439-8913-4347-a3e1-e8bd29e343d7" providerId="ADAL" clId="{5E045F8E-C3E2-7548-814B-EC202AE19DDB}" dt="2021-02-20T15:01:30.289" v="449" actId="2696"/>
        <pc:sldMkLst>
          <pc:docMk/>
          <pc:sldMk cId="2542293984" sldId="266"/>
        </pc:sldMkLst>
      </pc:sldChg>
      <pc:sldChg chg="add del">
        <pc:chgData name=" " userId="13e44439-8913-4347-a3e1-e8bd29e343d7" providerId="ADAL" clId="{5E045F8E-C3E2-7548-814B-EC202AE19DDB}" dt="2021-02-20T15:01:30.289" v="449" actId="2696"/>
        <pc:sldMkLst>
          <pc:docMk/>
          <pc:sldMk cId="1580086849" sldId="267"/>
        </pc:sldMkLst>
      </pc:sldChg>
      <pc:sldChg chg="add del">
        <pc:chgData name=" " userId="13e44439-8913-4347-a3e1-e8bd29e343d7" providerId="ADAL" clId="{5E045F8E-C3E2-7548-814B-EC202AE19DDB}" dt="2021-02-20T15:01:30.289" v="449" actId="2696"/>
        <pc:sldMkLst>
          <pc:docMk/>
          <pc:sldMk cId="2768043395" sldId="268"/>
        </pc:sldMkLst>
      </pc:sldChg>
      <pc:sldChg chg="add del">
        <pc:chgData name=" " userId="13e44439-8913-4347-a3e1-e8bd29e343d7" providerId="ADAL" clId="{5E045F8E-C3E2-7548-814B-EC202AE19DDB}" dt="2021-02-20T15:01:30.289" v="449" actId="2696"/>
        <pc:sldMkLst>
          <pc:docMk/>
          <pc:sldMk cId="2222984380" sldId="269"/>
        </pc:sldMkLst>
      </pc:sldChg>
      <pc:sldChg chg="add del">
        <pc:chgData name=" " userId="13e44439-8913-4347-a3e1-e8bd29e343d7" providerId="ADAL" clId="{5E045F8E-C3E2-7548-814B-EC202AE19DDB}" dt="2021-02-20T15:01:30.289" v="449" actId="2696"/>
        <pc:sldMkLst>
          <pc:docMk/>
          <pc:sldMk cId="1407339670" sldId="270"/>
        </pc:sldMkLst>
      </pc:sldChg>
      <pc:sldChg chg="add del">
        <pc:chgData name=" " userId="13e44439-8913-4347-a3e1-e8bd29e343d7" providerId="ADAL" clId="{5E045F8E-C3E2-7548-814B-EC202AE19DDB}" dt="2021-02-20T15:01:30.289" v="449" actId="2696"/>
        <pc:sldMkLst>
          <pc:docMk/>
          <pc:sldMk cId="3505808391" sldId="271"/>
        </pc:sldMkLst>
      </pc:sldChg>
      <pc:sldChg chg="add del">
        <pc:chgData name=" " userId="13e44439-8913-4347-a3e1-e8bd29e343d7" providerId="ADAL" clId="{5E045F8E-C3E2-7548-814B-EC202AE19DDB}" dt="2021-02-20T15:01:30.289" v="449" actId="2696"/>
        <pc:sldMkLst>
          <pc:docMk/>
          <pc:sldMk cId="3899252700" sldId="272"/>
        </pc:sldMkLst>
      </pc:sldChg>
      <pc:sldChg chg="add del">
        <pc:chgData name=" " userId="13e44439-8913-4347-a3e1-e8bd29e343d7" providerId="ADAL" clId="{5E045F8E-C3E2-7548-814B-EC202AE19DDB}" dt="2021-02-20T15:01:30.289" v="449" actId="2696"/>
        <pc:sldMkLst>
          <pc:docMk/>
          <pc:sldMk cId="2590383025" sldId="273"/>
        </pc:sldMkLst>
      </pc:sldChg>
      <pc:sldChg chg="add del">
        <pc:chgData name=" " userId="13e44439-8913-4347-a3e1-e8bd29e343d7" providerId="ADAL" clId="{5E045F8E-C3E2-7548-814B-EC202AE19DDB}" dt="2021-02-20T15:01:30.289" v="449" actId="2696"/>
        <pc:sldMkLst>
          <pc:docMk/>
          <pc:sldMk cId="2033803947" sldId="274"/>
        </pc:sldMkLst>
      </pc:sldChg>
      <pc:sldChg chg="add del">
        <pc:chgData name=" " userId="13e44439-8913-4347-a3e1-e8bd29e343d7" providerId="ADAL" clId="{5E045F8E-C3E2-7548-814B-EC202AE19DDB}" dt="2021-02-20T15:01:30.289" v="449" actId="2696"/>
        <pc:sldMkLst>
          <pc:docMk/>
          <pc:sldMk cId="649433922" sldId="275"/>
        </pc:sldMkLst>
      </pc:sldChg>
      <pc:sldChg chg="add del">
        <pc:chgData name=" " userId="13e44439-8913-4347-a3e1-e8bd29e343d7" providerId="ADAL" clId="{5E045F8E-C3E2-7548-814B-EC202AE19DDB}" dt="2021-02-20T15:01:30.289" v="449" actId="2696"/>
        <pc:sldMkLst>
          <pc:docMk/>
          <pc:sldMk cId="4087142353" sldId="276"/>
        </pc:sldMkLst>
      </pc:sldChg>
      <pc:sldChg chg="add del">
        <pc:chgData name=" " userId="13e44439-8913-4347-a3e1-e8bd29e343d7" providerId="ADAL" clId="{5E045F8E-C3E2-7548-814B-EC202AE19DDB}" dt="2021-02-20T15:01:30.289" v="449" actId="2696"/>
        <pc:sldMkLst>
          <pc:docMk/>
          <pc:sldMk cId="2097209775" sldId="277"/>
        </pc:sldMkLst>
      </pc:sldChg>
      <pc:sldChg chg="add del">
        <pc:chgData name=" " userId="13e44439-8913-4347-a3e1-e8bd29e343d7" providerId="ADAL" clId="{5E045F8E-C3E2-7548-814B-EC202AE19DDB}" dt="2021-02-20T15:01:30.289" v="449" actId="2696"/>
        <pc:sldMkLst>
          <pc:docMk/>
          <pc:sldMk cId="2536131210" sldId="278"/>
        </pc:sldMkLst>
      </pc:sldChg>
      <pc:sldChg chg="add del">
        <pc:chgData name=" " userId="13e44439-8913-4347-a3e1-e8bd29e343d7" providerId="ADAL" clId="{5E045F8E-C3E2-7548-814B-EC202AE19DDB}" dt="2021-02-20T15:01:30.289" v="449" actId="2696"/>
        <pc:sldMkLst>
          <pc:docMk/>
          <pc:sldMk cId="2031948844" sldId="279"/>
        </pc:sldMkLst>
      </pc:sldChg>
      <pc:sldChg chg="add del">
        <pc:chgData name=" " userId="13e44439-8913-4347-a3e1-e8bd29e343d7" providerId="ADAL" clId="{5E045F8E-C3E2-7548-814B-EC202AE19DDB}" dt="2021-02-20T15:01:30.289" v="449" actId="2696"/>
        <pc:sldMkLst>
          <pc:docMk/>
          <pc:sldMk cId="1334544098" sldId="280"/>
        </pc:sldMkLst>
      </pc:sldChg>
      <pc:sldChg chg="add del">
        <pc:chgData name=" " userId="13e44439-8913-4347-a3e1-e8bd29e343d7" providerId="ADAL" clId="{5E045F8E-C3E2-7548-814B-EC202AE19DDB}" dt="2021-02-20T15:01:30.289" v="449" actId="2696"/>
        <pc:sldMkLst>
          <pc:docMk/>
          <pc:sldMk cId="1638375504" sldId="281"/>
        </pc:sldMkLst>
      </pc:sldChg>
      <pc:sldChg chg="add del">
        <pc:chgData name=" " userId="13e44439-8913-4347-a3e1-e8bd29e343d7" providerId="ADAL" clId="{5E045F8E-C3E2-7548-814B-EC202AE19DDB}" dt="2021-02-20T15:01:30.289" v="449" actId="2696"/>
        <pc:sldMkLst>
          <pc:docMk/>
          <pc:sldMk cId="263982931" sldId="282"/>
        </pc:sldMkLst>
      </pc:sldChg>
      <pc:sldChg chg="del">
        <pc:chgData name=" " userId="13e44439-8913-4347-a3e1-e8bd29e343d7" providerId="ADAL" clId="{5E045F8E-C3E2-7548-814B-EC202AE19DDB}" dt="2021-02-20T13:04:54.380" v="126" actId="2696"/>
        <pc:sldMkLst>
          <pc:docMk/>
          <pc:sldMk cId="0" sldId="289"/>
        </pc:sldMkLst>
      </pc:sldChg>
      <pc:sldChg chg="modSp del modNotes">
        <pc:chgData name=" " userId="13e44439-8913-4347-a3e1-e8bd29e343d7" providerId="ADAL" clId="{5E045F8E-C3E2-7548-814B-EC202AE19DDB}" dt="2021-02-20T15:01:40.112" v="450" actId="2696"/>
        <pc:sldMkLst>
          <pc:docMk/>
          <pc:sldMk cId="0" sldId="290"/>
        </pc:sldMkLst>
        <pc:spChg chg="mod">
          <ac:chgData name=" " userId="13e44439-8913-4347-a3e1-e8bd29e343d7" providerId="ADAL" clId="{5E045F8E-C3E2-7548-814B-EC202AE19DDB}" dt="2021-02-20T13:01:44.397" v="30"/>
          <ac:spMkLst>
            <pc:docMk/>
            <pc:sldMk cId="0" sldId="290"/>
            <ac:spMk id="3" creationId="{A84733FF-7ED5-4E78-BEA9-CEED5EF50EA7}"/>
          </ac:spMkLst>
        </pc:spChg>
      </pc:sldChg>
      <pc:sldChg chg="modSp del modNotes">
        <pc:chgData name=" " userId="13e44439-8913-4347-a3e1-e8bd29e343d7" providerId="ADAL" clId="{5E045F8E-C3E2-7548-814B-EC202AE19DDB}" dt="2021-02-20T15:01:40.112" v="450" actId="2696"/>
        <pc:sldMkLst>
          <pc:docMk/>
          <pc:sldMk cId="0" sldId="293"/>
        </pc:sldMkLst>
        <pc:spChg chg="mod">
          <ac:chgData name=" " userId="13e44439-8913-4347-a3e1-e8bd29e343d7" providerId="ADAL" clId="{5E045F8E-C3E2-7548-814B-EC202AE19DDB}" dt="2021-02-20T13:01:44.397" v="30"/>
          <ac:spMkLst>
            <pc:docMk/>
            <pc:sldMk cId="0" sldId="293"/>
            <ac:spMk id="2" creationId="{390D02F7-E68A-43BE-99D5-A8C4CB5FF517}"/>
          </ac:spMkLst>
        </pc:spChg>
      </pc:sldChg>
      <pc:sldChg chg="modSp del">
        <pc:chgData name=" " userId="13e44439-8913-4347-a3e1-e8bd29e343d7" providerId="ADAL" clId="{5E045F8E-C3E2-7548-814B-EC202AE19DDB}" dt="2021-02-20T15:01:40.112" v="450" actId="2696"/>
        <pc:sldMkLst>
          <pc:docMk/>
          <pc:sldMk cId="0" sldId="294"/>
        </pc:sldMkLst>
        <pc:spChg chg="mod">
          <ac:chgData name=" " userId="13e44439-8913-4347-a3e1-e8bd29e343d7" providerId="ADAL" clId="{5E045F8E-C3E2-7548-814B-EC202AE19DDB}" dt="2021-02-20T13:01:44.397" v="30"/>
          <ac:spMkLst>
            <pc:docMk/>
            <pc:sldMk cId="0" sldId="294"/>
            <ac:spMk id="2" creationId="{8EB8BA53-A3D7-453B-BAC1-3AABD3404ECC}"/>
          </ac:spMkLst>
        </pc:spChg>
        <pc:spChg chg="mod">
          <ac:chgData name=" " userId="13e44439-8913-4347-a3e1-e8bd29e343d7" providerId="ADAL" clId="{5E045F8E-C3E2-7548-814B-EC202AE19DDB}" dt="2021-02-20T13:01:44.397" v="30"/>
          <ac:spMkLst>
            <pc:docMk/>
            <pc:sldMk cId="0" sldId="294"/>
            <ac:spMk id="56323" creationId="{CE850981-EEAD-457B-9711-D7A124A879B8}"/>
          </ac:spMkLst>
        </pc:spChg>
      </pc:sldChg>
      <pc:sldChg chg="del">
        <pc:chgData name=" " userId="13e44439-8913-4347-a3e1-e8bd29e343d7" providerId="ADAL" clId="{5E045F8E-C3E2-7548-814B-EC202AE19DDB}" dt="2021-02-20T13:04:28.287" v="104" actId="2696"/>
        <pc:sldMkLst>
          <pc:docMk/>
          <pc:sldMk cId="0" sldId="295"/>
        </pc:sldMkLst>
      </pc:sldChg>
      <pc:sldChg chg="modSp del">
        <pc:chgData name=" " userId="13e44439-8913-4347-a3e1-e8bd29e343d7" providerId="ADAL" clId="{5E045F8E-C3E2-7548-814B-EC202AE19DDB}" dt="2021-02-20T15:01:40.112" v="450" actId="2696"/>
        <pc:sldMkLst>
          <pc:docMk/>
          <pc:sldMk cId="0" sldId="296"/>
        </pc:sldMkLst>
        <pc:spChg chg="mod">
          <ac:chgData name=" " userId="13e44439-8913-4347-a3e1-e8bd29e343d7" providerId="ADAL" clId="{5E045F8E-C3E2-7548-814B-EC202AE19DDB}" dt="2021-02-20T13:01:44.397" v="30"/>
          <ac:spMkLst>
            <pc:docMk/>
            <pc:sldMk cId="0" sldId="296"/>
            <ac:spMk id="115" creationId="{00BCECBB-3355-482D-B837-0284A2B8BD89}"/>
          </ac:spMkLst>
        </pc:spChg>
      </pc:sldChg>
      <pc:sldChg chg="addSp delSp modSp add mod delAnim modNotes">
        <pc:chgData name=" " userId="13e44439-8913-4347-a3e1-e8bd29e343d7" providerId="ADAL" clId="{5E045F8E-C3E2-7548-814B-EC202AE19DDB}" dt="2021-02-20T15:01:02.775" v="447" actId="113"/>
        <pc:sldMkLst>
          <pc:docMk/>
          <pc:sldMk cId="762183620" sldId="297"/>
        </pc:sldMkLst>
        <pc:spChg chg="del">
          <ac:chgData name=" " userId="13e44439-8913-4347-a3e1-e8bd29e343d7" providerId="ADAL" clId="{5E045F8E-C3E2-7548-814B-EC202AE19DDB}" dt="2021-02-20T14:59:47.262" v="423" actId="478"/>
          <ac:spMkLst>
            <pc:docMk/>
            <pc:sldMk cId="762183620" sldId="297"/>
            <ac:spMk id="8" creationId="{63FE2775-FB72-4D44-B480-06EBB7F679B3}"/>
          </ac:spMkLst>
        </pc:spChg>
        <pc:spChg chg="add del">
          <ac:chgData name=" " userId="13e44439-8913-4347-a3e1-e8bd29e343d7" providerId="ADAL" clId="{5E045F8E-C3E2-7548-814B-EC202AE19DDB}" dt="2021-02-20T14:59:24.861" v="388" actId="478"/>
          <ac:spMkLst>
            <pc:docMk/>
            <pc:sldMk cId="762183620" sldId="297"/>
            <ac:spMk id="9" creationId="{D65E6D98-BE8C-6B4C-B23E-6167300445AE}"/>
          </ac:spMkLst>
        </pc:spChg>
        <pc:spChg chg="add mod">
          <ac:chgData name=" " userId="13e44439-8913-4347-a3e1-e8bd29e343d7" providerId="ADAL" clId="{5E045F8E-C3E2-7548-814B-EC202AE19DDB}" dt="2021-02-20T14:59:29.319" v="389"/>
          <ac:spMkLst>
            <pc:docMk/>
            <pc:sldMk cId="762183620" sldId="297"/>
            <ac:spMk id="10" creationId="{83507939-01D3-9A47-9E3F-F2DF549502AF}"/>
          </ac:spMkLst>
        </pc:spChg>
        <pc:spChg chg="add mod">
          <ac:chgData name=" " userId="13e44439-8913-4347-a3e1-e8bd29e343d7" providerId="ADAL" clId="{5E045F8E-C3E2-7548-814B-EC202AE19DDB}" dt="2021-02-20T14:59:43.756" v="422" actId="20577"/>
          <ac:spMkLst>
            <pc:docMk/>
            <pc:sldMk cId="762183620" sldId="297"/>
            <ac:spMk id="11" creationId="{B39DBE57-2C22-8440-9676-DD3BAA35ABF5}"/>
          </ac:spMkLst>
        </pc:spChg>
        <pc:spChg chg="mod topLvl">
          <ac:chgData name=" " userId="13e44439-8913-4347-a3e1-e8bd29e343d7" providerId="ADAL" clId="{5E045F8E-C3E2-7548-814B-EC202AE19DDB}" dt="2021-02-20T15:00:09.786" v="433" actId="21"/>
          <ac:spMkLst>
            <pc:docMk/>
            <pc:sldMk cId="762183620" sldId="297"/>
            <ac:spMk id="13" creationId="{C78B9B80-C35F-4856-B7DB-6557B6DFA2E5}"/>
          </ac:spMkLst>
        </pc:spChg>
        <pc:spChg chg="del mod topLvl">
          <ac:chgData name=" " userId="13e44439-8913-4347-a3e1-e8bd29e343d7" providerId="ADAL" clId="{5E045F8E-C3E2-7548-814B-EC202AE19DDB}" dt="2021-02-20T15:00:09.786" v="433" actId="21"/>
          <ac:spMkLst>
            <pc:docMk/>
            <pc:sldMk cId="762183620" sldId="297"/>
            <ac:spMk id="14" creationId="{8AECCDE0-B290-42C3-BD73-7AF7A437180A}"/>
          </ac:spMkLst>
        </pc:spChg>
        <pc:spChg chg="mod">
          <ac:chgData name=" " userId="13e44439-8913-4347-a3e1-e8bd29e343d7" providerId="ADAL" clId="{5E045F8E-C3E2-7548-814B-EC202AE19DDB}" dt="2021-02-20T14:59:55.828" v="425" actId="1076"/>
          <ac:spMkLst>
            <pc:docMk/>
            <pc:sldMk cId="762183620" sldId="297"/>
            <ac:spMk id="15" creationId="{A1832000-48B8-45E2-BAE4-C0CDCEA323C7}"/>
          </ac:spMkLst>
        </pc:spChg>
        <pc:spChg chg="add mod">
          <ac:chgData name=" " userId="13e44439-8913-4347-a3e1-e8bd29e343d7" providerId="ADAL" clId="{5E045F8E-C3E2-7548-814B-EC202AE19DDB}" dt="2021-02-20T15:01:02.775" v="447" actId="113"/>
          <ac:spMkLst>
            <pc:docMk/>
            <pc:sldMk cId="762183620" sldId="297"/>
            <ac:spMk id="16" creationId="{88D30E12-2274-C24B-B0E7-C59D753D013B}"/>
          </ac:spMkLst>
        </pc:spChg>
        <pc:grpChg chg="del mod">
          <ac:chgData name=" " userId="13e44439-8913-4347-a3e1-e8bd29e343d7" providerId="ADAL" clId="{5E045F8E-C3E2-7548-814B-EC202AE19DDB}" dt="2021-02-20T15:00:09.786" v="433" actId="21"/>
          <ac:grpSpMkLst>
            <pc:docMk/>
            <pc:sldMk cId="762183620" sldId="297"/>
            <ac:grpSpMk id="12" creationId="{6F2A87E1-5C87-4752-A229-78A22CB7F476}"/>
          </ac:grpSpMkLst>
        </pc:grpChg>
        <pc:picChg chg="add del">
          <ac:chgData name=" " userId="13e44439-8913-4347-a3e1-e8bd29e343d7" providerId="ADAL" clId="{5E045F8E-C3E2-7548-814B-EC202AE19DDB}" dt="2021-02-20T14:59:21.728" v="387" actId="478"/>
          <ac:picMkLst>
            <pc:docMk/>
            <pc:sldMk cId="762183620" sldId="297"/>
            <ac:picMk id="5" creationId="{67EF8E5A-BA09-1042-8B07-9DE9BF668F29}"/>
          </ac:picMkLst>
        </pc:picChg>
      </pc:sldChg>
      <pc:sldChg chg="add del">
        <pc:chgData name=" " userId="13e44439-8913-4347-a3e1-e8bd29e343d7" providerId="ADAL" clId="{5E045F8E-C3E2-7548-814B-EC202AE19DDB}" dt="2021-02-20T15:02:06.207" v="466" actId="2696"/>
        <pc:sldMkLst>
          <pc:docMk/>
          <pc:sldMk cId="1406224906" sldId="298"/>
        </pc:sldMkLst>
      </pc:sldChg>
      <pc:sldChg chg="modSp del">
        <pc:chgData name=" " userId="13e44439-8913-4347-a3e1-e8bd29e343d7" providerId="ADAL" clId="{5E045F8E-C3E2-7548-814B-EC202AE19DDB}" dt="2021-02-20T15:01:40.112" v="450" actId="2696"/>
        <pc:sldMkLst>
          <pc:docMk/>
          <pc:sldMk cId="0" sldId="299"/>
        </pc:sldMkLst>
        <pc:spChg chg="mod">
          <ac:chgData name=" " userId="13e44439-8913-4347-a3e1-e8bd29e343d7" providerId="ADAL" clId="{5E045F8E-C3E2-7548-814B-EC202AE19DDB}" dt="2021-02-20T13:01:44.397" v="30"/>
          <ac:spMkLst>
            <pc:docMk/>
            <pc:sldMk cId="0" sldId="299"/>
            <ac:spMk id="115" creationId="{5875DE2B-1A42-48F6-873D-AC31210D5B67}"/>
          </ac:spMkLst>
        </pc:spChg>
      </pc:sldChg>
      <pc:sldChg chg="modSp del">
        <pc:chgData name=" " userId="13e44439-8913-4347-a3e1-e8bd29e343d7" providerId="ADAL" clId="{5E045F8E-C3E2-7548-814B-EC202AE19DDB}" dt="2021-02-20T15:01:40.112" v="450" actId="2696"/>
        <pc:sldMkLst>
          <pc:docMk/>
          <pc:sldMk cId="0" sldId="300"/>
        </pc:sldMkLst>
        <pc:spChg chg="mod">
          <ac:chgData name=" " userId="13e44439-8913-4347-a3e1-e8bd29e343d7" providerId="ADAL" clId="{5E045F8E-C3E2-7548-814B-EC202AE19DDB}" dt="2021-02-20T13:01:44.397" v="30"/>
          <ac:spMkLst>
            <pc:docMk/>
            <pc:sldMk cId="0" sldId="300"/>
            <ac:spMk id="115" creationId="{1E76E8E6-A7E1-4D57-AE1B-2113E3721D28}"/>
          </ac:spMkLst>
        </pc:spChg>
      </pc:sldChg>
      <pc:sldChg chg="modSp del">
        <pc:chgData name=" " userId="13e44439-8913-4347-a3e1-e8bd29e343d7" providerId="ADAL" clId="{5E045F8E-C3E2-7548-814B-EC202AE19DDB}" dt="2021-02-20T15:01:40.112" v="450" actId="2696"/>
        <pc:sldMkLst>
          <pc:docMk/>
          <pc:sldMk cId="0" sldId="301"/>
        </pc:sldMkLst>
        <pc:spChg chg="mod">
          <ac:chgData name=" " userId="13e44439-8913-4347-a3e1-e8bd29e343d7" providerId="ADAL" clId="{5E045F8E-C3E2-7548-814B-EC202AE19DDB}" dt="2021-02-20T13:01:44.397" v="30"/>
          <ac:spMkLst>
            <pc:docMk/>
            <pc:sldMk cId="0" sldId="301"/>
            <ac:spMk id="115" creationId="{F2351E02-037C-4A94-834D-2BD706C3A26F}"/>
          </ac:spMkLst>
        </pc:spChg>
      </pc:sldChg>
      <pc:sldChg chg="del">
        <pc:chgData name=" " userId="13e44439-8913-4347-a3e1-e8bd29e343d7" providerId="ADAL" clId="{5E045F8E-C3E2-7548-814B-EC202AE19DDB}" dt="2021-02-20T15:01:40.112" v="450" actId="2696"/>
        <pc:sldMkLst>
          <pc:docMk/>
          <pc:sldMk cId="0" sldId="302"/>
        </pc:sldMkLst>
      </pc:sldChg>
      <pc:sldChg chg="addSp delSp modSp add mod modNotes">
        <pc:chgData name=" " userId="13e44439-8913-4347-a3e1-e8bd29e343d7" providerId="ADAL" clId="{5E045F8E-C3E2-7548-814B-EC202AE19DDB}" dt="2021-02-20T15:16:20.267" v="938" actId="207"/>
        <pc:sldMkLst>
          <pc:docMk/>
          <pc:sldMk cId="3536607974" sldId="303"/>
        </pc:sldMkLst>
        <pc:spChg chg="mod">
          <ac:chgData name=" " userId="13e44439-8913-4347-a3e1-e8bd29e343d7" providerId="ADAL" clId="{5E045F8E-C3E2-7548-814B-EC202AE19DDB}" dt="2021-02-20T13:01:44.397" v="30"/>
          <ac:spMkLst>
            <pc:docMk/>
            <pc:sldMk cId="3536607974" sldId="303"/>
            <ac:spMk id="7" creationId="{782ED263-1879-4309-A6C5-A93A481FAA1C}"/>
          </ac:spMkLst>
        </pc:spChg>
        <pc:spChg chg="del">
          <ac:chgData name=" " userId="13e44439-8913-4347-a3e1-e8bd29e343d7" providerId="ADAL" clId="{5E045F8E-C3E2-7548-814B-EC202AE19DDB}" dt="2021-02-20T15:15:39.632" v="920" actId="478"/>
          <ac:spMkLst>
            <pc:docMk/>
            <pc:sldMk cId="3536607974" sldId="303"/>
            <ac:spMk id="8" creationId="{63FE2775-FB72-4D44-B480-06EBB7F679B3}"/>
          </ac:spMkLst>
        </pc:spChg>
        <pc:spChg chg="del mod">
          <ac:chgData name=" " userId="13e44439-8913-4347-a3e1-e8bd29e343d7" providerId="ADAL" clId="{5E045F8E-C3E2-7548-814B-EC202AE19DDB}" dt="2021-02-20T15:15:36.611" v="919" actId="478"/>
          <ac:spMkLst>
            <pc:docMk/>
            <pc:sldMk cId="3536607974" sldId="303"/>
            <ac:spMk id="9" creationId="{D65E6D98-BE8C-6B4C-B23E-6167300445AE}"/>
          </ac:spMkLst>
        </pc:spChg>
        <pc:spChg chg="add del mod">
          <ac:chgData name=" " userId="13e44439-8913-4347-a3e1-e8bd29e343d7" providerId="ADAL" clId="{5E045F8E-C3E2-7548-814B-EC202AE19DDB}" dt="2021-02-20T15:15:34.526" v="918"/>
          <ac:spMkLst>
            <pc:docMk/>
            <pc:sldMk cId="3536607974" sldId="303"/>
            <ac:spMk id="13" creationId="{8F075B65-DBFF-334E-B299-1A8FC4BA79D4}"/>
          </ac:spMkLst>
        </pc:spChg>
        <pc:spChg chg="add del mod">
          <ac:chgData name=" " userId="13e44439-8913-4347-a3e1-e8bd29e343d7" providerId="ADAL" clId="{5E045F8E-C3E2-7548-814B-EC202AE19DDB}" dt="2021-02-20T15:15:34.526" v="918"/>
          <ac:spMkLst>
            <pc:docMk/>
            <pc:sldMk cId="3536607974" sldId="303"/>
            <ac:spMk id="14" creationId="{346FFF96-F517-BD4B-86F7-C7AD5BB24CA1}"/>
          </ac:spMkLst>
        </pc:spChg>
        <pc:spChg chg="add mod">
          <ac:chgData name=" " userId="13e44439-8913-4347-a3e1-e8bd29e343d7" providerId="ADAL" clId="{5E045F8E-C3E2-7548-814B-EC202AE19DDB}" dt="2021-02-20T15:15:44.301" v="934" actId="20577"/>
          <ac:spMkLst>
            <pc:docMk/>
            <pc:sldMk cId="3536607974" sldId="303"/>
            <ac:spMk id="15" creationId="{F58A410A-76F8-C34B-8301-F68A1D5DB332}"/>
          </ac:spMkLst>
        </pc:spChg>
        <pc:spChg chg="add mod">
          <ac:chgData name=" " userId="13e44439-8913-4347-a3e1-e8bd29e343d7" providerId="ADAL" clId="{5E045F8E-C3E2-7548-814B-EC202AE19DDB}" dt="2021-02-20T15:15:40.084" v="921"/>
          <ac:spMkLst>
            <pc:docMk/>
            <pc:sldMk cId="3536607974" sldId="303"/>
            <ac:spMk id="16" creationId="{3D627EAD-AE68-CA42-9378-A97F29218571}"/>
          </ac:spMkLst>
        </pc:spChg>
        <pc:spChg chg="mod">
          <ac:chgData name=" " userId="13e44439-8913-4347-a3e1-e8bd29e343d7" providerId="ADAL" clId="{5E045F8E-C3E2-7548-814B-EC202AE19DDB}" dt="2021-02-20T13:01:44.397" v="30"/>
          <ac:spMkLst>
            <pc:docMk/>
            <pc:sldMk cId="3536607974" sldId="303"/>
            <ac:spMk id="50" creationId="{29A9911C-5159-417A-B7F7-AFF48C21F8A0}"/>
          </ac:spMkLst>
        </pc:spChg>
        <pc:spChg chg="mod">
          <ac:chgData name=" " userId="13e44439-8913-4347-a3e1-e8bd29e343d7" providerId="ADAL" clId="{5E045F8E-C3E2-7548-814B-EC202AE19DDB}" dt="2021-02-20T13:01:44.397" v="30"/>
          <ac:spMkLst>
            <pc:docMk/>
            <pc:sldMk cId="3536607974" sldId="303"/>
            <ac:spMk id="51" creationId="{05325A83-6D8F-4918-A6EB-3E8012E3A959}"/>
          </ac:spMkLst>
        </pc:spChg>
        <pc:graphicFrameChg chg="mod">
          <ac:chgData name=" " userId="13e44439-8913-4347-a3e1-e8bd29e343d7" providerId="ADAL" clId="{5E045F8E-C3E2-7548-814B-EC202AE19DDB}" dt="2021-02-20T15:16:20.267" v="938" actId="207"/>
          <ac:graphicFrameMkLst>
            <pc:docMk/>
            <pc:sldMk cId="3536607974" sldId="303"/>
            <ac:graphicFrameMk id="49" creationId="{62028C7A-2B76-49A1-9A55-C4AFAB28A655}"/>
          </ac:graphicFrameMkLst>
        </pc:graphicFrameChg>
      </pc:sldChg>
      <pc:sldChg chg="addSp delSp modSp add mod modNotes">
        <pc:chgData name=" " userId="13e44439-8913-4347-a3e1-e8bd29e343d7" providerId="ADAL" clId="{5E045F8E-C3E2-7548-814B-EC202AE19DDB}" dt="2021-02-20T15:17:06.609" v="983" actId="14100"/>
        <pc:sldMkLst>
          <pc:docMk/>
          <pc:sldMk cId="1633408170" sldId="304"/>
        </pc:sldMkLst>
        <pc:spChg chg="add mod">
          <ac:chgData name=" " userId="13e44439-8913-4347-a3e1-e8bd29e343d7" providerId="ADAL" clId="{5E045F8E-C3E2-7548-814B-EC202AE19DDB}" dt="2021-02-20T15:16:38.889" v="976" actId="20577"/>
          <ac:spMkLst>
            <pc:docMk/>
            <pc:sldMk cId="1633408170" sldId="304"/>
            <ac:spMk id="7" creationId="{79F69C0D-2208-9448-901E-5D97ECAECE7B}"/>
          </ac:spMkLst>
        </pc:spChg>
        <pc:spChg chg="del">
          <ac:chgData name=" " userId="13e44439-8913-4347-a3e1-e8bd29e343d7" providerId="ADAL" clId="{5E045F8E-C3E2-7548-814B-EC202AE19DDB}" dt="2021-02-20T15:16:29.911" v="939" actId="478"/>
          <ac:spMkLst>
            <pc:docMk/>
            <pc:sldMk cId="1633408170" sldId="304"/>
            <ac:spMk id="8" creationId="{63FE2775-FB72-4D44-B480-06EBB7F679B3}"/>
          </ac:spMkLst>
        </pc:spChg>
        <pc:spChg chg="del mod">
          <ac:chgData name=" " userId="13e44439-8913-4347-a3e1-e8bd29e343d7" providerId="ADAL" clId="{5E045F8E-C3E2-7548-814B-EC202AE19DDB}" dt="2021-02-20T15:16:29.911" v="939" actId="478"/>
          <ac:spMkLst>
            <pc:docMk/>
            <pc:sldMk cId="1633408170" sldId="304"/>
            <ac:spMk id="9" creationId="{D65E6D98-BE8C-6B4C-B23E-6167300445AE}"/>
          </ac:spMkLst>
        </pc:spChg>
        <pc:spChg chg="add mod">
          <ac:chgData name=" " userId="13e44439-8913-4347-a3e1-e8bd29e343d7" providerId="ADAL" clId="{5E045F8E-C3E2-7548-814B-EC202AE19DDB}" dt="2021-02-20T15:16:30.448" v="940"/>
          <ac:spMkLst>
            <pc:docMk/>
            <pc:sldMk cId="1633408170" sldId="304"/>
            <ac:spMk id="10" creationId="{52F55033-6F82-574E-ABD7-52C2032A0FF5}"/>
          </ac:spMkLst>
        </pc:spChg>
        <pc:graphicFrameChg chg="mod modGraphic">
          <ac:chgData name=" " userId="13e44439-8913-4347-a3e1-e8bd29e343d7" providerId="ADAL" clId="{5E045F8E-C3E2-7548-814B-EC202AE19DDB}" dt="2021-02-20T15:17:06.609" v="983" actId="14100"/>
          <ac:graphicFrameMkLst>
            <pc:docMk/>
            <pc:sldMk cId="1633408170" sldId="304"/>
            <ac:graphicFrameMk id="2" creationId="{103EB859-81E4-4969-9D5A-E3A6CC0A18FE}"/>
          </ac:graphicFrameMkLst>
        </pc:graphicFrameChg>
      </pc:sldChg>
      <pc:sldChg chg="add del">
        <pc:chgData name=" " userId="13e44439-8913-4347-a3e1-e8bd29e343d7" providerId="ADAL" clId="{5E045F8E-C3E2-7548-814B-EC202AE19DDB}" dt="2021-02-20T15:10:43.234" v="809" actId="2696"/>
        <pc:sldMkLst>
          <pc:docMk/>
          <pc:sldMk cId="2940637663" sldId="305"/>
        </pc:sldMkLst>
      </pc:sldChg>
      <pc:sldChg chg="modSp del">
        <pc:chgData name=" " userId="13e44439-8913-4347-a3e1-e8bd29e343d7" providerId="ADAL" clId="{5E045F8E-C3E2-7548-814B-EC202AE19DDB}" dt="2021-02-20T15:01:40.112" v="450" actId="2696"/>
        <pc:sldMkLst>
          <pc:docMk/>
          <pc:sldMk cId="0" sldId="306"/>
        </pc:sldMkLst>
        <pc:spChg chg="mod">
          <ac:chgData name=" " userId="13e44439-8913-4347-a3e1-e8bd29e343d7" providerId="ADAL" clId="{5E045F8E-C3E2-7548-814B-EC202AE19DDB}" dt="2021-02-20T13:01:44.397" v="30"/>
          <ac:spMkLst>
            <pc:docMk/>
            <pc:sldMk cId="0" sldId="306"/>
            <ac:spMk id="23" creationId="{36765548-DCDE-4F1C-903E-005C3790C934}"/>
          </ac:spMkLst>
        </pc:spChg>
      </pc:sldChg>
      <pc:sldChg chg="modSp del">
        <pc:chgData name=" " userId="13e44439-8913-4347-a3e1-e8bd29e343d7" providerId="ADAL" clId="{5E045F8E-C3E2-7548-814B-EC202AE19DDB}" dt="2021-02-20T15:01:40.112" v="450" actId="2696"/>
        <pc:sldMkLst>
          <pc:docMk/>
          <pc:sldMk cId="0" sldId="307"/>
        </pc:sldMkLst>
        <pc:spChg chg="mod">
          <ac:chgData name=" " userId="13e44439-8913-4347-a3e1-e8bd29e343d7" providerId="ADAL" clId="{5E045F8E-C3E2-7548-814B-EC202AE19DDB}" dt="2021-02-20T13:01:44.397" v="30"/>
          <ac:spMkLst>
            <pc:docMk/>
            <pc:sldMk cId="0" sldId="307"/>
            <ac:spMk id="41986" creationId="{120D0C2F-9D88-44CE-9F1A-4613D6FE9E5B}"/>
          </ac:spMkLst>
        </pc:spChg>
      </pc:sldChg>
      <pc:sldChg chg="addSp delSp modSp add mod modNotes">
        <pc:chgData name=" " userId="13e44439-8913-4347-a3e1-e8bd29e343d7" providerId="ADAL" clId="{5E045F8E-C3E2-7548-814B-EC202AE19DDB}" dt="2021-02-20T15:09:05.588" v="774" actId="207"/>
        <pc:sldMkLst>
          <pc:docMk/>
          <pc:sldMk cId="1367493280" sldId="308"/>
        </pc:sldMkLst>
        <pc:spChg chg="del">
          <ac:chgData name=" " userId="13e44439-8913-4347-a3e1-e8bd29e343d7" providerId="ADAL" clId="{5E045F8E-C3E2-7548-814B-EC202AE19DDB}" dt="2021-02-20T15:08:18.914" v="753" actId="478"/>
          <ac:spMkLst>
            <pc:docMk/>
            <pc:sldMk cId="1367493280" sldId="308"/>
            <ac:spMk id="8" creationId="{63FE2775-FB72-4D44-B480-06EBB7F679B3}"/>
          </ac:spMkLst>
        </pc:spChg>
        <pc:spChg chg="del">
          <ac:chgData name=" " userId="13e44439-8913-4347-a3e1-e8bd29e343d7" providerId="ADAL" clId="{5E045F8E-C3E2-7548-814B-EC202AE19DDB}" dt="2021-02-20T15:08:15.564" v="752" actId="478"/>
          <ac:spMkLst>
            <pc:docMk/>
            <pc:sldMk cId="1367493280" sldId="308"/>
            <ac:spMk id="9" creationId="{D65E6D98-BE8C-6B4C-B23E-6167300445AE}"/>
          </ac:spMkLst>
        </pc:spChg>
        <pc:spChg chg="add mod">
          <ac:chgData name=" " userId="13e44439-8913-4347-a3e1-e8bd29e343d7" providerId="ADAL" clId="{5E045F8E-C3E2-7548-814B-EC202AE19DDB}" dt="2021-02-20T15:08:19.346" v="754"/>
          <ac:spMkLst>
            <pc:docMk/>
            <pc:sldMk cId="1367493280" sldId="308"/>
            <ac:spMk id="10" creationId="{58231DF5-FD4A-8345-8694-165DDDA34183}"/>
          </ac:spMkLst>
        </pc:spChg>
        <pc:spChg chg="add mod">
          <ac:chgData name=" " userId="13e44439-8913-4347-a3e1-e8bd29e343d7" providerId="ADAL" clId="{5E045F8E-C3E2-7548-814B-EC202AE19DDB}" dt="2021-02-20T15:08:31.865" v="767" actId="20577"/>
          <ac:spMkLst>
            <pc:docMk/>
            <pc:sldMk cId="1367493280" sldId="308"/>
            <ac:spMk id="11" creationId="{41F57EDF-7B1C-2041-B5A8-3AD68FE0DAFE}"/>
          </ac:spMkLst>
        </pc:spChg>
        <pc:graphicFrameChg chg="mod">
          <ac:chgData name=" " userId="13e44439-8913-4347-a3e1-e8bd29e343d7" providerId="ADAL" clId="{5E045F8E-C3E2-7548-814B-EC202AE19DDB}" dt="2021-02-20T15:08:48.582" v="769" actId="207"/>
          <ac:graphicFrameMkLst>
            <pc:docMk/>
            <pc:sldMk cId="1367493280" sldId="308"/>
            <ac:graphicFrameMk id="2" creationId="{9A9AE55E-63E1-448B-82E8-F5883078A2E2}"/>
          </ac:graphicFrameMkLst>
        </pc:graphicFrameChg>
        <pc:graphicFrameChg chg="mod">
          <ac:chgData name=" " userId="13e44439-8913-4347-a3e1-e8bd29e343d7" providerId="ADAL" clId="{5E045F8E-C3E2-7548-814B-EC202AE19DDB}" dt="2021-02-20T15:09:05.588" v="774" actId="207"/>
          <ac:graphicFrameMkLst>
            <pc:docMk/>
            <pc:sldMk cId="1367493280" sldId="308"/>
            <ac:graphicFrameMk id="27" creationId="{DAB4F1E3-9450-4C57-BCB6-2F2850DEA8D5}"/>
          </ac:graphicFrameMkLst>
        </pc:graphicFrameChg>
        <pc:picChg chg="mod">
          <ac:chgData name=" " userId="13e44439-8913-4347-a3e1-e8bd29e343d7" providerId="ADAL" clId="{5E045F8E-C3E2-7548-814B-EC202AE19DDB}" dt="2021-02-20T15:08:59.879" v="773" actId="1076"/>
          <ac:picMkLst>
            <pc:docMk/>
            <pc:sldMk cId="1367493280" sldId="308"/>
            <ac:picMk id="5" creationId="{67EF8E5A-BA09-1042-8B07-9DE9BF668F29}"/>
          </ac:picMkLst>
        </pc:picChg>
      </pc:sldChg>
      <pc:sldChg chg="modSp del">
        <pc:chgData name=" " userId="13e44439-8913-4347-a3e1-e8bd29e343d7" providerId="ADAL" clId="{5E045F8E-C3E2-7548-814B-EC202AE19DDB}" dt="2021-02-20T15:01:40.112" v="450" actId="2696"/>
        <pc:sldMkLst>
          <pc:docMk/>
          <pc:sldMk cId="0" sldId="309"/>
        </pc:sldMkLst>
        <pc:spChg chg="mod">
          <ac:chgData name=" " userId="13e44439-8913-4347-a3e1-e8bd29e343d7" providerId="ADAL" clId="{5E045F8E-C3E2-7548-814B-EC202AE19DDB}" dt="2021-02-20T13:01:44.397" v="30"/>
          <ac:spMkLst>
            <pc:docMk/>
            <pc:sldMk cId="0" sldId="309"/>
            <ac:spMk id="2" creationId="{C13786A7-6CE5-4A9D-942F-ECE4549DD94D}"/>
          </ac:spMkLst>
        </pc:spChg>
      </pc:sldChg>
      <pc:sldChg chg="modSp del">
        <pc:chgData name=" " userId="13e44439-8913-4347-a3e1-e8bd29e343d7" providerId="ADAL" clId="{5E045F8E-C3E2-7548-814B-EC202AE19DDB}" dt="2021-02-20T15:01:40.112" v="450" actId="2696"/>
        <pc:sldMkLst>
          <pc:docMk/>
          <pc:sldMk cId="0" sldId="310"/>
        </pc:sldMkLst>
        <pc:spChg chg="mod">
          <ac:chgData name=" " userId="13e44439-8913-4347-a3e1-e8bd29e343d7" providerId="ADAL" clId="{5E045F8E-C3E2-7548-814B-EC202AE19DDB}" dt="2021-02-20T13:01:44.397" v="30"/>
          <ac:spMkLst>
            <pc:docMk/>
            <pc:sldMk cId="0" sldId="310"/>
            <ac:spMk id="2" creationId="{3C0F0ACB-DA12-4668-B67B-C0A3E70298E8}"/>
          </ac:spMkLst>
        </pc:spChg>
      </pc:sldChg>
      <pc:sldChg chg="modSp del">
        <pc:chgData name=" " userId="13e44439-8913-4347-a3e1-e8bd29e343d7" providerId="ADAL" clId="{5E045F8E-C3E2-7548-814B-EC202AE19DDB}" dt="2021-02-20T15:01:40.112" v="450" actId="2696"/>
        <pc:sldMkLst>
          <pc:docMk/>
          <pc:sldMk cId="0" sldId="311"/>
        </pc:sldMkLst>
        <pc:spChg chg="mod">
          <ac:chgData name=" " userId="13e44439-8913-4347-a3e1-e8bd29e343d7" providerId="ADAL" clId="{5E045F8E-C3E2-7548-814B-EC202AE19DDB}" dt="2021-02-20T13:01:44.397" v="30"/>
          <ac:spMkLst>
            <pc:docMk/>
            <pc:sldMk cId="0" sldId="311"/>
            <ac:spMk id="11" creationId="{245D54BC-2F94-B94E-B31C-4580383AEB01}"/>
          </ac:spMkLst>
        </pc:spChg>
      </pc:sldChg>
      <pc:sldChg chg="modSp del">
        <pc:chgData name=" " userId="13e44439-8913-4347-a3e1-e8bd29e343d7" providerId="ADAL" clId="{5E045F8E-C3E2-7548-814B-EC202AE19DDB}" dt="2021-02-20T15:01:40.112" v="450" actId="2696"/>
        <pc:sldMkLst>
          <pc:docMk/>
          <pc:sldMk cId="0" sldId="312"/>
        </pc:sldMkLst>
        <pc:spChg chg="mod">
          <ac:chgData name=" " userId="13e44439-8913-4347-a3e1-e8bd29e343d7" providerId="ADAL" clId="{5E045F8E-C3E2-7548-814B-EC202AE19DDB}" dt="2021-02-20T13:01:44.397" v="30"/>
          <ac:spMkLst>
            <pc:docMk/>
            <pc:sldMk cId="0" sldId="312"/>
            <ac:spMk id="2" creationId="{C594EBD6-B346-4E62-8051-E202FAA70224}"/>
          </ac:spMkLst>
        </pc:spChg>
      </pc:sldChg>
      <pc:sldChg chg="modSp del">
        <pc:chgData name=" " userId="13e44439-8913-4347-a3e1-e8bd29e343d7" providerId="ADAL" clId="{5E045F8E-C3E2-7548-814B-EC202AE19DDB}" dt="2021-02-20T15:01:40.112" v="450" actId="2696"/>
        <pc:sldMkLst>
          <pc:docMk/>
          <pc:sldMk cId="0" sldId="314"/>
        </pc:sldMkLst>
        <pc:spChg chg="mod">
          <ac:chgData name=" " userId="13e44439-8913-4347-a3e1-e8bd29e343d7" providerId="ADAL" clId="{5E045F8E-C3E2-7548-814B-EC202AE19DDB}" dt="2021-02-20T13:01:44.397" v="30"/>
          <ac:spMkLst>
            <pc:docMk/>
            <pc:sldMk cId="0" sldId="314"/>
            <ac:spMk id="4" creationId="{DB49AD75-9553-465F-A0CD-8D27DFF1B6A3}"/>
          </ac:spMkLst>
        </pc:spChg>
        <pc:spChg chg="mod">
          <ac:chgData name=" " userId="13e44439-8913-4347-a3e1-e8bd29e343d7" providerId="ADAL" clId="{5E045F8E-C3E2-7548-814B-EC202AE19DDB}" dt="2021-02-20T13:01:44.397" v="30"/>
          <ac:spMkLst>
            <pc:docMk/>
            <pc:sldMk cId="0" sldId="314"/>
            <ac:spMk id="58370" creationId="{E9F4AB3C-7996-453B-B3E3-F20D0D023004}"/>
          </ac:spMkLst>
        </pc:spChg>
      </pc:sldChg>
      <pc:sldChg chg="modSp del">
        <pc:chgData name=" " userId="13e44439-8913-4347-a3e1-e8bd29e343d7" providerId="ADAL" clId="{5E045F8E-C3E2-7548-814B-EC202AE19DDB}" dt="2021-02-20T15:01:40.112" v="450" actId="2696"/>
        <pc:sldMkLst>
          <pc:docMk/>
          <pc:sldMk cId="0" sldId="315"/>
        </pc:sldMkLst>
        <pc:spChg chg="mod">
          <ac:chgData name=" " userId="13e44439-8913-4347-a3e1-e8bd29e343d7" providerId="ADAL" clId="{5E045F8E-C3E2-7548-814B-EC202AE19DDB}" dt="2021-02-20T13:01:44.397" v="30"/>
          <ac:spMkLst>
            <pc:docMk/>
            <pc:sldMk cId="0" sldId="315"/>
            <ac:spMk id="2" creationId="{70241583-5A41-447B-8275-790F75F618AD}"/>
          </ac:spMkLst>
        </pc:spChg>
        <pc:spChg chg="mod">
          <ac:chgData name=" " userId="13e44439-8913-4347-a3e1-e8bd29e343d7" providerId="ADAL" clId="{5E045F8E-C3E2-7548-814B-EC202AE19DDB}" dt="2021-02-20T13:01:44.397" v="30"/>
          <ac:spMkLst>
            <pc:docMk/>
            <pc:sldMk cId="0" sldId="315"/>
            <ac:spMk id="60419" creationId="{E5735C66-792F-4695-BA7D-CB0C939ECCCF}"/>
          </ac:spMkLst>
        </pc:spChg>
      </pc:sldChg>
      <pc:sldChg chg="modSp del">
        <pc:chgData name=" " userId="13e44439-8913-4347-a3e1-e8bd29e343d7" providerId="ADAL" clId="{5E045F8E-C3E2-7548-814B-EC202AE19DDB}" dt="2021-02-20T15:01:40.112" v="450" actId="2696"/>
        <pc:sldMkLst>
          <pc:docMk/>
          <pc:sldMk cId="0" sldId="316"/>
        </pc:sldMkLst>
        <pc:spChg chg="mod">
          <ac:chgData name=" " userId="13e44439-8913-4347-a3e1-e8bd29e343d7" providerId="ADAL" clId="{5E045F8E-C3E2-7548-814B-EC202AE19DDB}" dt="2021-02-20T13:01:44.397" v="30"/>
          <ac:spMkLst>
            <pc:docMk/>
            <pc:sldMk cId="0" sldId="316"/>
            <ac:spMk id="2" creationId="{CD3876F8-1735-46D4-8F96-EFDD84927AD6}"/>
          </ac:spMkLst>
        </pc:spChg>
        <pc:spChg chg="mod">
          <ac:chgData name=" " userId="13e44439-8913-4347-a3e1-e8bd29e343d7" providerId="ADAL" clId="{5E045F8E-C3E2-7548-814B-EC202AE19DDB}" dt="2021-02-20T13:01:44.397" v="30"/>
          <ac:spMkLst>
            <pc:docMk/>
            <pc:sldMk cId="0" sldId="316"/>
            <ac:spMk id="63491" creationId="{5C533134-AC91-4FF4-ADC5-98802478FF51}"/>
          </ac:spMkLst>
        </pc:spChg>
      </pc:sldChg>
      <pc:sldChg chg="del">
        <pc:chgData name=" " userId="13e44439-8913-4347-a3e1-e8bd29e343d7" providerId="ADAL" clId="{5E045F8E-C3E2-7548-814B-EC202AE19DDB}" dt="2021-02-20T15:01:40.112" v="450" actId="2696"/>
        <pc:sldMkLst>
          <pc:docMk/>
          <pc:sldMk cId="0" sldId="323"/>
        </pc:sldMkLst>
      </pc:sldChg>
      <pc:sldChg chg="modSp del">
        <pc:chgData name=" " userId="13e44439-8913-4347-a3e1-e8bd29e343d7" providerId="ADAL" clId="{5E045F8E-C3E2-7548-814B-EC202AE19DDB}" dt="2021-02-20T15:01:40.112" v="450" actId="2696"/>
        <pc:sldMkLst>
          <pc:docMk/>
          <pc:sldMk cId="0" sldId="325"/>
        </pc:sldMkLst>
        <pc:spChg chg="mod">
          <ac:chgData name=" " userId="13e44439-8913-4347-a3e1-e8bd29e343d7" providerId="ADAL" clId="{5E045F8E-C3E2-7548-814B-EC202AE19DDB}" dt="2021-02-20T13:01:44.397" v="30"/>
          <ac:spMkLst>
            <pc:docMk/>
            <pc:sldMk cId="0" sldId="325"/>
            <ac:spMk id="37892" creationId="{4ED2AB88-43E0-4229-95C4-CCF591876C65}"/>
          </ac:spMkLst>
        </pc:spChg>
        <pc:spChg chg="mod">
          <ac:chgData name=" " userId="13e44439-8913-4347-a3e1-e8bd29e343d7" providerId="ADAL" clId="{5E045F8E-C3E2-7548-814B-EC202AE19DDB}" dt="2021-02-20T13:01:44.397" v="30"/>
          <ac:spMkLst>
            <pc:docMk/>
            <pc:sldMk cId="0" sldId="325"/>
            <ac:spMk id="37900" creationId="{AD5CB6AD-AEF2-4CB8-8403-4A9ECEEE4491}"/>
          </ac:spMkLst>
        </pc:spChg>
        <pc:spChg chg="mod">
          <ac:chgData name=" " userId="13e44439-8913-4347-a3e1-e8bd29e343d7" providerId="ADAL" clId="{5E045F8E-C3E2-7548-814B-EC202AE19DDB}" dt="2021-02-20T13:01:44.397" v="30"/>
          <ac:spMkLst>
            <pc:docMk/>
            <pc:sldMk cId="0" sldId="325"/>
            <ac:spMk id="37908" creationId="{59AC1C14-735E-4FF0-B1C3-7CE1EE560AF4}"/>
          </ac:spMkLst>
        </pc:spChg>
        <pc:spChg chg="mod">
          <ac:chgData name=" " userId="13e44439-8913-4347-a3e1-e8bd29e343d7" providerId="ADAL" clId="{5E045F8E-C3E2-7548-814B-EC202AE19DDB}" dt="2021-02-20T13:01:44.397" v="30"/>
          <ac:spMkLst>
            <pc:docMk/>
            <pc:sldMk cId="0" sldId="325"/>
            <ac:spMk id="37910" creationId="{DE7F7A3F-FE6F-4E02-B193-5F58992186CC}"/>
          </ac:spMkLst>
        </pc:spChg>
        <pc:spChg chg="mod">
          <ac:chgData name=" " userId="13e44439-8913-4347-a3e1-e8bd29e343d7" providerId="ADAL" clId="{5E045F8E-C3E2-7548-814B-EC202AE19DDB}" dt="2021-02-20T13:01:44.397" v="30"/>
          <ac:spMkLst>
            <pc:docMk/>
            <pc:sldMk cId="0" sldId="325"/>
            <ac:spMk id="37912" creationId="{3AD66425-EDA6-4305-89B2-4BB14CE0A288}"/>
          </ac:spMkLst>
        </pc:spChg>
      </pc:sldChg>
      <pc:sldChg chg="del">
        <pc:chgData name=" " userId="13e44439-8913-4347-a3e1-e8bd29e343d7" providerId="ADAL" clId="{5E045F8E-C3E2-7548-814B-EC202AE19DDB}" dt="2021-02-20T15:01:40.112" v="450" actId="2696"/>
        <pc:sldMkLst>
          <pc:docMk/>
          <pc:sldMk cId="0" sldId="329"/>
        </pc:sldMkLst>
      </pc:sldChg>
      <pc:sldChg chg="del">
        <pc:chgData name=" " userId="13e44439-8913-4347-a3e1-e8bd29e343d7" providerId="ADAL" clId="{5E045F8E-C3E2-7548-814B-EC202AE19DDB}" dt="2021-02-20T15:01:40.112" v="450" actId="2696"/>
        <pc:sldMkLst>
          <pc:docMk/>
          <pc:sldMk cId="0" sldId="331"/>
        </pc:sldMkLst>
      </pc:sldChg>
      <pc:sldChg chg="del">
        <pc:chgData name=" " userId="13e44439-8913-4347-a3e1-e8bd29e343d7" providerId="ADAL" clId="{5E045F8E-C3E2-7548-814B-EC202AE19DDB}" dt="2021-02-20T15:01:40.112" v="450" actId="2696"/>
        <pc:sldMkLst>
          <pc:docMk/>
          <pc:sldMk cId="0" sldId="332"/>
        </pc:sldMkLst>
      </pc:sldChg>
      <pc:sldChg chg="del">
        <pc:chgData name=" " userId="13e44439-8913-4347-a3e1-e8bd29e343d7" providerId="ADAL" clId="{5E045F8E-C3E2-7548-814B-EC202AE19DDB}" dt="2021-02-20T15:01:40.112" v="450" actId="2696"/>
        <pc:sldMkLst>
          <pc:docMk/>
          <pc:sldMk cId="0" sldId="333"/>
        </pc:sldMkLst>
      </pc:sldChg>
      <pc:sldChg chg="addSp delSp modSp add mod">
        <pc:chgData name=" " userId="13e44439-8913-4347-a3e1-e8bd29e343d7" providerId="ADAL" clId="{5E045F8E-C3E2-7548-814B-EC202AE19DDB}" dt="2021-02-20T15:02:01.189" v="465" actId="478"/>
        <pc:sldMkLst>
          <pc:docMk/>
          <pc:sldMk cId="4125355882" sldId="334"/>
        </pc:sldMkLst>
        <pc:spChg chg="add del mod">
          <ac:chgData name=" " userId="13e44439-8913-4347-a3e1-e8bd29e343d7" providerId="ADAL" clId="{5E045F8E-C3E2-7548-814B-EC202AE19DDB}" dt="2021-02-20T15:01:57.397" v="463" actId="478"/>
          <ac:spMkLst>
            <pc:docMk/>
            <pc:sldMk cId="4125355882" sldId="334"/>
            <ac:spMk id="3" creationId="{5935D235-E58B-FD4B-BAEF-C424230E2CE5}"/>
          </ac:spMkLst>
        </pc:spChg>
        <pc:spChg chg="del">
          <ac:chgData name=" " userId="13e44439-8913-4347-a3e1-e8bd29e343d7" providerId="ADAL" clId="{5E045F8E-C3E2-7548-814B-EC202AE19DDB}" dt="2021-02-20T15:02:01.189" v="465" actId="478"/>
          <ac:spMkLst>
            <pc:docMk/>
            <pc:sldMk cId="4125355882" sldId="334"/>
            <ac:spMk id="9" creationId="{0718D66E-51CB-4D75-BFE5-70C27B4AEE07}"/>
          </ac:spMkLst>
        </pc:spChg>
        <pc:spChg chg="mod">
          <ac:chgData name=" " userId="13e44439-8913-4347-a3e1-e8bd29e343d7" providerId="ADAL" clId="{5E045F8E-C3E2-7548-814B-EC202AE19DDB}" dt="2021-02-20T15:01:52.833" v="461" actId="20577"/>
          <ac:spMkLst>
            <pc:docMk/>
            <pc:sldMk cId="4125355882" sldId="334"/>
            <ac:spMk id="81921" creationId="{763D2095-2C12-4A87-B0B7-FE0237B0F80B}"/>
          </ac:spMkLst>
        </pc:spChg>
        <pc:spChg chg="del">
          <ac:chgData name=" " userId="13e44439-8913-4347-a3e1-e8bd29e343d7" providerId="ADAL" clId="{5E045F8E-C3E2-7548-814B-EC202AE19DDB}" dt="2021-02-20T15:01:55.022" v="462" actId="478"/>
          <ac:spMkLst>
            <pc:docMk/>
            <pc:sldMk cId="4125355882" sldId="334"/>
            <ac:spMk id="81922" creationId="{8D5FEB1E-9708-49AC-8CC0-1FA6600E49D4}"/>
          </ac:spMkLst>
        </pc:spChg>
        <pc:cxnChg chg="del">
          <ac:chgData name=" " userId="13e44439-8913-4347-a3e1-e8bd29e343d7" providerId="ADAL" clId="{5E045F8E-C3E2-7548-814B-EC202AE19DDB}" dt="2021-02-20T15:01:59.038" v="464" actId="478"/>
          <ac:cxnSpMkLst>
            <pc:docMk/>
            <pc:sldMk cId="4125355882" sldId="334"/>
            <ac:cxnSpMk id="2" creationId="{CB3DAD21-7894-4530-9244-267C851C094C}"/>
          </ac:cxnSpMkLst>
        </pc:cxnChg>
      </pc:sldChg>
      <pc:sldChg chg="del">
        <pc:chgData name=" " userId="13e44439-8913-4347-a3e1-e8bd29e343d7" providerId="ADAL" clId="{5E045F8E-C3E2-7548-814B-EC202AE19DDB}" dt="2021-02-20T15:01:40.112" v="450" actId="2696"/>
        <pc:sldMkLst>
          <pc:docMk/>
          <pc:sldMk cId="0" sldId="335"/>
        </pc:sldMkLst>
      </pc:sldChg>
      <pc:sldChg chg="modSp del">
        <pc:chgData name=" " userId="13e44439-8913-4347-a3e1-e8bd29e343d7" providerId="ADAL" clId="{5E045F8E-C3E2-7548-814B-EC202AE19DDB}" dt="2021-02-20T15:01:40.112" v="450" actId="2696"/>
        <pc:sldMkLst>
          <pc:docMk/>
          <pc:sldMk cId="3588929342" sldId="337"/>
        </pc:sldMkLst>
        <pc:spChg chg="mod">
          <ac:chgData name=" " userId="13e44439-8913-4347-a3e1-e8bd29e343d7" providerId="ADAL" clId="{5E045F8E-C3E2-7548-814B-EC202AE19DDB}" dt="2021-02-20T13:01:44.397" v="30"/>
          <ac:spMkLst>
            <pc:docMk/>
            <pc:sldMk cId="3588929342" sldId="337"/>
            <ac:spMk id="35850" creationId="{F6B33124-7F24-9D47-987A-FCB433AAC7AD}"/>
          </ac:spMkLst>
        </pc:spChg>
        <pc:spChg chg="mod">
          <ac:chgData name=" " userId="13e44439-8913-4347-a3e1-e8bd29e343d7" providerId="ADAL" clId="{5E045F8E-C3E2-7548-814B-EC202AE19DDB}" dt="2021-02-20T13:01:44.397" v="30"/>
          <ac:spMkLst>
            <pc:docMk/>
            <pc:sldMk cId="3588929342" sldId="337"/>
            <ac:spMk id="35851" creationId="{2A907655-F590-2149-959A-20D731844462}"/>
          </ac:spMkLst>
        </pc:spChg>
        <pc:spChg chg="mod">
          <ac:chgData name=" " userId="13e44439-8913-4347-a3e1-e8bd29e343d7" providerId="ADAL" clId="{5E045F8E-C3E2-7548-814B-EC202AE19DDB}" dt="2021-02-20T13:01:44.397" v="30"/>
          <ac:spMkLst>
            <pc:docMk/>
            <pc:sldMk cId="3588929342" sldId="337"/>
            <ac:spMk id="35853" creationId="{6E2536E4-0417-0943-AA80-7E98CA0432E7}"/>
          </ac:spMkLst>
        </pc:spChg>
        <pc:spChg chg="mod">
          <ac:chgData name=" " userId="13e44439-8913-4347-a3e1-e8bd29e343d7" providerId="ADAL" clId="{5E045F8E-C3E2-7548-814B-EC202AE19DDB}" dt="2021-02-20T13:01:44.397" v="30"/>
          <ac:spMkLst>
            <pc:docMk/>
            <pc:sldMk cId="3588929342" sldId="337"/>
            <ac:spMk id="35855" creationId="{B76EB3DF-8C6D-5840-832B-417B79D7F45A}"/>
          </ac:spMkLst>
        </pc:spChg>
        <pc:spChg chg="mod">
          <ac:chgData name=" " userId="13e44439-8913-4347-a3e1-e8bd29e343d7" providerId="ADAL" clId="{5E045F8E-C3E2-7548-814B-EC202AE19DDB}" dt="2021-02-20T13:01:44.397" v="30"/>
          <ac:spMkLst>
            <pc:docMk/>
            <pc:sldMk cId="3588929342" sldId="337"/>
            <ac:spMk id="35856" creationId="{B3C6BAB9-E52E-6243-BBCE-3FC85CCB26AD}"/>
          </ac:spMkLst>
        </pc:spChg>
        <pc:spChg chg="mod">
          <ac:chgData name=" " userId="13e44439-8913-4347-a3e1-e8bd29e343d7" providerId="ADAL" clId="{5E045F8E-C3E2-7548-814B-EC202AE19DDB}" dt="2021-02-20T13:01:44.397" v="30"/>
          <ac:spMkLst>
            <pc:docMk/>
            <pc:sldMk cId="3588929342" sldId="337"/>
            <ac:spMk id="35857" creationId="{C673A85F-10D1-DE41-9B9A-F84CC73E7B27}"/>
          </ac:spMkLst>
        </pc:spChg>
        <pc:spChg chg="mod">
          <ac:chgData name=" " userId="13e44439-8913-4347-a3e1-e8bd29e343d7" providerId="ADAL" clId="{5E045F8E-C3E2-7548-814B-EC202AE19DDB}" dt="2021-02-20T13:01:44.397" v="30"/>
          <ac:spMkLst>
            <pc:docMk/>
            <pc:sldMk cId="3588929342" sldId="337"/>
            <ac:spMk id="35858" creationId="{D7037C88-9EC2-0D40-A553-0DC225AFFCC6}"/>
          </ac:spMkLst>
        </pc:spChg>
        <pc:spChg chg="mod">
          <ac:chgData name=" " userId="13e44439-8913-4347-a3e1-e8bd29e343d7" providerId="ADAL" clId="{5E045F8E-C3E2-7548-814B-EC202AE19DDB}" dt="2021-02-20T13:01:44.397" v="30"/>
          <ac:spMkLst>
            <pc:docMk/>
            <pc:sldMk cId="3588929342" sldId="337"/>
            <ac:spMk id="35859" creationId="{0952027B-87B5-3940-8E86-70F87EBC19EA}"/>
          </ac:spMkLst>
        </pc:spChg>
        <pc:spChg chg="mod">
          <ac:chgData name=" " userId="13e44439-8913-4347-a3e1-e8bd29e343d7" providerId="ADAL" clId="{5E045F8E-C3E2-7548-814B-EC202AE19DDB}" dt="2021-02-20T13:01:44.397" v="30"/>
          <ac:spMkLst>
            <pc:docMk/>
            <pc:sldMk cId="3588929342" sldId="337"/>
            <ac:spMk id="35860" creationId="{742738E2-910B-2F40-AC6C-07E4C00899DF}"/>
          </ac:spMkLst>
        </pc:spChg>
        <pc:spChg chg="mod">
          <ac:chgData name=" " userId="13e44439-8913-4347-a3e1-e8bd29e343d7" providerId="ADAL" clId="{5E045F8E-C3E2-7548-814B-EC202AE19DDB}" dt="2021-02-20T13:01:44.397" v="30"/>
          <ac:spMkLst>
            <pc:docMk/>
            <pc:sldMk cId="3588929342" sldId="337"/>
            <ac:spMk id="35861" creationId="{CF2BDD06-1465-BD4E-A8A2-ABBF03694BD6}"/>
          </ac:spMkLst>
        </pc:spChg>
        <pc:spChg chg="mod">
          <ac:chgData name=" " userId="13e44439-8913-4347-a3e1-e8bd29e343d7" providerId="ADAL" clId="{5E045F8E-C3E2-7548-814B-EC202AE19DDB}" dt="2021-02-20T13:01:44.397" v="30"/>
          <ac:spMkLst>
            <pc:docMk/>
            <pc:sldMk cId="3588929342" sldId="337"/>
            <ac:spMk id="35862" creationId="{BCE20B64-E3FD-A344-B9CE-9DB559C4D0E8}"/>
          </ac:spMkLst>
        </pc:spChg>
        <pc:spChg chg="mod">
          <ac:chgData name=" " userId="13e44439-8913-4347-a3e1-e8bd29e343d7" providerId="ADAL" clId="{5E045F8E-C3E2-7548-814B-EC202AE19DDB}" dt="2021-02-20T13:01:44.397" v="30"/>
          <ac:spMkLst>
            <pc:docMk/>
            <pc:sldMk cId="3588929342" sldId="337"/>
            <ac:spMk id="35863" creationId="{ED8A5CED-6789-A848-90FA-E53124AD1064}"/>
          </ac:spMkLst>
        </pc:spChg>
      </pc:sldChg>
      <pc:sldChg chg="add del ord">
        <pc:chgData name=" " userId="13e44439-8913-4347-a3e1-e8bd29e343d7" providerId="ADAL" clId="{5E045F8E-C3E2-7548-814B-EC202AE19DDB}" dt="2021-02-20T13:01:08.768" v="29" actId="2696"/>
        <pc:sldMkLst>
          <pc:docMk/>
          <pc:sldMk cId="2947422209" sldId="338"/>
        </pc:sldMkLst>
      </pc:sldChg>
      <pc:sldChg chg="addSp delSp modSp add mod chgLayout modNotes">
        <pc:chgData name=" " userId="13e44439-8913-4347-a3e1-e8bd29e343d7" providerId="ADAL" clId="{5E045F8E-C3E2-7548-814B-EC202AE19DDB}" dt="2021-02-20T15:19:08.580" v="1019" actId="207"/>
        <pc:sldMkLst>
          <pc:docMk/>
          <pc:sldMk cId="1934516113" sldId="339"/>
        </pc:sldMkLst>
        <pc:spChg chg="add del mod">
          <ac:chgData name=" " userId="13e44439-8913-4347-a3e1-e8bd29e343d7" providerId="ADAL" clId="{5E045F8E-C3E2-7548-814B-EC202AE19DDB}" dt="2021-02-20T13:06:09.080" v="181" actId="478"/>
          <ac:spMkLst>
            <pc:docMk/>
            <pc:sldMk cId="1934516113" sldId="339"/>
            <ac:spMk id="2" creationId="{52730F7F-871E-A544-B7A7-2F6CD8FEB0A5}"/>
          </ac:spMkLst>
        </pc:spChg>
        <pc:spChg chg="add del mod ord">
          <ac:chgData name=" " userId="13e44439-8913-4347-a3e1-e8bd29e343d7" providerId="ADAL" clId="{5E045F8E-C3E2-7548-814B-EC202AE19DDB}" dt="2021-02-20T13:06:26.800" v="188" actId="478"/>
          <ac:spMkLst>
            <pc:docMk/>
            <pc:sldMk cId="1934516113" sldId="339"/>
            <ac:spMk id="3" creationId="{5875768E-9B53-5B4F-9EB2-2E389EEEAF05}"/>
          </ac:spMkLst>
        </pc:spChg>
        <pc:spChg chg="add mod ord">
          <ac:chgData name=" " userId="13e44439-8913-4347-a3e1-e8bd29e343d7" providerId="ADAL" clId="{5E045F8E-C3E2-7548-814B-EC202AE19DDB}" dt="2021-02-20T13:06:23.019" v="187" actId="108"/>
          <ac:spMkLst>
            <pc:docMk/>
            <pc:sldMk cId="1934516113" sldId="339"/>
            <ac:spMk id="4" creationId="{4A6F94EE-BE7D-924A-9B97-DA132AEC03A4}"/>
          </ac:spMkLst>
        </pc:spChg>
        <pc:spChg chg="del mod">
          <ac:chgData name=" " userId="13e44439-8913-4347-a3e1-e8bd29e343d7" providerId="ADAL" clId="{5E045F8E-C3E2-7548-814B-EC202AE19DDB}" dt="2021-02-20T13:06:12.616" v="183" actId="478"/>
          <ac:spMkLst>
            <pc:docMk/>
            <pc:sldMk cId="1934516113" sldId="339"/>
            <ac:spMk id="8" creationId="{63FE2775-FB72-4D44-B480-06EBB7F679B3}"/>
          </ac:spMkLst>
        </pc:spChg>
        <pc:spChg chg="mod">
          <ac:chgData name=" " userId="13e44439-8913-4347-a3e1-e8bd29e343d7" providerId="ADAL" clId="{5E045F8E-C3E2-7548-814B-EC202AE19DDB}" dt="2021-02-20T13:06:41.870" v="192" actId="1076"/>
          <ac:spMkLst>
            <pc:docMk/>
            <pc:sldMk cId="1934516113" sldId="339"/>
            <ac:spMk id="11" creationId="{B760A3AA-7024-4D10-8476-499413009A1D}"/>
          </ac:spMkLst>
        </pc:spChg>
        <pc:spChg chg="mod">
          <ac:chgData name=" " userId="13e44439-8913-4347-a3e1-e8bd29e343d7" providerId="ADAL" clId="{5E045F8E-C3E2-7548-814B-EC202AE19DDB}" dt="2021-02-20T14:52:38.933" v="202" actId="20577"/>
          <ac:spMkLst>
            <pc:docMk/>
            <pc:sldMk cId="1934516113" sldId="339"/>
            <ac:spMk id="13" creationId="{A7BDFE6F-D6B4-4E27-BE34-D29385194900}"/>
          </ac:spMkLst>
        </pc:spChg>
        <pc:graphicFrameChg chg="mod modGraphic">
          <ac:chgData name=" " userId="13e44439-8913-4347-a3e1-e8bd29e343d7" providerId="ADAL" clId="{5E045F8E-C3E2-7548-814B-EC202AE19DDB}" dt="2021-02-20T15:19:08.580" v="1019" actId="207"/>
          <ac:graphicFrameMkLst>
            <pc:docMk/>
            <pc:sldMk cId="1934516113" sldId="339"/>
            <ac:graphicFrameMk id="10" creationId="{1019A617-5222-4750-98AB-FAC7C57203B5}"/>
          </ac:graphicFrameMkLst>
        </pc:graphicFrameChg>
      </pc:sldChg>
      <pc:sldChg chg="addSp delSp modSp add mod">
        <pc:chgData name=" " userId="13e44439-8913-4347-a3e1-e8bd29e343d7" providerId="ADAL" clId="{5E045F8E-C3E2-7548-814B-EC202AE19DDB}" dt="2021-02-20T14:53:34.527" v="220" actId="404"/>
        <pc:sldMkLst>
          <pc:docMk/>
          <pc:sldMk cId="1431669721" sldId="340"/>
        </pc:sldMkLst>
        <pc:spChg chg="add del mod">
          <ac:chgData name=" " userId="13e44439-8913-4347-a3e1-e8bd29e343d7" providerId="ADAL" clId="{5E045F8E-C3E2-7548-814B-EC202AE19DDB}" dt="2021-02-20T13:06:50.192" v="193" actId="478"/>
          <ac:spMkLst>
            <pc:docMk/>
            <pc:sldMk cId="1431669721" sldId="340"/>
            <ac:spMk id="7" creationId="{34F517C4-D56A-D847-B855-7616CD5345F0}"/>
          </ac:spMkLst>
        </pc:spChg>
        <pc:spChg chg="mod">
          <ac:chgData name=" " userId="13e44439-8913-4347-a3e1-e8bd29e343d7" providerId="ADAL" clId="{5E045F8E-C3E2-7548-814B-EC202AE19DDB}" dt="2021-02-20T13:05:56.954" v="177" actId="1076"/>
          <ac:spMkLst>
            <pc:docMk/>
            <pc:sldMk cId="1431669721" sldId="340"/>
            <ac:spMk id="8" creationId="{63FE2775-FB72-4D44-B480-06EBB7F679B3}"/>
          </ac:spMkLst>
        </pc:spChg>
        <pc:spChg chg="del mod">
          <ac:chgData name=" " userId="13e44439-8913-4347-a3e1-e8bd29e343d7" providerId="ADAL" clId="{5E045F8E-C3E2-7548-814B-EC202AE19DDB}" dt="2021-02-20T13:05:50.987" v="175" actId="478"/>
          <ac:spMkLst>
            <pc:docMk/>
            <pc:sldMk cId="1431669721" sldId="340"/>
            <ac:spMk id="9" creationId="{D65E6D98-BE8C-6B4C-B23E-6167300445AE}"/>
          </ac:spMkLst>
        </pc:spChg>
        <pc:spChg chg="add mod">
          <ac:chgData name=" " userId="13e44439-8913-4347-a3e1-e8bd29e343d7" providerId="ADAL" clId="{5E045F8E-C3E2-7548-814B-EC202AE19DDB}" dt="2021-02-20T13:06:55.739" v="195" actId="14100"/>
          <ac:spMkLst>
            <pc:docMk/>
            <pc:sldMk cId="1431669721" sldId="340"/>
            <ac:spMk id="12" creationId="{311AFFA9-BC11-6644-BCEE-9F4BD9EC2A5E}"/>
          </ac:spMkLst>
        </pc:spChg>
        <pc:spChg chg="mod">
          <ac:chgData name=" " userId="13e44439-8913-4347-a3e1-e8bd29e343d7" providerId="ADAL" clId="{5E045F8E-C3E2-7548-814B-EC202AE19DDB}" dt="2021-02-20T14:52:46.964" v="207" actId="20577"/>
          <ac:spMkLst>
            <pc:docMk/>
            <pc:sldMk cId="1431669721" sldId="340"/>
            <ac:spMk id="31" creationId="{E11901CC-A8B1-42A4-8C87-59EEF35057E5}"/>
          </ac:spMkLst>
        </pc:spChg>
        <pc:spChg chg="mod">
          <ac:chgData name=" " userId="13e44439-8913-4347-a3e1-e8bd29e343d7" providerId="ADAL" clId="{5E045F8E-C3E2-7548-814B-EC202AE19DDB}" dt="2021-02-20T14:52:53.739" v="208" actId="14100"/>
          <ac:spMkLst>
            <pc:docMk/>
            <pc:sldMk cId="1431669721" sldId="340"/>
            <ac:spMk id="33" creationId="{5D1C7302-B6E5-48C0-9BF3-5F7B010D36DC}"/>
          </ac:spMkLst>
        </pc:spChg>
        <pc:graphicFrameChg chg="add mod modGraphic">
          <ac:chgData name=" " userId="13e44439-8913-4347-a3e1-e8bd29e343d7" providerId="ADAL" clId="{5E045F8E-C3E2-7548-814B-EC202AE19DDB}" dt="2021-02-20T14:53:34.527" v="220" actId="404"/>
          <ac:graphicFrameMkLst>
            <pc:docMk/>
            <pc:sldMk cId="1431669721" sldId="340"/>
            <ac:graphicFrameMk id="10" creationId="{49CEC59E-681C-5047-A18E-0B6FEC6F4128}"/>
          </ac:graphicFrameMkLst>
        </pc:graphicFrameChg>
        <pc:graphicFrameChg chg="del">
          <ac:chgData name=" " userId="13e44439-8913-4347-a3e1-e8bd29e343d7" providerId="ADAL" clId="{5E045F8E-C3E2-7548-814B-EC202AE19DDB}" dt="2021-02-20T13:05:54.608" v="176" actId="21"/>
          <ac:graphicFrameMkLst>
            <pc:docMk/>
            <pc:sldMk cId="1431669721" sldId="340"/>
            <ac:graphicFrameMk id="11" creationId="{6017CEAD-C7CE-4368-BFD6-8E41928B702D}"/>
          </ac:graphicFrameMkLst>
        </pc:graphicFrameChg>
      </pc:sldChg>
      <pc:sldChg chg="addSp delSp modSp add mod delAnim modNotes">
        <pc:chgData name=" " userId="13e44439-8913-4347-a3e1-e8bd29e343d7" providerId="ADAL" clId="{5E045F8E-C3E2-7548-814B-EC202AE19DDB}" dt="2021-02-20T14:57:33.988" v="354" actId="1076"/>
        <pc:sldMkLst>
          <pc:docMk/>
          <pc:sldMk cId="56637415" sldId="341"/>
        </pc:sldMkLst>
        <pc:spChg chg="del mod">
          <ac:chgData name=" " userId="13e44439-8913-4347-a3e1-e8bd29e343d7" providerId="ADAL" clId="{5E045F8E-C3E2-7548-814B-EC202AE19DDB}" dt="2021-02-20T14:56:10.559" v="295" actId="478"/>
          <ac:spMkLst>
            <pc:docMk/>
            <pc:sldMk cId="56637415" sldId="341"/>
            <ac:spMk id="8" creationId="{63FE2775-FB72-4D44-B480-06EBB7F679B3}"/>
          </ac:spMkLst>
        </pc:spChg>
        <pc:spChg chg="del">
          <ac:chgData name=" " userId="13e44439-8913-4347-a3e1-e8bd29e343d7" providerId="ADAL" clId="{5E045F8E-C3E2-7548-814B-EC202AE19DDB}" dt="2021-02-20T13:07:05.040" v="196" actId="478"/>
          <ac:spMkLst>
            <pc:docMk/>
            <pc:sldMk cId="56637415" sldId="341"/>
            <ac:spMk id="9" creationId="{D65E6D98-BE8C-6B4C-B23E-6167300445AE}"/>
          </ac:spMkLst>
        </pc:spChg>
        <pc:spChg chg="mod">
          <ac:chgData name=" " userId="13e44439-8913-4347-a3e1-e8bd29e343d7" providerId="ADAL" clId="{5E045F8E-C3E2-7548-814B-EC202AE19DDB}" dt="2021-02-20T14:56:17.280" v="310" actId="1038"/>
          <ac:spMkLst>
            <pc:docMk/>
            <pc:sldMk cId="56637415" sldId="341"/>
            <ac:spMk id="11" creationId="{C93DBF41-E14F-4058-8CFB-EDE05788BD0F}"/>
          </ac:spMkLst>
        </pc:spChg>
        <pc:spChg chg="add del mod">
          <ac:chgData name=" " userId="13e44439-8913-4347-a3e1-e8bd29e343d7" providerId="ADAL" clId="{5E045F8E-C3E2-7548-814B-EC202AE19DDB}" dt="2021-02-20T14:53:43.782" v="221" actId="478"/>
          <ac:spMkLst>
            <pc:docMk/>
            <pc:sldMk cId="56637415" sldId="341"/>
            <ac:spMk id="12" creationId="{2D9CF993-29D7-204A-93FB-A56C5B77085B}"/>
          </ac:spMkLst>
        </pc:spChg>
        <pc:spChg chg="del mod topLvl">
          <ac:chgData name=" " userId="13e44439-8913-4347-a3e1-e8bd29e343d7" providerId="ADAL" clId="{5E045F8E-C3E2-7548-814B-EC202AE19DDB}" dt="2021-02-20T14:54:07.252" v="229" actId="478"/>
          <ac:spMkLst>
            <pc:docMk/>
            <pc:sldMk cId="56637415" sldId="341"/>
            <ac:spMk id="14" creationId="{106CBFCD-5EEE-4796-AF29-6F9D78101B0E}"/>
          </ac:spMkLst>
        </pc:spChg>
        <pc:spChg chg="mod topLvl">
          <ac:chgData name=" " userId="13e44439-8913-4347-a3e1-e8bd29e343d7" providerId="ADAL" clId="{5E045F8E-C3E2-7548-814B-EC202AE19DDB}" dt="2021-02-20T14:57:29.379" v="353" actId="1076"/>
          <ac:spMkLst>
            <pc:docMk/>
            <pc:sldMk cId="56637415" sldId="341"/>
            <ac:spMk id="15" creationId="{79D30AB8-0B44-4C1C-B6C9-C37D132BED6E}"/>
          </ac:spMkLst>
        </pc:spChg>
        <pc:spChg chg="add del mod">
          <ac:chgData name=" " userId="13e44439-8913-4347-a3e1-e8bd29e343d7" providerId="ADAL" clId="{5E045F8E-C3E2-7548-814B-EC202AE19DDB}" dt="2021-02-20T14:54:00.152" v="227"/>
          <ac:spMkLst>
            <pc:docMk/>
            <pc:sldMk cId="56637415" sldId="341"/>
            <ac:spMk id="16" creationId="{9E1BC7A5-0AFC-7949-ADD0-03CF421462E8}"/>
          </ac:spMkLst>
        </pc:spChg>
        <pc:spChg chg="add mod">
          <ac:chgData name=" " userId="13e44439-8913-4347-a3e1-e8bd29e343d7" providerId="ADAL" clId="{5E045F8E-C3E2-7548-814B-EC202AE19DDB}" dt="2021-02-20T14:56:07.757" v="294" actId="20577"/>
          <ac:spMkLst>
            <pc:docMk/>
            <pc:sldMk cId="56637415" sldId="341"/>
            <ac:spMk id="17" creationId="{9A9DB422-EC14-D849-A61F-312D1E8863B2}"/>
          </ac:spMkLst>
        </pc:spChg>
        <pc:spChg chg="mod">
          <ac:chgData name=" " userId="13e44439-8913-4347-a3e1-e8bd29e343d7" providerId="ADAL" clId="{5E045F8E-C3E2-7548-814B-EC202AE19DDB}" dt="2021-02-20T14:57:33.988" v="354" actId="1076"/>
          <ac:spMkLst>
            <pc:docMk/>
            <pc:sldMk cId="56637415" sldId="341"/>
            <ac:spMk id="19" creationId="{BB351DBE-5B76-4EAA-B559-149DAED01F3E}"/>
          </ac:spMkLst>
        </pc:spChg>
        <pc:spChg chg="mod">
          <ac:chgData name=" " userId="13e44439-8913-4347-a3e1-e8bd29e343d7" providerId="ADAL" clId="{5E045F8E-C3E2-7548-814B-EC202AE19DDB}" dt="2021-02-20T14:57:33.988" v="354" actId="1076"/>
          <ac:spMkLst>
            <pc:docMk/>
            <pc:sldMk cId="56637415" sldId="341"/>
            <ac:spMk id="20" creationId="{546F8D10-83D4-4E1F-A70C-CD2375922D60}"/>
          </ac:spMkLst>
        </pc:spChg>
        <pc:grpChg chg="del mod">
          <ac:chgData name=" " userId="13e44439-8913-4347-a3e1-e8bd29e343d7" providerId="ADAL" clId="{5E045F8E-C3E2-7548-814B-EC202AE19DDB}" dt="2021-02-20T14:54:07.252" v="229" actId="478"/>
          <ac:grpSpMkLst>
            <pc:docMk/>
            <pc:sldMk cId="56637415" sldId="341"/>
            <ac:grpSpMk id="13" creationId="{D719CC43-20F1-457C-B97A-CA7F4CD5A061}"/>
          </ac:grpSpMkLst>
        </pc:grpChg>
        <pc:picChg chg="mod">
          <ac:chgData name=" " userId="13e44439-8913-4347-a3e1-e8bd29e343d7" providerId="ADAL" clId="{5E045F8E-C3E2-7548-814B-EC202AE19DDB}" dt="2021-02-20T14:56:21.617" v="311" actId="1038"/>
          <ac:picMkLst>
            <pc:docMk/>
            <pc:sldMk cId="56637415" sldId="341"/>
            <ac:picMk id="5" creationId="{67EF8E5A-BA09-1042-8B07-9DE9BF668F29}"/>
          </ac:picMkLst>
        </pc:picChg>
      </pc:sldChg>
      <pc:sldChg chg="addSp delSp modSp add mod modNotes">
        <pc:chgData name=" " userId="13e44439-8913-4347-a3e1-e8bd29e343d7" providerId="ADAL" clId="{5E045F8E-C3E2-7548-814B-EC202AE19DDB}" dt="2021-02-20T15:18:50.242" v="1016" actId="207"/>
        <pc:sldMkLst>
          <pc:docMk/>
          <pc:sldMk cId="2087815303" sldId="342"/>
        </pc:sldMkLst>
        <pc:spChg chg="del">
          <ac:chgData name=" " userId="13e44439-8913-4347-a3e1-e8bd29e343d7" providerId="ADAL" clId="{5E045F8E-C3E2-7548-814B-EC202AE19DDB}" dt="2021-02-20T15:03:20.183" v="527" actId="478"/>
          <ac:spMkLst>
            <pc:docMk/>
            <pc:sldMk cId="2087815303" sldId="342"/>
            <ac:spMk id="8" creationId="{63FE2775-FB72-4D44-B480-06EBB7F679B3}"/>
          </ac:spMkLst>
        </pc:spChg>
        <pc:spChg chg="del mod">
          <ac:chgData name=" " userId="13e44439-8913-4347-a3e1-e8bd29e343d7" providerId="ADAL" clId="{5E045F8E-C3E2-7548-814B-EC202AE19DDB}" dt="2021-02-20T15:03:45.825" v="574" actId="478"/>
          <ac:spMkLst>
            <pc:docMk/>
            <pc:sldMk cId="2087815303" sldId="342"/>
            <ac:spMk id="9" creationId="{D65E6D98-BE8C-6B4C-B23E-6167300445AE}"/>
          </ac:spMkLst>
        </pc:spChg>
        <pc:spChg chg="del mod">
          <ac:chgData name=" " userId="13e44439-8913-4347-a3e1-e8bd29e343d7" providerId="ADAL" clId="{5E045F8E-C3E2-7548-814B-EC202AE19DDB}" dt="2021-02-20T15:02:46.847" v="473" actId="478"/>
          <ac:spMkLst>
            <pc:docMk/>
            <pc:sldMk cId="2087815303" sldId="342"/>
            <ac:spMk id="11" creationId="{B760A3AA-7024-4D10-8476-499413009A1D}"/>
          </ac:spMkLst>
        </pc:spChg>
        <pc:spChg chg="add del mod">
          <ac:chgData name=" " userId="13e44439-8913-4347-a3e1-e8bd29e343d7" providerId="ADAL" clId="{5E045F8E-C3E2-7548-814B-EC202AE19DDB}" dt="2021-02-20T15:02:41.782" v="471"/>
          <ac:spMkLst>
            <pc:docMk/>
            <pc:sldMk cId="2087815303" sldId="342"/>
            <ac:spMk id="13" creationId="{CB1167CB-76FD-5C46-8B32-2AFB27450C03}"/>
          </ac:spMkLst>
        </pc:spChg>
        <pc:spChg chg="add mod">
          <ac:chgData name=" " userId="13e44439-8913-4347-a3e1-e8bd29e343d7" providerId="ADAL" clId="{5E045F8E-C3E2-7548-814B-EC202AE19DDB}" dt="2021-02-20T15:02:47.273" v="474"/>
          <ac:spMkLst>
            <pc:docMk/>
            <pc:sldMk cId="2087815303" sldId="342"/>
            <ac:spMk id="15" creationId="{9984A21C-734E-2B4D-AD37-57AC845A49A2}"/>
          </ac:spMkLst>
        </pc:spChg>
        <pc:spChg chg="add mod">
          <ac:chgData name=" " userId="13e44439-8913-4347-a3e1-e8bd29e343d7" providerId="ADAL" clId="{5E045F8E-C3E2-7548-814B-EC202AE19DDB}" dt="2021-02-20T15:03:17.002" v="526" actId="20577"/>
          <ac:spMkLst>
            <pc:docMk/>
            <pc:sldMk cId="2087815303" sldId="342"/>
            <ac:spMk id="16" creationId="{3C46FFF0-F4BB-3F40-B1A9-6FCA4B9F1028}"/>
          </ac:spMkLst>
        </pc:spChg>
        <pc:spChg chg="add mod">
          <ac:chgData name=" " userId="13e44439-8913-4347-a3e1-e8bd29e343d7" providerId="ADAL" clId="{5E045F8E-C3E2-7548-814B-EC202AE19DDB}" dt="2021-02-20T15:03:43.510" v="573" actId="20577"/>
          <ac:spMkLst>
            <pc:docMk/>
            <pc:sldMk cId="2087815303" sldId="342"/>
            <ac:spMk id="17" creationId="{2EE5576E-4607-D240-BF23-39C3D1FD373B}"/>
          </ac:spMkLst>
        </pc:spChg>
        <pc:graphicFrameChg chg="del mod">
          <ac:chgData name=" " userId="13e44439-8913-4347-a3e1-e8bd29e343d7" providerId="ADAL" clId="{5E045F8E-C3E2-7548-814B-EC202AE19DDB}" dt="2021-02-20T15:02:45.043" v="472" actId="478"/>
          <ac:graphicFrameMkLst>
            <pc:docMk/>
            <pc:sldMk cId="2087815303" sldId="342"/>
            <ac:graphicFrameMk id="10" creationId="{1019A617-5222-4750-98AB-FAC7C57203B5}"/>
          </ac:graphicFrameMkLst>
        </pc:graphicFrameChg>
        <pc:graphicFrameChg chg="add del mod">
          <ac:chgData name=" " userId="13e44439-8913-4347-a3e1-e8bd29e343d7" providerId="ADAL" clId="{5E045F8E-C3E2-7548-814B-EC202AE19DDB}" dt="2021-02-20T15:02:41.782" v="471"/>
          <ac:graphicFrameMkLst>
            <pc:docMk/>
            <pc:sldMk cId="2087815303" sldId="342"/>
            <ac:graphicFrameMk id="12" creationId="{30FBB585-39A8-1443-BC70-922A055930BA}"/>
          </ac:graphicFrameMkLst>
        </pc:graphicFrameChg>
        <pc:graphicFrameChg chg="add mod">
          <ac:chgData name=" " userId="13e44439-8913-4347-a3e1-e8bd29e343d7" providerId="ADAL" clId="{5E045F8E-C3E2-7548-814B-EC202AE19DDB}" dt="2021-02-20T15:18:50.242" v="1016" actId="207"/>
          <ac:graphicFrameMkLst>
            <pc:docMk/>
            <pc:sldMk cId="2087815303" sldId="342"/>
            <ac:graphicFrameMk id="14" creationId="{B0D93E27-F20D-9546-8137-546E706FD7E5}"/>
          </ac:graphicFrameMkLst>
        </pc:graphicFrameChg>
      </pc:sldChg>
      <pc:sldChg chg="addSp delSp modSp add mod modNotes">
        <pc:chgData name=" " userId="13e44439-8913-4347-a3e1-e8bd29e343d7" providerId="ADAL" clId="{5E045F8E-C3E2-7548-814B-EC202AE19DDB}" dt="2021-02-20T15:06:39.294" v="668" actId="207"/>
        <pc:sldMkLst>
          <pc:docMk/>
          <pc:sldMk cId="2334961334" sldId="343"/>
        </pc:sldMkLst>
        <pc:spChg chg="add mod">
          <ac:chgData name=" " userId="13e44439-8913-4347-a3e1-e8bd29e343d7" providerId="ADAL" clId="{5E045F8E-C3E2-7548-814B-EC202AE19DDB}" dt="2021-02-20T15:04:09.615" v="596" actId="20577"/>
          <ac:spMkLst>
            <pc:docMk/>
            <pc:sldMk cId="2334961334" sldId="343"/>
            <ac:spMk id="7" creationId="{3BB95EF0-E28B-0F45-B5F4-0E90D17E237F}"/>
          </ac:spMkLst>
        </pc:spChg>
        <pc:spChg chg="del mod">
          <ac:chgData name=" " userId="13e44439-8913-4347-a3e1-e8bd29e343d7" providerId="ADAL" clId="{5E045F8E-C3E2-7548-814B-EC202AE19DDB}" dt="2021-02-20T15:04:12.747" v="597" actId="478"/>
          <ac:spMkLst>
            <pc:docMk/>
            <pc:sldMk cId="2334961334" sldId="343"/>
            <ac:spMk id="8" creationId="{63FE2775-FB72-4D44-B480-06EBB7F679B3}"/>
          </ac:spMkLst>
        </pc:spChg>
        <pc:spChg chg="del">
          <ac:chgData name=" " userId="13e44439-8913-4347-a3e1-e8bd29e343d7" providerId="ADAL" clId="{5E045F8E-C3E2-7548-814B-EC202AE19DDB}" dt="2021-02-20T15:03:51.271" v="575" actId="478"/>
          <ac:spMkLst>
            <pc:docMk/>
            <pc:sldMk cId="2334961334" sldId="343"/>
            <ac:spMk id="9" creationId="{D65E6D98-BE8C-6B4C-B23E-6167300445AE}"/>
          </ac:spMkLst>
        </pc:spChg>
        <pc:spChg chg="add mod">
          <ac:chgData name=" " userId="13e44439-8913-4347-a3e1-e8bd29e343d7" providerId="ADAL" clId="{5E045F8E-C3E2-7548-814B-EC202AE19DDB}" dt="2021-02-20T15:04:04.559" v="577"/>
          <ac:spMkLst>
            <pc:docMk/>
            <pc:sldMk cId="2334961334" sldId="343"/>
            <ac:spMk id="10" creationId="{1D6E1D6B-8017-6B4C-AD24-9BCDBA4F727D}"/>
          </ac:spMkLst>
        </pc:spChg>
        <pc:graphicFrameChg chg="mod modGraphic">
          <ac:chgData name=" " userId="13e44439-8913-4347-a3e1-e8bd29e343d7" providerId="ADAL" clId="{5E045F8E-C3E2-7548-814B-EC202AE19DDB}" dt="2021-02-20T15:06:39.294" v="668" actId="207"/>
          <ac:graphicFrameMkLst>
            <pc:docMk/>
            <pc:sldMk cId="2334961334" sldId="343"/>
            <ac:graphicFrameMk id="2" creationId="{F2D120E2-DE88-455F-9CA7-277636161EB5}"/>
          </ac:graphicFrameMkLst>
        </pc:graphicFrameChg>
      </pc:sldChg>
      <pc:sldChg chg="addSp delSp modSp add mod modNotes">
        <pc:chgData name=" " userId="13e44439-8913-4347-a3e1-e8bd29e343d7" providerId="ADAL" clId="{5E045F8E-C3E2-7548-814B-EC202AE19DDB}" dt="2021-02-20T15:08:03.933" v="751" actId="2711"/>
        <pc:sldMkLst>
          <pc:docMk/>
          <pc:sldMk cId="2262863004" sldId="344"/>
        </pc:sldMkLst>
        <pc:spChg chg="del">
          <ac:chgData name=" " userId="13e44439-8913-4347-a3e1-e8bd29e343d7" providerId="ADAL" clId="{5E045F8E-C3E2-7548-814B-EC202AE19DDB}" dt="2021-02-20T15:06:56.434" v="670" actId="478"/>
          <ac:spMkLst>
            <pc:docMk/>
            <pc:sldMk cId="2262863004" sldId="344"/>
            <ac:spMk id="8" creationId="{63FE2775-FB72-4D44-B480-06EBB7F679B3}"/>
          </ac:spMkLst>
        </pc:spChg>
        <pc:spChg chg="del">
          <ac:chgData name=" " userId="13e44439-8913-4347-a3e1-e8bd29e343d7" providerId="ADAL" clId="{5E045F8E-C3E2-7548-814B-EC202AE19DDB}" dt="2021-02-20T15:06:52.852" v="669" actId="478"/>
          <ac:spMkLst>
            <pc:docMk/>
            <pc:sldMk cId="2262863004" sldId="344"/>
            <ac:spMk id="9" creationId="{D65E6D98-BE8C-6B4C-B23E-6167300445AE}"/>
          </ac:spMkLst>
        </pc:spChg>
        <pc:spChg chg="add mod">
          <ac:chgData name=" " userId="13e44439-8913-4347-a3e1-e8bd29e343d7" providerId="ADAL" clId="{5E045F8E-C3E2-7548-814B-EC202AE19DDB}" dt="2021-02-20T15:06:56.883" v="671"/>
          <ac:spMkLst>
            <pc:docMk/>
            <pc:sldMk cId="2262863004" sldId="344"/>
            <ac:spMk id="14" creationId="{ABDBA609-2289-7346-9A05-DD6F1F0ED0AC}"/>
          </ac:spMkLst>
        </pc:spChg>
        <pc:spChg chg="add mod">
          <ac:chgData name=" " userId="13e44439-8913-4347-a3e1-e8bd29e343d7" providerId="ADAL" clId="{5E045F8E-C3E2-7548-814B-EC202AE19DDB}" dt="2021-02-20T15:07:08.401" v="689" actId="20577"/>
          <ac:spMkLst>
            <pc:docMk/>
            <pc:sldMk cId="2262863004" sldId="344"/>
            <ac:spMk id="15" creationId="{B83FD8F7-857E-AE43-80FB-7D2CC673C29F}"/>
          </ac:spMkLst>
        </pc:spChg>
        <pc:spChg chg="mod">
          <ac:chgData name=" " userId="13e44439-8913-4347-a3e1-e8bd29e343d7" providerId="ADAL" clId="{5E045F8E-C3E2-7548-814B-EC202AE19DDB}" dt="2021-02-20T15:07:57.993" v="750" actId="207"/>
          <ac:spMkLst>
            <pc:docMk/>
            <pc:sldMk cId="2262863004" sldId="344"/>
            <ac:spMk id="34" creationId="{DDE313B5-3811-4970-922A-D708763D0CD5}"/>
          </ac:spMkLst>
        </pc:spChg>
        <pc:spChg chg="mod">
          <ac:chgData name=" " userId="13e44439-8913-4347-a3e1-e8bd29e343d7" providerId="ADAL" clId="{5E045F8E-C3E2-7548-814B-EC202AE19DDB}" dt="2021-02-20T15:07:57.993" v="750" actId="207"/>
          <ac:spMkLst>
            <pc:docMk/>
            <pc:sldMk cId="2262863004" sldId="344"/>
            <ac:spMk id="35" creationId="{8B577674-1347-49A8-8CB2-877177538E41}"/>
          </ac:spMkLst>
        </pc:spChg>
        <pc:spChg chg="mod">
          <ac:chgData name=" " userId="13e44439-8913-4347-a3e1-e8bd29e343d7" providerId="ADAL" clId="{5E045F8E-C3E2-7548-814B-EC202AE19DDB}" dt="2021-02-20T15:07:57.993" v="750" actId="207"/>
          <ac:spMkLst>
            <pc:docMk/>
            <pc:sldMk cId="2262863004" sldId="344"/>
            <ac:spMk id="36" creationId="{4E852880-D86B-4B52-9034-AFB0A785E648}"/>
          </ac:spMkLst>
        </pc:spChg>
        <pc:spChg chg="mod">
          <ac:chgData name=" " userId="13e44439-8913-4347-a3e1-e8bd29e343d7" providerId="ADAL" clId="{5E045F8E-C3E2-7548-814B-EC202AE19DDB}" dt="2021-02-20T15:08:03.933" v="751" actId="2711"/>
          <ac:spMkLst>
            <pc:docMk/>
            <pc:sldMk cId="2262863004" sldId="344"/>
            <ac:spMk id="37" creationId="{77B3C68D-DBC8-470B-90F2-C8B46BAAC1E6}"/>
          </ac:spMkLst>
        </pc:spChg>
        <pc:grpChg chg="mod">
          <ac:chgData name=" " userId="13e44439-8913-4347-a3e1-e8bd29e343d7" providerId="ADAL" clId="{5E045F8E-C3E2-7548-814B-EC202AE19DDB}" dt="2021-02-20T15:07:29.501" v="746" actId="255"/>
          <ac:grpSpMkLst>
            <pc:docMk/>
            <pc:sldMk cId="2262863004" sldId="344"/>
            <ac:grpSpMk id="31" creationId="{5A3619E6-3E47-43B9-A297-2B1975623C8C}"/>
          </ac:grpSpMkLst>
        </pc:grpChg>
        <pc:picChg chg="mod">
          <ac:chgData name=" " userId="13e44439-8913-4347-a3e1-e8bd29e343d7" providerId="ADAL" clId="{5E045F8E-C3E2-7548-814B-EC202AE19DDB}" dt="2021-02-20T15:07:27.821" v="745" actId="255"/>
          <ac:picMkLst>
            <pc:docMk/>
            <pc:sldMk cId="2262863004" sldId="344"/>
            <ac:picMk id="27" creationId="{41EE49B7-0C4F-4F5D-AA46-F244F52F9AAE}"/>
          </ac:picMkLst>
        </pc:picChg>
        <pc:cxnChg chg="mod">
          <ac:chgData name=" " userId="13e44439-8913-4347-a3e1-e8bd29e343d7" providerId="ADAL" clId="{5E045F8E-C3E2-7548-814B-EC202AE19DDB}" dt="2021-02-20T15:07:50.968" v="749" actId="208"/>
          <ac:cxnSpMkLst>
            <pc:docMk/>
            <pc:sldMk cId="2262863004" sldId="344"/>
            <ac:cxnSpMk id="32" creationId="{3DEC7DE9-60E0-4CB6-9268-2F4D525DA634}"/>
          </ac:cxnSpMkLst>
        </pc:cxnChg>
        <pc:cxnChg chg="mod">
          <ac:chgData name=" " userId="13e44439-8913-4347-a3e1-e8bd29e343d7" providerId="ADAL" clId="{5E045F8E-C3E2-7548-814B-EC202AE19DDB}" dt="2021-02-20T15:07:50.968" v="749" actId="208"/>
          <ac:cxnSpMkLst>
            <pc:docMk/>
            <pc:sldMk cId="2262863004" sldId="344"/>
            <ac:cxnSpMk id="33" creationId="{B4C6064C-0FCC-4C62-BAAD-7740651AB0FE}"/>
          </ac:cxnSpMkLst>
        </pc:cxnChg>
      </pc:sldChg>
      <pc:sldChg chg="addSp delSp modSp add mod modNotes">
        <pc:chgData name=" " userId="13e44439-8913-4347-a3e1-e8bd29e343d7" providerId="ADAL" clId="{5E045F8E-C3E2-7548-814B-EC202AE19DDB}" dt="2021-02-20T15:10:24.293" v="803" actId="255"/>
        <pc:sldMkLst>
          <pc:docMk/>
          <pc:sldMk cId="3232265693" sldId="345"/>
        </pc:sldMkLst>
        <pc:spChg chg="del">
          <ac:chgData name=" " userId="13e44439-8913-4347-a3e1-e8bd29e343d7" providerId="ADAL" clId="{5E045F8E-C3E2-7548-814B-EC202AE19DDB}" dt="2021-02-20T15:09:15.767" v="776" actId="478"/>
          <ac:spMkLst>
            <pc:docMk/>
            <pc:sldMk cId="3232265693" sldId="345"/>
            <ac:spMk id="8" creationId="{63FE2775-FB72-4D44-B480-06EBB7F679B3}"/>
          </ac:spMkLst>
        </pc:spChg>
        <pc:spChg chg="del">
          <ac:chgData name=" " userId="13e44439-8913-4347-a3e1-e8bd29e343d7" providerId="ADAL" clId="{5E045F8E-C3E2-7548-814B-EC202AE19DDB}" dt="2021-02-20T15:09:12.904" v="775" actId="478"/>
          <ac:spMkLst>
            <pc:docMk/>
            <pc:sldMk cId="3232265693" sldId="345"/>
            <ac:spMk id="9" creationId="{D65E6D98-BE8C-6B4C-B23E-6167300445AE}"/>
          </ac:spMkLst>
        </pc:spChg>
        <pc:spChg chg="mod">
          <ac:chgData name=" " userId="13e44439-8913-4347-a3e1-e8bd29e343d7" providerId="ADAL" clId="{5E045F8E-C3E2-7548-814B-EC202AE19DDB}" dt="2021-02-20T15:10:24.293" v="803" actId="255"/>
          <ac:spMkLst>
            <pc:docMk/>
            <pc:sldMk cId="3232265693" sldId="345"/>
            <ac:spMk id="11" creationId="{00670866-7E63-450D-893B-85218ED9F8ED}"/>
          </ac:spMkLst>
        </pc:spChg>
        <pc:spChg chg="mod">
          <ac:chgData name=" " userId="13e44439-8913-4347-a3e1-e8bd29e343d7" providerId="ADAL" clId="{5E045F8E-C3E2-7548-814B-EC202AE19DDB}" dt="2021-02-20T15:10:24.293" v="803" actId="255"/>
          <ac:spMkLst>
            <pc:docMk/>
            <pc:sldMk cId="3232265693" sldId="345"/>
            <ac:spMk id="17" creationId="{78E167A9-73F7-4B18-A5F9-12E5E88FC9AD}"/>
          </ac:spMkLst>
        </pc:spChg>
        <pc:spChg chg="mod">
          <ac:chgData name=" " userId="13e44439-8913-4347-a3e1-e8bd29e343d7" providerId="ADAL" clId="{5E045F8E-C3E2-7548-814B-EC202AE19DDB}" dt="2021-02-20T15:10:24.293" v="803" actId="255"/>
          <ac:spMkLst>
            <pc:docMk/>
            <pc:sldMk cId="3232265693" sldId="345"/>
            <ac:spMk id="19" creationId="{09746633-B493-449E-81E2-685F123943E0}"/>
          </ac:spMkLst>
        </pc:spChg>
        <pc:spChg chg="mod">
          <ac:chgData name=" " userId="13e44439-8913-4347-a3e1-e8bd29e343d7" providerId="ADAL" clId="{5E045F8E-C3E2-7548-814B-EC202AE19DDB}" dt="2021-02-20T15:10:24.293" v="803" actId="255"/>
          <ac:spMkLst>
            <pc:docMk/>
            <pc:sldMk cId="3232265693" sldId="345"/>
            <ac:spMk id="22" creationId="{CD65B35B-71B0-4C7F-9A55-7DEF55D562F6}"/>
          </ac:spMkLst>
        </pc:spChg>
        <pc:spChg chg="mod">
          <ac:chgData name=" " userId="13e44439-8913-4347-a3e1-e8bd29e343d7" providerId="ADAL" clId="{5E045F8E-C3E2-7548-814B-EC202AE19DDB}" dt="2021-02-20T15:10:24.293" v="803" actId="255"/>
          <ac:spMkLst>
            <pc:docMk/>
            <pc:sldMk cId="3232265693" sldId="345"/>
            <ac:spMk id="25" creationId="{C0C4843A-27EC-47F5-8E68-DF5EB377E82B}"/>
          </ac:spMkLst>
        </pc:spChg>
        <pc:spChg chg="mod">
          <ac:chgData name=" " userId="13e44439-8913-4347-a3e1-e8bd29e343d7" providerId="ADAL" clId="{5E045F8E-C3E2-7548-814B-EC202AE19DDB}" dt="2021-02-20T15:10:24.293" v="803" actId="255"/>
          <ac:spMkLst>
            <pc:docMk/>
            <pc:sldMk cId="3232265693" sldId="345"/>
            <ac:spMk id="26" creationId="{8B1DF51D-E500-4ADE-B08E-20B7B99B31D8}"/>
          </ac:spMkLst>
        </pc:spChg>
        <pc:spChg chg="add mod">
          <ac:chgData name=" " userId="13e44439-8913-4347-a3e1-e8bd29e343d7" providerId="ADAL" clId="{5E045F8E-C3E2-7548-814B-EC202AE19DDB}" dt="2021-02-20T15:09:20.636" v="777"/>
          <ac:spMkLst>
            <pc:docMk/>
            <pc:sldMk cId="3232265693" sldId="345"/>
            <ac:spMk id="27" creationId="{FF4DD641-E02A-6640-B039-7ED051A5BF90}"/>
          </ac:spMkLst>
        </pc:spChg>
        <pc:spChg chg="add mod">
          <ac:chgData name=" " userId="13e44439-8913-4347-a3e1-e8bd29e343d7" providerId="ADAL" clId="{5E045F8E-C3E2-7548-814B-EC202AE19DDB}" dt="2021-02-20T15:09:29.656" v="786" actId="20577"/>
          <ac:spMkLst>
            <pc:docMk/>
            <pc:sldMk cId="3232265693" sldId="345"/>
            <ac:spMk id="28" creationId="{667D6FE6-4962-A040-9D8A-6BCCADB5C0B5}"/>
          </ac:spMkLst>
        </pc:spChg>
        <pc:grpChg chg="add mod">
          <ac:chgData name=" " userId="13e44439-8913-4347-a3e1-e8bd29e343d7" providerId="ADAL" clId="{5E045F8E-C3E2-7548-814B-EC202AE19DDB}" dt="2021-02-20T15:10:16.786" v="800" actId="1076"/>
          <ac:grpSpMkLst>
            <pc:docMk/>
            <pc:sldMk cId="3232265693" sldId="345"/>
            <ac:grpSpMk id="7" creationId="{2EB3279F-69D4-AC46-A8DF-24DCF229CDF4}"/>
          </ac:grpSpMkLst>
        </pc:grpChg>
        <pc:grpChg chg="mod">
          <ac:chgData name=" " userId="13e44439-8913-4347-a3e1-e8bd29e343d7" providerId="ADAL" clId="{5E045F8E-C3E2-7548-814B-EC202AE19DDB}" dt="2021-02-20T15:10:10.223" v="797" actId="164"/>
          <ac:grpSpMkLst>
            <pc:docMk/>
            <pc:sldMk cId="3232265693" sldId="345"/>
            <ac:grpSpMk id="15" creationId="{4014F2BE-9529-4277-8FC7-5BE48BB29ED3}"/>
          </ac:grpSpMkLst>
        </pc:grpChg>
        <pc:grpChg chg="mod">
          <ac:chgData name=" " userId="13e44439-8913-4347-a3e1-e8bd29e343d7" providerId="ADAL" clId="{5E045F8E-C3E2-7548-814B-EC202AE19DDB}" dt="2021-02-20T15:10:10.223" v="797" actId="164"/>
          <ac:grpSpMkLst>
            <pc:docMk/>
            <pc:sldMk cId="3232265693" sldId="345"/>
            <ac:grpSpMk id="18" creationId="{C2D10730-7AD3-4B4C-A43E-F5B07D4601EE}"/>
          </ac:grpSpMkLst>
        </pc:grpChg>
        <pc:grpChg chg="mod">
          <ac:chgData name=" " userId="13e44439-8913-4347-a3e1-e8bd29e343d7" providerId="ADAL" clId="{5E045F8E-C3E2-7548-814B-EC202AE19DDB}" dt="2021-02-20T15:10:10.223" v="797" actId="164"/>
          <ac:grpSpMkLst>
            <pc:docMk/>
            <pc:sldMk cId="3232265693" sldId="345"/>
            <ac:grpSpMk id="21" creationId="{3CC6312E-B998-464B-8B51-3257E628C593}"/>
          </ac:grpSpMkLst>
        </pc:grpChg>
        <pc:grpChg chg="mod">
          <ac:chgData name=" " userId="13e44439-8913-4347-a3e1-e8bd29e343d7" providerId="ADAL" clId="{5E045F8E-C3E2-7548-814B-EC202AE19DDB}" dt="2021-02-20T15:10:10.223" v="797" actId="164"/>
          <ac:grpSpMkLst>
            <pc:docMk/>
            <pc:sldMk cId="3232265693" sldId="345"/>
            <ac:grpSpMk id="24" creationId="{E9A65274-AD38-4CF6-B6E1-4FFF0AFA31B1}"/>
          </ac:grpSpMkLst>
        </pc:grpChg>
        <pc:picChg chg="mod">
          <ac:chgData name=" " userId="13e44439-8913-4347-a3e1-e8bd29e343d7" providerId="ADAL" clId="{5E045F8E-C3E2-7548-814B-EC202AE19DDB}" dt="2021-02-20T15:10:12.353" v="799" actId="1076"/>
          <ac:picMkLst>
            <pc:docMk/>
            <pc:sldMk cId="3232265693" sldId="345"/>
            <ac:picMk id="5" creationId="{67EF8E5A-BA09-1042-8B07-9DE9BF668F29}"/>
          </ac:picMkLst>
        </pc:picChg>
        <pc:cxnChg chg="mod">
          <ac:chgData name=" " userId="13e44439-8913-4347-a3e1-e8bd29e343d7" providerId="ADAL" clId="{5E045F8E-C3E2-7548-814B-EC202AE19DDB}" dt="2021-02-20T13:01:44.397" v="30"/>
          <ac:cxnSpMkLst>
            <pc:docMk/>
            <pc:sldMk cId="3232265693" sldId="345"/>
            <ac:cxnSpMk id="16" creationId="{1A0503D9-C74E-4072-B342-FDD61C9EF6F9}"/>
          </ac:cxnSpMkLst>
        </pc:cxnChg>
        <pc:cxnChg chg="mod">
          <ac:chgData name=" " userId="13e44439-8913-4347-a3e1-e8bd29e343d7" providerId="ADAL" clId="{5E045F8E-C3E2-7548-814B-EC202AE19DDB}" dt="2021-02-20T15:10:24.293" v="803" actId="255"/>
          <ac:cxnSpMkLst>
            <pc:docMk/>
            <pc:sldMk cId="3232265693" sldId="345"/>
            <ac:cxnSpMk id="20" creationId="{5383D56A-C81C-4FCA-ABE4-33AF2E04CE6B}"/>
          </ac:cxnSpMkLst>
        </pc:cxnChg>
        <pc:cxnChg chg="mod">
          <ac:chgData name=" " userId="13e44439-8913-4347-a3e1-e8bd29e343d7" providerId="ADAL" clId="{5E045F8E-C3E2-7548-814B-EC202AE19DDB}" dt="2021-02-20T15:10:24.293" v="803" actId="255"/>
          <ac:cxnSpMkLst>
            <pc:docMk/>
            <pc:sldMk cId="3232265693" sldId="345"/>
            <ac:cxnSpMk id="23" creationId="{D8FA3C61-17A2-436B-8EE0-88E57DE8FA3C}"/>
          </ac:cxnSpMkLst>
        </pc:cxnChg>
      </pc:sldChg>
      <pc:sldChg chg="modSp add del modNotes">
        <pc:chgData name=" " userId="13e44439-8913-4347-a3e1-e8bd29e343d7" providerId="ADAL" clId="{5E045F8E-C3E2-7548-814B-EC202AE19DDB}" dt="2021-02-20T15:11:32.270" v="815" actId="2696"/>
        <pc:sldMkLst>
          <pc:docMk/>
          <pc:sldMk cId="1968825260" sldId="346"/>
        </pc:sldMkLst>
        <pc:spChg chg="mod">
          <ac:chgData name=" " userId="13e44439-8913-4347-a3e1-e8bd29e343d7" providerId="ADAL" clId="{5E045F8E-C3E2-7548-814B-EC202AE19DDB}" dt="2021-02-20T13:01:44.397" v="30"/>
          <ac:spMkLst>
            <pc:docMk/>
            <pc:sldMk cId="1968825260" sldId="346"/>
            <ac:spMk id="11" creationId="{B760A3AA-7024-4D10-8476-499413009A1D}"/>
          </ac:spMkLst>
        </pc:spChg>
      </pc:sldChg>
      <pc:sldChg chg="modSp add del mod modNotes">
        <pc:chgData name=" " userId="13e44439-8913-4347-a3e1-e8bd29e343d7" providerId="ADAL" clId="{5E045F8E-C3E2-7548-814B-EC202AE19DDB}" dt="2021-02-20T15:13:15.487" v="834" actId="2696"/>
        <pc:sldMkLst>
          <pc:docMk/>
          <pc:sldMk cId="2735758966" sldId="347"/>
        </pc:sldMkLst>
        <pc:spChg chg="mod">
          <ac:chgData name=" " userId="13e44439-8913-4347-a3e1-e8bd29e343d7" providerId="ADAL" clId="{5E045F8E-C3E2-7548-814B-EC202AE19DDB}" dt="2021-02-20T12:59:56.962" v="1" actId="27636"/>
          <ac:spMkLst>
            <pc:docMk/>
            <pc:sldMk cId="2735758966" sldId="347"/>
            <ac:spMk id="9" creationId="{D65E6D98-BE8C-6B4C-B23E-6167300445AE}"/>
          </ac:spMkLst>
        </pc:spChg>
      </pc:sldChg>
      <pc:sldChg chg="addSp delSp modSp add mod modNotes">
        <pc:chgData name=" " userId="13e44439-8913-4347-a3e1-e8bd29e343d7" providerId="ADAL" clId="{5E045F8E-C3E2-7548-814B-EC202AE19DDB}" dt="2021-02-20T15:15:18.239" v="916" actId="403"/>
        <pc:sldMkLst>
          <pc:docMk/>
          <pc:sldMk cId="4240010670" sldId="348"/>
        </pc:sldMkLst>
        <pc:spChg chg="add del mod">
          <ac:chgData name=" " userId="13e44439-8913-4347-a3e1-e8bd29e343d7" providerId="ADAL" clId="{5E045F8E-C3E2-7548-814B-EC202AE19DDB}" dt="2021-02-20T15:15:00.585" v="907" actId="21"/>
          <ac:spMkLst>
            <pc:docMk/>
            <pc:sldMk cId="4240010670" sldId="348"/>
            <ac:spMk id="7" creationId="{09A6067F-56D7-3A42-A9AA-785A9C63C15D}"/>
          </ac:spMkLst>
        </pc:spChg>
        <pc:spChg chg="del">
          <ac:chgData name=" " userId="13e44439-8913-4347-a3e1-e8bd29e343d7" providerId="ADAL" clId="{5E045F8E-C3E2-7548-814B-EC202AE19DDB}" dt="2021-02-20T15:15:03.296" v="908" actId="478"/>
          <ac:spMkLst>
            <pc:docMk/>
            <pc:sldMk cId="4240010670" sldId="348"/>
            <ac:spMk id="8" creationId="{63FE2775-FB72-4D44-B480-06EBB7F679B3}"/>
          </ac:spMkLst>
        </pc:spChg>
        <pc:spChg chg="del mod">
          <ac:chgData name=" " userId="13e44439-8913-4347-a3e1-e8bd29e343d7" providerId="ADAL" clId="{5E045F8E-C3E2-7548-814B-EC202AE19DDB}" dt="2021-02-20T15:14:37.675" v="863" actId="478"/>
          <ac:spMkLst>
            <pc:docMk/>
            <pc:sldMk cId="4240010670" sldId="348"/>
            <ac:spMk id="9" creationId="{D65E6D98-BE8C-6B4C-B23E-6167300445AE}"/>
          </ac:spMkLst>
        </pc:spChg>
        <pc:spChg chg="add mod">
          <ac:chgData name=" " userId="13e44439-8913-4347-a3e1-e8bd29e343d7" providerId="ADAL" clId="{5E045F8E-C3E2-7548-814B-EC202AE19DDB}" dt="2021-02-20T15:14:52.583" v="906" actId="20577"/>
          <ac:spMkLst>
            <pc:docMk/>
            <pc:sldMk cId="4240010670" sldId="348"/>
            <ac:spMk id="10" creationId="{03675513-06E0-1A49-BBBB-75F0329E3B50}"/>
          </ac:spMkLst>
        </pc:spChg>
        <pc:spChg chg="add mod">
          <ac:chgData name=" " userId="13e44439-8913-4347-a3e1-e8bd29e343d7" providerId="ADAL" clId="{5E045F8E-C3E2-7548-814B-EC202AE19DDB}" dt="2021-02-20T15:15:03.690" v="909"/>
          <ac:spMkLst>
            <pc:docMk/>
            <pc:sldMk cId="4240010670" sldId="348"/>
            <ac:spMk id="11" creationId="{9F946D05-4490-0E43-9214-0BB308BF3340}"/>
          </ac:spMkLst>
        </pc:spChg>
        <pc:graphicFrameChg chg="mod modGraphic">
          <ac:chgData name=" " userId="13e44439-8913-4347-a3e1-e8bd29e343d7" providerId="ADAL" clId="{5E045F8E-C3E2-7548-814B-EC202AE19DDB}" dt="2021-02-20T15:15:18.239" v="916" actId="403"/>
          <ac:graphicFrameMkLst>
            <pc:docMk/>
            <pc:sldMk cId="4240010670" sldId="348"/>
            <ac:graphicFrameMk id="2" creationId="{103EB859-81E4-4969-9D5A-E3A6CC0A18FE}"/>
          </ac:graphicFrameMkLst>
        </pc:graphicFrameChg>
        <pc:picChg chg="mod">
          <ac:chgData name=" " userId="13e44439-8913-4347-a3e1-e8bd29e343d7" providerId="ADAL" clId="{5E045F8E-C3E2-7548-814B-EC202AE19DDB}" dt="2021-02-20T15:15:09.141" v="913" actId="1076"/>
          <ac:picMkLst>
            <pc:docMk/>
            <pc:sldMk cId="4240010670" sldId="348"/>
            <ac:picMk id="5" creationId="{67EF8E5A-BA09-1042-8B07-9DE9BF668F29}"/>
          </ac:picMkLst>
        </pc:picChg>
      </pc:sldChg>
      <pc:sldChg chg="add del">
        <pc:chgData name=" " userId="13e44439-8913-4347-a3e1-e8bd29e343d7" providerId="ADAL" clId="{5E045F8E-C3E2-7548-814B-EC202AE19DDB}" dt="2021-02-20T15:17:28.062" v="993" actId="2696"/>
        <pc:sldMkLst>
          <pc:docMk/>
          <pc:sldMk cId="615977783" sldId="349"/>
        </pc:sldMkLst>
      </pc:sldChg>
      <pc:sldChg chg="modSp add del modNotes">
        <pc:chgData name=" " userId="13e44439-8913-4347-a3e1-e8bd29e343d7" providerId="ADAL" clId="{5E045F8E-C3E2-7548-814B-EC202AE19DDB}" dt="2021-02-20T15:18:18.027" v="1010" actId="2696"/>
        <pc:sldMkLst>
          <pc:docMk/>
          <pc:sldMk cId="1531448427" sldId="350"/>
        </pc:sldMkLst>
        <pc:spChg chg="mod">
          <ac:chgData name=" " userId="13e44439-8913-4347-a3e1-e8bd29e343d7" providerId="ADAL" clId="{5E045F8E-C3E2-7548-814B-EC202AE19DDB}" dt="2021-02-20T13:01:44.397" v="30"/>
          <ac:spMkLst>
            <pc:docMk/>
            <pc:sldMk cId="1531448427" sldId="350"/>
            <ac:spMk id="11" creationId="{B760A3AA-7024-4D10-8476-499413009A1D}"/>
          </ac:spMkLst>
        </pc:spChg>
      </pc:sldChg>
      <pc:sldChg chg="modSp add mod ord">
        <pc:chgData name=" " userId="13e44439-8913-4347-a3e1-e8bd29e343d7" providerId="ADAL" clId="{5E045F8E-C3E2-7548-814B-EC202AE19DDB}" dt="2021-02-20T15:10:39.300" v="808" actId="20577"/>
        <pc:sldMkLst>
          <pc:docMk/>
          <pc:sldMk cId="4128898291" sldId="351"/>
        </pc:sldMkLst>
        <pc:spChg chg="mod">
          <ac:chgData name=" " userId="13e44439-8913-4347-a3e1-e8bd29e343d7" providerId="ADAL" clId="{5E045F8E-C3E2-7548-814B-EC202AE19DDB}" dt="2021-02-20T15:10:39.300" v="808" actId="20577"/>
          <ac:spMkLst>
            <pc:docMk/>
            <pc:sldMk cId="4128898291" sldId="351"/>
            <ac:spMk id="81921" creationId="{763D2095-2C12-4A87-B0B7-FE0237B0F80B}"/>
          </ac:spMkLst>
        </pc:spChg>
      </pc:sldChg>
      <pc:sldChg chg="modSp add mod ord addCm modCm">
        <pc:chgData name=" " userId="13e44439-8913-4347-a3e1-e8bd29e343d7" providerId="ADAL" clId="{5E045F8E-C3E2-7548-814B-EC202AE19DDB}" dt="2021-02-20T15:18:33.880" v="1013" actId="207"/>
        <pc:sldMkLst>
          <pc:docMk/>
          <pc:sldMk cId="1269968066" sldId="352"/>
        </pc:sldMkLst>
        <pc:spChg chg="mod">
          <ac:chgData name=" " userId="13e44439-8913-4347-a3e1-e8bd29e343d7" providerId="ADAL" clId="{5E045F8E-C3E2-7548-814B-EC202AE19DDB}" dt="2021-02-20T15:14:12.826" v="860" actId="20577"/>
          <ac:spMkLst>
            <pc:docMk/>
            <pc:sldMk cId="1269968066" sldId="352"/>
            <ac:spMk id="17" creationId="{2EE5576E-4607-D240-BF23-39C3D1FD373B}"/>
          </ac:spMkLst>
        </pc:spChg>
        <pc:graphicFrameChg chg="mod">
          <ac:chgData name=" " userId="13e44439-8913-4347-a3e1-e8bd29e343d7" providerId="ADAL" clId="{5E045F8E-C3E2-7548-814B-EC202AE19DDB}" dt="2021-02-20T15:18:33.880" v="1013" actId="207"/>
          <ac:graphicFrameMkLst>
            <pc:docMk/>
            <pc:sldMk cId="1269968066" sldId="352"/>
            <ac:graphicFrameMk id="14" creationId="{B0D93E27-F20D-9546-8137-546E706FD7E5}"/>
          </ac:graphicFrameMkLst>
        </pc:graphicFrameChg>
      </pc:sldChg>
      <pc:sldChg chg="modSp add mod ord addCm modCm">
        <pc:chgData name=" " userId="13e44439-8913-4347-a3e1-e8bd29e343d7" providerId="ADAL" clId="{5E045F8E-C3E2-7548-814B-EC202AE19DDB}" dt="2021-02-20T15:14:04.104" v="844" actId="20577"/>
        <pc:sldMkLst>
          <pc:docMk/>
          <pc:sldMk cId="3626622427" sldId="353"/>
        </pc:sldMkLst>
        <pc:spChg chg="mod">
          <ac:chgData name=" " userId="13e44439-8913-4347-a3e1-e8bd29e343d7" providerId="ADAL" clId="{5E045F8E-C3E2-7548-814B-EC202AE19DDB}" dt="2021-02-20T15:14:04.104" v="844" actId="20577"/>
          <ac:spMkLst>
            <pc:docMk/>
            <pc:sldMk cId="3626622427" sldId="353"/>
            <ac:spMk id="10" creationId="{1D6E1D6B-8017-6B4C-AD24-9BCDBA4F727D}"/>
          </ac:spMkLst>
        </pc:spChg>
        <pc:graphicFrameChg chg="mod modGraphic">
          <ac:chgData name=" " userId="13e44439-8913-4347-a3e1-e8bd29e343d7" providerId="ADAL" clId="{5E045F8E-C3E2-7548-814B-EC202AE19DDB}" dt="2021-02-20T15:13:29.769" v="837" actId="404"/>
          <ac:graphicFrameMkLst>
            <pc:docMk/>
            <pc:sldMk cId="3626622427" sldId="353"/>
            <ac:graphicFrameMk id="2" creationId="{F2D120E2-DE88-455F-9CA7-277636161EB5}"/>
          </ac:graphicFrameMkLst>
        </pc:graphicFrameChg>
      </pc:sldChg>
      <pc:sldChg chg="modSp add mod ord">
        <pc:chgData name=" " userId="13e44439-8913-4347-a3e1-e8bd29e343d7" providerId="ADAL" clId="{5E045F8E-C3E2-7548-814B-EC202AE19DDB}" dt="2021-02-20T15:17:25.081" v="992" actId="20577"/>
        <pc:sldMkLst>
          <pc:docMk/>
          <pc:sldMk cId="1969499876" sldId="354"/>
        </pc:sldMkLst>
        <pc:spChg chg="mod">
          <ac:chgData name=" " userId="13e44439-8913-4347-a3e1-e8bd29e343d7" providerId="ADAL" clId="{5E045F8E-C3E2-7548-814B-EC202AE19DDB}" dt="2021-02-20T15:17:25.081" v="992" actId="20577"/>
          <ac:spMkLst>
            <pc:docMk/>
            <pc:sldMk cId="1969499876" sldId="354"/>
            <ac:spMk id="81921" creationId="{763D2095-2C12-4A87-B0B7-FE0237B0F80B}"/>
          </ac:spMkLst>
        </pc:spChg>
      </pc:sldChg>
      <pc:sldChg chg="modSp add mod ord delCm">
        <pc:chgData name=" " userId="13e44439-8913-4347-a3e1-e8bd29e343d7" providerId="ADAL" clId="{5E045F8E-C3E2-7548-814B-EC202AE19DDB}" dt="2021-02-20T15:18:07.262" v="1007" actId="207"/>
        <pc:sldMkLst>
          <pc:docMk/>
          <pc:sldMk cId="3145717572" sldId="355"/>
        </pc:sldMkLst>
        <pc:spChg chg="mod">
          <ac:chgData name=" " userId="13e44439-8913-4347-a3e1-e8bd29e343d7" providerId="ADAL" clId="{5E045F8E-C3E2-7548-814B-EC202AE19DDB}" dt="2021-02-20T15:17:41.657" v="1003" actId="20577"/>
          <ac:spMkLst>
            <pc:docMk/>
            <pc:sldMk cId="3145717572" sldId="355"/>
            <ac:spMk id="17" creationId="{2EE5576E-4607-D240-BF23-39C3D1FD373B}"/>
          </ac:spMkLst>
        </pc:spChg>
        <pc:graphicFrameChg chg="mod">
          <ac:chgData name=" " userId="13e44439-8913-4347-a3e1-e8bd29e343d7" providerId="ADAL" clId="{5E045F8E-C3E2-7548-814B-EC202AE19DDB}" dt="2021-02-20T15:18:07.262" v="1007" actId="207"/>
          <ac:graphicFrameMkLst>
            <pc:docMk/>
            <pc:sldMk cId="3145717572" sldId="355"/>
            <ac:graphicFrameMk id="14" creationId="{B0D93E27-F20D-9546-8137-546E706FD7E5}"/>
          </ac:graphicFrameMkLst>
        </pc:graphicFrameChg>
      </pc:sldChg>
      <pc:sldMasterChg chg="delSldLayout modSldLayout">
        <pc:chgData name=" " userId="13e44439-8913-4347-a3e1-e8bd29e343d7" providerId="ADAL" clId="{5E045F8E-C3E2-7548-814B-EC202AE19DDB}" dt="2021-02-20T15:17:28.062" v="993" actId="2696"/>
        <pc:sldMasterMkLst>
          <pc:docMk/>
          <pc:sldMasterMk cId="0" sldId="2147483648"/>
        </pc:sldMasterMkLst>
        <pc:sldLayoutChg chg="modSp">
          <pc:chgData name=" " userId="13e44439-8913-4347-a3e1-e8bd29e343d7" providerId="ADAL" clId="{5E045F8E-C3E2-7548-814B-EC202AE19DDB}" dt="2021-02-20T13:01:44.397" v="30"/>
          <pc:sldLayoutMkLst>
            <pc:docMk/>
            <pc:sldMasterMk cId="0" sldId="2147483648"/>
            <pc:sldLayoutMk cId="3369607455" sldId="2147483692"/>
          </pc:sldLayoutMkLst>
          <pc:spChg chg="mod">
            <ac:chgData name=" " userId="13e44439-8913-4347-a3e1-e8bd29e343d7" providerId="ADAL" clId="{5E045F8E-C3E2-7548-814B-EC202AE19DDB}" dt="2021-02-20T13:01:44.397" v="30"/>
            <ac:spMkLst>
              <pc:docMk/>
              <pc:sldMasterMk cId="0" sldId="2147483648"/>
              <pc:sldLayoutMk cId="3369607455" sldId="2147483692"/>
              <ac:spMk id="6" creationId="{424D2FF1-A204-4697-9DCC-2C1B1F916009}"/>
            </ac:spMkLst>
          </pc:spChg>
        </pc:sldLayoutChg>
        <pc:sldLayoutChg chg="del">
          <pc:chgData name=" " userId="13e44439-8913-4347-a3e1-e8bd29e343d7" providerId="ADAL" clId="{5E045F8E-C3E2-7548-814B-EC202AE19DDB}" dt="2021-02-20T15:17:28.062" v="993" actId="2696"/>
          <pc:sldLayoutMkLst>
            <pc:docMk/>
            <pc:sldMasterMk cId="0" sldId="2147483648"/>
            <pc:sldLayoutMk cId="899005924" sldId="2147483694"/>
          </pc:sldLayoutMkLst>
        </pc:sldLayoutChg>
      </pc:sldMasterChg>
    </pc:docChg>
  </pc:docChgLst>
  <pc:docChgLst>
    <pc:chgData name="Stephanie Hirmer" userId="S::engs2125_ox.ac.uk#ext#@lunet.onmicrosoft.com::13e44439-8913-4347-a3e1-e8bd29e343d7" providerId="AD" clId="Web-{4AFD2A97-4D72-379A-4E42-F6EEFDB64355}"/>
    <pc:docChg chg="modSld">
      <pc:chgData name="Stephanie Hirmer" userId="S::engs2125_ox.ac.uk#ext#@lunet.onmicrosoft.com::13e44439-8913-4347-a3e1-e8bd29e343d7" providerId="AD" clId="Web-{4AFD2A97-4D72-379A-4E42-F6EEFDB64355}" dt="2021-02-20T14:52:11.603" v="29"/>
      <pc:docMkLst>
        <pc:docMk/>
      </pc:docMkLst>
      <pc:sldChg chg="addSp delSp modSp">
        <pc:chgData name="Stephanie Hirmer" userId="S::engs2125_ox.ac.uk#ext#@lunet.onmicrosoft.com::13e44439-8913-4347-a3e1-e8bd29e343d7" providerId="AD" clId="Web-{4AFD2A97-4D72-379A-4E42-F6EEFDB64355}" dt="2021-02-20T14:51:31.274" v="4" actId="20577"/>
        <pc:sldMkLst>
          <pc:docMk/>
          <pc:sldMk cId="1934516113" sldId="339"/>
        </pc:sldMkLst>
        <pc:spChg chg="del mod">
          <ac:chgData name="Stephanie Hirmer" userId="S::engs2125_ox.ac.uk#ext#@lunet.onmicrosoft.com::13e44439-8913-4347-a3e1-e8bd29e343d7" providerId="AD" clId="Web-{4AFD2A97-4D72-379A-4E42-F6EEFDB64355}" dt="2021-02-20T14:51:23.524" v="2"/>
          <ac:spMkLst>
            <pc:docMk/>
            <pc:sldMk cId="1934516113" sldId="339"/>
            <ac:spMk id="9" creationId="{D65E6D98-BE8C-6B4C-B23E-6167300445AE}"/>
          </ac:spMkLst>
        </pc:spChg>
        <pc:spChg chg="add mod">
          <ac:chgData name="Stephanie Hirmer" userId="S::engs2125_ox.ac.uk#ext#@lunet.onmicrosoft.com::13e44439-8913-4347-a3e1-e8bd29e343d7" providerId="AD" clId="Web-{4AFD2A97-4D72-379A-4E42-F6EEFDB64355}" dt="2021-02-20T14:51:31.274" v="4" actId="20577"/>
          <ac:spMkLst>
            <pc:docMk/>
            <pc:sldMk cId="1934516113" sldId="339"/>
            <ac:spMk id="13" creationId="{A7BDFE6F-D6B4-4E27-BE34-D29385194900}"/>
          </ac:spMkLst>
        </pc:spChg>
      </pc:sldChg>
      <pc:sldChg chg="addSp delSp modSp">
        <pc:chgData name="Stephanie Hirmer" userId="S::engs2125_ox.ac.uk#ext#@lunet.onmicrosoft.com::13e44439-8913-4347-a3e1-e8bd29e343d7" providerId="AD" clId="Web-{4AFD2A97-4D72-379A-4E42-F6EEFDB64355}" dt="2021-02-20T14:52:11.603" v="29"/>
        <pc:sldMkLst>
          <pc:docMk/>
          <pc:sldMk cId="1431669721" sldId="340"/>
        </pc:sldMkLst>
        <pc:spChg chg="del">
          <ac:chgData name="Stephanie Hirmer" userId="S::engs2125_ox.ac.uk#ext#@lunet.onmicrosoft.com::13e44439-8913-4347-a3e1-e8bd29e343d7" providerId="AD" clId="Web-{4AFD2A97-4D72-379A-4E42-F6EEFDB64355}" dt="2021-02-20T14:52:11.603" v="29"/>
          <ac:spMkLst>
            <pc:docMk/>
            <pc:sldMk cId="1431669721" sldId="340"/>
            <ac:spMk id="8" creationId="{63FE2775-FB72-4D44-B480-06EBB7F679B3}"/>
          </ac:spMkLst>
        </pc:spChg>
        <pc:spChg chg="del">
          <ac:chgData name="Stephanie Hirmer" userId="S::engs2125_ox.ac.uk#ext#@lunet.onmicrosoft.com::13e44439-8913-4347-a3e1-e8bd29e343d7" providerId="AD" clId="Web-{4AFD2A97-4D72-379A-4E42-F6EEFDB64355}" dt="2021-02-20T14:51:37.868" v="5"/>
          <ac:spMkLst>
            <pc:docMk/>
            <pc:sldMk cId="1431669721" sldId="340"/>
            <ac:spMk id="12" creationId="{311AFFA9-BC11-6644-BCEE-9F4BD9EC2A5E}"/>
          </ac:spMkLst>
        </pc:spChg>
        <pc:spChg chg="add">
          <ac:chgData name="Stephanie Hirmer" userId="S::engs2125_ox.ac.uk#ext#@lunet.onmicrosoft.com::13e44439-8913-4347-a3e1-e8bd29e343d7" providerId="AD" clId="Web-{4AFD2A97-4D72-379A-4E42-F6EEFDB64355}" dt="2021-02-20T14:51:38.415" v="6"/>
          <ac:spMkLst>
            <pc:docMk/>
            <pc:sldMk cId="1431669721" sldId="340"/>
            <ac:spMk id="31" creationId="{E11901CC-A8B1-42A4-8C87-59EEF35057E5}"/>
          </ac:spMkLst>
        </pc:spChg>
        <pc:spChg chg="add mod">
          <ac:chgData name="Stephanie Hirmer" userId="S::engs2125_ox.ac.uk#ext#@lunet.onmicrosoft.com::13e44439-8913-4347-a3e1-e8bd29e343d7" providerId="AD" clId="Web-{4AFD2A97-4D72-379A-4E42-F6EEFDB64355}" dt="2021-02-20T14:52:10.462" v="28" actId="20577"/>
          <ac:spMkLst>
            <pc:docMk/>
            <pc:sldMk cId="1431669721" sldId="340"/>
            <ac:spMk id="33" creationId="{5D1C7302-B6E5-48C0-9BF3-5F7B010D36DC}"/>
          </ac:spMkLst>
        </pc:spChg>
      </pc:sldChg>
    </pc:docChg>
  </pc:docChgLst>
  <pc:docChgLst>
    <pc:chgData name="Claire" userId="fc193485-e0bc-4375-bd9d-0c720cd1b31b" providerId="ADAL" clId="{75F81426-C94B-4178-B2DB-5226D3F095C6}"/>
    <pc:docChg chg="undo custSel modSld">
      <pc:chgData name="Claire" userId="fc193485-e0bc-4375-bd9d-0c720cd1b31b" providerId="ADAL" clId="{75F81426-C94B-4178-B2DB-5226D3F095C6}" dt="2021-02-25T11:33:59.094" v="31" actId="20577"/>
      <pc:docMkLst>
        <pc:docMk/>
      </pc:docMkLst>
      <pc:sldChg chg="modSp mod">
        <pc:chgData name="Claire" userId="fc193485-e0bc-4375-bd9d-0c720cd1b31b" providerId="ADAL" clId="{75F81426-C94B-4178-B2DB-5226D3F095C6}" dt="2021-02-25T11:33:50.504" v="29" actId="20577"/>
        <pc:sldMkLst>
          <pc:docMk/>
          <pc:sldMk cId="3536607974" sldId="303"/>
        </pc:sldMkLst>
        <pc:spChg chg="mod">
          <ac:chgData name="Claire" userId="fc193485-e0bc-4375-bd9d-0c720cd1b31b" providerId="ADAL" clId="{75F81426-C94B-4178-B2DB-5226D3F095C6}" dt="2021-02-25T11:33:50.504" v="29" actId="20577"/>
          <ac:spMkLst>
            <pc:docMk/>
            <pc:sldMk cId="3536607974" sldId="303"/>
            <ac:spMk id="17" creationId="{5A7E19D9-F719-4710-9162-ACAC984CC543}"/>
          </ac:spMkLst>
        </pc:spChg>
      </pc:sldChg>
      <pc:sldChg chg="modSp mod">
        <pc:chgData name="Claire" userId="fc193485-e0bc-4375-bd9d-0c720cd1b31b" providerId="ADAL" clId="{75F81426-C94B-4178-B2DB-5226D3F095C6}" dt="2021-02-25T11:33:59.094" v="31" actId="20577"/>
        <pc:sldMkLst>
          <pc:docMk/>
          <pc:sldMk cId="1633408170" sldId="304"/>
        </pc:sldMkLst>
        <pc:spChg chg="mod">
          <ac:chgData name="Claire" userId="fc193485-e0bc-4375-bd9d-0c720cd1b31b" providerId="ADAL" clId="{75F81426-C94B-4178-B2DB-5226D3F095C6}" dt="2021-02-25T11:33:59.094" v="31" actId="20577"/>
          <ac:spMkLst>
            <pc:docMk/>
            <pc:sldMk cId="1633408170" sldId="304"/>
            <ac:spMk id="14" creationId="{794E2FAA-A8B1-4583-BA6D-6B8273564367}"/>
          </ac:spMkLst>
        </pc:spChg>
      </pc:sldChg>
      <pc:sldChg chg="modSp mod">
        <pc:chgData name="Claire" userId="fc193485-e0bc-4375-bd9d-0c720cd1b31b" providerId="ADAL" clId="{75F81426-C94B-4178-B2DB-5226D3F095C6}" dt="2021-02-25T11:33:42.404" v="27" actId="20577"/>
        <pc:sldMkLst>
          <pc:docMk/>
          <pc:sldMk cId="4240010670" sldId="348"/>
        </pc:sldMkLst>
        <pc:spChg chg="mod">
          <ac:chgData name="Claire" userId="fc193485-e0bc-4375-bd9d-0c720cd1b31b" providerId="ADAL" clId="{75F81426-C94B-4178-B2DB-5226D3F095C6}" dt="2021-02-25T11:33:42.404" v="27" actId="20577"/>
          <ac:spMkLst>
            <pc:docMk/>
            <pc:sldMk cId="4240010670" sldId="348"/>
            <ac:spMk id="40" creationId="{F8361BE1-22E3-4129-9CDB-D4E3F0AEE5DB}"/>
          </ac:spMkLst>
        </pc:spChg>
      </pc:sldChg>
      <pc:sldChg chg="modSp mod addCm">
        <pc:chgData name="Claire" userId="fc193485-e0bc-4375-bd9d-0c720cd1b31b" providerId="ADAL" clId="{75F81426-C94B-4178-B2DB-5226D3F095C6}" dt="2021-02-25T11:33:14.247" v="19" actId="1589"/>
        <pc:sldMkLst>
          <pc:docMk/>
          <pc:sldMk cId="1269968066" sldId="352"/>
        </pc:sldMkLst>
        <pc:spChg chg="mod">
          <ac:chgData name="Claire" userId="fc193485-e0bc-4375-bd9d-0c720cd1b31b" providerId="ADAL" clId="{75F81426-C94B-4178-B2DB-5226D3F095C6}" dt="2021-02-25T11:32:10.518" v="16" actId="20577"/>
          <ac:spMkLst>
            <pc:docMk/>
            <pc:sldMk cId="1269968066" sldId="352"/>
            <ac:spMk id="12" creationId="{C811CBE8-415F-44AA-A76B-05CE9762C582}"/>
          </ac:spMkLst>
        </pc:spChg>
      </pc:sldChg>
      <pc:sldChg chg="modSp mod addCm">
        <pc:chgData name="Claire" userId="fc193485-e0bc-4375-bd9d-0c720cd1b31b" providerId="ADAL" clId="{75F81426-C94B-4178-B2DB-5226D3F095C6}" dt="2021-02-25T11:33:23.434" v="20" actId="1589"/>
        <pc:sldMkLst>
          <pc:docMk/>
          <pc:sldMk cId="3626622427" sldId="353"/>
        </pc:sldMkLst>
        <pc:spChg chg="mod">
          <ac:chgData name="Claire" userId="fc193485-e0bc-4375-bd9d-0c720cd1b31b" providerId="ADAL" clId="{75F81426-C94B-4178-B2DB-5226D3F095C6}" dt="2021-02-25T11:32:31.455" v="17"/>
          <ac:spMkLst>
            <pc:docMk/>
            <pc:sldMk cId="3626622427" sldId="353"/>
            <ac:spMk id="34" creationId="{B828A010-4A1F-4309-B28B-654A60A7C2DA}"/>
          </ac:spMkLst>
        </pc:spChg>
        <pc:graphicFrameChg chg="mod">
          <ac:chgData name="Claire" userId="fc193485-e0bc-4375-bd9d-0c720cd1b31b" providerId="ADAL" clId="{75F81426-C94B-4178-B2DB-5226D3F095C6}" dt="2021-02-25T11:33:00.156" v="18"/>
          <ac:graphicFrameMkLst>
            <pc:docMk/>
            <pc:sldMk cId="3626622427" sldId="353"/>
            <ac:graphicFrameMk id="2" creationId="{F2D120E2-DE88-455F-9CA7-277636161EB5}"/>
          </ac:graphicFrameMkLst>
        </pc:graphicFrameChg>
      </pc:sldChg>
      <pc:sldChg chg="modSp mod">
        <pc:chgData name="Claire" userId="fc193485-e0bc-4375-bd9d-0c720cd1b31b" providerId="ADAL" clId="{75F81426-C94B-4178-B2DB-5226D3F095C6}" dt="2021-02-25T11:31:58.745" v="14" actId="20577"/>
        <pc:sldMkLst>
          <pc:docMk/>
          <pc:sldMk cId="3145717572" sldId="355"/>
        </pc:sldMkLst>
        <pc:spChg chg="mod">
          <ac:chgData name="Claire" userId="fc193485-e0bc-4375-bd9d-0c720cd1b31b" providerId="ADAL" clId="{75F81426-C94B-4178-B2DB-5226D3F095C6}" dt="2021-02-25T11:31:58.745" v="14" actId="20577"/>
          <ac:spMkLst>
            <pc:docMk/>
            <pc:sldMk cId="3145717572" sldId="355"/>
            <ac:spMk id="8" creationId="{F229DE6C-A62B-429A-9993-CEAA9BC8F732}"/>
          </ac:spMkLst>
        </pc:spChg>
      </pc:sldChg>
    </pc:docChg>
  </pc:docChgLst>
  <pc:docChgLst>
    <pc:chgData clId="Web-{3E356C57-68B5-E744-5B85-C7B6B29EC460}"/>
    <pc:docChg chg="modSld">
      <pc:chgData name="" userId="" providerId="" clId="Web-{3E356C57-68B5-E744-5B85-C7B6B29EC460}" dt="2021-02-20T12:59:04.662" v="0" actId="20577"/>
      <pc:docMkLst>
        <pc:docMk/>
      </pc:docMkLst>
      <pc:sldChg chg="modSp">
        <pc:chgData name="" userId="" providerId="" clId="Web-{3E356C57-68B5-E744-5B85-C7B6B29EC460}" dt="2021-02-20T12:59:04.662" v="0" actId="20577"/>
        <pc:sldMkLst>
          <pc:docMk/>
          <pc:sldMk cId="0" sldId="256"/>
        </pc:sldMkLst>
        <pc:spChg chg="mod">
          <ac:chgData name="" userId="" providerId="" clId="Web-{3E356C57-68B5-E744-5B85-C7B6B29EC460}" dt="2021-02-20T12:59:04.662" v="0" actId="20577"/>
          <ac:spMkLst>
            <pc:docMk/>
            <pc:sldMk cId="0" sldId="256"/>
            <ac:spMk id="15362" creationId="{387F75CF-EFF7-48EE-9B58-68F46609EE5D}"/>
          </ac:spMkLst>
        </pc:spChg>
      </pc:sldChg>
    </pc:docChg>
  </pc:docChgLst>
  <pc:docChgLst>
    <pc:chgData name="sareljgreyling@gmail.com" userId="S::urn:spo:guest#sareljgreyling@gmail.com::" providerId="AD" clId="Web-{74DA6CB3-9C63-26DC-5298-78D81E94B9F9}"/>
    <pc:docChg chg="modSld">
      <pc:chgData name="sareljgreyling@gmail.com" userId="S::urn:spo:guest#sareljgreyling@gmail.com::" providerId="AD" clId="Web-{74DA6CB3-9C63-26DC-5298-78D81E94B9F9}" dt="2021-02-23T16:15:53.274" v="53" actId="14100"/>
      <pc:docMkLst>
        <pc:docMk/>
      </pc:docMkLst>
      <pc:sldChg chg="addSp delSp modSp">
        <pc:chgData name="sareljgreyling@gmail.com" userId="S::urn:spo:guest#sareljgreyling@gmail.com::" providerId="AD" clId="Web-{74DA6CB3-9C63-26DC-5298-78D81E94B9F9}" dt="2021-02-23T16:10:42.378" v="3" actId="14100"/>
        <pc:sldMkLst>
          <pc:docMk/>
          <pc:sldMk cId="578265339" sldId="257"/>
        </pc:sldMkLst>
        <pc:spChg chg="del">
          <ac:chgData name="sareljgreyling@gmail.com" userId="S::urn:spo:guest#sareljgreyling@gmail.com::" providerId="AD" clId="Web-{74DA6CB3-9C63-26DC-5298-78D81E94B9F9}" dt="2021-02-23T16:10:36.425" v="2"/>
          <ac:spMkLst>
            <pc:docMk/>
            <pc:sldMk cId="578265339" sldId="257"/>
            <ac:spMk id="6" creationId="{99DEA05E-3DE2-714D-9D7C-D14D82DB9D79}"/>
          </ac:spMkLst>
        </pc:spChg>
        <pc:spChg chg="mod">
          <ac:chgData name="sareljgreyling@gmail.com" userId="S::urn:spo:guest#sareljgreyling@gmail.com::" providerId="AD" clId="Web-{74DA6CB3-9C63-26DC-5298-78D81E94B9F9}" dt="2021-02-23T16:10:42.378" v="3" actId="14100"/>
          <ac:spMkLst>
            <pc:docMk/>
            <pc:sldMk cId="578265339" sldId="257"/>
            <ac:spMk id="14" creationId="{D2B48615-9B59-FC42-8A1C-39AC6AD2B38A}"/>
          </ac:spMkLst>
        </pc:spChg>
        <pc:picChg chg="add ord">
          <ac:chgData name="sareljgreyling@gmail.com" userId="S::urn:spo:guest#sareljgreyling@gmail.com::" providerId="AD" clId="Web-{74DA6CB3-9C63-26DC-5298-78D81E94B9F9}" dt="2021-02-23T16:10:30.175" v="1"/>
          <ac:picMkLst>
            <pc:docMk/>
            <pc:sldMk cId="578265339" sldId="257"/>
            <ac:picMk id="2" creationId="{273A97F6-AE1F-415D-873B-99A2255CEC23}"/>
          </ac:picMkLst>
        </pc:picChg>
      </pc:sldChg>
      <pc:sldChg chg="addSp delSp">
        <pc:chgData name="sareljgreyling@gmail.com" userId="S::urn:spo:guest#sareljgreyling@gmail.com::" providerId="AD" clId="Web-{74DA6CB3-9C63-26DC-5298-78D81E94B9F9}" dt="2021-02-23T16:12:26.099" v="20"/>
        <pc:sldMkLst>
          <pc:docMk/>
          <pc:sldMk cId="4221300384" sldId="263"/>
        </pc:sldMkLst>
        <pc:spChg chg="add">
          <ac:chgData name="sareljgreyling@gmail.com" userId="S::urn:spo:guest#sareljgreyling@gmail.com::" providerId="AD" clId="Web-{74DA6CB3-9C63-26DC-5298-78D81E94B9F9}" dt="2021-02-23T16:12:26.099" v="20"/>
          <ac:spMkLst>
            <pc:docMk/>
            <pc:sldMk cId="4221300384" sldId="263"/>
            <ac:spMk id="2" creationId="{6FBCEAF9-F000-4DEA-8A48-235CC8D303F7}"/>
          </ac:spMkLst>
        </pc:spChg>
        <pc:spChg chg="del">
          <ac:chgData name="sareljgreyling@gmail.com" userId="S::urn:spo:guest#sareljgreyling@gmail.com::" providerId="AD" clId="Web-{74DA6CB3-9C63-26DC-5298-78D81E94B9F9}" dt="2021-02-23T16:12:25.255" v="19"/>
          <ac:spMkLst>
            <pc:docMk/>
            <pc:sldMk cId="4221300384" sldId="263"/>
            <ac:spMk id="10" creationId="{AE5AEEC0-9F0B-6D4A-847B-126BB0B69CF1}"/>
          </ac:spMkLst>
        </pc:spChg>
      </pc:sldChg>
      <pc:sldChg chg="addSp delSp">
        <pc:chgData name="sareljgreyling@gmail.com" userId="S::urn:spo:guest#sareljgreyling@gmail.com::" providerId="AD" clId="Web-{74DA6CB3-9C63-26DC-5298-78D81E94B9F9}" dt="2021-02-23T16:12:31.255" v="22"/>
        <pc:sldMkLst>
          <pc:docMk/>
          <pc:sldMk cId="762183620" sldId="297"/>
        </pc:sldMkLst>
        <pc:spChg chg="add">
          <ac:chgData name="sareljgreyling@gmail.com" userId="S::urn:spo:guest#sareljgreyling@gmail.com::" providerId="AD" clId="Web-{74DA6CB3-9C63-26DC-5298-78D81E94B9F9}" dt="2021-02-23T16:12:31.255" v="22"/>
          <ac:spMkLst>
            <pc:docMk/>
            <pc:sldMk cId="762183620" sldId="297"/>
            <ac:spMk id="2" creationId="{34E5C38C-2215-44A7-B156-642393027161}"/>
          </ac:spMkLst>
        </pc:spChg>
        <pc:spChg chg="del">
          <ac:chgData name="sareljgreyling@gmail.com" userId="S::urn:spo:guest#sareljgreyling@gmail.com::" providerId="AD" clId="Web-{74DA6CB3-9C63-26DC-5298-78D81E94B9F9}" dt="2021-02-23T16:12:30.458" v="21"/>
          <ac:spMkLst>
            <pc:docMk/>
            <pc:sldMk cId="762183620" sldId="297"/>
            <ac:spMk id="10" creationId="{83507939-01D3-9A47-9E3F-F2DF549502AF}"/>
          </ac:spMkLst>
        </pc:spChg>
      </pc:sldChg>
      <pc:sldChg chg="addSp delSp">
        <pc:chgData name="sareljgreyling@gmail.com" userId="S::urn:spo:guest#sareljgreyling@gmail.com::" providerId="AD" clId="Web-{74DA6CB3-9C63-26DC-5298-78D81E94B9F9}" dt="2021-02-23T16:14:42.601" v="45"/>
        <pc:sldMkLst>
          <pc:docMk/>
          <pc:sldMk cId="3536607974" sldId="303"/>
        </pc:sldMkLst>
        <pc:spChg chg="del">
          <ac:chgData name="sareljgreyling@gmail.com" userId="S::urn:spo:guest#sareljgreyling@gmail.com::" providerId="AD" clId="Web-{74DA6CB3-9C63-26DC-5298-78D81E94B9F9}" dt="2021-02-23T16:14:40.195" v="44"/>
          <ac:spMkLst>
            <pc:docMk/>
            <pc:sldMk cId="3536607974" sldId="303"/>
            <ac:spMk id="16" creationId="{3D627EAD-AE68-CA42-9378-A97F29218571}"/>
          </ac:spMkLst>
        </pc:spChg>
        <pc:spChg chg="add">
          <ac:chgData name="sareljgreyling@gmail.com" userId="S::urn:spo:guest#sareljgreyling@gmail.com::" providerId="AD" clId="Web-{74DA6CB3-9C63-26DC-5298-78D81E94B9F9}" dt="2021-02-23T16:14:42.601" v="45"/>
          <ac:spMkLst>
            <pc:docMk/>
            <pc:sldMk cId="3536607974" sldId="303"/>
            <ac:spMk id="17" creationId="{5A7E19D9-F719-4710-9162-ACAC984CC543}"/>
          </ac:spMkLst>
        </pc:spChg>
      </pc:sldChg>
      <pc:sldChg chg="addSp delSp">
        <pc:chgData name="sareljgreyling@gmail.com" userId="S::urn:spo:guest#sareljgreyling@gmail.com::" providerId="AD" clId="Web-{74DA6CB3-9C63-26DC-5298-78D81E94B9F9}" dt="2021-02-23T16:14:48.054" v="47"/>
        <pc:sldMkLst>
          <pc:docMk/>
          <pc:sldMk cId="1633408170" sldId="304"/>
        </pc:sldMkLst>
        <pc:spChg chg="del">
          <ac:chgData name="sareljgreyling@gmail.com" userId="S::urn:spo:guest#sareljgreyling@gmail.com::" providerId="AD" clId="Web-{74DA6CB3-9C63-26DC-5298-78D81E94B9F9}" dt="2021-02-23T16:14:47.601" v="46"/>
          <ac:spMkLst>
            <pc:docMk/>
            <pc:sldMk cId="1633408170" sldId="304"/>
            <ac:spMk id="10" creationId="{52F55033-6F82-574E-ABD7-52C2032A0FF5}"/>
          </ac:spMkLst>
        </pc:spChg>
        <pc:spChg chg="add">
          <ac:chgData name="sareljgreyling@gmail.com" userId="S::urn:spo:guest#sareljgreyling@gmail.com::" providerId="AD" clId="Web-{74DA6CB3-9C63-26DC-5298-78D81E94B9F9}" dt="2021-02-23T16:14:48.054" v="47"/>
          <ac:spMkLst>
            <pc:docMk/>
            <pc:sldMk cId="1633408170" sldId="304"/>
            <ac:spMk id="14" creationId="{794E2FAA-A8B1-4583-BA6D-6B8273564367}"/>
          </ac:spMkLst>
        </pc:spChg>
      </pc:sldChg>
      <pc:sldChg chg="addSp delSp">
        <pc:chgData name="sareljgreyling@gmail.com" userId="S::urn:spo:guest#sareljgreyling@gmail.com::" providerId="AD" clId="Web-{74DA6CB3-9C63-26DC-5298-78D81E94B9F9}" dt="2021-02-23T16:13:20.428" v="31"/>
        <pc:sldMkLst>
          <pc:docMk/>
          <pc:sldMk cId="1367493280" sldId="308"/>
        </pc:sldMkLst>
        <pc:spChg chg="del">
          <ac:chgData name="sareljgreyling@gmail.com" userId="S::urn:spo:guest#sareljgreyling@gmail.com::" providerId="AD" clId="Web-{74DA6CB3-9C63-26DC-5298-78D81E94B9F9}" dt="2021-02-23T16:13:20.006" v="30"/>
          <ac:spMkLst>
            <pc:docMk/>
            <pc:sldMk cId="1367493280" sldId="308"/>
            <ac:spMk id="10" creationId="{58231DF5-FD4A-8345-8694-165DDDA34183}"/>
          </ac:spMkLst>
        </pc:spChg>
        <pc:spChg chg="add">
          <ac:chgData name="sareljgreyling@gmail.com" userId="S::urn:spo:guest#sareljgreyling@gmail.com::" providerId="AD" clId="Web-{74DA6CB3-9C63-26DC-5298-78D81E94B9F9}" dt="2021-02-23T16:13:20.428" v="31"/>
          <ac:spMkLst>
            <pc:docMk/>
            <pc:sldMk cId="1367493280" sldId="308"/>
            <ac:spMk id="23" creationId="{599F1D5C-D9B1-4DB3-AFE2-3DBCB62E035F}"/>
          </ac:spMkLst>
        </pc:spChg>
      </pc:sldChg>
      <pc:sldChg chg="addSp delSp modSp">
        <pc:chgData name="sareljgreyling@gmail.com" userId="S::urn:spo:guest#sareljgreyling@gmail.com::" providerId="AD" clId="Web-{74DA6CB3-9C63-26DC-5298-78D81E94B9F9}" dt="2021-02-23T16:15:53.274" v="53" actId="14100"/>
        <pc:sldMkLst>
          <pc:docMk/>
          <pc:sldMk cId="144697344" sldId="336"/>
        </pc:sldMkLst>
        <pc:picChg chg="del">
          <ac:chgData name="sareljgreyling@gmail.com" userId="S::urn:spo:guest#sareljgreyling@gmail.com::" providerId="AD" clId="Web-{74DA6CB3-9C63-26DC-5298-78D81E94B9F9}" dt="2021-02-23T16:15:33.383" v="50"/>
          <ac:picMkLst>
            <pc:docMk/>
            <pc:sldMk cId="144697344" sldId="336"/>
            <ac:picMk id="2" creationId="{085B3078-DEE0-42EB-9064-666EF8482CB9}"/>
          </ac:picMkLst>
        </pc:picChg>
        <pc:picChg chg="add mod">
          <ac:chgData name="sareljgreyling@gmail.com" userId="S::urn:spo:guest#sareljgreyling@gmail.com::" providerId="AD" clId="Web-{74DA6CB3-9C63-26DC-5298-78D81E94B9F9}" dt="2021-02-23T16:15:53.274" v="53" actId="14100"/>
          <ac:picMkLst>
            <pc:docMk/>
            <pc:sldMk cId="144697344" sldId="336"/>
            <ac:picMk id="3" creationId="{485D948C-9FA0-4870-8709-09635773786E}"/>
          </ac:picMkLst>
        </pc:picChg>
      </pc:sldChg>
      <pc:sldChg chg="modSp">
        <pc:chgData name="sareljgreyling@gmail.com" userId="S::urn:spo:guest#sareljgreyling@gmail.com::" providerId="AD" clId="Web-{74DA6CB3-9C63-26DC-5298-78D81E94B9F9}" dt="2021-02-23T16:11:36.395" v="11" actId="20577"/>
        <pc:sldMkLst>
          <pc:docMk/>
          <pc:sldMk cId="1934516113" sldId="339"/>
        </pc:sldMkLst>
        <pc:spChg chg="mod">
          <ac:chgData name="sareljgreyling@gmail.com" userId="S::urn:spo:guest#sareljgreyling@gmail.com::" providerId="AD" clId="Web-{74DA6CB3-9C63-26DC-5298-78D81E94B9F9}" dt="2021-02-23T16:11:36.395" v="11" actId="20577"/>
          <ac:spMkLst>
            <pc:docMk/>
            <pc:sldMk cId="1934516113" sldId="339"/>
            <ac:spMk id="13" creationId="{A7BDFE6F-D6B4-4E27-BE34-D29385194900}"/>
          </ac:spMkLst>
        </pc:spChg>
      </pc:sldChg>
      <pc:sldChg chg="addSp delSp">
        <pc:chgData name="sareljgreyling@gmail.com" userId="S::urn:spo:guest#sareljgreyling@gmail.com::" providerId="AD" clId="Web-{74DA6CB3-9C63-26DC-5298-78D81E94B9F9}" dt="2021-02-23T16:12:04.114" v="15"/>
        <pc:sldMkLst>
          <pc:docMk/>
          <pc:sldMk cId="1431669721" sldId="340"/>
        </pc:sldMkLst>
        <pc:spChg chg="add">
          <ac:chgData name="sareljgreyling@gmail.com" userId="S::urn:spo:guest#sareljgreyling@gmail.com::" providerId="AD" clId="Web-{74DA6CB3-9C63-26DC-5298-78D81E94B9F9}" dt="2021-02-23T16:12:04.114" v="15"/>
          <ac:spMkLst>
            <pc:docMk/>
            <pc:sldMk cId="1431669721" sldId="340"/>
            <ac:spMk id="29" creationId="{20F9F116-10F2-412B-805D-BEB17353AD42}"/>
          </ac:spMkLst>
        </pc:spChg>
        <pc:spChg chg="del">
          <ac:chgData name="sareljgreyling@gmail.com" userId="S::urn:spo:guest#sareljgreyling@gmail.com::" providerId="AD" clId="Web-{74DA6CB3-9C63-26DC-5298-78D81E94B9F9}" dt="2021-02-23T16:11:53.629" v="12"/>
          <ac:spMkLst>
            <pc:docMk/>
            <pc:sldMk cId="1431669721" sldId="340"/>
            <ac:spMk id="31" creationId="{E11901CC-A8B1-42A4-8C87-59EEF35057E5}"/>
          </ac:spMkLst>
        </pc:spChg>
        <pc:picChg chg="add del">
          <ac:chgData name="sareljgreyling@gmail.com" userId="S::urn:spo:guest#sareljgreyling@gmail.com::" providerId="AD" clId="Web-{74DA6CB3-9C63-26DC-5298-78D81E94B9F9}" dt="2021-02-23T16:11:56.442" v="14"/>
          <ac:picMkLst>
            <pc:docMk/>
            <pc:sldMk cId="1431669721" sldId="340"/>
            <ac:picMk id="28" creationId="{A5A6FD34-D916-4DDF-8DC0-2A3760EE45C0}"/>
          </ac:picMkLst>
        </pc:picChg>
      </pc:sldChg>
      <pc:sldChg chg="addSp delSp modSp">
        <pc:chgData name="sareljgreyling@gmail.com" userId="S::urn:spo:guest#sareljgreyling@gmail.com::" providerId="AD" clId="Web-{74DA6CB3-9C63-26DC-5298-78D81E94B9F9}" dt="2021-02-23T16:12:19.083" v="18" actId="1076"/>
        <pc:sldMkLst>
          <pc:docMk/>
          <pc:sldMk cId="56637415" sldId="341"/>
        </pc:sldMkLst>
        <pc:spChg chg="add">
          <ac:chgData name="sareljgreyling@gmail.com" userId="S::urn:spo:guest#sareljgreyling@gmail.com::" providerId="AD" clId="Web-{74DA6CB3-9C63-26DC-5298-78D81E94B9F9}" dt="2021-02-23T16:12:13.036" v="17"/>
          <ac:spMkLst>
            <pc:docMk/>
            <pc:sldMk cId="56637415" sldId="341"/>
            <ac:spMk id="2" creationId="{35EC908A-EEEE-4CD3-B33C-9DCAA6131D93}"/>
          </ac:spMkLst>
        </pc:spChg>
        <pc:spChg chg="mod">
          <ac:chgData name="sareljgreyling@gmail.com" userId="S::urn:spo:guest#sareljgreyling@gmail.com::" providerId="AD" clId="Web-{74DA6CB3-9C63-26DC-5298-78D81E94B9F9}" dt="2021-02-23T16:12:19.083" v="18" actId="1076"/>
          <ac:spMkLst>
            <pc:docMk/>
            <pc:sldMk cId="56637415" sldId="341"/>
            <ac:spMk id="15" creationId="{79D30AB8-0B44-4C1C-B6C9-C37D132BED6E}"/>
          </ac:spMkLst>
        </pc:spChg>
        <pc:spChg chg="del">
          <ac:chgData name="sareljgreyling@gmail.com" userId="S::urn:spo:guest#sareljgreyling@gmail.com::" providerId="AD" clId="Web-{74DA6CB3-9C63-26DC-5298-78D81E94B9F9}" dt="2021-02-23T16:12:12.442" v="16"/>
          <ac:spMkLst>
            <pc:docMk/>
            <pc:sldMk cId="56637415" sldId="341"/>
            <ac:spMk id="16" creationId="{9E1BC7A5-0AFC-7949-ADD0-03CF421462E8}"/>
          </ac:spMkLst>
        </pc:spChg>
      </pc:sldChg>
      <pc:sldChg chg="modSp">
        <pc:chgData name="sareljgreyling@gmail.com" userId="S::urn:spo:guest#sareljgreyling@gmail.com::" providerId="AD" clId="Web-{74DA6CB3-9C63-26DC-5298-78D81E94B9F9}" dt="2021-02-23T16:12:55.834" v="25" actId="20577"/>
        <pc:sldMkLst>
          <pc:docMk/>
          <pc:sldMk cId="2087815303" sldId="342"/>
        </pc:sldMkLst>
        <pc:spChg chg="mod">
          <ac:chgData name="sareljgreyling@gmail.com" userId="S::urn:spo:guest#sareljgreyling@gmail.com::" providerId="AD" clId="Web-{74DA6CB3-9C63-26DC-5298-78D81E94B9F9}" dt="2021-02-23T16:12:55.834" v="25" actId="20577"/>
          <ac:spMkLst>
            <pc:docMk/>
            <pc:sldMk cId="2087815303" sldId="342"/>
            <ac:spMk id="17" creationId="{2EE5576E-4607-D240-BF23-39C3D1FD373B}"/>
          </ac:spMkLst>
        </pc:spChg>
      </pc:sldChg>
      <pc:sldChg chg="addSp delSp">
        <pc:chgData name="sareljgreyling@gmail.com" userId="S::urn:spo:guest#sareljgreyling@gmail.com::" providerId="AD" clId="Web-{74DA6CB3-9C63-26DC-5298-78D81E94B9F9}" dt="2021-02-23T16:13:09.162" v="27"/>
        <pc:sldMkLst>
          <pc:docMk/>
          <pc:sldMk cId="2334961334" sldId="343"/>
        </pc:sldMkLst>
        <pc:spChg chg="del">
          <ac:chgData name="sareljgreyling@gmail.com" userId="S::urn:spo:guest#sareljgreyling@gmail.com::" providerId="AD" clId="Web-{74DA6CB3-9C63-26DC-5298-78D81E94B9F9}" dt="2021-02-23T16:13:08.303" v="26"/>
          <ac:spMkLst>
            <pc:docMk/>
            <pc:sldMk cId="2334961334" sldId="343"/>
            <ac:spMk id="10" creationId="{1D6E1D6B-8017-6B4C-AD24-9BCDBA4F727D}"/>
          </ac:spMkLst>
        </pc:spChg>
        <pc:spChg chg="add">
          <ac:chgData name="sareljgreyling@gmail.com" userId="S::urn:spo:guest#sareljgreyling@gmail.com::" providerId="AD" clId="Web-{74DA6CB3-9C63-26DC-5298-78D81E94B9F9}" dt="2021-02-23T16:13:09.162" v="27"/>
          <ac:spMkLst>
            <pc:docMk/>
            <pc:sldMk cId="2334961334" sldId="343"/>
            <ac:spMk id="21" creationId="{02E8D9AB-AB2A-4772-9BF6-A0CC844CE057}"/>
          </ac:spMkLst>
        </pc:spChg>
      </pc:sldChg>
      <pc:sldChg chg="addSp delSp">
        <pc:chgData name="sareljgreyling@gmail.com" userId="S::urn:spo:guest#sareljgreyling@gmail.com::" providerId="AD" clId="Web-{74DA6CB3-9C63-26DC-5298-78D81E94B9F9}" dt="2021-02-23T16:13:14.396" v="29"/>
        <pc:sldMkLst>
          <pc:docMk/>
          <pc:sldMk cId="2262863004" sldId="344"/>
        </pc:sldMkLst>
        <pc:spChg chg="add">
          <ac:chgData name="sareljgreyling@gmail.com" userId="S::urn:spo:guest#sareljgreyling@gmail.com::" providerId="AD" clId="Web-{74DA6CB3-9C63-26DC-5298-78D81E94B9F9}" dt="2021-02-23T16:13:14.396" v="29"/>
          <ac:spMkLst>
            <pc:docMk/>
            <pc:sldMk cId="2262863004" sldId="344"/>
            <ac:spMk id="2" creationId="{B36BE210-75B4-4794-95E0-CF16E3D792E6}"/>
          </ac:spMkLst>
        </pc:spChg>
        <pc:spChg chg="del">
          <ac:chgData name="sareljgreyling@gmail.com" userId="S::urn:spo:guest#sareljgreyling@gmail.com::" providerId="AD" clId="Web-{74DA6CB3-9C63-26DC-5298-78D81E94B9F9}" dt="2021-02-23T16:13:13.881" v="28"/>
          <ac:spMkLst>
            <pc:docMk/>
            <pc:sldMk cId="2262863004" sldId="344"/>
            <ac:spMk id="14" creationId="{ABDBA609-2289-7346-9A05-DD6F1F0ED0AC}"/>
          </ac:spMkLst>
        </pc:spChg>
      </pc:sldChg>
      <pc:sldChg chg="addSp delSp">
        <pc:chgData name="sareljgreyling@gmail.com" userId="S::urn:spo:guest#sareljgreyling@gmail.com::" providerId="AD" clId="Web-{74DA6CB3-9C63-26DC-5298-78D81E94B9F9}" dt="2021-02-23T16:13:41.506" v="37"/>
        <pc:sldMkLst>
          <pc:docMk/>
          <pc:sldMk cId="3232265693" sldId="345"/>
        </pc:sldMkLst>
        <pc:spChg chg="add del">
          <ac:chgData name="sareljgreyling@gmail.com" userId="S::urn:spo:guest#sareljgreyling@gmail.com::" providerId="AD" clId="Web-{74DA6CB3-9C63-26DC-5298-78D81E94B9F9}" dt="2021-02-23T16:13:34.756" v="34"/>
          <ac:spMkLst>
            <pc:docMk/>
            <pc:sldMk cId="3232265693" sldId="345"/>
            <ac:spMk id="2" creationId="{0C7D6C34-24AC-45A6-8112-AF98E470642F}"/>
          </ac:spMkLst>
        </pc:spChg>
        <pc:spChg chg="add">
          <ac:chgData name="sareljgreyling@gmail.com" userId="S::urn:spo:guest#sareljgreyling@gmail.com::" providerId="AD" clId="Web-{74DA6CB3-9C63-26DC-5298-78D81E94B9F9}" dt="2021-02-23T16:13:41.506" v="37"/>
          <ac:spMkLst>
            <pc:docMk/>
            <pc:sldMk cId="3232265693" sldId="345"/>
            <ac:spMk id="3" creationId="{438073AC-D703-4FAA-82DB-24684DB6F143}"/>
          </ac:spMkLst>
        </pc:spChg>
        <pc:spChg chg="add del">
          <ac:chgData name="sareljgreyling@gmail.com" userId="S::urn:spo:guest#sareljgreyling@gmail.com::" providerId="AD" clId="Web-{74DA6CB3-9C63-26DC-5298-78D81E94B9F9}" dt="2021-02-23T16:13:40.584" v="36"/>
          <ac:spMkLst>
            <pc:docMk/>
            <pc:sldMk cId="3232265693" sldId="345"/>
            <ac:spMk id="27" creationId="{FF4DD641-E02A-6640-B039-7ED051A5BF90}"/>
          </ac:spMkLst>
        </pc:spChg>
      </pc:sldChg>
      <pc:sldChg chg="addSp delSp">
        <pc:chgData name="sareljgreyling@gmail.com" userId="S::urn:spo:guest#sareljgreyling@gmail.com::" providerId="AD" clId="Web-{74DA6CB3-9C63-26DC-5298-78D81E94B9F9}" dt="2021-02-23T16:14:27.445" v="43"/>
        <pc:sldMkLst>
          <pc:docMk/>
          <pc:sldMk cId="4240010670" sldId="348"/>
        </pc:sldMkLst>
        <pc:spChg chg="del">
          <ac:chgData name="sareljgreyling@gmail.com" userId="S::urn:spo:guest#sareljgreyling@gmail.com::" providerId="AD" clId="Web-{74DA6CB3-9C63-26DC-5298-78D81E94B9F9}" dt="2021-02-23T16:14:25.398" v="42"/>
          <ac:spMkLst>
            <pc:docMk/>
            <pc:sldMk cId="4240010670" sldId="348"/>
            <ac:spMk id="11" creationId="{9F946D05-4490-0E43-9214-0BB308BF3340}"/>
          </ac:spMkLst>
        </pc:spChg>
        <pc:spChg chg="add">
          <ac:chgData name="sareljgreyling@gmail.com" userId="S::urn:spo:guest#sareljgreyling@gmail.com::" providerId="AD" clId="Web-{74DA6CB3-9C63-26DC-5298-78D81E94B9F9}" dt="2021-02-23T16:14:27.445" v="43"/>
          <ac:spMkLst>
            <pc:docMk/>
            <pc:sldMk cId="4240010670" sldId="348"/>
            <ac:spMk id="40" creationId="{F8361BE1-22E3-4129-9CDB-D4E3F0AEE5DB}"/>
          </ac:spMkLst>
        </pc:spChg>
      </pc:sldChg>
      <pc:sldChg chg="addSp delSp">
        <pc:chgData name="sareljgreyling@gmail.com" userId="S::urn:spo:guest#sareljgreyling@gmail.com::" providerId="AD" clId="Web-{74DA6CB3-9C63-26DC-5298-78D81E94B9F9}" dt="2021-02-23T16:14:02.913" v="39"/>
        <pc:sldMkLst>
          <pc:docMk/>
          <pc:sldMk cId="1269968066" sldId="352"/>
        </pc:sldMkLst>
        <pc:spChg chg="add">
          <ac:chgData name="sareljgreyling@gmail.com" userId="S::urn:spo:guest#sareljgreyling@gmail.com::" providerId="AD" clId="Web-{74DA6CB3-9C63-26DC-5298-78D81E94B9F9}" dt="2021-02-23T16:14:02.913" v="39"/>
          <ac:spMkLst>
            <pc:docMk/>
            <pc:sldMk cId="1269968066" sldId="352"/>
            <ac:spMk id="12" creationId="{C811CBE8-415F-44AA-A76B-05CE9762C582}"/>
          </ac:spMkLst>
        </pc:spChg>
        <pc:spChg chg="del">
          <ac:chgData name="sareljgreyling@gmail.com" userId="S::urn:spo:guest#sareljgreyling@gmail.com::" providerId="AD" clId="Web-{74DA6CB3-9C63-26DC-5298-78D81E94B9F9}" dt="2021-02-23T16:14:01.804" v="38"/>
          <ac:spMkLst>
            <pc:docMk/>
            <pc:sldMk cId="1269968066" sldId="352"/>
            <ac:spMk id="17" creationId="{2EE5576E-4607-D240-BF23-39C3D1FD373B}"/>
          </ac:spMkLst>
        </pc:spChg>
      </pc:sldChg>
      <pc:sldChg chg="addSp delSp">
        <pc:chgData name="sareljgreyling@gmail.com" userId="S::urn:spo:guest#sareljgreyling@gmail.com::" providerId="AD" clId="Web-{74DA6CB3-9C63-26DC-5298-78D81E94B9F9}" dt="2021-02-23T16:14:15.366" v="41"/>
        <pc:sldMkLst>
          <pc:docMk/>
          <pc:sldMk cId="3626622427" sldId="353"/>
        </pc:sldMkLst>
        <pc:spChg chg="del">
          <ac:chgData name="sareljgreyling@gmail.com" userId="S::urn:spo:guest#sareljgreyling@gmail.com::" providerId="AD" clId="Web-{74DA6CB3-9C63-26DC-5298-78D81E94B9F9}" dt="2021-02-23T16:14:14.866" v="40"/>
          <ac:spMkLst>
            <pc:docMk/>
            <pc:sldMk cId="3626622427" sldId="353"/>
            <ac:spMk id="10" creationId="{1D6E1D6B-8017-6B4C-AD24-9BCDBA4F727D}"/>
          </ac:spMkLst>
        </pc:spChg>
        <pc:spChg chg="add">
          <ac:chgData name="sareljgreyling@gmail.com" userId="S::urn:spo:guest#sareljgreyling@gmail.com::" providerId="AD" clId="Web-{74DA6CB3-9C63-26DC-5298-78D81E94B9F9}" dt="2021-02-23T16:14:15.366" v="41"/>
          <ac:spMkLst>
            <pc:docMk/>
            <pc:sldMk cId="3626622427" sldId="353"/>
            <ac:spMk id="34" creationId="{B828A010-4A1F-4309-B28B-654A60A7C2DA}"/>
          </ac:spMkLst>
        </pc:spChg>
      </pc:sldChg>
      <pc:sldChg chg="addSp delSp">
        <pc:chgData name="sareljgreyling@gmail.com" userId="S::urn:spo:guest#sareljgreyling@gmail.com::" providerId="AD" clId="Web-{74DA6CB3-9C63-26DC-5298-78D81E94B9F9}" dt="2021-02-23T16:14:54.539" v="49"/>
        <pc:sldMkLst>
          <pc:docMk/>
          <pc:sldMk cId="3145717572" sldId="355"/>
        </pc:sldMkLst>
        <pc:spChg chg="add">
          <ac:chgData name="sareljgreyling@gmail.com" userId="S::urn:spo:guest#sareljgreyling@gmail.com::" providerId="AD" clId="Web-{74DA6CB3-9C63-26DC-5298-78D81E94B9F9}" dt="2021-02-23T16:14:54.539" v="49"/>
          <ac:spMkLst>
            <pc:docMk/>
            <pc:sldMk cId="3145717572" sldId="355"/>
            <ac:spMk id="8" creationId="{F229DE6C-A62B-429A-9993-CEAA9BC8F732}"/>
          </ac:spMkLst>
        </pc:spChg>
        <pc:spChg chg="del">
          <ac:chgData name="sareljgreyling@gmail.com" userId="S::urn:spo:guest#sareljgreyling@gmail.com::" providerId="AD" clId="Web-{74DA6CB3-9C63-26DC-5298-78D81E94B9F9}" dt="2021-02-23T16:14:54.070" v="48"/>
          <ac:spMkLst>
            <pc:docMk/>
            <pc:sldMk cId="3145717572" sldId="355"/>
            <ac:spMk id="17" creationId="{2EE5576E-4607-D240-BF23-39C3D1FD373B}"/>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B6132C-D6F0-40BE-9DFE-0F5A74794889}" type="doc">
      <dgm:prSet loTypeId="urn:microsoft.com/office/officeart/2005/8/layout/chevron1" loCatId="process" qsTypeId="urn:microsoft.com/office/officeart/2005/8/quickstyle/simple1" qsCatId="simple" csTypeId="urn:microsoft.com/office/officeart/2005/8/colors/accent2_2" csCatId="accent2" phldr="1"/>
      <dgm:spPr/>
    </dgm:pt>
    <dgm:pt modelId="{E1C5A5E4-597B-40CF-B6A4-FCE69B03A7FD}">
      <dgm:prSet phldrT="[Text]" custT="1"/>
      <dgm:spPr>
        <a:solidFill>
          <a:srgbClr val="B02633"/>
        </a:solidFill>
      </dgm:spPr>
      <dgm:t>
        <a:bodyPr/>
        <a:lstStyle/>
        <a:p>
          <a:r>
            <a:rPr lang="en-US" sz="1800" b="0" i="0">
              <a:latin typeface="Open Sans Light" panose="020B0306030504020204" pitchFamily="34" charset="0"/>
              <a:ea typeface="Open Sans Light" panose="020B0306030504020204" pitchFamily="34" charset="0"/>
              <a:cs typeface="Open Sans Light" panose="020B0306030504020204" pitchFamily="34" charset="0"/>
            </a:rPr>
            <a:t>Reconstruction of base year hourly demand</a:t>
          </a:r>
        </a:p>
      </dgm:t>
    </dgm:pt>
    <dgm:pt modelId="{B9745E7F-18C7-4489-AD73-2DB831F62EF8}" type="parTrans" cxnId="{8CB07A7E-B269-4FA8-86E5-01BEE1383BED}">
      <dgm:prSet/>
      <dgm:spPr/>
      <dgm:t>
        <a:bodyPr/>
        <a:lstStyle/>
        <a:p>
          <a:endParaRPr lang="en-US"/>
        </a:p>
      </dgm:t>
    </dgm:pt>
    <dgm:pt modelId="{CB388FB6-8418-4C31-9F2E-018F8577EC26}" type="sibTrans" cxnId="{8CB07A7E-B269-4FA8-86E5-01BEE1383BED}">
      <dgm:prSet/>
      <dgm:spPr/>
      <dgm:t>
        <a:bodyPr/>
        <a:lstStyle/>
        <a:p>
          <a:endParaRPr lang="en-US"/>
        </a:p>
      </dgm:t>
    </dgm:pt>
    <dgm:pt modelId="{200915BD-C383-44A7-B8EC-790F4EA2388C}">
      <dgm:prSet phldrT="[Text]" custT="1"/>
      <dgm:spPr>
        <a:solidFill>
          <a:srgbClr val="B02633">
            <a:alpha val="16078"/>
          </a:srgbClr>
        </a:solidFill>
      </dgm:spPr>
      <dgm:t>
        <a:bodyPr/>
        <a:lstStyle/>
        <a:p>
          <a:r>
            <a:rPr lang="en-US" sz="1800" b="0" i="0">
              <a:latin typeface="Open Sans Light" panose="020B0306030504020204" pitchFamily="34" charset="0"/>
              <a:ea typeface="Open Sans Light" panose="020B0306030504020204" pitchFamily="34" charset="0"/>
              <a:cs typeface="Open Sans Light" panose="020B0306030504020204" pitchFamily="34" charset="0"/>
            </a:rPr>
            <a:t>Scenario development</a:t>
          </a:r>
        </a:p>
      </dgm:t>
    </dgm:pt>
    <dgm:pt modelId="{E603B641-5585-4BAB-8EEC-5C03DD64341D}" type="parTrans" cxnId="{ACB12584-D1CE-465E-91A8-E5040C8C6520}">
      <dgm:prSet/>
      <dgm:spPr/>
      <dgm:t>
        <a:bodyPr/>
        <a:lstStyle/>
        <a:p>
          <a:endParaRPr lang="en-US"/>
        </a:p>
      </dgm:t>
    </dgm:pt>
    <dgm:pt modelId="{E18FC352-B60B-4BC4-B172-92A19F50C5D6}" type="sibTrans" cxnId="{ACB12584-D1CE-465E-91A8-E5040C8C6520}">
      <dgm:prSet/>
      <dgm:spPr/>
      <dgm:t>
        <a:bodyPr/>
        <a:lstStyle/>
        <a:p>
          <a:endParaRPr lang="en-US"/>
        </a:p>
      </dgm:t>
    </dgm:pt>
    <dgm:pt modelId="{E8BF9AF7-3FAA-4835-99E7-74405A0EA7F1}">
      <dgm:prSet phldrT="[Text]" custT="1"/>
      <dgm:spPr>
        <a:solidFill>
          <a:srgbClr val="B02633">
            <a:alpha val="16078"/>
          </a:srgbClr>
        </a:solidFill>
      </dgm:spPr>
      <dgm:t>
        <a:bodyPr/>
        <a:lstStyle/>
        <a:p>
          <a:r>
            <a:rPr lang="en-US" sz="1800" b="0" i="0">
              <a:latin typeface="Open Sans Light" panose="020B0306030504020204" pitchFamily="34" charset="0"/>
              <a:ea typeface="Open Sans Light" panose="020B0306030504020204" pitchFamily="34" charset="0"/>
              <a:cs typeface="Open Sans Light" panose="020B0306030504020204" pitchFamily="34" charset="0"/>
            </a:rPr>
            <a:t>Results analysis</a:t>
          </a:r>
        </a:p>
      </dgm:t>
    </dgm:pt>
    <dgm:pt modelId="{85D59572-B26C-4A0A-A33C-703F8127E4CD}" type="parTrans" cxnId="{B968A811-C7BC-4C78-BF16-D8DF95DB64BF}">
      <dgm:prSet/>
      <dgm:spPr/>
      <dgm:t>
        <a:bodyPr/>
        <a:lstStyle/>
        <a:p>
          <a:endParaRPr lang="en-US"/>
        </a:p>
      </dgm:t>
    </dgm:pt>
    <dgm:pt modelId="{86286375-4BE9-4605-BDF1-722D30DC6429}" type="sibTrans" cxnId="{B968A811-C7BC-4C78-BF16-D8DF95DB64BF}">
      <dgm:prSet/>
      <dgm:spPr/>
      <dgm:t>
        <a:bodyPr/>
        <a:lstStyle/>
        <a:p>
          <a:endParaRPr lang="en-US"/>
        </a:p>
      </dgm:t>
    </dgm:pt>
    <dgm:pt modelId="{C469072F-30D1-4145-BFDD-BEEBAC75C3C9}" type="pres">
      <dgm:prSet presAssocID="{62B6132C-D6F0-40BE-9DFE-0F5A74794889}" presName="Name0" presStyleCnt="0">
        <dgm:presLayoutVars>
          <dgm:dir/>
          <dgm:animLvl val="lvl"/>
          <dgm:resizeHandles val="exact"/>
        </dgm:presLayoutVars>
      </dgm:prSet>
      <dgm:spPr/>
    </dgm:pt>
    <dgm:pt modelId="{97643686-03DE-4591-9EAF-D79F8029897A}" type="pres">
      <dgm:prSet presAssocID="{E1C5A5E4-597B-40CF-B6A4-FCE69B03A7FD}" presName="parTxOnly" presStyleLbl="node1" presStyleIdx="0" presStyleCnt="3">
        <dgm:presLayoutVars>
          <dgm:chMax val="0"/>
          <dgm:chPref val="0"/>
          <dgm:bulletEnabled val="1"/>
        </dgm:presLayoutVars>
      </dgm:prSet>
      <dgm:spPr/>
    </dgm:pt>
    <dgm:pt modelId="{8C431259-605E-4BB7-8B36-160E4A395543}" type="pres">
      <dgm:prSet presAssocID="{CB388FB6-8418-4C31-9F2E-018F8577EC26}" presName="parTxOnlySpace" presStyleCnt="0"/>
      <dgm:spPr/>
    </dgm:pt>
    <dgm:pt modelId="{7772914F-8EAB-4756-AC06-D0F224F6D10C}" type="pres">
      <dgm:prSet presAssocID="{200915BD-C383-44A7-B8EC-790F4EA2388C}" presName="parTxOnly" presStyleLbl="node1" presStyleIdx="1" presStyleCnt="3">
        <dgm:presLayoutVars>
          <dgm:chMax val="0"/>
          <dgm:chPref val="0"/>
          <dgm:bulletEnabled val="1"/>
        </dgm:presLayoutVars>
      </dgm:prSet>
      <dgm:spPr/>
    </dgm:pt>
    <dgm:pt modelId="{402F802C-ABFE-41E4-94ED-B347CC8AA124}" type="pres">
      <dgm:prSet presAssocID="{E18FC352-B60B-4BC4-B172-92A19F50C5D6}" presName="parTxOnlySpace" presStyleCnt="0"/>
      <dgm:spPr/>
    </dgm:pt>
    <dgm:pt modelId="{D78E4F00-5D66-43A8-B856-EC3F3A91922A}" type="pres">
      <dgm:prSet presAssocID="{E8BF9AF7-3FAA-4835-99E7-74405A0EA7F1}" presName="parTxOnly" presStyleLbl="node1" presStyleIdx="2" presStyleCnt="3">
        <dgm:presLayoutVars>
          <dgm:chMax val="0"/>
          <dgm:chPref val="0"/>
          <dgm:bulletEnabled val="1"/>
        </dgm:presLayoutVars>
      </dgm:prSet>
      <dgm:spPr/>
    </dgm:pt>
  </dgm:ptLst>
  <dgm:cxnLst>
    <dgm:cxn modelId="{B40EEE04-D05C-4F1D-8DBF-BB1CC4B688B1}" type="presOf" srcId="{62B6132C-D6F0-40BE-9DFE-0F5A74794889}" destId="{C469072F-30D1-4145-BFDD-BEEBAC75C3C9}" srcOrd="0" destOrd="0" presId="urn:microsoft.com/office/officeart/2005/8/layout/chevron1"/>
    <dgm:cxn modelId="{62CA9C0F-43F7-40BF-9E88-490BBAA34BE2}" type="presOf" srcId="{E8BF9AF7-3FAA-4835-99E7-74405A0EA7F1}" destId="{D78E4F00-5D66-43A8-B856-EC3F3A91922A}" srcOrd="0" destOrd="0" presId="urn:microsoft.com/office/officeart/2005/8/layout/chevron1"/>
    <dgm:cxn modelId="{B968A811-C7BC-4C78-BF16-D8DF95DB64BF}" srcId="{62B6132C-D6F0-40BE-9DFE-0F5A74794889}" destId="{E8BF9AF7-3FAA-4835-99E7-74405A0EA7F1}" srcOrd="2" destOrd="0" parTransId="{85D59572-B26C-4A0A-A33C-703F8127E4CD}" sibTransId="{86286375-4BE9-4605-BDF1-722D30DC6429}"/>
    <dgm:cxn modelId="{BBF3FF7A-3231-40E3-B9C3-D54618EBB47D}" type="presOf" srcId="{200915BD-C383-44A7-B8EC-790F4EA2388C}" destId="{7772914F-8EAB-4756-AC06-D0F224F6D10C}" srcOrd="0" destOrd="0" presId="urn:microsoft.com/office/officeart/2005/8/layout/chevron1"/>
    <dgm:cxn modelId="{8CB07A7E-B269-4FA8-86E5-01BEE1383BED}" srcId="{62B6132C-D6F0-40BE-9DFE-0F5A74794889}" destId="{E1C5A5E4-597B-40CF-B6A4-FCE69B03A7FD}" srcOrd="0" destOrd="0" parTransId="{B9745E7F-18C7-4489-AD73-2DB831F62EF8}" sibTransId="{CB388FB6-8418-4C31-9F2E-018F8577EC26}"/>
    <dgm:cxn modelId="{ACB12584-D1CE-465E-91A8-E5040C8C6520}" srcId="{62B6132C-D6F0-40BE-9DFE-0F5A74794889}" destId="{200915BD-C383-44A7-B8EC-790F4EA2388C}" srcOrd="1" destOrd="0" parTransId="{E603B641-5585-4BAB-8EEC-5C03DD64341D}" sibTransId="{E18FC352-B60B-4BC4-B172-92A19F50C5D6}"/>
    <dgm:cxn modelId="{AB9656C2-6F81-40F1-AB10-D70D87A93D56}" type="presOf" srcId="{E1C5A5E4-597B-40CF-B6A4-FCE69B03A7FD}" destId="{97643686-03DE-4591-9EAF-D79F8029897A}" srcOrd="0" destOrd="0" presId="urn:microsoft.com/office/officeart/2005/8/layout/chevron1"/>
    <dgm:cxn modelId="{B0807822-88E4-4FF4-B6CA-749329FCEAB0}" type="presParOf" srcId="{C469072F-30D1-4145-BFDD-BEEBAC75C3C9}" destId="{97643686-03DE-4591-9EAF-D79F8029897A}" srcOrd="0" destOrd="0" presId="urn:microsoft.com/office/officeart/2005/8/layout/chevron1"/>
    <dgm:cxn modelId="{CE06B310-BFE8-4D60-A20A-5F7A70A66440}" type="presParOf" srcId="{C469072F-30D1-4145-BFDD-BEEBAC75C3C9}" destId="{8C431259-605E-4BB7-8B36-160E4A395543}" srcOrd="1" destOrd="0" presId="urn:microsoft.com/office/officeart/2005/8/layout/chevron1"/>
    <dgm:cxn modelId="{5BA694B5-7DF3-4131-9D92-160941904C3D}" type="presParOf" srcId="{C469072F-30D1-4145-BFDD-BEEBAC75C3C9}" destId="{7772914F-8EAB-4756-AC06-D0F224F6D10C}" srcOrd="2" destOrd="0" presId="urn:microsoft.com/office/officeart/2005/8/layout/chevron1"/>
    <dgm:cxn modelId="{58DDFE35-F56A-4BA4-B440-0E71F63CD5D0}" type="presParOf" srcId="{C469072F-30D1-4145-BFDD-BEEBAC75C3C9}" destId="{402F802C-ABFE-41E4-94ED-B347CC8AA124}" srcOrd="3" destOrd="0" presId="urn:microsoft.com/office/officeart/2005/8/layout/chevron1"/>
    <dgm:cxn modelId="{3D8F3B69-3070-462F-885E-606E24AB3637}" type="presParOf" srcId="{C469072F-30D1-4145-BFDD-BEEBAC75C3C9}" destId="{D78E4F00-5D66-43A8-B856-EC3F3A91922A}" srcOrd="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C7E7BFE-F0C2-4C0A-AD22-49D4613A2119}" type="doc">
      <dgm:prSet loTypeId="urn:microsoft.com/office/officeart/2005/8/layout/hierarchy6" loCatId="hierarchy" qsTypeId="urn:microsoft.com/office/officeart/2005/8/quickstyle/simple1" qsCatId="simple" csTypeId="urn:microsoft.com/office/officeart/2005/8/colors/accent5_2" csCatId="accent5" phldr="1"/>
      <dgm:spPr/>
      <dgm:t>
        <a:bodyPr/>
        <a:lstStyle/>
        <a:p>
          <a:endParaRPr lang="en-US"/>
        </a:p>
      </dgm:t>
    </dgm:pt>
    <dgm:pt modelId="{20B2F7E3-DDB8-417D-B59B-2664068D5F9A}">
      <dgm:prSet phldrT="[Text]"/>
      <dgm:spPr>
        <a:solidFill>
          <a:srgbClr val="B02633"/>
        </a:solidFill>
      </dgm:spPr>
      <dgm:t>
        <a:bodyPr/>
        <a:lstStyle/>
        <a:p>
          <a:r>
            <a:rPr lang="en-US" b="0" i="0">
              <a:latin typeface="Open Sans Light" panose="020B0306030504020204" pitchFamily="34" charset="0"/>
              <a:ea typeface="Open Sans Light" panose="020B0306030504020204" pitchFamily="34" charset="0"/>
              <a:cs typeface="Open Sans Light" panose="020B0306030504020204" pitchFamily="34" charset="0"/>
            </a:rPr>
            <a:t>Industry</a:t>
          </a:r>
        </a:p>
      </dgm:t>
    </dgm:pt>
    <dgm:pt modelId="{0801CD98-C83F-49CF-87A8-C1DF9C807668}" type="parTrans" cxnId="{EF1655F6-0FDA-4BDF-B8A3-64EA063FA1F8}">
      <dgm:prSet/>
      <dgm:spPr/>
      <dgm:t>
        <a:bodyPr/>
        <a:lstStyle/>
        <a:p>
          <a:endParaRPr lang="en-US"/>
        </a:p>
      </dgm:t>
    </dgm:pt>
    <dgm:pt modelId="{28AECFEB-03FE-43C0-B811-60051315F2FE}" type="sibTrans" cxnId="{EF1655F6-0FDA-4BDF-B8A3-64EA063FA1F8}">
      <dgm:prSet/>
      <dgm:spPr/>
      <dgm:t>
        <a:bodyPr/>
        <a:lstStyle/>
        <a:p>
          <a:endParaRPr lang="en-US"/>
        </a:p>
      </dgm:t>
    </dgm:pt>
    <dgm:pt modelId="{FA65A169-D8CF-460C-8752-DC3554FC44C9}">
      <dgm:prSet phldrT="[Text]"/>
      <dgm:spPr>
        <a:solidFill>
          <a:srgbClr val="B02633"/>
        </a:solidFill>
      </dgm:spPr>
      <dgm:t>
        <a:bodyPr/>
        <a:lstStyle/>
        <a:p>
          <a:r>
            <a:rPr lang="en-US" b="0" i="0">
              <a:latin typeface="Open Sans Light" panose="020B0306030504020204" pitchFamily="34" charset="0"/>
              <a:ea typeface="Open Sans Light" panose="020B0306030504020204" pitchFamily="34" charset="0"/>
              <a:cs typeface="Open Sans Light" panose="020B0306030504020204" pitchFamily="34" charset="0"/>
            </a:rPr>
            <a:t>Steelmaking</a:t>
          </a:r>
        </a:p>
        <a:p>
          <a:r>
            <a:rPr lang="en-US" b="0" i="0">
              <a:latin typeface="Open Sans Light" panose="020B0306030504020204" pitchFamily="34" charset="0"/>
              <a:ea typeface="Open Sans Light" panose="020B0306030504020204" pitchFamily="34" charset="0"/>
              <a:cs typeface="Open Sans Light" panose="020B0306030504020204" pitchFamily="34" charset="0"/>
            </a:rPr>
            <a:t>40%</a:t>
          </a:r>
        </a:p>
      </dgm:t>
    </dgm:pt>
    <dgm:pt modelId="{7B3ABE5B-615B-427C-B325-081B5A5427A5}" type="parTrans" cxnId="{4511C548-144E-43B3-89FF-31B8BF882599}">
      <dgm:prSet/>
      <dgm:spPr/>
      <dgm:t>
        <a:bodyPr/>
        <a:lstStyle/>
        <a:p>
          <a:endParaRPr lang="en-US"/>
        </a:p>
      </dgm:t>
    </dgm:pt>
    <dgm:pt modelId="{E0374E0A-0CF2-4BCC-88A8-DB8A4FD2B174}" type="sibTrans" cxnId="{4511C548-144E-43B3-89FF-31B8BF882599}">
      <dgm:prSet/>
      <dgm:spPr/>
      <dgm:t>
        <a:bodyPr/>
        <a:lstStyle/>
        <a:p>
          <a:endParaRPr lang="en-US"/>
        </a:p>
      </dgm:t>
    </dgm:pt>
    <dgm:pt modelId="{3ACEDCF4-99FD-4D6B-A7EC-836665AF543F}">
      <dgm:prSet phldrT="[Text]"/>
      <dgm:spPr>
        <a:solidFill>
          <a:srgbClr val="B02633"/>
        </a:solidFill>
      </dgm:spPr>
      <dgm:t>
        <a:bodyPr/>
        <a:lstStyle/>
        <a:p>
          <a:r>
            <a:rPr lang="en-US" b="0" i="0">
              <a:latin typeface="Open Sans Light" panose="020B0306030504020204" pitchFamily="34" charset="0"/>
              <a:ea typeface="Open Sans Light" panose="020B0306030504020204" pitchFamily="34" charset="0"/>
              <a:cs typeface="Open Sans Light" panose="020B0306030504020204" pitchFamily="34" charset="0"/>
            </a:rPr>
            <a:t>Agriculture</a:t>
          </a:r>
        </a:p>
        <a:p>
          <a:r>
            <a:rPr lang="en-US" b="0" i="0">
              <a:latin typeface="Open Sans Light" panose="020B0306030504020204" pitchFamily="34" charset="0"/>
              <a:ea typeface="Open Sans Light" panose="020B0306030504020204" pitchFamily="34" charset="0"/>
              <a:cs typeface="Open Sans Light" panose="020B0306030504020204" pitchFamily="34" charset="0"/>
            </a:rPr>
            <a:t>10%</a:t>
          </a:r>
        </a:p>
      </dgm:t>
    </dgm:pt>
    <dgm:pt modelId="{745F6EC1-F1E6-4789-BF92-7E6D3E377887}" type="parTrans" cxnId="{5001475E-F237-4AA8-9F38-5C9DE6D7F670}">
      <dgm:prSet/>
      <dgm:spPr/>
      <dgm:t>
        <a:bodyPr/>
        <a:lstStyle/>
        <a:p>
          <a:endParaRPr lang="en-US"/>
        </a:p>
      </dgm:t>
    </dgm:pt>
    <dgm:pt modelId="{2E616930-19CC-4525-967C-32B5D014EDFF}" type="sibTrans" cxnId="{5001475E-F237-4AA8-9F38-5C9DE6D7F670}">
      <dgm:prSet/>
      <dgm:spPr/>
      <dgm:t>
        <a:bodyPr/>
        <a:lstStyle/>
        <a:p>
          <a:endParaRPr lang="en-US"/>
        </a:p>
      </dgm:t>
    </dgm:pt>
    <dgm:pt modelId="{CBF319AA-1CA9-42DB-93DB-65351C4D8DDE}">
      <dgm:prSet phldrT="[Text]"/>
      <dgm:spPr/>
      <dgm:t>
        <a:bodyPr/>
        <a:lstStyle/>
        <a:p>
          <a:r>
            <a:rPr lang="en-US" b="0" i="0">
              <a:latin typeface="Open Sans Light" panose="020B0306030504020204" pitchFamily="34" charset="0"/>
              <a:ea typeface="Open Sans Light" panose="020B0306030504020204" pitchFamily="34" charset="0"/>
              <a:cs typeface="Open Sans Light" panose="020B0306030504020204" pitchFamily="34" charset="0"/>
            </a:rPr>
            <a:t>2. Sector demand</a:t>
          </a:r>
        </a:p>
      </dgm:t>
    </dgm:pt>
    <dgm:pt modelId="{4D7BCA3E-5A47-4835-881D-5E4D4D2E2970}" type="parTrans" cxnId="{22187744-5DF1-4F9F-AC98-296C8FFC1494}">
      <dgm:prSet/>
      <dgm:spPr/>
      <dgm:t>
        <a:bodyPr/>
        <a:lstStyle/>
        <a:p>
          <a:endParaRPr lang="en-US"/>
        </a:p>
      </dgm:t>
    </dgm:pt>
    <dgm:pt modelId="{FFCD2EDF-D70E-4A93-9129-AAE215E0B14D}" type="sibTrans" cxnId="{22187744-5DF1-4F9F-AC98-296C8FFC1494}">
      <dgm:prSet/>
      <dgm:spPr/>
      <dgm:t>
        <a:bodyPr/>
        <a:lstStyle/>
        <a:p>
          <a:endParaRPr lang="en-US"/>
        </a:p>
      </dgm:t>
    </dgm:pt>
    <dgm:pt modelId="{43159C62-4811-478A-9AD1-1CE23C6AB071}">
      <dgm:prSet phldrT="[Text]"/>
      <dgm:spPr>
        <a:solidFill>
          <a:srgbClr val="B02633"/>
        </a:solidFill>
      </dgm:spPr>
      <dgm:t>
        <a:bodyPr/>
        <a:lstStyle/>
        <a:p>
          <a:r>
            <a:rPr lang="en-US" b="0" i="0">
              <a:latin typeface="Open Sans Light" panose="020B0306030504020204" pitchFamily="34" charset="0"/>
              <a:ea typeface="Open Sans Light" panose="020B0306030504020204" pitchFamily="34" charset="0"/>
              <a:cs typeface="Open Sans Light" panose="020B0306030504020204" pitchFamily="34" charset="0"/>
            </a:rPr>
            <a:t>Other</a:t>
          </a:r>
        </a:p>
        <a:p>
          <a:r>
            <a:rPr lang="en-US" b="0" i="0">
              <a:latin typeface="Open Sans Light" panose="020B0306030504020204" pitchFamily="34" charset="0"/>
              <a:ea typeface="Open Sans Light" panose="020B0306030504020204" pitchFamily="34" charset="0"/>
              <a:cs typeface="Open Sans Light" panose="020B0306030504020204" pitchFamily="34" charset="0"/>
            </a:rPr>
            <a:t>50%</a:t>
          </a:r>
        </a:p>
      </dgm:t>
    </dgm:pt>
    <dgm:pt modelId="{379B49EA-A2F2-4EC3-A712-E15E7F11847A}" type="parTrans" cxnId="{FADAFABF-0885-4321-9688-E292BF871614}">
      <dgm:prSet/>
      <dgm:spPr/>
      <dgm:t>
        <a:bodyPr/>
        <a:lstStyle/>
        <a:p>
          <a:endParaRPr lang="en-US"/>
        </a:p>
      </dgm:t>
    </dgm:pt>
    <dgm:pt modelId="{C1E5159A-1E8E-4E14-A59B-46B7B561B289}" type="sibTrans" cxnId="{FADAFABF-0885-4321-9688-E292BF871614}">
      <dgm:prSet/>
      <dgm:spPr/>
      <dgm:t>
        <a:bodyPr/>
        <a:lstStyle/>
        <a:p>
          <a:endParaRPr lang="en-US"/>
        </a:p>
      </dgm:t>
    </dgm:pt>
    <dgm:pt modelId="{D1AE30F2-0E0F-4F9E-AB44-9D98DA8FB461}">
      <dgm:prSet phldrT="[Text]"/>
      <dgm:spPr/>
      <dgm:t>
        <a:bodyPr/>
        <a:lstStyle/>
        <a:p>
          <a:r>
            <a:rPr lang="en-US" b="0" i="0">
              <a:latin typeface="Open Sans Light" panose="020B0306030504020204" pitchFamily="34" charset="0"/>
              <a:ea typeface="Open Sans Light" panose="020B0306030504020204" pitchFamily="34" charset="0"/>
              <a:cs typeface="Open Sans Light" panose="020B0306030504020204" pitchFamily="34" charset="0"/>
            </a:rPr>
            <a:t>1. Client demand</a:t>
          </a:r>
        </a:p>
      </dgm:t>
    </dgm:pt>
    <dgm:pt modelId="{6A351654-3AAE-4885-A49B-216C424DBF12}" type="parTrans" cxnId="{938F7369-C188-4537-BCC0-E191B8100F28}">
      <dgm:prSet/>
      <dgm:spPr/>
      <dgm:t>
        <a:bodyPr/>
        <a:lstStyle/>
        <a:p>
          <a:endParaRPr lang="en-US"/>
        </a:p>
      </dgm:t>
    </dgm:pt>
    <dgm:pt modelId="{D5ACC53E-B811-4A4B-B144-8AACD2D14D61}" type="sibTrans" cxnId="{938F7369-C188-4537-BCC0-E191B8100F28}">
      <dgm:prSet/>
      <dgm:spPr/>
      <dgm:t>
        <a:bodyPr/>
        <a:lstStyle/>
        <a:p>
          <a:endParaRPr lang="en-US"/>
        </a:p>
      </dgm:t>
    </dgm:pt>
    <dgm:pt modelId="{131C11E7-3AA6-41B1-8E1A-7003B451922A}" type="pres">
      <dgm:prSet presAssocID="{4C7E7BFE-F0C2-4C0A-AD22-49D4613A2119}" presName="mainComposite" presStyleCnt="0">
        <dgm:presLayoutVars>
          <dgm:chPref val="1"/>
          <dgm:dir/>
          <dgm:animOne val="branch"/>
          <dgm:animLvl val="lvl"/>
          <dgm:resizeHandles val="exact"/>
        </dgm:presLayoutVars>
      </dgm:prSet>
      <dgm:spPr/>
    </dgm:pt>
    <dgm:pt modelId="{4AC96412-E1EB-4965-AA46-4B96D25AA4B9}" type="pres">
      <dgm:prSet presAssocID="{4C7E7BFE-F0C2-4C0A-AD22-49D4613A2119}" presName="hierFlow" presStyleCnt="0"/>
      <dgm:spPr/>
    </dgm:pt>
    <dgm:pt modelId="{63B9DDE7-322A-40C9-9386-663549BCD0A8}" type="pres">
      <dgm:prSet presAssocID="{4C7E7BFE-F0C2-4C0A-AD22-49D4613A2119}" presName="firstBuf" presStyleCnt="0"/>
      <dgm:spPr/>
    </dgm:pt>
    <dgm:pt modelId="{862222B3-5995-48B2-94DF-CF4B0F3E6D49}" type="pres">
      <dgm:prSet presAssocID="{4C7E7BFE-F0C2-4C0A-AD22-49D4613A2119}" presName="hierChild1" presStyleCnt="0">
        <dgm:presLayoutVars>
          <dgm:chPref val="1"/>
          <dgm:animOne val="branch"/>
          <dgm:animLvl val="lvl"/>
        </dgm:presLayoutVars>
      </dgm:prSet>
      <dgm:spPr/>
    </dgm:pt>
    <dgm:pt modelId="{87FAF935-3426-4624-922B-25B33EE4C5AD}" type="pres">
      <dgm:prSet presAssocID="{20B2F7E3-DDB8-417D-B59B-2664068D5F9A}" presName="Name14" presStyleCnt="0"/>
      <dgm:spPr/>
    </dgm:pt>
    <dgm:pt modelId="{798E5AE9-11FE-4980-81CC-F964A276DAEF}" type="pres">
      <dgm:prSet presAssocID="{20B2F7E3-DDB8-417D-B59B-2664068D5F9A}" presName="level1Shape" presStyleLbl="node0" presStyleIdx="0" presStyleCnt="1">
        <dgm:presLayoutVars>
          <dgm:chPref val="3"/>
        </dgm:presLayoutVars>
      </dgm:prSet>
      <dgm:spPr/>
    </dgm:pt>
    <dgm:pt modelId="{5CA8B6A1-A6C7-40B3-9178-B5A35848ECAB}" type="pres">
      <dgm:prSet presAssocID="{20B2F7E3-DDB8-417D-B59B-2664068D5F9A}" presName="hierChild2" presStyleCnt="0"/>
      <dgm:spPr/>
    </dgm:pt>
    <dgm:pt modelId="{1E041BA2-E21F-4447-95A5-7E153A8108F8}" type="pres">
      <dgm:prSet presAssocID="{7B3ABE5B-615B-427C-B325-081B5A5427A5}" presName="Name19" presStyleLbl="parChTrans1D2" presStyleIdx="0" presStyleCnt="3"/>
      <dgm:spPr/>
    </dgm:pt>
    <dgm:pt modelId="{B9AB038F-281F-46FD-9B1D-993405DBBF5D}" type="pres">
      <dgm:prSet presAssocID="{FA65A169-D8CF-460C-8752-DC3554FC44C9}" presName="Name21" presStyleCnt="0"/>
      <dgm:spPr/>
    </dgm:pt>
    <dgm:pt modelId="{5B35674C-A8A0-4D7A-8F92-AE3FC067E41C}" type="pres">
      <dgm:prSet presAssocID="{FA65A169-D8CF-460C-8752-DC3554FC44C9}" presName="level2Shape" presStyleLbl="node2" presStyleIdx="0" presStyleCnt="3"/>
      <dgm:spPr/>
    </dgm:pt>
    <dgm:pt modelId="{E49B791D-9955-4E46-BC43-AA910FC43F2B}" type="pres">
      <dgm:prSet presAssocID="{FA65A169-D8CF-460C-8752-DC3554FC44C9}" presName="hierChild3" presStyleCnt="0"/>
      <dgm:spPr/>
    </dgm:pt>
    <dgm:pt modelId="{0E2848D1-69E0-4D0A-947C-3A7C779DCD78}" type="pres">
      <dgm:prSet presAssocID="{745F6EC1-F1E6-4789-BF92-7E6D3E377887}" presName="Name19" presStyleLbl="parChTrans1D2" presStyleIdx="1" presStyleCnt="3"/>
      <dgm:spPr/>
    </dgm:pt>
    <dgm:pt modelId="{B66B935E-90F9-4817-AB6D-94955DD7D9A0}" type="pres">
      <dgm:prSet presAssocID="{3ACEDCF4-99FD-4D6B-A7EC-836665AF543F}" presName="Name21" presStyleCnt="0"/>
      <dgm:spPr/>
    </dgm:pt>
    <dgm:pt modelId="{5A482BDB-DB92-44F4-AF13-ACA1F07BB199}" type="pres">
      <dgm:prSet presAssocID="{3ACEDCF4-99FD-4D6B-A7EC-836665AF543F}" presName="level2Shape" presStyleLbl="node2" presStyleIdx="1" presStyleCnt="3"/>
      <dgm:spPr/>
    </dgm:pt>
    <dgm:pt modelId="{906803D2-6BB1-456F-B877-7C2CA4BA885E}" type="pres">
      <dgm:prSet presAssocID="{3ACEDCF4-99FD-4D6B-A7EC-836665AF543F}" presName="hierChild3" presStyleCnt="0"/>
      <dgm:spPr/>
    </dgm:pt>
    <dgm:pt modelId="{23FDE072-C851-47A8-88F6-8DEA164C3F98}" type="pres">
      <dgm:prSet presAssocID="{379B49EA-A2F2-4EC3-A712-E15E7F11847A}" presName="Name19" presStyleLbl="parChTrans1D2" presStyleIdx="2" presStyleCnt="3"/>
      <dgm:spPr/>
    </dgm:pt>
    <dgm:pt modelId="{74675056-FF7D-4C2D-9A71-01BB10CFBF7B}" type="pres">
      <dgm:prSet presAssocID="{43159C62-4811-478A-9AD1-1CE23C6AB071}" presName="Name21" presStyleCnt="0"/>
      <dgm:spPr/>
    </dgm:pt>
    <dgm:pt modelId="{744C59E9-4094-4128-87EB-3DDE979CD75C}" type="pres">
      <dgm:prSet presAssocID="{43159C62-4811-478A-9AD1-1CE23C6AB071}" presName="level2Shape" presStyleLbl="node2" presStyleIdx="2" presStyleCnt="3"/>
      <dgm:spPr/>
    </dgm:pt>
    <dgm:pt modelId="{FDF039E9-C009-4C64-A10C-EE8633BBDBB9}" type="pres">
      <dgm:prSet presAssocID="{43159C62-4811-478A-9AD1-1CE23C6AB071}" presName="hierChild3" presStyleCnt="0"/>
      <dgm:spPr/>
    </dgm:pt>
    <dgm:pt modelId="{0BEC9A97-9D31-4E75-AAEC-F3ACC8456888}" type="pres">
      <dgm:prSet presAssocID="{4C7E7BFE-F0C2-4C0A-AD22-49D4613A2119}" presName="bgShapesFlow" presStyleCnt="0"/>
      <dgm:spPr/>
    </dgm:pt>
    <dgm:pt modelId="{3031633A-736F-44CA-B495-2A25835C4B8F}" type="pres">
      <dgm:prSet presAssocID="{CBF319AA-1CA9-42DB-93DB-65351C4D8DDE}" presName="rectComp" presStyleCnt="0"/>
      <dgm:spPr/>
    </dgm:pt>
    <dgm:pt modelId="{C4ABE5C2-8870-4141-AFDE-94FE23E080F1}" type="pres">
      <dgm:prSet presAssocID="{CBF319AA-1CA9-42DB-93DB-65351C4D8DDE}" presName="bgRect" presStyleLbl="bgShp" presStyleIdx="0" presStyleCnt="2"/>
      <dgm:spPr/>
    </dgm:pt>
    <dgm:pt modelId="{168B69D1-D304-46E1-BE5D-966A9A9DADE4}" type="pres">
      <dgm:prSet presAssocID="{CBF319AA-1CA9-42DB-93DB-65351C4D8DDE}" presName="bgRectTx" presStyleLbl="bgShp" presStyleIdx="0" presStyleCnt="2">
        <dgm:presLayoutVars>
          <dgm:bulletEnabled val="1"/>
        </dgm:presLayoutVars>
      </dgm:prSet>
      <dgm:spPr/>
    </dgm:pt>
    <dgm:pt modelId="{54F42CE7-F07E-4D37-9882-0A2F08E86DC1}" type="pres">
      <dgm:prSet presAssocID="{CBF319AA-1CA9-42DB-93DB-65351C4D8DDE}" presName="spComp" presStyleCnt="0"/>
      <dgm:spPr/>
    </dgm:pt>
    <dgm:pt modelId="{661B0038-1D8A-481A-94AE-0AE74656CD5E}" type="pres">
      <dgm:prSet presAssocID="{CBF319AA-1CA9-42DB-93DB-65351C4D8DDE}" presName="vSp" presStyleCnt="0"/>
      <dgm:spPr/>
    </dgm:pt>
    <dgm:pt modelId="{E899B3E5-2AED-446D-B9A6-D24B84EA9A7D}" type="pres">
      <dgm:prSet presAssocID="{D1AE30F2-0E0F-4F9E-AB44-9D98DA8FB461}" presName="rectComp" presStyleCnt="0"/>
      <dgm:spPr/>
    </dgm:pt>
    <dgm:pt modelId="{DCA7789E-B664-4CF0-96FD-1C4CF43861C7}" type="pres">
      <dgm:prSet presAssocID="{D1AE30F2-0E0F-4F9E-AB44-9D98DA8FB461}" presName="bgRect" presStyleLbl="bgShp" presStyleIdx="1" presStyleCnt="2"/>
      <dgm:spPr/>
    </dgm:pt>
    <dgm:pt modelId="{7D26AC91-3F2C-48C0-BFFE-F8E9080B513A}" type="pres">
      <dgm:prSet presAssocID="{D1AE30F2-0E0F-4F9E-AB44-9D98DA8FB461}" presName="bgRectTx" presStyleLbl="bgShp" presStyleIdx="1" presStyleCnt="2">
        <dgm:presLayoutVars>
          <dgm:bulletEnabled val="1"/>
        </dgm:presLayoutVars>
      </dgm:prSet>
      <dgm:spPr/>
    </dgm:pt>
  </dgm:ptLst>
  <dgm:cxnLst>
    <dgm:cxn modelId="{7890AC29-14E6-4FEE-8556-1CCD37CE415C}" type="presOf" srcId="{FA65A169-D8CF-460C-8752-DC3554FC44C9}" destId="{5B35674C-A8A0-4D7A-8F92-AE3FC067E41C}" srcOrd="0" destOrd="0" presId="urn:microsoft.com/office/officeart/2005/8/layout/hierarchy6"/>
    <dgm:cxn modelId="{D790025E-E8ED-4FF5-A0EF-7B8974C6FC1D}" type="presOf" srcId="{D1AE30F2-0E0F-4F9E-AB44-9D98DA8FB461}" destId="{7D26AC91-3F2C-48C0-BFFE-F8E9080B513A}" srcOrd="1" destOrd="0" presId="urn:microsoft.com/office/officeart/2005/8/layout/hierarchy6"/>
    <dgm:cxn modelId="{5001475E-F237-4AA8-9F38-5C9DE6D7F670}" srcId="{20B2F7E3-DDB8-417D-B59B-2664068D5F9A}" destId="{3ACEDCF4-99FD-4D6B-A7EC-836665AF543F}" srcOrd="1" destOrd="0" parTransId="{745F6EC1-F1E6-4789-BF92-7E6D3E377887}" sibTransId="{2E616930-19CC-4525-967C-32B5D014EDFF}"/>
    <dgm:cxn modelId="{97ADC562-8EC0-4B79-A936-663C02A84A58}" type="presOf" srcId="{4C7E7BFE-F0C2-4C0A-AD22-49D4613A2119}" destId="{131C11E7-3AA6-41B1-8E1A-7003B451922A}" srcOrd="0" destOrd="0" presId="urn:microsoft.com/office/officeart/2005/8/layout/hierarchy6"/>
    <dgm:cxn modelId="{22187744-5DF1-4F9F-AC98-296C8FFC1494}" srcId="{4C7E7BFE-F0C2-4C0A-AD22-49D4613A2119}" destId="{CBF319AA-1CA9-42DB-93DB-65351C4D8DDE}" srcOrd="1" destOrd="0" parTransId="{4D7BCA3E-5A47-4835-881D-5E4D4D2E2970}" sibTransId="{FFCD2EDF-D70E-4A93-9129-AAE215E0B14D}"/>
    <dgm:cxn modelId="{4511C548-144E-43B3-89FF-31B8BF882599}" srcId="{20B2F7E3-DDB8-417D-B59B-2664068D5F9A}" destId="{FA65A169-D8CF-460C-8752-DC3554FC44C9}" srcOrd="0" destOrd="0" parTransId="{7B3ABE5B-615B-427C-B325-081B5A5427A5}" sibTransId="{E0374E0A-0CF2-4BCC-88A8-DB8A4FD2B174}"/>
    <dgm:cxn modelId="{938F7369-C188-4537-BCC0-E191B8100F28}" srcId="{4C7E7BFE-F0C2-4C0A-AD22-49D4613A2119}" destId="{D1AE30F2-0E0F-4F9E-AB44-9D98DA8FB461}" srcOrd="2" destOrd="0" parTransId="{6A351654-3AAE-4885-A49B-216C424DBF12}" sibTransId="{D5ACC53E-B811-4A4B-B144-8AACD2D14D61}"/>
    <dgm:cxn modelId="{225D7B6A-1B31-4BCC-A823-3E35A8A57E03}" type="presOf" srcId="{CBF319AA-1CA9-42DB-93DB-65351C4D8DDE}" destId="{168B69D1-D304-46E1-BE5D-966A9A9DADE4}" srcOrd="1" destOrd="0" presId="urn:microsoft.com/office/officeart/2005/8/layout/hierarchy6"/>
    <dgm:cxn modelId="{90DDFE6E-D134-4197-BBB5-78A2244A3C1C}" type="presOf" srcId="{379B49EA-A2F2-4EC3-A712-E15E7F11847A}" destId="{23FDE072-C851-47A8-88F6-8DEA164C3F98}" srcOrd="0" destOrd="0" presId="urn:microsoft.com/office/officeart/2005/8/layout/hierarchy6"/>
    <dgm:cxn modelId="{84670955-49AA-4EB9-9EA9-902A11BE4A30}" type="presOf" srcId="{3ACEDCF4-99FD-4D6B-A7EC-836665AF543F}" destId="{5A482BDB-DB92-44F4-AF13-ACA1F07BB199}" srcOrd="0" destOrd="0" presId="urn:microsoft.com/office/officeart/2005/8/layout/hierarchy6"/>
    <dgm:cxn modelId="{3C2F9088-E224-4BBC-93D5-CE2CA1019549}" type="presOf" srcId="{745F6EC1-F1E6-4789-BF92-7E6D3E377887}" destId="{0E2848D1-69E0-4D0A-947C-3A7C779DCD78}" srcOrd="0" destOrd="0" presId="urn:microsoft.com/office/officeart/2005/8/layout/hierarchy6"/>
    <dgm:cxn modelId="{39F2218D-3EE4-437C-9004-5AFC6130C8FB}" type="presOf" srcId="{D1AE30F2-0E0F-4F9E-AB44-9D98DA8FB461}" destId="{DCA7789E-B664-4CF0-96FD-1C4CF43861C7}" srcOrd="0" destOrd="0" presId="urn:microsoft.com/office/officeart/2005/8/layout/hierarchy6"/>
    <dgm:cxn modelId="{C45FAD97-E857-4D87-9A57-D45123491102}" type="presOf" srcId="{43159C62-4811-478A-9AD1-1CE23C6AB071}" destId="{744C59E9-4094-4128-87EB-3DDE979CD75C}" srcOrd="0" destOrd="0" presId="urn:microsoft.com/office/officeart/2005/8/layout/hierarchy6"/>
    <dgm:cxn modelId="{FADAFABF-0885-4321-9688-E292BF871614}" srcId="{20B2F7E3-DDB8-417D-B59B-2664068D5F9A}" destId="{43159C62-4811-478A-9AD1-1CE23C6AB071}" srcOrd="2" destOrd="0" parTransId="{379B49EA-A2F2-4EC3-A712-E15E7F11847A}" sibTransId="{C1E5159A-1E8E-4E14-A59B-46B7B561B289}"/>
    <dgm:cxn modelId="{957D8DC6-A433-42E5-8A60-98D47C5C7B23}" type="presOf" srcId="{CBF319AA-1CA9-42DB-93DB-65351C4D8DDE}" destId="{C4ABE5C2-8870-4141-AFDE-94FE23E080F1}" srcOrd="0" destOrd="0" presId="urn:microsoft.com/office/officeart/2005/8/layout/hierarchy6"/>
    <dgm:cxn modelId="{0BD86CCC-2AFC-4C9D-8068-8E5421374A9F}" type="presOf" srcId="{20B2F7E3-DDB8-417D-B59B-2664068D5F9A}" destId="{798E5AE9-11FE-4980-81CC-F964A276DAEF}" srcOrd="0" destOrd="0" presId="urn:microsoft.com/office/officeart/2005/8/layout/hierarchy6"/>
    <dgm:cxn modelId="{8C80E6EA-B2B3-4A4F-BB45-E45D423FCC01}" type="presOf" srcId="{7B3ABE5B-615B-427C-B325-081B5A5427A5}" destId="{1E041BA2-E21F-4447-95A5-7E153A8108F8}" srcOrd="0" destOrd="0" presId="urn:microsoft.com/office/officeart/2005/8/layout/hierarchy6"/>
    <dgm:cxn modelId="{EF1655F6-0FDA-4BDF-B8A3-64EA063FA1F8}" srcId="{4C7E7BFE-F0C2-4C0A-AD22-49D4613A2119}" destId="{20B2F7E3-DDB8-417D-B59B-2664068D5F9A}" srcOrd="0" destOrd="0" parTransId="{0801CD98-C83F-49CF-87A8-C1DF9C807668}" sibTransId="{28AECFEB-03FE-43C0-B811-60051315F2FE}"/>
    <dgm:cxn modelId="{4EDCA39E-E5F4-4F7A-A14F-1329E6C25ECC}" type="presParOf" srcId="{131C11E7-3AA6-41B1-8E1A-7003B451922A}" destId="{4AC96412-E1EB-4965-AA46-4B96D25AA4B9}" srcOrd="0" destOrd="0" presId="urn:microsoft.com/office/officeart/2005/8/layout/hierarchy6"/>
    <dgm:cxn modelId="{CFA8AEED-F42D-4E48-9B25-A5EF50892F96}" type="presParOf" srcId="{4AC96412-E1EB-4965-AA46-4B96D25AA4B9}" destId="{63B9DDE7-322A-40C9-9386-663549BCD0A8}" srcOrd="0" destOrd="0" presId="urn:microsoft.com/office/officeart/2005/8/layout/hierarchy6"/>
    <dgm:cxn modelId="{7908752C-5C9F-4D26-83DB-0EEE8ECE39C5}" type="presParOf" srcId="{4AC96412-E1EB-4965-AA46-4B96D25AA4B9}" destId="{862222B3-5995-48B2-94DF-CF4B0F3E6D49}" srcOrd="1" destOrd="0" presId="urn:microsoft.com/office/officeart/2005/8/layout/hierarchy6"/>
    <dgm:cxn modelId="{AE033BE1-4D20-4517-95F6-71483E78B187}" type="presParOf" srcId="{862222B3-5995-48B2-94DF-CF4B0F3E6D49}" destId="{87FAF935-3426-4624-922B-25B33EE4C5AD}" srcOrd="0" destOrd="0" presId="urn:microsoft.com/office/officeart/2005/8/layout/hierarchy6"/>
    <dgm:cxn modelId="{2BFFA518-A632-4CC4-92A3-ABDBB8CF1994}" type="presParOf" srcId="{87FAF935-3426-4624-922B-25B33EE4C5AD}" destId="{798E5AE9-11FE-4980-81CC-F964A276DAEF}" srcOrd="0" destOrd="0" presId="urn:microsoft.com/office/officeart/2005/8/layout/hierarchy6"/>
    <dgm:cxn modelId="{A6DE3CD6-FF8A-4119-AB8B-624F4B668F42}" type="presParOf" srcId="{87FAF935-3426-4624-922B-25B33EE4C5AD}" destId="{5CA8B6A1-A6C7-40B3-9178-B5A35848ECAB}" srcOrd="1" destOrd="0" presId="urn:microsoft.com/office/officeart/2005/8/layout/hierarchy6"/>
    <dgm:cxn modelId="{AB258218-57CC-4AF1-9321-9F77CB279991}" type="presParOf" srcId="{5CA8B6A1-A6C7-40B3-9178-B5A35848ECAB}" destId="{1E041BA2-E21F-4447-95A5-7E153A8108F8}" srcOrd="0" destOrd="0" presId="urn:microsoft.com/office/officeart/2005/8/layout/hierarchy6"/>
    <dgm:cxn modelId="{B0348923-43B8-480D-AF70-4FB6016E3C5A}" type="presParOf" srcId="{5CA8B6A1-A6C7-40B3-9178-B5A35848ECAB}" destId="{B9AB038F-281F-46FD-9B1D-993405DBBF5D}" srcOrd="1" destOrd="0" presId="urn:microsoft.com/office/officeart/2005/8/layout/hierarchy6"/>
    <dgm:cxn modelId="{89B27537-FF57-4DE9-A8DF-BC06103B4BD9}" type="presParOf" srcId="{B9AB038F-281F-46FD-9B1D-993405DBBF5D}" destId="{5B35674C-A8A0-4D7A-8F92-AE3FC067E41C}" srcOrd="0" destOrd="0" presId="urn:microsoft.com/office/officeart/2005/8/layout/hierarchy6"/>
    <dgm:cxn modelId="{F03AF876-01D5-4413-856C-204F3B9FD1EA}" type="presParOf" srcId="{B9AB038F-281F-46FD-9B1D-993405DBBF5D}" destId="{E49B791D-9955-4E46-BC43-AA910FC43F2B}" srcOrd="1" destOrd="0" presId="urn:microsoft.com/office/officeart/2005/8/layout/hierarchy6"/>
    <dgm:cxn modelId="{EBFA1FB0-9D30-427B-B493-BDFB18E0CF23}" type="presParOf" srcId="{5CA8B6A1-A6C7-40B3-9178-B5A35848ECAB}" destId="{0E2848D1-69E0-4D0A-947C-3A7C779DCD78}" srcOrd="2" destOrd="0" presId="urn:microsoft.com/office/officeart/2005/8/layout/hierarchy6"/>
    <dgm:cxn modelId="{2013C5CE-B9AE-4F9C-B15F-E9DE6CA1288B}" type="presParOf" srcId="{5CA8B6A1-A6C7-40B3-9178-B5A35848ECAB}" destId="{B66B935E-90F9-4817-AB6D-94955DD7D9A0}" srcOrd="3" destOrd="0" presId="urn:microsoft.com/office/officeart/2005/8/layout/hierarchy6"/>
    <dgm:cxn modelId="{6213F360-8589-4AA0-9B79-D8382F2DC819}" type="presParOf" srcId="{B66B935E-90F9-4817-AB6D-94955DD7D9A0}" destId="{5A482BDB-DB92-44F4-AF13-ACA1F07BB199}" srcOrd="0" destOrd="0" presId="urn:microsoft.com/office/officeart/2005/8/layout/hierarchy6"/>
    <dgm:cxn modelId="{80FD0F8B-0522-42AB-9546-B294A055711F}" type="presParOf" srcId="{B66B935E-90F9-4817-AB6D-94955DD7D9A0}" destId="{906803D2-6BB1-456F-B877-7C2CA4BA885E}" srcOrd="1" destOrd="0" presId="urn:microsoft.com/office/officeart/2005/8/layout/hierarchy6"/>
    <dgm:cxn modelId="{060F5685-910F-4ACB-BCA3-21520B2E92FD}" type="presParOf" srcId="{5CA8B6A1-A6C7-40B3-9178-B5A35848ECAB}" destId="{23FDE072-C851-47A8-88F6-8DEA164C3F98}" srcOrd="4" destOrd="0" presId="urn:microsoft.com/office/officeart/2005/8/layout/hierarchy6"/>
    <dgm:cxn modelId="{6DC52FEE-017B-44F8-B045-CF3F2825E904}" type="presParOf" srcId="{5CA8B6A1-A6C7-40B3-9178-B5A35848ECAB}" destId="{74675056-FF7D-4C2D-9A71-01BB10CFBF7B}" srcOrd="5" destOrd="0" presId="urn:microsoft.com/office/officeart/2005/8/layout/hierarchy6"/>
    <dgm:cxn modelId="{0A27A032-5013-46AD-BC2A-1C83745193C6}" type="presParOf" srcId="{74675056-FF7D-4C2D-9A71-01BB10CFBF7B}" destId="{744C59E9-4094-4128-87EB-3DDE979CD75C}" srcOrd="0" destOrd="0" presId="urn:microsoft.com/office/officeart/2005/8/layout/hierarchy6"/>
    <dgm:cxn modelId="{C8570F21-EAB6-4366-A5D1-2C5CD4426B9F}" type="presParOf" srcId="{74675056-FF7D-4C2D-9A71-01BB10CFBF7B}" destId="{FDF039E9-C009-4C64-A10C-EE8633BBDBB9}" srcOrd="1" destOrd="0" presId="urn:microsoft.com/office/officeart/2005/8/layout/hierarchy6"/>
    <dgm:cxn modelId="{B095D7A7-24E0-43B3-91D4-9D883D910160}" type="presParOf" srcId="{131C11E7-3AA6-41B1-8E1A-7003B451922A}" destId="{0BEC9A97-9D31-4E75-AAEC-F3ACC8456888}" srcOrd="1" destOrd="0" presId="urn:microsoft.com/office/officeart/2005/8/layout/hierarchy6"/>
    <dgm:cxn modelId="{3D38F977-847A-492B-9515-B39C1125D0EB}" type="presParOf" srcId="{0BEC9A97-9D31-4E75-AAEC-F3ACC8456888}" destId="{3031633A-736F-44CA-B495-2A25835C4B8F}" srcOrd="0" destOrd="0" presId="urn:microsoft.com/office/officeart/2005/8/layout/hierarchy6"/>
    <dgm:cxn modelId="{62943A71-A531-490B-9960-F4A9AF5DAD82}" type="presParOf" srcId="{3031633A-736F-44CA-B495-2A25835C4B8F}" destId="{C4ABE5C2-8870-4141-AFDE-94FE23E080F1}" srcOrd="0" destOrd="0" presId="urn:microsoft.com/office/officeart/2005/8/layout/hierarchy6"/>
    <dgm:cxn modelId="{9E0E57A8-374D-4FFA-AB42-EFBC1D3BAC19}" type="presParOf" srcId="{3031633A-736F-44CA-B495-2A25835C4B8F}" destId="{168B69D1-D304-46E1-BE5D-966A9A9DADE4}" srcOrd="1" destOrd="0" presId="urn:microsoft.com/office/officeart/2005/8/layout/hierarchy6"/>
    <dgm:cxn modelId="{69DC40BA-BAF6-47DE-898F-7E8D328082FA}" type="presParOf" srcId="{0BEC9A97-9D31-4E75-AAEC-F3ACC8456888}" destId="{54F42CE7-F07E-4D37-9882-0A2F08E86DC1}" srcOrd="1" destOrd="0" presId="urn:microsoft.com/office/officeart/2005/8/layout/hierarchy6"/>
    <dgm:cxn modelId="{38F562F9-1C06-4A44-9E12-3D48131D8217}" type="presParOf" srcId="{54F42CE7-F07E-4D37-9882-0A2F08E86DC1}" destId="{661B0038-1D8A-481A-94AE-0AE74656CD5E}" srcOrd="0" destOrd="0" presId="urn:microsoft.com/office/officeart/2005/8/layout/hierarchy6"/>
    <dgm:cxn modelId="{F1C305EF-71F3-43AE-AE50-F9B4E450E8F6}" type="presParOf" srcId="{0BEC9A97-9D31-4E75-AAEC-F3ACC8456888}" destId="{E899B3E5-2AED-446D-B9A6-D24B84EA9A7D}" srcOrd="2" destOrd="0" presId="urn:microsoft.com/office/officeart/2005/8/layout/hierarchy6"/>
    <dgm:cxn modelId="{7A64C196-A7D8-4DB3-B1C5-9AAA7EFD5871}" type="presParOf" srcId="{E899B3E5-2AED-446D-B9A6-D24B84EA9A7D}" destId="{DCA7789E-B664-4CF0-96FD-1C4CF43861C7}" srcOrd="0" destOrd="0" presId="urn:microsoft.com/office/officeart/2005/8/layout/hierarchy6"/>
    <dgm:cxn modelId="{6E5383F7-5A4C-489B-8160-CB83F36CDF20}" type="presParOf" srcId="{E899B3E5-2AED-446D-B9A6-D24B84EA9A7D}" destId="{7D26AC91-3F2C-48C0-BFFE-F8E9080B513A}" srcOrd="1" destOrd="0" presId="urn:microsoft.com/office/officeart/2005/8/layout/hierarchy6"/>
  </dgm:cxnLst>
  <dgm:bg/>
  <dgm:whole/>
  <dgm:extLst>
    <a:ext uri="http://schemas.microsoft.com/office/drawing/2008/diagram">
      <dsp:dataModelExt xmlns:dsp="http://schemas.microsoft.com/office/drawing/2008/diagram" relId="rId11" minVer="http://schemas.openxmlformats.org/drawingml/2006/diagram"/>
    </a:ext>
    <a:ext uri="{C62137D5-CB1D-491B-B009-E17868A290BF}">
      <dgm14:recolorImg xmlns:dgm14="http://schemas.microsoft.com/office/drawing/2010/diagram" val="1"/>
    </a:ext>
  </dgm:extLst>
</dgm:dataModel>
</file>

<file path=ppt/diagrams/data11.xml><?xml version="1.0" encoding="utf-8"?>
<dgm:dataModel xmlns:dgm="http://schemas.openxmlformats.org/drawingml/2006/diagram" xmlns:a="http://schemas.openxmlformats.org/drawingml/2006/main">
  <dgm:ptLst>
    <dgm:pt modelId="{E9398266-824C-4CF5-862B-80E2CF0FE369}"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31348205-32C0-41B6-8F48-75678EA5EB3A}">
      <dgm:prSet phldrT="[Text]" custT="1"/>
      <dgm:spPr>
        <a:solidFill>
          <a:srgbClr val="71CCFF"/>
        </a:solidFill>
      </dgm:spPr>
      <dgm:t>
        <a:bodyPr/>
        <a:lstStyle/>
        <a:p>
          <a:r>
            <a:rPr lang="en-US" sz="2000" b="0" i="0" dirty="0">
              <a:latin typeface="Open Sans Light"/>
              <a:ea typeface="Open Sans Light" panose="020B0306030504020204" pitchFamily="34" charset="0"/>
              <a:cs typeface="Open Sans Light" panose="020B0306030504020204" pitchFamily="34" charset="0"/>
            </a:rPr>
            <a:t>System-wide transmission losses</a:t>
          </a:r>
        </a:p>
      </dgm:t>
    </dgm:pt>
    <dgm:pt modelId="{7B0AAE64-9EDB-4DC4-A823-9ABCD23E278E}" type="parTrans" cxnId="{4C7D6B4F-32EA-498C-B91F-5D4BF75A1B6A}">
      <dgm:prSet/>
      <dgm:spPr/>
      <dgm:t>
        <a:bodyPr/>
        <a:lstStyle/>
        <a:p>
          <a:endParaRPr lang="en-US" sz="20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CCEFB400-6110-4AEE-91CB-1E69F08F439E}" type="sibTrans" cxnId="{4C7D6B4F-32EA-498C-B91F-5D4BF75A1B6A}">
      <dgm:prSet/>
      <dgm:spPr/>
      <dgm:t>
        <a:bodyPr/>
        <a:lstStyle/>
        <a:p>
          <a:endParaRPr lang="en-US" sz="20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AF9967F2-A4E6-4F6C-A9F0-99BAC9ADFECF}">
      <dgm:prSet phldrT="[Text]" custT="1"/>
      <dgm:spPr>
        <a:solidFill>
          <a:srgbClr val="71CCFF"/>
        </a:solidFill>
      </dgm:spPr>
      <dgm:t>
        <a:bodyPr/>
        <a:lstStyle/>
        <a:p>
          <a:r>
            <a:rPr lang="en-US" sz="2000" b="0" i="0" dirty="0">
              <a:latin typeface="Open Sans Light"/>
              <a:ea typeface="Open Sans Light" panose="020B0306030504020204" pitchFamily="34" charset="0"/>
              <a:cs typeface="Open Sans Light" panose="020B0306030504020204" pitchFamily="34" charset="0"/>
            </a:rPr>
            <a:t>Industry distribution losses</a:t>
          </a:r>
        </a:p>
      </dgm:t>
    </dgm:pt>
    <dgm:pt modelId="{C1C24FD5-86D6-456F-9818-1F292CAA3107}" type="parTrans" cxnId="{63F78F9C-F167-4A72-8CF1-1325E0CBAF67}">
      <dgm:prSet/>
      <dgm:spPr/>
      <dgm:t>
        <a:bodyPr/>
        <a:lstStyle/>
        <a:p>
          <a:endParaRPr lang="en-US" sz="20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3D1A92AA-4103-4799-8E73-1CCBA6A9427A}" type="sibTrans" cxnId="{63F78F9C-F167-4A72-8CF1-1325E0CBAF67}">
      <dgm:prSet/>
      <dgm:spPr/>
      <dgm:t>
        <a:bodyPr/>
        <a:lstStyle/>
        <a:p>
          <a:endParaRPr lang="en-US" sz="20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5B9039CA-006F-4D69-8AD9-FC9F3F776152}">
      <dgm:prSet phldrT="[Text]" custT="1"/>
      <dgm:spPr>
        <a:solidFill>
          <a:srgbClr val="71CCFF"/>
        </a:solidFill>
      </dgm:spPr>
      <dgm:t>
        <a:bodyPr/>
        <a:lstStyle/>
        <a:p>
          <a:pPr rtl="0"/>
          <a:r>
            <a:rPr lang="en-US" sz="2000" b="0" i="0" dirty="0">
              <a:latin typeface="Open Sans Light"/>
              <a:ea typeface="Open Sans Light" panose="020B0306030504020204" pitchFamily="34" charset="0"/>
              <a:cs typeface="Open Sans Light" panose="020B0306030504020204" pitchFamily="34" charset="0"/>
            </a:rPr>
            <a:t>Household distribution losses</a:t>
          </a:r>
        </a:p>
      </dgm:t>
    </dgm:pt>
    <dgm:pt modelId="{A307DE5D-3FCA-4A05-98DC-DB155424B98B}" type="parTrans" cxnId="{DFC76EF0-CB0A-4B85-A9E4-3524049FEB19}">
      <dgm:prSet/>
      <dgm:spPr/>
      <dgm:t>
        <a:bodyPr/>
        <a:lstStyle/>
        <a:p>
          <a:endParaRPr lang="en-US" sz="20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246A245A-448F-4293-8EE1-4B9388F6D7CB}" type="sibTrans" cxnId="{DFC76EF0-CB0A-4B85-A9E4-3524049FEB19}">
      <dgm:prSet/>
      <dgm:spPr/>
      <dgm:t>
        <a:bodyPr/>
        <a:lstStyle/>
        <a:p>
          <a:endParaRPr lang="en-US" sz="20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7D78C3B3-87E4-4786-86E6-2A2C6DBC2459}">
      <dgm:prSet phldrT="[Text]" custT="1"/>
      <dgm:spPr>
        <a:solidFill>
          <a:srgbClr val="71CCFF"/>
        </a:solidFill>
      </dgm:spPr>
      <dgm:t>
        <a:bodyPr/>
        <a:lstStyle/>
        <a:p>
          <a:r>
            <a:rPr lang="en-US" sz="2000" b="0" i="0" dirty="0">
              <a:latin typeface="Open Sans Light"/>
              <a:ea typeface="Open Sans Light" panose="020B0306030504020204" pitchFamily="34" charset="0"/>
              <a:cs typeface="Open Sans Light" panose="020B0306030504020204" pitchFamily="34" charset="0"/>
            </a:rPr>
            <a:t>Service distribution losses</a:t>
          </a:r>
        </a:p>
      </dgm:t>
    </dgm:pt>
    <dgm:pt modelId="{ABC97835-A030-49A2-B8F2-248E3130ED82}" type="parTrans" cxnId="{0E2009B6-5BAF-4BCC-9E0F-AB75FBB771AB}">
      <dgm:prSet/>
      <dgm:spPr/>
      <dgm:t>
        <a:bodyPr/>
        <a:lstStyle/>
        <a:p>
          <a:endParaRPr lang="en-US" sz="20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19649B7F-B867-4280-AB5A-EBCEAC69232B}" type="sibTrans" cxnId="{0E2009B6-5BAF-4BCC-9E0F-AB75FBB771AB}">
      <dgm:prSet/>
      <dgm:spPr/>
      <dgm:t>
        <a:bodyPr/>
        <a:lstStyle/>
        <a:p>
          <a:endParaRPr lang="en-US" sz="20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3F95C563-0BC4-4BD8-9AC5-A93C81233EC2}">
      <dgm:prSet phldrT="[Text]" custT="1"/>
      <dgm:spPr>
        <a:solidFill>
          <a:srgbClr val="71CCFF"/>
        </a:solidFill>
      </dgm:spPr>
      <dgm:t>
        <a:bodyPr/>
        <a:lstStyle/>
        <a:p>
          <a:r>
            <a:rPr lang="en-US" sz="2000" b="0" i="0" dirty="0">
              <a:latin typeface="Open Sans Light"/>
              <a:ea typeface="Open Sans Light" panose="020B0306030504020204" pitchFamily="34" charset="0"/>
              <a:cs typeface="Open Sans Light" panose="020B0306030504020204" pitchFamily="34" charset="0"/>
            </a:rPr>
            <a:t>Transportation distribution losses</a:t>
          </a:r>
        </a:p>
      </dgm:t>
    </dgm:pt>
    <dgm:pt modelId="{3A24817A-B9FC-439D-8D89-EA27D66A6F72}" type="parTrans" cxnId="{F46CF193-E832-4608-B107-911C9CAFCE84}">
      <dgm:prSet/>
      <dgm:spPr/>
      <dgm:t>
        <a:bodyPr/>
        <a:lstStyle/>
        <a:p>
          <a:endParaRPr lang="en-US" sz="20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4DF3AFF5-BF8B-494A-965C-3AE40CA991D6}" type="sibTrans" cxnId="{F46CF193-E832-4608-B107-911C9CAFCE84}">
      <dgm:prSet/>
      <dgm:spPr/>
      <dgm:t>
        <a:bodyPr/>
        <a:lstStyle/>
        <a:p>
          <a:endParaRPr lang="en-US" sz="20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941680BF-0CA3-4105-A67F-73E95A269AC4}" type="pres">
      <dgm:prSet presAssocID="{E9398266-824C-4CF5-862B-80E2CF0FE369}" presName="Name0" presStyleCnt="0">
        <dgm:presLayoutVars>
          <dgm:chPref val="1"/>
          <dgm:dir/>
          <dgm:animOne val="branch"/>
          <dgm:animLvl val="lvl"/>
          <dgm:resizeHandles/>
        </dgm:presLayoutVars>
      </dgm:prSet>
      <dgm:spPr/>
    </dgm:pt>
    <dgm:pt modelId="{F91FEFC7-B3C0-4053-9625-257F9C928EE4}" type="pres">
      <dgm:prSet presAssocID="{31348205-32C0-41B6-8F48-75678EA5EB3A}" presName="vertOne" presStyleCnt="0"/>
      <dgm:spPr/>
    </dgm:pt>
    <dgm:pt modelId="{8CAC6045-B2AA-434C-A289-17A0B2C20CFA}" type="pres">
      <dgm:prSet presAssocID="{31348205-32C0-41B6-8F48-75678EA5EB3A}" presName="txOne" presStyleLbl="node0" presStyleIdx="0" presStyleCnt="1" custLinFactY="-106723" custLinFactNeighborX="5117" custLinFactNeighborY="-200000">
        <dgm:presLayoutVars>
          <dgm:chPref val="3"/>
        </dgm:presLayoutVars>
      </dgm:prSet>
      <dgm:spPr/>
    </dgm:pt>
    <dgm:pt modelId="{E9474A35-6F1C-48E9-9B14-C415DCCB6036}" type="pres">
      <dgm:prSet presAssocID="{31348205-32C0-41B6-8F48-75678EA5EB3A}" presName="parTransOne" presStyleCnt="0"/>
      <dgm:spPr/>
    </dgm:pt>
    <dgm:pt modelId="{404081CA-0788-456E-BF41-AFF95706C9DD}" type="pres">
      <dgm:prSet presAssocID="{31348205-32C0-41B6-8F48-75678EA5EB3A}" presName="horzOne" presStyleCnt="0"/>
      <dgm:spPr/>
    </dgm:pt>
    <dgm:pt modelId="{ED4141D4-9F27-4570-9534-F5A8B247A79A}" type="pres">
      <dgm:prSet presAssocID="{AF9967F2-A4E6-4F6C-A9F0-99BAC9ADFECF}" presName="vertTwo" presStyleCnt="0"/>
      <dgm:spPr/>
    </dgm:pt>
    <dgm:pt modelId="{1EBFEC6E-CFC3-4509-AED5-AAC29D95DE08}" type="pres">
      <dgm:prSet presAssocID="{AF9967F2-A4E6-4F6C-A9F0-99BAC9ADFECF}" presName="txTwo" presStyleLbl="node2" presStyleIdx="0" presStyleCnt="4">
        <dgm:presLayoutVars>
          <dgm:chPref val="3"/>
        </dgm:presLayoutVars>
      </dgm:prSet>
      <dgm:spPr/>
    </dgm:pt>
    <dgm:pt modelId="{4B029591-341D-43F4-8F90-130EBE366ED4}" type="pres">
      <dgm:prSet presAssocID="{AF9967F2-A4E6-4F6C-A9F0-99BAC9ADFECF}" presName="horzTwo" presStyleCnt="0"/>
      <dgm:spPr/>
    </dgm:pt>
    <dgm:pt modelId="{97EA8EC2-7667-4686-B83D-AFEED55C9DD0}" type="pres">
      <dgm:prSet presAssocID="{3D1A92AA-4103-4799-8E73-1CCBA6A9427A}" presName="sibSpaceTwo" presStyleCnt="0"/>
      <dgm:spPr/>
    </dgm:pt>
    <dgm:pt modelId="{373E7B3F-46A8-41EA-B801-EF779FAB2567}" type="pres">
      <dgm:prSet presAssocID="{5B9039CA-006F-4D69-8AD9-FC9F3F776152}" presName="vertTwo" presStyleCnt="0"/>
      <dgm:spPr/>
    </dgm:pt>
    <dgm:pt modelId="{73913B60-AD7E-43D8-AE77-4564E353FC6F}" type="pres">
      <dgm:prSet presAssocID="{5B9039CA-006F-4D69-8AD9-FC9F3F776152}" presName="txTwo" presStyleLbl="node2" presStyleIdx="1" presStyleCnt="4">
        <dgm:presLayoutVars>
          <dgm:chPref val="3"/>
        </dgm:presLayoutVars>
      </dgm:prSet>
      <dgm:spPr/>
    </dgm:pt>
    <dgm:pt modelId="{2C43791E-E110-4577-8230-398BA39E4F17}" type="pres">
      <dgm:prSet presAssocID="{5B9039CA-006F-4D69-8AD9-FC9F3F776152}" presName="horzTwo" presStyleCnt="0"/>
      <dgm:spPr/>
    </dgm:pt>
    <dgm:pt modelId="{911A35A8-3D35-455E-B09A-50CB0FE44FA7}" type="pres">
      <dgm:prSet presAssocID="{246A245A-448F-4293-8EE1-4B9388F6D7CB}" presName="sibSpaceTwo" presStyleCnt="0"/>
      <dgm:spPr/>
    </dgm:pt>
    <dgm:pt modelId="{89A21C6A-62BB-4FCE-8F71-732CE1684C5D}" type="pres">
      <dgm:prSet presAssocID="{7D78C3B3-87E4-4786-86E6-2A2C6DBC2459}" presName="vertTwo" presStyleCnt="0"/>
      <dgm:spPr/>
    </dgm:pt>
    <dgm:pt modelId="{31866DFB-F4C9-4852-8DEB-CADDD0167688}" type="pres">
      <dgm:prSet presAssocID="{7D78C3B3-87E4-4786-86E6-2A2C6DBC2459}" presName="txTwo" presStyleLbl="node2" presStyleIdx="2" presStyleCnt="4">
        <dgm:presLayoutVars>
          <dgm:chPref val="3"/>
        </dgm:presLayoutVars>
      </dgm:prSet>
      <dgm:spPr/>
    </dgm:pt>
    <dgm:pt modelId="{A63C243A-BA16-4A56-B87F-B6A635BE19D0}" type="pres">
      <dgm:prSet presAssocID="{7D78C3B3-87E4-4786-86E6-2A2C6DBC2459}" presName="horzTwo" presStyleCnt="0"/>
      <dgm:spPr/>
    </dgm:pt>
    <dgm:pt modelId="{4C743454-5E17-4F10-B4EE-AD63E1FC1ACA}" type="pres">
      <dgm:prSet presAssocID="{19649B7F-B867-4280-AB5A-EBCEAC69232B}" presName="sibSpaceTwo" presStyleCnt="0"/>
      <dgm:spPr/>
    </dgm:pt>
    <dgm:pt modelId="{8B3B20D8-652C-4CDB-8A70-AB3959DFD772}" type="pres">
      <dgm:prSet presAssocID="{3F95C563-0BC4-4BD8-9AC5-A93C81233EC2}" presName="vertTwo" presStyleCnt="0"/>
      <dgm:spPr/>
    </dgm:pt>
    <dgm:pt modelId="{72CB20B6-4AB8-4348-9730-5028310017B7}" type="pres">
      <dgm:prSet presAssocID="{3F95C563-0BC4-4BD8-9AC5-A93C81233EC2}" presName="txTwo" presStyleLbl="node2" presStyleIdx="3" presStyleCnt="4">
        <dgm:presLayoutVars>
          <dgm:chPref val="3"/>
        </dgm:presLayoutVars>
      </dgm:prSet>
      <dgm:spPr/>
    </dgm:pt>
    <dgm:pt modelId="{D756D2F9-B15C-4E20-9E5A-02C3236BAD57}" type="pres">
      <dgm:prSet presAssocID="{3F95C563-0BC4-4BD8-9AC5-A93C81233EC2}" presName="horzTwo" presStyleCnt="0"/>
      <dgm:spPr/>
    </dgm:pt>
  </dgm:ptLst>
  <dgm:cxnLst>
    <dgm:cxn modelId="{D68DF00B-0770-43EE-81AA-794A31AE287B}" type="presOf" srcId="{5B9039CA-006F-4D69-8AD9-FC9F3F776152}" destId="{73913B60-AD7E-43D8-AE77-4564E353FC6F}" srcOrd="0" destOrd="0" presId="urn:microsoft.com/office/officeart/2005/8/layout/hierarchy4"/>
    <dgm:cxn modelId="{9F7ADE18-2A85-4327-9777-21724ECAF2EB}" type="presOf" srcId="{31348205-32C0-41B6-8F48-75678EA5EB3A}" destId="{8CAC6045-B2AA-434C-A289-17A0B2C20CFA}" srcOrd="0" destOrd="0" presId="urn:microsoft.com/office/officeart/2005/8/layout/hierarchy4"/>
    <dgm:cxn modelId="{E80FA15C-9D9D-42BC-9D81-CEA1E57075E7}" type="presOf" srcId="{7D78C3B3-87E4-4786-86E6-2A2C6DBC2459}" destId="{31866DFB-F4C9-4852-8DEB-CADDD0167688}" srcOrd="0" destOrd="0" presId="urn:microsoft.com/office/officeart/2005/8/layout/hierarchy4"/>
    <dgm:cxn modelId="{9871B36E-4DC0-403E-95F5-DA788A18E92D}" type="presOf" srcId="{AF9967F2-A4E6-4F6C-A9F0-99BAC9ADFECF}" destId="{1EBFEC6E-CFC3-4509-AED5-AAC29D95DE08}" srcOrd="0" destOrd="0" presId="urn:microsoft.com/office/officeart/2005/8/layout/hierarchy4"/>
    <dgm:cxn modelId="{4C7D6B4F-32EA-498C-B91F-5D4BF75A1B6A}" srcId="{E9398266-824C-4CF5-862B-80E2CF0FE369}" destId="{31348205-32C0-41B6-8F48-75678EA5EB3A}" srcOrd="0" destOrd="0" parTransId="{7B0AAE64-9EDB-4DC4-A823-9ABCD23E278E}" sibTransId="{CCEFB400-6110-4AEE-91CB-1E69F08F439E}"/>
    <dgm:cxn modelId="{F46CF193-E832-4608-B107-911C9CAFCE84}" srcId="{31348205-32C0-41B6-8F48-75678EA5EB3A}" destId="{3F95C563-0BC4-4BD8-9AC5-A93C81233EC2}" srcOrd="3" destOrd="0" parTransId="{3A24817A-B9FC-439D-8D89-EA27D66A6F72}" sibTransId="{4DF3AFF5-BF8B-494A-965C-3AE40CA991D6}"/>
    <dgm:cxn modelId="{63F78F9C-F167-4A72-8CF1-1325E0CBAF67}" srcId="{31348205-32C0-41B6-8F48-75678EA5EB3A}" destId="{AF9967F2-A4E6-4F6C-A9F0-99BAC9ADFECF}" srcOrd="0" destOrd="0" parTransId="{C1C24FD5-86D6-456F-9818-1F292CAA3107}" sibTransId="{3D1A92AA-4103-4799-8E73-1CCBA6A9427A}"/>
    <dgm:cxn modelId="{3398D5B0-CC20-49E4-A09A-D1B33AE43B91}" type="presOf" srcId="{3F95C563-0BC4-4BD8-9AC5-A93C81233EC2}" destId="{72CB20B6-4AB8-4348-9730-5028310017B7}" srcOrd="0" destOrd="0" presId="urn:microsoft.com/office/officeart/2005/8/layout/hierarchy4"/>
    <dgm:cxn modelId="{0E2009B6-5BAF-4BCC-9E0F-AB75FBB771AB}" srcId="{31348205-32C0-41B6-8F48-75678EA5EB3A}" destId="{7D78C3B3-87E4-4786-86E6-2A2C6DBC2459}" srcOrd="2" destOrd="0" parTransId="{ABC97835-A030-49A2-B8F2-248E3130ED82}" sibTransId="{19649B7F-B867-4280-AB5A-EBCEAC69232B}"/>
    <dgm:cxn modelId="{EDB3B8E6-8D3C-473F-A180-FB5F9B0BC7C6}" type="presOf" srcId="{E9398266-824C-4CF5-862B-80E2CF0FE369}" destId="{941680BF-0CA3-4105-A67F-73E95A269AC4}" srcOrd="0" destOrd="0" presId="urn:microsoft.com/office/officeart/2005/8/layout/hierarchy4"/>
    <dgm:cxn modelId="{DFC76EF0-CB0A-4B85-A9E4-3524049FEB19}" srcId="{31348205-32C0-41B6-8F48-75678EA5EB3A}" destId="{5B9039CA-006F-4D69-8AD9-FC9F3F776152}" srcOrd="1" destOrd="0" parTransId="{A307DE5D-3FCA-4A05-98DC-DB155424B98B}" sibTransId="{246A245A-448F-4293-8EE1-4B9388F6D7CB}"/>
    <dgm:cxn modelId="{A50807CA-379A-4EC2-BEDD-288EA327394A}" type="presParOf" srcId="{941680BF-0CA3-4105-A67F-73E95A269AC4}" destId="{F91FEFC7-B3C0-4053-9625-257F9C928EE4}" srcOrd="0" destOrd="0" presId="urn:microsoft.com/office/officeart/2005/8/layout/hierarchy4"/>
    <dgm:cxn modelId="{423EBBFE-7294-4C4B-8DC9-740EE83044E2}" type="presParOf" srcId="{F91FEFC7-B3C0-4053-9625-257F9C928EE4}" destId="{8CAC6045-B2AA-434C-A289-17A0B2C20CFA}" srcOrd="0" destOrd="0" presId="urn:microsoft.com/office/officeart/2005/8/layout/hierarchy4"/>
    <dgm:cxn modelId="{3E0BC300-66E0-4356-8890-59789746CED4}" type="presParOf" srcId="{F91FEFC7-B3C0-4053-9625-257F9C928EE4}" destId="{E9474A35-6F1C-48E9-9B14-C415DCCB6036}" srcOrd="1" destOrd="0" presId="urn:microsoft.com/office/officeart/2005/8/layout/hierarchy4"/>
    <dgm:cxn modelId="{BEFA2610-FB70-41F9-B2D2-942847A65D92}" type="presParOf" srcId="{F91FEFC7-B3C0-4053-9625-257F9C928EE4}" destId="{404081CA-0788-456E-BF41-AFF95706C9DD}" srcOrd="2" destOrd="0" presId="urn:microsoft.com/office/officeart/2005/8/layout/hierarchy4"/>
    <dgm:cxn modelId="{28B6C6B9-836A-40C9-B75A-A875DBD5698C}" type="presParOf" srcId="{404081CA-0788-456E-BF41-AFF95706C9DD}" destId="{ED4141D4-9F27-4570-9534-F5A8B247A79A}" srcOrd="0" destOrd="0" presId="urn:microsoft.com/office/officeart/2005/8/layout/hierarchy4"/>
    <dgm:cxn modelId="{B78B2F30-0BB1-4234-8331-AF0C86E592EA}" type="presParOf" srcId="{ED4141D4-9F27-4570-9534-F5A8B247A79A}" destId="{1EBFEC6E-CFC3-4509-AED5-AAC29D95DE08}" srcOrd="0" destOrd="0" presId="urn:microsoft.com/office/officeart/2005/8/layout/hierarchy4"/>
    <dgm:cxn modelId="{65BDA8EA-CEC5-460A-AF15-3FE4B7D6DFDC}" type="presParOf" srcId="{ED4141D4-9F27-4570-9534-F5A8B247A79A}" destId="{4B029591-341D-43F4-8F90-130EBE366ED4}" srcOrd="1" destOrd="0" presId="urn:microsoft.com/office/officeart/2005/8/layout/hierarchy4"/>
    <dgm:cxn modelId="{52EB92BB-B293-4D8B-8A55-A7374271E943}" type="presParOf" srcId="{404081CA-0788-456E-BF41-AFF95706C9DD}" destId="{97EA8EC2-7667-4686-B83D-AFEED55C9DD0}" srcOrd="1" destOrd="0" presId="urn:microsoft.com/office/officeart/2005/8/layout/hierarchy4"/>
    <dgm:cxn modelId="{D1A04305-47E6-42EB-A4CD-97A1B9401BF3}" type="presParOf" srcId="{404081CA-0788-456E-BF41-AFF95706C9DD}" destId="{373E7B3F-46A8-41EA-B801-EF779FAB2567}" srcOrd="2" destOrd="0" presId="urn:microsoft.com/office/officeart/2005/8/layout/hierarchy4"/>
    <dgm:cxn modelId="{440FCACA-131B-45A5-93F4-F38CE2876837}" type="presParOf" srcId="{373E7B3F-46A8-41EA-B801-EF779FAB2567}" destId="{73913B60-AD7E-43D8-AE77-4564E353FC6F}" srcOrd="0" destOrd="0" presId="urn:microsoft.com/office/officeart/2005/8/layout/hierarchy4"/>
    <dgm:cxn modelId="{FF5E217C-1FB6-4450-8C8D-E217352817DC}" type="presParOf" srcId="{373E7B3F-46A8-41EA-B801-EF779FAB2567}" destId="{2C43791E-E110-4577-8230-398BA39E4F17}" srcOrd="1" destOrd="0" presId="urn:microsoft.com/office/officeart/2005/8/layout/hierarchy4"/>
    <dgm:cxn modelId="{1DD2E162-4906-4B7F-9319-4B86AA82B84D}" type="presParOf" srcId="{404081CA-0788-456E-BF41-AFF95706C9DD}" destId="{911A35A8-3D35-455E-B09A-50CB0FE44FA7}" srcOrd="3" destOrd="0" presId="urn:microsoft.com/office/officeart/2005/8/layout/hierarchy4"/>
    <dgm:cxn modelId="{365AC784-BD96-4E3B-B58F-70A2A47F7EA2}" type="presParOf" srcId="{404081CA-0788-456E-BF41-AFF95706C9DD}" destId="{89A21C6A-62BB-4FCE-8F71-732CE1684C5D}" srcOrd="4" destOrd="0" presId="urn:microsoft.com/office/officeart/2005/8/layout/hierarchy4"/>
    <dgm:cxn modelId="{7173081A-C5ED-45BA-B44E-5E385598E6CA}" type="presParOf" srcId="{89A21C6A-62BB-4FCE-8F71-732CE1684C5D}" destId="{31866DFB-F4C9-4852-8DEB-CADDD0167688}" srcOrd="0" destOrd="0" presId="urn:microsoft.com/office/officeart/2005/8/layout/hierarchy4"/>
    <dgm:cxn modelId="{3FBD4A60-FBA6-487F-97E7-6AA44095402E}" type="presParOf" srcId="{89A21C6A-62BB-4FCE-8F71-732CE1684C5D}" destId="{A63C243A-BA16-4A56-B87F-B6A635BE19D0}" srcOrd="1" destOrd="0" presId="urn:microsoft.com/office/officeart/2005/8/layout/hierarchy4"/>
    <dgm:cxn modelId="{CAF21E5D-3158-496E-95A4-1066AC5F50FA}" type="presParOf" srcId="{404081CA-0788-456E-BF41-AFF95706C9DD}" destId="{4C743454-5E17-4F10-B4EE-AD63E1FC1ACA}" srcOrd="5" destOrd="0" presId="urn:microsoft.com/office/officeart/2005/8/layout/hierarchy4"/>
    <dgm:cxn modelId="{5DCA2E7F-3342-4B70-B81C-D52C6620D04E}" type="presParOf" srcId="{404081CA-0788-456E-BF41-AFF95706C9DD}" destId="{8B3B20D8-652C-4CDB-8A70-AB3959DFD772}" srcOrd="6" destOrd="0" presId="urn:microsoft.com/office/officeart/2005/8/layout/hierarchy4"/>
    <dgm:cxn modelId="{8C9F57E6-D78C-470B-B4FD-5631AF45D0A1}" type="presParOf" srcId="{8B3B20D8-652C-4CDB-8A70-AB3959DFD772}" destId="{72CB20B6-4AB8-4348-9730-5028310017B7}" srcOrd="0" destOrd="0" presId="urn:microsoft.com/office/officeart/2005/8/layout/hierarchy4"/>
    <dgm:cxn modelId="{62C23E93-3524-4F98-A3F1-98C75F968572}" type="presParOf" srcId="{8B3B20D8-652C-4CDB-8A70-AB3959DFD772}" destId="{D756D2F9-B15C-4E20-9E5A-02C3236BAD57}" srcOrd="1"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2B6132C-D6F0-40BE-9DFE-0F5A74794889}" type="doc">
      <dgm:prSet loTypeId="urn:microsoft.com/office/officeart/2005/8/layout/chevron1" loCatId="process" qsTypeId="urn:microsoft.com/office/officeart/2005/8/quickstyle/simple1" qsCatId="simple" csTypeId="urn:microsoft.com/office/officeart/2005/8/colors/accent2_2" csCatId="accent2" phldr="1"/>
      <dgm:spPr/>
    </dgm:pt>
    <dgm:pt modelId="{E1C5A5E4-597B-40CF-B6A4-FCE69B03A7FD}">
      <dgm:prSet phldrT="[Text]" custT="1"/>
      <dgm:spPr>
        <a:solidFill>
          <a:srgbClr val="B02633">
            <a:alpha val="16078"/>
          </a:srgbClr>
        </a:solidFill>
      </dgm:spPr>
      <dgm:t>
        <a:bodyPr/>
        <a:lstStyle/>
        <a:p>
          <a:r>
            <a:rPr lang="en-US" sz="1800" b="0" i="0">
              <a:latin typeface="Open Sans Light" panose="020B0306030504020204" pitchFamily="34" charset="0"/>
              <a:ea typeface="Open Sans Light" panose="020B0306030504020204" pitchFamily="34" charset="0"/>
              <a:cs typeface="Open Sans Light" panose="020B0306030504020204" pitchFamily="34" charset="0"/>
            </a:rPr>
            <a:t>Reconstruction of base year hourly demand</a:t>
          </a:r>
        </a:p>
      </dgm:t>
    </dgm:pt>
    <dgm:pt modelId="{B9745E7F-18C7-4489-AD73-2DB831F62EF8}" type="parTrans" cxnId="{8CB07A7E-B269-4FA8-86E5-01BEE1383BED}">
      <dgm:prSet/>
      <dgm:spPr/>
      <dgm:t>
        <a:bodyPr/>
        <a:lstStyle/>
        <a:p>
          <a:endParaRPr lang="en-US"/>
        </a:p>
      </dgm:t>
    </dgm:pt>
    <dgm:pt modelId="{CB388FB6-8418-4C31-9F2E-018F8577EC26}" type="sibTrans" cxnId="{8CB07A7E-B269-4FA8-86E5-01BEE1383BED}">
      <dgm:prSet/>
      <dgm:spPr/>
      <dgm:t>
        <a:bodyPr/>
        <a:lstStyle/>
        <a:p>
          <a:endParaRPr lang="en-US"/>
        </a:p>
      </dgm:t>
    </dgm:pt>
    <dgm:pt modelId="{200915BD-C383-44A7-B8EC-790F4EA2388C}">
      <dgm:prSet phldrT="[Text]" custT="1"/>
      <dgm:spPr>
        <a:solidFill>
          <a:srgbClr val="B02633">
            <a:alpha val="16078"/>
          </a:srgbClr>
        </a:solidFill>
      </dgm:spPr>
      <dgm:t>
        <a:bodyPr/>
        <a:lstStyle/>
        <a:p>
          <a:r>
            <a:rPr lang="en-US" sz="1800" b="0" i="0">
              <a:latin typeface="Open Sans Light" panose="020B0306030504020204" pitchFamily="34" charset="0"/>
              <a:ea typeface="Open Sans Light" panose="020B0306030504020204" pitchFamily="34" charset="0"/>
              <a:cs typeface="Open Sans Light" panose="020B0306030504020204" pitchFamily="34" charset="0"/>
            </a:rPr>
            <a:t>Scenario development</a:t>
          </a:r>
        </a:p>
      </dgm:t>
    </dgm:pt>
    <dgm:pt modelId="{E603B641-5585-4BAB-8EEC-5C03DD64341D}" type="parTrans" cxnId="{ACB12584-D1CE-465E-91A8-E5040C8C6520}">
      <dgm:prSet/>
      <dgm:spPr/>
      <dgm:t>
        <a:bodyPr/>
        <a:lstStyle/>
        <a:p>
          <a:endParaRPr lang="en-US"/>
        </a:p>
      </dgm:t>
    </dgm:pt>
    <dgm:pt modelId="{E18FC352-B60B-4BC4-B172-92A19F50C5D6}" type="sibTrans" cxnId="{ACB12584-D1CE-465E-91A8-E5040C8C6520}">
      <dgm:prSet/>
      <dgm:spPr/>
      <dgm:t>
        <a:bodyPr/>
        <a:lstStyle/>
        <a:p>
          <a:endParaRPr lang="en-US"/>
        </a:p>
      </dgm:t>
    </dgm:pt>
    <dgm:pt modelId="{E8BF9AF7-3FAA-4835-99E7-74405A0EA7F1}">
      <dgm:prSet phldrT="[Text]" custT="1"/>
      <dgm:spPr>
        <a:solidFill>
          <a:srgbClr val="B02633"/>
        </a:solidFill>
      </dgm:spPr>
      <dgm:t>
        <a:bodyPr/>
        <a:lstStyle/>
        <a:p>
          <a:r>
            <a:rPr lang="en-US" sz="1800" b="0" i="0">
              <a:latin typeface="Open Sans Light" panose="020B0306030504020204" pitchFamily="34" charset="0"/>
              <a:ea typeface="Open Sans Light" panose="020B0306030504020204" pitchFamily="34" charset="0"/>
              <a:cs typeface="Open Sans Light" panose="020B0306030504020204" pitchFamily="34" charset="0"/>
            </a:rPr>
            <a:t>Results analysis</a:t>
          </a:r>
        </a:p>
      </dgm:t>
    </dgm:pt>
    <dgm:pt modelId="{85D59572-B26C-4A0A-A33C-703F8127E4CD}" type="parTrans" cxnId="{B968A811-C7BC-4C78-BF16-D8DF95DB64BF}">
      <dgm:prSet/>
      <dgm:spPr/>
      <dgm:t>
        <a:bodyPr/>
        <a:lstStyle/>
        <a:p>
          <a:endParaRPr lang="en-US"/>
        </a:p>
      </dgm:t>
    </dgm:pt>
    <dgm:pt modelId="{86286375-4BE9-4605-BDF1-722D30DC6429}" type="sibTrans" cxnId="{B968A811-C7BC-4C78-BF16-D8DF95DB64BF}">
      <dgm:prSet/>
      <dgm:spPr/>
      <dgm:t>
        <a:bodyPr/>
        <a:lstStyle/>
        <a:p>
          <a:endParaRPr lang="en-US"/>
        </a:p>
      </dgm:t>
    </dgm:pt>
    <dgm:pt modelId="{C469072F-30D1-4145-BFDD-BEEBAC75C3C9}" type="pres">
      <dgm:prSet presAssocID="{62B6132C-D6F0-40BE-9DFE-0F5A74794889}" presName="Name0" presStyleCnt="0">
        <dgm:presLayoutVars>
          <dgm:dir/>
          <dgm:animLvl val="lvl"/>
          <dgm:resizeHandles val="exact"/>
        </dgm:presLayoutVars>
      </dgm:prSet>
      <dgm:spPr/>
    </dgm:pt>
    <dgm:pt modelId="{97643686-03DE-4591-9EAF-D79F8029897A}" type="pres">
      <dgm:prSet presAssocID="{E1C5A5E4-597B-40CF-B6A4-FCE69B03A7FD}" presName="parTxOnly" presStyleLbl="node1" presStyleIdx="0" presStyleCnt="3">
        <dgm:presLayoutVars>
          <dgm:chMax val="0"/>
          <dgm:chPref val="0"/>
          <dgm:bulletEnabled val="1"/>
        </dgm:presLayoutVars>
      </dgm:prSet>
      <dgm:spPr/>
    </dgm:pt>
    <dgm:pt modelId="{8C431259-605E-4BB7-8B36-160E4A395543}" type="pres">
      <dgm:prSet presAssocID="{CB388FB6-8418-4C31-9F2E-018F8577EC26}" presName="parTxOnlySpace" presStyleCnt="0"/>
      <dgm:spPr/>
    </dgm:pt>
    <dgm:pt modelId="{7772914F-8EAB-4756-AC06-D0F224F6D10C}" type="pres">
      <dgm:prSet presAssocID="{200915BD-C383-44A7-B8EC-790F4EA2388C}" presName="parTxOnly" presStyleLbl="node1" presStyleIdx="1" presStyleCnt="3">
        <dgm:presLayoutVars>
          <dgm:chMax val="0"/>
          <dgm:chPref val="0"/>
          <dgm:bulletEnabled val="1"/>
        </dgm:presLayoutVars>
      </dgm:prSet>
      <dgm:spPr/>
    </dgm:pt>
    <dgm:pt modelId="{402F802C-ABFE-41E4-94ED-B347CC8AA124}" type="pres">
      <dgm:prSet presAssocID="{E18FC352-B60B-4BC4-B172-92A19F50C5D6}" presName="parTxOnlySpace" presStyleCnt="0"/>
      <dgm:spPr/>
    </dgm:pt>
    <dgm:pt modelId="{D78E4F00-5D66-43A8-B856-EC3F3A91922A}" type="pres">
      <dgm:prSet presAssocID="{E8BF9AF7-3FAA-4835-99E7-74405A0EA7F1}" presName="parTxOnly" presStyleLbl="node1" presStyleIdx="2" presStyleCnt="3">
        <dgm:presLayoutVars>
          <dgm:chMax val="0"/>
          <dgm:chPref val="0"/>
          <dgm:bulletEnabled val="1"/>
        </dgm:presLayoutVars>
      </dgm:prSet>
      <dgm:spPr/>
    </dgm:pt>
  </dgm:ptLst>
  <dgm:cxnLst>
    <dgm:cxn modelId="{B40EEE04-D05C-4F1D-8DBF-BB1CC4B688B1}" type="presOf" srcId="{62B6132C-D6F0-40BE-9DFE-0F5A74794889}" destId="{C469072F-30D1-4145-BFDD-BEEBAC75C3C9}" srcOrd="0" destOrd="0" presId="urn:microsoft.com/office/officeart/2005/8/layout/chevron1"/>
    <dgm:cxn modelId="{62CA9C0F-43F7-40BF-9E88-490BBAA34BE2}" type="presOf" srcId="{E8BF9AF7-3FAA-4835-99E7-74405A0EA7F1}" destId="{D78E4F00-5D66-43A8-B856-EC3F3A91922A}" srcOrd="0" destOrd="0" presId="urn:microsoft.com/office/officeart/2005/8/layout/chevron1"/>
    <dgm:cxn modelId="{B968A811-C7BC-4C78-BF16-D8DF95DB64BF}" srcId="{62B6132C-D6F0-40BE-9DFE-0F5A74794889}" destId="{E8BF9AF7-3FAA-4835-99E7-74405A0EA7F1}" srcOrd="2" destOrd="0" parTransId="{85D59572-B26C-4A0A-A33C-703F8127E4CD}" sibTransId="{86286375-4BE9-4605-BDF1-722D30DC6429}"/>
    <dgm:cxn modelId="{BBF3FF7A-3231-40E3-B9C3-D54618EBB47D}" type="presOf" srcId="{200915BD-C383-44A7-B8EC-790F4EA2388C}" destId="{7772914F-8EAB-4756-AC06-D0F224F6D10C}" srcOrd="0" destOrd="0" presId="urn:microsoft.com/office/officeart/2005/8/layout/chevron1"/>
    <dgm:cxn modelId="{8CB07A7E-B269-4FA8-86E5-01BEE1383BED}" srcId="{62B6132C-D6F0-40BE-9DFE-0F5A74794889}" destId="{E1C5A5E4-597B-40CF-B6A4-FCE69B03A7FD}" srcOrd="0" destOrd="0" parTransId="{B9745E7F-18C7-4489-AD73-2DB831F62EF8}" sibTransId="{CB388FB6-8418-4C31-9F2E-018F8577EC26}"/>
    <dgm:cxn modelId="{ACB12584-D1CE-465E-91A8-E5040C8C6520}" srcId="{62B6132C-D6F0-40BE-9DFE-0F5A74794889}" destId="{200915BD-C383-44A7-B8EC-790F4EA2388C}" srcOrd="1" destOrd="0" parTransId="{E603B641-5585-4BAB-8EEC-5C03DD64341D}" sibTransId="{E18FC352-B60B-4BC4-B172-92A19F50C5D6}"/>
    <dgm:cxn modelId="{AB9656C2-6F81-40F1-AB10-D70D87A93D56}" type="presOf" srcId="{E1C5A5E4-597B-40CF-B6A4-FCE69B03A7FD}" destId="{97643686-03DE-4591-9EAF-D79F8029897A}" srcOrd="0" destOrd="0" presId="urn:microsoft.com/office/officeart/2005/8/layout/chevron1"/>
    <dgm:cxn modelId="{B0807822-88E4-4FF4-B6CA-749329FCEAB0}" type="presParOf" srcId="{C469072F-30D1-4145-BFDD-BEEBAC75C3C9}" destId="{97643686-03DE-4591-9EAF-D79F8029897A}" srcOrd="0" destOrd="0" presId="urn:microsoft.com/office/officeart/2005/8/layout/chevron1"/>
    <dgm:cxn modelId="{CE06B310-BFE8-4D60-A20A-5F7A70A66440}" type="presParOf" srcId="{C469072F-30D1-4145-BFDD-BEEBAC75C3C9}" destId="{8C431259-605E-4BB7-8B36-160E4A395543}" srcOrd="1" destOrd="0" presId="urn:microsoft.com/office/officeart/2005/8/layout/chevron1"/>
    <dgm:cxn modelId="{5BA694B5-7DF3-4131-9D92-160941904C3D}" type="presParOf" srcId="{C469072F-30D1-4145-BFDD-BEEBAC75C3C9}" destId="{7772914F-8EAB-4756-AC06-D0F224F6D10C}" srcOrd="2" destOrd="0" presId="urn:microsoft.com/office/officeart/2005/8/layout/chevron1"/>
    <dgm:cxn modelId="{58DDFE35-F56A-4BA4-B440-0E71F63CD5D0}" type="presParOf" srcId="{C469072F-30D1-4145-BFDD-BEEBAC75C3C9}" destId="{402F802C-ABFE-41E4-94ED-B347CC8AA124}" srcOrd="3" destOrd="0" presId="urn:microsoft.com/office/officeart/2005/8/layout/chevron1"/>
    <dgm:cxn modelId="{3D8F3B69-3070-462F-885E-606E24AB3637}" type="presParOf" srcId="{C469072F-30D1-4145-BFDD-BEEBAC75C3C9}" destId="{D78E4F00-5D66-43A8-B856-EC3F3A91922A}" srcOrd="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C7E7BFE-F0C2-4C0A-AD22-49D4613A2119}" type="doc">
      <dgm:prSet loTypeId="urn:microsoft.com/office/officeart/2005/8/layout/hierarchy6" loCatId="hierarchy" qsTypeId="urn:microsoft.com/office/officeart/2005/8/quickstyle/simple1" qsCatId="simple" csTypeId="urn:microsoft.com/office/officeart/2005/8/colors/accent5_2" csCatId="accent5" phldr="1"/>
      <dgm:spPr/>
      <dgm:t>
        <a:bodyPr/>
        <a:lstStyle/>
        <a:p>
          <a:endParaRPr lang="en-US"/>
        </a:p>
      </dgm:t>
    </dgm:pt>
    <dgm:pt modelId="{20B2F7E3-DDB8-417D-B59B-2664068D5F9A}">
      <dgm:prSet phldrT="[Text]"/>
      <dgm:spPr>
        <a:solidFill>
          <a:srgbClr val="B02633"/>
        </a:solidFill>
      </dgm:spPr>
      <dgm:t>
        <a:bodyPr/>
        <a:lstStyle/>
        <a:p>
          <a:r>
            <a:rPr lang="en-US" b="0" i="0" dirty="0">
              <a:latin typeface="Open Sans Light"/>
              <a:ea typeface="Open Sans Light" panose="020B0306030504020204" pitchFamily="34" charset="0"/>
              <a:cs typeface="Open Sans Light" panose="020B0306030504020204" pitchFamily="34" charset="0"/>
            </a:rPr>
            <a:t>Nation</a:t>
          </a:r>
        </a:p>
      </dgm:t>
    </dgm:pt>
    <dgm:pt modelId="{0801CD98-C83F-49CF-87A8-C1DF9C807668}" type="parTrans" cxnId="{EF1655F6-0FDA-4BDF-B8A3-64EA063FA1F8}">
      <dgm:prSet/>
      <dgm:spPr/>
      <dgm:t>
        <a:bodyPr/>
        <a:lstStyle/>
        <a:p>
          <a:endParaRPr lang="en-US"/>
        </a:p>
      </dgm:t>
    </dgm:pt>
    <dgm:pt modelId="{28AECFEB-03FE-43C0-B811-60051315F2FE}" type="sibTrans" cxnId="{EF1655F6-0FDA-4BDF-B8A3-64EA063FA1F8}">
      <dgm:prSet/>
      <dgm:spPr/>
      <dgm:t>
        <a:bodyPr/>
        <a:lstStyle/>
        <a:p>
          <a:endParaRPr lang="en-US"/>
        </a:p>
      </dgm:t>
    </dgm:pt>
    <dgm:pt modelId="{EE058287-AEBC-4407-8615-D06153632EDA}">
      <dgm:prSet phldrT="[Text]"/>
      <dgm:spPr>
        <a:solidFill>
          <a:srgbClr val="B02633"/>
        </a:solidFill>
      </dgm:spPr>
      <dgm:t>
        <a:bodyPr/>
        <a:lstStyle/>
        <a:p>
          <a:r>
            <a:rPr lang="en-US" b="0" i="0" dirty="0">
              <a:latin typeface="Open Sans Light"/>
              <a:ea typeface="Open Sans Light" panose="020B0306030504020204" pitchFamily="34" charset="0"/>
              <a:cs typeface="Open Sans Light" panose="020B0306030504020204" pitchFamily="34" charset="0"/>
            </a:rPr>
            <a:t>Industry</a:t>
          </a:r>
        </a:p>
      </dgm:t>
    </dgm:pt>
    <dgm:pt modelId="{304468B5-D61E-42F3-8DB8-4F869F2F8B18}" type="parTrans" cxnId="{64C015B8-3735-47FC-A6A9-55A1E259AF49}">
      <dgm:prSet/>
      <dgm:spPr/>
      <dgm:t>
        <a:bodyPr/>
        <a:lstStyle/>
        <a:p>
          <a:endParaRPr lang="en-US"/>
        </a:p>
      </dgm:t>
    </dgm:pt>
    <dgm:pt modelId="{41C457BF-F8E2-4A80-9494-503F22EBAAD0}" type="sibTrans" cxnId="{64C015B8-3735-47FC-A6A9-55A1E259AF49}">
      <dgm:prSet/>
      <dgm:spPr/>
      <dgm:t>
        <a:bodyPr/>
        <a:lstStyle/>
        <a:p>
          <a:endParaRPr lang="en-US"/>
        </a:p>
      </dgm:t>
    </dgm:pt>
    <dgm:pt modelId="{FA65A169-D8CF-460C-8752-DC3554FC44C9}">
      <dgm:prSet phldrT="[Text]"/>
      <dgm:spPr>
        <a:solidFill>
          <a:srgbClr val="B02633"/>
        </a:solidFill>
      </dgm:spPr>
      <dgm:t>
        <a:bodyPr/>
        <a:lstStyle/>
        <a:p>
          <a:r>
            <a:rPr lang="en-US" b="0" i="0" dirty="0">
              <a:latin typeface="Open Sans Light"/>
              <a:ea typeface="Open Sans Light" panose="020B0306030504020204" pitchFamily="34" charset="0"/>
              <a:cs typeface="Open Sans Light" panose="020B0306030504020204" pitchFamily="34" charset="0"/>
            </a:rPr>
            <a:t>Steelmaking</a:t>
          </a:r>
        </a:p>
      </dgm:t>
    </dgm:pt>
    <dgm:pt modelId="{7B3ABE5B-615B-427C-B325-081B5A5427A5}" type="parTrans" cxnId="{4511C548-144E-43B3-89FF-31B8BF882599}">
      <dgm:prSet/>
      <dgm:spPr/>
      <dgm:t>
        <a:bodyPr/>
        <a:lstStyle/>
        <a:p>
          <a:endParaRPr lang="en-US"/>
        </a:p>
      </dgm:t>
    </dgm:pt>
    <dgm:pt modelId="{E0374E0A-0CF2-4BCC-88A8-DB8A4FD2B174}" type="sibTrans" cxnId="{4511C548-144E-43B3-89FF-31B8BF882599}">
      <dgm:prSet/>
      <dgm:spPr/>
      <dgm:t>
        <a:bodyPr/>
        <a:lstStyle/>
        <a:p>
          <a:endParaRPr lang="en-US"/>
        </a:p>
      </dgm:t>
    </dgm:pt>
    <dgm:pt modelId="{3ACEDCF4-99FD-4D6B-A7EC-836665AF543F}">
      <dgm:prSet phldrT="[Text]"/>
      <dgm:spPr>
        <a:solidFill>
          <a:srgbClr val="B02633"/>
        </a:solidFill>
      </dgm:spPr>
      <dgm:t>
        <a:bodyPr/>
        <a:lstStyle/>
        <a:p>
          <a:r>
            <a:rPr lang="en-US" b="0" i="0" dirty="0">
              <a:latin typeface="Open Sans Light"/>
              <a:ea typeface="Open Sans Light" panose="020B0306030504020204" pitchFamily="34" charset="0"/>
              <a:cs typeface="Open Sans Light" panose="020B0306030504020204" pitchFamily="34" charset="0"/>
            </a:rPr>
            <a:t>Agriculture</a:t>
          </a:r>
        </a:p>
      </dgm:t>
    </dgm:pt>
    <dgm:pt modelId="{745F6EC1-F1E6-4789-BF92-7E6D3E377887}" type="parTrans" cxnId="{5001475E-F237-4AA8-9F38-5C9DE6D7F670}">
      <dgm:prSet/>
      <dgm:spPr/>
      <dgm:t>
        <a:bodyPr/>
        <a:lstStyle/>
        <a:p>
          <a:endParaRPr lang="en-US"/>
        </a:p>
      </dgm:t>
    </dgm:pt>
    <dgm:pt modelId="{2E616930-19CC-4525-967C-32B5D014EDFF}" type="sibTrans" cxnId="{5001475E-F237-4AA8-9F38-5C9DE6D7F670}">
      <dgm:prSet/>
      <dgm:spPr/>
      <dgm:t>
        <a:bodyPr/>
        <a:lstStyle/>
        <a:p>
          <a:endParaRPr lang="en-US"/>
        </a:p>
      </dgm:t>
    </dgm:pt>
    <dgm:pt modelId="{3D0456F1-34AB-4E4B-AAAA-6A81168A283F}">
      <dgm:prSet phldrT="[Text]"/>
      <dgm:spPr>
        <a:solidFill>
          <a:srgbClr val="B02633"/>
        </a:solidFill>
      </dgm:spPr>
      <dgm:t>
        <a:bodyPr/>
        <a:lstStyle/>
        <a:p>
          <a:r>
            <a:rPr lang="en-US" b="0" i="0" dirty="0">
              <a:latin typeface="Open Sans Light"/>
              <a:ea typeface="Open Sans Light" panose="020B0306030504020204" pitchFamily="34" charset="0"/>
              <a:cs typeface="Open Sans Light" panose="020B0306030504020204" pitchFamily="34" charset="0"/>
            </a:rPr>
            <a:t>Household</a:t>
          </a:r>
        </a:p>
      </dgm:t>
    </dgm:pt>
    <dgm:pt modelId="{CF6F68F4-42E1-4154-802F-6E431957D531}" type="parTrans" cxnId="{954FD1EE-AEA2-4E67-B7F2-4BA103BC185B}">
      <dgm:prSet/>
      <dgm:spPr/>
      <dgm:t>
        <a:bodyPr/>
        <a:lstStyle/>
        <a:p>
          <a:endParaRPr lang="en-US"/>
        </a:p>
      </dgm:t>
    </dgm:pt>
    <dgm:pt modelId="{46BE574E-9EEC-44C1-AD5D-1A25C3086738}" type="sibTrans" cxnId="{954FD1EE-AEA2-4E67-B7F2-4BA103BC185B}">
      <dgm:prSet/>
      <dgm:spPr/>
      <dgm:t>
        <a:bodyPr/>
        <a:lstStyle/>
        <a:p>
          <a:endParaRPr lang="en-US"/>
        </a:p>
      </dgm:t>
    </dgm:pt>
    <dgm:pt modelId="{75E4A7B8-6E73-404C-B613-EEC7A01F0EDD}">
      <dgm:prSet phldrT="[Text]"/>
      <dgm:spPr>
        <a:solidFill>
          <a:srgbClr val="B02633"/>
        </a:solidFill>
      </dgm:spPr>
      <dgm:t>
        <a:bodyPr/>
        <a:lstStyle/>
        <a:p>
          <a:r>
            <a:rPr lang="en-US" b="0" i="0" dirty="0">
              <a:latin typeface="Open Sans Light"/>
              <a:ea typeface="Open Sans Light" panose="020B0306030504020204" pitchFamily="34" charset="0"/>
              <a:cs typeface="Open Sans Light" panose="020B0306030504020204" pitchFamily="34" charset="0"/>
            </a:rPr>
            <a:t>Service</a:t>
          </a:r>
        </a:p>
      </dgm:t>
    </dgm:pt>
    <dgm:pt modelId="{3D9F99FA-33FD-4AE0-BCCD-B531F683770E}" type="parTrans" cxnId="{9DB5048A-8922-4EB3-9113-1A3E4567F56C}">
      <dgm:prSet/>
      <dgm:spPr/>
      <dgm:t>
        <a:bodyPr/>
        <a:lstStyle/>
        <a:p>
          <a:endParaRPr lang="en-US"/>
        </a:p>
      </dgm:t>
    </dgm:pt>
    <dgm:pt modelId="{D1A239C0-4423-41DA-A959-75E8817A8F18}" type="sibTrans" cxnId="{9DB5048A-8922-4EB3-9113-1A3E4567F56C}">
      <dgm:prSet/>
      <dgm:spPr/>
      <dgm:t>
        <a:bodyPr/>
        <a:lstStyle/>
        <a:p>
          <a:endParaRPr lang="en-US"/>
        </a:p>
      </dgm:t>
    </dgm:pt>
    <dgm:pt modelId="{17DA9C28-F94D-4915-BB6A-714BAC468CC6}">
      <dgm:prSet phldrT="[Text]"/>
      <dgm:spPr/>
      <dgm:t>
        <a:bodyPr/>
        <a:lstStyle/>
        <a:p>
          <a:pPr algn="l" rtl="0"/>
          <a:r>
            <a:rPr lang="en-US" b="0" i="0" dirty="0">
              <a:latin typeface="Open Sans"/>
              <a:ea typeface="Open Sans" panose="020B0606030504020204" pitchFamily="34" charset="0"/>
              <a:cs typeface="Open Sans" panose="020B0606030504020204" pitchFamily="34" charset="0"/>
            </a:rPr>
            <a:t>3. National demand</a:t>
          </a:r>
        </a:p>
      </dgm:t>
    </dgm:pt>
    <dgm:pt modelId="{1EB5943E-5FE8-453C-8720-F383B25FE4D8}" type="parTrans" cxnId="{D974FD60-0855-4D0D-A570-C68153C93196}">
      <dgm:prSet/>
      <dgm:spPr/>
      <dgm:t>
        <a:bodyPr/>
        <a:lstStyle/>
        <a:p>
          <a:endParaRPr lang="en-US"/>
        </a:p>
      </dgm:t>
    </dgm:pt>
    <dgm:pt modelId="{9D4D5057-5EEF-4504-94D2-EC95284632B7}" type="sibTrans" cxnId="{D974FD60-0855-4D0D-A570-C68153C93196}">
      <dgm:prSet/>
      <dgm:spPr/>
      <dgm:t>
        <a:bodyPr/>
        <a:lstStyle/>
        <a:p>
          <a:endParaRPr lang="en-US"/>
        </a:p>
      </dgm:t>
    </dgm:pt>
    <dgm:pt modelId="{CBF319AA-1CA9-42DB-93DB-65351C4D8DDE}">
      <dgm:prSet phldrT="[Text]"/>
      <dgm:spPr/>
      <dgm:t>
        <a:bodyPr/>
        <a:lstStyle/>
        <a:p>
          <a:pPr algn="l" rtl="0"/>
          <a:r>
            <a:rPr lang="en-US" b="0" i="0" dirty="0">
              <a:latin typeface="Open Sans"/>
              <a:ea typeface="Open Sans" panose="020B0606030504020204" pitchFamily="34" charset="0"/>
              <a:cs typeface="Open Sans" panose="020B0606030504020204" pitchFamily="34" charset="0"/>
            </a:rPr>
            <a:t>2. Sector demand</a:t>
          </a:r>
        </a:p>
      </dgm:t>
    </dgm:pt>
    <dgm:pt modelId="{4D7BCA3E-5A47-4835-881D-5E4D4D2E2970}" type="parTrans" cxnId="{22187744-5DF1-4F9F-AC98-296C8FFC1494}">
      <dgm:prSet/>
      <dgm:spPr/>
      <dgm:t>
        <a:bodyPr/>
        <a:lstStyle/>
        <a:p>
          <a:endParaRPr lang="en-US"/>
        </a:p>
      </dgm:t>
    </dgm:pt>
    <dgm:pt modelId="{FFCD2EDF-D70E-4A93-9129-AAE215E0B14D}" type="sibTrans" cxnId="{22187744-5DF1-4F9F-AC98-296C8FFC1494}">
      <dgm:prSet/>
      <dgm:spPr/>
      <dgm:t>
        <a:bodyPr/>
        <a:lstStyle/>
        <a:p>
          <a:endParaRPr lang="en-US"/>
        </a:p>
      </dgm:t>
    </dgm:pt>
    <dgm:pt modelId="{43159C62-4811-478A-9AD1-1CE23C6AB071}">
      <dgm:prSet phldrT="[Text]"/>
      <dgm:spPr>
        <a:solidFill>
          <a:srgbClr val="B02633"/>
        </a:solidFill>
      </dgm:spPr>
      <dgm:t>
        <a:bodyPr/>
        <a:lstStyle/>
        <a:p>
          <a:r>
            <a:rPr lang="en-US" b="0" i="0" dirty="0">
              <a:latin typeface="Open Sans Light"/>
              <a:ea typeface="Open Sans Light" panose="020B0306030504020204" pitchFamily="34" charset="0"/>
              <a:cs typeface="Open Sans Light" panose="020B0306030504020204" pitchFamily="34" charset="0"/>
            </a:rPr>
            <a:t>Other</a:t>
          </a:r>
        </a:p>
      </dgm:t>
    </dgm:pt>
    <dgm:pt modelId="{379B49EA-A2F2-4EC3-A712-E15E7F11847A}" type="parTrans" cxnId="{FADAFABF-0885-4321-9688-E292BF871614}">
      <dgm:prSet/>
      <dgm:spPr/>
      <dgm:t>
        <a:bodyPr/>
        <a:lstStyle/>
        <a:p>
          <a:endParaRPr lang="en-US"/>
        </a:p>
      </dgm:t>
    </dgm:pt>
    <dgm:pt modelId="{C1E5159A-1E8E-4E14-A59B-46B7B561B289}" type="sibTrans" cxnId="{FADAFABF-0885-4321-9688-E292BF871614}">
      <dgm:prSet/>
      <dgm:spPr/>
      <dgm:t>
        <a:bodyPr/>
        <a:lstStyle/>
        <a:p>
          <a:endParaRPr lang="en-US"/>
        </a:p>
      </dgm:t>
    </dgm:pt>
    <dgm:pt modelId="{740C391F-8E5D-4F65-9A53-D8CF2126250A}">
      <dgm:prSet phldrT="[Text]"/>
      <dgm:spPr>
        <a:solidFill>
          <a:srgbClr val="B02633"/>
        </a:solidFill>
      </dgm:spPr>
      <dgm:t>
        <a:bodyPr/>
        <a:lstStyle/>
        <a:p>
          <a:r>
            <a:rPr lang="en-US" b="0" i="0" dirty="0">
              <a:latin typeface="Open Sans Light"/>
              <a:ea typeface="Open Sans Light" panose="020B0306030504020204" pitchFamily="34" charset="0"/>
              <a:cs typeface="Open Sans Light" panose="020B0306030504020204" pitchFamily="34" charset="0"/>
            </a:rPr>
            <a:t>Transport</a:t>
          </a:r>
        </a:p>
      </dgm:t>
    </dgm:pt>
    <dgm:pt modelId="{DAF4B1D1-63AA-47AE-B903-5191789A2045}" type="parTrans" cxnId="{E8ABCF35-6A56-484C-80DE-4F75893AA9C7}">
      <dgm:prSet/>
      <dgm:spPr/>
      <dgm:t>
        <a:bodyPr/>
        <a:lstStyle/>
        <a:p>
          <a:endParaRPr lang="en-US"/>
        </a:p>
      </dgm:t>
    </dgm:pt>
    <dgm:pt modelId="{44331293-F276-4541-BA8D-4E8C2E889182}" type="sibTrans" cxnId="{E8ABCF35-6A56-484C-80DE-4F75893AA9C7}">
      <dgm:prSet/>
      <dgm:spPr/>
      <dgm:t>
        <a:bodyPr/>
        <a:lstStyle/>
        <a:p>
          <a:endParaRPr lang="en-US"/>
        </a:p>
      </dgm:t>
    </dgm:pt>
    <dgm:pt modelId="{09B5FAE0-C431-4549-94E8-9F84503BF99B}">
      <dgm:prSet phldrT="[Text]"/>
      <dgm:spPr>
        <a:solidFill>
          <a:srgbClr val="B02633"/>
        </a:solidFill>
      </dgm:spPr>
      <dgm:t>
        <a:bodyPr/>
        <a:lstStyle/>
        <a:p>
          <a:r>
            <a:rPr lang="en-US" b="0" i="0" dirty="0">
              <a:latin typeface="Open Sans Light"/>
              <a:ea typeface="Open Sans Light" panose="020B0306030504020204" pitchFamily="34" charset="0"/>
              <a:cs typeface="Open Sans Light" panose="020B0306030504020204" pitchFamily="34" charset="0"/>
            </a:rPr>
            <a:t>Personal</a:t>
          </a:r>
        </a:p>
      </dgm:t>
    </dgm:pt>
    <dgm:pt modelId="{09FADF81-0188-4F58-88A4-FF00EFAF17C0}" type="parTrans" cxnId="{3A9ED142-081D-4E7E-B975-DC47F717B051}">
      <dgm:prSet/>
      <dgm:spPr/>
      <dgm:t>
        <a:bodyPr/>
        <a:lstStyle/>
        <a:p>
          <a:endParaRPr lang="en-US"/>
        </a:p>
      </dgm:t>
    </dgm:pt>
    <dgm:pt modelId="{8BCBD53B-78A5-4E83-A7C7-41E1DA4D594D}" type="sibTrans" cxnId="{3A9ED142-081D-4E7E-B975-DC47F717B051}">
      <dgm:prSet/>
      <dgm:spPr/>
      <dgm:t>
        <a:bodyPr/>
        <a:lstStyle/>
        <a:p>
          <a:endParaRPr lang="en-US"/>
        </a:p>
      </dgm:t>
    </dgm:pt>
    <dgm:pt modelId="{580B3F64-3D45-42AD-B337-F5FFEF6CD4AA}">
      <dgm:prSet phldrT="[Text]"/>
      <dgm:spPr>
        <a:solidFill>
          <a:srgbClr val="B02633"/>
        </a:solidFill>
      </dgm:spPr>
      <dgm:t>
        <a:bodyPr/>
        <a:lstStyle/>
        <a:p>
          <a:r>
            <a:rPr lang="en-US" b="0" i="0" dirty="0">
              <a:latin typeface="Open Sans Light"/>
              <a:ea typeface="Open Sans Light" panose="020B0306030504020204" pitchFamily="34" charset="0"/>
              <a:cs typeface="Open Sans Light" panose="020B0306030504020204" pitchFamily="34" charset="0"/>
            </a:rPr>
            <a:t>Freight</a:t>
          </a:r>
        </a:p>
      </dgm:t>
    </dgm:pt>
    <dgm:pt modelId="{10A1F435-05BD-4C81-A38C-7F4C10627002}" type="parTrans" cxnId="{1D0345C2-F77B-46B1-B8F9-DE6D081F05AF}">
      <dgm:prSet/>
      <dgm:spPr/>
      <dgm:t>
        <a:bodyPr/>
        <a:lstStyle/>
        <a:p>
          <a:endParaRPr lang="en-US"/>
        </a:p>
      </dgm:t>
    </dgm:pt>
    <dgm:pt modelId="{7CBE3C53-ACC8-4CCA-949D-D3EFFEDD4927}" type="sibTrans" cxnId="{1D0345C2-F77B-46B1-B8F9-DE6D081F05AF}">
      <dgm:prSet/>
      <dgm:spPr/>
      <dgm:t>
        <a:bodyPr/>
        <a:lstStyle/>
        <a:p>
          <a:endParaRPr lang="en-US"/>
        </a:p>
      </dgm:t>
    </dgm:pt>
    <dgm:pt modelId="{D1AE30F2-0E0F-4F9E-AB44-9D98DA8FB461}">
      <dgm:prSet phldrT="[Text]"/>
      <dgm:spPr/>
      <dgm:t>
        <a:bodyPr/>
        <a:lstStyle/>
        <a:p>
          <a:pPr algn="l" rtl="0"/>
          <a:r>
            <a:rPr lang="en-US" b="0" i="0" dirty="0">
              <a:latin typeface="Open Sans"/>
              <a:ea typeface="Open Sans" panose="020B0606030504020204" pitchFamily="34" charset="0"/>
              <a:cs typeface="Open Sans" panose="020B0606030504020204" pitchFamily="34" charset="0"/>
            </a:rPr>
            <a:t>1. Client demand</a:t>
          </a:r>
        </a:p>
      </dgm:t>
    </dgm:pt>
    <dgm:pt modelId="{6A351654-3AAE-4885-A49B-216C424DBF12}" type="parTrans" cxnId="{938F7369-C188-4537-BCC0-E191B8100F28}">
      <dgm:prSet/>
      <dgm:spPr/>
      <dgm:t>
        <a:bodyPr/>
        <a:lstStyle/>
        <a:p>
          <a:endParaRPr lang="en-US"/>
        </a:p>
      </dgm:t>
    </dgm:pt>
    <dgm:pt modelId="{D5ACC53E-B811-4A4B-B144-8AACD2D14D61}" type="sibTrans" cxnId="{938F7369-C188-4537-BCC0-E191B8100F28}">
      <dgm:prSet/>
      <dgm:spPr/>
      <dgm:t>
        <a:bodyPr/>
        <a:lstStyle/>
        <a:p>
          <a:endParaRPr lang="en-US"/>
        </a:p>
      </dgm:t>
    </dgm:pt>
    <dgm:pt modelId="{131C11E7-3AA6-41B1-8E1A-7003B451922A}" type="pres">
      <dgm:prSet presAssocID="{4C7E7BFE-F0C2-4C0A-AD22-49D4613A2119}" presName="mainComposite" presStyleCnt="0">
        <dgm:presLayoutVars>
          <dgm:chPref val="1"/>
          <dgm:dir/>
          <dgm:animOne val="branch"/>
          <dgm:animLvl val="lvl"/>
          <dgm:resizeHandles val="exact"/>
        </dgm:presLayoutVars>
      </dgm:prSet>
      <dgm:spPr/>
    </dgm:pt>
    <dgm:pt modelId="{4AC96412-E1EB-4965-AA46-4B96D25AA4B9}" type="pres">
      <dgm:prSet presAssocID="{4C7E7BFE-F0C2-4C0A-AD22-49D4613A2119}" presName="hierFlow" presStyleCnt="0"/>
      <dgm:spPr/>
    </dgm:pt>
    <dgm:pt modelId="{63B9DDE7-322A-40C9-9386-663549BCD0A8}" type="pres">
      <dgm:prSet presAssocID="{4C7E7BFE-F0C2-4C0A-AD22-49D4613A2119}" presName="firstBuf" presStyleCnt="0"/>
      <dgm:spPr/>
    </dgm:pt>
    <dgm:pt modelId="{862222B3-5995-48B2-94DF-CF4B0F3E6D49}" type="pres">
      <dgm:prSet presAssocID="{4C7E7BFE-F0C2-4C0A-AD22-49D4613A2119}" presName="hierChild1" presStyleCnt="0">
        <dgm:presLayoutVars>
          <dgm:chPref val="1"/>
          <dgm:animOne val="branch"/>
          <dgm:animLvl val="lvl"/>
        </dgm:presLayoutVars>
      </dgm:prSet>
      <dgm:spPr/>
    </dgm:pt>
    <dgm:pt modelId="{87FAF935-3426-4624-922B-25B33EE4C5AD}" type="pres">
      <dgm:prSet presAssocID="{20B2F7E3-DDB8-417D-B59B-2664068D5F9A}" presName="Name14" presStyleCnt="0"/>
      <dgm:spPr/>
    </dgm:pt>
    <dgm:pt modelId="{798E5AE9-11FE-4980-81CC-F964A276DAEF}" type="pres">
      <dgm:prSet presAssocID="{20B2F7E3-DDB8-417D-B59B-2664068D5F9A}" presName="level1Shape" presStyleLbl="node0" presStyleIdx="0" presStyleCnt="1">
        <dgm:presLayoutVars>
          <dgm:chPref val="3"/>
        </dgm:presLayoutVars>
      </dgm:prSet>
      <dgm:spPr/>
    </dgm:pt>
    <dgm:pt modelId="{5CA8B6A1-A6C7-40B3-9178-B5A35848ECAB}" type="pres">
      <dgm:prSet presAssocID="{20B2F7E3-DDB8-417D-B59B-2664068D5F9A}" presName="hierChild2" presStyleCnt="0"/>
      <dgm:spPr/>
    </dgm:pt>
    <dgm:pt modelId="{D3465C9C-1C80-4049-B8FC-3CB8F2A7AF4A}" type="pres">
      <dgm:prSet presAssocID="{304468B5-D61E-42F3-8DB8-4F869F2F8B18}" presName="Name19" presStyleLbl="parChTrans1D2" presStyleIdx="0" presStyleCnt="4"/>
      <dgm:spPr/>
    </dgm:pt>
    <dgm:pt modelId="{AADCC484-2C14-4AE3-901F-20EBD4BF03BF}" type="pres">
      <dgm:prSet presAssocID="{EE058287-AEBC-4407-8615-D06153632EDA}" presName="Name21" presStyleCnt="0"/>
      <dgm:spPr/>
    </dgm:pt>
    <dgm:pt modelId="{C8149F30-0CD7-41B3-A566-53001E1F11BD}" type="pres">
      <dgm:prSet presAssocID="{EE058287-AEBC-4407-8615-D06153632EDA}" presName="level2Shape" presStyleLbl="node2" presStyleIdx="0" presStyleCnt="4"/>
      <dgm:spPr/>
    </dgm:pt>
    <dgm:pt modelId="{BAF144BC-5CEC-4BBE-A7C0-A083B604F3B1}" type="pres">
      <dgm:prSet presAssocID="{EE058287-AEBC-4407-8615-D06153632EDA}" presName="hierChild3" presStyleCnt="0"/>
      <dgm:spPr/>
    </dgm:pt>
    <dgm:pt modelId="{1E041BA2-E21F-4447-95A5-7E153A8108F8}" type="pres">
      <dgm:prSet presAssocID="{7B3ABE5B-615B-427C-B325-081B5A5427A5}" presName="Name19" presStyleLbl="parChTrans1D3" presStyleIdx="0" presStyleCnt="5"/>
      <dgm:spPr/>
    </dgm:pt>
    <dgm:pt modelId="{B9AB038F-281F-46FD-9B1D-993405DBBF5D}" type="pres">
      <dgm:prSet presAssocID="{FA65A169-D8CF-460C-8752-DC3554FC44C9}" presName="Name21" presStyleCnt="0"/>
      <dgm:spPr/>
    </dgm:pt>
    <dgm:pt modelId="{5B35674C-A8A0-4D7A-8F92-AE3FC067E41C}" type="pres">
      <dgm:prSet presAssocID="{FA65A169-D8CF-460C-8752-DC3554FC44C9}" presName="level2Shape" presStyleLbl="node3" presStyleIdx="0" presStyleCnt="5"/>
      <dgm:spPr/>
    </dgm:pt>
    <dgm:pt modelId="{E49B791D-9955-4E46-BC43-AA910FC43F2B}" type="pres">
      <dgm:prSet presAssocID="{FA65A169-D8CF-460C-8752-DC3554FC44C9}" presName="hierChild3" presStyleCnt="0"/>
      <dgm:spPr/>
    </dgm:pt>
    <dgm:pt modelId="{0E2848D1-69E0-4D0A-947C-3A7C779DCD78}" type="pres">
      <dgm:prSet presAssocID="{745F6EC1-F1E6-4789-BF92-7E6D3E377887}" presName="Name19" presStyleLbl="parChTrans1D3" presStyleIdx="1" presStyleCnt="5"/>
      <dgm:spPr/>
    </dgm:pt>
    <dgm:pt modelId="{B66B935E-90F9-4817-AB6D-94955DD7D9A0}" type="pres">
      <dgm:prSet presAssocID="{3ACEDCF4-99FD-4D6B-A7EC-836665AF543F}" presName="Name21" presStyleCnt="0"/>
      <dgm:spPr/>
    </dgm:pt>
    <dgm:pt modelId="{5A482BDB-DB92-44F4-AF13-ACA1F07BB199}" type="pres">
      <dgm:prSet presAssocID="{3ACEDCF4-99FD-4D6B-A7EC-836665AF543F}" presName="level2Shape" presStyleLbl="node3" presStyleIdx="1" presStyleCnt="5"/>
      <dgm:spPr/>
    </dgm:pt>
    <dgm:pt modelId="{906803D2-6BB1-456F-B877-7C2CA4BA885E}" type="pres">
      <dgm:prSet presAssocID="{3ACEDCF4-99FD-4D6B-A7EC-836665AF543F}" presName="hierChild3" presStyleCnt="0"/>
      <dgm:spPr/>
    </dgm:pt>
    <dgm:pt modelId="{23FDE072-C851-47A8-88F6-8DEA164C3F98}" type="pres">
      <dgm:prSet presAssocID="{379B49EA-A2F2-4EC3-A712-E15E7F11847A}" presName="Name19" presStyleLbl="parChTrans1D3" presStyleIdx="2" presStyleCnt="5"/>
      <dgm:spPr/>
    </dgm:pt>
    <dgm:pt modelId="{74675056-FF7D-4C2D-9A71-01BB10CFBF7B}" type="pres">
      <dgm:prSet presAssocID="{43159C62-4811-478A-9AD1-1CE23C6AB071}" presName="Name21" presStyleCnt="0"/>
      <dgm:spPr/>
    </dgm:pt>
    <dgm:pt modelId="{744C59E9-4094-4128-87EB-3DDE979CD75C}" type="pres">
      <dgm:prSet presAssocID="{43159C62-4811-478A-9AD1-1CE23C6AB071}" presName="level2Shape" presStyleLbl="node3" presStyleIdx="2" presStyleCnt="5"/>
      <dgm:spPr/>
    </dgm:pt>
    <dgm:pt modelId="{FDF039E9-C009-4C64-A10C-EE8633BBDBB9}" type="pres">
      <dgm:prSet presAssocID="{43159C62-4811-478A-9AD1-1CE23C6AB071}" presName="hierChild3" presStyleCnt="0"/>
      <dgm:spPr/>
    </dgm:pt>
    <dgm:pt modelId="{1C8AE58C-3315-4AE1-A9B8-35CEDD01C24D}" type="pres">
      <dgm:prSet presAssocID="{CF6F68F4-42E1-4154-802F-6E431957D531}" presName="Name19" presStyleLbl="parChTrans1D2" presStyleIdx="1" presStyleCnt="4"/>
      <dgm:spPr/>
    </dgm:pt>
    <dgm:pt modelId="{289295FC-DB23-44FA-B3E3-8EC95805DE7F}" type="pres">
      <dgm:prSet presAssocID="{3D0456F1-34AB-4E4B-AAAA-6A81168A283F}" presName="Name21" presStyleCnt="0"/>
      <dgm:spPr/>
    </dgm:pt>
    <dgm:pt modelId="{E5E07B1C-67B9-4960-BDCC-6C450CF61661}" type="pres">
      <dgm:prSet presAssocID="{3D0456F1-34AB-4E4B-AAAA-6A81168A283F}" presName="level2Shape" presStyleLbl="node2" presStyleIdx="1" presStyleCnt="4"/>
      <dgm:spPr/>
    </dgm:pt>
    <dgm:pt modelId="{41E7BE55-4D91-451A-B2D5-7DED8E3614C5}" type="pres">
      <dgm:prSet presAssocID="{3D0456F1-34AB-4E4B-AAAA-6A81168A283F}" presName="hierChild3" presStyleCnt="0"/>
      <dgm:spPr/>
    </dgm:pt>
    <dgm:pt modelId="{A8433A5B-0D83-4458-818F-40304DCBB2D5}" type="pres">
      <dgm:prSet presAssocID="{3D9F99FA-33FD-4AE0-BCCD-B531F683770E}" presName="Name19" presStyleLbl="parChTrans1D2" presStyleIdx="2" presStyleCnt="4"/>
      <dgm:spPr/>
    </dgm:pt>
    <dgm:pt modelId="{00DFE7D3-2BCE-4852-88A6-FD1BDDF879BF}" type="pres">
      <dgm:prSet presAssocID="{75E4A7B8-6E73-404C-B613-EEC7A01F0EDD}" presName="Name21" presStyleCnt="0"/>
      <dgm:spPr/>
    </dgm:pt>
    <dgm:pt modelId="{F3ACAEFD-2EB8-42DC-93D7-E1A530DCF69F}" type="pres">
      <dgm:prSet presAssocID="{75E4A7B8-6E73-404C-B613-EEC7A01F0EDD}" presName="level2Shape" presStyleLbl="node2" presStyleIdx="2" presStyleCnt="4"/>
      <dgm:spPr/>
    </dgm:pt>
    <dgm:pt modelId="{744B13BE-FC16-4B48-A101-4EFF0FC9CC68}" type="pres">
      <dgm:prSet presAssocID="{75E4A7B8-6E73-404C-B613-EEC7A01F0EDD}" presName="hierChild3" presStyleCnt="0"/>
      <dgm:spPr/>
    </dgm:pt>
    <dgm:pt modelId="{6F715008-0D3D-4150-A37A-697C5D5A8E9D}" type="pres">
      <dgm:prSet presAssocID="{DAF4B1D1-63AA-47AE-B903-5191789A2045}" presName="Name19" presStyleLbl="parChTrans1D2" presStyleIdx="3" presStyleCnt="4"/>
      <dgm:spPr/>
    </dgm:pt>
    <dgm:pt modelId="{9B41F08B-302F-4AD0-B62A-40E877BA1B34}" type="pres">
      <dgm:prSet presAssocID="{740C391F-8E5D-4F65-9A53-D8CF2126250A}" presName="Name21" presStyleCnt="0"/>
      <dgm:spPr/>
    </dgm:pt>
    <dgm:pt modelId="{29432E23-43F2-4F60-B804-5AA7E3D57B63}" type="pres">
      <dgm:prSet presAssocID="{740C391F-8E5D-4F65-9A53-D8CF2126250A}" presName="level2Shape" presStyleLbl="node2" presStyleIdx="3" presStyleCnt="4"/>
      <dgm:spPr/>
    </dgm:pt>
    <dgm:pt modelId="{8500B9A8-1CA4-40CE-BAD6-3D5EBAA40D49}" type="pres">
      <dgm:prSet presAssocID="{740C391F-8E5D-4F65-9A53-D8CF2126250A}" presName="hierChild3" presStyleCnt="0"/>
      <dgm:spPr/>
    </dgm:pt>
    <dgm:pt modelId="{950DEDA0-7A32-48FC-A999-05C93E0BCF88}" type="pres">
      <dgm:prSet presAssocID="{09FADF81-0188-4F58-88A4-FF00EFAF17C0}" presName="Name19" presStyleLbl="parChTrans1D3" presStyleIdx="3" presStyleCnt="5"/>
      <dgm:spPr/>
    </dgm:pt>
    <dgm:pt modelId="{70CC927A-B374-4564-86E1-E79C5931B926}" type="pres">
      <dgm:prSet presAssocID="{09B5FAE0-C431-4549-94E8-9F84503BF99B}" presName="Name21" presStyleCnt="0"/>
      <dgm:spPr/>
    </dgm:pt>
    <dgm:pt modelId="{85F8DD86-D1A3-461B-91CB-90EBECC63E6D}" type="pres">
      <dgm:prSet presAssocID="{09B5FAE0-C431-4549-94E8-9F84503BF99B}" presName="level2Shape" presStyleLbl="node3" presStyleIdx="3" presStyleCnt="5"/>
      <dgm:spPr/>
    </dgm:pt>
    <dgm:pt modelId="{0BD0BF6E-0294-4D21-8510-96A9F346D281}" type="pres">
      <dgm:prSet presAssocID="{09B5FAE0-C431-4549-94E8-9F84503BF99B}" presName="hierChild3" presStyleCnt="0"/>
      <dgm:spPr/>
    </dgm:pt>
    <dgm:pt modelId="{DB2A0DA2-88D6-4666-A995-4C017AD428FF}" type="pres">
      <dgm:prSet presAssocID="{10A1F435-05BD-4C81-A38C-7F4C10627002}" presName="Name19" presStyleLbl="parChTrans1D3" presStyleIdx="4" presStyleCnt="5"/>
      <dgm:spPr/>
    </dgm:pt>
    <dgm:pt modelId="{0AAD2FA5-3D31-4CBE-9749-A5D9CC6E3285}" type="pres">
      <dgm:prSet presAssocID="{580B3F64-3D45-42AD-B337-F5FFEF6CD4AA}" presName="Name21" presStyleCnt="0"/>
      <dgm:spPr/>
    </dgm:pt>
    <dgm:pt modelId="{012487DD-2831-47E1-8916-6F1FD860A6A4}" type="pres">
      <dgm:prSet presAssocID="{580B3F64-3D45-42AD-B337-F5FFEF6CD4AA}" presName="level2Shape" presStyleLbl="node3" presStyleIdx="4" presStyleCnt="5"/>
      <dgm:spPr/>
    </dgm:pt>
    <dgm:pt modelId="{FCDC40E1-72D6-4780-B654-8246886DC2AE}" type="pres">
      <dgm:prSet presAssocID="{580B3F64-3D45-42AD-B337-F5FFEF6CD4AA}" presName="hierChild3" presStyleCnt="0"/>
      <dgm:spPr/>
    </dgm:pt>
    <dgm:pt modelId="{0BEC9A97-9D31-4E75-AAEC-F3ACC8456888}" type="pres">
      <dgm:prSet presAssocID="{4C7E7BFE-F0C2-4C0A-AD22-49D4613A2119}" presName="bgShapesFlow" presStyleCnt="0"/>
      <dgm:spPr/>
    </dgm:pt>
    <dgm:pt modelId="{0D5C6FCC-CAB5-4F43-9982-3C97B3C0178B}" type="pres">
      <dgm:prSet presAssocID="{17DA9C28-F94D-4915-BB6A-714BAC468CC6}" presName="rectComp" presStyleCnt="0"/>
      <dgm:spPr/>
    </dgm:pt>
    <dgm:pt modelId="{3A0320C4-056D-49B5-BAE0-A581F5E898A2}" type="pres">
      <dgm:prSet presAssocID="{17DA9C28-F94D-4915-BB6A-714BAC468CC6}" presName="bgRect" presStyleLbl="bgShp" presStyleIdx="0" presStyleCnt="3"/>
      <dgm:spPr/>
    </dgm:pt>
    <dgm:pt modelId="{C67AD8B9-E045-4C56-BE93-BE7A75C28881}" type="pres">
      <dgm:prSet presAssocID="{17DA9C28-F94D-4915-BB6A-714BAC468CC6}" presName="bgRectTx" presStyleLbl="bgShp" presStyleIdx="0" presStyleCnt="3">
        <dgm:presLayoutVars>
          <dgm:bulletEnabled val="1"/>
        </dgm:presLayoutVars>
      </dgm:prSet>
      <dgm:spPr/>
    </dgm:pt>
    <dgm:pt modelId="{03592971-B7FB-4D11-ADDA-0B5EE8C23113}" type="pres">
      <dgm:prSet presAssocID="{17DA9C28-F94D-4915-BB6A-714BAC468CC6}" presName="spComp" presStyleCnt="0"/>
      <dgm:spPr/>
    </dgm:pt>
    <dgm:pt modelId="{114FC255-BCAB-4178-8F29-63ADD403CF1E}" type="pres">
      <dgm:prSet presAssocID="{17DA9C28-F94D-4915-BB6A-714BAC468CC6}" presName="vSp" presStyleCnt="0"/>
      <dgm:spPr/>
    </dgm:pt>
    <dgm:pt modelId="{3031633A-736F-44CA-B495-2A25835C4B8F}" type="pres">
      <dgm:prSet presAssocID="{CBF319AA-1CA9-42DB-93DB-65351C4D8DDE}" presName="rectComp" presStyleCnt="0"/>
      <dgm:spPr/>
    </dgm:pt>
    <dgm:pt modelId="{C4ABE5C2-8870-4141-AFDE-94FE23E080F1}" type="pres">
      <dgm:prSet presAssocID="{CBF319AA-1CA9-42DB-93DB-65351C4D8DDE}" presName="bgRect" presStyleLbl="bgShp" presStyleIdx="1" presStyleCnt="3"/>
      <dgm:spPr/>
    </dgm:pt>
    <dgm:pt modelId="{168B69D1-D304-46E1-BE5D-966A9A9DADE4}" type="pres">
      <dgm:prSet presAssocID="{CBF319AA-1CA9-42DB-93DB-65351C4D8DDE}" presName="bgRectTx" presStyleLbl="bgShp" presStyleIdx="1" presStyleCnt="3">
        <dgm:presLayoutVars>
          <dgm:bulletEnabled val="1"/>
        </dgm:presLayoutVars>
      </dgm:prSet>
      <dgm:spPr/>
    </dgm:pt>
    <dgm:pt modelId="{54F42CE7-F07E-4D37-9882-0A2F08E86DC1}" type="pres">
      <dgm:prSet presAssocID="{CBF319AA-1CA9-42DB-93DB-65351C4D8DDE}" presName="spComp" presStyleCnt="0"/>
      <dgm:spPr/>
    </dgm:pt>
    <dgm:pt modelId="{661B0038-1D8A-481A-94AE-0AE74656CD5E}" type="pres">
      <dgm:prSet presAssocID="{CBF319AA-1CA9-42DB-93DB-65351C4D8DDE}" presName="vSp" presStyleCnt="0"/>
      <dgm:spPr/>
    </dgm:pt>
    <dgm:pt modelId="{E899B3E5-2AED-446D-B9A6-D24B84EA9A7D}" type="pres">
      <dgm:prSet presAssocID="{D1AE30F2-0E0F-4F9E-AB44-9D98DA8FB461}" presName="rectComp" presStyleCnt="0"/>
      <dgm:spPr/>
    </dgm:pt>
    <dgm:pt modelId="{DCA7789E-B664-4CF0-96FD-1C4CF43861C7}" type="pres">
      <dgm:prSet presAssocID="{D1AE30F2-0E0F-4F9E-AB44-9D98DA8FB461}" presName="bgRect" presStyleLbl="bgShp" presStyleIdx="2" presStyleCnt="3"/>
      <dgm:spPr/>
    </dgm:pt>
    <dgm:pt modelId="{7D26AC91-3F2C-48C0-BFFE-F8E9080B513A}" type="pres">
      <dgm:prSet presAssocID="{D1AE30F2-0E0F-4F9E-AB44-9D98DA8FB461}" presName="bgRectTx" presStyleLbl="bgShp" presStyleIdx="2" presStyleCnt="3">
        <dgm:presLayoutVars>
          <dgm:bulletEnabled val="1"/>
        </dgm:presLayoutVars>
      </dgm:prSet>
      <dgm:spPr/>
    </dgm:pt>
  </dgm:ptLst>
  <dgm:cxnLst>
    <dgm:cxn modelId="{66BCA006-05CD-441C-A14B-9240604329F5}" type="presOf" srcId="{3D9F99FA-33FD-4AE0-BCCD-B531F683770E}" destId="{A8433A5B-0D83-4458-818F-40304DCBB2D5}" srcOrd="0" destOrd="0" presId="urn:microsoft.com/office/officeart/2005/8/layout/hierarchy6"/>
    <dgm:cxn modelId="{CD170F1E-C2E9-48D6-9683-C3B095C34045}" type="presOf" srcId="{DAF4B1D1-63AA-47AE-B903-5191789A2045}" destId="{6F715008-0D3D-4150-A37A-697C5D5A8E9D}" srcOrd="0" destOrd="0" presId="urn:microsoft.com/office/officeart/2005/8/layout/hierarchy6"/>
    <dgm:cxn modelId="{390B3425-E644-4BB7-BC1B-38DFBC683BF1}" type="presOf" srcId="{10A1F435-05BD-4C81-A38C-7F4C10627002}" destId="{DB2A0DA2-88D6-4666-A995-4C017AD428FF}" srcOrd="0" destOrd="0" presId="urn:microsoft.com/office/officeart/2005/8/layout/hierarchy6"/>
    <dgm:cxn modelId="{50645A2F-1BBA-46BB-9018-63C8E15010EF}" type="presOf" srcId="{EE058287-AEBC-4407-8615-D06153632EDA}" destId="{C8149F30-0CD7-41B3-A566-53001E1F11BD}" srcOrd="0" destOrd="0" presId="urn:microsoft.com/office/officeart/2005/8/layout/hierarchy6"/>
    <dgm:cxn modelId="{66611C34-EF1C-4696-A71E-4E5B3491E8D2}" type="presOf" srcId="{3ACEDCF4-99FD-4D6B-A7EC-836665AF543F}" destId="{5A482BDB-DB92-44F4-AF13-ACA1F07BB199}" srcOrd="0" destOrd="0" presId="urn:microsoft.com/office/officeart/2005/8/layout/hierarchy6"/>
    <dgm:cxn modelId="{E8ABCF35-6A56-484C-80DE-4F75893AA9C7}" srcId="{20B2F7E3-DDB8-417D-B59B-2664068D5F9A}" destId="{740C391F-8E5D-4F65-9A53-D8CF2126250A}" srcOrd="3" destOrd="0" parTransId="{DAF4B1D1-63AA-47AE-B903-5191789A2045}" sibTransId="{44331293-F276-4541-BA8D-4E8C2E889182}"/>
    <dgm:cxn modelId="{7F84CE40-A5DE-4399-B66A-C9FB9E58F1F0}" type="presOf" srcId="{740C391F-8E5D-4F65-9A53-D8CF2126250A}" destId="{29432E23-43F2-4F60-B804-5AA7E3D57B63}" srcOrd="0" destOrd="0" presId="urn:microsoft.com/office/officeart/2005/8/layout/hierarchy6"/>
    <dgm:cxn modelId="{D790025E-E8ED-4FF5-A0EF-7B8974C6FC1D}" type="presOf" srcId="{D1AE30F2-0E0F-4F9E-AB44-9D98DA8FB461}" destId="{7D26AC91-3F2C-48C0-BFFE-F8E9080B513A}" srcOrd="1" destOrd="0" presId="urn:microsoft.com/office/officeart/2005/8/layout/hierarchy6"/>
    <dgm:cxn modelId="{5001475E-F237-4AA8-9F38-5C9DE6D7F670}" srcId="{EE058287-AEBC-4407-8615-D06153632EDA}" destId="{3ACEDCF4-99FD-4D6B-A7EC-836665AF543F}" srcOrd="1" destOrd="0" parTransId="{745F6EC1-F1E6-4789-BF92-7E6D3E377887}" sibTransId="{2E616930-19CC-4525-967C-32B5D014EDFF}"/>
    <dgm:cxn modelId="{D974FD60-0855-4D0D-A570-C68153C93196}" srcId="{4C7E7BFE-F0C2-4C0A-AD22-49D4613A2119}" destId="{17DA9C28-F94D-4915-BB6A-714BAC468CC6}" srcOrd="1" destOrd="0" parTransId="{1EB5943E-5FE8-453C-8720-F383B25FE4D8}" sibTransId="{9D4D5057-5EEF-4504-94D2-EC95284632B7}"/>
    <dgm:cxn modelId="{97ADC562-8EC0-4B79-A936-663C02A84A58}" type="presOf" srcId="{4C7E7BFE-F0C2-4C0A-AD22-49D4613A2119}" destId="{131C11E7-3AA6-41B1-8E1A-7003B451922A}" srcOrd="0" destOrd="0" presId="urn:microsoft.com/office/officeart/2005/8/layout/hierarchy6"/>
    <dgm:cxn modelId="{3A9ED142-081D-4E7E-B975-DC47F717B051}" srcId="{740C391F-8E5D-4F65-9A53-D8CF2126250A}" destId="{09B5FAE0-C431-4549-94E8-9F84503BF99B}" srcOrd="0" destOrd="0" parTransId="{09FADF81-0188-4F58-88A4-FF00EFAF17C0}" sibTransId="{8BCBD53B-78A5-4E83-A7C7-41E1DA4D594D}"/>
    <dgm:cxn modelId="{22187744-5DF1-4F9F-AC98-296C8FFC1494}" srcId="{4C7E7BFE-F0C2-4C0A-AD22-49D4613A2119}" destId="{CBF319AA-1CA9-42DB-93DB-65351C4D8DDE}" srcOrd="2" destOrd="0" parTransId="{4D7BCA3E-5A47-4835-881D-5E4D4D2E2970}" sibTransId="{FFCD2EDF-D70E-4A93-9129-AAE215E0B14D}"/>
    <dgm:cxn modelId="{DA3D9D47-6EB6-4980-851E-91E78A08B951}" type="presOf" srcId="{75E4A7B8-6E73-404C-B613-EEC7A01F0EDD}" destId="{F3ACAEFD-2EB8-42DC-93D7-E1A530DCF69F}" srcOrd="0" destOrd="0" presId="urn:microsoft.com/office/officeart/2005/8/layout/hierarchy6"/>
    <dgm:cxn modelId="{08032B68-7F83-46D4-BC7E-8BB46C38C43B}" type="presOf" srcId="{17DA9C28-F94D-4915-BB6A-714BAC468CC6}" destId="{C67AD8B9-E045-4C56-BE93-BE7A75C28881}" srcOrd="1" destOrd="0" presId="urn:microsoft.com/office/officeart/2005/8/layout/hierarchy6"/>
    <dgm:cxn modelId="{4511C548-144E-43B3-89FF-31B8BF882599}" srcId="{EE058287-AEBC-4407-8615-D06153632EDA}" destId="{FA65A169-D8CF-460C-8752-DC3554FC44C9}" srcOrd="0" destOrd="0" parTransId="{7B3ABE5B-615B-427C-B325-081B5A5427A5}" sibTransId="{E0374E0A-0CF2-4BCC-88A8-DB8A4FD2B174}"/>
    <dgm:cxn modelId="{938F7369-C188-4537-BCC0-E191B8100F28}" srcId="{4C7E7BFE-F0C2-4C0A-AD22-49D4613A2119}" destId="{D1AE30F2-0E0F-4F9E-AB44-9D98DA8FB461}" srcOrd="3" destOrd="0" parTransId="{6A351654-3AAE-4885-A49B-216C424DBF12}" sibTransId="{D5ACC53E-B811-4A4B-B144-8AACD2D14D61}"/>
    <dgm:cxn modelId="{225D7B6A-1B31-4BCC-A823-3E35A8A57E03}" type="presOf" srcId="{CBF319AA-1CA9-42DB-93DB-65351C4D8DDE}" destId="{168B69D1-D304-46E1-BE5D-966A9A9DADE4}" srcOrd="1" destOrd="0" presId="urn:microsoft.com/office/officeart/2005/8/layout/hierarchy6"/>
    <dgm:cxn modelId="{953CDD4D-A3D7-40A2-AB8C-68A34C6ECB24}" type="presOf" srcId="{09B5FAE0-C431-4549-94E8-9F84503BF99B}" destId="{85F8DD86-D1A3-461B-91CB-90EBECC63E6D}" srcOrd="0" destOrd="0" presId="urn:microsoft.com/office/officeart/2005/8/layout/hierarchy6"/>
    <dgm:cxn modelId="{A4B7356E-4D56-4DBA-A292-9978AE2A358F}" type="presOf" srcId="{304468B5-D61E-42F3-8DB8-4F869F2F8B18}" destId="{D3465C9C-1C80-4049-B8FC-3CB8F2A7AF4A}" srcOrd="0" destOrd="0" presId="urn:microsoft.com/office/officeart/2005/8/layout/hierarchy6"/>
    <dgm:cxn modelId="{FA62DD59-2D00-41BA-8798-23AA733EB23F}" type="presOf" srcId="{FA65A169-D8CF-460C-8752-DC3554FC44C9}" destId="{5B35674C-A8A0-4D7A-8F92-AE3FC067E41C}" srcOrd="0" destOrd="0" presId="urn:microsoft.com/office/officeart/2005/8/layout/hierarchy6"/>
    <dgm:cxn modelId="{9F690888-FB94-4AF6-A816-6FFF0400A998}" type="presOf" srcId="{CF6F68F4-42E1-4154-802F-6E431957D531}" destId="{1C8AE58C-3315-4AE1-A9B8-35CEDD01C24D}" srcOrd="0" destOrd="0" presId="urn:microsoft.com/office/officeart/2005/8/layout/hierarchy6"/>
    <dgm:cxn modelId="{9DB5048A-8922-4EB3-9113-1A3E4567F56C}" srcId="{20B2F7E3-DDB8-417D-B59B-2664068D5F9A}" destId="{75E4A7B8-6E73-404C-B613-EEC7A01F0EDD}" srcOrd="2" destOrd="0" parTransId="{3D9F99FA-33FD-4AE0-BCCD-B531F683770E}" sibTransId="{D1A239C0-4423-41DA-A959-75E8817A8F18}"/>
    <dgm:cxn modelId="{39F2218D-3EE4-437C-9004-5AFC6130C8FB}" type="presOf" srcId="{D1AE30F2-0E0F-4F9E-AB44-9D98DA8FB461}" destId="{DCA7789E-B664-4CF0-96FD-1C4CF43861C7}" srcOrd="0" destOrd="0" presId="urn:microsoft.com/office/officeart/2005/8/layout/hierarchy6"/>
    <dgm:cxn modelId="{97850B9E-6CB3-4C80-8A6C-87DBAD1E3DB7}" type="presOf" srcId="{745F6EC1-F1E6-4789-BF92-7E6D3E377887}" destId="{0E2848D1-69E0-4D0A-947C-3A7C779DCD78}" srcOrd="0" destOrd="0" presId="urn:microsoft.com/office/officeart/2005/8/layout/hierarchy6"/>
    <dgm:cxn modelId="{4EA64EA5-4008-40F5-97D3-82593369FCF5}" type="presOf" srcId="{379B49EA-A2F2-4EC3-A712-E15E7F11847A}" destId="{23FDE072-C851-47A8-88F6-8DEA164C3F98}" srcOrd="0" destOrd="0" presId="urn:microsoft.com/office/officeart/2005/8/layout/hierarchy6"/>
    <dgm:cxn modelId="{C1E23CA9-0F45-4FC9-903D-500E8DC7F6C6}" type="presOf" srcId="{3D0456F1-34AB-4E4B-AAAA-6A81168A283F}" destId="{E5E07B1C-67B9-4960-BDCC-6C450CF61661}" srcOrd="0" destOrd="0" presId="urn:microsoft.com/office/officeart/2005/8/layout/hierarchy6"/>
    <dgm:cxn modelId="{64C015B8-3735-47FC-A6A9-55A1E259AF49}" srcId="{20B2F7E3-DDB8-417D-B59B-2664068D5F9A}" destId="{EE058287-AEBC-4407-8615-D06153632EDA}" srcOrd="0" destOrd="0" parTransId="{304468B5-D61E-42F3-8DB8-4F869F2F8B18}" sibTransId="{41C457BF-F8E2-4A80-9494-503F22EBAAD0}"/>
    <dgm:cxn modelId="{33A997BB-F6DD-4795-977D-2BF3E5A70040}" type="presOf" srcId="{09FADF81-0188-4F58-88A4-FF00EFAF17C0}" destId="{950DEDA0-7A32-48FC-A999-05C93E0BCF88}" srcOrd="0" destOrd="0" presId="urn:microsoft.com/office/officeart/2005/8/layout/hierarchy6"/>
    <dgm:cxn modelId="{FADAFABF-0885-4321-9688-E292BF871614}" srcId="{EE058287-AEBC-4407-8615-D06153632EDA}" destId="{43159C62-4811-478A-9AD1-1CE23C6AB071}" srcOrd="2" destOrd="0" parTransId="{379B49EA-A2F2-4EC3-A712-E15E7F11847A}" sibTransId="{C1E5159A-1E8E-4E14-A59B-46B7B561B289}"/>
    <dgm:cxn modelId="{1D0345C2-F77B-46B1-B8F9-DE6D081F05AF}" srcId="{740C391F-8E5D-4F65-9A53-D8CF2126250A}" destId="{580B3F64-3D45-42AD-B337-F5FFEF6CD4AA}" srcOrd="1" destOrd="0" parTransId="{10A1F435-05BD-4C81-A38C-7F4C10627002}" sibTransId="{7CBE3C53-ACC8-4CCA-949D-D3EFFEDD4927}"/>
    <dgm:cxn modelId="{AC0BF2C3-4D34-4346-B4CB-ED323A77ABC5}" type="presOf" srcId="{43159C62-4811-478A-9AD1-1CE23C6AB071}" destId="{744C59E9-4094-4128-87EB-3DDE979CD75C}" srcOrd="0" destOrd="0" presId="urn:microsoft.com/office/officeart/2005/8/layout/hierarchy6"/>
    <dgm:cxn modelId="{957D8DC6-A433-42E5-8A60-98D47C5C7B23}" type="presOf" srcId="{CBF319AA-1CA9-42DB-93DB-65351C4D8DDE}" destId="{C4ABE5C2-8870-4141-AFDE-94FE23E080F1}" srcOrd="0" destOrd="0" presId="urn:microsoft.com/office/officeart/2005/8/layout/hierarchy6"/>
    <dgm:cxn modelId="{0BD86CCC-2AFC-4C9D-8068-8E5421374A9F}" type="presOf" srcId="{20B2F7E3-DDB8-417D-B59B-2664068D5F9A}" destId="{798E5AE9-11FE-4980-81CC-F964A276DAEF}" srcOrd="0" destOrd="0" presId="urn:microsoft.com/office/officeart/2005/8/layout/hierarchy6"/>
    <dgm:cxn modelId="{67F663CF-65CE-4F3D-A4E5-26A126074E01}" type="presOf" srcId="{580B3F64-3D45-42AD-B337-F5FFEF6CD4AA}" destId="{012487DD-2831-47E1-8916-6F1FD860A6A4}" srcOrd="0" destOrd="0" presId="urn:microsoft.com/office/officeart/2005/8/layout/hierarchy6"/>
    <dgm:cxn modelId="{6835A2E3-DB95-4F31-B14B-040359B25432}" type="presOf" srcId="{17DA9C28-F94D-4915-BB6A-714BAC468CC6}" destId="{3A0320C4-056D-49B5-BAE0-A581F5E898A2}" srcOrd="0" destOrd="0" presId="urn:microsoft.com/office/officeart/2005/8/layout/hierarchy6"/>
    <dgm:cxn modelId="{954FD1EE-AEA2-4E67-B7F2-4BA103BC185B}" srcId="{20B2F7E3-DDB8-417D-B59B-2664068D5F9A}" destId="{3D0456F1-34AB-4E4B-AAAA-6A81168A283F}" srcOrd="1" destOrd="0" parTransId="{CF6F68F4-42E1-4154-802F-6E431957D531}" sibTransId="{46BE574E-9EEC-44C1-AD5D-1A25C3086738}"/>
    <dgm:cxn modelId="{FF457EF0-3DBF-4C86-B0A6-6A2B13D428BD}" type="presOf" srcId="{7B3ABE5B-615B-427C-B325-081B5A5427A5}" destId="{1E041BA2-E21F-4447-95A5-7E153A8108F8}" srcOrd="0" destOrd="0" presId="urn:microsoft.com/office/officeart/2005/8/layout/hierarchy6"/>
    <dgm:cxn modelId="{EF1655F6-0FDA-4BDF-B8A3-64EA063FA1F8}" srcId="{4C7E7BFE-F0C2-4C0A-AD22-49D4613A2119}" destId="{20B2F7E3-DDB8-417D-B59B-2664068D5F9A}" srcOrd="0" destOrd="0" parTransId="{0801CD98-C83F-49CF-87A8-C1DF9C807668}" sibTransId="{28AECFEB-03FE-43C0-B811-60051315F2FE}"/>
    <dgm:cxn modelId="{4EDCA39E-E5F4-4F7A-A14F-1329E6C25ECC}" type="presParOf" srcId="{131C11E7-3AA6-41B1-8E1A-7003B451922A}" destId="{4AC96412-E1EB-4965-AA46-4B96D25AA4B9}" srcOrd="0" destOrd="0" presId="urn:microsoft.com/office/officeart/2005/8/layout/hierarchy6"/>
    <dgm:cxn modelId="{CFA8AEED-F42D-4E48-9B25-A5EF50892F96}" type="presParOf" srcId="{4AC96412-E1EB-4965-AA46-4B96D25AA4B9}" destId="{63B9DDE7-322A-40C9-9386-663549BCD0A8}" srcOrd="0" destOrd="0" presId="urn:microsoft.com/office/officeart/2005/8/layout/hierarchy6"/>
    <dgm:cxn modelId="{7908752C-5C9F-4D26-83DB-0EEE8ECE39C5}" type="presParOf" srcId="{4AC96412-E1EB-4965-AA46-4B96D25AA4B9}" destId="{862222B3-5995-48B2-94DF-CF4B0F3E6D49}" srcOrd="1" destOrd="0" presId="urn:microsoft.com/office/officeart/2005/8/layout/hierarchy6"/>
    <dgm:cxn modelId="{AE033BE1-4D20-4517-95F6-71483E78B187}" type="presParOf" srcId="{862222B3-5995-48B2-94DF-CF4B0F3E6D49}" destId="{87FAF935-3426-4624-922B-25B33EE4C5AD}" srcOrd="0" destOrd="0" presId="urn:microsoft.com/office/officeart/2005/8/layout/hierarchy6"/>
    <dgm:cxn modelId="{2BFFA518-A632-4CC4-92A3-ABDBB8CF1994}" type="presParOf" srcId="{87FAF935-3426-4624-922B-25B33EE4C5AD}" destId="{798E5AE9-11FE-4980-81CC-F964A276DAEF}" srcOrd="0" destOrd="0" presId="urn:microsoft.com/office/officeart/2005/8/layout/hierarchy6"/>
    <dgm:cxn modelId="{A6DE3CD6-FF8A-4119-AB8B-624F4B668F42}" type="presParOf" srcId="{87FAF935-3426-4624-922B-25B33EE4C5AD}" destId="{5CA8B6A1-A6C7-40B3-9178-B5A35848ECAB}" srcOrd="1" destOrd="0" presId="urn:microsoft.com/office/officeart/2005/8/layout/hierarchy6"/>
    <dgm:cxn modelId="{E765F2B8-CEB6-4E04-A01F-F5CC810E56A9}" type="presParOf" srcId="{5CA8B6A1-A6C7-40B3-9178-B5A35848ECAB}" destId="{D3465C9C-1C80-4049-B8FC-3CB8F2A7AF4A}" srcOrd="0" destOrd="0" presId="urn:microsoft.com/office/officeart/2005/8/layout/hierarchy6"/>
    <dgm:cxn modelId="{B38B1011-D71F-4930-9595-F957ACBF5F54}" type="presParOf" srcId="{5CA8B6A1-A6C7-40B3-9178-B5A35848ECAB}" destId="{AADCC484-2C14-4AE3-901F-20EBD4BF03BF}" srcOrd="1" destOrd="0" presId="urn:microsoft.com/office/officeart/2005/8/layout/hierarchy6"/>
    <dgm:cxn modelId="{FBA554B1-7BC5-49C8-A2FB-92ABB178DB35}" type="presParOf" srcId="{AADCC484-2C14-4AE3-901F-20EBD4BF03BF}" destId="{C8149F30-0CD7-41B3-A566-53001E1F11BD}" srcOrd="0" destOrd="0" presId="urn:microsoft.com/office/officeart/2005/8/layout/hierarchy6"/>
    <dgm:cxn modelId="{D2DB15EE-59C2-4677-B297-FF25014BB312}" type="presParOf" srcId="{AADCC484-2C14-4AE3-901F-20EBD4BF03BF}" destId="{BAF144BC-5CEC-4BBE-A7C0-A083B604F3B1}" srcOrd="1" destOrd="0" presId="urn:microsoft.com/office/officeart/2005/8/layout/hierarchy6"/>
    <dgm:cxn modelId="{65314C9D-F24A-4AF5-8937-E5F5A9684FDB}" type="presParOf" srcId="{BAF144BC-5CEC-4BBE-A7C0-A083B604F3B1}" destId="{1E041BA2-E21F-4447-95A5-7E153A8108F8}" srcOrd="0" destOrd="0" presId="urn:microsoft.com/office/officeart/2005/8/layout/hierarchy6"/>
    <dgm:cxn modelId="{17FBA019-C7FF-42F7-B6A3-DA50684E9FF0}" type="presParOf" srcId="{BAF144BC-5CEC-4BBE-A7C0-A083B604F3B1}" destId="{B9AB038F-281F-46FD-9B1D-993405DBBF5D}" srcOrd="1" destOrd="0" presId="urn:microsoft.com/office/officeart/2005/8/layout/hierarchy6"/>
    <dgm:cxn modelId="{40AB6024-4EA9-4845-8125-A30FB078C0CB}" type="presParOf" srcId="{B9AB038F-281F-46FD-9B1D-993405DBBF5D}" destId="{5B35674C-A8A0-4D7A-8F92-AE3FC067E41C}" srcOrd="0" destOrd="0" presId="urn:microsoft.com/office/officeart/2005/8/layout/hierarchy6"/>
    <dgm:cxn modelId="{E83E8C27-4214-41D8-9774-582F7075D227}" type="presParOf" srcId="{B9AB038F-281F-46FD-9B1D-993405DBBF5D}" destId="{E49B791D-9955-4E46-BC43-AA910FC43F2B}" srcOrd="1" destOrd="0" presId="urn:microsoft.com/office/officeart/2005/8/layout/hierarchy6"/>
    <dgm:cxn modelId="{72E5F484-C94C-4752-8D7A-3571F013FADA}" type="presParOf" srcId="{BAF144BC-5CEC-4BBE-A7C0-A083B604F3B1}" destId="{0E2848D1-69E0-4D0A-947C-3A7C779DCD78}" srcOrd="2" destOrd="0" presId="urn:microsoft.com/office/officeart/2005/8/layout/hierarchy6"/>
    <dgm:cxn modelId="{03BE1038-50FC-46DE-91DF-7C74AC2B732A}" type="presParOf" srcId="{BAF144BC-5CEC-4BBE-A7C0-A083B604F3B1}" destId="{B66B935E-90F9-4817-AB6D-94955DD7D9A0}" srcOrd="3" destOrd="0" presId="urn:microsoft.com/office/officeart/2005/8/layout/hierarchy6"/>
    <dgm:cxn modelId="{89D8BF1B-E7AC-4CD2-B394-D954AA861C58}" type="presParOf" srcId="{B66B935E-90F9-4817-AB6D-94955DD7D9A0}" destId="{5A482BDB-DB92-44F4-AF13-ACA1F07BB199}" srcOrd="0" destOrd="0" presId="urn:microsoft.com/office/officeart/2005/8/layout/hierarchy6"/>
    <dgm:cxn modelId="{517A6997-D41B-4D4C-A654-7984FD047068}" type="presParOf" srcId="{B66B935E-90F9-4817-AB6D-94955DD7D9A0}" destId="{906803D2-6BB1-456F-B877-7C2CA4BA885E}" srcOrd="1" destOrd="0" presId="urn:microsoft.com/office/officeart/2005/8/layout/hierarchy6"/>
    <dgm:cxn modelId="{FF5E3F47-1574-489A-BE57-7864160F1DE3}" type="presParOf" srcId="{BAF144BC-5CEC-4BBE-A7C0-A083B604F3B1}" destId="{23FDE072-C851-47A8-88F6-8DEA164C3F98}" srcOrd="4" destOrd="0" presId="urn:microsoft.com/office/officeart/2005/8/layout/hierarchy6"/>
    <dgm:cxn modelId="{37D7D793-2EC6-4704-B5E9-A248C8F05B73}" type="presParOf" srcId="{BAF144BC-5CEC-4BBE-A7C0-A083B604F3B1}" destId="{74675056-FF7D-4C2D-9A71-01BB10CFBF7B}" srcOrd="5" destOrd="0" presId="urn:microsoft.com/office/officeart/2005/8/layout/hierarchy6"/>
    <dgm:cxn modelId="{CCBBDDD4-EC8D-4926-A9D7-2F4B0EFB906B}" type="presParOf" srcId="{74675056-FF7D-4C2D-9A71-01BB10CFBF7B}" destId="{744C59E9-4094-4128-87EB-3DDE979CD75C}" srcOrd="0" destOrd="0" presId="urn:microsoft.com/office/officeart/2005/8/layout/hierarchy6"/>
    <dgm:cxn modelId="{CADF5CF2-4673-4023-A1F2-69605D3ED014}" type="presParOf" srcId="{74675056-FF7D-4C2D-9A71-01BB10CFBF7B}" destId="{FDF039E9-C009-4C64-A10C-EE8633BBDBB9}" srcOrd="1" destOrd="0" presId="urn:microsoft.com/office/officeart/2005/8/layout/hierarchy6"/>
    <dgm:cxn modelId="{3DA8AD0F-DC8B-42AE-9402-0CAB5519CED9}" type="presParOf" srcId="{5CA8B6A1-A6C7-40B3-9178-B5A35848ECAB}" destId="{1C8AE58C-3315-4AE1-A9B8-35CEDD01C24D}" srcOrd="2" destOrd="0" presId="urn:microsoft.com/office/officeart/2005/8/layout/hierarchy6"/>
    <dgm:cxn modelId="{893300B1-56B2-4BBC-A274-9C42C11CC79B}" type="presParOf" srcId="{5CA8B6A1-A6C7-40B3-9178-B5A35848ECAB}" destId="{289295FC-DB23-44FA-B3E3-8EC95805DE7F}" srcOrd="3" destOrd="0" presId="urn:microsoft.com/office/officeart/2005/8/layout/hierarchy6"/>
    <dgm:cxn modelId="{7972CE01-C946-4780-8D3C-D40C8C92C176}" type="presParOf" srcId="{289295FC-DB23-44FA-B3E3-8EC95805DE7F}" destId="{E5E07B1C-67B9-4960-BDCC-6C450CF61661}" srcOrd="0" destOrd="0" presId="urn:microsoft.com/office/officeart/2005/8/layout/hierarchy6"/>
    <dgm:cxn modelId="{F4F061EF-D5E8-41C7-B517-1514FEC6207E}" type="presParOf" srcId="{289295FC-DB23-44FA-B3E3-8EC95805DE7F}" destId="{41E7BE55-4D91-451A-B2D5-7DED8E3614C5}" srcOrd="1" destOrd="0" presId="urn:microsoft.com/office/officeart/2005/8/layout/hierarchy6"/>
    <dgm:cxn modelId="{F5F4B354-4CEE-41E7-BDA1-7839BDA4D55F}" type="presParOf" srcId="{5CA8B6A1-A6C7-40B3-9178-B5A35848ECAB}" destId="{A8433A5B-0D83-4458-818F-40304DCBB2D5}" srcOrd="4" destOrd="0" presId="urn:microsoft.com/office/officeart/2005/8/layout/hierarchy6"/>
    <dgm:cxn modelId="{F227EE4E-C2ED-48CB-914E-244CEE2CC4B0}" type="presParOf" srcId="{5CA8B6A1-A6C7-40B3-9178-B5A35848ECAB}" destId="{00DFE7D3-2BCE-4852-88A6-FD1BDDF879BF}" srcOrd="5" destOrd="0" presId="urn:microsoft.com/office/officeart/2005/8/layout/hierarchy6"/>
    <dgm:cxn modelId="{EAB3952C-2B5B-4E55-9F99-4488B6C5F46D}" type="presParOf" srcId="{00DFE7D3-2BCE-4852-88A6-FD1BDDF879BF}" destId="{F3ACAEFD-2EB8-42DC-93D7-E1A530DCF69F}" srcOrd="0" destOrd="0" presId="urn:microsoft.com/office/officeart/2005/8/layout/hierarchy6"/>
    <dgm:cxn modelId="{EF5A3C9F-8832-4D06-B87A-08E22DE9CB32}" type="presParOf" srcId="{00DFE7D3-2BCE-4852-88A6-FD1BDDF879BF}" destId="{744B13BE-FC16-4B48-A101-4EFF0FC9CC68}" srcOrd="1" destOrd="0" presId="urn:microsoft.com/office/officeart/2005/8/layout/hierarchy6"/>
    <dgm:cxn modelId="{0EA675C4-3679-4144-B40F-664F17D52BA0}" type="presParOf" srcId="{5CA8B6A1-A6C7-40B3-9178-B5A35848ECAB}" destId="{6F715008-0D3D-4150-A37A-697C5D5A8E9D}" srcOrd="6" destOrd="0" presId="urn:microsoft.com/office/officeart/2005/8/layout/hierarchy6"/>
    <dgm:cxn modelId="{115D6081-0C96-4B10-8DA9-FDA1B8F37F76}" type="presParOf" srcId="{5CA8B6A1-A6C7-40B3-9178-B5A35848ECAB}" destId="{9B41F08B-302F-4AD0-B62A-40E877BA1B34}" srcOrd="7" destOrd="0" presId="urn:microsoft.com/office/officeart/2005/8/layout/hierarchy6"/>
    <dgm:cxn modelId="{95DBB363-9360-4DB1-A387-03299B9C11C7}" type="presParOf" srcId="{9B41F08B-302F-4AD0-B62A-40E877BA1B34}" destId="{29432E23-43F2-4F60-B804-5AA7E3D57B63}" srcOrd="0" destOrd="0" presId="urn:microsoft.com/office/officeart/2005/8/layout/hierarchy6"/>
    <dgm:cxn modelId="{0458113A-3369-42F5-A79A-6426F83ED963}" type="presParOf" srcId="{9B41F08B-302F-4AD0-B62A-40E877BA1B34}" destId="{8500B9A8-1CA4-40CE-BAD6-3D5EBAA40D49}" srcOrd="1" destOrd="0" presId="urn:microsoft.com/office/officeart/2005/8/layout/hierarchy6"/>
    <dgm:cxn modelId="{1AFF4443-5002-46C1-88D4-5BAEE1D46E5E}" type="presParOf" srcId="{8500B9A8-1CA4-40CE-BAD6-3D5EBAA40D49}" destId="{950DEDA0-7A32-48FC-A999-05C93E0BCF88}" srcOrd="0" destOrd="0" presId="urn:microsoft.com/office/officeart/2005/8/layout/hierarchy6"/>
    <dgm:cxn modelId="{7862535B-D68C-442D-BCA8-D2A199FB2FE4}" type="presParOf" srcId="{8500B9A8-1CA4-40CE-BAD6-3D5EBAA40D49}" destId="{70CC927A-B374-4564-86E1-E79C5931B926}" srcOrd="1" destOrd="0" presId="urn:microsoft.com/office/officeart/2005/8/layout/hierarchy6"/>
    <dgm:cxn modelId="{0817B4B4-D73C-471D-BF58-16886DE0178C}" type="presParOf" srcId="{70CC927A-B374-4564-86E1-E79C5931B926}" destId="{85F8DD86-D1A3-461B-91CB-90EBECC63E6D}" srcOrd="0" destOrd="0" presId="urn:microsoft.com/office/officeart/2005/8/layout/hierarchy6"/>
    <dgm:cxn modelId="{D2F676CC-209C-49F6-9CB2-B7BDB20B7D9C}" type="presParOf" srcId="{70CC927A-B374-4564-86E1-E79C5931B926}" destId="{0BD0BF6E-0294-4D21-8510-96A9F346D281}" srcOrd="1" destOrd="0" presId="urn:microsoft.com/office/officeart/2005/8/layout/hierarchy6"/>
    <dgm:cxn modelId="{673AA81E-7046-408B-AC67-A4C3E01EA71B}" type="presParOf" srcId="{8500B9A8-1CA4-40CE-BAD6-3D5EBAA40D49}" destId="{DB2A0DA2-88D6-4666-A995-4C017AD428FF}" srcOrd="2" destOrd="0" presId="urn:microsoft.com/office/officeart/2005/8/layout/hierarchy6"/>
    <dgm:cxn modelId="{8C24DD9B-F514-4AF0-9533-09707D3CE197}" type="presParOf" srcId="{8500B9A8-1CA4-40CE-BAD6-3D5EBAA40D49}" destId="{0AAD2FA5-3D31-4CBE-9749-A5D9CC6E3285}" srcOrd="3" destOrd="0" presId="urn:microsoft.com/office/officeart/2005/8/layout/hierarchy6"/>
    <dgm:cxn modelId="{8FC43409-368F-4F45-8921-A5CB09F16492}" type="presParOf" srcId="{0AAD2FA5-3D31-4CBE-9749-A5D9CC6E3285}" destId="{012487DD-2831-47E1-8916-6F1FD860A6A4}" srcOrd="0" destOrd="0" presId="urn:microsoft.com/office/officeart/2005/8/layout/hierarchy6"/>
    <dgm:cxn modelId="{1CAE4B4A-7B1D-4081-824A-581C6AD1AC02}" type="presParOf" srcId="{0AAD2FA5-3D31-4CBE-9749-A5D9CC6E3285}" destId="{FCDC40E1-72D6-4780-B654-8246886DC2AE}" srcOrd="1" destOrd="0" presId="urn:microsoft.com/office/officeart/2005/8/layout/hierarchy6"/>
    <dgm:cxn modelId="{B095D7A7-24E0-43B3-91D4-9D883D910160}" type="presParOf" srcId="{131C11E7-3AA6-41B1-8E1A-7003B451922A}" destId="{0BEC9A97-9D31-4E75-AAEC-F3ACC8456888}" srcOrd="1" destOrd="0" presId="urn:microsoft.com/office/officeart/2005/8/layout/hierarchy6"/>
    <dgm:cxn modelId="{E4889F8D-0CD8-4D6F-AC94-A0AFB86361E2}" type="presParOf" srcId="{0BEC9A97-9D31-4E75-AAEC-F3ACC8456888}" destId="{0D5C6FCC-CAB5-4F43-9982-3C97B3C0178B}" srcOrd="0" destOrd="0" presId="urn:microsoft.com/office/officeart/2005/8/layout/hierarchy6"/>
    <dgm:cxn modelId="{396C57CB-29C5-4A98-9E19-0FB86434D430}" type="presParOf" srcId="{0D5C6FCC-CAB5-4F43-9982-3C97B3C0178B}" destId="{3A0320C4-056D-49B5-BAE0-A581F5E898A2}" srcOrd="0" destOrd="0" presId="urn:microsoft.com/office/officeart/2005/8/layout/hierarchy6"/>
    <dgm:cxn modelId="{16CCC4BB-672C-4512-AEBB-939F0887B12E}" type="presParOf" srcId="{0D5C6FCC-CAB5-4F43-9982-3C97B3C0178B}" destId="{C67AD8B9-E045-4C56-BE93-BE7A75C28881}" srcOrd="1" destOrd="0" presId="urn:microsoft.com/office/officeart/2005/8/layout/hierarchy6"/>
    <dgm:cxn modelId="{20CC6BE4-A8F4-4E07-85A8-B8CBDB164CF0}" type="presParOf" srcId="{0BEC9A97-9D31-4E75-AAEC-F3ACC8456888}" destId="{03592971-B7FB-4D11-ADDA-0B5EE8C23113}" srcOrd="1" destOrd="0" presId="urn:microsoft.com/office/officeart/2005/8/layout/hierarchy6"/>
    <dgm:cxn modelId="{58AB8269-C33F-4B75-B7A1-B5E916F5401A}" type="presParOf" srcId="{03592971-B7FB-4D11-ADDA-0B5EE8C23113}" destId="{114FC255-BCAB-4178-8F29-63ADD403CF1E}" srcOrd="0" destOrd="0" presId="urn:microsoft.com/office/officeart/2005/8/layout/hierarchy6"/>
    <dgm:cxn modelId="{3D38F977-847A-492B-9515-B39C1125D0EB}" type="presParOf" srcId="{0BEC9A97-9D31-4E75-AAEC-F3ACC8456888}" destId="{3031633A-736F-44CA-B495-2A25835C4B8F}" srcOrd="2" destOrd="0" presId="urn:microsoft.com/office/officeart/2005/8/layout/hierarchy6"/>
    <dgm:cxn modelId="{62943A71-A531-490B-9960-F4A9AF5DAD82}" type="presParOf" srcId="{3031633A-736F-44CA-B495-2A25835C4B8F}" destId="{C4ABE5C2-8870-4141-AFDE-94FE23E080F1}" srcOrd="0" destOrd="0" presId="urn:microsoft.com/office/officeart/2005/8/layout/hierarchy6"/>
    <dgm:cxn modelId="{9E0E57A8-374D-4FFA-AB42-EFBC1D3BAC19}" type="presParOf" srcId="{3031633A-736F-44CA-B495-2A25835C4B8F}" destId="{168B69D1-D304-46E1-BE5D-966A9A9DADE4}" srcOrd="1" destOrd="0" presId="urn:microsoft.com/office/officeart/2005/8/layout/hierarchy6"/>
    <dgm:cxn modelId="{69DC40BA-BAF6-47DE-898F-7E8D328082FA}" type="presParOf" srcId="{0BEC9A97-9D31-4E75-AAEC-F3ACC8456888}" destId="{54F42CE7-F07E-4D37-9882-0A2F08E86DC1}" srcOrd="3" destOrd="0" presId="urn:microsoft.com/office/officeart/2005/8/layout/hierarchy6"/>
    <dgm:cxn modelId="{38F562F9-1C06-4A44-9E12-3D48131D8217}" type="presParOf" srcId="{54F42CE7-F07E-4D37-9882-0A2F08E86DC1}" destId="{661B0038-1D8A-481A-94AE-0AE74656CD5E}" srcOrd="0" destOrd="0" presId="urn:microsoft.com/office/officeart/2005/8/layout/hierarchy6"/>
    <dgm:cxn modelId="{F1C305EF-71F3-43AE-AE50-F9B4E450E8F6}" type="presParOf" srcId="{0BEC9A97-9D31-4E75-AAEC-F3ACC8456888}" destId="{E899B3E5-2AED-446D-B9A6-D24B84EA9A7D}" srcOrd="4" destOrd="0" presId="urn:microsoft.com/office/officeart/2005/8/layout/hierarchy6"/>
    <dgm:cxn modelId="{7A64C196-A7D8-4DB3-B1C5-9AAA7EFD5871}" type="presParOf" srcId="{E899B3E5-2AED-446D-B9A6-D24B84EA9A7D}" destId="{DCA7789E-B664-4CF0-96FD-1C4CF43861C7}" srcOrd="0" destOrd="0" presId="urn:microsoft.com/office/officeart/2005/8/layout/hierarchy6"/>
    <dgm:cxn modelId="{6E5383F7-5A4C-489B-8160-CB83F36CDF20}" type="presParOf" srcId="{E899B3E5-2AED-446D-B9A6-D24B84EA9A7D}" destId="{7D26AC91-3F2C-48C0-BFFE-F8E9080B513A}" srcOrd="1" destOrd="0" presId="urn:microsoft.com/office/officeart/2005/8/layout/hierarchy6"/>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62B6132C-D6F0-40BE-9DFE-0F5A74794889}" type="doc">
      <dgm:prSet loTypeId="urn:microsoft.com/office/officeart/2005/8/layout/chevron1" loCatId="process" qsTypeId="urn:microsoft.com/office/officeart/2005/8/quickstyle/simple1" qsCatId="simple" csTypeId="urn:microsoft.com/office/officeart/2005/8/colors/accent2_2" csCatId="accent2" phldr="1"/>
      <dgm:spPr/>
    </dgm:pt>
    <dgm:pt modelId="{E1C5A5E4-597B-40CF-B6A4-FCE69B03A7FD}">
      <dgm:prSet phldrT="[Text]" custT="1"/>
      <dgm:spPr>
        <a:solidFill>
          <a:srgbClr val="B02633">
            <a:alpha val="16078"/>
          </a:srgbClr>
        </a:solidFill>
      </dgm:spPr>
      <dgm:t>
        <a:bodyPr/>
        <a:lstStyle/>
        <a:p>
          <a:r>
            <a:rPr lang="en-US" sz="1800" b="0" i="0">
              <a:latin typeface="Open Sans Light" panose="020B0306030504020204" pitchFamily="34" charset="0"/>
              <a:ea typeface="Open Sans Light" panose="020B0306030504020204" pitchFamily="34" charset="0"/>
              <a:cs typeface="Open Sans Light" panose="020B0306030504020204" pitchFamily="34" charset="0"/>
            </a:rPr>
            <a:t>Reconstruction of base year hourly demand</a:t>
          </a:r>
        </a:p>
      </dgm:t>
    </dgm:pt>
    <dgm:pt modelId="{B9745E7F-18C7-4489-AD73-2DB831F62EF8}" type="parTrans" cxnId="{8CB07A7E-B269-4FA8-86E5-01BEE1383BED}">
      <dgm:prSet/>
      <dgm:spPr/>
      <dgm:t>
        <a:bodyPr/>
        <a:lstStyle/>
        <a:p>
          <a:endParaRPr lang="en-US"/>
        </a:p>
      </dgm:t>
    </dgm:pt>
    <dgm:pt modelId="{CB388FB6-8418-4C31-9F2E-018F8577EC26}" type="sibTrans" cxnId="{8CB07A7E-B269-4FA8-86E5-01BEE1383BED}">
      <dgm:prSet/>
      <dgm:spPr/>
      <dgm:t>
        <a:bodyPr/>
        <a:lstStyle/>
        <a:p>
          <a:endParaRPr lang="en-US"/>
        </a:p>
      </dgm:t>
    </dgm:pt>
    <dgm:pt modelId="{200915BD-C383-44A7-B8EC-790F4EA2388C}">
      <dgm:prSet phldrT="[Text]" custT="1"/>
      <dgm:spPr>
        <a:solidFill>
          <a:srgbClr val="B02633"/>
        </a:solidFill>
      </dgm:spPr>
      <dgm:t>
        <a:bodyPr/>
        <a:lstStyle/>
        <a:p>
          <a:r>
            <a:rPr lang="en-US" sz="1800" b="0" i="0">
              <a:latin typeface="Open Sans Light" panose="020B0306030504020204" pitchFamily="34" charset="0"/>
              <a:ea typeface="Open Sans Light" panose="020B0306030504020204" pitchFamily="34" charset="0"/>
              <a:cs typeface="Open Sans Light" panose="020B0306030504020204" pitchFamily="34" charset="0"/>
            </a:rPr>
            <a:t>Scenario development</a:t>
          </a:r>
        </a:p>
      </dgm:t>
    </dgm:pt>
    <dgm:pt modelId="{E603B641-5585-4BAB-8EEC-5C03DD64341D}" type="parTrans" cxnId="{ACB12584-D1CE-465E-91A8-E5040C8C6520}">
      <dgm:prSet/>
      <dgm:spPr/>
      <dgm:t>
        <a:bodyPr/>
        <a:lstStyle/>
        <a:p>
          <a:endParaRPr lang="en-US"/>
        </a:p>
      </dgm:t>
    </dgm:pt>
    <dgm:pt modelId="{E18FC352-B60B-4BC4-B172-92A19F50C5D6}" type="sibTrans" cxnId="{ACB12584-D1CE-465E-91A8-E5040C8C6520}">
      <dgm:prSet/>
      <dgm:spPr/>
      <dgm:t>
        <a:bodyPr/>
        <a:lstStyle/>
        <a:p>
          <a:endParaRPr lang="en-US"/>
        </a:p>
      </dgm:t>
    </dgm:pt>
    <dgm:pt modelId="{E8BF9AF7-3FAA-4835-99E7-74405A0EA7F1}">
      <dgm:prSet phldrT="[Text]" custT="1"/>
      <dgm:spPr>
        <a:solidFill>
          <a:srgbClr val="B02633">
            <a:alpha val="16078"/>
          </a:srgbClr>
        </a:solidFill>
      </dgm:spPr>
      <dgm:t>
        <a:bodyPr/>
        <a:lstStyle/>
        <a:p>
          <a:r>
            <a:rPr lang="en-US" sz="1800" b="0" i="0">
              <a:latin typeface="Open Sans Light" panose="020B0306030504020204" pitchFamily="34" charset="0"/>
              <a:ea typeface="Open Sans Light" panose="020B0306030504020204" pitchFamily="34" charset="0"/>
              <a:cs typeface="Open Sans Light" panose="020B0306030504020204" pitchFamily="34" charset="0"/>
            </a:rPr>
            <a:t>Results analysis</a:t>
          </a:r>
        </a:p>
      </dgm:t>
    </dgm:pt>
    <dgm:pt modelId="{85D59572-B26C-4A0A-A33C-703F8127E4CD}" type="parTrans" cxnId="{B968A811-C7BC-4C78-BF16-D8DF95DB64BF}">
      <dgm:prSet/>
      <dgm:spPr/>
      <dgm:t>
        <a:bodyPr/>
        <a:lstStyle/>
        <a:p>
          <a:endParaRPr lang="en-US"/>
        </a:p>
      </dgm:t>
    </dgm:pt>
    <dgm:pt modelId="{86286375-4BE9-4605-BDF1-722D30DC6429}" type="sibTrans" cxnId="{B968A811-C7BC-4C78-BF16-D8DF95DB64BF}">
      <dgm:prSet/>
      <dgm:spPr/>
      <dgm:t>
        <a:bodyPr/>
        <a:lstStyle/>
        <a:p>
          <a:endParaRPr lang="en-US"/>
        </a:p>
      </dgm:t>
    </dgm:pt>
    <dgm:pt modelId="{C469072F-30D1-4145-BFDD-BEEBAC75C3C9}" type="pres">
      <dgm:prSet presAssocID="{62B6132C-D6F0-40BE-9DFE-0F5A74794889}" presName="Name0" presStyleCnt="0">
        <dgm:presLayoutVars>
          <dgm:dir/>
          <dgm:animLvl val="lvl"/>
          <dgm:resizeHandles val="exact"/>
        </dgm:presLayoutVars>
      </dgm:prSet>
      <dgm:spPr/>
    </dgm:pt>
    <dgm:pt modelId="{97643686-03DE-4591-9EAF-D79F8029897A}" type="pres">
      <dgm:prSet presAssocID="{E1C5A5E4-597B-40CF-B6A4-FCE69B03A7FD}" presName="parTxOnly" presStyleLbl="node1" presStyleIdx="0" presStyleCnt="3">
        <dgm:presLayoutVars>
          <dgm:chMax val="0"/>
          <dgm:chPref val="0"/>
          <dgm:bulletEnabled val="1"/>
        </dgm:presLayoutVars>
      </dgm:prSet>
      <dgm:spPr/>
    </dgm:pt>
    <dgm:pt modelId="{8C431259-605E-4BB7-8B36-160E4A395543}" type="pres">
      <dgm:prSet presAssocID="{CB388FB6-8418-4C31-9F2E-018F8577EC26}" presName="parTxOnlySpace" presStyleCnt="0"/>
      <dgm:spPr/>
    </dgm:pt>
    <dgm:pt modelId="{7772914F-8EAB-4756-AC06-D0F224F6D10C}" type="pres">
      <dgm:prSet presAssocID="{200915BD-C383-44A7-B8EC-790F4EA2388C}" presName="parTxOnly" presStyleLbl="node1" presStyleIdx="1" presStyleCnt="3">
        <dgm:presLayoutVars>
          <dgm:chMax val="0"/>
          <dgm:chPref val="0"/>
          <dgm:bulletEnabled val="1"/>
        </dgm:presLayoutVars>
      </dgm:prSet>
      <dgm:spPr/>
    </dgm:pt>
    <dgm:pt modelId="{402F802C-ABFE-41E4-94ED-B347CC8AA124}" type="pres">
      <dgm:prSet presAssocID="{E18FC352-B60B-4BC4-B172-92A19F50C5D6}" presName="parTxOnlySpace" presStyleCnt="0"/>
      <dgm:spPr/>
    </dgm:pt>
    <dgm:pt modelId="{D78E4F00-5D66-43A8-B856-EC3F3A91922A}" type="pres">
      <dgm:prSet presAssocID="{E8BF9AF7-3FAA-4835-99E7-74405A0EA7F1}" presName="parTxOnly" presStyleLbl="node1" presStyleIdx="2" presStyleCnt="3">
        <dgm:presLayoutVars>
          <dgm:chMax val="0"/>
          <dgm:chPref val="0"/>
          <dgm:bulletEnabled val="1"/>
        </dgm:presLayoutVars>
      </dgm:prSet>
      <dgm:spPr/>
    </dgm:pt>
  </dgm:ptLst>
  <dgm:cxnLst>
    <dgm:cxn modelId="{B40EEE04-D05C-4F1D-8DBF-BB1CC4B688B1}" type="presOf" srcId="{62B6132C-D6F0-40BE-9DFE-0F5A74794889}" destId="{C469072F-30D1-4145-BFDD-BEEBAC75C3C9}" srcOrd="0" destOrd="0" presId="urn:microsoft.com/office/officeart/2005/8/layout/chevron1"/>
    <dgm:cxn modelId="{62CA9C0F-43F7-40BF-9E88-490BBAA34BE2}" type="presOf" srcId="{E8BF9AF7-3FAA-4835-99E7-74405A0EA7F1}" destId="{D78E4F00-5D66-43A8-B856-EC3F3A91922A}" srcOrd="0" destOrd="0" presId="urn:microsoft.com/office/officeart/2005/8/layout/chevron1"/>
    <dgm:cxn modelId="{B968A811-C7BC-4C78-BF16-D8DF95DB64BF}" srcId="{62B6132C-D6F0-40BE-9DFE-0F5A74794889}" destId="{E8BF9AF7-3FAA-4835-99E7-74405A0EA7F1}" srcOrd="2" destOrd="0" parTransId="{85D59572-B26C-4A0A-A33C-703F8127E4CD}" sibTransId="{86286375-4BE9-4605-BDF1-722D30DC6429}"/>
    <dgm:cxn modelId="{BBF3FF7A-3231-40E3-B9C3-D54618EBB47D}" type="presOf" srcId="{200915BD-C383-44A7-B8EC-790F4EA2388C}" destId="{7772914F-8EAB-4756-AC06-D0F224F6D10C}" srcOrd="0" destOrd="0" presId="urn:microsoft.com/office/officeart/2005/8/layout/chevron1"/>
    <dgm:cxn modelId="{8CB07A7E-B269-4FA8-86E5-01BEE1383BED}" srcId="{62B6132C-D6F0-40BE-9DFE-0F5A74794889}" destId="{E1C5A5E4-597B-40CF-B6A4-FCE69B03A7FD}" srcOrd="0" destOrd="0" parTransId="{B9745E7F-18C7-4489-AD73-2DB831F62EF8}" sibTransId="{CB388FB6-8418-4C31-9F2E-018F8577EC26}"/>
    <dgm:cxn modelId="{ACB12584-D1CE-465E-91A8-E5040C8C6520}" srcId="{62B6132C-D6F0-40BE-9DFE-0F5A74794889}" destId="{200915BD-C383-44A7-B8EC-790F4EA2388C}" srcOrd="1" destOrd="0" parTransId="{E603B641-5585-4BAB-8EEC-5C03DD64341D}" sibTransId="{E18FC352-B60B-4BC4-B172-92A19F50C5D6}"/>
    <dgm:cxn modelId="{AB9656C2-6F81-40F1-AB10-D70D87A93D56}" type="presOf" srcId="{E1C5A5E4-597B-40CF-B6A4-FCE69B03A7FD}" destId="{97643686-03DE-4591-9EAF-D79F8029897A}" srcOrd="0" destOrd="0" presId="urn:microsoft.com/office/officeart/2005/8/layout/chevron1"/>
    <dgm:cxn modelId="{B0807822-88E4-4FF4-B6CA-749329FCEAB0}" type="presParOf" srcId="{C469072F-30D1-4145-BFDD-BEEBAC75C3C9}" destId="{97643686-03DE-4591-9EAF-D79F8029897A}" srcOrd="0" destOrd="0" presId="urn:microsoft.com/office/officeart/2005/8/layout/chevron1"/>
    <dgm:cxn modelId="{CE06B310-BFE8-4D60-A20A-5F7A70A66440}" type="presParOf" srcId="{C469072F-30D1-4145-BFDD-BEEBAC75C3C9}" destId="{8C431259-605E-4BB7-8B36-160E4A395543}" srcOrd="1" destOrd="0" presId="urn:microsoft.com/office/officeart/2005/8/layout/chevron1"/>
    <dgm:cxn modelId="{5BA694B5-7DF3-4131-9D92-160941904C3D}" type="presParOf" srcId="{C469072F-30D1-4145-BFDD-BEEBAC75C3C9}" destId="{7772914F-8EAB-4756-AC06-D0F224F6D10C}" srcOrd="2" destOrd="0" presId="urn:microsoft.com/office/officeart/2005/8/layout/chevron1"/>
    <dgm:cxn modelId="{58DDFE35-F56A-4BA4-B440-0E71F63CD5D0}" type="presParOf" srcId="{C469072F-30D1-4145-BFDD-BEEBAC75C3C9}" destId="{402F802C-ABFE-41E4-94ED-B347CC8AA124}" srcOrd="3" destOrd="0" presId="urn:microsoft.com/office/officeart/2005/8/layout/chevron1"/>
    <dgm:cxn modelId="{3D8F3B69-3070-462F-885E-606E24AB3637}" type="presParOf" srcId="{C469072F-30D1-4145-BFDD-BEEBAC75C3C9}" destId="{D78E4F00-5D66-43A8-B856-EC3F3A91922A}" srcOrd="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D746E6E-5CEF-47CB-9F4B-C6910C0A8FDC}"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E7594096-C1F9-4601-B54A-6122E467EE9A}">
      <dgm:prSet phldrT="[Text]" custT="1"/>
      <dgm:spPr/>
      <dgm:t>
        <a:bodyPr anchor="t"/>
        <a:lstStyle/>
        <a:p>
          <a:r>
            <a:rPr lang="en-US" sz="2800" b="0" i="0">
              <a:latin typeface="Open Sans Light"/>
              <a:ea typeface="Open Sans Light" panose="020B0306030504020204" pitchFamily="34" charset="0"/>
              <a:cs typeface="Open Sans Light" panose="020B0306030504020204" pitchFamily="34" charset="0"/>
            </a:rPr>
            <a:t>From MAED-D</a:t>
          </a:r>
        </a:p>
      </dgm:t>
    </dgm:pt>
    <dgm:pt modelId="{496E7745-07B7-4124-8DE0-9787C4E32DD5}" type="parTrans" cxnId="{C0DC6E78-F8E1-41A9-9500-494022DEE70B}">
      <dgm:prSet/>
      <dgm:spPr/>
      <dgm:t>
        <a:bodyPr/>
        <a:lstStyle/>
        <a:p>
          <a:endParaRPr lang="en-US"/>
        </a:p>
      </dgm:t>
    </dgm:pt>
    <dgm:pt modelId="{ACA5AC51-35CD-4996-91B5-03A16B695364}" type="sibTrans" cxnId="{C0DC6E78-F8E1-41A9-9500-494022DEE70B}">
      <dgm:prSet/>
      <dgm:spPr/>
      <dgm:t>
        <a:bodyPr/>
        <a:lstStyle/>
        <a:p>
          <a:endParaRPr lang="en-US"/>
        </a:p>
      </dgm:t>
    </dgm:pt>
    <dgm:pt modelId="{E8DDF87A-A072-4F71-A591-6E879BAB52B0}">
      <dgm:prSet phldrT="[Text]" custT="1"/>
      <dgm:spPr>
        <a:solidFill>
          <a:srgbClr val="71CCFF"/>
        </a:solidFill>
      </dgm:spPr>
      <dgm:t>
        <a:bodyPr/>
        <a:lstStyle/>
        <a:p>
          <a:pPr>
            <a:buFont typeface="Arial" pitchFamily="34" charset="0"/>
            <a:buChar char="•"/>
          </a:pPr>
          <a:r>
            <a:rPr lang="en-GB" sz="2000" b="0" i="0">
              <a:solidFill>
                <a:srgbClr val="000000"/>
              </a:solidFill>
              <a:latin typeface="Open Sans Light"/>
              <a:ea typeface="Open Sans Light" panose="020B0306030504020204" pitchFamily="34" charset="0"/>
              <a:cs typeface="Open Sans Light" panose="020B0306030504020204" pitchFamily="34" charset="0"/>
            </a:rPr>
            <a:t>Time horizon of the study period (base and reference years)</a:t>
          </a:r>
          <a:endParaRPr lang="en-US" sz="2000" b="0" i="0">
            <a:latin typeface="Open Sans Light"/>
            <a:ea typeface="Open Sans Light" panose="020B0306030504020204" pitchFamily="34" charset="0"/>
            <a:cs typeface="Open Sans Light" panose="020B0306030504020204" pitchFamily="34" charset="0"/>
          </a:endParaRPr>
        </a:p>
      </dgm:t>
    </dgm:pt>
    <dgm:pt modelId="{45EC0A07-8C51-4B9E-A064-AEECA0DBC8F9}" type="parTrans" cxnId="{2E6F55C2-CA98-42A5-A04D-6E512C110CE3}">
      <dgm:prSet/>
      <dgm:spPr/>
      <dgm:t>
        <a:bodyPr/>
        <a:lstStyle/>
        <a:p>
          <a:endParaRPr lang="en-US"/>
        </a:p>
      </dgm:t>
    </dgm:pt>
    <dgm:pt modelId="{87F16E80-6E2A-4966-90BA-1F0D50428F3D}" type="sibTrans" cxnId="{2E6F55C2-CA98-42A5-A04D-6E512C110CE3}">
      <dgm:prSet/>
      <dgm:spPr/>
      <dgm:t>
        <a:bodyPr/>
        <a:lstStyle/>
        <a:p>
          <a:endParaRPr lang="en-US"/>
        </a:p>
      </dgm:t>
    </dgm:pt>
    <dgm:pt modelId="{395BE54B-AA99-475A-8AB9-1E3AFF6450AF}">
      <dgm:prSet phldrT="[Text]" custT="1"/>
      <dgm:spPr/>
      <dgm:t>
        <a:bodyPr anchor="t"/>
        <a:lstStyle/>
        <a:p>
          <a:r>
            <a:rPr lang="en-US" sz="2800" b="0" i="0" dirty="0">
              <a:latin typeface="Open Sans Light"/>
              <a:ea typeface="Open Sans Light" panose="020B0306030504020204" pitchFamily="34" charset="0"/>
              <a:cs typeface="Open Sans Light" panose="020B0306030504020204" pitchFamily="34" charset="0"/>
            </a:rPr>
            <a:t>From user</a:t>
          </a:r>
        </a:p>
      </dgm:t>
    </dgm:pt>
    <dgm:pt modelId="{703F28F9-2B28-41FC-A6CB-EC45A57EE54A}" type="parTrans" cxnId="{1894884E-7690-4AD3-9136-244F6AC0F16B}">
      <dgm:prSet/>
      <dgm:spPr/>
      <dgm:t>
        <a:bodyPr/>
        <a:lstStyle/>
        <a:p>
          <a:endParaRPr lang="en-US"/>
        </a:p>
      </dgm:t>
    </dgm:pt>
    <dgm:pt modelId="{26D1E434-C54D-42AF-9AF4-5534456F4E76}" type="sibTrans" cxnId="{1894884E-7690-4AD3-9136-244F6AC0F16B}">
      <dgm:prSet/>
      <dgm:spPr/>
      <dgm:t>
        <a:bodyPr/>
        <a:lstStyle/>
        <a:p>
          <a:endParaRPr lang="en-US"/>
        </a:p>
      </dgm:t>
    </dgm:pt>
    <dgm:pt modelId="{D64ABAD0-9D10-4C4A-8C32-6A13573CAA53}">
      <dgm:prSet phldrT="[Text]" custT="1"/>
      <dgm:spPr>
        <a:solidFill>
          <a:srgbClr val="B02633"/>
        </a:solidFill>
      </dgm:spPr>
      <dgm:t>
        <a:bodyPr/>
        <a:lstStyle/>
        <a:p>
          <a:pPr>
            <a:buFont typeface="Arial" pitchFamily="34" charset="0"/>
            <a:buChar char="•"/>
          </a:pPr>
          <a:r>
            <a:rPr lang="en-GB" sz="1200" b="0" i="0">
              <a:solidFill>
                <a:schemeClr val="bg1"/>
              </a:solidFill>
              <a:latin typeface="Open Sans Light"/>
              <a:ea typeface="Open Sans Light" panose="020B0306030504020204" pitchFamily="34" charset="0"/>
              <a:cs typeface="Open Sans Light" panose="020B0306030504020204" pitchFamily="34" charset="0"/>
            </a:rPr>
            <a:t>Seasons</a:t>
          </a:r>
          <a:endParaRPr lang="en-US" sz="1200" b="0" i="0">
            <a:solidFill>
              <a:schemeClr val="bg1"/>
            </a:solidFill>
            <a:latin typeface="Open Sans Light"/>
            <a:ea typeface="Open Sans Light" panose="020B0306030504020204" pitchFamily="34" charset="0"/>
            <a:cs typeface="Open Sans Light" panose="020B0306030504020204" pitchFamily="34" charset="0"/>
          </a:endParaRPr>
        </a:p>
      </dgm:t>
    </dgm:pt>
    <dgm:pt modelId="{D7E97E70-C6CF-4AD4-8DC2-E3342F008375}" type="parTrans" cxnId="{51B6FFF0-99EF-4945-8506-2F6463812486}">
      <dgm:prSet/>
      <dgm:spPr/>
      <dgm:t>
        <a:bodyPr/>
        <a:lstStyle/>
        <a:p>
          <a:endParaRPr lang="en-US"/>
        </a:p>
      </dgm:t>
    </dgm:pt>
    <dgm:pt modelId="{C77A925C-B6D6-433D-A087-366B155158E7}" type="sibTrans" cxnId="{51B6FFF0-99EF-4945-8506-2F6463812486}">
      <dgm:prSet/>
      <dgm:spPr/>
      <dgm:t>
        <a:bodyPr/>
        <a:lstStyle/>
        <a:p>
          <a:endParaRPr lang="en-US"/>
        </a:p>
      </dgm:t>
    </dgm:pt>
    <dgm:pt modelId="{E88ACDD9-D456-40E2-8B79-F9A39B50E0F5}">
      <dgm:prSet custT="1"/>
      <dgm:spPr>
        <a:solidFill>
          <a:srgbClr val="71CCFF"/>
        </a:solidFill>
      </dgm:spPr>
      <dgm:t>
        <a:bodyPr/>
        <a:lstStyle/>
        <a:p>
          <a:r>
            <a:rPr lang="en-GB" sz="2000" b="0" i="0">
              <a:solidFill>
                <a:srgbClr val="000000"/>
              </a:solidFill>
              <a:latin typeface="Open Sans Light"/>
              <a:ea typeface="Open Sans Light" panose="020B0306030504020204" pitchFamily="34" charset="0"/>
              <a:cs typeface="Open Sans Light" panose="020B0306030504020204" pitchFamily="34" charset="0"/>
            </a:rPr>
            <a:t>Average electricity demand by sectors, by years</a:t>
          </a:r>
        </a:p>
      </dgm:t>
    </dgm:pt>
    <dgm:pt modelId="{2A228D9C-DC58-49D0-9B6A-F63BBB74A2CD}" type="parTrans" cxnId="{E2B958A0-4293-42ED-A0DD-58292B1D34FB}">
      <dgm:prSet/>
      <dgm:spPr/>
      <dgm:t>
        <a:bodyPr/>
        <a:lstStyle/>
        <a:p>
          <a:endParaRPr lang="en-US"/>
        </a:p>
      </dgm:t>
    </dgm:pt>
    <dgm:pt modelId="{77A13329-54E2-433C-90FC-24AE5DA6904B}" type="sibTrans" cxnId="{E2B958A0-4293-42ED-A0DD-58292B1D34FB}">
      <dgm:prSet/>
      <dgm:spPr/>
      <dgm:t>
        <a:bodyPr/>
        <a:lstStyle/>
        <a:p>
          <a:endParaRPr lang="en-US"/>
        </a:p>
      </dgm:t>
    </dgm:pt>
    <dgm:pt modelId="{2A93E194-6029-4282-8D18-BB1FDB8B1234}">
      <dgm:prSet custT="1"/>
      <dgm:spPr>
        <a:solidFill>
          <a:srgbClr val="B02633"/>
        </a:solidFill>
      </dgm:spPr>
      <dgm:t>
        <a:bodyPr/>
        <a:lstStyle/>
        <a:p>
          <a:r>
            <a:rPr lang="en-GB" sz="1200" b="0" i="0">
              <a:solidFill>
                <a:schemeClr val="bg1"/>
              </a:solidFill>
              <a:latin typeface="Open Sans Light"/>
              <a:ea typeface="Open Sans Light" panose="020B0306030504020204" pitchFamily="34" charset="0"/>
              <a:cs typeface="Open Sans Light" panose="020B0306030504020204" pitchFamily="34" charset="0"/>
            </a:rPr>
            <a:t>Day types (normal weekdays)</a:t>
          </a:r>
        </a:p>
      </dgm:t>
    </dgm:pt>
    <dgm:pt modelId="{3A415302-0CDE-4369-AF39-0184458531A5}" type="parTrans" cxnId="{9400BA31-AFF7-4FF6-9F23-6C2F877EFBF4}">
      <dgm:prSet/>
      <dgm:spPr/>
      <dgm:t>
        <a:bodyPr/>
        <a:lstStyle/>
        <a:p>
          <a:endParaRPr lang="en-US"/>
        </a:p>
      </dgm:t>
    </dgm:pt>
    <dgm:pt modelId="{FDF251CA-9898-4C4C-B5B8-401F2E7E63E6}" type="sibTrans" cxnId="{9400BA31-AFF7-4FF6-9F23-6C2F877EFBF4}">
      <dgm:prSet/>
      <dgm:spPr/>
      <dgm:t>
        <a:bodyPr/>
        <a:lstStyle/>
        <a:p>
          <a:endParaRPr lang="en-US"/>
        </a:p>
      </dgm:t>
    </dgm:pt>
    <dgm:pt modelId="{A38CC2D6-9CD4-4E4B-B1FC-4884C82241E5}">
      <dgm:prSet custT="1"/>
      <dgm:spPr>
        <a:solidFill>
          <a:srgbClr val="71CCFF"/>
        </a:solidFill>
      </dgm:spPr>
      <dgm:t>
        <a:bodyPr/>
        <a:lstStyle/>
        <a:p>
          <a:r>
            <a:rPr lang="en-GB" sz="1200" b="0" i="0">
              <a:solidFill>
                <a:srgbClr val="000000"/>
              </a:solidFill>
              <a:latin typeface="Open Sans Light"/>
              <a:ea typeface="Open Sans Light" panose="020B0306030504020204" pitchFamily="34" charset="0"/>
              <a:cs typeface="Open Sans Light" panose="020B0306030504020204" pitchFamily="34" charset="0"/>
            </a:rPr>
            <a:t>Share of electricity supplied by the grid, by sectors</a:t>
          </a:r>
        </a:p>
      </dgm:t>
    </dgm:pt>
    <dgm:pt modelId="{99042176-D458-46D3-B79F-72AD51CC5A7A}" type="parTrans" cxnId="{DC21DAE6-CF72-4F32-B784-803901F7C8B2}">
      <dgm:prSet/>
      <dgm:spPr/>
      <dgm:t>
        <a:bodyPr/>
        <a:lstStyle/>
        <a:p>
          <a:endParaRPr lang="en-US"/>
        </a:p>
      </dgm:t>
    </dgm:pt>
    <dgm:pt modelId="{10FCE319-FCAB-4911-869F-8639B82B6704}" type="sibTrans" cxnId="{DC21DAE6-CF72-4F32-B784-803901F7C8B2}">
      <dgm:prSet/>
      <dgm:spPr/>
      <dgm:t>
        <a:bodyPr/>
        <a:lstStyle/>
        <a:p>
          <a:endParaRPr lang="en-US"/>
        </a:p>
      </dgm:t>
    </dgm:pt>
    <dgm:pt modelId="{00C231CC-AFE7-44B3-996A-2797381AB762}">
      <dgm:prSet custT="1"/>
      <dgm:spPr>
        <a:solidFill>
          <a:srgbClr val="71CCFF"/>
        </a:solidFill>
      </dgm:spPr>
      <dgm:t>
        <a:bodyPr/>
        <a:lstStyle/>
        <a:p>
          <a:r>
            <a:rPr lang="en-GB" sz="1200" b="0" i="0">
              <a:solidFill>
                <a:srgbClr val="000000"/>
              </a:solidFill>
              <a:latin typeface="Open Sans Light"/>
              <a:ea typeface="Open Sans Light" panose="020B0306030504020204" pitchFamily="34" charset="0"/>
              <a:cs typeface="Open Sans Light" panose="020B0306030504020204" pitchFamily="34" charset="0"/>
            </a:rPr>
            <a:t>Share of clients by sectors</a:t>
          </a:r>
        </a:p>
      </dgm:t>
    </dgm:pt>
    <dgm:pt modelId="{3AD58330-A175-4D83-8066-0058328CBB15}" type="parTrans" cxnId="{32C753CC-72FD-43B8-9B53-5CAD27BE39F8}">
      <dgm:prSet/>
      <dgm:spPr/>
      <dgm:t>
        <a:bodyPr/>
        <a:lstStyle/>
        <a:p>
          <a:endParaRPr lang="en-US"/>
        </a:p>
      </dgm:t>
    </dgm:pt>
    <dgm:pt modelId="{D4CD9F2C-44E0-4B44-8205-B535E07E8266}" type="sibTrans" cxnId="{32C753CC-72FD-43B8-9B53-5CAD27BE39F8}">
      <dgm:prSet/>
      <dgm:spPr/>
      <dgm:t>
        <a:bodyPr/>
        <a:lstStyle/>
        <a:p>
          <a:endParaRPr lang="en-US"/>
        </a:p>
      </dgm:t>
    </dgm:pt>
    <dgm:pt modelId="{B9291EA0-2288-4748-9029-EAD9459FAA01}">
      <dgm:prSet custT="1"/>
      <dgm:spPr>
        <a:solidFill>
          <a:srgbClr val="71CCFF"/>
        </a:solidFill>
      </dgm:spPr>
      <dgm:t>
        <a:bodyPr/>
        <a:lstStyle/>
        <a:p>
          <a:r>
            <a:rPr lang="en-GB" sz="1200" b="0" i="0">
              <a:solidFill>
                <a:srgbClr val="000000"/>
              </a:solidFill>
              <a:latin typeface="Open Sans Light"/>
              <a:ea typeface="Open Sans Light" panose="020B0306030504020204" pitchFamily="34" charset="0"/>
              <a:cs typeface="Open Sans Light" panose="020B0306030504020204" pitchFamily="34" charset="0"/>
            </a:rPr>
            <a:t>Transmission losses</a:t>
          </a:r>
        </a:p>
      </dgm:t>
    </dgm:pt>
    <dgm:pt modelId="{CFD7F165-EAB0-4749-B4CC-C3405ECB9819}" type="parTrans" cxnId="{713D86C2-AD9E-43F0-BAD0-6935EBC43460}">
      <dgm:prSet/>
      <dgm:spPr/>
      <dgm:t>
        <a:bodyPr/>
        <a:lstStyle/>
        <a:p>
          <a:endParaRPr lang="en-US"/>
        </a:p>
      </dgm:t>
    </dgm:pt>
    <dgm:pt modelId="{5A95A574-A71B-482E-ABF2-5966B8558D32}" type="sibTrans" cxnId="{713D86C2-AD9E-43F0-BAD0-6935EBC43460}">
      <dgm:prSet/>
      <dgm:spPr/>
      <dgm:t>
        <a:bodyPr/>
        <a:lstStyle/>
        <a:p>
          <a:endParaRPr lang="en-US"/>
        </a:p>
      </dgm:t>
    </dgm:pt>
    <dgm:pt modelId="{65A993DD-A5C4-46FC-8D1A-BFD54EB309AA}">
      <dgm:prSet custT="1"/>
      <dgm:spPr>
        <a:solidFill>
          <a:srgbClr val="71CCFF"/>
        </a:solidFill>
      </dgm:spPr>
      <dgm:t>
        <a:bodyPr/>
        <a:lstStyle/>
        <a:p>
          <a:r>
            <a:rPr lang="en-GB" sz="1200" b="0" i="0">
              <a:solidFill>
                <a:srgbClr val="000000"/>
              </a:solidFill>
              <a:latin typeface="Open Sans Light"/>
              <a:ea typeface="Open Sans Light" panose="020B0306030504020204" pitchFamily="34" charset="0"/>
              <a:cs typeface="Open Sans Light" panose="020B0306030504020204" pitchFamily="34" charset="0"/>
            </a:rPr>
            <a:t>Distribution losses by sectors</a:t>
          </a:r>
        </a:p>
      </dgm:t>
    </dgm:pt>
    <dgm:pt modelId="{74E2E17B-1D1E-44F5-8812-8606F1E47102}" type="parTrans" cxnId="{9D74F59C-50D1-4544-B829-CAAEC0031FB7}">
      <dgm:prSet/>
      <dgm:spPr/>
      <dgm:t>
        <a:bodyPr/>
        <a:lstStyle/>
        <a:p>
          <a:endParaRPr lang="en-US"/>
        </a:p>
      </dgm:t>
    </dgm:pt>
    <dgm:pt modelId="{1A9D9C24-096E-4044-9264-5057E483BEB2}" type="sibTrans" cxnId="{9D74F59C-50D1-4544-B829-CAAEC0031FB7}">
      <dgm:prSet/>
      <dgm:spPr/>
      <dgm:t>
        <a:bodyPr/>
        <a:lstStyle/>
        <a:p>
          <a:endParaRPr lang="en-US"/>
        </a:p>
      </dgm:t>
    </dgm:pt>
    <dgm:pt modelId="{CF318AE3-6576-4537-A319-BB3E6E880B8F}">
      <dgm:prSet custT="1"/>
      <dgm:spPr>
        <a:solidFill>
          <a:srgbClr val="B02633"/>
        </a:solidFill>
      </dgm:spPr>
      <dgm:t>
        <a:bodyPr/>
        <a:lstStyle/>
        <a:p>
          <a:r>
            <a:rPr lang="en-GB" sz="1200" b="0" i="0">
              <a:solidFill>
                <a:schemeClr val="bg1"/>
              </a:solidFill>
              <a:latin typeface="Open Sans Light"/>
              <a:ea typeface="Open Sans Light" panose="020B0306030504020204" pitchFamily="34" charset="0"/>
              <a:cs typeface="Open Sans Light" panose="020B0306030504020204" pitchFamily="34" charset="0"/>
            </a:rPr>
            <a:t>Seasonal, daily, and hourly coefficients</a:t>
          </a:r>
        </a:p>
      </dgm:t>
    </dgm:pt>
    <dgm:pt modelId="{1B54BA09-31AE-4493-A42A-F5A109E1211A}" type="parTrans" cxnId="{A64D97AB-52B0-44BC-A955-ACE19D72B401}">
      <dgm:prSet/>
      <dgm:spPr/>
      <dgm:t>
        <a:bodyPr/>
        <a:lstStyle/>
        <a:p>
          <a:endParaRPr lang="en-GB"/>
        </a:p>
      </dgm:t>
    </dgm:pt>
    <dgm:pt modelId="{1339D66C-129E-433F-A162-220A49F4DF2B}" type="sibTrans" cxnId="{A64D97AB-52B0-44BC-A955-ACE19D72B401}">
      <dgm:prSet/>
      <dgm:spPr/>
      <dgm:t>
        <a:bodyPr/>
        <a:lstStyle/>
        <a:p>
          <a:endParaRPr lang="en-GB"/>
        </a:p>
      </dgm:t>
    </dgm:pt>
    <dgm:pt modelId="{65672114-8AD4-4930-9F79-6A0B40F2A6A3}">
      <dgm:prSet phldrT="[Text]" custT="1"/>
      <dgm:spPr>
        <a:solidFill>
          <a:srgbClr val="B02633"/>
        </a:solidFill>
      </dgm:spPr>
      <dgm:t>
        <a:bodyPr/>
        <a:lstStyle/>
        <a:p>
          <a:pPr>
            <a:buFont typeface="Arial" pitchFamily="34" charset="0"/>
            <a:buChar char="•"/>
          </a:pPr>
          <a:r>
            <a:rPr lang="en-GB" sz="1200" b="0" i="0" dirty="0">
              <a:solidFill>
                <a:schemeClr val="bg1"/>
              </a:solidFill>
              <a:latin typeface="Open Sans Light"/>
              <a:ea typeface="Open Sans Light" panose="020B0306030504020204" pitchFamily="34" charset="0"/>
              <a:cs typeface="Open Sans Light" panose="020B0306030504020204" pitchFamily="34" charset="0"/>
            </a:rPr>
            <a:t>Holidays (every week, during the year)</a:t>
          </a:r>
          <a:endParaRPr lang="en-US" sz="1200" b="0" i="0" dirty="0">
            <a:solidFill>
              <a:schemeClr val="bg1"/>
            </a:solidFill>
            <a:latin typeface="Open Sans Light"/>
            <a:ea typeface="Open Sans Light" panose="020B0306030504020204" pitchFamily="34" charset="0"/>
            <a:cs typeface="Open Sans Light" panose="020B0306030504020204" pitchFamily="34" charset="0"/>
          </a:endParaRPr>
        </a:p>
      </dgm:t>
    </dgm:pt>
    <dgm:pt modelId="{C9520443-CD76-4D0E-82B0-366E02883FC4}" type="parTrans" cxnId="{1725D88E-35D1-4DFC-9FA4-884586AAAF72}">
      <dgm:prSet/>
      <dgm:spPr/>
      <dgm:t>
        <a:bodyPr/>
        <a:lstStyle/>
        <a:p>
          <a:endParaRPr lang="en-GB"/>
        </a:p>
      </dgm:t>
    </dgm:pt>
    <dgm:pt modelId="{3FAB1FFB-F809-4EE3-9FCE-6D4A2ACED2CE}" type="sibTrans" cxnId="{1725D88E-35D1-4DFC-9FA4-884586AAAF72}">
      <dgm:prSet/>
      <dgm:spPr/>
      <dgm:t>
        <a:bodyPr/>
        <a:lstStyle/>
        <a:p>
          <a:endParaRPr lang="en-GB"/>
        </a:p>
      </dgm:t>
    </dgm:pt>
    <dgm:pt modelId="{4195E030-2999-4762-ACB5-329F49D7D3A2}" type="pres">
      <dgm:prSet presAssocID="{2D746E6E-5CEF-47CB-9F4B-C6910C0A8FDC}" presName="theList" presStyleCnt="0">
        <dgm:presLayoutVars>
          <dgm:dir/>
          <dgm:animLvl val="lvl"/>
          <dgm:resizeHandles val="exact"/>
        </dgm:presLayoutVars>
      </dgm:prSet>
      <dgm:spPr/>
    </dgm:pt>
    <dgm:pt modelId="{AD8855EB-0F85-4306-A9DD-8797DDEA0FD9}" type="pres">
      <dgm:prSet presAssocID="{E7594096-C1F9-4601-B54A-6122E467EE9A}" presName="compNode" presStyleCnt="0"/>
      <dgm:spPr/>
    </dgm:pt>
    <dgm:pt modelId="{FDA4EBE4-3719-4ADF-B2CC-41A84D18B988}" type="pres">
      <dgm:prSet presAssocID="{E7594096-C1F9-4601-B54A-6122E467EE9A}" presName="aNode" presStyleLbl="bgShp" presStyleIdx="0" presStyleCnt="2" custScaleY="84294" custLinFactNeighborY="3870"/>
      <dgm:spPr/>
    </dgm:pt>
    <dgm:pt modelId="{637DDFE4-E156-4546-96B7-2C9A7E705884}" type="pres">
      <dgm:prSet presAssocID="{E7594096-C1F9-4601-B54A-6122E467EE9A}" presName="textNode" presStyleLbl="bgShp" presStyleIdx="0" presStyleCnt="2"/>
      <dgm:spPr/>
    </dgm:pt>
    <dgm:pt modelId="{3AB87A33-B098-4F31-A35F-ED0309B42654}" type="pres">
      <dgm:prSet presAssocID="{E7594096-C1F9-4601-B54A-6122E467EE9A}" presName="compChildNode" presStyleCnt="0"/>
      <dgm:spPr/>
    </dgm:pt>
    <dgm:pt modelId="{539B8813-F8F1-4A0A-8D5A-21684FF5C825}" type="pres">
      <dgm:prSet presAssocID="{E7594096-C1F9-4601-B54A-6122E467EE9A}" presName="theInnerList" presStyleCnt="0"/>
      <dgm:spPr/>
    </dgm:pt>
    <dgm:pt modelId="{B1AB6218-FE19-4A26-9081-D7F60DE28E53}" type="pres">
      <dgm:prSet presAssocID="{E8DDF87A-A072-4F71-A591-6E879BAB52B0}" presName="childNode" presStyleLbl="node1" presStyleIdx="0" presStyleCnt="10" custScaleY="31882">
        <dgm:presLayoutVars>
          <dgm:bulletEnabled val="1"/>
        </dgm:presLayoutVars>
      </dgm:prSet>
      <dgm:spPr/>
    </dgm:pt>
    <dgm:pt modelId="{7149C979-C5B9-416A-AB47-BB4CDED1E2D6}" type="pres">
      <dgm:prSet presAssocID="{E8DDF87A-A072-4F71-A591-6E879BAB52B0}" presName="aSpace2" presStyleCnt="0"/>
      <dgm:spPr/>
    </dgm:pt>
    <dgm:pt modelId="{FF03B880-36BB-448F-A997-1E36C79377A1}" type="pres">
      <dgm:prSet presAssocID="{E88ACDD9-D456-40E2-8B79-F9A39B50E0F5}" presName="childNode" presStyleLbl="node1" presStyleIdx="1" presStyleCnt="10" custScaleY="31882">
        <dgm:presLayoutVars>
          <dgm:bulletEnabled val="1"/>
        </dgm:presLayoutVars>
      </dgm:prSet>
      <dgm:spPr/>
    </dgm:pt>
    <dgm:pt modelId="{34AA8181-5C54-42B8-BC1A-21D308F90F78}" type="pres">
      <dgm:prSet presAssocID="{E7594096-C1F9-4601-B54A-6122E467EE9A}" presName="aSpace" presStyleCnt="0"/>
      <dgm:spPr/>
    </dgm:pt>
    <dgm:pt modelId="{BE81F9C6-A3EE-4020-B0DA-9A4E014562B4}" type="pres">
      <dgm:prSet presAssocID="{395BE54B-AA99-475A-8AB9-1E3AFF6450AF}" presName="compNode" presStyleCnt="0"/>
      <dgm:spPr/>
    </dgm:pt>
    <dgm:pt modelId="{665705E6-9B61-465A-B33D-C028F3C8B38D}" type="pres">
      <dgm:prSet presAssocID="{395BE54B-AA99-475A-8AB9-1E3AFF6450AF}" presName="aNode" presStyleLbl="bgShp" presStyleIdx="1" presStyleCnt="2" custScaleY="84294" custLinFactNeighborY="5514"/>
      <dgm:spPr/>
    </dgm:pt>
    <dgm:pt modelId="{0A14A94F-D732-4B3E-8F6D-1AA2A64E6717}" type="pres">
      <dgm:prSet presAssocID="{395BE54B-AA99-475A-8AB9-1E3AFF6450AF}" presName="textNode" presStyleLbl="bgShp" presStyleIdx="1" presStyleCnt="2"/>
      <dgm:spPr/>
    </dgm:pt>
    <dgm:pt modelId="{C2FD38F7-DEF2-43D5-825C-BEB60F6010B9}" type="pres">
      <dgm:prSet presAssocID="{395BE54B-AA99-475A-8AB9-1E3AFF6450AF}" presName="compChildNode" presStyleCnt="0"/>
      <dgm:spPr/>
    </dgm:pt>
    <dgm:pt modelId="{56BCDB3A-975F-479E-970E-F642E7070DE2}" type="pres">
      <dgm:prSet presAssocID="{395BE54B-AA99-475A-8AB9-1E3AFF6450AF}" presName="theInnerList" presStyleCnt="0"/>
      <dgm:spPr/>
    </dgm:pt>
    <dgm:pt modelId="{9BBA4110-0BA2-49E2-ACFA-4DD482CD00C7}" type="pres">
      <dgm:prSet presAssocID="{D64ABAD0-9D10-4C4A-8C32-6A13573CAA53}" presName="childNode" presStyleLbl="node1" presStyleIdx="2" presStyleCnt="10" custScaleY="2000000">
        <dgm:presLayoutVars>
          <dgm:bulletEnabled val="1"/>
        </dgm:presLayoutVars>
      </dgm:prSet>
      <dgm:spPr/>
    </dgm:pt>
    <dgm:pt modelId="{C979F438-A728-437C-9512-455935DBCB17}" type="pres">
      <dgm:prSet presAssocID="{D64ABAD0-9D10-4C4A-8C32-6A13573CAA53}" presName="aSpace2" presStyleCnt="0"/>
      <dgm:spPr/>
    </dgm:pt>
    <dgm:pt modelId="{99385AF1-1AC4-485E-9643-C187F1892C13}" type="pres">
      <dgm:prSet presAssocID="{65672114-8AD4-4930-9F79-6A0B40F2A6A3}" presName="childNode" presStyleLbl="node1" presStyleIdx="3" presStyleCnt="10" custScaleY="2000000">
        <dgm:presLayoutVars>
          <dgm:bulletEnabled val="1"/>
        </dgm:presLayoutVars>
      </dgm:prSet>
      <dgm:spPr/>
    </dgm:pt>
    <dgm:pt modelId="{674C64F3-F756-4657-8825-0A0367296F76}" type="pres">
      <dgm:prSet presAssocID="{65672114-8AD4-4930-9F79-6A0B40F2A6A3}" presName="aSpace2" presStyleCnt="0"/>
      <dgm:spPr/>
    </dgm:pt>
    <dgm:pt modelId="{C22874B7-6D21-4195-935B-29DDEC535F77}" type="pres">
      <dgm:prSet presAssocID="{2A93E194-6029-4282-8D18-BB1FDB8B1234}" presName="childNode" presStyleLbl="node1" presStyleIdx="4" presStyleCnt="10" custScaleY="2000000">
        <dgm:presLayoutVars>
          <dgm:bulletEnabled val="1"/>
        </dgm:presLayoutVars>
      </dgm:prSet>
      <dgm:spPr/>
    </dgm:pt>
    <dgm:pt modelId="{D8D6088A-3DA9-4981-8FB5-2B7B403104F0}" type="pres">
      <dgm:prSet presAssocID="{2A93E194-6029-4282-8D18-BB1FDB8B1234}" presName="aSpace2" presStyleCnt="0"/>
      <dgm:spPr/>
    </dgm:pt>
    <dgm:pt modelId="{1AE488AD-8AA4-4DC8-BDF1-099B60490CC9}" type="pres">
      <dgm:prSet presAssocID="{CF318AE3-6576-4537-A319-BB3E6E880B8F}" presName="childNode" presStyleLbl="node1" presStyleIdx="5" presStyleCnt="10" custScaleY="2000000">
        <dgm:presLayoutVars>
          <dgm:bulletEnabled val="1"/>
        </dgm:presLayoutVars>
      </dgm:prSet>
      <dgm:spPr/>
    </dgm:pt>
    <dgm:pt modelId="{53EA4548-BD4C-4F0F-8EDC-C22ECA5FCC5B}" type="pres">
      <dgm:prSet presAssocID="{CF318AE3-6576-4537-A319-BB3E6E880B8F}" presName="aSpace2" presStyleCnt="0"/>
      <dgm:spPr/>
    </dgm:pt>
    <dgm:pt modelId="{BB2105C5-4684-4470-994D-0947CE0D510E}" type="pres">
      <dgm:prSet presAssocID="{A38CC2D6-9CD4-4E4B-B1FC-4884C82241E5}" presName="childNode" presStyleLbl="node1" presStyleIdx="6" presStyleCnt="10" custScaleY="2000000">
        <dgm:presLayoutVars>
          <dgm:bulletEnabled val="1"/>
        </dgm:presLayoutVars>
      </dgm:prSet>
      <dgm:spPr/>
    </dgm:pt>
    <dgm:pt modelId="{24745764-E7DB-4987-9220-5C1AD2962703}" type="pres">
      <dgm:prSet presAssocID="{A38CC2D6-9CD4-4E4B-B1FC-4884C82241E5}" presName="aSpace2" presStyleCnt="0"/>
      <dgm:spPr/>
    </dgm:pt>
    <dgm:pt modelId="{16D5C49E-41FA-4445-A12B-136F00ADD146}" type="pres">
      <dgm:prSet presAssocID="{00C231CC-AFE7-44B3-996A-2797381AB762}" presName="childNode" presStyleLbl="node1" presStyleIdx="7" presStyleCnt="10" custScaleY="2000000">
        <dgm:presLayoutVars>
          <dgm:bulletEnabled val="1"/>
        </dgm:presLayoutVars>
      </dgm:prSet>
      <dgm:spPr/>
    </dgm:pt>
    <dgm:pt modelId="{E35D2EFE-9AD3-4971-B0FF-0E8C7B99BEF5}" type="pres">
      <dgm:prSet presAssocID="{00C231CC-AFE7-44B3-996A-2797381AB762}" presName="aSpace2" presStyleCnt="0"/>
      <dgm:spPr/>
    </dgm:pt>
    <dgm:pt modelId="{C1C2464B-3A1E-44A0-8B8D-52B47C97AC96}" type="pres">
      <dgm:prSet presAssocID="{B9291EA0-2288-4748-9029-EAD9459FAA01}" presName="childNode" presStyleLbl="node1" presStyleIdx="8" presStyleCnt="10" custScaleY="2000000">
        <dgm:presLayoutVars>
          <dgm:bulletEnabled val="1"/>
        </dgm:presLayoutVars>
      </dgm:prSet>
      <dgm:spPr/>
    </dgm:pt>
    <dgm:pt modelId="{D1546007-7FD1-46D0-87E2-B5C547880F6F}" type="pres">
      <dgm:prSet presAssocID="{B9291EA0-2288-4748-9029-EAD9459FAA01}" presName="aSpace2" presStyleCnt="0"/>
      <dgm:spPr/>
    </dgm:pt>
    <dgm:pt modelId="{18D275E2-7120-4A41-9BC6-6C5C903D943E}" type="pres">
      <dgm:prSet presAssocID="{65A993DD-A5C4-46FC-8D1A-BFD54EB309AA}" presName="childNode" presStyleLbl="node1" presStyleIdx="9" presStyleCnt="10" custScaleY="2000000">
        <dgm:presLayoutVars>
          <dgm:bulletEnabled val="1"/>
        </dgm:presLayoutVars>
      </dgm:prSet>
      <dgm:spPr/>
    </dgm:pt>
  </dgm:ptLst>
  <dgm:cxnLst>
    <dgm:cxn modelId="{EEF3E907-48B6-411B-A4A9-BA6A863D7099}" type="presOf" srcId="{E7594096-C1F9-4601-B54A-6122E467EE9A}" destId="{637DDFE4-E156-4546-96B7-2C9A7E705884}" srcOrd="1" destOrd="0" presId="urn:microsoft.com/office/officeart/2005/8/layout/lProcess2"/>
    <dgm:cxn modelId="{1F770D21-768C-432E-BA27-B99FB4D7C212}" type="presOf" srcId="{A38CC2D6-9CD4-4E4B-B1FC-4884C82241E5}" destId="{BB2105C5-4684-4470-994D-0947CE0D510E}" srcOrd="0" destOrd="0" presId="urn:microsoft.com/office/officeart/2005/8/layout/lProcess2"/>
    <dgm:cxn modelId="{2D01412B-AE50-424A-A592-BDABAE702165}" type="presOf" srcId="{E7594096-C1F9-4601-B54A-6122E467EE9A}" destId="{FDA4EBE4-3719-4ADF-B2CC-41A84D18B988}" srcOrd="0" destOrd="0" presId="urn:microsoft.com/office/officeart/2005/8/layout/lProcess2"/>
    <dgm:cxn modelId="{9400BA31-AFF7-4FF6-9F23-6C2F877EFBF4}" srcId="{395BE54B-AA99-475A-8AB9-1E3AFF6450AF}" destId="{2A93E194-6029-4282-8D18-BB1FDB8B1234}" srcOrd="2" destOrd="0" parTransId="{3A415302-0CDE-4369-AF39-0184458531A5}" sibTransId="{FDF251CA-9898-4C4C-B5B8-401F2E7E63E6}"/>
    <dgm:cxn modelId="{D96FB548-4417-4AB9-B2ED-845300FE0F3E}" type="presOf" srcId="{65672114-8AD4-4930-9F79-6A0B40F2A6A3}" destId="{99385AF1-1AC4-485E-9643-C187F1892C13}" srcOrd="0" destOrd="0" presId="urn:microsoft.com/office/officeart/2005/8/layout/lProcess2"/>
    <dgm:cxn modelId="{1894884E-7690-4AD3-9136-244F6AC0F16B}" srcId="{2D746E6E-5CEF-47CB-9F4B-C6910C0A8FDC}" destId="{395BE54B-AA99-475A-8AB9-1E3AFF6450AF}" srcOrd="1" destOrd="0" parTransId="{703F28F9-2B28-41FC-A6CB-EC45A57EE54A}" sibTransId="{26D1E434-C54D-42AF-9AF4-5534456F4E76}"/>
    <dgm:cxn modelId="{2D36B855-B9C1-4BC0-AAE5-10D5D47ECAF1}" type="presOf" srcId="{E88ACDD9-D456-40E2-8B79-F9A39B50E0F5}" destId="{FF03B880-36BB-448F-A997-1E36C79377A1}" srcOrd="0" destOrd="0" presId="urn:microsoft.com/office/officeart/2005/8/layout/lProcess2"/>
    <dgm:cxn modelId="{C0DC6E78-F8E1-41A9-9500-494022DEE70B}" srcId="{2D746E6E-5CEF-47CB-9F4B-C6910C0A8FDC}" destId="{E7594096-C1F9-4601-B54A-6122E467EE9A}" srcOrd="0" destOrd="0" parTransId="{496E7745-07B7-4124-8DE0-9787C4E32DD5}" sibTransId="{ACA5AC51-35CD-4996-91B5-03A16B695364}"/>
    <dgm:cxn modelId="{1725D88E-35D1-4DFC-9FA4-884586AAAF72}" srcId="{395BE54B-AA99-475A-8AB9-1E3AFF6450AF}" destId="{65672114-8AD4-4930-9F79-6A0B40F2A6A3}" srcOrd="1" destOrd="0" parTransId="{C9520443-CD76-4D0E-82B0-366E02883FC4}" sibTransId="{3FAB1FFB-F809-4EE3-9FCE-6D4A2ACED2CE}"/>
    <dgm:cxn modelId="{1537ED90-70D3-4B88-84E1-9B4315F3A633}" type="presOf" srcId="{CF318AE3-6576-4537-A319-BB3E6E880B8F}" destId="{1AE488AD-8AA4-4DC8-BDF1-099B60490CC9}" srcOrd="0" destOrd="0" presId="urn:microsoft.com/office/officeart/2005/8/layout/lProcess2"/>
    <dgm:cxn modelId="{91C5C69B-143B-4A7C-A026-47CFDF15B4F8}" type="presOf" srcId="{65A993DD-A5C4-46FC-8D1A-BFD54EB309AA}" destId="{18D275E2-7120-4A41-9BC6-6C5C903D943E}" srcOrd="0" destOrd="0" presId="urn:microsoft.com/office/officeart/2005/8/layout/lProcess2"/>
    <dgm:cxn modelId="{9D74F59C-50D1-4544-B829-CAAEC0031FB7}" srcId="{395BE54B-AA99-475A-8AB9-1E3AFF6450AF}" destId="{65A993DD-A5C4-46FC-8D1A-BFD54EB309AA}" srcOrd="7" destOrd="0" parTransId="{74E2E17B-1D1E-44F5-8812-8606F1E47102}" sibTransId="{1A9D9C24-096E-4044-9264-5057E483BEB2}"/>
    <dgm:cxn modelId="{E2B958A0-4293-42ED-A0DD-58292B1D34FB}" srcId="{E7594096-C1F9-4601-B54A-6122E467EE9A}" destId="{E88ACDD9-D456-40E2-8B79-F9A39B50E0F5}" srcOrd="1" destOrd="0" parTransId="{2A228D9C-DC58-49D0-9B6A-F63BBB74A2CD}" sibTransId="{77A13329-54E2-433C-90FC-24AE5DA6904B}"/>
    <dgm:cxn modelId="{E7015DA4-046C-4616-90DC-FB5B5245D499}" type="presOf" srcId="{00C231CC-AFE7-44B3-996A-2797381AB762}" destId="{16D5C49E-41FA-4445-A12B-136F00ADD146}" srcOrd="0" destOrd="0" presId="urn:microsoft.com/office/officeart/2005/8/layout/lProcess2"/>
    <dgm:cxn modelId="{EF9BE7A6-83B5-474B-969A-ACD46F2B9026}" type="presOf" srcId="{D64ABAD0-9D10-4C4A-8C32-6A13573CAA53}" destId="{9BBA4110-0BA2-49E2-ACFA-4DD482CD00C7}" srcOrd="0" destOrd="0" presId="urn:microsoft.com/office/officeart/2005/8/layout/lProcess2"/>
    <dgm:cxn modelId="{A64D97AB-52B0-44BC-A955-ACE19D72B401}" srcId="{395BE54B-AA99-475A-8AB9-1E3AFF6450AF}" destId="{CF318AE3-6576-4537-A319-BB3E6E880B8F}" srcOrd="3" destOrd="0" parTransId="{1B54BA09-31AE-4493-A42A-F5A109E1211A}" sibTransId="{1339D66C-129E-433F-A162-220A49F4DF2B}"/>
    <dgm:cxn modelId="{9EF2B7B2-2F72-4A21-A434-7736D028C3DD}" type="presOf" srcId="{2A93E194-6029-4282-8D18-BB1FDB8B1234}" destId="{C22874B7-6D21-4195-935B-29DDEC535F77}" srcOrd="0" destOrd="0" presId="urn:microsoft.com/office/officeart/2005/8/layout/lProcess2"/>
    <dgm:cxn modelId="{2E6F55C2-CA98-42A5-A04D-6E512C110CE3}" srcId="{E7594096-C1F9-4601-B54A-6122E467EE9A}" destId="{E8DDF87A-A072-4F71-A591-6E879BAB52B0}" srcOrd="0" destOrd="0" parTransId="{45EC0A07-8C51-4B9E-A064-AEECA0DBC8F9}" sibTransId="{87F16E80-6E2A-4966-90BA-1F0D50428F3D}"/>
    <dgm:cxn modelId="{713D86C2-AD9E-43F0-BAD0-6935EBC43460}" srcId="{395BE54B-AA99-475A-8AB9-1E3AFF6450AF}" destId="{B9291EA0-2288-4748-9029-EAD9459FAA01}" srcOrd="6" destOrd="0" parTransId="{CFD7F165-EAB0-4749-B4CC-C3405ECB9819}" sibTransId="{5A95A574-A71B-482E-ABF2-5966B8558D32}"/>
    <dgm:cxn modelId="{687004C9-DF91-4ED3-AD3D-8B012B42AFDF}" type="presOf" srcId="{E8DDF87A-A072-4F71-A591-6E879BAB52B0}" destId="{B1AB6218-FE19-4A26-9081-D7F60DE28E53}" srcOrd="0" destOrd="0" presId="urn:microsoft.com/office/officeart/2005/8/layout/lProcess2"/>
    <dgm:cxn modelId="{32C753CC-72FD-43B8-9B53-5CAD27BE39F8}" srcId="{395BE54B-AA99-475A-8AB9-1E3AFF6450AF}" destId="{00C231CC-AFE7-44B3-996A-2797381AB762}" srcOrd="5" destOrd="0" parTransId="{3AD58330-A175-4D83-8066-0058328CBB15}" sibTransId="{D4CD9F2C-44E0-4B44-8205-B535E07E8266}"/>
    <dgm:cxn modelId="{B2A454D8-47A2-4173-B9EC-143158808ECE}" type="presOf" srcId="{395BE54B-AA99-475A-8AB9-1E3AFF6450AF}" destId="{665705E6-9B61-465A-B33D-C028F3C8B38D}" srcOrd="0" destOrd="0" presId="urn:microsoft.com/office/officeart/2005/8/layout/lProcess2"/>
    <dgm:cxn modelId="{DC21DAE6-CF72-4F32-B784-803901F7C8B2}" srcId="{395BE54B-AA99-475A-8AB9-1E3AFF6450AF}" destId="{A38CC2D6-9CD4-4E4B-B1FC-4884C82241E5}" srcOrd="4" destOrd="0" parTransId="{99042176-D458-46D3-B79F-72AD51CC5A7A}" sibTransId="{10FCE319-FCAB-4911-869F-8639B82B6704}"/>
    <dgm:cxn modelId="{16921DEA-1E1C-4818-8B9B-950120575315}" type="presOf" srcId="{B9291EA0-2288-4748-9029-EAD9459FAA01}" destId="{C1C2464B-3A1E-44A0-8B8D-52B47C97AC96}" srcOrd="0" destOrd="0" presId="urn:microsoft.com/office/officeart/2005/8/layout/lProcess2"/>
    <dgm:cxn modelId="{ECCE5CF0-8ACF-4D97-B829-DF34A9FC6B22}" type="presOf" srcId="{2D746E6E-5CEF-47CB-9F4B-C6910C0A8FDC}" destId="{4195E030-2999-4762-ACB5-329F49D7D3A2}" srcOrd="0" destOrd="0" presId="urn:microsoft.com/office/officeart/2005/8/layout/lProcess2"/>
    <dgm:cxn modelId="{51B6FFF0-99EF-4945-8506-2F6463812486}" srcId="{395BE54B-AA99-475A-8AB9-1E3AFF6450AF}" destId="{D64ABAD0-9D10-4C4A-8C32-6A13573CAA53}" srcOrd="0" destOrd="0" parTransId="{D7E97E70-C6CF-4AD4-8DC2-E3342F008375}" sibTransId="{C77A925C-B6D6-433D-A087-366B155158E7}"/>
    <dgm:cxn modelId="{3B4218F1-6BA5-4E29-B3D9-2388BBEA3467}" type="presOf" srcId="{395BE54B-AA99-475A-8AB9-1E3AFF6450AF}" destId="{0A14A94F-D732-4B3E-8F6D-1AA2A64E6717}" srcOrd="1" destOrd="0" presId="urn:microsoft.com/office/officeart/2005/8/layout/lProcess2"/>
    <dgm:cxn modelId="{94A7692E-11DD-4381-8F1F-C08A7A434D0E}" type="presParOf" srcId="{4195E030-2999-4762-ACB5-329F49D7D3A2}" destId="{AD8855EB-0F85-4306-A9DD-8797DDEA0FD9}" srcOrd="0" destOrd="0" presId="urn:microsoft.com/office/officeart/2005/8/layout/lProcess2"/>
    <dgm:cxn modelId="{D1DEDBA4-DC15-4723-9B2B-D92EEC70FED9}" type="presParOf" srcId="{AD8855EB-0F85-4306-A9DD-8797DDEA0FD9}" destId="{FDA4EBE4-3719-4ADF-B2CC-41A84D18B988}" srcOrd="0" destOrd="0" presId="urn:microsoft.com/office/officeart/2005/8/layout/lProcess2"/>
    <dgm:cxn modelId="{7438E1E1-397A-43C8-AEA9-7621C941FA31}" type="presParOf" srcId="{AD8855EB-0F85-4306-A9DD-8797DDEA0FD9}" destId="{637DDFE4-E156-4546-96B7-2C9A7E705884}" srcOrd="1" destOrd="0" presId="urn:microsoft.com/office/officeart/2005/8/layout/lProcess2"/>
    <dgm:cxn modelId="{98474A24-C7D6-4254-B090-F85BDCC1C084}" type="presParOf" srcId="{AD8855EB-0F85-4306-A9DD-8797DDEA0FD9}" destId="{3AB87A33-B098-4F31-A35F-ED0309B42654}" srcOrd="2" destOrd="0" presId="urn:microsoft.com/office/officeart/2005/8/layout/lProcess2"/>
    <dgm:cxn modelId="{9DBF422F-2EA8-4F47-AA51-2A308E27DB80}" type="presParOf" srcId="{3AB87A33-B098-4F31-A35F-ED0309B42654}" destId="{539B8813-F8F1-4A0A-8D5A-21684FF5C825}" srcOrd="0" destOrd="0" presId="urn:microsoft.com/office/officeart/2005/8/layout/lProcess2"/>
    <dgm:cxn modelId="{D797D1CB-4C73-436A-B0C8-51F5C585B9D6}" type="presParOf" srcId="{539B8813-F8F1-4A0A-8D5A-21684FF5C825}" destId="{B1AB6218-FE19-4A26-9081-D7F60DE28E53}" srcOrd="0" destOrd="0" presId="urn:microsoft.com/office/officeart/2005/8/layout/lProcess2"/>
    <dgm:cxn modelId="{DB09ED45-94A2-4AC9-8203-718F23A174E4}" type="presParOf" srcId="{539B8813-F8F1-4A0A-8D5A-21684FF5C825}" destId="{7149C979-C5B9-416A-AB47-BB4CDED1E2D6}" srcOrd="1" destOrd="0" presId="urn:microsoft.com/office/officeart/2005/8/layout/lProcess2"/>
    <dgm:cxn modelId="{48389CC7-B808-4F84-BE6C-2B3F462759ED}" type="presParOf" srcId="{539B8813-F8F1-4A0A-8D5A-21684FF5C825}" destId="{FF03B880-36BB-448F-A997-1E36C79377A1}" srcOrd="2" destOrd="0" presId="urn:microsoft.com/office/officeart/2005/8/layout/lProcess2"/>
    <dgm:cxn modelId="{C46FB57C-A275-4D2B-9B11-F30D9B832A60}" type="presParOf" srcId="{4195E030-2999-4762-ACB5-329F49D7D3A2}" destId="{34AA8181-5C54-42B8-BC1A-21D308F90F78}" srcOrd="1" destOrd="0" presId="urn:microsoft.com/office/officeart/2005/8/layout/lProcess2"/>
    <dgm:cxn modelId="{AB16BA94-8469-4DCD-9B87-CDF2A6019FA3}" type="presParOf" srcId="{4195E030-2999-4762-ACB5-329F49D7D3A2}" destId="{BE81F9C6-A3EE-4020-B0DA-9A4E014562B4}" srcOrd="2" destOrd="0" presId="urn:microsoft.com/office/officeart/2005/8/layout/lProcess2"/>
    <dgm:cxn modelId="{7904ADF1-C99D-4874-B533-06D1E2E3AB22}" type="presParOf" srcId="{BE81F9C6-A3EE-4020-B0DA-9A4E014562B4}" destId="{665705E6-9B61-465A-B33D-C028F3C8B38D}" srcOrd="0" destOrd="0" presId="urn:microsoft.com/office/officeart/2005/8/layout/lProcess2"/>
    <dgm:cxn modelId="{033335CC-DBD2-4326-89D3-C35D0DF0A0B6}" type="presParOf" srcId="{BE81F9C6-A3EE-4020-B0DA-9A4E014562B4}" destId="{0A14A94F-D732-4B3E-8F6D-1AA2A64E6717}" srcOrd="1" destOrd="0" presId="urn:microsoft.com/office/officeart/2005/8/layout/lProcess2"/>
    <dgm:cxn modelId="{3FD2C0C3-7A94-4606-B6DF-6573EF52ED2E}" type="presParOf" srcId="{BE81F9C6-A3EE-4020-B0DA-9A4E014562B4}" destId="{C2FD38F7-DEF2-43D5-825C-BEB60F6010B9}" srcOrd="2" destOrd="0" presId="urn:microsoft.com/office/officeart/2005/8/layout/lProcess2"/>
    <dgm:cxn modelId="{61839A0D-3090-4C6F-AF09-173438CD755B}" type="presParOf" srcId="{C2FD38F7-DEF2-43D5-825C-BEB60F6010B9}" destId="{56BCDB3A-975F-479E-970E-F642E7070DE2}" srcOrd="0" destOrd="0" presId="urn:microsoft.com/office/officeart/2005/8/layout/lProcess2"/>
    <dgm:cxn modelId="{7B3DB2A4-3BE4-44F0-8776-90D839BB1D15}" type="presParOf" srcId="{56BCDB3A-975F-479E-970E-F642E7070DE2}" destId="{9BBA4110-0BA2-49E2-ACFA-4DD482CD00C7}" srcOrd="0" destOrd="0" presId="urn:microsoft.com/office/officeart/2005/8/layout/lProcess2"/>
    <dgm:cxn modelId="{6B1CC942-4332-4198-B0F1-7FC0893FED65}" type="presParOf" srcId="{56BCDB3A-975F-479E-970E-F642E7070DE2}" destId="{C979F438-A728-437C-9512-455935DBCB17}" srcOrd="1" destOrd="0" presId="urn:microsoft.com/office/officeart/2005/8/layout/lProcess2"/>
    <dgm:cxn modelId="{D43A2C69-60CA-476F-9271-ED923505C0BD}" type="presParOf" srcId="{56BCDB3A-975F-479E-970E-F642E7070DE2}" destId="{99385AF1-1AC4-485E-9643-C187F1892C13}" srcOrd="2" destOrd="0" presId="urn:microsoft.com/office/officeart/2005/8/layout/lProcess2"/>
    <dgm:cxn modelId="{51DB4763-1A19-42EA-B2BC-6004597484CB}" type="presParOf" srcId="{56BCDB3A-975F-479E-970E-F642E7070DE2}" destId="{674C64F3-F756-4657-8825-0A0367296F76}" srcOrd="3" destOrd="0" presId="urn:microsoft.com/office/officeart/2005/8/layout/lProcess2"/>
    <dgm:cxn modelId="{3E37F58D-C82A-4F38-999D-D8900D79BA08}" type="presParOf" srcId="{56BCDB3A-975F-479E-970E-F642E7070DE2}" destId="{C22874B7-6D21-4195-935B-29DDEC535F77}" srcOrd="4" destOrd="0" presId="urn:microsoft.com/office/officeart/2005/8/layout/lProcess2"/>
    <dgm:cxn modelId="{3E8CE96D-2675-4C5A-A34D-01E237F87362}" type="presParOf" srcId="{56BCDB3A-975F-479E-970E-F642E7070DE2}" destId="{D8D6088A-3DA9-4981-8FB5-2B7B403104F0}" srcOrd="5" destOrd="0" presId="urn:microsoft.com/office/officeart/2005/8/layout/lProcess2"/>
    <dgm:cxn modelId="{8DE4B789-5A9B-459E-8408-AB4F1D2B31FA}" type="presParOf" srcId="{56BCDB3A-975F-479E-970E-F642E7070DE2}" destId="{1AE488AD-8AA4-4DC8-BDF1-099B60490CC9}" srcOrd="6" destOrd="0" presId="urn:microsoft.com/office/officeart/2005/8/layout/lProcess2"/>
    <dgm:cxn modelId="{CCF7E393-2FCD-4835-9267-7CCCE97C7078}" type="presParOf" srcId="{56BCDB3A-975F-479E-970E-F642E7070DE2}" destId="{53EA4548-BD4C-4F0F-8EDC-C22ECA5FCC5B}" srcOrd="7" destOrd="0" presId="urn:microsoft.com/office/officeart/2005/8/layout/lProcess2"/>
    <dgm:cxn modelId="{22EDC5E1-A233-45AD-BFFB-928A0F06D5D6}" type="presParOf" srcId="{56BCDB3A-975F-479E-970E-F642E7070DE2}" destId="{BB2105C5-4684-4470-994D-0947CE0D510E}" srcOrd="8" destOrd="0" presId="urn:microsoft.com/office/officeart/2005/8/layout/lProcess2"/>
    <dgm:cxn modelId="{E6083A38-7044-4C74-A461-55E10B899D6F}" type="presParOf" srcId="{56BCDB3A-975F-479E-970E-F642E7070DE2}" destId="{24745764-E7DB-4987-9220-5C1AD2962703}" srcOrd="9" destOrd="0" presId="urn:microsoft.com/office/officeart/2005/8/layout/lProcess2"/>
    <dgm:cxn modelId="{3FC04EE6-BA99-41C0-9446-2F471AFA26EC}" type="presParOf" srcId="{56BCDB3A-975F-479E-970E-F642E7070DE2}" destId="{16D5C49E-41FA-4445-A12B-136F00ADD146}" srcOrd="10" destOrd="0" presId="urn:microsoft.com/office/officeart/2005/8/layout/lProcess2"/>
    <dgm:cxn modelId="{E077CFA8-E2E5-4082-A5DF-069DADE76729}" type="presParOf" srcId="{56BCDB3A-975F-479E-970E-F642E7070DE2}" destId="{E35D2EFE-9AD3-4971-B0FF-0E8C7B99BEF5}" srcOrd="11" destOrd="0" presId="urn:microsoft.com/office/officeart/2005/8/layout/lProcess2"/>
    <dgm:cxn modelId="{6B9C574B-C9CF-4E03-8B67-B360EFDF9B5E}" type="presParOf" srcId="{56BCDB3A-975F-479E-970E-F642E7070DE2}" destId="{C1C2464B-3A1E-44A0-8B8D-52B47C97AC96}" srcOrd="12" destOrd="0" presId="urn:microsoft.com/office/officeart/2005/8/layout/lProcess2"/>
    <dgm:cxn modelId="{EB561E48-635A-44FD-8F67-251FEB898E1D}" type="presParOf" srcId="{56BCDB3A-975F-479E-970E-F642E7070DE2}" destId="{D1546007-7FD1-46D0-87E2-B5C547880F6F}" srcOrd="13" destOrd="0" presId="urn:microsoft.com/office/officeart/2005/8/layout/lProcess2"/>
    <dgm:cxn modelId="{A8012394-D5A9-49AF-A4C0-DA1F1906F54A}" type="presParOf" srcId="{56BCDB3A-975F-479E-970E-F642E7070DE2}" destId="{18D275E2-7120-4A41-9BC6-6C5C903D943E}" srcOrd="14" destOrd="0" presId="urn:microsoft.com/office/officeart/2005/8/layout/l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EC9DCB6-CC89-43FF-8ABC-DDD766076D20}" type="doc">
      <dgm:prSet loTypeId="urn:microsoft.com/office/officeart/2005/8/layout/architecture" loCatId="list" qsTypeId="urn:microsoft.com/office/officeart/2005/8/quickstyle/simple1" qsCatId="simple" csTypeId="urn:microsoft.com/office/officeart/2005/8/colors/accent1_2" csCatId="accent1" phldr="1"/>
      <dgm:spPr/>
      <dgm:t>
        <a:bodyPr/>
        <a:lstStyle/>
        <a:p>
          <a:endParaRPr lang="en-US"/>
        </a:p>
      </dgm:t>
    </dgm:pt>
    <dgm:pt modelId="{999563D2-75F8-4B11-AD0F-E00697561A0E}">
      <dgm:prSet phldrT="[Text]"/>
      <dgm:spPr>
        <a:solidFill>
          <a:srgbClr val="71CCFF"/>
        </a:solidFill>
      </dgm:spPr>
      <dgm:t>
        <a:bodyPr/>
        <a:lstStyle/>
        <a:p>
          <a:r>
            <a:rPr lang="en-US"/>
            <a:t>Monday</a:t>
          </a:r>
        </a:p>
      </dgm:t>
    </dgm:pt>
    <dgm:pt modelId="{1662921A-6958-4230-A1E7-0BC888254E1B}" type="parTrans" cxnId="{E21DF736-4301-41A7-8049-CC4A91320092}">
      <dgm:prSet/>
      <dgm:spPr/>
      <dgm:t>
        <a:bodyPr/>
        <a:lstStyle/>
        <a:p>
          <a:endParaRPr lang="en-US"/>
        </a:p>
      </dgm:t>
    </dgm:pt>
    <dgm:pt modelId="{66CCB2CA-8006-454A-A0A3-191F3BF4D671}" type="sibTrans" cxnId="{E21DF736-4301-41A7-8049-CC4A91320092}">
      <dgm:prSet/>
      <dgm:spPr/>
      <dgm:t>
        <a:bodyPr/>
        <a:lstStyle/>
        <a:p>
          <a:endParaRPr lang="en-US"/>
        </a:p>
      </dgm:t>
    </dgm:pt>
    <dgm:pt modelId="{6890BBC8-DF49-49D5-921E-2C601CD06BC2}">
      <dgm:prSet phldrT="[Text]"/>
      <dgm:spPr>
        <a:solidFill>
          <a:srgbClr val="71CCFF"/>
        </a:solidFill>
      </dgm:spPr>
      <dgm:t>
        <a:bodyPr/>
        <a:lstStyle/>
        <a:p>
          <a:r>
            <a:rPr lang="en-US"/>
            <a:t>Tuesday</a:t>
          </a:r>
        </a:p>
      </dgm:t>
    </dgm:pt>
    <dgm:pt modelId="{0DAC4BCF-6C2E-4D5E-882D-F204B116A5EC}" type="parTrans" cxnId="{9AE56D26-5F8F-4628-9A5F-F124DC8A30A9}">
      <dgm:prSet/>
      <dgm:spPr/>
      <dgm:t>
        <a:bodyPr/>
        <a:lstStyle/>
        <a:p>
          <a:endParaRPr lang="en-US"/>
        </a:p>
      </dgm:t>
    </dgm:pt>
    <dgm:pt modelId="{E0D972CC-C85E-49A3-9068-24DA7B1A25C8}" type="sibTrans" cxnId="{9AE56D26-5F8F-4628-9A5F-F124DC8A30A9}">
      <dgm:prSet/>
      <dgm:spPr/>
      <dgm:t>
        <a:bodyPr/>
        <a:lstStyle/>
        <a:p>
          <a:endParaRPr lang="en-US"/>
        </a:p>
      </dgm:t>
    </dgm:pt>
    <dgm:pt modelId="{993BBD25-E9FE-4F4B-950F-E722E46DE2FC}">
      <dgm:prSet phldrT="[Text]"/>
      <dgm:spPr>
        <a:solidFill>
          <a:srgbClr val="71CCFF"/>
        </a:solidFill>
      </dgm:spPr>
      <dgm:t>
        <a:bodyPr/>
        <a:lstStyle/>
        <a:p>
          <a:r>
            <a:rPr lang="en-US"/>
            <a:t>Wednesday</a:t>
          </a:r>
        </a:p>
      </dgm:t>
    </dgm:pt>
    <dgm:pt modelId="{113DC89D-B80B-4407-B5FF-EB8D4B97D505}" type="parTrans" cxnId="{30B6D293-09E0-4616-9715-F3C3865CC686}">
      <dgm:prSet/>
      <dgm:spPr/>
      <dgm:t>
        <a:bodyPr/>
        <a:lstStyle/>
        <a:p>
          <a:endParaRPr lang="en-US"/>
        </a:p>
      </dgm:t>
    </dgm:pt>
    <dgm:pt modelId="{808E3EB9-120A-45AF-8993-D45DB7DD9B3C}" type="sibTrans" cxnId="{30B6D293-09E0-4616-9715-F3C3865CC686}">
      <dgm:prSet/>
      <dgm:spPr/>
      <dgm:t>
        <a:bodyPr/>
        <a:lstStyle/>
        <a:p>
          <a:endParaRPr lang="en-US"/>
        </a:p>
      </dgm:t>
    </dgm:pt>
    <dgm:pt modelId="{7F159C4F-0713-4C77-B849-C2AF70E6E573}">
      <dgm:prSet phldrT="[Text]"/>
      <dgm:spPr>
        <a:solidFill>
          <a:srgbClr val="71CCFF"/>
        </a:solidFill>
      </dgm:spPr>
      <dgm:t>
        <a:bodyPr/>
        <a:lstStyle/>
        <a:p>
          <a:r>
            <a:rPr lang="en-US"/>
            <a:t>Thursday</a:t>
          </a:r>
        </a:p>
      </dgm:t>
    </dgm:pt>
    <dgm:pt modelId="{CA2FC17D-16F8-437F-9514-21E71B003371}" type="parTrans" cxnId="{3AC46855-1C71-428A-96A4-E36C7AFFB194}">
      <dgm:prSet/>
      <dgm:spPr/>
      <dgm:t>
        <a:bodyPr/>
        <a:lstStyle/>
        <a:p>
          <a:endParaRPr lang="en-US"/>
        </a:p>
      </dgm:t>
    </dgm:pt>
    <dgm:pt modelId="{1716FC55-F263-4D62-A20C-4295B045CF7C}" type="sibTrans" cxnId="{3AC46855-1C71-428A-96A4-E36C7AFFB194}">
      <dgm:prSet/>
      <dgm:spPr/>
      <dgm:t>
        <a:bodyPr/>
        <a:lstStyle/>
        <a:p>
          <a:endParaRPr lang="en-US"/>
        </a:p>
      </dgm:t>
    </dgm:pt>
    <dgm:pt modelId="{6F7E0498-EE94-4971-A22F-336E1853A866}">
      <dgm:prSet phldrT="[Text]"/>
      <dgm:spPr>
        <a:solidFill>
          <a:srgbClr val="B02633"/>
        </a:solidFill>
      </dgm:spPr>
      <dgm:t>
        <a:bodyPr/>
        <a:lstStyle/>
        <a:p>
          <a:r>
            <a:rPr lang="en-US"/>
            <a:t>Friday </a:t>
          </a:r>
        </a:p>
      </dgm:t>
    </dgm:pt>
    <dgm:pt modelId="{BE934C01-A5BA-44B2-8D3A-ECC21FA1D6BC}" type="parTrans" cxnId="{EF1D7242-C847-405E-8D10-EAE8D8038513}">
      <dgm:prSet/>
      <dgm:spPr/>
      <dgm:t>
        <a:bodyPr/>
        <a:lstStyle/>
        <a:p>
          <a:endParaRPr lang="en-US"/>
        </a:p>
      </dgm:t>
    </dgm:pt>
    <dgm:pt modelId="{0D64D29D-2D87-4CD2-AF04-80E7B312193E}" type="sibTrans" cxnId="{EF1D7242-C847-405E-8D10-EAE8D8038513}">
      <dgm:prSet/>
      <dgm:spPr/>
      <dgm:t>
        <a:bodyPr/>
        <a:lstStyle/>
        <a:p>
          <a:endParaRPr lang="en-US"/>
        </a:p>
      </dgm:t>
    </dgm:pt>
    <dgm:pt modelId="{3BE808F5-1DB4-4200-BEBD-53E43A4DA616}">
      <dgm:prSet phldrT="[Text]"/>
      <dgm:spPr>
        <a:solidFill>
          <a:srgbClr val="B02633"/>
        </a:solidFill>
      </dgm:spPr>
      <dgm:t>
        <a:bodyPr/>
        <a:lstStyle/>
        <a:p>
          <a:r>
            <a:rPr lang="en-US"/>
            <a:t>Saturday</a:t>
          </a:r>
        </a:p>
      </dgm:t>
    </dgm:pt>
    <dgm:pt modelId="{BE0F5A74-C19E-4FEC-87BB-FDA51625A720}" type="parTrans" cxnId="{B007A10D-CBE4-44D7-89CF-569D5DF9FD0D}">
      <dgm:prSet/>
      <dgm:spPr/>
      <dgm:t>
        <a:bodyPr/>
        <a:lstStyle/>
        <a:p>
          <a:endParaRPr lang="en-US"/>
        </a:p>
      </dgm:t>
    </dgm:pt>
    <dgm:pt modelId="{3DA1D4FC-DEB0-4EC1-B212-12B84E64AB23}" type="sibTrans" cxnId="{B007A10D-CBE4-44D7-89CF-569D5DF9FD0D}">
      <dgm:prSet/>
      <dgm:spPr/>
      <dgm:t>
        <a:bodyPr/>
        <a:lstStyle/>
        <a:p>
          <a:endParaRPr lang="en-US"/>
        </a:p>
      </dgm:t>
    </dgm:pt>
    <dgm:pt modelId="{F5F0DED8-B26D-4340-A955-6A261763CDDC}">
      <dgm:prSet phldrT="[Text]"/>
      <dgm:spPr>
        <a:solidFill>
          <a:srgbClr val="71CCFF"/>
        </a:solidFill>
      </dgm:spPr>
      <dgm:t>
        <a:bodyPr/>
        <a:lstStyle/>
        <a:p>
          <a:r>
            <a:rPr lang="en-US"/>
            <a:t>Sunday</a:t>
          </a:r>
        </a:p>
      </dgm:t>
    </dgm:pt>
    <dgm:pt modelId="{738BCC37-1AD1-4230-AFB2-069BFEF69F0C}" type="parTrans" cxnId="{594CED92-2D15-4815-8DD5-B02CEBB219E4}">
      <dgm:prSet/>
      <dgm:spPr/>
      <dgm:t>
        <a:bodyPr/>
        <a:lstStyle/>
        <a:p>
          <a:endParaRPr lang="en-US"/>
        </a:p>
      </dgm:t>
    </dgm:pt>
    <dgm:pt modelId="{AEAD2E03-B5D8-4220-BA44-72DE5CCD2781}" type="sibTrans" cxnId="{594CED92-2D15-4815-8DD5-B02CEBB219E4}">
      <dgm:prSet/>
      <dgm:spPr/>
      <dgm:t>
        <a:bodyPr/>
        <a:lstStyle/>
        <a:p>
          <a:endParaRPr lang="en-US"/>
        </a:p>
      </dgm:t>
    </dgm:pt>
    <dgm:pt modelId="{FC5B9D23-202C-4DFB-8AE2-188A4F28036F}" type="pres">
      <dgm:prSet presAssocID="{3EC9DCB6-CC89-43FF-8ABC-DDD766076D20}" presName="Name0" presStyleCnt="0">
        <dgm:presLayoutVars>
          <dgm:chPref val="1"/>
          <dgm:dir/>
          <dgm:animOne val="branch"/>
          <dgm:animLvl val="lvl"/>
          <dgm:resizeHandles/>
        </dgm:presLayoutVars>
      </dgm:prSet>
      <dgm:spPr/>
    </dgm:pt>
    <dgm:pt modelId="{94078844-E64D-47B0-86C1-5B7A30075660}" type="pres">
      <dgm:prSet presAssocID="{999563D2-75F8-4B11-AD0F-E00697561A0E}" presName="vertOne" presStyleCnt="0"/>
      <dgm:spPr/>
    </dgm:pt>
    <dgm:pt modelId="{CF0BC0F4-FCF6-4620-B9A9-51B836FDDBA6}" type="pres">
      <dgm:prSet presAssocID="{999563D2-75F8-4B11-AD0F-E00697561A0E}" presName="txOne" presStyleLbl="node0" presStyleIdx="0" presStyleCnt="7">
        <dgm:presLayoutVars>
          <dgm:chPref val="3"/>
        </dgm:presLayoutVars>
      </dgm:prSet>
      <dgm:spPr/>
    </dgm:pt>
    <dgm:pt modelId="{43845F23-516D-41DE-892F-E26D5B33449F}" type="pres">
      <dgm:prSet presAssocID="{999563D2-75F8-4B11-AD0F-E00697561A0E}" presName="horzOne" presStyleCnt="0"/>
      <dgm:spPr/>
    </dgm:pt>
    <dgm:pt modelId="{24BCC07D-1507-4922-BD31-7604F5AD515C}" type="pres">
      <dgm:prSet presAssocID="{66CCB2CA-8006-454A-A0A3-191F3BF4D671}" presName="sibSpaceOne" presStyleCnt="0"/>
      <dgm:spPr/>
    </dgm:pt>
    <dgm:pt modelId="{D9E3ED2C-83A6-4828-90D2-5AD2E5476B13}" type="pres">
      <dgm:prSet presAssocID="{6890BBC8-DF49-49D5-921E-2C601CD06BC2}" presName="vertOne" presStyleCnt="0"/>
      <dgm:spPr/>
    </dgm:pt>
    <dgm:pt modelId="{8C950C8F-45DF-4012-9CB8-EAB26DDA647A}" type="pres">
      <dgm:prSet presAssocID="{6890BBC8-DF49-49D5-921E-2C601CD06BC2}" presName="txOne" presStyleLbl="node0" presStyleIdx="1" presStyleCnt="7">
        <dgm:presLayoutVars>
          <dgm:chPref val="3"/>
        </dgm:presLayoutVars>
      </dgm:prSet>
      <dgm:spPr/>
    </dgm:pt>
    <dgm:pt modelId="{23CA95DF-EC50-4C96-9242-9A52F7D5CCF9}" type="pres">
      <dgm:prSet presAssocID="{6890BBC8-DF49-49D5-921E-2C601CD06BC2}" presName="horzOne" presStyleCnt="0"/>
      <dgm:spPr/>
    </dgm:pt>
    <dgm:pt modelId="{B206FC7F-CC48-4AF8-90E5-C62E2D886289}" type="pres">
      <dgm:prSet presAssocID="{E0D972CC-C85E-49A3-9068-24DA7B1A25C8}" presName="sibSpaceOne" presStyleCnt="0"/>
      <dgm:spPr/>
    </dgm:pt>
    <dgm:pt modelId="{F67B1ADF-CFDF-4C27-A3C2-E00C12A2F6F1}" type="pres">
      <dgm:prSet presAssocID="{993BBD25-E9FE-4F4B-950F-E722E46DE2FC}" presName="vertOne" presStyleCnt="0"/>
      <dgm:spPr/>
    </dgm:pt>
    <dgm:pt modelId="{15121DE7-604E-4EAE-BB45-D550FCB5111C}" type="pres">
      <dgm:prSet presAssocID="{993BBD25-E9FE-4F4B-950F-E722E46DE2FC}" presName="txOne" presStyleLbl="node0" presStyleIdx="2" presStyleCnt="7">
        <dgm:presLayoutVars>
          <dgm:chPref val="3"/>
        </dgm:presLayoutVars>
      </dgm:prSet>
      <dgm:spPr/>
    </dgm:pt>
    <dgm:pt modelId="{7E0E3A5A-AF7E-44CA-9565-F621AF2F863E}" type="pres">
      <dgm:prSet presAssocID="{993BBD25-E9FE-4F4B-950F-E722E46DE2FC}" presName="horzOne" presStyleCnt="0"/>
      <dgm:spPr/>
    </dgm:pt>
    <dgm:pt modelId="{9B4D910C-FF33-4C83-AA48-A2D7AE0E16AA}" type="pres">
      <dgm:prSet presAssocID="{808E3EB9-120A-45AF-8993-D45DB7DD9B3C}" presName="sibSpaceOne" presStyleCnt="0"/>
      <dgm:spPr/>
    </dgm:pt>
    <dgm:pt modelId="{B2674901-DD5D-41AB-A4ED-9CD1FDB2F9DE}" type="pres">
      <dgm:prSet presAssocID="{7F159C4F-0713-4C77-B849-C2AF70E6E573}" presName="vertOne" presStyleCnt="0"/>
      <dgm:spPr/>
    </dgm:pt>
    <dgm:pt modelId="{5CDD22F7-3CE1-4B48-A8B2-BA642F725ED4}" type="pres">
      <dgm:prSet presAssocID="{7F159C4F-0713-4C77-B849-C2AF70E6E573}" presName="txOne" presStyleLbl="node0" presStyleIdx="3" presStyleCnt="7">
        <dgm:presLayoutVars>
          <dgm:chPref val="3"/>
        </dgm:presLayoutVars>
      </dgm:prSet>
      <dgm:spPr/>
    </dgm:pt>
    <dgm:pt modelId="{EA38A29E-6C7E-45EA-BE4E-59A6D6BBDB32}" type="pres">
      <dgm:prSet presAssocID="{7F159C4F-0713-4C77-B849-C2AF70E6E573}" presName="horzOne" presStyleCnt="0"/>
      <dgm:spPr/>
    </dgm:pt>
    <dgm:pt modelId="{DE3D5564-F75B-4259-8BC3-0FA289776604}" type="pres">
      <dgm:prSet presAssocID="{1716FC55-F263-4D62-A20C-4295B045CF7C}" presName="sibSpaceOne" presStyleCnt="0"/>
      <dgm:spPr/>
    </dgm:pt>
    <dgm:pt modelId="{9D8F89D2-04AB-4300-8429-EE54D20E466B}" type="pres">
      <dgm:prSet presAssocID="{6F7E0498-EE94-4971-A22F-336E1853A866}" presName="vertOne" presStyleCnt="0"/>
      <dgm:spPr/>
    </dgm:pt>
    <dgm:pt modelId="{042125E4-A589-49F8-AF57-89409EF4ABCF}" type="pres">
      <dgm:prSet presAssocID="{6F7E0498-EE94-4971-A22F-336E1853A866}" presName="txOne" presStyleLbl="node0" presStyleIdx="4" presStyleCnt="7">
        <dgm:presLayoutVars>
          <dgm:chPref val="3"/>
        </dgm:presLayoutVars>
      </dgm:prSet>
      <dgm:spPr/>
    </dgm:pt>
    <dgm:pt modelId="{BB24867E-844A-4028-B827-46E33B837D0A}" type="pres">
      <dgm:prSet presAssocID="{6F7E0498-EE94-4971-A22F-336E1853A866}" presName="horzOne" presStyleCnt="0"/>
      <dgm:spPr/>
    </dgm:pt>
    <dgm:pt modelId="{C96FD8DB-0BFC-436D-A405-CEFFC2718A3E}" type="pres">
      <dgm:prSet presAssocID="{0D64D29D-2D87-4CD2-AF04-80E7B312193E}" presName="sibSpaceOne" presStyleCnt="0"/>
      <dgm:spPr/>
    </dgm:pt>
    <dgm:pt modelId="{4F8CF5EE-A90F-4D86-B943-030200151019}" type="pres">
      <dgm:prSet presAssocID="{3BE808F5-1DB4-4200-BEBD-53E43A4DA616}" presName="vertOne" presStyleCnt="0"/>
      <dgm:spPr/>
    </dgm:pt>
    <dgm:pt modelId="{D2F647F9-E930-4312-895D-FEB4275B6998}" type="pres">
      <dgm:prSet presAssocID="{3BE808F5-1DB4-4200-BEBD-53E43A4DA616}" presName="txOne" presStyleLbl="node0" presStyleIdx="5" presStyleCnt="7">
        <dgm:presLayoutVars>
          <dgm:chPref val="3"/>
        </dgm:presLayoutVars>
      </dgm:prSet>
      <dgm:spPr/>
    </dgm:pt>
    <dgm:pt modelId="{BE4DB42E-8191-4860-8B8D-DBE932EBA64A}" type="pres">
      <dgm:prSet presAssocID="{3BE808F5-1DB4-4200-BEBD-53E43A4DA616}" presName="horzOne" presStyleCnt="0"/>
      <dgm:spPr/>
    </dgm:pt>
    <dgm:pt modelId="{3BED3ACB-72EB-4438-967A-3D37DAA572AD}" type="pres">
      <dgm:prSet presAssocID="{3DA1D4FC-DEB0-4EC1-B212-12B84E64AB23}" presName="sibSpaceOne" presStyleCnt="0"/>
      <dgm:spPr/>
    </dgm:pt>
    <dgm:pt modelId="{3B79F3AF-51CA-4DC3-A53B-5D86879DC176}" type="pres">
      <dgm:prSet presAssocID="{F5F0DED8-B26D-4340-A955-6A261763CDDC}" presName="vertOne" presStyleCnt="0"/>
      <dgm:spPr/>
    </dgm:pt>
    <dgm:pt modelId="{7150EBF6-A33E-4AB4-866A-C8697756E33C}" type="pres">
      <dgm:prSet presAssocID="{F5F0DED8-B26D-4340-A955-6A261763CDDC}" presName="txOne" presStyleLbl="node0" presStyleIdx="6" presStyleCnt="7">
        <dgm:presLayoutVars>
          <dgm:chPref val="3"/>
        </dgm:presLayoutVars>
      </dgm:prSet>
      <dgm:spPr/>
    </dgm:pt>
    <dgm:pt modelId="{1BF2C9DF-D1E0-4F2D-AA05-5C574D485707}" type="pres">
      <dgm:prSet presAssocID="{F5F0DED8-B26D-4340-A955-6A261763CDDC}" presName="horzOne" presStyleCnt="0"/>
      <dgm:spPr/>
    </dgm:pt>
  </dgm:ptLst>
  <dgm:cxnLst>
    <dgm:cxn modelId="{B007A10D-CBE4-44D7-89CF-569D5DF9FD0D}" srcId="{3EC9DCB6-CC89-43FF-8ABC-DDD766076D20}" destId="{3BE808F5-1DB4-4200-BEBD-53E43A4DA616}" srcOrd="5" destOrd="0" parTransId="{BE0F5A74-C19E-4FEC-87BB-FDA51625A720}" sibTransId="{3DA1D4FC-DEB0-4EC1-B212-12B84E64AB23}"/>
    <dgm:cxn modelId="{E2E9291B-1376-48C2-8D58-4A191CCE8318}" type="presOf" srcId="{7F159C4F-0713-4C77-B849-C2AF70E6E573}" destId="{5CDD22F7-3CE1-4B48-A8B2-BA642F725ED4}" srcOrd="0" destOrd="0" presId="urn:microsoft.com/office/officeart/2005/8/layout/architecture"/>
    <dgm:cxn modelId="{9AE56D26-5F8F-4628-9A5F-F124DC8A30A9}" srcId="{3EC9DCB6-CC89-43FF-8ABC-DDD766076D20}" destId="{6890BBC8-DF49-49D5-921E-2C601CD06BC2}" srcOrd="1" destOrd="0" parTransId="{0DAC4BCF-6C2E-4D5E-882D-F204B116A5EC}" sibTransId="{E0D972CC-C85E-49A3-9068-24DA7B1A25C8}"/>
    <dgm:cxn modelId="{352C3E2B-22FD-4C48-93CF-2BC12963CC47}" type="presOf" srcId="{3BE808F5-1DB4-4200-BEBD-53E43A4DA616}" destId="{D2F647F9-E930-4312-895D-FEB4275B6998}" srcOrd="0" destOrd="0" presId="urn:microsoft.com/office/officeart/2005/8/layout/architecture"/>
    <dgm:cxn modelId="{E21DF736-4301-41A7-8049-CC4A91320092}" srcId="{3EC9DCB6-CC89-43FF-8ABC-DDD766076D20}" destId="{999563D2-75F8-4B11-AD0F-E00697561A0E}" srcOrd="0" destOrd="0" parTransId="{1662921A-6958-4230-A1E7-0BC888254E1B}" sibTransId="{66CCB2CA-8006-454A-A0A3-191F3BF4D671}"/>
    <dgm:cxn modelId="{1831283B-FF01-4873-AF0A-3F1323DB3E9B}" type="presOf" srcId="{6F7E0498-EE94-4971-A22F-336E1853A866}" destId="{042125E4-A589-49F8-AF57-89409EF4ABCF}" srcOrd="0" destOrd="0" presId="urn:microsoft.com/office/officeart/2005/8/layout/architecture"/>
    <dgm:cxn modelId="{E9E2CC61-F3CA-425B-89CA-3C35857F234F}" type="presOf" srcId="{999563D2-75F8-4B11-AD0F-E00697561A0E}" destId="{CF0BC0F4-FCF6-4620-B9A9-51B836FDDBA6}" srcOrd="0" destOrd="0" presId="urn:microsoft.com/office/officeart/2005/8/layout/architecture"/>
    <dgm:cxn modelId="{EF1D7242-C847-405E-8D10-EAE8D8038513}" srcId="{3EC9DCB6-CC89-43FF-8ABC-DDD766076D20}" destId="{6F7E0498-EE94-4971-A22F-336E1853A866}" srcOrd="4" destOrd="0" parTransId="{BE934C01-A5BA-44B2-8D3A-ECC21FA1D6BC}" sibTransId="{0D64D29D-2D87-4CD2-AF04-80E7B312193E}"/>
    <dgm:cxn modelId="{32B9E552-4498-4542-9804-CC0439875E45}" type="presOf" srcId="{6890BBC8-DF49-49D5-921E-2C601CD06BC2}" destId="{8C950C8F-45DF-4012-9CB8-EAB26DDA647A}" srcOrd="0" destOrd="0" presId="urn:microsoft.com/office/officeart/2005/8/layout/architecture"/>
    <dgm:cxn modelId="{3AC46855-1C71-428A-96A4-E36C7AFFB194}" srcId="{3EC9DCB6-CC89-43FF-8ABC-DDD766076D20}" destId="{7F159C4F-0713-4C77-B849-C2AF70E6E573}" srcOrd="3" destOrd="0" parTransId="{CA2FC17D-16F8-437F-9514-21E71B003371}" sibTransId="{1716FC55-F263-4D62-A20C-4295B045CF7C}"/>
    <dgm:cxn modelId="{CFEF0776-BBC6-4485-B2C0-675C117F67E0}" type="presOf" srcId="{3EC9DCB6-CC89-43FF-8ABC-DDD766076D20}" destId="{FC5B9D23-202C-4DFB-8AE2-188A4F28036F}" srcOrd="0" destOrd="0" presId="urn:microsoft.com/office/officeart/2005/8/layout/architecture"/>
    <dgm:cxn modelId="{F13C7C80-3501-4847-BF90-BA219C726E3E}" type="presOf" srcId="{993BBD25-E9FE-4F4B-950F-E722E46DE2FC}" destId="{15121DE7-604E-4EAE-BB45-D550FCB5111C}" srcOrd="0" destOrd="0" presId="urn:microsoft.com/office/officeart/2005/8/layout/architecture"/>
    <dgm:cxn modelId="{594CED92-2D15-4815-8DD5-B02CEBB219E4}" srcId="{3EC9DCB6-CC89-43FF-8ABC-DDD766076D20}" destId="{F5F0DED8-B26D-4340-A955-6A261763CDDC}" srcOrd="6" destOrd="0" parTransId="{738BCC37-1AD1-4230-AFB2-069BFEF69F0C}" sibTransId="{AEAD2E03-B5D8-4220-BA44-72DE5CCD2781}"/>
    <dgm:cxn modelId="{30B6D293-09E0-4616-9715-F3C3865CC686}" srcId="{3EC9DCB6-CC89-43FF-8ABC-DDD766076D20}" destId="{993BBD25-E9FE-4F4B-950F-E722E46DE2FC}" srcOrd="2" destOrd="0" parTransId="{113DC89D-B80B-4407-B5FF-EB8D4B97D505}" sibTransId="{808E3EB9-120A-45AF-8993-D45DB7DD9B3C}"/>
    <dgm:cxn modelId="{CB91F3DB-7FEA-4A7D-8AD7-FEFD2592B3C2}" type="presOf" srcId="{F5F0DED8-B26D-4340-A955-6A261763CDDC}" destId="{7150EBF6-A33E-4AB4-866A-C8697756E33C}" srcOrd="0" destOrd="0" presId="urn:microsoft.com/office/officeart/2005/8/layout/architecture"/>
    <dgm:cxn modelId="{B383E763-5CED-42AD-B0B7-A67F5E1272EF}" type="presParOf" srcId="{FC5B9D23-202C-4DFB-8AE2-188A4F28036F}" destId="{94078844-E64D-47B0-86C1-5B7A30075660}" srcOrd="0" destOrd="0" presId="urn:microsoft.com/office/officeart/2005/8/layout/architecture"/>
    <dgm:cxn modelId="{EEFB6F17-9332-42EE-B9F4-6348DF9FFE03}" type="presParOf" srcId="{94078844-E64D-47B0-86C1-5B7A30075660}" destId="{CF0BC0F4-FCF6-4620-B9A9-51B836FDDBA6}" srcOrd="0" destOrd="0" presId="urn:microsoft.com/office/officeart/2005/8/layout/architecture"/>
    <dgm:cxn modelId="{E6CBC241-FF11-4D99-9678-565899523C80}" type="presParOf" srcId="{94078844-E64D-47B0-86C1-5B7A30075660}" destId="{43845F23-516D-41DE-892F-E26D5B33449F}" srcOrd="1" destOrd="0" presId="urn:microsoft.com/office/officeart/2005/8/layout/architecture"/>
    <dgm:cxn modelId="{D0BCDB7D-4F76-46D3-B59E-DE4204A4300B}" type="presParOf" srcId="{FC5B9D23-202C-4DFB-8AE2-188A4F28036F}" destId="{24BCC07D-1507-4922-BD31-7604F5AD515C}" srcOrd="1" destOrd="0" presId="urn:microsoft.com/office/officeart/2005/8/layout/architecture"/>
    <dgm:cxn modelId="{C8A68001-97CC-4D16-B222-B35D119A336C}" type="presParOf" srcId="{FC5B9D23-202C-4DFB-8AE2-188A4F28036F}" destId="{D9E3ED2C-83A6-4828-90D2-5AD2E5476B13}" srcOrd="2" destOrd="0" presId="urn:microsoft.com/office/officeart/2005/8/layout/architecture"/>
    <dgm:cxn modelId="{2ECC42E2-05B0-4AC7-BCDC-B20D7824F65D}" type="presParOf" srcId="{D9E3ED2C-83A6-4828-90D2-5AD2E5476B13}" destId="{8C950C8F-45DF-4012-9CB8-EAB26DDA647A}" srcOrd="0" destOrd="0" presId="urn:microsoft.com/office/officeart/2005/8/layout/architecture"/>
    <dgm:cxn modelId="{1F327867-006B-464F-A0A4-B39839A6D316}" type="presParOf" srcId="{D9E3ED2C-83A6-4828-90D2-5AD2E5476B13}" destId="{23CA95DF-EC50-4C96-9242-9A52F7D5CCF9}" srcOrd="1" destOrd="0" presId="urn:microsoft.com/office/officeart/2005/8/layout/architecture"/>
    <dgm:cxn modelId="{EF2D921C-2703-4882-BADB-9B478B68D780}" type="presParOf" srcId="{FC5B9D23-202C-4DFB-8AE2-188A4F28036F}" destId="{B206FC7F-CC48-4AF8-90E5-C62E2D886289}" srcOrd="3" destOrd="0" presId="urn:microsoft.com/office/officeart/2005/8/layout/architecture"/>
    <dgm:cxn modelId="{40A9D10E-770B-4F0F-95BC-89D4B38B9A30}" type="presParOf" srcId="{FC5B9D23-202C-4DFB-8AE2-188A4F28036F}" destId="{F67B1ADF-CFDF-4C27-A3C2-E00C12A2F6F1}" srcOrd="4" destOrd="0" presId="urn:microsoft.com/office/officeart/2005/8/layout/architecture"/>
    <dgm:cxn modelId="{0F27BB6D-894F-4137-A2CD-01630BA2EACB}" type="presParOf" srcId="{F67B1ADF-CFDF-4C27-A3C2-E00C12A2F6F1}" destId="{15121DE7-604E-4EAE-BB45-D550FCB5111C}" srcOrd="0" destOrd="0" presId="urn:microsoft.com/office/officeart/2005/8/layout/architecture"/>
    <dgm:cxn modelId="{703DC967-D82F-4B83-8A1A-F273C26281DB}" type="presParOf" srcId="{F67B1ADF-CFDF-4C27-A3C2-E00C12A2F6F1}" destId="{7E0E3A5A-AF7E-44CA-9565-F621AF2F863E}" srcOrd="1" destOrd="0" presId="urn:microsoft.com/office/officeart/2005/8/layout/architecture"/>
    <dgm:cxn modelId="{D4217E25-9CFB-4F8E-A10C-E2665FC3432F}" type="presParOf" srcId="{FC5B9D23-202C-4DFB-8AE2-188A4F28036F}" destId="{9B4D910C-FF33-4C83-AA48-A2D7AE0E16AA}" srcOrd="5" destOrd="0" presId="urn:microsoft.com/office/officeart/2005/8/layout/architecture"/>
    <dgm:cxn modelId="{B6C078C0-82DF-41F6-9AA5-E4054A7F3795}" type="presParOf" srcId="{FC5B9D23-202C-4DFB-8AE2-188A4F28036F}" destId="{B2674901-DD5D-41AB-A4ED-9CD1FDB2F9DE}" srcOrd="6" destOrd="0" presId="urn:microsoft.com/office/officeart/2005/8/layout/architecture"/>
    <dgm:cxn modelId="{FBFF6A29-2855-465E-87CB-41180DE6F453}" type="presParOf" srcId="{B2674901-DD5D-41AB-A4ED-9CD1FDB2F9DE}" destId="{5CDD22F7-3CE1-4B48-A8B2-BA642F725ED4}" srcOrd="0" destOrd="0" presId="urn:microsoft.com/office/officeart/2005/8/layout/architecture"/>
    <dgm:cxn modelId="{09A09336-8D35-473E-8577-1E8209E65DD5}" type="presParOf" srcId="{B2674901-DD5D-41AB-A4ED-9CD1FDB2F9DE}" destId="{EA38A29E-6C7E-45EA-BE4E-59A6D6BBDB32}" srcOrd="1" destOrd="0" presId="urn:microsoft.com/office/officeart/2005/8/layout/architecture"/>
    <dgm:cxn modelId="{C3203B31-2532-4D4D-8808-B1990054BF2E}" type="presParOf" srcId="{FC5B9D23-202C-4DFB-8AE2-188A4F28036F}" destId="{DE3D5564-F75B-4259-8BC3-0FA289776604}" srcOrd="7" destOrd="0" presId="urn:microsoft.com/office/officeart/2005/8/layout/architecture"/>
    <dgm:cxn modelId="{D556C0CC-8B00-40CB-AF79-A0D4AB5F6E0B}" type="presParOf" srcId="{FC5B9D23-202C-4DFB-8AE2-188A4F28036F}" destId="{9D8F89D2-04AB-4300-8429-EE54D20E466B}" srcOrd="8" destOrd="0" presId="urn:microsoft.com/office/officeart/2005/8/layout/architecture"/>
    <dgm:cxn modelId="{59B045B6-1753-4602-B9CE-49631382D1E8}" type="presParOf" srcId="{9D8F89D2-04AB-4300-8429-EE54D20E466B}" destId="{042125E4-A589-49F8-AF57-89409EF4ABCF}" srcOrd="0" destOrd="0" presId="urn:microsoft.com/office/officeart/2005/8/layout/architecture"/>
    <dgm:cxn modelId="{BA0304FA-64BC-4642-B459-E5076163EF8C}" type="presParOf" srcId="{9D8F89D2-04AB-4300-8429-EE54D20E466B}" destId="{BB24867E-844A-4028-B827-46E33B837D0A}" srcOrd="1" destOrd="0" presId="urn:microsoft.com/office/officeart/2005/8/layout/architecture"/>
    <dgm:cxn modelId="{9C47DED2-C25B-4150-B48C-CA0C2B811E7C}" type="presParOf" srcId="{FC5B9D23-202C-4DFB-8AE2-188A4F28036F}" destId="{C96FD8DB-0BFC-436D-A405-CEFFC2718A3E}" srcOrd="9" destOrd="0" presId="urn:microsoft.com/office/officeart/2005/8/layout/architecture"/>
    <dgm:cxn modelId="{782F0F15-DE03-4C71-AA27-572D07A94EEA}" type="presParOf" srcId="{FC5B9D23-202C-4DFB-8AE2-188A4F28036F}" destId="{4F8CF5EE-A90F-4D86-B943-030200151019}" srcOrd="10" destOrd="0" presId="urn:microsoft.com/office/officeart/2005/8/layout/architecture"/>
    <dgm:cxn modelId="{04BF0697-FE68-4639-A898-979B8AF26D32}" type="presParOf" srcId="{4F8CF5EE-A90F-4D86-B943-030200151019}" destId="{D2F647F9-E930-4312-895D-FEB4275B6998}" srcOrd="0" destOrd="0" presId="urn:microsoft.com/office/officeart/2005/8/layout/architecture"/>
    <dgm:cxn modelId="{0E49B636-F74E-4175-87B3-A451A31988FA}" type="presParOf" srcId="{4F8CF5EE-A90F-4D86-B943-030200151019}" destId="{BE4DB42E-8191-4860-8B8D-DBE932EBA64A}" srcOrd="1" destOrd="0" presId="urn:microsoft.com/office/officeart/2005/8/layout/architecture"/>
    <dgm:cxn modelId="{6422E838-C2FD-4CE7-AC0D-C6BBBA76F31B}" type="presParOf" srcId="{FC5B9D23-202C-4DFB-8AE2-188A4F28036F}" destId="{3BED3ACB-72EB-4438-967A-3D37DAA572AD}" srcOrd="11" destOrd="0" presId="urn:microsoft.com/office/officeart/2005/8/layout/architecture"/>
    <dgm:cxn modelId="{DDEF3207-BA5F-4E0D-B2A2-9BD3F987CBE3}" type="presParOf" srcId="{FC5B9D23-202C-4DFB-8AE2-188A4F28036F}" destId="{3B79F3AF-51CA-4DC3-A53B-5D86879DC176}" srcOrd="12" destOrd="0" presId="urn:microsoft.com/office/officeart/2005/8/layout/architecture"/>
    <dgm:cxn modelId="{9EEA7D5A-512E-4C2F-B352-33B8E751900A}" type="presParOf" srcId="{3B79F3AF-51CA-4DC3-A53B-5D86879DC176}" destId="{7150EBF6-A33E-4AB4-866A-C8697756E33C}" srcOrd="0" destOrd="0" presId="urn:microsoft.com/office/officeart/2005/8/layout/architecture"/>
    <dgm:cxn modelId="{10D2AD18-D891-411E-9685-F5AD19955ECA}" type="presParOf" srcId="{3B79F3AF-51CA-4DC3-A53B-5D86879DC176}" destId="{1BF2C9DF-D1E0-4F2D-AA05-5C574D485707}" srcOrd="1" destOrd="0" presId="urn:microsoft.com/office/officeart/2005/8/layout/architecture"/>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EC9DCB6-CC89-43FF-8ABC-DDD766076D20}" type="doc">
      <dgm:prSet loTypeId="urn:microsoft.com/office/officeart/2005/8/layout/architecture" loCatId="list" qsTypeId="urn:microsoft.com/office/officeart/2005/8/quickstyle/simple1" qsCatId="simple" csTypeId="urn:microsoft.com/office/officeart/2005/8/colors/accent1_2" csCatId="accent1" phldr="1"/>
      <dgm:spPr/>
      <dgm:t>
        <a:bodyPr/>
        <a:lstStyle/>
        <a:p>
          <a:endParaRPr lang="en-US"/>
        </a:p>
      </dgm:t>
    </dgm:pt>
    <dgm:pt modelId="{999563D2-75F8-4B11-AD0F-E00697561A0E}">
      <dgm:prSet phldrT="[Text]"/>
      <dgm:spPr>
        <a:solidFill>
          <a:srgbClr val="71CCFF"/>
        </a:solidFill>
      </dgm:spPr>
      <dgm:t>
        <a:bodyPr/>
        <a:lstStyle/>
        <a:p>
          <a:r>
            <a:rPr lang="en-US"/>
            <a:t>Monday</a:t>
          </a:r>
        </a:p>
      </dgm:t>
    </dgm:pt>
    <dgm:pt modelId="{1662921A-6958-4230-A1E7-0BC888254E1B}" type="parTrans" cxnId="{E21DF736-4301-41A7-8049-CC4A91320092}">
      <dgm:prSet/>
      <dgm:spPr/>
      <dgm:t>
        <a:bodyPr/>
        <a:lstStyle/>
        <a:p>
          <a:endParaRPr lang="en-US"/>
        </a:p>
      </dgm:t>
    </dgm:pt>
    <dgm:pt modelId="{66CCB2CA-8006-454A-A0A3-191F3BF4D671}" type="sibTrans" cxnId="{E21DF736-4301-41A7-8049-CC4A91320092}">
      <dgm:prSet/>
      <dgm:spPr/>
      <dgm:t>
        <a:bodyPr/>
        <a:lstStyle/>
        <a:p>
          <a:endParaRPr lang="en-US"/>
        </a:p>
      </dgm:t>
    </dgm:pt>
    <dgm:pt modelId="{6890BBC8-DF49-49D5-921E-2C601CD06BC2}">
      <dgm:prSet phldrT="[Text]"/>
      <dgm:spPr>
        <a:solidFill>
          <a:srgbClr val="71CCFF"/>
        </a:solidFill>
      </dgm:spPr>
      <dgm:t>
        <a:bodyPr/>
        <a:lstStyle/>
        <a:p>
          <a:r>
            <a:rPr lang="en-US"/>
            <a:t>Tuesday</a:t>
          </a:r>
        </a:p>
      </dgm:t>
    </dgm:pt>
    <dgm:pt modelId="{0DAC4BCF-6C2E-4D5E-882D-F204B116A5EC}" type="parTrans" cxnId="{9AE56D26-5F8F-4628-9A5F-F124DC8A30A9}">
      <dgm:prSet/>
      <dgm:spPr/>
      <dgm:t>
        <a:bodyPr/>
        <a:lstStyle/>
        <a:p>
          <a:endParaRPr lang="en-US"/>
        </a:p>
      </dgm:t>
    </dgm:pt>
    <dgm:pt modelId="{E0D972CC-C85E-49A3-9068-24DA7B1A25C8}" type="sibTrans" cxnId="{9AE56D26-5F8F-4628-9A5F-F124DC8A30A9}">
      <dgm:prSet/>
      <dgm:spPr/>
      <dgm:t>
        <a:bodyPr/>
        <a:lstStyle/>
        <a:p>
          <a:endParaRPr lang="en-US"/>
        </a:p>
      </dgm:t>
    </dgm:pt>
    <dgm:pt modelId="{993BBD25-E9FE-4F4B-950F-E722E46DE2FC}">
      <dgm:prSet phldrT="[Text]"/>
      <dgm:spPr>
        <a:solidFill>
          <a:srgbClr val="71CCFF"/>
        </a:solidFill>
      </dgm:spPr>
      <dgm:t>
        <a:bodyPr/>
        <a:lstStyle/>
        <a:p>
          <a:r>
            <a:rPr lang="en-US"/>
            <a:t>Wednesday</a:t>
          </a:r>
        </a:p>
      </dgm:t>
    </dgm:pt>
    <dgm:pt modelId="{113DC89D-B80B-4407-B5FF-EB8D4B97D505}" type="parTrans" cxnId="{30B6D293-09E0-4616-9715-F3C3865CC686}">
      <dgm:prSet/>
      <dgm:spPr/>
      <dgm:t>
        <a:bodyPr/>
        <a:lstStyle/>
        <a:p>
          <a:endParaRPr lang="en-US"/>
        </a:p>
      </dgm:t>
    </dgm:pt>
    <dgm:pt modelId="{808E3EB9-120A-45AF-8993-D45DB7DD9B3C}" type="sibTrans" cxnId="{30B6D293-09E0-4616-9715-F3C3865CC686}">
      <dgm:prSet/>
      <dgm:spPr/>
      <dgm:t>
        <a:bodyPr/>
        <a:lstStyle/>
        <a:p>
          <a:endParaRPr lang="en-US"/>
        </a:p>
      </dgm:t>
    </dgm:pt>
    <dgm:pt modelId="{7F159C4F-0713-4C77-B849-C2AF70E6E573}">
      <dgm:prSet phldrT="[Text]"/>
      <dgm:spPr>
        <a:solidFill>
          <a:srgbClr val="71CCFF"/>
        </a:solidFill>
      </dgm:spPr>
      <dgm:t>
        <a:bodyPr/>
        <a:lstStyle/>
        <a:p>
          <a:r>
            <a:rPr lang="en-US"/>
            <a:t>Thursday</a:t>
          </a:r>
        </a:p>
      </dgm:t>
    </dgm:pt>
    <dgm:pt modelId="{CA2FC17D-16F8-437F-9514-21E71B003371}" type="parTrans" cxnId="{3AC46855-1C71-428A-96A4-E36C7AFFB194}">
      <dgm:prSet/>
      <dgm:spPr/>
      <dgm:t>
        <a:bodyPr/>
        <a:lstStyle/>
        <a:p>
          <a:endParaRPr lang="en-US"/>
        </a:p>
      </dgm:t>
    </dgm:pt>
    <dgm:pt modelId="{1716FC55-F263-4D62-A20C-4295B045CF7C}" type="sibTrans" cxnId="{3AC46855-1C71-428A-96A4-E36C7AFFB194}">
      <dgm:prSet/>
      <dgm:spPr/>
      <dgm:t>
        <a:bodyPr/>
        <a:lstStyle/>
        <a:p>
          <a:endParaRPr lang="en-US"/>
        </a:p>
      </dgm:t>
    </dgm:pt>
    <dgm:pt modelId="{6F7E0498-EE94-4971-A22F-336E1853A866}">
      <dgm:prSet phldrT="[Text]"/>
      <dgm:spPr>
        <a:solidFill>
          <a:srgbClr val="71CCFF"/>
        </a:solidFill>
      </dgm:spPr>
      <dgm:t>
        <a:bodyPr/>
        <a:lstStyle/>
        <a:p>
          <a:r>
            <a:rPr lang="en-US"/>
            <a:t>Friday </a:t>
          </a:r>
        </a:p>
      </dgm:t>
    </dgm:pt>
    <dgm:pt modelId="{BE934C01-A5BA-44B2-8D3A-ECC21FA1D6BC}" type="parTrans" cxnId="{EF1D7242-C847-405E-8D10-EAE8D8038513}">
      <dgm:prSet/>
      <dgm:spPr/>
      <dgm:t>
        <a:bodyPr/>
        <a:lstStyle/>
        <a:p>
          <a:endParaRPr lang="en-US"/>
        </a:p>
      </dgm:t>
    </dgm:pt>
    <dgm:pt modelId="{0D64D29D-2D87-4CD2-AF04-80E7B312193E}" type="sibTrans" cxnId="{EF1D7242-C847-405E-8D10-EAE8D8038513}">
      <dgm:prSet/>
      <dgm:spPr/>
      <dgm:t>
        <a:bodyPr/>
        <a:lstStyle/>
        <a:p>
          <a:endParaRPr lang="en-US"/>
        </a:p>
      </dgm:t>
    </dgm:pt>
    <dgm:pt modelId="{3BE808F5-1DB4-4200-BEBD-53E43A4DA616}">
      <dgm:prSet phldrT="[Text]"/>
      <dgm:spPr>
        <a:solidFill>
          <a:srgbClr val="B02633"/>
        </a:solidFill>
      </dgm:spPr>
      <dgm:t>
        <a:bodyPr/>
        <a:lstStyle/>
        <a:p>
          <a:r>
            <a:rPr lang="en-US"/>
            <a:t>Saturday</a:t>
          </a:r>
        </a:p>
      </dgm:t>
    </dgm:pt>
    <dgm:pt modelId="{BE0F5A74-C19E-4FEC-87BB-FDA51625A720}" type="parTrans" cxnId="{B007A10D-CBE4-44D7-89CF-569D5DF9FD0D}">
      <dgm:prSet/>
      <dgm:spPr/>
      <dgm:t>
        <a:bodyPr/>
        <a:lstStyle/>
        <a:p>
          <a:endParaRPr lang="en-US"/>
        </a:p>
      </dgm:t>
    </dgm:pt>
    <dgm:pt modelId="{3DA1D4FC-DEB0-4EC1-B212-12B84E64AB23}" type="sibTrans" cxnId="{B007A10D-CBE4-44D7-89CF-569D5DF9FD0D}">
      <dgm:prSet/>
      <dgm:spPr/>
      <dgm:t>
        <a:bodyPr/>
        <a:lstStyle/>
        <a:p>
          <a:endParaRPr lang="en-US"/>
        </a:p>
      </dgm:t>
    </dgm:pt>
    <dgm:pt modelId="{F5F0DED8-B26D-4340-A955-6A261763CDDC}">
      <dgm:prSet phldrT="[Text]"/>
      <dgm:spPr>
        <a:solidFill>
          <a:srgbClr val="B02633"/>
        </a:solidFill>
      </dgm:spPr>
      <dgm:t>
        <a:bodyPr/>
        <a:lstStyle/>
        <a:p>
          <a:r>
            <a:rPr lang="en-US"/>
            <a:t>Sunday</a:t>
          </a:r>
        </a:p>
      </dgm:t>
    </dgm:pt>
    <dgm:pt modelId="{738BCC37-1AD1-4230-AFB2-069BFEF69F0C}" type="parTrans" cxnId="{594CED92-2D15-4815-8DD5-B02CEBB219E4}">
      <dgm:prSet/>
      <dgm:spPr/>
      <dgm:t>
        <a:bodyPr/>
        <a:lstStyle/>
        <a:p>
          <a:endParaRPr lang="en-US"/>
        </a:p>
      </dgm:t>
    </dgm:pt>
    <dgm:pt modelId="{AEAD2E03-B5D8-4220-BA44-72DE5CCD2781}" type="sibTrans" cxnId="{594CED92-2D15-4815-8DD5-B02CEBB219E4}">
      <dgm:prSet/>
      <dgm:spPr/>
      <dgm:t>
        <a:bodyPr/>
        <a:lstStyle/>
        <a:p>
          <a:endParaRPr lang="en-US"/>
        </a:p>
      </dgm:t>
    </dgm:pt>
    <dgm:pt modelId="{FC5B9D23-202C-4DFB-8AE2-188A4F28036F}" type="pres">
      <dgm:prSet presAssocID="{3EC9DCB6-CC89-43FF-8ABC-DDD766076D20}" presName="Name0" presStyleCnt="0">
        <dgm:presLayoutVars>
          <dgm:chPref val="1"/>
          <dgm:dir/>
          <dgm:animOne val="branch"/>
          <dgm:animLvl val="lvl"/>
          <dgm:resizeHandles/>
        </dgm:presLayoutVars>
      </dgm:prSet>
      <dgm:spPr/>
    </dgm:pt>
    <dgm:pt modelId="{94078844-E64D-47B0-86C1-5B7A30075660}" type="pres">
      <dgm:prSet presAssocID="{999563D2-75F8-4B11-AD0F-E00697561A0E}" presName="vertOne" presStyleCnt="0"/>
      <dgm:spPr/>
    </dgm:pt>
    <dgm:pt modelId="{CF0BC0F4-FCF6-4620-B9A9-51B836FDDBA6}" type="pres">
      <dgm:prSet presAssocID="{999563D2-75F8-4B11-AD0F-E00697561A0E}" presName="txOne" presStyleLbl="node0" presStyleIdx="0" presStyleCnt="7">
        <dgm:presLayoutVars>
          <dgm:chPref val="3"/>
        </dgm:presLayoutVars>
      </dgm:prSet>
      <dgm:spPr/>
    </dgm:pt>
    <dgm:pt modelId="{43845F23-516D-41DE-892F-E26D5B33449F}" type="pres">
      <dgm:prSet presAssocID="{999563D2-75F8-4B11-AD0F-E00697561A0E}" presName="horzOne" presStyleCnt="0"/>
      <dgm:spPr/>
    </dgm:pt>
    <dgm:pt modelId="{24BCC07D-1507-4922-BD31-7604F5AD515C}" type="pres">
      <dgm:prSet presAssocID="{66CCB2CA-8006-454A-A0A3-191F3BF4D671}" presName="sibSpaceOne" presStyleCnt="0"/>
      <dgm:spPr/>
    </dgm:pt>
    <dgm:pt modelId="{D9E3ED2C-83A6-4828-90D2-5AD2E5476B13}" type="pres">
      <dgm:prSet presAssocID="{6890BBC8-DF49-49D5-921E-2C601CD06BC2}" presName="vertOne" presStyleCnt="0"/>
      <dgm:spPr/>
    </dgm:pt>
    <dgm:pt modelId="{8C950C8F-45DF-4012-9CB8-EAB26DDA647A}" type="pres">
      <dgm:prSet presAssocID="{6890BBC8-DF49-49D5-921E-2C601CD06BC2}" presName="txOne" presStyleLbl="node0" presStyleIdx="1" presStyleCnt="7">
        <dgm:presLayoutVars>
          <dgm:chPref val="3"/>
        </dgm:presLayoutVars>
      </dgm:prSet>
      <dgm:spPr/>
    </dgm:pt>
    <dgm:pt modelId="{23CA95DF-EC50-4C96-9242-9A52F7D5CCF9}" type="pres">
      <dgm:prSet presAssocID="{6890BBC8-DF49-49D5-921E-2C601CD06BC2}" presName="horzOne" presStyleCnt="0"/>
      <dgm:spPr/>
    </dgm:pt>
    <dgm:pt modelId="{B206FC7F-CC48-4AF8-90E5-C62E2D886289}" type="pres">
      <dgm:prSet presAssocID="{E0D972CC-C85E-49A3-9068-24DA7B1A25C8}" presName="sibSpaceOne" presStyleCnt="0"/>
      <dgm:spPr/>
    </dgm:pt>
    <dgm:pt modelId="{F67B1ADF-CFDF-4C27-A3C2-E00C12A2F6F1}" type="pres">
      <dgm:prSet presAssocID="{993BBD25-E9FE-4F4B-950F-E722E46DE2FC}" presName="vertOne" presStyleCnt="0"/>
      <dgm:spPr/>
    </dgm:pt>
    <dgm:pt modelId="{15121DE7-604E-4EAE-BB45-D550FCB5111C}" type="pres">
      <dgm:prSet presAssocID="{993BBD25-E9FE-4F4B-950F-E722E46DE2FC}" presName="txOne" presStyleLbl="node0" presStyleIdx="2" presStyleCnt="7">
        <dgm:presLayoutVars>
          <dgm:chPref val="3"/>
        </dgm:presLayoutVars>
      </dgm:prSet>
      <dgm:spPr/>
    </dgm:pt>
    <dgm:pt modelId="{7E0E3A5A-AF7E-44CA-9565-F621AF2F863E}" type="pres">
      <dgm:prSet presAssocID="{993BBD25-E9FE-4F4B-950F-E722E46DE2FC}" presName="horzOne" presStyleCnt="0"/>
      <dgm:spPr/>
    </dgm:pt>
    <dgm:pt modelId="{9B4D910C-FF33-4C83-AA48-A2D7AE0E16AA}" type="pres">
      <dgm:prSet presAssocID="{808E3EB9-120A-45AF-8993-D45DB7DD9B3C}" presName="sibSpaceOne" presStyleCnt="0"/>
      <dgm:spPr/>
    </dgm:pt>
    <dgm:pt modelId="{B2674901-DD5D-41AB-A4ED-9CD1FDB2F9DE}" type="pres">
      <dgm:prSet presAssocID="{7F159C4F-0713-4C77-B849-C2AF70E6E573}" presName="vertOne" presStyleCnt="0"/>
      <dgm:spPr/>
    </dgm:pt>
    <dgm:pt modelId="{5CDD22F7-3CE1-4B48-A8B2-BA642F725ED4}" type="pres">
      <dgm:prSet presAssocID="{7F159C4F-0713-4C77-B849-C2AF70E6E573}" presName="txOne" presStyleLbl="node0" presStyleIdx="3" presStyleCnt="7">
        <dgm:presLayoutVars>
          <dgm:chPref val="3"/>
        </dgm:presLayoutVars>
      </dgm:prSet>
      <dgm:spPr/>
    </dgm:pt>
    <dgm:pt modelId="{EA38A29E-6C7E-45EA-BE4E-59A6D6BBDB32}" type="pres">
      <dgm:prSet presAssocID="{7F159C4F-0713-4C77-B849-C2AF70E6E573}" presName="horzOne" presStyleCnt="0"/>
      <dgm:spPr/>
    </dgm:pt>
    <dgm:pt modelId="{DE3D5564-F75B-4259-8BC3-0FA289776604}" type="pres">
      <dgm:prSet presAssocID="{1716FC55-F263-4D62-A20C-4295B045CF7C}" presName="sibSpaceOne" presStyleCnt="0"/>
      <dgm:spPr/>
    </dgm:pt>
    <dgm:pt modelId="{9D8F89D2-04AB-4300-8429-EE54D20E466B}" type="pres">
      <dgm:prSet presAssocID="{6F7E0498-EE94-4971-A22F-336E1853A866}" presName="vertOne" presStyleCnt="0"/>
      <dgm:spPr/>
    </dgm:pt>
    <dgm:pt modelId="{042125E4-A589-49F8-AF57-89409EF4ABCF}" type="pres">
      <dgm:prSet presAssocID="{6F7E0498-EE94-4971-A22F-336E1853A866}" presName="txOne" presStyleLbl="node0" presStyleIdx="4" presStyleCnt="7">
        <dgm:presLayoutVars>
          <dgm:chPref val="3"/>
        </dgm:presLayoutVars>
      </dgm:prSet>
      <dgm:spPr/>
    </dgm:pt>
    <dgm:pt modelId="{BB24867E-844A-4028-B827-46E33B837D0A}" type="pres">
      <dgm:prSet presAssocID="{6F7E0498-EE94-4971-A22F-336E1853A866}" presName="horzOne" presStyleCnt="0"/>
      <dgm:spPr/>
    </dgm:pt>
    <dgm:pt modelId="{C96FD8DB-0BFC-436D-A405-CEFFC2718A3E}" type="pres">
      <dgm:prSet presAssocID="{0D64D29D-2D87-4CD2-AF04-80E7B312193E}" presName="sibSpaceOne" presStyleCnt="0"/>
      <dgm:spPr/>
    </dgm:pt>
    <dgm:pt modelId="{4F8CF5EE-A90F-4D86-B943-030200151019}" type="pres">
      <dgm:prSet presAssocID="{3BE808F5-1DB4-4200-BEBD-53E43A4DA616}" presName="vertOne" presStyleCnt="0"/>
      <dgm:spPr/>
    </dgm:pt>
    <dgm:pt modelId="{D2F647F9-E930-4312-895D-FEB4275B6998}" type="pres">
      <dgm:prSet presAssocID="{3BE808F5-1DB4-4200-BEBD-53E43A4DA616}" presName="txOne" presStyleLbl="node0" presStyleIdx="5" presStyleCnt="7">
        <dgm:presLayoutVars>
          <dgm:chPref val="3"/>
        </dgm:presLayoutVars>
      </dgm:prSet>
      <dgm:spPr/>
    </dgm:pt>
    <dgm:pt modelId="{BE4DB42E-8191-4860-8B8D-DBE932EBA64A}" type="pres">
      <dgm:prSet presAssocID="{3BE808F5-1DB4-4200-BEBD-53E43A4DA616}" presName="horzOne" presStyleCnt="0"/>
      <dgm:spPr/>
    </dgm:pt>
    <dgm:pt modelId="{3BED3ACB-72EB-4438-967A-3D37DAA572AD}" type="pres">
      <dgm:prSet presAssocID="{3DA1D4FC-DEB0-4EC1-B212-12B84E64AB23}" presName="sibSpaceOne" presStyleCnt="0"/>
      <dgm:spPr/>
    </dgm:pt>
    <dgm:pt modelId="{3B79F3AF-51CA-4DC3-A53B-5D86879DC176}" type="pres">
      <dgm:prSet presAssocID="{F5F0DED8-B26D-4340-A955-6A261763CDDC}" presName="vertOne" presStyleCnt="0"/>
      <dgm:spPr/>
    </dgm:pt>
    <dgm:pt modelId="{7150EBF6-A33E-4AB4-866A-C8697756E33C}" type="pres">
      <dgm:prSet presAssocID="{F5F0DED8-B26D-4340-A955-6A261763CDDC}" presName="txOne" presStyleLbl="node0" presStyleIdx="6" presStyleCnt="7">
        <dgm:presLayoutVars>
          <dgm:chPref val="3"/>
        </dgm:presLayoutVars>
      </dgm:prSet>
      <dgm:spPr/>
    </dgm:pt>
    <dgm:pt modelId="{1BF2C9DF-D1E0-4F2D-AA05-5C574D485707}" type="pres">
      <dgm:prSet presAssocID="{F5F0DED8-B26D-4340-A955-6A261763CDDC}" presName="horzOne" presStyleCnt="0"/>
      <dgm:spPr/>
    </dgm:pt>
  </dgm:ptLst>
  <dgm:cxnLst>
    <dgm:cxn modelId="{B007A10D-CBE4-44D7-89CF-569D5DF9FD0D}" srcId="{3EC9DCB6-CC89-43FF-8ABC-DDD766076D20}" destId="{3BE808F5-1DB4-4200-BEBD-53E43A4DA616}" srcOrd="5" destOrd="0" parTransId="{BE0F5A74-C19E-4FEC-87BB-FDA51625A720}" sibTransId="{3DA1D4FC-DEB0-4EC1-B212-12B84E64AB23}"/>
    <dgm:cxn modelId="{E2E9291B-1376-48C2-8D58-4A191CCE8318}" type="presOf" srcId="{7F159C4F-0713-4C77-B849-C2AF70E6E573}" destId="{5CDD22F7-3CE1-4B48-A8B2-BA642F725ED4}" srcOrd="0" destOrd="0" presId="urn:microsoft.com/office/officeart/2005/8/layout/architecture"/>
    <dgm:cxn modelId="{9AE56D26-5F8F-4628-9A5F-F124DC8A30A9}" srcId="{3EC9DCB6-CC89-43FF-8ABC-DDD766076D20}" destId="{6890BBC8-DF49-49D5-921E-2C601CD06BC2}" srcOrd="1" destOrd="0" parTransId="{0DAC4BCF-6C2E-4D5E-882D-F204B116A5EC}" sibTransId="{E0D972CC-C85E-49A3-9068-24DA7B1A25C8}"/>
    <dgm:cxn modelId="{352C3E2B-22FD-4C48-93CF-2BC12963CC47}" type="presOf" srcId="{3BE808F5-1DB4-4200-BEBD-53E43A4DA616}" destId="{D2F647F9-E930-4312-895D-FEB4275B6998}" srcOrd="0" destOrd="0" presId="urn:microsoft.com/office/officeart/2005/8/layout/architecture"/>
    <dgm:cxn modelId="{E21DF736-4301-41A7-8049-CC4A91320092}" srcId="{3EC9DCB6-CC89-43FF-8ABC-DDD766076D20}" destId="{999563D2-75F8-4B11-AD0F-E00697561A0E}" srcOrd="0" destOrd="0" parTransId="{1662921A-6958-4230-A1E7-0BC888254E1B}" sibTransId="{66CCB2CA-8006-454A-A0A3-191F3BF4D671}"/>
    <dgm:cxn modelId="{1831283B-FF01-4873-AF0A-3F1323DB3E9B}" type="presOf" srcId="{6F7E0498-EE94-4971-A22F-336E1853A866}" destId="{042125E4-A589-49F8-AF57-89409EF4ABCF}" srcOrd="0" destOrd="0" presId="urn:microsoft.com/office/officeart/2005/8/layout/architecture"/>
    <dgm:cxn modelId="{E9E2CC61-F3CA-425B-89CA-3C35857F234F}" type="presOf" srcId="{999563D2-75F8-4B11-AD0F-E00697561A0E}" destId="{CF0BC0F4-FCF6-4620-B9A9-51B836FDDBA6}" srcOrd="0" destOrd="0" presId="urn:microsoft.com/office/officeart/2005/8/layout/architecture"/>
    <dgm:cxn modelId="{EF1D7242-C847-405E-8D10-EAE8D8038513}" srcId="{3EC9DCB6-CC89-43FF-8ABC-DDD766076D20}" destId="{6F7E0498-EE94-4971-A22F-336E1853A866}" srcOrd="4" destOrd="0" parTransId="{BE934C01-A5BA-44B2-8D3A-ECC21FA1D6BC}" sibTransId="{0D64D29D-2D87-4CD2-AF04-80E7B312193E}"/>
    <dgm:cxn modelId="{32B9E552-4498-4542-9804-CC0439875E45}" type="presOf" srcId="{6890BBC8-DF49-49D5-921E-2C601CD06BC2}" destId="{8C950C8F-45DF-4012-9CB8-EAB26DDA647A}" srcOrd="0" destOrd="0" presId="urn:microsoft.com/office/officeart/2005/8/layout/architecture"/>
    <dgm:cxn modelId="{3AC46855-1C71-428A-96A4-E36C7AFFB194}" srcId="{3EC9DCB6-CC89-43FF-8ABC-DDD766076D20}" destId="{7F159C4F-0713-4C77-B849-C2AF70E6E573}" srcOrd="3" destOrd="0" parTransId="{CA2FC17D-16F8-437F-9514-21E71B003371}" sibTransId="{1716FC55-F263-4D62-A20C-4295B045CF7C}"/>
    <dgm:cxn modelId="{CFEF0776-BBC6-4485-B2C0-675C117F67E0}" type="presOf" srcId="{3EC9DCB6-CC89-43FF-8ABC-DDD766076D20}" destId="{FC5B9D23-202C-4DFB-8AE2-188A4F28036F}" srcOrd="0" destOrd="0" presId="urn:microsoft.com/office/officeart/2005/8/layout/architecture"/>
    <dgm:cxn modelId="{F13C7C80-3501-4847-BF90-BA219C726E3E}" type="presOf" srcId="{993BBD25-E9FE-4F4B-950F-E722E46DE2FC}" destId="{15121DE7-604E-4EAE-BB45-D550FCB5111C}" srcOrd="0" destOrd="0" presId="urn:microsoft.com/office/officeart/2005/8/layout/architecture"/>
    <dgm:cxn modelId="{594CED92-2D15-4815-8DD5-B02CEBB219E4}" srcId="{3EC9DCB6-CC89-43FF-8ABC-DDD766076D20}" destId="{F5F0DED8-B26D-4340-A955-6A261763CDDC}" srcOrd="6" destOrd="0" parTransId="{738BCC37-1AD1-4230-AFB2-069BFEF69F0C}" sibTransId="{AEAD2E03-B5D8-4220-BA44-72DE5CCD2781}"/>
    <dgm:cxn modelId="{30B6D293-09E0-4616-9715-F3C3865CC686}" srcId="{3EC9DCB6-CC89-43FF-8ABC-DDD766076D20}" destId="{993BBD25-E9FE-4F4B-950F-E722E46DE2FC}" srcOrd="2" destOrd="0" parTransId="{113DC89D-B80B-4407-B5FF-EB8D4B97D505}" sibTransId="{808E3EB9-120A-45AF-8993-D45DB7DD9B3C}"/>
    <dgm:cxn modelId="{CB91F3DB-7FEA-4A7D-8AD7-FEFD2592B3C2}" type="presOf" srcId="{F5F0DED8-B26D-4340-A955-6A261763CDDC}" destId="{7150EBF6-A33E-4AB4-866A-C8697756E33C}" srcOrd="0" destOrd="0" presId="urn:microsoft.com/office/officeart/2005/8/layout/architecture"/>
    <dgm:cxn modelId="{B383E763-5CED-42AD-B0B7-A67F5E1272EF}" type="presParOf" srcId="{FC5B9D23-202C-4DFB-8AE2-188A4F28036F}" destId="{94078844-E64D-47B0-86C1-5B7A30075660}" srcOrd="0" destOrd="0" presId="urn:microsoft.com/office/officeart/2005/8/layout/architecture"/>
    <dgm:cxn modelId="{EEFB6F17-9332-42EE-B9F4-6348DF9FFE03}" type="presParOf" srcId="{94078844-E64D-47B0-86C1-5B7A30075660}" destId="{CF0BC0F4-FCF6-4620-B9A9-51B836FDDBA6}" srcOrd="0" destOrd="0" presId="urn:microsoft.com/office/officeart/2005/8/layout/architecture"/>
    <dgm:cxn modelId="{E6CBC241-FF11-4D99-9678-565899523C80}" type="presParOf" srcId="{94078844-E64D-47B0-86C1-5B7A30075660}" destId="{43845F23-516D-41DE-892F-E26D5B33449F}" srcOrd="1" destOrd="0" presId="urn:microsoft.com/office/officeart/2005/8/layout/architecture"/>
    <dgm:cxn modelId="{D0BCDB7D-4F76-46D3-B59E-DE4204A4300B}" type="presParOf" srcId="{FC5B9D23-202C-4DFB-8AE2-188A4F28036F}" destId="{24BCC07D-1507-4922-BD31-7604F5AD515C}" srcOrd="1" destOrd="0" presId="urn:microsoft.com/office/officeart/2005/8/layout/architecture"/>
    <dgm:cxn modelId="{C8A68001-97CC-4D16-B222-B35D119A336C}" type="presParOf" srcId="{FC5B9D23-202C-4DFB-8AE2-188A4F28036F}" destId="{D9E3ED2C-83A6-4828-90D2-5AD2E5476B13}" srcOrd="2" destOrd="0" presId="urn:microsoft.com/office/officeart/2005/8/layout/architecture"/>
    <dgm:cxn modelId="{2ECC42E2-05B0-4AC7-BCDC-B20D7824F65D}" type="presParOf" srcId="{D9E3ED2C-83A6-4828-90D2-5AD2E5476B13}" destId="{8C950C8F-45DF-4012-9CB8-EAB26DDA647A}" srcOrd="0" destOrd="0" presId="urn:microsoft.com/office/officeart/2005/8/layout/architecture"/>
    <dgm:cxn modelId="{1F327867-006B-464F-A0A4-B39839A6D316}" type="presParOf" srcId="{D9E3ED2C-83A6-4828-90D2-5AD2E5476B13}" destId="{23CA95DF-EC50-4C96-9242-9A52F7D5CCF9}" srcOrd="1" destOrd="0" presId="urn:microsoft.com/office/officeart/2005/8/layout/architecture"/>
    <dgm:cxn modelId="{EF2D921C-2703-4882-BADB-9B478B68D780}" type="presParOf" srcId="{FC5B9D23-202C-4DFB-8AE2-188A4F28036F}" destId="{B206FC7F-CC48-4AF8-90E5-C62E2D886289}" srcOrd="3" destOrd="0" presId="urn:microsoft.com/office/officeart/2005/8/layout/architecture"/>
    <dgm:cxn modelId="{40A9D10E-770B-4F0F-95BC-89D4B38B9A30}" type="presParOf" srcId="{FC5B9D23-202C-4DFB-8AE2-188A4F28036F}" destId="{F67B1ADF-CFDF-4C27-A3C2-E00C12A2F6F1}" srcOrd="4" destOrd="0" presId="urn:microsoft.com/office/officeart/2005/8/layout/architecture"/>
    <dgm:cxn modelId="{0F27BB6D-894F-4137-A2CD-01630BA2EACB}" type="presParOf" srcId="{F67B1ADF-CFDF-4C27-A3C2-E00C12A2F6F1}" destId="{15121DE7-604E-4EAE-BB45-D550FCB5111C}" srcOrd="0" destOrd="0" presId="urn:microsoft.com/office/officeart/2005/8/layout/architecture"/>
    <dgm:cxn modelId="{703DC967-D82F-4B83-8A1A-F273C26281DB}" type="presParOf" srcId="{F67B1ADF-CFDF-4C27-A3C2-E00C12A2F6F1}" destId="{7E0E3A5A-AF7E-44CA-9565-F621AF2F863E}" srcOrd="1" destOrd="0" presId="urn:microsoft.com/office/officeart/2005/8/layout/architecture"/>
    <dgm:cxn modelId="{D4217E25-9CFB-4F8E-A10C-E2665FC3432F}" type="presParOf" srcId="{FC5B9D23-202C-4DFB-8AE2-188A4F28036F}" destId="{9B4D910C-FF33-4C83-AA48-A2D7AE0E16AA}" srcOrd="5" destOrd="0" presId="urn:microsoft.com/office/officeart/2005/8/layout/architecture"/>
    <dgm:cxn modelId="{B6C078C0-82DF-41F6-9AA5-E4054A7F3795}" type="presParOf" srcId="{FC5B9D23-202C-4DFB-8AE2-188A4F28036F}" destId="{B2674901-DD5D-41AB-A4ED-9CD1FDB2F9DE}" srcOrd="6" destOrd="0" presId="urn:microsoft.com/office/officeart/2005/8/layout/architecture"/>
    <dgm:cxn modelId="{FBFF6A29-2855-465E-87CB-41180DE6F453}" type="presParOf" srcId="{B2674901-DD5D-41AB-A4ED-9CD1FDB2F9DE}" destId="{5CDD22F7-3CE1-4B48-A8B2-BA642F725ED4}" srcOrd="0" destOrd="0" presId="urn:microsoft.com/office/officeart/2005/8/layout/architecture"/>
    <dgm:cxn modelId="{09A09336-8D35-473E-8577-1E8209E65DD5}" type="presParOf" srcId="{B2674901-DD5D-41AB-A4ED-9CD1FDB2F9DE}" destId="{EA38A29E-6C7E-45EA-BE4E-59A6D6BBDB32}" srcOrd="1" destOrd="0" presId="urn:microsoft.com/office/officeart/2005/8/layout/architecture"/>
    <dgm:cxn modelId="{C3203B31-2532-4D4D-8808-B1990054BF2E}" type="presParOf" srcId="{FC5B9D23-202C-4DFB-8AE2-188A4F28036F}" destId="{DE3D5564-F75B-4259-8BC3-0FA289776604}" srcOrd="7" destOrd="0" presId="urn:microsoft.com/office/officeart/2005/8/layout/architecture"/>
    <dgm:cxn modelId="{D556C0CC-8B00-40CB-AF79-A0D4AB5F6E0B}" type="presParOf" srcId="{FC5B9D23-202C-4DFB-8AE2-188A4F28036F}" destId="{9D8F89D2-04AB-4300-8429-EE54D20E466B}" srcOrd="8" destOrd="0" presId="urn:microsoft.com/office/officeart/2005/8/layout/architecture"/>
    <dgm:cxn modelId="{59B045B6-1753-4602-B9CE-49631382D1E8}" type="presParOf" srcId="{9D8F89D2-04AB-4300-8429-EE54D20E466B}" destId="{042125E4-A589-49F8-AF57-89409EF4ABCF}" srcOrd="0" destOrd="0" presId="urn:microsoft.com/office/officeart/2005/8/layout/architecture"/>
    <dgm:cxn modelId="{BA0304FA-64BC-4642-B459-E5076163EF8C}" type="presParOf" srcId="{9D8F89D2-04AB-4300-8429-EE54D20E466B}" destId="{BB24867E-844A-4028-B827-46E33B837D0A}" srcOrd="1" destOrd="0" presId="urn:microsoft.com/office/officeart/2005/8/layout/architecture"/>
    <dgm:cxn modelId="{9C47DED2-C25B-4150-B48C-CA0C2B811E7C}" type="presParOf" srcId="{FC5B9D23-202C-4DFB-8AE2-188A4F28036F}" destId="{C96FD8DB-0BFC-436D-A405-CEFFC2718A3E}" srcOrd="9" destOrd="0" presId="urn:microsoft.com/office/officeart/2005/8/layout/architecture"/>
    <dgm:cxn modelId="{782F0F15-DE03-4C71-AA27-572D07A94EEA}" type="presParOf" srcId="{FC5B9D23-202C-4DFB-8AE2-188A4F28036F}" destId="{4F8CF5EE-A90F-4D86-B943-030200151019}" srcOrd="10" destOrd="0" presId="urn:microsoft.com/office/officeart/2005/8/layout/architecture"/>
    <dgm:cxn modelId="{04BF0697-FE68-4639-A898-979B8AF26D32}" type="presParOf" srcId="{4F8CF5EE-A90F-4D86-B943-030200151019}" destId="{D2F647F9-E930-4312-895D-FEB4275B6998}" srcOrd="0" destOrd="0" presId="urn:microsoft.com/office/officeart/2005/8/layout/architecture"/>
    <dgm:cxn modelId="{0E49B636-F74E-4175-87B3-A451A31988FA}" type="presParOf" srcId="{4F8CF5EE-A90F-4D86-B943-030200151019}" destId="{BE4DB42E-8191-4860-8B8D-DBE932EBA64A}" srcOrd="1" destOrd="0" presId="urn:microsoft.com/office/officeart/2005/8/layout/architecture"/>
    <dgm:cxn modelId="{6422E838-C2FD-4CE7-AC0D-C6BBBA76F31B}" type="presParOf" srcId="{FC5B9D23-202C-4DFB-8AE2-188A4F28036F}" destId="{3BED3ACB-72EB-4438-967A-3D37DAA572AD}" srcOrd="11" destOrd="0" presId="urn:microsoft.com/office/officeart/2005/8/layout/architecture"/>
    <dgm:cxn modelId="{DDEF3207-BA5F-4E0D-B2A2-9BD3F987CBE3}" type="presParOf" srcId="{FC5B9D23-202C-4DFB-8AE2-188A4F28036F}" destId="{3B79F3AF-51CA-4DC3-A53B-5D86879DC176}" srcOrd="12" destOrd="0" presId="urn:microsoft.com/office/officeart/2005/8/layout/architecture"/>
    <dgm:cxn modelId="{9EEA7D5A-512E-4C2F-B352-33B8E751900A}" type="presParOf" srcId="{3B79F3AF-51CA-4DC3-A53B-5D86879DC176}" destId="{7150EBF6-A33E-4AB4-866A-C8697756E33C}" srcOrd="0" destOrd="0" presId="urn:microsoft.com/office/officeart/2005/8/layout/architecture"/>
    <dgm:cxn modelId="{10D2AD18-D891-411E-9685-F5AD19955ECA}" type="presParOf" srcId="{3B79F3AF-51CA-4DC3-A53B-5D86879DC176}" destId="{1BF2C9DF-D1E0-4F2D-AA05-5C574D485707}" srcOrd="1" destOrd="0" presId="urn:microsoft.com/office/officeart/2005/8/layout/architecture"/>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2B6132C-D6F0-40BE-9DFE-0F5A74794889}" type="doc">
      <dgm:prSet loTypeId="urn:microsoft.com/office/officeart/2005/8/layout/chevron1" loCatId="process" qsTypeId="urn:microsoft.com/office/officeart/2005/8/quickstyle/simple1" qsCatId="simple" csTypeId="urn:microsoft.com/office/officeart/2005/8/colors/accent2_2" csCatId="accent2" phldr="1"/>
      <dgm:spPr/>
    </dgm:pt>
    <dgm:pt modelId="{E1C5A5E4-597B-40CF-B6A4-FCE69B03A7FD}">
      <dgm:prSet phldrT="[Text]" custT="1"/>
      <dgm:spPr>
        <a:solidFill>
          <a:srgbClr val="B02633">
            <a:alpha val="16078"/>
          </a:srgbClr>
        </a:solidFill>
      </dgm:spPr>
      <dgm:t>
        <a:bodyPr/>
        <a:lstStyle/>
        <a:p>
          <a:r>
            <a:rPr lang="en-US" sz="1800" b="0" i="0">
              <a:latin typeface="Open Sans Light" panose="020B0306030504020204" pitchFamily="34" charset="0"/>
              <a:ea typeface="Open Sans Light" panose="020B0306030504020204" pitchFamily="34" charset="0"/>
              <a:cs typeface="Open Sans Light" panose="020B0306030504020204" pitchFamily="34" charset="0"/>
            </a:rPr>
            <a:t>Reconstruction of base year hourly demand</a:t>
          </a:r>
        </a:p>
      </dgm:t>
    </dgm:pt>
    <dgm:pt modelId="{B9745E7F-18C7-4489-AD73-2DB831F62EF8}" type="parTrans" cxnId="{8CB07A7E-B269-4FA8-86E5-01BEE1383BED}">
      <dgm:prSet/>
      <dgm:spPr/>
      <dgm:t>
        <a:bodyPr/>
        <a:lstStyle/>
        <a:p>
          <a:endParaRPr lang="en-US"/>
        </a:p>
      </dgm:t>
    </dgm:pt>
    <dgm:pt modelId="{CB388FB6-8418-4C31-9F2E-018F8577EC26}" type="sibTrans" cxnId="{8CB07A7E-B269-4FA8-86E5-01BEE1383BED}">
      <dgm:prSet/>
      <dgm:spPr/>
      <dgm:t>
        <a:bodyPr/>
        <a:lstStyle/>
        <a:p>
          <a:endParaRPr lang="en-US"/>
        </a:p>
      </dgm:t>
    </dgm:pt>
    <dgm:pt modelId="{200915BD-C383-44A7-B8EC-790F4EA2388C}">
      <dgm:prSet phldrT="[Text]" custT="1"/>
      <dgm:spPr>
        <a:solidFill>
          <a:srgbClr val="B02633"/>
        </a:solidFill>
      </dgm:spPr>
      <dgm:t>
        <a:bodyPr/>
        <a:lstStyle/>
        <a:p>
          <a:r>
            <a:rPr lang="en-US" sz="1800" b="0" i="0">
              <a:latin typeface="Open Sans Light" panose="020B0306030504020204" pitchFamily="34" charset="0"/>
              <a:ea typeface="Open Sans Light" panose="020B0306030504020204" pitchFamily="34" charset="0"/>
              <a:cs typeface="Open Sans Light" panose="020B0306030504020204" pitchFamily="34" charset="0"/>
            </a:rPr>
            <a:t>Scenario development</a:t>
          </a:r>
        </a:p>
      </dgm:t>
    </dgm:pt>
    <dgm:pt modelId="{E603B641-5585-4BAB-8EEC-5C03DD64341D}" type="parTrans" cxnId="{ACB12584-D1CE-465E-91A8-E5040C8C6520}">
      <dgm:prSet/>
      <dgm:spPr/>
      <dgm:t>
        <a:bodyPr/>
        <a:lstStyle/>
        <a:p>
          <a:endParaRPr lang="en-US"/>
        </a:p>
      </dgm:t>
    </dgm:pt>
    <dgm:pt modelId="{E18FC352-B60B-4BC4-B172-92A19F50C5D6}" type="sibTrans" cxnId="{ACB12584-D1CE-465E-91A8-E5040C8C6520}">
      <dgm:prSet/>
      <dgm:spPr/>
      <dgm:t>
        <a:bodyPr/>
        <a:lstStyle/>
        <a:p>
          <a:endParaRPr lang="en-US"/>
        </a:p>
      </dgm:t>
    </dgm:pt>
    <dgm:pt modelId="{E8BF9AF7-3FAA-4835-99E7-74405A0EA7F1}">
      <dgm:prSet phldrT="[Text]" custT="1"/>
      <dgm:spPr>
        <a:solidFill>
          <a:srgbClr val="B02633">
            <a:alpha val="16078"/>
          </a:srgbClr>
        </a:solidFill>
      </dgm:spPr>
      <dgm:t>
        <a:bodyPr/>
        <a:lstStyle/>
        <a:p>
          <a:r>
            <a:rPr lang="en-US" sz="1800" b="0" i="0">
              <a:latin typeface="Open Sans Light" panose="020B0306030504020204" pitchFamily="34" charset="0"/>
              <a:ea typeface="Open Sans Light" panose="020B0306030504020204" pitchFamily="34" charset="0"/>
              <a:cs typeface="Open Sans Light" panose="020B0306030504020204" pitchFamily="34" charset="0"/>
            </a:rPr>
            <a:t>Results analysis</a:t>
          </a:r>
        </a:p>
      </dgm:t>
    </dgm:pt>
    <dgm:pt modelId="{85D59572-B26C-4A0A-A33C-703F8127E4CD}" type="parTrans" cxnId="{B968A811-C7BC-4C78-BF16-D8DF95DB64BF}">
      <dgm:prSet/>
      <dgm:spPr/>
      <dgm:t>
        <a:bodyPr/>
        <a:lstStyle/>
        <a:p>
          <a:endParaRPr lang="en-US"/>
        </a:p>
      </dgm:t>
    </dgm:pt>
    <dgm:pt modelId="{86286375-4BE9-4605-BDF1-722D30DC6429}" type="sibTrans" cxnId="{B968A811-C7BC-4C78-BF16-D8DF95DB64BF}">
      <dgm:prSet/>
      <dgm:spPr/>
      <dgm:t>
        <a:bodyPr/>
        <a:lstStyle/>
        <a:p>
          <a:endParaRPr lang="en-US"/>
        </a:p>
      </dgm:t>
    </dgm:pt>
    <dgm:pt modelId="{C469072F-30D1-4145-BFDD-BEEBAC75C3C9}" type="pres">
      <dgm:prSet presAssocID="{62B6132C-D6F0-40BE-9DFE-0F5A74794889}" presName="Name0" presStyleCnt="0">
        <dgm:presLayoutVars>
          <dgm:dir/>
          <dgm:animLvl val="lvl"/>
          <dgm:resizeHandles val="exact"/>
        </dgm:presLayoutVars>
      </dgm:prSet>
      <dgm:spPr/>
    </dgm:pt>
    <dgm:pt modelId="{97643686-03DE-4591-9EAF-D79F8029897A}" type="pres">
      <dgm:prSet presAssocID="{E1C5A5E4-597B-40CF-B6A4-FCE69B03A7FD}" presName="parTxOnly" presStyleLbl="node1" presStyleIdx="0" presStyleCnt="3">
        <dgm:presLayoutVars>
          <dgm:chMax val="0"/>
          <dgm:chPref val="0"/>
          <dgm:bulletEnabled val="1"/>
        </dgm:presLayoutVars>
      </dgm:prSet>
      <dgm:spPr/>
    </dgm:pt>
    <dgm:pt modelId="{8C431259-605E-4BB7-8B36-160E4A395543}" type="pres">
      <dgm:prSet presAssocID="{CB388FB6-8418-4C31-9F2E-018F8577EC26}" presName="parTxOnlySpace" presStyleCnt="0"/>
      <dgm:spPr/>
    </dgm:pt>
    <dgm:pt modelId="{7772914F-8EAB-4756-AC06-D0F224F6D10C}" type="pres">
      <dgm:prSet presAssocID="{200915BD-C383-44A7-B8EC-790F4EA2388C}" presName="parTxOnly" presStyleLbl="node1" presStyleIdx="1" presStyleCnt="3">
        <dgm:presLayoutVars>
          <dgm:chMax val="0"/>
          <dgm:chPref val="0"/>
          <dgm:bulletEnabled val="1"/>
        </dgm:presLayoutVars>
      </dgm:prSet>
      <dgm:spPr/>
    </dgm:pt>
    <dgm:pt modelId="{402F802C-ABFE-41E4-94ED-B347CC8AA124}" type="pres">
      <dgm:prSet presAssocID="{E18FC352-B60B-4BC4-B172-92A19F50C5D6}" presName="parTxOnlySpace" presStyleCnt="0"/>
      <dgm:spPr/>
    </dgm:pt>
    <dgm:pt modelId="{D78E4F00-5D66-43A8-B856-EC3F3A91922A}" type="pres">
      <dgm:prSet presAssocID="{E8BF9AF7-3FAA-4835-99E7-74405A0EA7F1}" presName="parTxOnly" presStyleLbl="node1" presStyleIdx="2" presStyleCnt="3">
        <dgm:presLayoutVars>
          <dgm:chMax val="0"/>
          <dgm:chPref val="0"/>
          <dgm:bulletEnabled val="1"/>
        </dgm:presLayoutVars>
      </dgm:prSet>
      <dgm:spPr/>
    </dgm:pt>
  </dgm:ptLst>
  <dgm:cxnLst>
    <dgm:cxn modelId="{B40EEE04-D05C-4F1D-8DBF-BB1CC4B688B1}" type="presOf" srcId="{62B6132C-D6F0-40BE-9DFE-0F5A74794889}" destId="{C469072F-30D1-4145-BFDD-BEEBAC75C3C9}" srcOrd="0" destOrd="0" presId="urn:microsoft.com/office/officeart/2005/8/layout/chevron1"/>
    <dgm:cxn modelId="{62CA9C0F-43F7-40BF-9E88-490BBAA34BE2}" type="presOf" srcId="{E8BF9AF7-3FAA-4835-99E7-74405A0EA7F1}" destId="{D78E4F00-5D66-43A8-B856-EC3F3A91922A}" srcOrd="0" destOrd="0" presId="urn:microsoft.com/office/officeart/2005/8/layout/chevron1"/>
    <dgm:cxn modelId="{B968A811-C7BC-4C78-BF16-D8DF95DB64BF}" srcId="{62B6132C-D6F0-40BE-9DFE-0F5A74794889}" destId="{E8BF9AF7-3FAA-4835-99E7-74405A0EA7F1}" srcOrd="2" destOrd="0" parTransId="{85D59572-B26C-4A0A-A33C-703F8127E4CD}" sibTransId="{86286375-4BE9-4605-BDF1-722D30DC6429}"/>
    <dgm:cxn modelId="{BBF3FF7A-3231-40E3-B9C3-D54618EBB47D}" type="presOf" srcId="{200915BD-C383-44A7-B8EC-790F4EA2388C}" destId="{7772914F-8EAB-4756-AC06-D0F224F6D10C}" srcOrd="0" destOrd="0" presId="urn:microsoft.com/office/officeart/2005/8/layout/chevron1"/>
    <dgm:cxn modelId="{8CB07A7E-B269-4FA8-86E5-01BEE1383BED}" srcId="{62B6132C-D6F0-40BE-9DFE-0F5A74794889}" destId="{E1C5A5E4-597B-40CF-B6A4-FCE69B03A7FD}" srcOrd="0" destOrd="0" parTransId="{B9745E7F-18C7-4489-AD73-2DB831F62EF8}" sibTransId="{CB388FB6-8418-4C31-9F2E-018F8577EC26}"/>
    <dgm:cxn modelId="{ACB12584-D1CE-465E-91A8-E5040C8C6520}" srcId="{62B6132C-D6F0-40BE-9DFE-0F5A74794889}" destId="{200915BD-C383-44A7-B8EC-790F4EA2388C}" srcOrd="1" destOrd="0" parTransId="{E603B641-5585-4BAB-8EEC-5C03DD64341D}" sibTransId="{E18FC352-B60B-4BC4-B172-92A19F50C5D6}"/>
    <dgm:cxn modelId="{AB9656C2-6F81-40F1-AB10-D70D87A93D56}" type="presOf" srcId="{E1C5A5E4-597B-40CF-B6A4-FCE69B03A7FD}" destId="{97643686-03DE-4591-9EAF-D79F8029897A}" srcOrd="0" destOrd="0" presId="urn:microsoft.com/office/officeart/2005/8/layout/chevron1"/>
    <dgm:cxn modelId="{B0807822-88E4-4FF4-B6CA-749329FCEAB0}" type="presParOf" srcId="{C469072F-30D1-4145-BFDD-BEEBAC75C3C9}" destId="{97643686-03DE-4591-9EAF-D79F8029897A}" srcOrd="0" destOrd="0" presId="urn:microsoft.com/office/officeart/2005/8/layout/chevron1"/>
    <dgm:cxn modelId="{CE06B310-BFE8-4D60-A20A-5F7A70A66440}" type="presParOf" srcId="{C469072F-30D1-4145-BFDD-BEEBAC75C3C9}" destId="{8C431259-605E-4BB7-8B36-160E4A395543}" srcOrd="1" destOrd="0" presId="urn:microsoft.com/office/officeart/2005/8/layout/chevron1"/>
    <dgm:cxn modelId="{5BA694B5-7DF3-4131-9D92-160941904C3D}" type="presParOf" srcId="{C469072F-30D1-4145-BFDD-BEEBAC75C3C9}" destId="{7772914F-8EAB-4756-AC06-D0F224F6D10C}" srcOrd="2" destOrd="0" presId="urn:microsoft.com/office/officeart/2005/8/layout/chevron1"/>
    <dgm:cxn modelId="{58DDFE35-F56A-4BA4-B440-0E71F63CD5D0}" type="presParOf" srcId="{C469072F-30D1-4145-BFDD-BEEBAC75C3C9}" destId="{402F802C-ABFE-41E4-94ED-B347CC8AA124}" srcOrd="3" destOrd="0" presId="urn:microsoft.com/office/officeart/2005/8/layout/chevron1"/>
    <dgm:cxn modelId="{3D8F3B69-3070-462F-885E-606E24AB3637}" type="presParOf" srcId="{C469072F-30D1-4145-BFDD-BEEBAC75C3C9}" destId="{D78E4F00-5D66-43A8-B856-EC3F3A91922A}" srcOrd="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D746E6E-5CEF-47CB-9F4B-C6910C0A8FDC}"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E7594096-C1F9-4601-B54A-6122E467EE9A}">
      <dgm:prSet phldrT="[Text]" custT="1"/>
      <dgm:spPr/>
      <dgm:t>
        <a:bodyPr anchor="t"/>
        <a:lstStyle/>
        <a:p>
          <a:r>
            <a:rPr lang="en-US" sz="2800" b="0" i="0">
              <a:latin typeface="Open Sans Light"/>
              <a:ea typeface="Open Sans Light" panose="020B0306030504020204" pitchFamily="34" charset="0"/>
              <a:cs typeface="Open Sans Light" panose="020B0306030504020204" pitchFamily="34" charset="0"/>
            </a:rPr>
            <a:t>From MAED-D</a:t>
          </a:r>
        </a:p>
      </dgm:t>
    </dgm:pt>
    <dgm:pt modelId="{496E7745-07B7-4124-8DE0-9787C4E32DD5}" type="parTrans" cxnId="{C0DC6E78-F8E1-41A9-9500-494022DEE70B}">
      <dgm:prSet/>
      <dgm:spPr/>
      <dgm:t>
        <a:bodyPr/>
        <a:lstStyle/>
        <a:p>
          <a:endParaRPr lang="en-US"/>
        </a:p>
      </dgm:t>
    </dgm:pt>
    <dgm:pt modelId="{ACA5AC51-35CD-4996-91B5-03A16B695364}" type="sibTrans" cxnId="{C0DC6E78-F8E1-41A9-9500-494022DEE70B}">
      <dgm:prSet/>
      <dgm:spPr/>
      <dgm:t>
        <a:bodyPr/>
        <a:lstStyle/>
        <a:p>
          <a:endParaRPr lang="en-US"/>
        </a:p>
      </dgm:t>
    </dgm:pt>
    <dgm:pt modelId="{E8DDF87A-A072-4F71-A591-6E879BAB52B0}">
      <dgm:prSet phldrT="[Text]" custT="1"/>
      <dgm:spPr>
        <a:solidFill>
          <a:srgbClr val="71CCFF"/>
        </a:solidFill>
      </dgm:spPr>
      <dgm:t>
        <a:bodyPr/>
        <a:lstStyle/>
        <a:p>
          <a:pPr>
            <a:buFont typeface="Arial" pitchFamily="34" charset="0"/>
            <a:buChar char="•"/>
          </a:pPr>
          <a:r>
            <a:rPr lang="en-GB" sz="2000" b="0" i="0">
              <a:solidFill>
                <a:srgbClr val="000000"/>
              </a:solidFill>
              <a:latin typeface="Open Sans Light"/>
              <a:ea typeface="Open Sans Light" panose="020B0306030504020204" pitchFamily="34" charset="0"/>
              <a:cs typeface="Open Sans Light" panose="020B0306030504020204" pitchFamily="34" charset="0"/>
            </a:rPr>
            <a:t>Time horizon of the study period (base and reference years)</a:t>
          </a:r>
          <a:endParaRPr lang="en-US" sz="2000" b="0" i="0">
            <a:latin typeface="Open Sans Light"/>
            <a:ea typeface="Open Sans Light" panose="020B0306030504020204" pitchFamily="34" charset="0"/>
            <a:cs typeface="Open Sans Light" panose="020B0306030504020204" pitchFamily="34" charset="0"/>
          </a:endParaRPr>
        </a:p>
      </dgm:t>
    </dgm:pt>
    <dgm:pt modelId="{45EC0A07-8C51-4B9E-A064-AEECA0DBC8F9}" type="parTrans" cxnId="{2E6F55C2-CA98-42A5-A04D-6E512C110CE3}">
      <dgm:prSet/>
      <dgm:spPr/>
      <dgm:t>
        <a:bodyPr/>
        <a:lstStyle/>
        <a:p>
          <a:endParaRPr lang="en-US"/>
        </a:p>
      </dgm:t>
    </dgm:pt>
    <dgm:pt modelId="{87F16E80-6E2A-4966-90BA-1F0D50428F3D}" type="sibTrans" cxnId="{2E6F55C2-CA98-42A5-A04D-6E512C110CE3}">
      <dgm:prSet/>
      <dgm:spPr/>
      <dgm:t>
        <a:bodyPr/>
        <a:lstStyle/>
        <a:p>
          <a:endParaRPr lang="en-US"/>
        </a:p>
      </dgm:t>
    </dgm:pt>
    <dgm:pt modelId="{395BE54B-AA99-475A-8AB9-1E3AFF6450AF}">
      <dgm:prSet phldrT="[Text]" custT="1"/>
      <dgm:spPr/>
      <dgm:t>
        <a:bodyPr anchor="t"/>
        <a:lstStyle/>
        <a:p>
          <a:r>
            <a:rPr lang="en-US" sz="2800" b="0" i="0">
              <a:latin typeface="Open Sans Light"/>
              <a:ea typeface="Open Sans Light" panose="020B0306030504020204" pitchFamily="34" charset="0"/>
              <a:cs typeface="Open Sans Light" panose="020B0306030504020204" pitchFamily="34" charset="0"/>
            </a:rPr>
            <a:t>From user</a:t>
          </a:r>
        </a:p>
      </dgm:t>
    </dgm:pt>
    <dgm:pt modelId="{703F28F9-2B28-41FC-A6CB-EC45A57EE54A}" type="parTrans" cxnId="{1894884E-7690-4AD3-9136-244F6AC0F16B}">
      <dgm:prSet/>
      <dgm:spPr/>
      <dgm:t>
        <a:bodyPr/>
        <a:lstStyle/>
        <a:p>
          <a:endParaRPr lang="en-US"/>
        </a:p>
      </dgm:t>
    </dgm:pt>
    <dgm:pt modelId="{26D1E434-C54D-42AF-9AF4-5534456F4E76}" type="sibTrans" cxnId="{1894884E-7690-4AD3-9136-244F6AC0F16B}">
      <dgm:prSet/>
      <dgm:spPr/>
      <dgm:t>
        <a:bodyPr/>
        <a:lstStyle/>
        <a:p>
          <a:endParaRPr lang="en-US"/>
        </a:p>
      </dgm:t>
    </dgm:pt>
    <dgm:pt modelId="{D64ABAD0-9D10-4C4A-8C32-6A13573CAA53}">
      <dgm:prSet phldrT="[Text]" custT="1"/>
      <dgm:spPr>
        <a:solidFill>
          <a:srgbClr val="B02633"/>
        </a:solidFill>
      </dgm:spPr>
      <dgm:t>
        <a:bodyPr/>
        <a:lstStyle/>
        <a:p>
          <a:pPr>
            <a:buFont typeface="Arial" pitchFamily="34" charset="0"/>
            <a:buChar char="•"/>
          </a:pPr>
          <a:r>
            <a:rPr lang="en-GB" sz="1200" b="0" i="0">
              <a:solidFill>
                <a:schemeClr val="bg1"/>
              </a:solidFill>
              <a:latin typeface="Open Sans Light"/>
              <a:ea typeface="Open Sans Light" panose="020B0306030504020204" pitchFamily="34" charset="0"/>
              <a:cs typeface="Open Sans Light" panose="020B0306030504020204" pitchFamily="34" charset="0"/>
            </a:rPr>
            <a:t>Seasons</a:t>
          </a:r>
          <a:endParaRPr lang="en-US" sz="1200" b="0" i="0">
            <a:solidFill>
              <a:schemeClr val="bg1"/>
            </a:solidFill>
            <a:latin typeface="Open Sans Light"/>
            <a:ea typeface="Open Sans Light" panose="020B0306030504020204" pitchFamily="34" charset="0"/>
            <a:cs typeface="Open Sans Light" panose="020B0306030504020204" pitchFamily="34" charset="0"/>
          </a:endParaRPr>
        </a:p>
      </dgm:t>
    </dgm:pt>
    <dgm:pt modelId="{D7E97E70-C6CF-4AD4-8DC2-E3342F008375}" type="parTrans" cxnId="{51B6FFF0-99EF-4945-8506-2F6463812486}">
      <dgm:prSet/>
      <dgm:spPr/>
      <dgm:t>
        <a:bodyPr/>
        <a:lstStyle/>
        <a:p>
          <a:endParaRPr lang="en-US"/>
        </a:p>
      </dgm:t>
    </dgm:pt>
    <dgm:pt modelId="{C77A925C-B6D6-433D-A087-366B155158E7}" type="sibTrans" cxnId="{51B6FFF0-99EF-4945-8506-2F6463812486}">
      <dgm:prSet/>
      <dgm:spPr/>
      <dgm:t>
        <a:bodyPr/>
        <a:lstStyle/>
        <a:p>
          <a:endParaRPr lang="en-US"/>
        </a:p>
      </dgm:t>
    </dgm:pt>
    <dgm:pt modelId="{E88ACDD9-D456-40E2-8B79-F9A39B50E0F5}">
      <dgm:prSet custT="1"/>
      <dgm:spPr>
        <a:solidFill>
          <a:srgbClr val="71CCFF"/>
        </a:solidFill>
      </dgm:spPr>
      <dgm:t>
        <a:bodyPr/>
        <a:lstStyle/>
        <a:p>
          <a:r>
            <a:rPr lang="en-GB" sz="2000" b="0" i="0">
              <a:solidFill>
                <a:srgbClr val="000000"/>
              </a:solidFill>
              <a:latin typeface="Open Sans Light"/>
              <a:ea typeface="Open Sans Light" panose="020B0306030504020204" pitchFamily="34" charset="0"/>
              <a:cs typeface="Open Sans Light" panose="020B0306030504020204" pitchFamily="34" charset="0"/>
            </a:rPr>
            <a:t>Average electricity demand by sectors, by years</a:t>
          </a:r>
        </a:p>
      </dgm:t>
    </dgm:pt>
    <dgm:pt modelId="{2A228D9C-DC58-49D0-9B6A-F63BBB74A2CD}" type="parTrans" cxnId="{E2B958A0-4293-42ED-A0DD-58292B1D34FB}">
      <dgm:prSet/>
      <dgm:spPr/>
      <dgm:t>
        <a:bodyPr/>
        <a:lstStyle/>
        <a:p>
          <a:endParaRPr lang="en-US"/>
        </a:p>
      </dgm:t>
    </dgm:pt>
    <dgm:pt modelId="{77A13329-54E2-433C-90FC-24AE5DA6904B}" type="sibTrans" cxnId="{E2B958A0-4293-42ED-A0DD-58292B1D34FB}">
      <dgm:prSet/>
      <dgm:spPr/>
      <dgm:t>
        <a:bodyPr/>
        <a:lstStyle/>
        <a:p>
          <a:endParaRPr lang="en-US"/>
        </a:p>
      </dgm:t>
    </dgm:pt>
    <dgm:pt modelId="{2A93E194-6029-4282-8D18-BB1FDB8B1234}">
      <dgm:prSet custT="1"/>
      <dgm:spPr>
        <a:solidFill>
          <a:srgbClr val="B02633"/>
        </a:solidFill>
      </dgm:spPr>
      <dgm:t>
        <a:bodyPr/>
        <a:lstStyle/>
        <a:p>
          <a:r>
            <a:rPr lang="en-GB" sz="1200" b="0" i="0">
              <a:solidFill>
                <a:schemeClr val="bg1"/>
              </a:solidFill>
              <a:latin typeface="Open Sans Light"/>
              <a:ea typeface="Open Sans Light" panose="020B0306030504020204" pitchFamily="34" charset="0"/>
              <a:cs typeface="Open Sans Light" panose="020B0306030504020204" pitchFamily="34" charset="0"/>
            </a:rPr>
            <a:t>Day types (normal weekdays)</a:t>
          </a:r>
        </a:p>
      </dgm:t>
    </dgm:pt>
    <dgm:pt modelId="{3A415302-0CDE-4369-AF39-0184458531A5}" type="parTrans" cxnId="{9400BA31-AFF7-4FF6-9F23-6C2F877EFBF4}">
      <dgm:prSet/>
      <dgm:spPr/>
      <dgm:t>
        <a:bodyPr/>
        <a:lstStyle/>
        <a:p>
          <a:endParaRPr lang="en-US"/>
        </a:p>
      </dgm:t>
    </dgm:pt>
    <dgm:pt modelId="{FDF251CA-9898-4C4C-B5B8-401F2E7E63E6}" type="sibTrans" cxnId="{9400BA31-AFF7-4FF6-9F23-6C2F877EFBF4}">
      <dgm:prSet/>
      <dgm:spPr/>
      <dgm:t>
        <a:bodyPr/>
        <a:lstStyle/>
        <a:p>
          <a:endParaRPr lang="en-US"/>
        </a:p>
      </dgm:t>
    </dgm:pt>
    <dgm:pt modelId="{A38CC2D6-9CD4-4E4B-B1FC-4884C82241E5}">
      <dgm:prSet custT="1"/>
      <dgm:spPr>
        <a:solidFill>
          <a:srgbClr val="71CCFF"/>
        </a:solidFill>
      </dgm:spPr>
      <dgm:t>
        <a:bodyPr/>
        <a:lstStyle/>
        <a:p>
          <a:r>
            <a:rPr lang="en-GB" sz="1200" b="0" i="0">
              <a:solidFill>
                <a:schemeClr val="tx1"/>
              </a:solidFill>
              <a:latin typeface="Open Sans Light"/>
              <a:ea typeface="Open Sans Light" panose="020B0306030504020204" pitchFamily="34" charset="0"/>
              <a:cs typeface="Open Sans Light" panose="020B0306030504020204" pitchFamily="34" charset="0"/>
            </a:rPr>
            <a:t>Share of electricity supplied by the grid, by sectors</a:t>
          </a:r>
        </a:p>
      </dgm:t>
    </dgm:pt>
    <dgm:pt modelId="{99042176-D458-46D3-B79F-72AD51CC5A7A}" type="parTrans" cxnId="{DC21DAE6-CF72-4F32-B784-803901F7C8B2}">
      <dgm:prSet/>
      <dgm:spPr/>
      <dgm:t>
        <a:bodyPr/>
        <a:lstStyle/>
        <a:p>
          <a:endParaRPr lang="en-US"/>
        </a:p>
      </dgm:t>
    </dgm:pt>
    <dgm:pt modelId="{10FCE319-FCAB-4911-869F-8639B82B6704}" type="sibTrans" cxnId="{DC21DAE6-CF72-4F32-B784-803901F7C8B2}">
      <dgm:prSet/>
      <dgm:spPr/>
      <dgm:t>
        <a:bodyPr/>
        <a:lstStyle/>
        <a:p>
          <a:endParaRPr lang="en-US"/>
        </a:p>
      </dgm:t>
    </dgm:pt>
    <dgm:pt modelId="{00C231CC-AFE7-44B3-996A-2797381AB762}">
      <dgm:prSet custT="1"/>
      <dgm:spPr>
        <a:solidFill>
          <a:srgbClr val="71CCFF"/>
        </a:solidFill>
      </dgm:spPr>
      <dgm:t>
        <a:bodyPr/>
        <a:lstStyle/>
        <a:p>
          <a:r>
            <a:rPr lang="en-GB" sz="1200" b="0" i="0">
              <a:solidFill>
                <a:srgbClr val="000000"/>
              </a:solidFill>
              <a:latin typeface="Open Sans Light"/>
              <a:ea typeface="Open Sans Light" panose="020B0306030504020204" pitchFamily="34" charset="0"/>
              <a:cs typeface="Open Sans Light" panose="020B0306030504020204" pitchFamily="34" charset="0"/>
            </a:rPr>
            <a:t>Share of clients by sectors</a:t>
          </a:r>
          <a:endParaRPr lang="en-GB" sz="1200" b="1" i="0">
            <a:solidFill>
              <a:srgbClr val="000000"/>
            </a:solidFill>
            <a:latin typeface="Open Sans Light"/>
            <a:ea typeface="Open Sans" panose="020B0606030504020204" pitchFamily="34" charset="0"/>
            <a:cs typeface="Open Sans" panose="020B0606030504020204" pitchFamily="34" charset="0"/>
          </a:endParaRPr>
        </a:p>
      </dgm:t>
    </dgm:pt>
    <dgm:pt modelId="{3AD58330-A175-4D83-8066-0058328CBB15}" type="parTrans" cxnId="{32C753CC-72FD-43B8-9B53-5CAD27BE39F8}">
      <dgm:prSet/>
      <dgm:spPr/>
      <dgm:t>
        <a:bodyPr/>
        <a:lstStyle/>
        <a:p>
          <a:endParaRPr lang="en-US"/>
        </a:p>
      </dgm:t>
    </dgm:pt>
    <dgm:pt modelId="{D4CD9F2C-44E0-4B44-8205-B535E07E8266}" type="sibTrans" cxnId="{32C753CC-72FD-43B8-9B53-5CAD27BE39F8}">
      <dgm:prSet/>
      <dgm:spPr/>
      <dgm:t>
        <a:bodyPr/>
        <a:lstStyle/>
        <a:p>
          <a:endParaRPr lang="en-US"/>
        </a:p>
      </dgm:t>
    </dgm:pt>
    <dgm:pt modelId="{B9291EA0-2288-4748-9029-EAD9459FAA01}">
      <dgm:prSet custT="1"/>
      <dgm:spPr>
        <a:solidFill>
          <a:srgbClr val="71CCFF"/>
        </a:solidFill>
      </dgm:spPr>
      <dgm:t>
        <a:bodyPr/>
        <a:lstStyle/>
        <a:p>
          <a:r>
            <a:rPr lang="en-GB" sz="1200" b="0" i="0">
              <a:solidFill>
                <a:srgbClr val="000000"/>
              </a:solidFill>
              <a:latin typeface="Open Sans Light"/>
              <a:ea typeface="Open Sans Light" panose="020B0306030504020204" pitchFamily="34" charset="0"/>
              <a:cs typeface="Open Sans Light" panose="020B0306030504020204" pitchFamily="34" charset="0"/>
            </a:rPr>
            <a:t>Transmission losses</a:t>
          </a:r>
        </a:p>
      </dgm:t>
    </dgm:pt>
    <dgm:pt modelId="{CFD7F165-EAB0-4749-B4CC-C3405ECB9819}" type="parTrans" cxnId="{713D86C2-AD9E-43F0-BAD0-6935EBC43460}">
      <dgm:prSet/>
      <dgm:spPr/>
      <dgm:t>
        <a:bodyPr/>
        <a:lstStyle/>
        <a:p>
          <a:endParaRPr lang="en-US"/>
        </a:p>
      </dgm:t>
    </dgm:pt>
    <dgm:pt modelId="{5A95A574-A71B-482E-ABF2-5966B8558D32}" type="sibTrans" cxnId="{713D86C2-AD9E-43F0-BAD0-6935EBC43460}">
      <dgm:prSet/>
      <dgm:spPr/>
      <dgm:t>
        <a:bodyPr/>
        <a:lstStyle/>
        <a:p>
          <a:endParaRPr lang="en-US"/>
        </a:p>
      </dgm:t>
    </dgm:pt>
    <dgm:pt modelId="{65A993DD-A5C4-46FC-8D1A-BFD54EB309AA}">
      <dgm:prSet custT="1"/>
      <dgm:spPr>
        <a:solidFill>
          <a:srgbClr val="71CCFF"/>
        </a:solidFill>
      </dgm:spPr>
      <dgm:t>
        <a:bodyPr/>
        <a:lstStyle/>
        <a:p>
          <a:r>
            <a:rPr lang="en-GB" sz="1200" b="0" i="0">
              <a:solidFill>
                <a:srgbClr val="000000"/>
              </a:solidFill>
              <a:latin typeface="Open Sans Light"/>
              <a:ea typeface="Open Sans Light" panose="020B0306030504020204" pitchFamily="34" charset="0"/>
              <a:cs typeface="Open Sans Light" panose="020B0306030504020204" pitchFamily="34" charset="0"/>
            </a:rPr>
            <a:t>Distribution losses by sectors</a:t>
          </a:r>
        </a:p>
      </dgm:t>
    </dgm:pt>
    <dgm:pt modelId="{74E2E17B-1D1E-44F5-8812-8606F1E47102}" type="parTrans" cxnId="{9D74F59C-50D1-4544-B829-CAAEC0031FB7}">
      <dgm:prSet/>
      <dgm:spPr/>
      <dgm:t>
        <a:bodyPr/>
        <a:lstStyle/>
        <a:p>
          <a:endParaRPr lang="en-US"/>
        </a:p>
      </dgm:t>
    </dgm:pt>
    <dgm:pt modelId="{1A9D9C24-096E-4044-9264-5057E483BEB2}" type="sibTrans" cxnId="{9D74F59C-50D1-4544-B829-CAAEC0031FB7}">
      <dgm:prSet/>
      <dgm:spPr/>
      <dgm:t>
        <a:bodyPr/>
        <a:lstStyle/>
        <a:p>
          <a:endParaRPr lang="en-US"/>
        </a:p>
      </dgm:t>
    </dgm:pt>
    <dgm:pt modelId="{CF318AE3-6576-4537-A319-BB3E6E880B8F}">
      <dgm:prSet custT="1"/>
      <dgm:spPr>
        <a:solidFill>
          <a:srgbClr val="B02633"/>
        </a:solidFill>
      </dgm:spPr>
      <dgm:t>
        <a:bodyPr/>
        <a:lstStyle/>
        <a:p>
          <a:r>
            <a:rPr lang="en-GB" sz="1200" b="0" i="0">
              <a:solidFill>
                <a:schemeClr val="bg1"/>
              </a:solidFill>
              <a:latin typeface="Open Sans Light"/>
              <a:ea typeface="Open Sans Light" panose="020B0306030504020204" pitchFamily="34" charset="0"/>
              <a:cs typeface="Open Sans Light" panose="020B0306030504020204" pitchFamily="34" charset="0"/>
            </a:rPr>
            <a:t>Seasonal, daily, and hourly coefficients</a:t>
          </a:r>
        </a:p>
      </dgm:t>
    </dgm:pt>
    <dgm:pt modelId="{1B54BA09-31AE-4493-A42A-F5A109E1211A}" type="parTrans" cxnId="{A64D97AB-52B0-44BC-A955-ACE19D72B401}">
      <dgm:prSet/>
      <dgm:spPr/>
      <dgm:t>
        <a:bodyPr/>
        <a:lstStyle/>
        <a:p>
          <a:endParaRPr lang="en-GB"/>
        </a:p>
      </dgm:t>
    </dgm:pt>
    <dgm:pt modelId="{1339D66C-129E-433F-A162-220A49F4DF2B}" type="sibTrans" cxnId="{A64D97AB-52B0-44BC-A955-ACE19D72B401}">
      <dgm:prSet/>
      <dgm:spPr/>
      <dgm:t>
        <a:bodyPr/>
        <a:lstStyle/>
        <a:p>
          <a:endParaRPr lang="en-GB"/>
        </a:p>
      </dgm:t>
    </dgm:pt>
    <dgm:pt modelId="{65672114-8AD4-4930-9F79-6A0B40F2A6A3}">
      <dgm:prSet phldrT="[Text]" custT="1"/>
      <dgm:spPr>
        <a:solidFill>
          <a:srgbClr val="B02633"/>
        </a:solidFill>
      </dgm:spPr>
      <dgm:t>
        <a:bodyPr/>
        <a:lstStyle/>
        <a:p>
          <a:pPr>
            <a:buFont typeface="Arial" pitchFamily="34" charset="0"/>
            <a:buChar char="•"/>
          </a:pPr>
          <a:r>
            <a:rPr lang="en-GB" sz="1200" b="0" i="0">
              <a:solidFill>
                <a:schemeClr val="bg1"/>
              </a:solidFill>
              <a:latin typeface="Open Sans Light"/>
              <a:ea typeface="Open Sans Light" panose="020B0306030504020204" pitchFamily="34" charset="0"/>
              <a:cs typeface="Open Sans Light" panose="020B0306030504020204" pitchFamily="34" charset="0"/>
            </a:rPr>
            <a:t>Holidays (every week, during the year)</a:t>
          </a:r>
          <a:endParaRPr lang="en-US" sz="1200" b="0" i="0">
            <a:solidFill>
              <a:schemeClr val="bg1"/>
            </a:solidFill>
            <a:latin typeface="Open Sans Light"/>
            <a:ea typeface="Open Sans Light" panose="020B0306030504020204" pitchFamily="34" charset="0"/>
            <a:cs typeface="Open Sans Light" panose="020B0306030504020204" pitchFamily="34" charset="0"/>
          </a:endParaRPr>
        </a:p>
      </dgm:t>
    </dgm:pt>
    <dgm:pt modelId="{C9520443-CD76-4D0E-82B0-366E02883FC4}" type="parTrans" cxnId="{1725D88E-35D1-4DFC-9FA4-884586AAAF72}">
      <dgm:prSet/>
      <dgm:spPr/>
      <dgm:t>
        <a:bodyPr/>
        <a:lstStyle/>
        <a:p>
          <a:endParaRPr lang="en-GB"/>
        </a:p>
      </dgm:t>
    </dgm:pt>
    <dgm:pt modelId="{3FAB1FFB-F809-4EE3-9FCE-6D4A2ACED2CE}" type="sibTrans" cxnId="{1725D88E-35D1-4DFC-9FA4-884586AAAF72}">
      <dgm:prSet/>
      <dgm:spPr/>
      <dgm:t>
        <a:bodyPr/>
        <a:lstStyle/>
        <a:p>
          <a:endParaRPr lang="en-GB"/>
        </a:p>
      </dgm:t>
    </dgm:pt>
    <dgm:pt modelId="{4195E030-2999-4762-ACB5-329F49D7D3A2}" type="pres">
      <dgm:prSet presAssocID="{2D746E6E-5CEF-47CB-9F4B-C6910C0A8FDC}" presName="theList" presStyleCnt="0">
        <dgm:presLayoutVars>
          <dgm:dir/>
          <dgm:animLvl val="lvl"/>
          <dgm:resizeHandles val="exact"/>
        </dgm:presLayoutVars>
      </dgm:prSet>
      <dgm:spPr/>
    </dgm:pt>
    <dgm:pt modelId="{AD8855EB-0F85-4306-A9DD-8797DDEA0FD9}" type="pres">
      <dgm:prSet presAssocID="{E7594096-C1F9-4601-B54A-6122E467EE9A}" presName="compNode" presStyleCnt="0"/>
      <dgm:spPr/>
    </dgm:pt>
    <dgm:pt modelId="{FDA4EBE4-3719-4ADF-B2CC-41A84D18B988}" type="pres">
      <dgm:prSet presAssocID="{E7594096-C1F9-4601-B54A-6122E467EE9A}" presName="aNode" presStyleLbl="bgShp" presStyleIdx="0" presStyleCnt="2" custScaleY="84294" custLinFactNeighborY="3036"/>
      <dgm:spPr/>
    </dgm:pt>
    <dgm:pt modelId="{637DDFE4-E156-4546-96B7-2C9A7E705884}" type="pres">
      <dgm:prSet presAssocID="{E7594096-C1F9-4601-B54A-6122E467EE9A}" presName="textNode" presStyleLbl="bgShp" presStyleIdx="0" presStyleCnt="2"/>
      <dgm:spPr/>
    </dgm:pt>
    <dgm:pt modelId="{3AB87A33-B098-4F31-A35F-ED0309B42654}" type="pres">
      <dgm:prSet presAssocID="{E7594096-C1F9-4601-B54A-6122E467EE9A}" presName="compChildNode" presStyleCnt="0"/>
      <dgm:spPr/>
    </dgm:pt>
    <dgm:pt modelId="{539B8813-F8F1-4A0A-8D5A-21684FF5C825}" type="pres">
      <dgm:prSet presAssocID="{E7594096-C1F9-4601-B54A-6122E467EE9A}" presName="theInnerList" presStyleCnt="0"/>
      <dgm:spPr/>
    </dgm:pt>
    <dgm:pt modelId="{B1AB6218-FE19-4A26-9081-D7F60DE28E53}" type="pres">
      <dgm:prSet presAssocID="{E8DDF87A-A072-4F71-A591-6E879BAB52B0}" presName="childNode" presStyleLbl="node1" presStyleIdx="0" presStyleCnt="10" custScaleY="31882">
        <dgm:presLayoutVars>
          <dgm:bulletEnabled val="1"/>
        </dgm:presLayoutVars>
      </dgm:prSet>
      <dgm:spPr/>
    </dgm:pt>
    <dgm:pt modelId="{7149C979-C5B9-416A-AB47-BB4CDED1E2D6}" type="pres">
      <dgm:prSet presAssocID="{E8DDF87A-A072-4F71-A591-6E879BAB52B0}" presName="aSpace2" presStyleCnt="0"/>
      <dgm:spPr/>
    </dgm:pt>
    <dgm:pt modelId="{FF03B880-36BB-448F-A997-1E36C79377A1}" type="pres">
      <dgm:prSet presAssocID="{E88ACDD9-D456-40E2-8B79-F9A39B50E0F5}" presName="childNode" presStyleLbl="node1" presStyleIdx="1" presStyleCnt="10" custScaleY="31882">
        <dgm:presLayoutVars>
          <dgm:bulletEnabled val="1"/>
        </dgm:presLayoutVars>
      </dgm:prSet>
      <dgm:spPr/>
    </dgm:pt>
    <dgm:pt modelId="{34AA8181-5C54-42B8-BC1A-21D308F90F78}" type="pres">
      <dgm:prSet presAssocID="{E7594096-C1F9-4601-B54A-6122E467EE9A}" presName="aSpace" presStyleCnt="0"/>
      <dgm:spPr/>
    </dgm:pt>
    <dgm:pt modelId="{BE81F9C6-A3EE-4020-B0DA-9A4E014562B4}" type="pres">
      <dgm:prSet presAssocID="{395BE54B-AA99-475A-8AB9-1E3AFF6450AF}" presName="compNode" presStyleCnt="0"/>
      <dgm:spPr/>
    </dgm:pt>
    <dgm:pt modelId="{665705E6-9B61-465A-B33D-C028F3C8B38D}" type="pres">
      <dgm:prSet presAssocID="{395BE54B-AA99-475A-8AB9-1E3AFF6450AF}" presName="aNode" presStyleLbl="bgShp" presStyleIdx="1" presStyleCnt="2" custScaleY="84294" custLinFactNeighborY="6348"/>
      <dgm:spPr/>
    </dgm:pt>
    <dgm:pt modelId="{0A14A94F-D732-4B3E-8F6D-1AA2A64E6717}" type="pres">
      <dgm:prSet presAssocID="{395BE54B-AA99-475A-8AB9-1E3AFF6450AF}" presName="textNode" presStyleLbl="bgShp" presStyleIdx="1" presStyleCnt="2"/>
      <dgm:spPr/>
    </dgm:pt>
    <dgm:pt modelId="{C2FD38F7-DEF2-43D5-825C-BEB60F6010B9}" type="pres">
      <dgm:prSet presAssocID="{395BE54B-AA99-475A-8AB9-1E3AFF6450AF}" presName="compChildNode" presStyleCnt="0"/>
      <dgm:spPr/>
    </dgm:pt>
    <dgm:pt modelId="{56BCDB3A-975F-479E-970E-F642E7070DE2}" type="pres">
      <dgm:prSet presAssocID="{395BE54B-AA99-475A-8AB9-1E3AFF6450AF}" presName="theInnerList" presStyleCnt="0"/>
      <dgm:spPr/>
    </dgm:pt>
    <dgm:pt modelId="{9BBA4110-0BA2-49E2-ACFA-4DD482CD00C7}" type="pres">
      <dgm:prSet presAssocID="{D64ABAD0-9D10-4C4A-8C32-6A13573CAA53}" presName="childNode" presStyleLbl="node1" presStyleIdx="2" presStyleCnt="10" custScaleY="2000000">
        <dgm:presLayoutVars>
          <dgm:bulletEnabled val="1"/>
        </dgm:presLayoutVars>
      </dgm:prSet>
      <dgm:spPr/>
    </dgm:pt>
    <dgm:pt modelId="{C979F438-A728-437C-9512-455935DBCB17}" type="pres">
      <dgm:prSet presAssocID="{D64ABAD0-9D10-4C4A-8C32-6A13573CAA53}" presName="aSpace2" presStyleCnt="0"/>
      <dgm:spPr/>
    </dgm:pt>
    <dgm:pt modelId="{99385AF1-1AC4-485E-9643-C187F1892C13}" type="pres">
      <dgm:prSet presAssocID="{65672114-8AD4-4930-9F79-6A0B40F2A6A3}" presName="childNode" presStyleLbl="node1" presStyleIdx="3" presStyleCnt="10" custScaleY="2000000">
        <dgm:presLayoutVars>
          <dgm:bulletEnabled val="1"/>
        </dgm:presLayoutVars>
      </dgm:prSet>
      <dgm:spPr/>
    </dgm:pt>
    <dgm:pt modelId="{674C64F3-F756-4657-8825-0A0367296F76}" type="pres">
      <dgm:prSet presAssocID="{65672114-8AD4-4930-9F79-6A0B40F2A6A3}" presName="aSpace2" presStyleCnt="0"/>
      <dgm:spPr/>
    </dgm:pt>
    <dgm:pt modelId="{C22874B7-6D21-4195-935B-29DDEC535F77}" type="pres">
      <dgm:prSet presAssocID="{2A93E194-6029-4282-8D18-BB1FDB8B1234}" presName="childNode" presStyleLbl="node1" presStyleIdx="4" presStyleCnt="10" custScaleY="2000000">
        <dgm:presLayoutVars>
          <dgm:bulletEnabled val="1"/>
        </dgm:presLayoutVars>
      </dgm:prSet>
      <dgm:spPr/>
    </dgm:pt>
    <dgm:pt modelId="{D8D6088A-3DA9-4981-8FB5-2B7B403104F0}" type="pres">
      <dgm:prSet presAssocID="{2A93E194-6029-4282-8D18-BB1FDB8B1234}" presName="aSpace2" presStyleCnt="0"/>
      <dgm:spPr/>
    </dgm:pt>
    <dgm:pt modelId="{1AE488AD-8AA4-4DC8-BDF1-099B60490CC9}" type="pres">
      <dgm:prSet presAssocID="{CF318AE3-6576-4537-A319-BB3E6E880B8F}" presName="childNode" presStyleLbl="node1" presStyleIdx="5" presStyleCnt="10" custScaleY="2000000">
        <dgm:presLayoutVars>
          <dgm:bulletEnabled val="1"/>
        </dgm:presLayoutVars>
      </dgm:prSet>
      <dgm:spPr/>
    </dgm:pt>
    <dgm:pt modelId="{53EA4548-BD4C-4F0F-8EDC-C22ECA5FCC5B}" type="pres">
      <dgm:prSet presAssocID="{CF318AE3-6576-4537-A319-BB3E6E880B8F}" presName="aSpace2" presStyleCnt="0"/>
      <dgm:spPr/>
    </dgm:pt>
    <dgm:pt modelId="{BB2105C5-4684-4470-994D-0947CE0D510E}" type="pres">
      <dgm:prSet presAssocID="{A38CC2D6-9CD4-4E4B-B1FC-4884C82241E5}" presName="childNode" presStyleLbl="node1" presStyleIdx="6" presStyleCnt="10" custScaleY="2000000">
        <dgm:presLayoutVars>
          <dgm:bulletEnabled val="1"/>
        </dgm:presLayoutVars>
      </dgm:prSet>
      <dgm:spPr/>
    </dgm:pt>
    <dgm:pt modelId="{24745764-E7DB-4987-9220-5C1AD2962703}" type="pres">
      <dgm:prSet presAssocID="{A38CC2D6-9CD4-4E4B-B1FC-4884C82241E5}" presName="aSpace2" presStyleCnt="0"/>
      <dgm:spPr/>
    </dgm:pt>
    <dgm:pt modelId="{16D5C49E-41FA-4445-A12B-136F00ADD146}" type="pres">
      <dgm:prSet presAssocID="{00C231CC-AFE7-44B3-996A-2797381AB762}" presName="childNode" presStyleLbl="node1" presStyleIdx="7" presStyleCnt="10" custScaleY="2000000">
        <dgm:presLayoutVars>
          <dgm:bulletEnabled val="1"/>
        </dgm:presLayoutVars>
      </dgm:prSet>
      <dgm:spPr/>
    </dgm:pt>
    <dgm:pt modelId="{E35D2EFE-9AD3-4971-B0FF-0E8C7B99BEF5}" type="pres">
      <dgm:prSet presAssocID="{00C231CC-AFE7-44B3-996A-2797381AB762}" presName="aSpace2" presStyleCnt="0"/>
      <dgm:spPr/>
    </dgm:pt>
    <dgm:pt modelId="{C1C2464B-3A1E-44A0-8B8D-52B47C97AC96}" type="pres">
      <dgm:prSet presAssocID="{B9291EA0-2288-4748-9029-EAD9459FAA01}" presName="childNode" presStyleLbl="node1" presStyleIdx="8" presStyleCnt="10" custScaleY="2000000">
        <dgm:presLayoutVars>
          <dgm:bulletEnabled val="1"/>
        </dgm:presLayoutVars>
      </dgm:prSet>
      <dgm:spPr/>
    </dgm:pt>
    <dgm:pt modelId="{D1546007-7FD1-46D0-87E2-B5C547880F6F}" type="pres">
      <dgm:prSet presAssocID="{B9291EA0-2288-4748-9029-EAD9459FAA01}" presName="aSpace2" presStyleCnt="0"/>
      <dgm:spPr/>
    </dgm:pt>
    <dgm:pt modelId="{18D275E2-7120-4A41-9BC6-6C5C903D943E}" type="pres">
      <dgm:prSet presAssocID="{65A993DD-A5C4-46FC-8D1A-BFD54EB309AA}" presName="childNode" presStyleLbl="node1" presStyleIdx="9" presStyleCnt="10" custScaleY="2000000">
        <dgm:presLayoutVars>
          <dgm:bulletEnabled val="1"/>
        </dgm:presLayoutVars>
      </dgm:prSet>
      <dgm:spPr/>
    </dgm:pt>
  </dgm:ptLst>
  <dgm:cxnLst>
    <dgm:cxn modelId="{EEF3E907-48B6-411B-A4A9-BA6A863D7099}" type="presOf" srcId="{E7594096-C1F9-4601-B54A-6122E467EE9A}" destId="{637DDFE4-E156-4546-96B7-2C9A7E705884}" srcOrd="1" destOrd="0" presId="urn:microsoft.com/office/officeart/2005/8/layout/lProcess2"/>
    <dgm:cxn modelId="{1F770D21-768C-432E-BA27-B99FB4D7C212}" type="presOf" srcId="{A38CC2D6-9CD4-4E4B-B1FC-4884C82241E5}" destId="{BB2105C5-4684-4470-994D-0947CE0D510E}" srcOrd="0" destOrd="0" presId="urn:microsoft.com/office/officeart/2005/8/layout/lProcess2"/>
    <dgm:cxn modelId="{2D01412B-AE50-424A-A592-BDABAE702165}" type="presOf" srcId="{E7594096-C1F9-4601-B54A-6122E467EE9A}" destId="{FDA4EBE4-3719-4ADF-B2CC-41A84D18B988}" srcOrd="0" destOrd="0" presId="urn:microsoft.com/office/officeart/2005/8/layout/lProcess2"/>
    <dgm:cxn modelId="{9400BA31-AFF7-4FF6-9F23-6C2F877EFBF4}" srcId="{395BE54B-AA99-475A-8AB9-1E3AFF6450AF}" destId="{2A93E194-6029-4282-8D18-BB1FDB8B1234}" srcOrd="2" destOrd="0" parTransId="{3A415302-0CDE-4369-AF39-0184458531A5}" sibTransId="{FDF251CA-9898-4C4C-B5B8-401F2E7E63E6}"/>
    <dgm:cxn modelId="{D96FB548-4417-4AB9-B2ED-845300FE0F3E}" type="presOf" srcId="{65672114-8AD4-4930-9F79-6A0B40F2A6A3}" destId="{99385AF1-1AC4-485E-9643-C187F1892C13}" srcOrd="0" destOrd="0" presId="urn:microsoft.com/office/officeart/2005/8/layout/lProcess2"/>
    <dgm:cxn modelId="{1894884E-7690-4AD3-9136-244F6AC0F16B}" srcId="{2D746E6E-5CEF-47CB-9F4B-C6910C0A8FDC}" destId="{395BE54B-AA99-475A-8AB9-1E3AFF6450AF}" srcOrd="1" destOrd="0" parTransId="{703F28F9-2B28-41FC-A6CB-EC45A57EE54A}" sibTransId="{26D1E434-C54D-42AF-9AF4-5534456F4E76}"/>
    <dgm:cxn modelId="{2D36B855-B9C1-4BC0-AAE5-10D5D47ECAF1}" type="presOf" srcId="{E88ACDD9-D456-40E2-8B79-F9A39B50E0F5}" destId="{FF03B880-36BB-448F-A997-1E36C79377A1}" srcOrd="0" destOrd="0" presId="urn:microsoft.com/office/officeart/2005/8/layout/lProcess2"/>
    <dgm:cxn modelId="{C0DC6E78-F8E1-41A9-9500-494022DEE70B}" srcId="{2D746E6E-5CEF-47CB-9F4B-C6910C0A8FDC}" destId="{E7594096-C1F9-4601-B54A-6122E467EE9A}" srcOrd="0" destOrd="0" parTransId="{496E7745-07B7-4124-8DE0-9787C4E32DD5}" sibTransId="{ACA5AC51-35CD-4996-91B5-03A16B695364}"/>
    <dgm:cxn modelId="{1725D88E-35D1-4DFC-9FA4-884586AAAF72}" srcId="{395BE54B-AA99-475A-8AB9-1E3AFF6450AF}" destId="{65672114-8AD4-4930-9F79-6A0B40F2A6A3}" srcOrd="1" destOrd="0" parTransId="{C9520443-CD76-4D0E-82B0-366E02883FC4}" sibTransId="{3FAB1FFB-F809-4EE3-9FCE-6D4A2ACED2CE}"/>
    <dgm:cxn modelId="{1537ED90-70D3-4B88-84E1-9B4315F3A633}" type="presOf" srcId="{CF318AE3-6576-4537-A319-BB3E6E880B8F}" destId="{1AE488AD-8AA4-4DC8-BDF1-099B60490CC9}" srcOrd="0" destOrd="0" presId="urn:microsoft.com/office/officeart/2005/8/layout/lProcess2"/>
    <dgm:cxn modelId="{91C5C69B-143B-4A7C-A026-47CFDF15B4F8}" type="presOf" srcId="{65A993DD-A5C4-46FC-8D1A-BFD54EB309AA}" destId="{18D275E2-7120-4A41-9BC6-6C5C903D943E}" srcOrd="0" destOrd="0" presId="urn:microsoft.com/office/officeart/2005/8/layout/lProcess2"/>
    <dgm:cxn modelId="{9D74F59C-50D1-4544-B829-CAAEC0031FB7}" srcId="{395BE54B-AA99-475A-8AB9-1E3AFF6450AF}" destId="{65A993DD-A5C4-46FC-8D1A-BFD54EB309AA}" srcOrd="7" destOrd="0" parTransId="{74E2E17B-1D1E-44F5-8812-8606F1E47102}" sibTransId="{1A9D9C24-096E-4044-9264-5057E483BEB2}"/>
    <dgm:cxn modelId="{E2B958A0-4293-42ED-A0DD-58292B1D34FB}" srcId="{E7594096-C1F9-4601-B54A-6122E467EE9A}" destId="{E88ACDD9-D456-40E2-8B79-F9A39B50E0F5}" srcOrd="1" destOrd="0" parTransId="{2A228D9C-DC58-49D0-9B6A-F63BBB74A2CD}" sibTransId="{77A13329-54E2-433C-90FC-24AE5DA6904B}"/>
    <dgm:cxn modelId="{E7015DA4-046C-4616-90DC-FB5B5245D499}" type="presOf" srcId="{00C231CC-AFE7-44B3-996A-2797381AB762}" destId="{16D5C49E-41FA-4445-A12B-136F00ADD146}" srcOrd="0" destOrd="0" presId="urn:microsoft.com/office/officeart/2005/8/layout/lProcess2"/>
    <dgm:cxn modelId="{EF9BE7A6-83B5-474B-969A-ACD46F2B9026}" type="presOf" srcId="{D64ABAD0-9D10-4C4A-8C32-6A13573CAA53}" destId="{9BBA4110-0BA2-49E2-ACFA-4DD482CD00C7}" srcOrd="0" destOrd="0" presId="urn:microsoft.com/office/officeart/2005/8/layout/lProcess2"/>
    <dgm:cxn modelId="{A64D97AB-52B0-44BC-A955-ACE19D72B401}" srcId="{395BE54B-AA99-475A-8AB9-1E3AFF6450AF}" destId="{CF318AE3-6576-4537-A319-BB3E6E880B8F}" srcOrd="3" destOrd="0" parTransId="{1B54BA09-31AE-4493-A42A-F5A109E1211A}" sibTransId="{1339D66C-129E-433F-A162-220A49F4DF2B}"/>
    <dgm:cxn modelId="{9EF2B7B2-2F72-4A21-A434-7736D028C3DD}" type="presOf" srcId="{2A93E194-6029-4282-8D18-BB1FDB8B1234}" destId="{C22874B7-6D21-4195-935B-29DDEC535F77}" srcOrd="0" destOrd="0" presId="urn:microsoft.com/office/officeart/2005/8/layout/lProcess2"/>
    <dgm:cxn modelId="{2E6F55C2-CA98-42A5-A04D-6E512C110CE3}" srcId="{E7594096-C1F9-4601-B54A-6122E467EE9A}" destId="{E8DDF87A-A072-4F71-A591-6E879BAB52B0}" srcOrd="0" destOrd="0" parTransId="{45EC0A07-8C51-4B9E-A064-AEECA0DBC8F9}" sibTransId="{87F16E80-6E2A-4966-90BA-1F0D50428F3D}"/>
    <dgm:cxn modelId="{713D86C2-AD9E-43F0-BAD0-6935EBC43460}" srcId="{395BE54B-AA99-475A-8AB9-1E3AFF6450AF}" destId="{B9291EA0-2288-4748-9029-EAD9459FAA01}" srcOrd="6" destOrd="0" parTransId="{CFD7F165-EAB0-4749-B4CC-C3405ECB9819}" sibTransId="{5A95A574-A71B-482E-ABF2-5966B8558D32}"/>
    <dgm:cxn modelId="{687004C9-DF91-4ED3-AD3D-8B012B42AFDF}" type="presOf" srcId="{E8DDF87A-A072-4F71-A591-6E879BAB52B0}" destId="{B1AB6218-FE19-4A26-9081-D7F60DE28E53}" srcOrd="0" destOrd="0" presId="urn:microsoft.com/office/officeart/2005/8/layout/lProcess2"/>
    <dgm:cxn modelId="{32C753CC-72FD-43B8-9B53-5CAD27BE39F8}" srcId="{395BE54B-AA99-475A-8AB9-1E3AFF6450AF}" destId="{00C231CC-AFE7-44B3-996A-2797381AB762}" srcOrd="5" destOrd="0" parTransId="{3AD58330-A175-4D83-8066-0058328CBB15}" sibTransId="{D4CD9F2C-44E0-4B44-8205-B535E07E8266}"/>
    <dgm:cxn modelId="{B2A454D8-47A2-4173-B9EC-143158808ECE}" type="presOf" srcId="{395BE54B-AA99-475A-8AB9-1E3AFF6450AF}" destId="{665705E6-9B61-465A-B33D-C028F3C8B38D}" srcOrd="0" destOrd="0" presId="urn:microsoft.com/office/officeart/2005/8/layout/lProcess2"/>
    <dgm:cxn modelId="{DC21DAE6-CF72-4F32-B784-803901F7C8B2}" srcId="{395BE54B-AA99-475A-8AB9-1E3AFF6450AF}" destId="{A38CC2D6-9CD4-4E4B-B1FC-4884C82241E5}" srcOrd="4" destOrd="0" parTransId="{99042176-D458-46D3-B79F-72AD51CC5A7A}" sibTransId="{10FCE319-FCAB-4911-869F-8639B82B6704}"/>
    <dgm:cxn modelId="{16921DEA-1E1C-4818-8B9B-950120575315}" type="presOf" srcId="{B9291EA0-2288-4748-9029-EAD9459FAA01}" destId="{C1C2464B-3A1E-44A0-8B8D-52B47C97AC96}" srcOrd="0" destOrd="0" presId="urn:microsoft.com/office/officeart/2005/8/layout/lProcess2"/>
    <dgm:cxn modelId="{ECCE5CF0-8ACF-4D97-B829-DF34A9FC6B22}" type="presOf" srcId="{2D746E6E-5CEF-47CB-9F4B-C6910C0A8FDC}" destId="{4195E030-2999-4762-ACB5-329F49D7D3A2}" srcOrd="0" destOrd="0" presId="urn:microsoft.com/office/officeart/2005/8/layout/lProcess2"/>
    <dgm:cxn modelId="{51B6FFF0-99EF-4945-8506-2F6463812486}" srcId="{395BE54B-AA99-475A-8AB9-1E3AFF6450AF}" destId="{D64ABAD0-9D10-4C4A-8C32-6A13573CAA53}" srcOrd="0" destOrd="0" parTransId="{D7E97E70-C6CF-4AD4-8DC2-E3342F008375}" sibTransId="{C77A925C-B6D6-433D-A087-366B155158E7}"/>
    <dgm:cxn modelId="{3B4218F1-6BA5-4E29-B3D9-2388BBEA3467}" type="presOf" srcId="{395BE54B-AA99-475A-8AB9-1E3AFF6450AF}" destId="{0A14A94F-D732-4B3E-8F6D-1AA2A64E6717}" srcOrd="1" destOrd="0" presId="urn:microsoft.com/office/officeart/2005/8/layout/lProcess2"/>
    <dgm:cxn modelId="{94A7692E-11DD-4381-8F1F-C08A7A434D0E}" type="presParOf" srcId="{4195E030-2999-4762-ACB5-329F49D7D3A2}" destId="{AD8855EB-0F85-4306-A9DD-8797DDEA0FD9}" srcOrd="0" destOrd="0" presId="urn:microsoft.com/office/officeart/2005/8/layout/lProcess2"/>
    <dgm:cxn modelId="{D1DEDBA4-DC15-4723-9B2B-D92EEC70FED9}" type="presParOf" srcId="{AD8855EB-0F85-4306-A9DD-8797DDEA0FD9}" destId="{FDA4EBE4-3719-4ADF-B2CC-41A84D18B988}" srcOrd="0" destOrd="0" presId="urn:microsoft.com/office/officeart/2005/8/layout/lProcess2"/>
    <dgm:cxn modelId="{7438E1E1-397A-43C8-AEA9-7621C941FA31}" type="presParOf" srcId="{AD8855EB-0F85-4306-A9DD-8797DDEA0FD9}" destId="{637DDFE4-E156-4546-96B7-2C9A7E705884}" srcOrd="1" destOrd="0" presId="urn:microsoft.com/office/officeart/2005/8/layout/lProcess2"/>
    <dgm:cxn modelId="{98474A24-C7D6-4254-B090-F85BDCC1C084}" type="presParOf" srcId="{AD8855EB-0F85-4306-A9DD-8797DDEA0FD9}" destId="{3AB87A33-B098-4F31-A35F-ED0309B42654}" srcOrd="2" destOrd="0" presId="urn:microsoft.com/office/officeart/2005/8/layout/lProcess2"/>
    <dgm:cxn modelId="{9DBF422F-2EA8-4F47-AA51-2A308E27DB80}" type="presParOf" srcId="{3AB87A33-B098-4F31-A35F-ED0309B42654}" destId="{539B8813-F8F1-4A0A-8D5A-21684FF5C825}" srcOrd="0" destOrd="0" presId="urn:microsoft.com/office/officeart/2005/8/layout/lProcess2"/>
    <dgm:cxn modelId="{D797D1CB-4C73-436A-B0C8-51F5C585B9D6}" type="presParOf" srcId="{539B8813-F8F1-4A0A-8D5A-21684FF5C825}" destId="{B1AB6218-FE19-4A26-9081-D7F60DE28E53}" srcOrd="0" destOrd="0" presId="urn:microsoft.com/office/officeart/2005/8/layout/lProcess2"/>
    <dgm:cxn modelId="{DB09ED45-94A2-4AC9-8203-718F23A174E4}" type="presParOf" srcId="{539B8813-F8F1-4A0A-8D5A-21684FF5C825}" destId="{7149C979-C5B9-416A-AB47-BB4CDED1E2D6}" srcOrd="1" destOrd="0" presId="urn:microsoft.com/office/officeart/2005/8/layout/lProcess2"/>
    <dgm:cxn modelId="{48389CC7-B808-4F84-BE6C-2B3F462759ED}" type="presParOf" srcId="{539B8813-F8F1-4A0A-8D5A-21684FF5C825}" destId="{FF03B880-36BB-448F-A997-1E36C79377A1}" srcOrd="2" destOrd="0" presId="urn:microsoft.com/office/officeart/2005/8/layout/lProcess2"/>
    <dgm:cxn modelId="{C46FB57C-A275-4D2B-9B11-F30D9B832A60}" type="presParOf" srcId="{4195E030-2999-4762-ACB5-329F49D7D3A2}" destId="{34AA8181-5C54-42B8-BC1A-21D308F90F78}" srcOrd="1" destOrd="0" presId="urn:microsoft.com/office/officeart/2005/8/layout/lProcess2"/>
    <dgm:cxn modelId="{AB16BA94-8469-4DCD-9B87-CDF2A6019FA3}" type="presParOf" srcId="{4195E030-2999-4762-ACB5-329F49D7D3A2}" destId="{BE81F9C6-A3EE-4020-B0DA-9A4E014562B4}" srcOrd="2" destOrd="0" presId="urn:microsoft.com/office/officeart/2005/8/layout/lProcess2"/>
    <dgm:cxn modelId="{7904ADF1-C99D-4874-B533-06D1E2E3AB22}" type="presParOf" srcId="{BE81F9C6-A3EE-4020-B0DA-9A4E014562B4}" destId="{665705E6-9B61-465A-B33D-C028F3C8B38D}" srcOrd="0" destOrd="0" presId="urn:microsoft.com/office/officeart/2005/8/layout/lProcess2"/>
    <dgm:cxn modelId="{033335CC-DBD2-4326-89D3-C35D0DF0A0B6}" type="presParOf" srcId="{BE81F9C6-A3EE-4020-B0DA-9A4E014562B4}" destId="{0A14A94F-D732-4B3E-8F6D-1AA2A64E6717}" srcOrd="1" destOrd="0" presId="urn:microsoft.com/office/officeart/2005/8/layout/lProcess2"/>
    <dgm:cxn modelId="{3FD2C0C3-7A94-4606-B6DF-6573EF52ED2E}" type="presParOf" srcId="{BE81F9C6-A3EE-4020-B0DA-9A4E014562B4}" destId="{C2FD38F7-DEF2-43D5-825C-BEB60F6010B9}" srcOrd="2" destOrd="0" presId="urn:microsoft.com/office/officeart/2005/8/layout/lProcess2"/>
    <dgm:cxn modelId="{61839A0D-3090-4C6F-AF09-173438CD755B}" type="presParOf" srcId="{C2FD38F7-DEF2-43D5-825C-BEB60F6010B9}" destId="{56BCDB3A-975F-479E-970E-F642E7070DE2}" srcOrd="0" destOrd="0" presId="urn:microsoft.com/office/officeart/2005/8/layout/lProcess2"/>
    <dgm:cxn modelId="{7B3DB2A4-3BE4-44F0-8776-90D839BB1D15}" type="presParOf" srcId="{56BCDB3A-975F-479E-970E-F642E7070DE2}" destId="{9BBA4110-0BA2-49E2-ACFA-4DD482CD00C7}" srcOrd="0" destOrd="0" presId="urn:microsoft.com/office/officeart/2005/8/layout/lProcess2"/>
    <dgm:cxn modelId="{6B1CC942-4332-4198-B0F1-7FC0893FED65}" type="presParOf" srcId="{56BCDB3A-975F-479E-970E-F642E7070DE2}" destId="{C979F438-A728-437C-9512-455935DBCB17}" srcOrd="1" destOrd="0" presId="urn:microsoft.com/office/officeart/2005/8/layout/lProcess2"/>
    <dgm:cxn modelId="{D43A2C69-60CA-476F-9271-ED923505C0BD}" type="presParOf" srcId="{56BCDB3A-975F-479E-970E-F642E7070DE2}" destId="{99385AF1-1AC4-485E-9643-C187F1892C13}" srcOrd="2" destOrd="0" presId="urn:microsoft.com/office/officeart/2005/8/layout/lProcess2"/>
    <dgm:cxn modelId="{51DB4763-1A19-42EA-B2BC-6004597484CB}" type="presParOf" srcId="{56BCDB3A-975F-479E-970E-F642E7070DE2}" destId="{674C64F3-F756-4657-8825-0A0367296F76}" srcOrd="3" destOrd="0" presId="urn:microsoft.com/office/officeart/2005/8/layout/lProcess2"/>
    <dgm:cxn modelId="{3E37F58D-C82A-4F38-999D-D8900D79BA08}" type="presParOf" srcId="{56BCDB3A-975F-479E-970E-F642E7070DE2}" destId="{C22874B7-6D21-4195-935B-29DDEC535F77}" srcOrd="4" destOrd="0" presId="urn:microsoft.com/office/officeart/2005/8/layout/lProcess2"/>
    <dgm:cxn modelId="{3E8CE96D-2675-4C5A-A34D-01E237F87362}" type="presParOf" srcId="{56BCDB3A-975F-479E-970E-F642E7070DE2}" destId="{D8D6088A-3DA9-4981-8FB5-2B7B403104F0}" srcOrd="5" destOrd="0" presId="urn:microsoft.com/office/officeart/2005/8/layout/lProcess2"/>
    <dgm:cxn modelId="{8DE4B789-5A9B-459E-8408-AB4F1D2B31FA}" type="presParOf" srcId="{56BCDB3A-975F-479E-970E-F642E7070DE2}" destId="{1AE488AD-8AA4-4DC8-BDF1-099B60490CC9}" srcOrd="6" destOrd="0" presId="urn:microsoft.com/office/officeart/2005/8/layout/lProcess2"/>
    <dgm:cxn modelId="{CCF7E393-2FCD-4835-9267-7CCCE97C7078}" type="presParOf" srcId="{56BCDB3A-975F-479E-970E-F642E7070DE2}" destId="{53EA4548-BD4C-4F0F-8EDC-C22ECA5FCC5B}" srcOrd="7" destOrd="0" presId="urn:microsoft.com/office/officeart/2005/8/layout/lProcess2"/>
    <dgm:cxn modelId="{22EDC5E1-A233-45AD-BFFB-928A0F06D5D6}" type="presParOf" srcId="{56BCDB3A-975F-479E-970E-F642E7070DE2}" destId="{BB2105C5-4684-4470-994D-0947CE0D510E}" srcOrd="8" destOrd="0" presId="urn:microsoft.com/office/officeart/2005/8/layout/lProcess2"/>
    <dgm:cxn modelId="{E6083A38-7044-4C74-A461-55E10B899D6F}" type="presParOf" srcId="{56BCDB3A-975F-479E-970E-F642E7070DE2}" destId="{24745764-E7DB-4987-9220-5C1AD2962703}" srcOrd="9" destOrd="0" presId="urn:microsoft.com/office/officeart/2005/8/layout/lProcess2"/>
    <dgm:cxn modelId="{3FC04EE6-BA99-41C0-9446-2F471AFA26EC}" type="presParOf" srcId="{56BCDB3A-975F-479E-970E-F642E7070DE2}" destId="{16D5C49E-41FA-4445-A12B-136F00ADD146}" srcOrd="10" destOrd="0" presId="urn:microsoft.com/office/officeart/2005/8/layout/lProcess2"/>
    <dgm:cxn modelId="{E077CFA8-E2E5-4082-A5DF-069DADE76729}" type="presParOf" srcId="{56BCDB3A-975F-479E-970E-F642E7070DE2}" destId="{E35D2EFE-9AD3-4971-B0FF-0E8C7B99BEF5}" srcOrd="11" destOrd="0" presId="urn:microsoft.com/office/officeart/2005/8/layout/lProcess2"/>
    <dgm:cxn modelId="{6B9C574B-C9CF-4E03-8B67-B360EFDF9B5E}" type="presParOf" srcId="{56BCDB3A-975F-479E-970E-F642E7070DE2}" destId="{C1C2464B-3A1E-44A0-8B8D-52B47C97AC96}" srcOrd="12" destOrd="0" presId="urn:microsoft.com/office/officeart/2005/8/layout/lProcess2"/>
    <dgm:cxn modelId="{EB561E48-635A-44FD-8F67-251FEB898E1D}" type="presParOf" srcId="{56BCDB3A-975F-479E-970E-F642E7070DE2}" destId="{D1546007-7FD1-46D0-87E2-B5C547880F6F}" srcOrd="13" destOrd="0" presId="urn:microsoft.com/office/officeart/2005/8/layout/lProcess2"/>
    <dgm:cxn modelId="{A8012394-D5A9-49AF-A4C0-DA1F1906F54A}" type="presParOf" srcId="{56BCDB3A-975F-479E-970E-F642E7070DE2}" destId="{18D275E2-7120-4A41-9BC6-6C5C903D943E}" srcOrd="14" destOrd="0" presId="urn:microsoft.com/office/officeart/2005/8/layout/l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9398266-824C-4CF5-862B-80E2CF0FE369}"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en-US"/>
        </a:p>
      </dgm:t>
    </dgm:pt>
    <dgm:pt modelId="{31348205-32C0-41B6-8F48-75678EA5EB3A}">
      <dgm:prSet phldrT="[Text]" custT="1"/>
      <dgm:spPr/>
      <dgm:t>
        <a:bodyPr/>
        <a:lstStyle/>
        <a:p>
          <a:r>
            <a:rPr lang="en-US" sz="1600" b="0" i="0" dirty="0">
              <a:latin typeface="Open Sans Light"/>
              <a:ea typeface="Open Sans Light" panose="020B0306030504020204" pitchFamily="34" charset="0"/>
              <a:cs typeface="Open Sans Light" panose="020B0306030504020204" pitchFamily="34" charset="0"/>
            </a:rPr>
            <a:t>Grid electricity</a:t>
          </a:r>
        </a:p>
      </dgm:t>
    </dgm:pt>
    <dgm:pt modelId="{7B0AAE64-9EDB-4DC4-A823-9ABCD23E278E}" type="parTrans" cxnId="{4C7D6B4F-32EA-498C-B91F-5D4BF75A1B6A}">
      <dgm:prSet/>
      <dgm:spPr/>
      <dgm:t>
        <a:bodyPr/>
        <a:lstStyle/>
        <a:p>
          <a:endParaRPr lang="en-US" sz="20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CCEFB400-6110-4AEE-91CB-1E69F08F439E}" type="sibTrans" cxnId="{4C7D6B4F-32EA-498C-B91F-5D4BF75A1B6A}">
      <dgm:prSet/>
      <dgm:spPr/>
      <dgm:t>
        <a:bodyPr/>
        <a:lstStyle/>
        <a:p>
          <a:endParaRPr lang="en-US" sz="20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AF9967F2-A4E6-4F6C-A9F0-99BAC9ADFECF}">
      <dgm:prSet phldrT="[Text]" custT="1"/>
      <dgm:spPr/>
      <dgm:t>
        <a:bodyPr/>
        <a:lstStyle/>
        <a:p>
          <a:pPr rtl="0"/>
          <a:r>
            <a:rPr lang="en-US" sz="1600" b="0" i="0" dirty="0">
              <a:latin typeface="Open Sans Light"/>
              <a:ea typeface="Open Sans Light" panose="020B0306030504020204" pitchFamily="34" charset="0"/>
              <a:cs typeface="Open Sans Light" panose="020B0306030504020204" pitchFamily="34" charset="0"/>
            </a:rPr>
            <a:t>Industry (95%)</a:t>
          </a:r>
        </a:p>
      </dgm:t>
    </dgm:pt>
    <dgm:pt modelId="{C1C24FD5-86D6-456F-9818-1F292CAA3107}" type="parTrans" cxnId="{63F78F9C-F167-4A72-8CF1-1325E0CBAF67}">
      <dgm:prSet/>
      <dgm:spPr/>
      <dgm:t>
        <a:bodyPr/>
        <a:lstStyle/>
        <a:p>
          <a:endParaRPr lang="en-US" sz="20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3D1A92AA-4103-4799-8E73-1CCBA6A9427A}" type="sibTrans" cxnId="{63F78F9C-F167-4A72-8CF1-1325E0CBAF67}">
      <dgm:prSet/>
      <dgm:spPr/>
      <dgm:t>
        <a:bodyPr/>
        <a:lstStyle/>
        <a:p>
          <a:endParaRPr lang="en-US" sz="20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5B9039CA-006F-4D69-8AD9-FC9F3F776152}">
      <dgm:prSet phldrT="[Text]" custT="1"/>
      <dgm:spPr/>
      <dgm:t>
        <a:bodyPr/>
        <a:lstStyle/>
        <a:p>
          <a:pPr rtl="0"/>
          <a:r>
            <a:rPr lang="en-US" sz="1600" b="0" i="0" dirty="0">
              <a:latin typeface="Open Sans Light"/>
              <a:ea typeface="Open Sans Light" panose="020B0306030504020204" pitchFamily="34" charset="0"/>
              <a:cs typeface="Open Sans Light" panose="020B0306030504020204" pitchFamily="34" charset="0"/>
            </a:rPr>
            <a:t>Household (80%)</a:t>
          </a:r>
        </a:p>
      </dgm:t>
    </dgm:pt>
    <dgm:pt modelId="{A307DE5D-3FCA-4A05-98DC-DB155424B98B}" type="parTrans" cxnId="{DFC76EF0-CB0A-4B85-A9E4-3524049FEB19}">
      <dgm:prSet/>
      <dgm:spPr/>
      <dgm:t>
        <a:bodyPr/>
        <a:lstStyle/>
        <a:p>
          <a:endParaRPr lang="en-US" sz="20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246A245A-448F-4293-8EE1-4B9388F6D7CB}" type="sibTrans" cxnId="{DFC76EF0-CB0A-4B85-A9E4-3524049FEB19}">
      <dgm:prSet/>
      <dgm:spPr/>
      <dgm:t>
        <a:bodyPr/>
        <a:lstStyle/>
        <a:p>
          <a:endParaRPr lang="en-US" sz="20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7D78C3B3-87E4-4786-86E6-2A2C6DBC2459}">
      <dgm:prSet phldrT="[Text]" custT="1"/>
      <dgm:spPr/>
      <dgm:t>
        <a:bodyPr/>
        <a:lstStyle/>
        <a:p>
          <a:r>
            <a:rPr lang="en-US" sz="1600" b="0" i="0" dirty="0">
              <a:latin typeface="Open Sans Light"/>
              <a:ea typeface="Open Sans Light" panose="020B0306030504020204" pitchFamily="34" charset="0"/>
              <a:cs typeface="Open Sans Light" panose="020B0306030504020204" pitchFamily="34" charset="0"/>
            </a:rPr>
            <a:t>Service (100%)</a:t>
          </a:r>
        </a:p>
      </dgm:t>
    </dgm:pt>
    <dgm:pt modelId="{ABC97835-A030-49A2-B8F2-248E3130ED82}" type="parTrans" cxnId="{0E2009B6-5BAF-4BCC-9E0F-AB75FBB771AB}">
      <dgm:prSet/>
      <dgm:spPr/>
      <dgm:t>
        <a:bodyPr/>
        <a:lstStyle/>
        <a:p>
          <a:endParaRPr lang="en-US" sz="20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19649B7F-B867-4280-AB5A-EBCEAC69232B}" type="sibTrans" cxnId="{0E2009B6-5BAF-4BCC-9E0F-AB75FBB771AB}">
      <dgm:prSet/>
      <dgm:spPr/>
      <dgm:t>
        <a:bodyPr/>
        <a:lstStyle/>
        <a:p>
          <a:endParaRPr lang="en-US" sz="20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3F95C563-0BC4-4BD8-9AC5-A93C81233EC2}">
      <dgm:prSet phldrT="[Text]" custT="1"/>
      <dgm:spPr/>
      <dgm:t>
        <a:bodyPr/>
        <a:lstStyle/>
        <a:p>
          <a:r>
            <a:rPr lang="en-US" sz="1600" b="0" i="0" dirty="0">
              <a:latin typeface="Open Sans Light"/>
              <a:ea typeface="Open Sans Light" panose="020B0306030504020204" pitchFamily="34" charset="0"/>
              <a:cs typeface="Open Sans Light" panose="020B0306030504020204" pitchFamily="34" charset="0"/>
            </a:rPr>
            <a:t>Transportation (100%)</a:t>
          </a:r>
        </a:p>
      </dgm:t>
    </dgm:pt>
    <dgm:pt modelId="{3A24817A-B9FC-439D-8D89-EA27D66A6F72}" type="parTrans" cxnId="{F46CF193-E832-4608-B107-911C9CAFCE84}">
      <dgm:prSet/>
      <dgm:spPr/>
      <dgm:t>
        <a:bodyPr/>
        <a:lstStyle/>
        <a:p>
          <a:endParaRPr lang="en-US" sz="20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4DF3AFF5-BF8B-494A-965C-3AE40CA991D6}" type="sibTrans" cxnId="{F46CF193-E832-4608-B107-911C9CAFCE84}">
      <dgm:prSet/>
      <dgm:spPr/>
      <dgm:t>
        <a:bodyPr/>
        <a:lstStyle/>
        <a:p>
          <a:endParaRPr lang="en-US" sz="20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97454C86-0BAC-4667-B30D-D7C659B00ACF}">
      <dgm:prSet phldrT="[Text]" custT="1"/>
      <dgm:spPr/>
      <dgm:t>
        <a:bodyPr/>
        <a:lstStyle/>
        <a:p>
          <a:r>
            <a:rPr lang="en-US" sz="1600" b="0" i="0" dirty="0">
              <a:latin typeface="Open Sans Light"/>
              <a:ea typeface="Open Sans Light" panose="020B0306030504020204" pitchFamily="34" charset="0"/>
              <a:cs typeface="Open Sans Light" panose="020B0306030504020204" pitchFamily="34" charset="0"/>
            </a:rPr>
            <a:t>Rooftop solar (15%)</a:t>
          </a:r>
        </a:p>
      </dgm:t>
    </dgm:pt>
    <dgm:pt modelId="{191EF268-851A-426D-91C1-1663F0BD851D}" type="parTrans" cxnId="{657F6573-5989-4B94-8025-860B2224C2AF}">
      <dgm:prSet/>
      <dgm:spPr/>
      <dgm:t>
        <a:bodyPr/>
        <a:lstStyle/>
        <a:p>
          <a:endParaRPr lang="en-US" sz="20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0D86631D-FA8C-4BD2-B136-D55D2DE360C0}" type="sibTrans" cxnId="{657F6573-5989-4B94-8025-860B2224C2AF}">
      <dgm:prSet/>
      <dgm:spPr/>
      <dgm:t>
        <a:bodyPr/>
        <a:lstStyle/>
        <a:p>
          <a:endParaRPr lang="en-US" sz="20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74D4F4B1-9089-444D-B787-7F3EEFCE1F10}">
      <dgm:prSet phldrT="[Text]" custT="1"/>
      <dgm:spPr/>
      <dgm:t>
        <a:bodyPr/>
        <a:lstStyle/>
        <a:p>
          <a:r>
            <a:rPr lang="en-US" sz="1600" b="0" i="0" dirty="0">
              <a:latin typeface="Open Sans Light"/>
              <a:ea typeface="Open Sans Light" panose="020B0306030504020204" pitchFamily="34" charset="0"/>
              <a:cs typeface="Open Sans Light" panose="020B0306030504020204" pitchFamily="34" charset="0"/>
            </a:rPr>
            <a:t>Backup generators (5%)</a:t>
          </a:r>
        </a:p>
      </dgm:t>
    </dgm:pt>
    <dgm:pt modelId="{13853A0D-E7E5-45E5-8BE6-AC1234A10933}" type="parTrans" cxnId="{0A920BB9-0BC7-4EAA-8A9D-25A8D1E6C66B}">
      <dgm:prSet/>
      <dgm:spPr/>
      <dgm:t>
        <a:bodyPr/>
        <a:lstStyle/>
        <a:p>
          <a:endParaRPr lang="en-US" sz="20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C785B460-E6EF-4A2B-B18C-C5C64F8516A0}" type="sibTrans" cxnId="{0A920BB9-0BC7-4EAA-8A9D-25A8D1E6C66B}">
      <dgm:prSet/>
      <dgm:spPr/>
      <dgm:t>
        <a:bodyPr/>
        <a:lstStyle/>
        <a:p>
          <a:endParaRPr lang="en-US" sz="20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7798D586-2767-4405-B345-002E96DB04CF}">
      <dgm:prSet phldrT="[Text]" custT="1"/>
      <dgm:spPr/>
      <dgm:t>
        <a:bodyPr/>
        <a:lstStyle/>
        <a:p>
          <a:r>
            <a:rPr lang="en-US" sz="1600" b="0" i="0" dirty="0">
              <a:latin typeface="Open Sans Light"/>
              <a:ea typeface="Open Sans Light" panose="020B0306030504020204" pitchFamily="34" charset="0"/>
              <a:cs typeface="Open Sans Light" panose="020B0306030504020204" pitchFamily="34" charset="0"/>
            </a:rPr>
            <a:t>Backup generators (5%)</a:t>
          </a:r>
        </a:p>
      </dgm:t>
    </dgm:pt>
    <dgm:pt modelId="{47606DB5-3DD9-43CF-9562-E88CFD03E991}" type="parTrans" cxnId="{D57A716E-9550-48DB-9362-1D35BDB61020}">
      <dgm:prSet/>
      <dgm:spPr/>
      <dgm:t>
        <a:bodyPr/>
        <a:lstStyle/>
        <a:p>
          <a:endParaRPr lang="en-US" sz="20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F6524F14-49C8-48E1-A3FC-2BF129EE760E}" type="sibTrans" cxnId="{D57A716E-9550-48DB-9362-1D35BDB61020}">
      <dgm:prSet/>
      <dgm:spPr/>
      <dgm:t>
        <a:bodyPr/>
        <a:lstStyle/>
        <a:p>
          <a:endParaRPr lang="en-US" sz="20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B6F1E157-4EE1-4003-A4C5-16DF90E74BC5}" type="pres">
      <dgm:prSet presAssocID="{E9398266-824C-4CF5-862B-80E2CF0FE369}" presName="Name0" presStyleCnt="0">
        <dgm:presLayoutVars>
          <dgm:orgChart val="1"/>
          <dgm:chPref val="1"/>
          <dgm:dir/>
          <dgm:animOne val="branch"/>
          <dgm:animLvl val="lvl"/>
          <dgm:resizeHandles/>
        </dgm:presLayoutVars>
      </dgm:prSet>
      <dgm:spPr/>
    </dgm:pt>
    <dgm:pt modelId="{63E4C4B6-B867-4B86-B34A-C4563EB0FEF0}" type="pres">
      <dgm:prSet presAssocID="{31348205-32C0-41B6-8F48-75678EA5EB3A}" presName="hierRoot1" presStyleCnt="0">
        <dgm:presLayoutVars>
          <dgm:hierBranch val="init"/>
        </dgm:presLayoutVars>
      </dgm:prSet>
      <dgm:spPr/>
    </dgm:pt>
    <dgm:pt modelId="{7FCAFA2A-9FFF-4EAA-8494-A775547D44EF}" type="pres">
      <dgm:prSet presAssocID="{31348205-32C0-41B6-8F48-75678EA5EB3A}" presName="rootComposite1" presStyleCnt="0"/>
      <dgm:spPr/>
    </dgm:pt>
    <dgm:pt modelId="{880CB09B-6F67-4233-8E15-290076F10EAB}" type="pres">
      <dgm:prSet presAssocID="{31348205-32C0-41B6-8F48-75678EA5EB3A}" presName="rootText1" presStyleLbl="alignAcc1" presStyleIdx="0" presStyleCnt="0">
        <dgm:presLayoutVars>
          <dgm:chPref val="3"/>
        </dgm:presLayoutVars>
      </dgm:prSet>
      <dgm:spPr/>
    </dgm:pt>
    <dgm:pt modelId="{E1247AFB-46BE-425A-AD03-E133631D57D8}" type="pres">
      <dgm:prSet presAssocID="{31348205-32C0-41B6-8F48-75678EA5EB3A}" presName="topArc1" presStyleLbl="parChTrans1D1" presStyleIdx="0" presStyleCnt="16"/>
      <dgm:spPr/>
    </dgm:pt>
    <dgm:pt modelId="{27A8CC1C-B970-4B71-BDB8-9BC28BED902C}" type="pres">
      <dgm:prSet presAssocID="{31348205-32C0-41B6-8F48-75678EA5EB3A}" presName="bottomArc1" presStyleLbl="parChTrans1D1" presStyleIdx="1" presStyleCnt="16"/>
      <dgm:spPr/>
    </dgm:pt>
    <dgm:pt modelId="{EA01590B-5610-4853-B287-0ACC474667E8}" type="pres">
      <dgm:prSet presAssocID="{31348205-32C0-41B6-8F48-75678EA5EB3A}" presName="topConnNode1" presStyleLbl="node1" presStyleIdx="0" presStyleCnt="0"/>
      <dgm:spPr/>
    </dgm:pt>
    <dgm:pt modelId="{55EEA97C-9788-4858-A586-12A483EF1F02}" type="pres">
      <dgm:prSet presAssocID="{31348205-32C0-41B6-8F48-75678EA5EB3A}" presName="hierChild2" presStyleCnt="0"/>
      <dgm:spPr/>
    </dgm:pt>
    <dgm:pt modelId="{2A9683A1-4ED3-4374-BBB2-925DD16B800B}" type="pres">
      <dgm:prSet presAssocID="{C1C24FD5-86D6-456F-9818-1F292CAA3107}" presName="Name28" presStyleLbl="parChTrans1D2" presStyleIdx="0" presStyleCnt="4"/>
      <dgm:spPr/>
    </dgm:pt>
    <dgm:pt modelId="{763BD296-C53E-42C4-9FDD-86315A88CC41}" type="pres">
      <dgm:prSet presAssocID="{AF9967F2-A4E6-4F6C-A9F0-99BAC9ADFECF}" presName="hierRoot2" presStyleCnt="0">
        <dgm:presLayoutVars>
          <dgm:hierBranch val="init"/>
        </dgm:presLayoutVars>
      </dgm:prSet>
      <dgm:spPr/>
    </dgm:pt>
    <dgm:pt modelId="{295E0EA9-FAC2-4F54-BA6E-C3F112ADA834}" type="pres">
      <dgm:prSet presAssocID="{AF9967F2-A4E6-4F6C-A9F0-99BAC9ADFECF}" presName="rootComposite2" presStyleCnt="0"/>
      <dgm:spPr/>
    </dgm:pt>
    <dgm:pt modelId="{3467B265-D0C3-4F8F-A270-A477E1EAD8B0}" type="pres">
      <dgm:prSet presAssocID="{AF9967F2-A4E6-4F6C-A9F0-99BAC9ADFECF}" presName="rootText2" presStyleLbl="alignAcc1" presStyleIdx="0" presStyleCnt="0">
        <dgm:presLayoutVars>
          <dgm:chPref val="3"/>
        </dgm:presLayoutVars>
      </dgm:prSet>
      <dgm:spPr/>
    </dgm:pt>
    <dgm:pt modelId="{7430D9EF-4D47-499F-AD9E-662982EA7307}" type="pres">
      <dgm:prSet presAssocID="{AF9967F2-A4E6-4F6C-A9F0-99BAC9ADFECF}" presName="topArc2" presStyleLbl="parChTrans1D1" presStyleIdx="2" presStyleCnt="16"/>
      <dgm:spPr/>
    </dgm:pt>
    <dgm:pt modelId="{51183FE4-CF34-4033-8919-06FA61D325B3}" type="pres">
      <dgm:prSet presAssocID="{AF9967F2-A4E6-4F6C-A9F0-99BAC9ADFECF}" presName="bottomArc2" presStyleLbl="parChTrans1D1" presStyleIdx="3" presStyleCnt="16"/>
      <dgm:spPr/>
    </dgm:pt>
    <dgm:pt modelId="{5C2765D6-62CD-4431-802A-0E921AC7E88F}" type="pres">
      <dgm:prSet presAssocID="{AF9967F2-A4E6-4F6C-A9F0-99BAC9ADFECF}" presName="topConnNode2" presStyleLbl="node2" presStyleIdx="0" presStyleCnt="0"/>
      <dgm:spPr/>
    </dgm:pt>
    <dgm:pt modelId="{0FE5A862-3006-434A-80D5-C1566F89505F}" type="pres">
      <dgm:prSet presAssocID="{AF9967F2-A4E6-4F6C-A9F0-99BAC9ADFECF}" presName="hierChild4" presStyleCnt="0"/>
      <dgm:spPr/>
    </dgm:pt>
    <dgm:pt modelId="{EF3E0EDD-81B2-4972-8DD9-BBEDC08EEC76}" type="pres">
      <dgm:prSet presAssocID="{47606DB5-3DD9-43CF-9562-E88CFD03E991}" presName="Name28" presStyleLbl="parChTrans1D3" presStyleIdx="0" presStyleCnt="3"/>
      <dgm:spPr/>
    </dgm:pt>
    <dgm:pt modelId="{1AB19334-AC48-4576-A162-869393EEA9A4}" type="pres">
      <dgm:prSet presAssocID="{7798D586-2767-4405-B345-002E96DB04CF}" presName="hierRoot2" presStyleCnt="0">
        <dgm:presLayoutVars>
          <dgm:hierBranch val="init"/>
        </dgm:presLayoutVars>
      </dgm:prSet>
      <dgm:spPr/>
    </dgm:pt>
    <dgm:pt modelId="{F5470F3C-8921-486C-A839-F2A89802366F}" type="pres">
      <dgm:prSet presAssocID="{7798D586-2767-4405-B345-002E96DB04CF}" presName="rootComposite2" presStyleCnt="0"/>
      <dgm:spPr/>
    </dgm:pt>
    <dgm:pt modelId="{0572CBED-A04D-4DEE-84AE-678C44CBF206}" type="pres">
      <dgm:prSet presAssocID="{7798D586-2767-4405-B345-002E96DB04CF}" presName="rootText2" presStyleLbl="alignAcc1" presStyleIdx="0" presStyleCnt="0">
        <dgm:presLayoutVars>
          <dgm:chPref val="3"/>
        </dgm:presLayoutVars>
      </dgm:prSet>
      <dgm:spPr/>
    </dgm:pt>
    <dgm:pt modelId="{AD2989E3-37FF-4C42-965E-F522390A712C}" type="pres">
      <dgm:prSet presAssocID="{7798D586-2767-4405-B345-002E96DB04CF}" presName="topArc2" presStyleLbl="parChTrans1D1" presStyleIdx="4" presStyleCnt="16"/>
      <dgm:spPr/>
    </dgm:pt>
    <dgm:pt modelId="{D8CF4F90-263B-44A5-BB9A-6CAB0359F15F}" type="pres">
      <dgm:prSet presAssocID="{7798D586-2767-4405-B345-002E96DB04CF}" presName="bottomArc2" presStyleLbl="parChTrans1D1" presStyleIdx="5" presStyleCnt="16"/>
      <dgm:spPr/>
    </dgm:pt>
    <dgm:pt modelId="{10CD00EA-FF14-4227-A710-FA6F6880D28D}" type="pres">
      <dgm:prSet presAssocID="{7798D586-2767-4405-B345-002E96DB04CF}" presName="topConnNode2" presStyleLbl="node3" presStyleIdx="0" presStyleCnt="0"/>
      <dgm:spPr/>
    </dgm:pt>
    <dgm:pt modelId="{07CFAE01-934F-4ABE-B439-DE92632A63D0}" type="pres">
      <dgm:prSet presAssocID="{7798D586-2767-4405-B345-002E96DB04CF}" presName="hierChild4" presStyleCnt="0"/>
      <dgm:spPr/>
    </dgm:pt>
    <dgm:pt modelId="{473E81F2-220E-45F5-BB37-31275BF3011F}" type="pres">
      <dgm:prSet presAssocID="{7798D586-2767-4405-B345-002E96DB04CF}" presName="hierChild5" presStyleCnt="0"/>
      <dgm:spPr/>
    </dgm:pt>
    <dgm:pt modelId="{C4B18B13-30C8-431A-9CD2-1C12420C7E8E}" type="pres">
      <dgm:prSet presAssocID="{AF9967F2-A4E6-4F6C-A9F0-99BAC9ADFECF}" presName="hierChild5" presStyleCnt="0"/>
      <dgm:spPr/>
    </dgm:pt>
    <dgm:pt modelId="{CA71DF5B-46BB-4822-8AB3-0297A7508405}" type="pres">
      <dgm:prSet presAssocID="{A307DE5D-3FCA-4A05-98DC-DB155424B98B}" presName="Name28" presStyleLbl="parChTrans1D2" presStyleIdx="1" presStyleCnt="4"/>
      <dgm:spPr/>
    </dgm:pt>
    <dgm:pt modelId="{AB27E5A8-BC74-4488-B079-274652EB0A16}" type="pres">
      <dgm:prSet presAssocID="{5B9039CA-006F-4D69-8AD9-FC9F3F776152}" presName="hierRoot2" presStyleCnt="0">
        <dgm:presLayoutVars>
          <dgm:hierBranch val="init"/>
        </dgm:presLayoutVars>
      </dgm:prSet>
      <dgm:spPr/>
    </dgm:pt>
    <dgm:pt modelId="{7EED61BE-D4F3-4133-A08F-7CC91593F7C1}" type="pres">
      <dgm:prSet presAssocID="{5B9039CA-006F-4D69-8AD9-FC9F3F776152}" presName="rootComposite2" presStyleCnt="0"/>
      <dgm:spPr/>
    </dgm:pt>
    <dgm:pt modelId="{FADAED19-D577-44BC-9E9B-024DB59A5B06}" type="pres">
      <dgm:prSet presAssocID="{5B9039CA-006F-4D69-8AD9-FC9F3F776152}" presName="rootText2" presStyleLbl="alignAcc1" presStyleIdx="0" presStyleCnt="0">
        <dgm:presLayoutVars>
          <dgm:chPref val="3"/>
        </dgm:presLayoutVars>
      </dgm:prSet>
      <dgm:spPr/>
    </dgm:pt>
    <dgm:pt modelId="{C68865D7-8AC7-4D3A-B01A-41A5C77DBF64}" type="pres">
      <dgm:prSet presAssocID="{5B9039CA-006F-4D69-8AD9-FC9F3F776152}" presName="topArc2" presStyleLbl="parChTrans1D1" presStyleIdx="6" presStyleCnt="16"/>
      <dgm:spPr/>
    </dgm:pt>
    <dgm:pt modelId="{F6406CCA-DAC3-4746-A822-A92FFF816DC7}" type="pres">
      <dgm:prSet presAssocID="{5B9039CA-006F-4D69-8AD9-FC9F3F776152}" presName="bottomArc2" presStyleLbl="parChTrans1D1" presStyleIdx="7" presStyleCnt="16"/>
      <dgm:spPr/>
    </dgm:pt>
    <dgm:pt modelId="{5095A6B8-35D9-444C-9A5B-75DDC7759F43}" type="pres">
      <dgm:prSet presAssocID="{5B9039CA-006F-4D69-8AD9-FC9F3F776152}" presName="topConnNode2" presStyleLbl="node2" presStyleIdx="0" presStyleCnt="0"/>
      <dgm:spPr/>
    </dgm:pt>
    <dgm:pt modelId="{4ACE78B5-43BC-4D95-BC6E-A06908800771}" type="pres">
      <dgm:prSet presAssocID="{5B9039CA-006F-4D69-8AD9-FC9F3F776152}" presName="hierChild4" presStyleCnt="0"/>
      <dgm:spPr/>
    </dgm:pt>
    <dgm:pt modelId="{C1CCB79C-6E5A-4D6B-8BB4-D0FFCE65FFA6}" type="pres">
      <dgm:prSet presAssocID="{191EF268-851A-426D-91C1-1663F0BD851D}" presName="Name28" presStyleLbl="parChTrans1D3" presStyleIdx="1" presStyleCnt="3"/>
      <dgm:spPr/>
    </dgm:pt>
    <dgm:pt modelId="{7180443F-40E4-4A15-8FBC-22CE571230B6}" type="pres">
      <dgm:prSet presAssocID="{97454C86-0BAC-4667-B30D-D7C659B00ACF}" presName="hierRoot2" presStyleCnt="0">
        <dgm:presLayoutVars>
          <dgm:hierBranch val="init"/>
        </dgm:presLayoutVars>
      </dgm:prSet>
      <dgm:spPr/>
    </dgm:pt>
    <dgm:pt modelId="{BA9B7777-42CC-42F7-9B72-E30FE3982787}" type="pres">
      <dgm:prSet presAssocID="{97454C86-0BAC-4667-B30D-D7C659B00ACF}" presName="rootComposite2" presStyleCnt="0"/>
      <dgm:spPr/>
    </dgm:pt>
    <dgm:pt modelId="{A3662C69-8D3A-4011-9D08-30ABB8AB7A4C}" type="pres">
      <dgm:prSet presAssocID="{97454C86-0BAC-4667-B30D-D7C659B00ACF}" presName="rootText2" presStyleLbl="alignAcc1" presStyleIdx="0" presStyleCnt="0">
        <dgm:presLayoutVars>
          <dgm:chPref val="3"/>
        </dgm:presLayoutVars>
      </dgm:prSet>
      <dgm:spPr/>
    </dgm:pt>
    <dgm:pt modelId="{DE9EA0BD-DF4A-4B29-9838-126D31097EC8}" type="pres">
      <dgm:prSet presAssocID="{97454C86-0BAC-4667-B30D-D7C659B00ACF}" presName="topArc2" presStyleLbl="parChTrans1D1" presStyleIdx="8" presStyleCnt="16"/>
      <dgm:spPr/>
    </dgm:pt>
    <dgm:pt modelId="{B1085C6F-E605-4A41-A49C-015F5A650AC1}" type="pres">
      <dgm:prSet presAssocID="{97454C86-0BAC-4667-B30D-D7C659B00ACF}" presName="bottomArc2" presStyleLbl="parChTrans1D1" presStyleIdx="9" presStyleCnt="16"/>
      <dgm:spPr/>
    </dgm:pt>
    <dgm:pt modelId="{DBA42CBD-0E3C-4434-AFD7-687EC8AD83F5}" type="pres">
      <dgm:prSet presAssocID="{97454C86-0BAC-4667-B30D-D7C659B00ACF}" presName="topConnNode2" presStyleLbl="node3" presStyleIdx="0" presStyleCnt="0"/>
      <dgm:spPr/>
    </dgm:pt>
    <dgm:pt modelId="{4A35ACDC-0418-4B2F-8C5C-759EB2F6439B}" type="pres">
      <dgm:prSet presAssocID="{97454C86-0BAC-4667-B30D-D7C659B00ACF}" presName="hierChild4" presStyleCnt="0"/>
      <dgm:spPr/>
    </dgm:pt>
    <dgm:pt modelId="{4ECAE659-EFA6-4ADD-81DF-3A590542A0A8}" type="pres">
      <dgm:prSet presAssocID="{97454C86-0BAC-4667-B30D-D7C659B00ACF}" presName="hierChild5" presStyleCnt="0"/>
      <dgm:spPr/>
    </dgm:pt>
    <dgm:pt modelId="{594DF12A-3033-4C85-81AA-7AE3AD7C7639}" type="pres">
      <dgm:prSet presAssocID="{13853A0D-E7E5-45E5-8BE6-AC1234A10933}" presName="Name28" presStyleLbl="parChTrans1D3" presStyleIdx="2" presStyleCnt="3"/>
      <dgm:spPr/>
    </dgm:pt>
    <dgm:pt modelId="{46303559-CD70-4FD0-B31F-1AB9B1C95614}" type="pres">
      <dgm:prSet presAssocID="{74D4F4B1-9089-444D-B787-7F3EEFCE1F10}" presName="hierRoot2" presStyleCnt="0">
        <dgm:presLayoutVars>
          <dgm:hierBranch val="init"/>
        </dgm:presLayoutVars>
      </dgm:prSet>
      <dgm:spPr/>
    </dgm:pt>
    <dgm:pt modelId="{6961BAD6-1673-4E2A-BD3E-5992CED17BAD}" type="pres">
      <dgm:prSet presAssocID="{74D4F4B1-9089-444D-B787-7F3EEFCE1F10}" presName="rootComposite2" presStyleCnt="0"/>
      <dgm:spPr/>
    </dgm:pt>
    <dgm:pt modelId="{ED92BD4B-5ABC-4292-99C4-15CE8749FAD4}" type="pres">
      <dgm:prSet presAssocID="{74D4F4B1-9089-444D-B787-7F3EEFCE1F10}" presName="rootText2" presStyleLbl="alignAcc1" presStyleIdx="0" presStyleCnt="0">
        <dgm:presLayoutVars>
          <dgm:chPref val="3"/>
        </dgm:presLayoutVars>
      </dgm:prSet>
      <dgm:spPr/>
    </dgm:pt>
    <dgm:pt modelId="{23BB4FCB-DAC7-413E-AB7E-910A61138D33}" type="pres">
      <dgm:prSet presAssocID="{74D4F4B1-9089-444D-B787-7F3EEFCE1F10}" presName="topArc2" presStyleLbl="parChTrans1D1" presStyleIdx="10" presStyleCnt="16"/>
      <dgm:spPr/>
    </dgm:pt>
    <dgm:pt modelId="{3E8057E2-033E-44B4-B1A0-41044280651E}" type="pres">
      <dgm:prSet presAssocID="{74D4F4B1-9089-444D-B787-7F3EEFCE1F10}" presName="bottomArc2" presStyleLbl="parChTrans1D1" presStyleIdx="11" presStyleCnt="16"/>
      <dgm:spPr/>
    </dgm:pt>
    <dgm:pt modelId="{28CBD760-05C0-44DA-A71D-8CC0E2576838}" type="pres">
      <dgm:prSet presAssocID="{74D4F4B1-9089-444D-B787-7F3EEFCE1F10}" presName="topConnNode2" presStyleLbl="node3" presStyleIdx="0" presStyleCnt="0"/>
      <dgm:spPr/>
    </dgm:pt>
    <dgm:pt modelId="{C07CF381-42A1-437B-8F83-37F51A05B4F7}" type="pres">
      <dgm:prSet presAssocID="{74D4F4B1-9089-444D-B787-7F3EEFCE1F10}" presName="hierChild4" presStyleCnt="0"/>
      <dgm:spPr/>
    </dgm:pt>
    <dgm:pt modelId="{2EA9ED41-2AE3-432E-AB39-65F812BA7F2C}" type="pres">
      <dgm:prSet presAssocID="{74D4F4B1-9089-444D-B787-7F3EEFCE1F10}" presName="hierChild5" presStyleCnt="0"/>
      <dgm:spPr/>
    </dgm:pt>
    <dgm:pt modelId="{2CD58FB8-A972-4587-AD3F-C10389EC72BF}" type="pres">
      <dgm:prSet presAssocID="{5B9039CA-006F-4D69-8AD9-FC9F3F776152}" presName="hierChild5" presStyleCnt="0"/>
      <dgm:spPr/>
    </dgm:pt>
    <dgm:pt modelId="{06227F90-D43A-4849-85F0-733DB4E192B9}" type="pres">
      <dgm:prSet presAssocID="{ABC97835-A030-49A2-B8F2-248E3130ED82}" presName="Name28" presStyleLbl="parChTrans1D2" presStyleIdx="2" presStyleCnt="4"/>
      <dgm:spPr/>
    </dgm:pt>
    <dgm:pt modelId="{71DA4E2C-5D34-4596-93E7-1309940946DC}" type="pres">
      <dgm:prSet presAssocID="{7D78C3B3-87E4-4786-86E6-2A2C6DBC2459}" presName="hierRoot2" presStyleCnt="0">
        <dgm:presLayoutVars>
          <dgm:hierBranch val="init"/>
        </dgm:presLayoutVars>
      </dgm:prSet>
      <dgm:spPr/>
    </dgm:pt>
    <dgm:pt modelId="{58D23456-F8A1-4733-902C-FCDD59B5DBF5}" type="pres">
      <dgm:prSet presAssocID="{7D78C3B3-87E4-4786-86E6-2A2C6DBC2459}" presName="rootComposite2" presStyleCnt="0"/>
      <dgm:spPr/>
    </dgm:pt>
    <dgm:pt modelId="{D4D5B9B1-F4A3-4CD2-8EA2-30B189480A2C}" type="pres">
      <dgm:prSet presAssocID="{7D78C3B3-87E4-4786-86E6-2A2C6DBC2459}" presName="rootText2" presStyleLbl="alignAcc1" presStyleIdx="0" presStyleCnt="0">
        <dgm:presLayoutVars>
          <dgm:chPref val="3"/>
        </dgm:presLayoutVars>
      </dgm:prSet>
      <dgm:spPr/>
    </dgm:pt>
    <dgm:pt modelId="{0B90EC64-3C44-44CD-B1B9-20D93B5EDEAB}" type="pres">
      <dgm:prSet presAssocID="{7D78C3B3-87E4-4786-86E6-2A2C6DBC2459}" presName="topArc2" presStyleLbl="parChTrans1D1" presStyleIdx="12" presStyleCnt="16"/>
      <dgm:spPr/>
    </dgm:pt>
    <dgm:pt modelId="{BE38CA38-8DE9-42F7-BC1E-AB745B430B30}" type="pres">
      <dgm:prSet presAssocID="{7D78C3B3-87E4-4786-86E6-2A2C6DBC2459}" presName="bottomArc2" presStyleLbl="parChTrans1D1" presStyleIdx="13" presStyleCnt="16"/>
      <dgm:spPr/>
    </dgm:pt>
    <dgm:pt modelId="{0238D03D-8458-4513-B180-F0C0B8F90BF0}" type="pres">
      <dgm:prSet presAssocID="{7D78C3B3-87E4-4786-86E6-2A2C6DBC2459}" presName="topConnNode2" presStyleLbl="node2" presStyleIdx="0" presStyleCnt="0"/>
      <dgm:spPr/>
    </dgm:pt>
    <dgm:pt modelId="{03F92F3B-5FE3-4F67-9A63-1B3B6B88A2ED}" type="pres">
      <dgm:prSet presAssocID="{7D78C3B3-87E4-4786-86E6-2A2C6DBC2459}" presName="hierChild4" presStyleCnt="0"/>
      <dgm:spPr/>
    </dgm:pt>
    <dgm:pt modelId="{EFCA36A7-FA20-4941-9DCC-40B2CE26D675}" type="pres">
      <dgm:prSet presAssocID="{7D78C3B3-87E4-4786-86E6-2A2C6DBC2459}" presName="hierChild5" presStyleCnt="0"/>
      <dgm:spPr/>
    </dgm:pt>
    <dgm:pt modelId="{4EAA5421-9090-436E-808D-9113A60EC7A0}" type="pres">
      <dgm:prSet presAssocID="{3A24817A-B9FC-439D-8D89-EA27D66A6F72}" presName="Name28" presStyleLbl="parChTrans1D2" presStyleIdx="3" presStyleCnt="4"/>
      <dgm:spPr/>
    </dgm:pt>
    <dgm:pt modelId="{66CB10E5-9DB1-43DA-8739-89547CEE0CC0}" type="pres">
      <dgm:prSet presAssocID="{3F95C563-0BC4-4BD8-9AC5-A93C81233EC2}" presName="hierRoot2" presStyleCnt="0">
        <dgm:presLayoutVars>
          <dgm:hierBranch val="init"/>
        </dgm:presLayoutVars>
      </dgm:prSet>
      <dgm:spPr/>
    </dgm:pt>
    <dgm:pt modelId="{5B04B328-CCCE-4761-B7E9-4C736AE3C031}" type="pres">
      <dgm:prSet presAssocID="{3F95C563-0BC4-4BD8-9AC5-A93C81233EC2}" presName="rootComposite2" presStyleCnt="0"/>
      <dgm:spPr/>
    </dgm:pt>
    <dgm:pt modelId="{46FC33C7-830C-428A-AAB6-657C6FC0B985}" type="pres">
      <dgm:prSet presAssocID="{3F95C563-0BC4-4BD8-9AC5-A93C81233EC2}" presName="rootText2" presStyleLbl="alignAcc1" presStyleIdx="0" presStyleCnt="0">
        <dgm:presLayoutVars>
          <dgm:chPref val="3"/>
        </dgm:presLayoutVars>
      </dgm:prSet>
      <dgm:spPr/>
    </dgm:pt>
    <dgm:pt modelId="{4AF87469-80C9-4252-998F-F8C186E8CB4E}" type="pres">
      <dgm:prSet presAssocID="{3F95C563-0BC4-4BD8-9AC5-A93C81233EC2}" presName="topArc2" presStyleLbl="parChTrans1D1" presStyleIdx="14" presStyleCnt="16"/>
      <dgm:spPr/>
    </dgm:pt>
    <dgm:pt modelId="{340FB5CA-379B-498A-BDEE-D31187175782}" type="pres">
      <dgm:prSet presAssocID="{3F95C563-0BC4-4BD8-9AC5-A93C81233EC2}" presName="bottomArc2" presStyleLbl="parChTrans1D1" presStyleIdx="15" presStyleCnt="16"/>
      <dgm:spPr/>
    </dgm:pt>
    <dgm:pt modelId="{5076D57A-1D2D-4E4A-B21B-79760885DE69}" type="pres">
      <dgm:prSet presAssocID="{3F95C563-0BC4-4BD8-9AC5-A93C81233EC2}" presName="topConnNode2" presStyleLbl="node2" presStyleIdx="0" presStyleCnt="0"/>
      <dgm:spPr/>
    </dgm:pt>
    <dgm:pt modelId="{57AE853A-31C7-4C4B-9726-77C82A2EE486}" type="pres">
      <dgm:prSet presAssocID="{3F95C563-0BC4-4BD8-9AC5-A93C81233EC2}" presName="hierChild4" presStyleCnt="0"/>
      <dgm:spPr/>
    </dgm:pt>
    <dgm:pt modelId="{8BA6708C-A6FC-4AD1-B95E-4D2A56608F4E}" type="pres">
      <dgm:prSet presAssocID="{3F95C563-0BC4-4BD8-9AC5-A93C81233EC2}" presName="hierChild5" presStyleCnt="0"/>
      <dgm:spPr/>
    </dgm:pt>
    <dgm:pt modelId="{43D896F2-0093-4412-AA25-DA3A230E1EF5}" type="pres">
      <dgm:prSet presAssocID="{31348205-32C0-41B6-8F48-75678EA5EB3A}" presName="hierChild3" presStyleCnt="0"/>
      <dgm:spPr/>
    </dgm:pt>
  </dgm:ptLst>
  <dgm:cxnLst>
    <dgm:cxn modelId="{F910D001-9AE6-4EF5-B0F8-FD6734A4242B}" type="presOf" srcId="{31348205-32C0-41B6-8F48-75678EA5EB3A}" destId="{880CB09B-6F67-4233-8E15-290076F10EAB}" srcOrd="0" destOrd="0" presId="urn:microsoft.com/office/officeart/2008/layout/HalfCircleOrganizationChart"/>
    <dgm:cxn modelId="{EE717F0D-5AB5-4D9A-9133-9506F9704118}" type="presOf" srcId="{AF9967F2-A4E6-4F6C-A9F0-99BAC9ADFECF}" destId="{3467B265-D0C3-4F8F-A270-A477E1EAD8B0}" srcOrd="0" destOrd="0" presId="urn:microsoft.com/office/officeart/2008/layout/HalfCircleOrganizationChart"/>
    <dgm:cxn modelId="{B2DE6E16-F4C9-4BF1-A7B9-FDD9D6BA6305}" type="presOf" srcId="{AF9967F2-A4E6-4F6C-A9F0-99BAC9ADFECF}" destId="{5C2765D6-62CD-4431-802A-0E921AC7E88F}" srcOrd="1" destOrd="0" presId="urn:microsoft.com/office/officeart/2008/layout/HalfCircleOrganizationChart"/>
    <dgm:cxn modelId="{895A9817-EDE5-4331-8B92-2B03ADE7E039}" type="presOf" srcId="{3F95C563-0BC4-4BD8-9AC5-A93C81233EC2}" destId="{46FC33C7-830C-428A-AAB6-657C6FC0B985}" srcOrd="0" destOrd="0" presId="urn:microsoft.com/office/officeart/2008/layout/HalfCircleOrganizationChart"/>
    <dgm:cxn modelId="{FE010F20-7B08-4EA9-B1AA-079E79FDE2C2}" type="presOf" srcId="{E9398266-824C-4CF5-862B-80E2CF0FE369}" destId="{B6F1E157-4EE1-4003-A4C5-16DF90E74BC5}" srcOrd="0" destOrd="0" presId="urn:microsoft.com/office/officeart/2008/layout/HalfCircleOrganizationChart"/>
    <dgm:cxn modelId="{5AAC5830-55E2-4D70-BDAB-795BC7562D02}" type="presOf" srcId="{C1C24FD5-86D6-456F-9818-1F292CAA3107}" destId="{2A9683A1-4ED3-4374-BBB2-925DD16B800B}" srcOrd="0" destOrd="0" presId="urn:microsoft.com/office/officeart/2008/layout/HalfCircleOrganizationChart"/>
    <dgm:cxn modelId="{0B33E336-219F-4D6A-860B-9E05A243453F}" type="presOf" srcId="{74D4F4B1-9089-444D-B787-7F3EEFCE1F10}" destId="{ED92BD4B-5ABC-4292-99C4-15CE8749FAD4}" srcOrd="0" destOrd="0" presId="urn:microsoft.com/office/officeart/2008/layout/HalfCircleOrganizationChart"/>
    <dgm:cxn modelId="{28AF196A-A617-4783-98A3-A342BF32DB7D}" type="presOf" srcId="{74D4F4B1-9089-444D-B787-7F3EEFCE1F10}" destId="{28CBD760-05C0-44DA-A71D-8CC0E2576838}" srcOrd="1" destOrd="0" presId="urn:microsoft.com/office/officeart/2008/layout/HalfCircleOrganizationChart"/>
    <dgm:cxn modelId="{1B18B16A-52AE-48B5-BCD2-8A2F68D2095F}" type="presOf" srcId="{97454C86-0BAC-4667-B30D-D7C659B00ACF}" destId="{DBA42CBD-0E3C-4434-AFD7-687EC8AD83F5}" srcOrd="1" destOrd="0" presId="urn:microsoft.com/office/officeart/2008/layout/HalfCircleOrganizationChart"/>
    <dgm:cxn modelId="{D57A716E-9550-48DB-9362-1D35BDB61020}" srcId="{AF9967F2-A4E6-4F6C-A9F0-99BAC9ADFECF}" destId="{7798D586-2767-4405-B345-002E96DB04CF}" srcOrd="0" destOrd="0" parTransId="{47606DB5-3DD9-43CF-9562-E88CFD03E991}" sibTransId="{F6524F14-49C8-48E1-A3FC-2BF129EE760E}"/>
    <dgm:cxn modelId="{4C7D6B4F-32EA-498C-B91F-5D4BF75A1B6A}" srcId="{E9398266-824C-4CF5-862B-80E2CF0FE369}" destId="{31348205-32C0-41B6-8F48-75678EA5EB3A}" srcOrd="0" destOrd="0" parTransId="{7B0AAE64-9EDB-4DC4-A823-9ABCD23E278E}" sibTransId="{CCEFB400-6110-4AEE-91CB-1E69F08F439E}"/>
    <dgm:cxn modelId="{657F6573-5989-4B94-8025-860B2224C2AF}" srcId="{5B9039CA-006F-4D69-8AD9-FC9F3F776152}" destId="{97454C86-0BAC-4667-B30D-D7C659B00ACF}" srcOrd="0" destOrd="0" parTransId="{191EF268-851A-426D-91C1-1663F0BD851D}" sibTransId="{0D86631D-FA8C-4BD2-B136-D55D2DE360C0}"/>
    <dgm:cxn modelId="{97C5355A-B857-4C80-AF7E-BF9667282902}" type="presOf" srcId="{A307DE5D-3FCA-4A05-98DC-DB155424B98B}" destId="{CA71DF5B-46BB-4822-8AB3-0297A7508405}" srcOrd="0" destOrd="0" presId="urn:microsoft.com/office/officeart/2008/layout/HalfCircleOrganizationChart"/>
    <dgm:cxn modelId="{A3631680-9DFE-4C88-8ADB-C05DA4E39D86}" type="presOf" srcId="{7D78C3B3-87E4-4786-86E6-2A2C6DBC2459}" destId="{0238D03D-8458-4513-B180-F0C0B8F90BF0}" srcOrd="1" destOrd="0" presId="urn:microsoft.com/office/officeart/2008/layout/HalfCircleOrganizationChart"/>
    <dgm:cxn modelId="{05112991-DD57-41C7-BA94-8679158CFB30}" type="presOf" srcId="{31348205-32C0-41B6-8F48-75678EA5EB3A}" destId="{EA01590B-5610-4853-B287-0ACC474667E8}" srcOrd="1" destOrd="0" presId="urn:microsoft.com/office/officeart/2008/layout/HalfCircleOrganizationChart"/>
    <dgm:cxn modelId="{F46CF193-E832-4608-B107-911C9CAFCE84}" srcId="{31348205-32C0-41B6-8F48-75678EA5EB3A}" destId="{3F95C563-0BC4-4BD8-9AC5-A93C81233EC2}" srcOrd="3" destOrd="0" parTransId="{3A24817A-B9FC-439D-8D89-EA27D66A6F72}" sibTransId="{4DF3AFF5-BF8B-494A-965C-3AE40CA991D6}"/>
    <dgm:cxn modelId="{25F4F896-A92A-45C9-A8C8-EA0599356F1E}" type="presOf" srcId="{5B9039CA-006F-4D69-8AD9-FC9F3F776152}" destId="{FADAED19-D577-44BC-9E9B-024DB59A5B06}" srcOrd="0" destOrd="0" presId="urn:microsoft.com/office/officeart/2008/layout/HalfCircleOrganizationChart"/>
    <dgm:cxn modelId="{63F78F9C-F167-4A72-8CF1-1325E0CBAF67}" srcId="{31348205-32C0-41B6-8F48-75678EA5EB3A}" destId="{AF9967F2-A4E6-4F6C-A9F0-99BAC9ADFECF}" srcOrd="0" destOrd="0" parTransId="{C1C24FD5-86D6-456F-9818-1F292CAA3107}" sibTransId="{3D1A92AA-4103-4799-8E73-1CCBA6A9427A}"/>
    <dgm:cxn modelId="{331E7BA2-43EE-4A84-9740-4EB967499CA0}" type="presOf" srcId="{13853A0D-E7E5-45E5-8BE6-AC1234A10933}" destId="{594DF12A-3033-4C85-81AA-7AE3AD7C7639}" srcOrd="0" destOrd="0" presId="urn:microsoft.com/office/officeart/2008/layout/HalfCircleOrganizationChart"/>
    <dgm:cxn modelId="{70A8B4A7-9300-4E51-9485-0F850502C8F9}" type="presOf" srcId="{3F95C563-0BC4-4BD8-9AC5-A93C81233EC2}" destId="{5076D57A-1D2D-4E4A-B21B-79760885DE69}" srcOrd="1" destOrd="0" presId="urn:microsoft.com/office/officeart/2008/layout/HalfCircleOrganizationChart"/>
    <dgm:cxn modelId="{4C2B28A8-1A0C-4136-96CB-2184EA6FA5EC}" type="presOf" srcId="{47606DB5-3DD9-43CF-9562-E88CFD03E991}" destId="{EF3E0EDD-81B2-4972-8DD9-BBEDC08EEC76}" srcOrd="0" destOrd="0" presId="urn:microsoft.com/office/officeart/2008/layout/HalfCircleOrganizationChart"/>
    <dgm:cxn modelId="{8FFCCBB3-0A99-4AD0-97A8-568504D53147}" type="presOf" srcId="{3A24817A-B9FC-439D-8D89-EA27D66A6F72}" destId="{4EAA5421-9090-436E-808D-9113A60EC7A0}" srcOrd="0" destOrd="0" presId="urn:microsoft.com/office/officeart/2008/layout/HalfCircleOrganizationChart"/>
    <dgm:cxn modelId="{0E2009B6-5BAF-4BCC-9E0F-AB75FBB771AB}" srcId="{31348205-32C0-41B6-8F48-75678EA5EB3A}" destId="{7D78C3B3-87E4-4786-86E6-2A2C6DBC2459}" srcOrd="2" destOrd="0" parTransId="{ABC97835-A030-49A2-B8F2-248E3130ED82}" sibTransId="{19649B7F-B867-4280-AB5A-EBCEAC69232B}"/>
    <dgm:cxn modelId="{0A920BB9-0BC7-4EAA-8A9D-25A8D1E6C66B}" srcId="{5B9039CA-006F-4D69-8AD9-FC9F3F776152}" destId="{74D4F4B1-9089-444D-B787-7F3EEFCE1F10}" srcOrd="1" destOrd="0" parTransId="{13853A0D-E7E5-45E5-8BE6-AC1234A10933}" sibTransId="{C785B460-E6EF-4A2B-B18C-C5C64F8516A0}"/>
    <dgm:cxn modelId="{E1BF3DCB-4ADC-462E-9003-F32C3FE2788D}" type="presOf" srcId="{5B9039CA-006F-4D69-8AD9-FC9F3F776152}" destId="{5095A6B8-35D9-444C-9A5B-75DDC7759F43}" srcOrd="1" destOrd="0" presId="urn:microsoft.com/office/officeart/2008/layout/HalfCircleOrganizationChart"/>
    <dgm:cxn modelId="{DC9226CF-C571-48FF-BCAD-69644DFA5BB3}" type="presOf" srcId="{7798D586-2767-4405-B345-002E96DB04CF}" destId="{10CD00EA-FF14-4227-A710-FA6F6880D28D}" srcOrd="1" destOrd="0" presId="urn:microsoft.com/office/officeart/2008/layout/HalfCircleOrganizationChart"/>
    <dgm:cxn modelId="{2D55E5D7-0B75-47D4-BB0D-1F2C898EF932}" type="presOf" srcId="{7D78C3B3-87E4-4786-86E6-2A2C6DBC2459}" destId="{D4D5B9B1-F4A3-4CD2-8EA2-30B189480A2C}" srcOrd="0" destOrd="0" presId="urn:microsoft.com/office/officeart/2008/layout/HalfCircleOrganizationChart"/>
    <dgm:cxn modelId="{EA6CB1E0-F034-4465-BA55-67B9E9361D99}" type="presOf" srcId="{191EF268-851A-426D-91C1-1663F0BD851D}" destId="{C1CCB79C-6E5A-4D6B-8BB4-D0FFCE65FFA6}" srcOrd="0" destOrd="0" presId="urn:microsoft.com/office/officeart/2008/layout/HalfCircleOrganizationChart"/>
    <dgm:cxn modelId="{DFC76EF0-CB0A-4B85-A9E4-3524049FEB19}" srcId="{31348205-32C0-41B6-8F48-75678EA5EB3A}" destId="{5B9039CA-006F-4D69-8AD9-FC9F3F776152}" srcOrd="1" destOrd="0" parTransId="{A307DE5D-3FCA-4A05-98DC-DB155424B98B}" sibTransId="{246A245A-448F-4293-8EE1-4B9388F6D7CB}"/>
    <dgm:cxn modelId="{C592D1F0-4211-4800-974E-DD659977EC83}" type="presOf" srcId="{7798D586-2767-4405-B345-002E96DB04CF}" destId="{0572CBED-A04D-4DEE-84AE-678C44CBF206}" srcOrd="0" destOrd="0" presId="urn:microsoft.com/office/officeart/2008/layout/HalfCircleOrganizationChart"/>
    <dgm:cxn modelId="{8B5C5CF1-1149-4878-90CC-304071658C83}" type="presOf" srcId="{ABC97835-A030-49A2-B8F2-248E3130ED82}" destId="{06227F90-D43A-4849-85F0-733DB4E192B9}" srcOrd="0" destOrd="0" presId="urn:microsoft.com/office/officeart/2008/layout/HalfCircleOrganizationChart"/>
    <dgm:cxn modelId="{AB7755F6-D5E8-4EC6-9E5A-309E393406E0}" type="presOf" srcId="{97454C86-0BAC-4667-B30D-D7C659B00ACF}" destId="{A3662C69-8D3A-4011-9D08-30ABB8AB7A4C}" srcOrd="0" destOrd="0" presId="urn:microsoft.com/office/officeart/2008/layout/HalfCircleOrganizationChart"/>
    <dgm:cxn modelId="{054917DA-AA7E-41D6-A3E7-A39248B7C5EF}" type="presParOf" srcId="{B6F1E157-4EE1-4003-A4C5-16DF90E74BC5}" destId="{63E4C4B6-B867-4B86-B34A-C4563EB0FEF0}" srcOrd="0" destOrd="0" presId="urn:microsoft.com/office/officeart/2008/layout/HalfCircleOrganizationChart"/>
    <dgm:cxn modelId="{41DF2413-6485-4151-A266-3B35C0133F83}" type="presParOf" srcId="{63E4C4B6-B867-4B86-B34A-C4563EB0FEF0}" destId="{7FCAFA2A-9FFF-4EAA-8494-A775547D44EF}" srcOrd="0" destOrd="0" presId="urn:microsoft.com/office/officeart/2008/layout/HalfCircleOrganizationChart"/>
    <dgm:cxn modelId="{E3F72A13-53AB-4A1D-A272-F1F176DFDDAB}" type="presParOf" srcId="{7FCAFA2A-9FFF-4EAA-8494-A775547D44EF}" destId="{880CB09B-6F67-4233-8E15-290076F10EAB}" srcOrd="0" destOrd="0" presId="urn:microsoft.com/office/officeart/2008/layout/HalfCircleOrganizationChart"/>
    <dgm:cxn modelId="{7FD71EED-F170-47D8-A4BE-68F9FB799DB1}" type="presParOf" srcId="{7FCAFA2A-9FFF-4EAA-8494-A775547D44EF}" destId="{E1247AFB-46BE-425A-AD03-E133631D57D8}" srcOrd="1" destOrd="0" presId="urn:microsoft.com/office/officeart/2008/layout/HalfCircleOrganizationChart"/>
    <dgm:cxn modelId="{3B95FB6D-C61F-4DA4-AAC7-4516A19907CA}" type="presParOf" srcId="{7FCAFA2A-9FFF-4EAA-8494-A775547D44EF}" destId="{27A8CC1C-B970-4B71-BDB8-9BC28BED902C}" srcOrd="2" destOrd="0" presId="urn:microsoft.com/office/officeart/2008/layout/HalfCircleOrganizationChart"/>
    <dgm:cxn modelId="{A710F72D-F6D6-4C28-B044-9D00F5DE3DD5}" type="presParOf" srcId="{7FCAFA2A-9FFF-4EAA-8494-A775547D44EF}" destId="{EA01590B-5610-4853-B287-0ACC474667E8}" srcOrd="3" destOrd="0" presId="urn:microsoft.com/office/officeart/2008/layout/HalfCircleOrganizationChart"/>
    <dgm:cxn modelId="{E0C7BF3B-BE6F-4E94-81DA-0B5B36337742}" type="presParOf" srcId="{63E4C4B6-B867-4B86-B34A-C4563EB0FEF0}" destId="{55EEA97C-9788-4858-A586-12A483EF1F02}" srcOrd="1" destOrd="0" presId="urn:microsoft.com/office/officeart/2008/layout/HalfCircleOrganizationChart"/>
    <dgm:cxn modelId="{16812877-E7BA-476F-A664-A37F18892A82}" type="presParOf" srcId="{55EEA97C-9788-4858-A586-12A483EF1F02}" destId="{2A9683A1-4ED3-4374-BBB2-925DD16B800B}" srcOrd="0" destOrd="0" presId="urn:microsoft.com/office/officeart/2008/layout/HalfCircleOrganizationChart"/>
    <dgm:cxn modelId="{82E091E0-9D19-453A-B37D-05A7155434E4}" type="presParOf" srcId="{55EEA97C-9788-4858-A586-12A483EF1F02}" destId="{763BD296-C53E-42C4-9FDD-86315A88CC41}" srcOrd="1" destOrd="0" presId="urn:microsoft.com/office/officeart/2008/layout/HalfCircleOrganizationChart"/>
    <dgm:cxn modelId="{F631F71F-B26A-4936-89FF-9D69DFCBE3E1}" type="presParOf" srcId="{763BD296-C53E-42C4-9FDD-86315A88CC41}" destId="{295E0EA9-FAC2-4F54-BA6E-C3F112ADA834}" srcOrd="0" destOrd="0" presId="urn:microsoft.com/office/officeart/2008/layout/HalfCircleOrganizationChart"/>
    <dgm:cxn modelId="{818A846F-0F05-48B9-9C4E-5B8AC4DB2F8F}" type="presParOf" srcId="{295E0EA9-FAC2-4F54-BA6E-C3F112ADA834}" destId="{3467B265-D0C3-4F8F-A270-A477E1EAD8B0}" srcOrd="0" destOrd="0" presId="urn:microsoft.com/office/officeart/2008/layout/HalfCircleOrganizationChart"/>
    <dgm:cxn modelId="{3D3B175A-2EA1-4FA5-8029-33704479303C}" type="presParOf" srcId="{295E0EA9-FAC2-4F54-BA6E-C3F112ADA834}" destId="{7430D9EF-4D47-499F-AD9E-662982EA7307}" srcOrd="1" destOrd="0" presId="urn:microsoft.com/office/officeart/2008/layout/HalfCircleOrganizationChart"/>
    <dgm:cxn modelId="{1D49B7FF-564B-4D14-A2F4-A76CEFB9A015}" type="presParOf" srcId="{295E0EA9-FAC2-4F54-BA6E-C3F112ADA834}" destId="{51183FE4-CF34-4033-8919-06FA61D325B3}" srcOrd="2" destOrd="0" presId="urn:microsoft.com/office/officeart/2008/layout/HalfCircleOrganizationChart"/>
    <dgm:cxn modelId="{9CAF5DC3-4B98-4958-B0A5-33DE44E7EC56}" type="presParOf" srcId="{295E0EA9-FAC2-4F54-BA6E-C3F112ADA834}" destId="{5C2765D6-62CD-4431-802A-0E921AC7E88F}" srcOrd="3" destOrd="0" presId="urn:microsoft.com/office/officeart/2008/layout/HalfCircleOrganizationChart"/>
    <dgm:cxn modelId="{5BC748C2-226D-45BF-93A3-E9A948DEF574}" type="presParOf" srcId="{763BD296-C53E-42C4-9FDD-86315A88CC41}" destId="{0FE5A862-3006-434A-80D5-C1566F89505F}" srcOrd="1" destOrd="0" presId="urn:microsoft.com/office/officeart/2008/layout/HalfCircleOrganizationChart"/>
    <dgm:cxn modelId="{2D4DCA08-03BE-4DBA-8A06-02D265957979}" type="presParOf" srcId="{0FE5A862-3006-434A-80D5-C1566F89505F}" destId="{EF3E0EDD-81B2-4972-8DD9-BBEDC08EEC76}" srcOrd="0" destOrd="0" presId="urn:microsoft.com/office/officeart/2008/layout/HalfCircleOrganizationChart"/>
    <dgm:cxn modelId="{43B39EEF-072B-4380-B96F-C8BAF65FC91A}" type="presParOf" srcId="{0FE5A862-3006-434A-80D5-C1566F89505F}" destId="{1AB19334-AC48-4576-A162-869393EEA9A4}" srcOrd="1" destOrd="0" presId="urn:microsoft.com/office/officeart/2008/layout/HalfCircleOrganizationChart"/>
    <dgm:cxn modelId="{A103A248-D925-47E3-9000-425D7923B416}" type="presParOf" srcId="{1AB19334-AC48-4576-A162-869393EEA9A4}" destId="{F5470F3C-8921-486C-A839-F2A89802366F}" srcOrd="0" destOrd="0" presId="urn:microsoft.com/office/officeart/2008/layout/HalfCircleOrganizationChart"/>
    <dgm:cxn modelId="{3554AE5F-02EE-4442-BCFC-0B4D30F2FA40}" type="presParOf" srcId="{F5470F3C-8921-486C-A839-F2A89802366F}" destId="{0572CBED-A04D-4DEE-84AE-678C44CBF206}" srcOrd="0" destOrd="0" presId="urn:microsoft.com/office/officeart/2008/layout/HalfCircleOrganizationChart"/>
    <dgm:cxn modelId="{C92941B2-6D2E-40CE-BD2B-542F10D2446E}" type="presParOf" srcId="{F5470F3C-8921-486C-A839-F2A89802366F}" destId="{AD2989E3-37FF-4C42-965E-F522390A712C}" srcOrd="1" destOrd="0" presId="urn:microsoft.com/office/officeart/2008/layout/HalfCircleOrganizationChart"/>
    <dgm:cxn modelId="{9BCC2376-796B-4BDD-970B-17209F638D2D}" type="presParOf" srcId="{F5470F3C-8921-486C-A839-F2A89802366F}" destId="{D8CF4F90-263B-44A5-BB9A-6CAB0359F15F}" srcOrd="2" destOrd="0" presId="urn:microsoft.com/office/officeart/2008/layout/HalfCircleOrganizationChart"/>
    <dgm:cxn modelId="{11CB3B98-0AA0-4E43-99D9-544138102797}" type="presParOf" srcId="{F5470F3C-8921-486C-A839-F2A89802366F}" destId="{10CD00EA-FF14-4227-A710-FA6F6880D28D}" srcOrd="3" destOrd="0" presId="urn:microsoft.com/office/officeart/2008/layout/HalfCircleOrganizationChart"/>
    <dgm:cxn modelId="{487A76BD-592B-497D-8055-18DA5A8A4A29}" type="presParOf" srcId="{1AB19334-AC48-4576-A162-869393EEA9A4}" destId="{07CFAE01-934F-4ABE-B439-DE92632A63D0}" srcOrd="1" destOrd="0" presId="urn:microsoft.com/office/officeart/2008/layout/HalfCircleOrganizationChart"/>
    <dgm:cxn modelId="{D86DBD5F-C499-4B62-8017-DEE61107451F}" type="presParOf" srcId="{1AB19334-AC48-4576-A162-869393EEA9A4}" destId="{473E81F2-220E-45F5-BB37-31275BF3011F}" srcOrd="2" destOrd="0" presId="urn:microsoft.com/office/officeart/2008/layout/HalfCircleOrganizationChart"/>
    <dgm:cxn modelId="{EC014E7E-4CD3-4869-94E1-D036F35E52FB}" type="presParOf" srcId="{763BD296-C53E-42C4-9FDD-86315A88CC41}" destId="{C4B18B13-30C8-431A-9CD2-1C12420C7E8E}" srcOrd="2" destOrd="0" presId="urn:microsoft.com/office/officeart/2008/layout/HalfCircleOrganizationChart"/>
    <dgm:cxn modelId="{33F80E1F-0001-43D9-BC36-83413DBBE05D}" type="presParOf" srcId="{55EEA97C-9788-4858-A586-12A483EF1F02}" destId="{CA71DF5B-46BB-4822-8AB3-0297A7508405}" srcOrd="2" destOrd="0" presId="urn:microsoft.com/office/officeart/2008/layout/HalfCircleOrganizationChart"/>
    <dgm:cxn modelId="{755D6D1D-7ADA-4887-9DF6-04BA2FB6AD8C}" type="presParOf" srcId="{55EEA97C-9788-4858-A586-12A483EF1F02}" destId="{AB27E5A8-BC74-4488-B079-274652EB0A16}" srcOrd="3" destOrd="0" presId="urn:microsoft.com/office/officeart/2008/layout/HalfCircleOrganizationChart"/>
    <dgm:cxn modelId="{A8EC44F2-7F3D-42B1-B13F-6A0372FE7D73}" type="presParOf" srcId="{AB27E5A8-BC74-4488-B079-274652EB0A16}" destId="{7EED61BE-D4F3-4133-A08F-7CC91593F7C1}" srcOrd="0" destOrd="0" presId="urn:microsoft.com/office/officeart/2008/layout/HalfCircleOrganizationChart"/>
    <dgm:cxn modelId="{D0D7E8A3-678A-4B91-AECC-938C595E42BF}" type="presParOf" srcId="{7EED61BE-D4F3-4133-A08F-7CC91593F7C1}" destId="{FADAED19-D577-44BC-9E9B-024DB59A5B06}" srcOrd="0" destOrd="0" presId="urn:microsoft.com/office/officeart/2008/layout/HalfCircleOrganizationChart"/>
    <dgm:cxn modelId="{E1CFE8AE-F0DF-4222-A6BD-71B2FD2D2D1E}" type="presParOf" srcId="{7EED61BE-D4F3-4133-A08F-7CC91593F7C1}" destId="{C68865D7-8AC7-4D3A-B01A-41A5C77DBF64}" srcOrd="1" destOrd="0" presId="urn:microsoft.com/office/officeart/2008/layout/HalfCircleOrganizationChart"/>
    <dgm:cxn modelId="{C8C0A1B6-5BF5-4C39-85EF-3C93E5EDF2AB}" type="presParOf" srcId="{7EED61BE-D4F3-4133-A08F-7CC91593F7C1}" destId="{F6406CCA-DAC3-4746-A822-A92FFF816DC7}" srcOrd="2" destOrd="0" presId="urn:microsoft.com/office/officeart/2008/layout/HalfCircleOrganizationChart"/>
    <dgm:cxn modelId="{07CB4E2D-3943-477C-B7C8-88B9815DF50D}" type="presParOf" srcId="{7EED61BE-D4F3-4133-A08F-7CC91593F7C1}" destId="{5095A6B8-35D9-444C-9A5B-75DDC7759F43}" srcOrd="3" destOrd="0" presId="urn:microsoft.com/office/officeart/2008/layout/HalfCircleOrganizationChart"/>
    <dgm:cxn modelId="{F9C85089-D95C-4CC2-BC6C-17FE6A086CC5}" type="presParOf" srcId="{AB27E5A8-BC74-4488-B079-274652EB0A16}" destId="{4ACE78B5-43BC-4D95-BC6E-A06908800771}" srcOrd="1" destOrd="0" presId="urn:microsoft.com/office/officeart/2008/layout/HalfCircleOrganizationChart"/>
    <dgm:cxn modelId="{D69C34B6-3041-4CEC-8DAF-D7E5FD20F3C2}" type="presParOf" srcId="{4ACE78B5-43BC-4D95-BC6E-A06908800771}" destId="{C1CCB79C-6E5A-4D6B-8BB4-D0FFCE65FFA6}" srcOrd="0" destOrd="0" presId="urn:microsoft.com/office/officeart/2008/layout/HalfCircleOrganizationChart"/>
    <dgm:cxn modelId="{7A5A82EE-DABD-4365-9D08-C2E5CFB8A260}" type="presParOf" srcId="{4ACE78B5-43BC-4D95-BC6E-A06908800771}" destId="{7180443F-40E4-4A15-8FBC-22CE571230B6}" srcOrd="1" destOrd="0" presId="urn:microsoft.com/office/officeart/2008/layout/HalfCircleOrganizationChart"/>
    <dgm:cxn modelId="{72617CC8-8496-4B41-A08F-D7F11EBBCCC6}" type="presParOf" srcId="{7180443F-40E4-4A15-8FBC-22CE571230B6}" destId="{BA9B7777-42CC-42F7-9B72-E30FE3982787}" srcOrd="0" destOrd="0" presId="urn:microsoft.com/office/officeart/2008/layout/HalfCircleOrganizationChart"/>
    <dgm:cxn modelId="{07744B8B-9C95-4408-99C8-14090742B4CB}" type="presParOf" srcId="{BA9B7777-42CC-42F7-9B72-E30FE3982787}" destId="{A3662C69-8D3A-4011-9D08-30ABB8AB7A4C}" srcOrd="0" destOrd="0" presId="urn:microsoft.com/office/officeart/2008/layout/HalfCircleOrganizationChart"/>
    <dgm:cxn modelId="{B75F21F2-ABC6-4FF3-804F-C4B8AE431F70}" type="presParOf" srcId="{BA9B7777-42CC-42F7-9B72-E30FE3982787}" destId="{DE9EA0BD-DF4A-4B29-9838-126D31097EC8}" srcOrd="1" destOrd="0" presId="urn:microsoft.com/office/officeart/2008/layout/HalfCircleOrganizationChart"/>
    <dgm:cxn modelId="{98F5EE03-2E74-4ADC-B0EB-55A2FCDDDA81}" type="presParOf" srcId="{BA9B7777-42CC-42F7-9B72-E30FE3982787}" destId="{B1085C6F-E605-4A41-A49C-015F5A650AC1}" srcOrd="2" destOrd="0" presId="urn:microsoft.com/office/officeart/2008/layout/HalfCircleOrganizationChart"/>
    <dgm:cxn modelId="{47D1D1AE-CB81-4C7E-BF2B-A9BB9E575A49}" type="presParOf" srcId="{BA9B7777-42CC-42F7-9B72-E30FE3982787}" destId="{DBA42CBD-0E3C-4434-AFD7-687EC8AD83F5}" srcOrd="3" destOrd="0" presId="urn:microsoft.com/office/officeart/2008/layout/HalfCircleOrganizationChart"/>
    <dgm:cxn modelId="{BE667F54-94E3-4EAE-86DD-984BA5B6C85C}" type="presParOf" srcId="{7180443F-40E4-4A15-8FBC-22CE571230B6}" destId="{4A35ACDC-0418-4B2F-8C5C-759EB2F6439B}" srcOrd="1" destOrd="0" presId="urn:microsoft.com/office/officeart/2008/layout/HalfCircleOrganizationChart"/>
    <dgm:cxn modelId="{012A0AEF-8C15-408C-B0D0-3F14BE83A957}" type="presParOf" srcId="{7180443F-40E4-4A15-8FBC-22CE571230B6}" destId="{4ECAE659-EFA6-4ADD-81DF-3A590542A0A8}" srcOrd="2" destOrd="0" presId="urn:microsoft.com/office/officeart/2008/layout/HalfCircleOrganizationChart"/>
    <dgm:cxn modelId="{5D4B37A8-CFA5-4473-BC9F-67B1ECF51436}" type="presParOf" srcId="{4ACE78B5-43BC-4D95-BC6E-A06908800771}" destId="{594DF12A-3033-4C85-81AA-7AE3AD7C7639}" srcOrd="2" destOrd="0" presId="urn:microsoft.com/office/officeart/2008/layout/HalfCircleOrganizationChart"/>
    <dgm:cxn modelId="{39E87337-FE41-47CE-8025-AA031653CDDE}" type="presParOf" srcId="{4ACE78B5-43BC-4D95-BC6E-A06908800771}" destId="{46303559-CD70-4FD0-B31F-1AB9B1C95614}" srcOrd="3" destOrd="0" presId="urn:microsoft.com/office/officeart/2008/layout/HalfCircleOrganizationChart"/>
    <dgm:cxn modelId="{9F516B72-A9A1-47B3-9F83-70C18D24BD6C}" type="presParOf" srcId="{46303559-CD70-4FD0-B31F-1AB9B1C95614}" destId="{6961BAD6-1673-4E2A-BD3E-5992CED17BAD}" srcOrd="0" destOrd="0" presId="urn:microsoft.com/office/officeart/2008/layout/HalfCircleOrganizationChart"/>
    <dgm:cxn modelId="{8932DACE-631F-48F2-83C8-F3D37E0C5A12}" type="presParOf" srcId="{6961BAD6-1673-4E2A-BD3E-5992CED17BAD}" destId="{ED92BD4B-5ABC-4292-99C4-15CE8749FAD4}" srcOrd="0" destOrd="0" presId="urn:microsoft.com/office/officeart/2008/layout/HalfCircleOrganizationChart"/>
    <dgm:cxn modelId="{AD1A3726-F1D8-4285-A466-2F235677EDED}" type="presParOf" srcId="{6961BAD6-1673-4E2A-BD3E-5992CED17BAD}" destId="{23BB4FCB-DAC7-413E-AB7E-910A61138D33}" srcOrd="1" destOrd="0" presId="urn:microsoft.com/office/officeart/2008/layout/HalfCircleOrganizationChart"/>
    <dgm:cxn modelId="{61662284-86CD-40D0-A644-986DBEC292BB}" type="presParOf" srcId="{6961BAD6-1673-4E2A-BD3E-5992CED17BAD}" destId="{3E8057E2-033E-44B4-B1A0-41044280651E}" srcOrd="2" destOrd="0" presId="urn:microsoft.com/office/officeart/2008/layout/HalfCircleOrganizationChart"/>
    <dgm:cxn modelId="{E2345493-7FF2-4C5F-BD22-AB0A262BABE6}" type="presParOf" srcId="{6961BAD6-1673-4E2A-BD3E-5992CED17BAD}" destId="{28CBD760-05C0-44DA-A71D-8CC0E2576838}" srcOrd="3" destOrd="0" presId="urn:microsoft.com/office/officeart/2008/layout/HalfCircleOrganizationChart"/>
    <dgm:cxn modelId="{3789B37C-F8B5-4E93-AFCA-242D34E9B68F}" type="presParOf" srcId="{46303559-CD70-4FD0-B31F-1AB9B1C95614}" destId="{C07CF381-42A1-437B-8F83-37F51A05B4F7}" srcOrd="1" destOrd="0" presId="urn:microsoft.com/office/officeart/2008/layout/HalfCircleOrganizationChart"/>
    <dgm:cxn modelId="{67AFA0C6-CF45-414F-B835-4389D6435547}" type="presParOf" srcId="{46303559-CD70-4FD0-B31F-1AB9B1C95614}" destId="{2EA9ED41-2AE3-432E-AB39-65F812BA7F2C}" srcOrd="2" destOrd="0" presId="urn:microsoft.com/office/officeart/2008/layout/HalfCircleOrganizationChart"/>
    <dgm:cxn modelId="{59CC065D-E365-4EA2-A892-95B739E1AFE3}" type="presParOf" srcId="{AB27E5A8-BC74-4488-B079-274652EB0A16}" destId="{2CD58FB8-A972-4587-AD3F-C10389EC72BF}" srcOrd="2" destOrd="0" presId="urn:microsoft.com/office/officeart/2008/layout/HalfCircleOrganizationChart"/>
    <dgm:cxn modelId="{07BEB8CF-3230-4514-9EC1-3E525018D029}" type="presParOf" srcId="{55EEA97C-9788-4858-A586-12A483EF1F02}" destId="{06227F90-D43A-4849-85F0-733DB4E192B9}" srcOrd="4" destOrd="0" presId="urn:microsoft.com/office/officeart/2008/layout/HalfCircleOrganizationChart"/>
    <dgm:cxn modelId="{441C00BB-54B9-4523-8771-00E0041C3E1F}" type="presParOf" srcId="{55EEA97C-9788-4858-A586-12A483EF1F02}" destId="{71DA4E2C-5D34-4596-93E7-1309940946DC}" srcOrd="5" destOrd="0" presId="urn:microsoft.com/office/officeart/2008/layout/HalfCircleOrganizationChart"/>
    <dgm:cxn modelId="{DB813581-A9DD-4A0C-895D-A2E4EEE75FE2}" type="presParOf" srcId="{71DA4E2C-5D34-4596-93E7-1309940946DC}" destId="{58D23456-F8A1-4733-902C-FCDD59B5DBF5}" srcOrd="0" destOrd="0" presId="urn:microsoft.com/office/officeart/2008/layout/HalfCircleOrganizationChart"/>
    <dgm:cxn modelId="{8443CDEF-B077-4028-8884-935DD6F919DC}" type="presParOf" srcId="{58D23456-F8A1-4733-902C-FCDD59B5DBF5}" destId="{D4D5B9B1-F4A3-4CD2-8EA2-30B189480A2C}" srcOrd="0" destOrd="0" presId="urn:microsoft.com/office/officeart/2008/layout/HalfCircleOrganizationChart"/>
    <dgm:cxn modelId="{9255AB1E-E7A1-4F63-BE2D-A8163118621D}" type="presParOf" srcId="{58D23456-F8A1-4733-902C-FCDD59B5DBF5}" destId="{0B90EC64-3C44-44CD-B1B9-20D93B5EDEAB}" srcOrd="1" destOrd="0" presId="urn:microsoft.com/office/officeart/2008/layout/HalfCircleOrganizationChart"/>
    <dgm:cxn modelId="{6F0BC2BD-16EC-447B-B12C-721CEFF5C735}" type="presParOf" srcId="{58D23456-F8A1-4733-902C-FCDD59B5DBF5}" destId="{BE38CA38-8DE9-42F7-BC1E-AB745B430B30}" srcOrd="2" destOrd="0" presId="urn:microsoft.com/office/officeart/2008/layout/HalfCircleOrganizationChart"/>
    <dgm:cxn modelId="{C9207E70-6CD7-4323-BD66-4FADB884FEC9}" type="presParOf" srcId="{58D23456-F8A1-4733-902C-FCDD59B5DBF5}" destId="{0238D03D-8458-4513-B180-F0C0B8F90BF0}" srcOrd="3" destOrd="0" presId="urn:microsoft.com/office/officeart/2008/layout/HalfCircleOrganizationChart"/>
    <dgm:cxn modelId="{B409A383-3FDA-4062-A1A4-32C3A54FEDCF}" type="presParOf" srcId="{71DA4E2C-5D34-4596-93E7-1309940946DC}" destId="{03F92F3B-5FE3-4F67-9A63-1B3B6B88A2ED}" srcOrd="1" destOrd="0" presId="urn:microsoft.com/office/officeart/2008/layout/HalfCircleOrganizationChart"/>
    <dgm:cxn modelId="{0F06590B-1C00-4181-830C-3AA43D5809BB}" type="presParOf" srcId="{71DA4E2C-5D34-4596-93E7-1309940946DC}" destId="{EFCA36A7-FA20-4941-9DCC-40B2CE26D675}" srcOrd="2" destOrd="0" presId="urn:microsoft.com/office/officeart/2008/layout/HalfCircleOrganizationChart"/>
    <dgm:cxn modelId="{F5148B75-F51B-4DA8-8AE0-41D3135E45E5}" type="presParOf" srcId="{55EEA97C-9788-4858-A586-12A483EF1F02}" destId="{4EAA5421-9090-436E-808D-9113A60EC7A0}" srcOrd="6" destOrd="0" presId="urn:microsoft.com/office/officeart/2008/layout/HalfCircleOrganizationChart"/>
    <dgm:cxn modelId="{1E1C28ED-2251-4DF1-A76B-F219E66EDC95}" type="presParOf" srcId="{55EEA97C-9788-4858-A586-12A483EF1F02}" destId="{66CB10E5-9DB1-43DA-8739-89547CEE0CC0}" srcOrd="7" destOrd="0" presId="urn:microsoft.com/office/officeart/2008/layout/HalfCircleOrganizationChart"/>
    <dgm:cxn modelId="{60233B21-FEDC-4877-B7F0-E5E2E71C79C8}" type="presParOf" srcId="{66CB10E5-9DB1-43DA-8739-89547CEE0CC0}" destId="{5B04B328-CCCE-4761-B7E9-4C736AE3C031}" srcOrd="0" destOrd="0" presId="urn:microsoft.com/office/officeart/2008/layout/HalfCircleOrganizationChart"/>
    <dgm:cxn modelId="{B21F64D3-2729-4298-A7D7-3A2851FC8692}" type="presParOf" srcId="{5B04B328-CCCE-4761-B7E9-4C736AE3C031}" destId="{46FC33C7-830C-428A-AAB6-657C6FC0B985}" srcOrd="0" destOrd="0" presId="urn:microsoft.com/office/officeart/2008/layout/HalfCircleOrganizationChart"/>
    <dgm:cxn modelId="{7B7E1358-8C91-47EE-8872-9365E325A265}" type="presParOf" srcId="{5B04B328-CCCE-4761-B7E9-4C736AE3C031}" destId="{4AF87469-80C9-4252-998F-F8C186E8CB4E}" srcOrd="1" destOrd="0" presId="urn:microsoft.com/office/officeart/2008/layout/HalfCircleOrganizationChart"/>
    <dgm:cxn modelId="{E50E6C4D-EC9C-42CD-8DE3-EFFEE3901C75}" type="presParOf" srcId="{5B04B328-CCCE-4761-B7E9-4C736AE3C031}" destId="{340FB5CA-379B-498A-BDEE-D31187175782}" srcOrd="2" destOrd="0" presId="urn:microsoft.com/office/officeart/2008/layout/HalfCircleOrganizationChart"/>
    <dgm:cxn modelId="{641DAD93-DB30-4AA9-8BF9-54B725B59B52}" type="presParOf" srcId="{5B04B328-CCCE-4761-B7E9-4C736AE3C031}" destId="{5076D57A-1D2D-4E4A-B21B-79760885DE69}" srcOrd="3" destOrd="0" presId="urn:microsoft.com/office/officeart/2008/layout/HalfCircleOrganizationChart"/>
    <dgm:cxn modelId="{53CA06F6-B370-4ABD-AF6E-A236CF9CB8CE}" type="presParOf" srcId="{66CB10E5-9DB1-43DA-8739-89547CEE0CC0}" destId="{57AE853A-31C7-4C4B-9726-77C82A2EE486}" srcOrd="1" destOrd="0" presId="urn:microsoft.com/office/officeart/2008/layout/HalfCircleOrganizationChart"/>
    <dgm:cxn modelId="{E0A744BE-DAB9-4476-BF70-953EC444E886}" type="presParOf" srcId="{66CB10E5-9DB1-43DA-8739-89547CEE0CC0}" destId="{8BA6708C-A6FC-4AD1-B95E-4D2A56608F4E}" srcOrd="2" destOrd="0" presId="urn:microsoft.com/office/officeart/2008/layout/HalfCircleOrganizationChart"/>
    <dgm:cxn modelId="{80FD187A-EFE5-4A52-AAB3-464C5DC5E835}" type="presParOf" srcId="{63E4C4B6-B867-4B86-B34A-C4563EB0FEF0}" destId="{43D896F2-0093-4412-AA25-DA3A230E1EF5}" srcOrd="2" destOrd="0" presId="urn:microsoft.com/office/officeart/2008/layout/HalfCircleOrganizationChar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643686-03DE-4591-9EAF-D79F8029897A}">
      <dsp:nvSpPr>
        <dsp:cNvPr id="0" name=""/>
        <dsp:cNvSpPr/>
      </dsp:nvSpPr>
      <dsp:spPr>
        <a:xfrm>
          <a:off x="2302" y="1765160"/>
          <a:ext cx="2805723" cy="1122289"/>
        </a:xfrm>
        <a:prstGeom prst="chevron">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0" i="0" kern="1200">
              <a:latin typeface="Open Sans Light" panose="020B0306030504020204" pitchFamily="34" charset="0"/>
              <a:ea typeface="Open Sans Light" panose="020B0306030504020204" pitchFamily="34" charset="0"/>
              <a:cs typeface="Open Sans Light" panose="020B0306030504020204" pitchFamily="34" charset="0"/>
            </a:rPr>
            <a:t>Reconstruction of base year hourly demand</a:t>
          </a:r>
        </a:p>
      </dsp:txBody>
      <dsp:txXfrm>
        <a:off x="563447" y="1765160"/>
        <a:ext cx="1683434" cy="1122289"/>
      </dsp:txXfrm>
    </dsp:sp>
    <dsp:sp modelId="{7772914F-8EAB-4756-AC06-D0F224F6D10C}">
      <dsp:nvSpPr>
        <dsp:cNvPr id="0" name=""/>
        <dsp:cNvSpPr/>
      </dsp:nvSpPr>
      <dsp:spPr>
        <a:xfrm>
          <a:off x="2527454" y="1765160"/>
          <a:ext cx="2805723" cy="1122289"/>
        </a:xfrm>
        <a:prstGeom prst="chevron">
          <a:avLst/>
        </a:prstGeom>
        <a:solidFill>
          <a:srgbClr val="B02633">
            <a:alpha val="16078"/>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0" i="0" kern="1200">
              <a:latin typeface="Open Sans Light" panose="020B0306030504020204" pitchFamily="34" charset="0"/>
              <a:ea typeface="Open Sans Light" panose="020B0306030504020204" pitchFamily="34" charset="0"/>
              <a:cs typeface="Open Sans Light" panose="020B0306030504020204" pitchFamily="34" charset="0"/>
            </a:rPr>
            <a:t>Scenario development</a:t>
          </a:r>
        </a:p>
      </dsp:txBody>
      <dsp:txXfrm>
        <a:off x="3088599" y="1765160"/>
        <a:ext cx="1683434" cy="1122289"/>
      </dsp:txXfrm>
    </dsp:sp>
    <dsp:sp modelId="{D78E4F00-5D66-43A8-B856-EC3F3A91922A}">
      <dsp:nvSpPr>
        <dsp:cNvPr id="0" name=""/>
        <dsp:cNvSpPr/>
      </dsp:nvSpPr>
      <dsp:spPr>
        <a:xfrm>
          <a:off x="5052605" y="1765160"/>
          <a:ext cx="2805723" cy="1122289"/>
        </a:xfrm>
        <a:prstGeom prst="chevron">
          <a:avLst/>
        </a:prstGeom>
        <a:solidFill>
          <a:srgbClr val="B02633">
            <a:alpha val="16078"/>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0" i="0" kern="1200">
              <a:latin typeface="Open Sans Light" panose="020B0306030504020204" pitchFamily="34" charset="0"/>
              <a:ea typeface="Open Sans Light" panose="020B0306030504020204" pitchFamily="34" charset="0"/>
              <a:cs typeface="Open Sans Light" panose="020B0306030504020204" pitchFamily="34" charset="0"/>
            </a:rPr>
            <a:t>Results analysis</a:t>
          </a:r>
        </a:p>
      </dsp:txBody>
      <dsp:txXfrm>
        <a:off x="5613750" y="1765160"/>
        <a:ext cx="1683434" cy="112228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A7789E-B664-4CF0-96FD-1C4CF43861C7}">
      <dsp:nvSpPr>
        <dsp:cNvPr id="0" name=""/>
        <dsp:cNvSpPr/>
      </dsp:nvSpPr>
      <dsp:spPr>
        <a:xfrm>
          <a:off x="0" y="1284400"/>
          <a:ext cx="10486638" cy="1096322"/>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en-US" sz="2900" b="0" i="0" kern="1200">
              <a:latin typeface="Open Sans Light" panose="020B0306030504020204" pitchFamily="34" charset="0"/>
              <a:ea typeface="Open Sans Light" panose="020B0306030504020204" pitchFamily="34" charset="0"/>
              <a:cs typeface="Open Sans Light" panose="020B0306030504020204" pitchFamily="34" charset="0"/>
            </a:rPr>
            <a:t>1. Client demand</a:t>
          </a:r>
        </a:p>
      </dsp:txBody>
      <dsp:txXfrm>
        <a:off x="0" y="1284400"/>
        <a:ext cx="3145991" cy="1096322"/>
      </dsp:txXfrm>
    </dsp:sp>
    <dsp:sp modelId="{C4ABE5C2-8870-4141-AFDE-94FE23E080F1}">
      <dsp:nvSpPr>
        <dsp:cNvPr id="0" name=""/>
        <dsp:cNvSpPr/>
      </dsp:nvSpPr>
      <dsp:spPr>
        <a:xfrm>
          <a:off x="0" y="1535"/>
          <a:ext cx="10486638" cy="1096322"/>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en-US" sz="2900" b="0" i="0" kern="1200">
              <a:latin typeface="Open Sans Light" panose="020B0306030504020204" pitchFamily="34" charset="0"/>
              <a:ea typeface="Open Sans Light" panose="020B0306030504020204" pitchFamily="34" charset="0"/>
              <a:cs typeface="Open Sans Light" panose="020B0306030504020204" pitchFamily="34" charset="0"/>
            </a:rPr>
            <a:t>2. Sector demand</a:t>
          </a:r>
        </a:p>
      </dsp:txBody>
      <dsp:txXfrm>
        <a:off x="0" y="1535"/>
        <a:ext cx="3145991" cy="1096322"/>
      </dsp:txXfrm>
    </dsp:sp>
    <dsp:sp modelId="{798E5AE9-11FE-4980-81CC-F964A276DAEF}">
      <dsp:nvSpPr>
        <dsp:cNvPr id="0" name=""/>
        <dsp:cNvSpPr/>
      </dsp:nvSpPr>
      <dsp:spPr>
        <a:xfrm>
          <a:off x="6011913" y="94806"/>
          <a:ext cx="1399069" cy="932713"/>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0" i="0" kern="1200">
              <a:latin typeface="Open Sans Light" panose="020B0306030504020204" pitchFamily="34" charset="0"/>
              <a:ea typeface="Open Sans Light" panose="020B0306030504020204" pitchFamily="34" charset="0"/>
              <a:cs typeface="Open Sans Light" panose="020B0306030504020204" pitchFamily="34" charset="0"/>
            </a:rPr>
            <a:t>Industry</a:t>
          </a:r>
        </a:p>
      </dsp:txBody>
      <dsp:txXfrm>
        <a:off x="6039231" y="122124"/>
        <a:ext cx="1344433" cy="878077"/>
      </dsp:txXfrm>
    </dsp:sp>
    <dsp:sp modelId="{1E041BA2-E21F-4447-95A5-7E153A8108F8}">
      <dsp:nvSpPr>
        <dsp:cNvPr id="0" name=""/>
        <dsp:cNvSpPr/>
      </dsp:nvSpPr>
      <dsp:spPr>
        <a:xfrm>
          <a:off x="4892657" y="1027519"/>
          <a:ext cx="1818790" cy="373085"/>
        </a:xfrm>
        <a:custGeom>
          <a:avLst/>
          <a:gdLst/>
          <a:ahLst/>
          <a:cxnLst/>
          <a:rect l="0" t="0" r="0" b="0"/>
          <a:pathLst>
            <a:path>
              <a:moveTo>
                <a:pt x="1818790" y="0"/>
              </a:moveTo>
              <a:lnTo>
                <a:pt x="1818790" y="186542"/>
              </a:lnTo>
              <a:lnTo>
                <a:pt x="0" y="186542"/>
              </a:lnTo>
              <a:lnTo>
                <a:pt x="0" y="373085"/>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B35674C-A8A0-4D7A-8F92-AE3FC067E41C}">
      <dsp:nvSpPr>
        <dsp:cNvPr id="0" name=""/>
        <dsp:cNvSpPr/>
      </dsp:nvSpPr>
      <dsp:spPr>
        <a:xfrm>
          <a:off x="4193122" y="1400604"/>
          <a:ext cx="1399069" cy="932713"/>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0" i="0" kern="1200">
              <a:latin typeface="Open Sans Light" panose="020B0306030504020204" pitchFamily="34" charset="0"/>
              <a:ea typeface="Open Sans Light" panose="020B0306030504020204" pitchFamily="34" charset="0"/>
              <a:cs typeface="Open Sans Light" panose="020B0306030504020204" pitchFamily="34" charset="0"/>
            </a:rPr>
            <a:t>Steelmaking</a:t>
          </a:r>
        </a:p>
        <a:p>
          <a:pPr marL="0" lvl="0" indent="0" algn="ctr" defTabSz="844550">
            <a:lnSpc>
              <a:spcPct val="90000"/>
            </a:lnSpc>
            <a:spcBef>
              <a:spcPct val="0"/>
            </a:spcBef>
            <a:spcAft>
              <a:spcPct val="35000"/>
            </a:spcAft>
            <a:buNone/>
          </a:pPr>
          <a:r>
            <a:rPr lang="en-US" sz="1900" b="0" i="0" kern="1200">
              <a:latin typeface="Open Sans Light" panose="020B0306030504020204" pitchFamily="34" charset="0"/>
              <a:ea typeface="Open Sans Light" panose="020B0306030504020204" pitchFamily="34" charset="0"/>
              <a:cs typeface="Open Sans Light" panose="020B0306030504020204" pitchFamily="34" charset="0"/>
            </a:rPr>
            <a:t>40%</a:t>
          </a:r>
        </a:p>
      </dsp:txBody>
      <dsp:txXfrm>
        <a:off x="4220440" y="1427922"/>
        <a:ext cx="1344433" cy="878077"/>
      </dsp:txXfrm>
    </dsp:sp>
    <dsp:sp modelId="{0E2848D1-69E0-4D0A-947C-3A7C779DCD78}">
      <dsp:nvSpPr>
        <dsp:cNvPr id="0" name=""/>
        <dsp:cNvSpPr/>
      </dsp:nvSpPr>
      <dsp:spPr>
        <a:xfrm>
          <a:off x="6665728" y="1027519"/>
          <a:ext cx="91440" cy="373085"/>
        </a:xfrm>
        <a:custGeom>
          <a:avLst/>
          <a:gdLst/>
          <a:ahLst/>
          <a:cxnLst/>
          <a:rect l="0" t="0" r="0" b="0"/>
          <a:pathLst>
            <a:path>
              <a:moveTo>
                <a:pt x="45720" y="0"/>
              </a:moveTo>
              <a:lnTo>
                <a:pt x="45720" y="373085"/>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A482BDB-DB92-44F4-AF13-ACA1F07BB199}">
      <dsp:nvSpPr>
        <dsp:cNvPr id="0" name=""/>
        <dsp:cNvSpPr/>
      </dsp:nvSpPr>
      <dsp:spPr>
        <a:xfrm>
          <a:off x="6011913" y="1400604"/>
          <a:ext cx="1399069" cy="932713"/>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0" i="0" kern="1200">
              <a:latin typeface="Open Sans Light" panose="020B0306030504020204" pitchFamily="34" charset="0"/>
              <a:ea typeface="Open Sans Light" panose="020B0306030504020204" pitchFamily="34" charset="0"/>
              <a:cs typeface="Open Sans Light" panose="020B0306030504020204" pitchFamily="34" charset="0"/>
            </a:rPr>
            <a:t>Agriculture</a:t>
          </a:r>
        </a:p>
        <a:p>
          <a:pPr marL="0" lvl="0" indent="0" algn="ctr" defTabSz="844550">
            <a:lnSpc>
              <a:spcPct val="90000"/>
            </a:lnSpc>
            <a:spcBef>
              <a:spcPct val="0"/>
            </a:spcBef>
            <a:spcAft>
              <a:spcPct val="35000"/>
            </a:spcAft>
            <a:buNone/>
          </a:pPr>
          <a:r>
            <a:rPr lang="en-US" sz="1900" b="0" i="0" kern="1200">
              <a:latin typeface="Open Sans Light" panose="020B0306030504020204" pitchFamily="34" charset="0"/>
              <a:ea typeface="Open Sans Light" panose="020B0306030504020204" pitchFamily="34" charset="0"/>
              <a:cs typeface="Open Sans Light" panose="020B0306030504020204" pitchFamily="34" charset="0"/>
            </a:rPr>
            <a:t>10%</a:t>
          </a:r>
        </a:p>
      </dsp:txBody>
      <dsp:txXfrm>
        <a:off x="6039231" y="1427922"/>
        <a:ext cx="1344433" cy="878077"/>
      </dsp:txXfrm>
    </dsp:sp>
    <dsp:sp modelId="{23FDE072-C851-47A8-88F6-8DEA164C3F98}">
      <dsp:nvSpPr>
        <dsp:cNvPr id="0" name=""/>
        <dsp:cNvSpPr/>
      </dsp:nvSpPr>
      <dsp:spPr>
        <a:xfrm>
          <a:off x="6711448" y="1027519"/>
          <a:ext cx="1818790" cy="373085"/>
        </a:xfrm>
        <a:custGeom>
          <a:avLst/>
          <a:gdLst/>
          <a:ahLst/>
          <a:cxnLst/>
          <a:rect l="0" t="0" r="0" b="0"/>
          <a:pathLst>
            <a:path>
              <a:moveTo>
                <a:pt x="0" y="0"/>
              </a:moveTo>
              <a:lnTo>
                <a:pt x="0" y="186542"/>
              </a:lnTo>
              <a:lnTo>
                <a:pt x="1818790" y="186542"/>
              </a:lnTo>
              <a:lnTo>
                <a:pt x="1818790" y="373085"/>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44C59E9-4094-4128-87EB-3DDE979CD75C}">
      <dsp:nvSpPr>
        <dsp:cNvPr id="0" name=""/>
        <dsp:cNvSpPr/>
      </dsp:nvSpPr>
      <dsp:spPr>
        <a:xfrm>
          <a:off x="7830704" y="1400604"/>
          <a:ext cx="1399069" cy="932713"/>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0" i="0" kern="1200">
              <a:latin typeface="Open Sans Light" panose="020B0306030504020204" pitchFamily="34" charset="0"/>
              <a:ea typeface="Open Sans Light" panose="020B0306030504020204" pitchFamily="34" charset="0"/>
              <a:cs typeface="Open Sans Light" panose="020B0306030504020204" pitchFamily="34" charset="0"/>
            </a:rPr>
            <a:t>Other</a:t>
          </a:r>
        </a:p>
        <a:p>
          <a:pPr marL="0" lvl="0" indent="0" algn="ctr" defTabSz="844550">
            <a:lnSpc>
              <a:spcPct val="90000"/>
            </a:lnSpc>
            <a:spcBef>
              <a:spcPct val="0"/>
            </a:spcBef>
            <a:spcAft>
              <a:spcPct val="35000"/>
            </a:spcAft>
            <a:buNone/>
          </a:pPr>
          <a:r>
            <a:rPr lang="en-US" sz="1900" b="0" i="0" kern="1200">
              <a:latin typeface="Open Sans Light" panose="020B0306030504020204" pitchFamily="34" charset="0"/>
              <a:ea typeface="Open Sans Light" panose="020B0306030504020204" pitchFamily="34" charset="0"/>
              <a:cs typeface="Open Sans Light" panose="020B0306030504020204" pitchFamily="34" charset="0"/>
            </a:rPr>
            <a:t>50%</a:t>
          </a:r>
        </a:p>
      </dsp:txBody>
      <dsp:txXfrm>
        <a:off x="7858022" y="1427922"/>
        <a:ext cx="1344433" cy="87807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AC6045-B2AA-434C-A289-17A0B2C20CFA}">
      <dsp:nvSpPr>
        <dsp:cNvPr id="0" name=""/>
        <dsp:cNvSpPr/>
      </dsp:nvSpPr>
      <dsp:spPr>
        <a:xfrm>
          <a:off x="3377" y="0"/>
          <a:ext cx="10445383" cy="1305339"/>
        </a:xfrm>
        <a:prstGeom prst="roundRect">
          <a:avLst>
            <a:gd name="adj" fmla="val 10000"/>
          </a:avLst>
        </a:prstGeom>
        <a:solidFill>
          <a:srgbClr val="71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dirty="0">
              <a:latin typeface="Open Sans Light"/>
              <a:ea typeface="Open Sans Light" panose="020B0306030504020204" pitchFamily="34" charset="0"/>
              <a:cs typeface="Open Sans Light" panose="020B0306030504020204" pitchFamily="34" charset="0"/>
            </a:rPr>
            <a:t>System-wide transmission losses</a:t>
          </a:r>
        </a:p>
      </dsp:txBody>
      <dsp:txXfrm>
        <a:off x="41609" y="38232"/>
        <a:ext cx="10368919" cy="1228875"/>
      </dsp:txXfrm>
    </dsp:sp>
    <dsp:sp modelId="{1EBFEC6E-CFC3-4509-AED5-AAC29D95DE08}">
      <dsp:nvSpPr>
        <dsp:cNvPr id="0" name=""/>
        <dsp:cNvSpPr/>
      </dsp:nvSpPr>
      <dsp:spPr>
        <a:xfrm>
          <a:off x="1688" y="1571535"/>
          <a:ext cx="2456581" cy="1305339"/>
        </a:xfrm>
        <a:prstGeom prst="roundRect">
          <a:avLst>
            <a:gd name="adj" fmla="val 10000"/>
          </a:avLst>
        </a:prstGeom>
        <a:solidFill>
          <a:srgbClr val="71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dirty="0">
              <a:latin typeface="Open Sans Light"/>
              <a:ea typeface="Open Sans Light" panose="020B0306030504020204" pitchFamily="34" charset="0"/>
              <a:cs typeface="Open Sans Light" panose="020B0306030504020204" pitchFamily="34" charset="0"/>
            </a:rPr>
            <a:t>Industry distribution losses</a:t>
          </a:r>
        </a:p>
      </dsp:txBody>
      <dsp:txXfrm>
        <a:off x="39920" y="1609767"/>
        <a:ext cx="2380117" cy="1228875"/>
      </dsp:txXfrm>
    </dsp:sp>
    <dsp:sp modelId="{73913B60-AD7E-43D8-AE77-4564E353FC6F}">
      <dsp:nvSpPr>
        <dsp:cNvPr id="0" name=""/>
        <dsp:cNvSpPr/>
      </dsp:nvSpPr>
      <dsp:spPr>
        <a:xfrm>
          <a:off x="2664622" y="1571535"/>
          <a:ext cx="2456581" cy="1305339"/>
        </a:xfrm>
        <a:prstGeom prst="roundRect">
          <a:avLst>
            <a:gd name="adj" fmla="val 10000"/>
          </a:avLst>
        </a:prstGeom>
        <a:solidFill>
          <a:srgbClr val="71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b="0" i="0" kern="1200" dirty="0">
              <a:latin typeface="Open Sans Light"/>
              <a:ea typeface="Open Sans Light" panose="020B0306030504020204" pitchFamily="34" charset="0"/>
              <a:cs typeface="Open Sans Light" panose="020B0306030504020204" pitchFamily="34" charset="0"/>
            </a:rPr>
            <a:t>Household distribution losses</a:t>
          </a:r>
        </a:p>
      </dsp:txBody>
      <dsp:txXfrm>
        <a:off x="2702854" y="1609767"/>
        <a:ext cx="2380117" cy="1228875"/>
      </dsp:txXfrm>
    </dsp:sp>
    <dsp:sp modelId="{31866DFB-F4C9-4852-8DEB-CADDD0167688}">
      <dsp:nvSpPr>
        <dsp:cNvPr id="0" name=""/>
        <dsp:cNvSpPr/>
      </dsp:nvSpPr>
      <dsp:spPr>
        <a:xfrm>
          <a:off x="5327556" y="1571535"/>
          <a:ext cx="2456581" cy="1305339"/>
        </a:xfrm>
        <a:prstGeom prst="roundRect">
          <a:avLst>
            <a:gd name="adj" fmla="val 10000"/>
          </a:avLst>
        </a:prstGeom>
        <a:solidFill>
          <a:srgbClr val="71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dirty="0">
              <a:latin typeface="Open Sans Light"/>
              <a:ea typeface="Open Sans Light" panose="020B0306030504020204" pitchFamily="34" charset="0"/>
              <a:cs typeface="Open Sans Light" panose="020B0306030504020204" pitchFamily="34" charset="0"/>
            </a:rPr>
            <a:t>Service distribution losses</a:t>
          </a:r>
        </a:p>
      </dsp:txBody>
      <dsp:txXfrm>
        <a:off x="5365788" y="1609767"/>
        <a:ext cx="2380117" cy="1228875"/>
      </dsp:txXfrm>
    </dsp:sp>
    <dsp:sp modelId="{72CB20B6-4AB8-4348-9730-5028310017B7}">
      <dsp:nvSpPr>
        <dsp:cNvPr id="0" name=""/>
        <dsp:cNvSpPr/>
      </dsp:nvSpPr>
      <dsp:spPr>
        <a:xfrm>
          <a:off x="7990490" y="1571535"/>
          <a:ext cx="2456581" cy="1305339"/>
        </a:xfrm>
        <a:prstGeom prst="roundRect">
          <a:avLst>
            <a:gd name="adj" fmla="val 10000"/>
          </a:avLst>
        </a:prstGeom>
        <a:solidFill>
          <a:srgbClr val="71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dirty="0">
              <a:latin typeface="Open Sans Light"/>
              <a:ea typeface="Open Sans Light" panose="020B0306030504020204" pitchFamily="34" charset="0"/>
              <a:cs typeface="Open Sans Light" panose="020B0306030504020204" pitchFamily="34" charset="0"/>
            </a:rPr>
            <a:t>Transportation distribution losses</a:t>
          </a:r>
        </a:p>
      </dsp:txBody>
      <dsp:txXfrm>
        <a:off x="8028722" y="1609767"/>
        <a:ext cx="2380117" cy="122887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643686-03DE-4591-9EAF-D79F8029897A}">
      <dsp:nvSpPr>
        <dsp:cNvPr id="0" name=""/>
        <dsp:cNvSpPr/>
      </dsp:nvSpPr>
      <dsp:spPr>
        <a:xfrm>
          <a:off x="2302" y="1765160"/>
          <a:ext cx="2805723" cy="1122289"/>
        </a:xfrm>
        <a:prstGeom prst="chevron">
          <a:avLst/>
        </a:prstGeom>
        <a:solidFill>
          <a:srgbClr val="B02633">
            <a:alpha val="16078"/>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0" i="0" kern="1200">
              <a:latin typeface="Open Sans Light" panose="020B0306030504020204" pitchFamily="34" charset="0"/>
              <a:ea typeface="Open Sans Light" panose="020B0306030504020204" pitchFamily="34" charset="0"/>
              <a:cs typeface="Open Sans Light" panose="020B0306030504020204" pitchFamily="34" charset="0"/>
            </a:rPr>
            <a:t>Reconstruction of base year hourly demand</a:t>
          </a:r>
        </a:p>
      </dsp:txBody>
      <dsp:txXfrm>
        <a:off x="563447" y="1765160"/>
        <a:ext cx="1683434" cy="1122289"/>
      </dsp:txXfrm>
    </dsp:sp>
    <dsp:sp modelId="{7772914F-8EAB-4756-AC06-D0F224F6D10C}">
      <dsp:nvSpPr>
        <dsp:cNvPr id="0" name=""/>
        <dsp:cNvSpPr/>
      </dsp:nvSpPr>
      <dsp:spPr>
        <a:xfrm>
          <a:off x="2527454" y="1765160"/>
          <a:ext cx="2805723" cy="1122289"/>
        </a:xfrm>
        <a:prstGeom prst="chevron">
          <a:avLst/>
        </a:prstGeom>
        <a:solidFill>
          <a:srgbClr val="B02633">
            <a:alpha val="16078"/>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0" i="0" kern="1200">
              <a:latin typeface="Open Sans Light" panose="020B0306030504020204" pitchFamily="34" charset="0"/>
              <a:ea typeface="Open Sans Light" panose="020B0306030504020204" pitchFamily="34" charset="0"/>
              <a:cs typeface="Open Sans Light" panose="020B0306030504020204" pitchFamily="34" charset="0"/>
            </a:rPr>
            <a:t>Scenario development</a:t>
          </a:r>
        </a:p>
      </dsp:txBody>
      <dsp:txXfrm>
        <a:off x="3088599" y="1765160"/>
        <a:ext cx="1683434" cy="1122289"/>
      </dsp:txXfrm>
    </dsp:sp>
    <dsp:sp modelId="{D78E4F00-5D66-43A8-B856-EC3F3A91922A}">
      <dsp:nvSpPr>
        <dsp:cNvPr id="0" name=""/>
        <dsp:cNvSpPr/>
      </dsp:nvSpPr>
      <dsp:spPr>
        <a:xfrm>
          <a:off x="5052605" y="1765160"/>
          <a:ext cx="2805723" cy="1122289"/>
        </a:xfrm>
        <a:prstGeom prst="chevron">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0" i="0" kern="1200">
              <a:latin typeface="Open Sans Light" panose="020B0306030504020204" pitchFamily="34" charset="0"/>
              <a:ea typeface="Open Sans Light" panose="020B0306030504020204" pitchFamily="34" charset="0"/>
              <a:cs typeface="Open Sans Light" panose="020B0306030504020204" pitchFamily="34" charset="0"/>
            </a:rPr>
            <a:t>Results analysis</a:t>
          </a:r>
        </a:p>
      </dsp:txBody>
      <dsp:txXfrm>
        <a:off x="5613750" y="1765160"/>
        <a:ext cx="1683434" cy="11222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A7789E-B664-4CF0-96FD-1C4CF43861C7}">
      <dsp:nvSpPr>
        <dsp:cNvPr id="0" name=""/>
        <dsp:cNvSpPr/>
      </dsp:nvSpPr>
      <dsp:spPr>
        <a:xfrm>
          <a:off x="0" y="2779802"/>
          <a:ext cx="10534765" cy="836402"/>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92024" tIns="192024" rIns="192024" bIns="192024" numCol="1" spcCol="1270" anchor="ctr" anchorCtr="0">
          <a:noAutofit/>
        </a:bodyPr>
        <a:lstStyle/>
        <a:p>
          <a:pPr marL="0" lvl="0" indent="0" algn="l" defTabSz="1200150" rtl="0">
            <a:lnSpc>
              <a:spcPct val="90000"/>
            </a:lnSpc>
            <a:spcBef>
              <a:spcPct val="0"/>
            </a:spcBef>
            <a:spcAft>
              <a:spcPct val="35000"/>
            </a:spcAft>
            <a:buNone/>
          </a:pPr>
          <a:r>
            <a:rPr lang="en-US" sz="2700" b="0" i="0" kern="1200" dirty="0">
              <a:latin typeface="Open Sans"/>
              <a:ea typeface="Open Sans" panose="020B0606030504020204" pitchFamily="34" charset="0"/>
              <a:cs typeface="Open Sans" panose="020B0606030504020204" pitchFamily="34" charset="0"/>
            </a:rPr>
            <a:t>1. Client demand</a:t>
          </a:r>
        </a:p>
      </dsp:txBody>
      <dsp:txXfrm>
        <a:off x="0" y="2779802"/>
        <a:ext cx="3160429" cy="836402"/>
      </dsp:txXfrm>
    </dsp:sp>
    <dsp:sp modelId="{C4ABE5C2-8870-4141-AFDE-94FE23E080F1}">
      <dsp:nvSpPr>
        <dsp:cNvPr id="0" name=""/>
        <dsp:cNvSpPr/>
      </dsp:nvSpPr>
      <dsp:spPr>
        <a:xfrm>
          <a:off x="0" y="1803999"/>
          <a:ext cx="10534765" cy="836402"/>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92024" tIns="192024" rIns="192024" bIns="192024" numCol="1" spcCol="1270" anchor="ctr" anchorCtr="0">
          <a:noAutofit/>
        </a:bodyPr>
        <a:lstStyle/>
        <a:p>
          <a:pPr marL="0" lvl="0" indent="0" algn="l" defTabSz="1200150" rtl="0">
            <a:lnSpc>
              <a:spcPct val="90000"/>
            </a:lnSpc>
            <a:spcBef>
              <a:spcPct val="0"/>
            </a:spcBef>
            <a:spcAft>
              <a:spcPct val="35000"/>
            </a:spcAft>
            <a:buNone/>
          </a:pPr>
          <a:r>
            <a:rPr lang="en-US" sz="2700" b="0" i="0" kern="1200" dirty="0">
              <a:latin typeface="Open Sans"/>
              <a:ea typeface="Open Sans" panose="020B0606030504020204" pitchFamily="34" charset="0"/>
              <a:cs typeface="Open Sans" panose="020B0606030504020204" pitchFamily="34" charset="0"/>
            </a:rPr>
            <a:t>2. Sector demand</a:t>
          </a:r>
        </a:p>
      </dsp:txBody>
      <dsp:txXfrm>
        <a:off x="0" y="1803999"/>
        <a:ext cx="3160429" cy="836402"/>
      </dsp:txXfrm>
    </dsp:sp>
    <dsp:sp modelId="{3A0320C4-056D-49B5-BAE0-A581F5E898A2}">
      <dsp:nvSpPr>
        <dsp:cNvPr id="0" name=""/>
        <dsp:cNvSpPr/>
      </dsp:nvSpPr>
      <dsp:spPr>
        <a:xfrm>
          <a:off x="0" y="828195"/>
          <a:ext cx="10534765" cy="836402"/>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92024" tIns="192024" rIns="192024" bIns="192024" numCol="1" spcCol="1270" anchor="ctr" anchorCtr="0">
          <a:noAutofit/>
        </a:bodyPr>
        <a:lstStyle/>
        <a:p>
          <a:pPr marL="0" lvl="0" indent="0" algn="l" defTabSz="1200150" rtl="0">
            <a:lnSpc>
              <a:spcPct val="90000"/>
            </a:lnSpc>
            <a:spcBef>
              <a:spcPct val="0"/>
            </a:spcBef>
            <a:spcAft>
              <a:spcPct val="35000"/>
            </a:spcAft>
            <a:buNone/>
          </a:pPr>
          <a:r>
            <a:rPr lang="en-US" sz="2700" b="0" i="0" kern="1200" dirty="0">
              <a:latin typeface="Open Sans"/>
              <a:ea typeface="Open Sans" panose="020B0606030504020204" pitchFamily="34" charset="0"/>
              <a:cs typeface="Open Sans" panose="020B0606030504020204" pitchFamily="34" charset="0"/>
            </a:rPr>
            <a:t>3. National demand</a:t>
          </a:r>
        </a:p>
      </dsp:txBody>
      <dsp:txXfrm>
        <a:off x="0" y="828195"/>
        <a:ext cx="3160429" cy="836402"/>
      </dsp:txXfrm>
    </dsp:sp>
    <dsp:sp modelId="{798E5AE9-11FE-4980-81CC-F964A276DAEF}">
      <dsp:nvSpPr>
        <dsp:cNvPr id="0" name=""/>
        <dsp:cNvSpPr/>
      </dsp:nvSpPr>
      <dsp:spPr>
        <a:xfrm>
          <a:off x="6559286" y="897896"/>
          <a:ext cx="1045503" cy="697002"/>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dirty="0">
              <a:latin typeface="Open Sans Light"/>
              <a:ea typeface="Open Sans Light" panose="020B0306030504020204" pitchFamily="34" charset="0"/>
              <a:cs typeface="Open Sans Light" panose="020B0306030504020204" pitchFamily="34" charset="0"/>
            </a:rPr>
            <a:t>Nation</a:t>
          </a:r>
        </a:p>
      </dsp:txBody>
      <dsp:txXfrm>
        <a:off x="6579700" y="918310"/>
        <a:ext cx="1004675" cy="656174"/>
      </dsp:txXfrm>
    </dsp:sp>
    <dsp:sp modelId="{D3465C9C-1C80-4049-B8FC-3CB8F2A7AF4A}">
      <dsp:nvSpPr>
        <dsp:cNvPr id="0" name=""/>
        <dsp:cNvSpPr/>
      </dsp:nvSpPr>
      <dsp:spPr>
        <a:xfrm>
          <a:off x="5043306" y="1594898"/>
          <a:ext cx="2038731" cy="278800"/>
        </a:xfrm>
        <a:custGeom>
          <a:avLst/>
          <a:gdLst/>
          <a:ahLst/>
          <a:cxnLst/>
          <a:rect l="0" t="0" r="0" b="0"/>
          <a:pathLst>
            <a:path>
              <a:moveTo>
                <a:pt x="2038731" y="0"/>
              </a:moveTo>
              <a:lnTo>
                <a:pt x="2038731" y="139400"/>
              </a:lnTo>
              <a:lnTo>
                <a:pt x="0" y="139400"/>
              </a:lnTo>
              <a:lnTo>
                <a:pt x="0" y="278800"/>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8149F30-0CD7-41B3-A566-53001E1F11BD}">
      <dsp:nvSpPr>
        <dsp:cNvPr id="0" name=""/>
        <dsp:cNvSpPr/>
      </dsp:nvSpPr>
      <dsp:spPr>
        <a:xfrm>
          <a:off x="4520554" y="1873699"/>
          <a:ext cx="1045503" cy="697002"/>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dirty="0">
              <a:latin typeface="Open Sans Light"/>
              <a:ea typeface="Open Sans Light" panose="020B0306030504020204" pitchFamily="34" charset="0"/>
              <a:cs typeface="Open Sans Light" panose="020B0306030504020204" pitchFamily="34" charset="0"/>
            </a:rPr>
            <a:t>Industry</a:t>
          </a:r>
        </a:p>
      </dsp:txBody>
      <dsp:txXfrm>
        <a:off x="4540968" y="1894113"/>
        <a:ext cx="1004675" cy="656174"/>
      </dsp:txXfrm>
    </dsp:sp>
    <dsp:sp modelId="{1E041BA2-E21F-4447-95A5-7E153A8108F8}">
      <dsp:nvSpPr>
        <dsp:cNvPr id="0" name=""/>
        <dsp:cNvSpPr/>
      </dsp:nvSpPr>
      <dsp:spPr>
        <a:xfrm>
          <a:off x="3684152" y="2570701"/>
          <a:ext cx="1359154" cy="278800"/>
        </a:xfrm>
        <a:custGeom>
          <a:avLst/>
          <a:gdLst/>
          <a:ahLst/>
          <a:cxnLst/>
          <a:rect l="0" t="0" r="0" b="0"/>
          <a:pathLst>
            <a:path>
              <a:moveTo>
                <a:pt x="1359154" y="0"/>
              </a:moveTo>
              <a:lnTo>
                <a:pt x="1359154" y="139400"/>
              </a:lnTo>
              <a:lnTo>
                <a:pt x="0" y="139400"/>
              </a:lnTo>
              <a:lnTo>
                <a:pt x="0" y="278800"/>
              </a:lnTo>
            </a:path>
          </a:pathLst>
        </a:custGeom>
        <a:no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B35674C-A8A0-4D7A-8F92-AE3FC067E41C}">
      <dsp:nvSpPr>
        <dsp:cNvPr id="0" name=""/>
        <dsp:cNvSpPr/>
      </dsp:nvSpPr>
      <dsp:spPr>
        <a:xfrm>
          <a:off x="3161400" y="2849502"/>
          <a:ext cx="1045503" cy="697002"/>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dirty="0">
              <a:latin typeface="Open Sans Light"/>
              <a:ea typeface="Open Sans Light" panose="020B0306030504020204" pitchFamily="34" charset="0"/>
              <a:cs typeface="Open Sans Light" panose="020B0306030504020204" pitchFamily="34" charset="0"/>
            </a:rPr>
            <a:t>Steelmaking</a:t>
          </a:r>
        </a:p>
      </dsp:txBody>
      <dsp:txXfrm>
        <a:off x="3181814" y="2869916"/>
        <a:ext cx="1004675" cy="656174"/>
      </dsp:txXfrm>
    </dsp:sp>
    <dsp:sp modelId="{0E2848D1-69E0-4D0A-947C-3A7C779DCD78}">
      <dsp:nvSpPr>
        <dsp:cNvPr id="0" name=""/>
        <dsp:cNvSpPr/>
      </dsp:nvSpPr>
      <dsp:spPr>
        <a:xfrm>
          <a:off x="4997586" y="2570701"/>
          <a:ext cx="91440" cy="278800"/>
        </a:xfrm>
        <a:custGeom>
          <a:avLst/>
          <a:gdLst/>
          <a:ahLst/>
          <a:cxnLst/>
          <a:rect l="0" t="0" r="0" b="0"/>
          <a:pathLst>
            <a:path>
              <a:moveTo>
                <a:pt x="45720" y="0"/>
              </a:moveTo>
              <a:lnTo>
                <a:pt x="45720" y="278800"/>
              </a:lnTo>
            </a:path>
          </a:pathLst>
        </a:custGeom>
        <a:no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A482BDB-DB92-44F4-AF13-ACA1F07BB199}">
      <dsp:nvSpPr>
        <dsp:cNvPr id="0" name=""/>
        <dsp:cNvSpPr/>
      </dsp:nvSpPr>
      <dsp:spPr>
        <a:xfrm>
          <a:off x="4520554" y="2849502"/>
          <a:ext cx="1045503" cy="697002"/>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dirty="0">
              <a:latin typeface="Open Sans Light"/>
              <a:ea typeface="Open Sans Light" panose="020B0306030504020204" pitchFamily="34" charset="0"/>
              <a:cs typeface="Open Sans Light" panose="020B0306030504020204" pitchFamily="34" charset="0"/>
            </a:rPr>
            <a:t>Agriculture</a:t>
          </a:r>
        </a:p>
      </dsp:txBody>
      <dsp:txXfrm>
        <a:off x="4540968" y="2869916"/>
        <a:ext cx="1004675" cy="656174"/>
      </dsp:txXfrm>
    </dsp:sp>
    <dsp:sp modelId="{23FDE072-C851-47A8-88F6-8DEA164C3F98}">
      <dsp:nvSpPr>
        <dsp:cNvPr id="0" name=""/>
        <dsp:cNvSpPr/>
      </dsp:nvSpPr>
      <dsp:spPr>
        <a:xfrm>
          <a:off x="5043306" y="2570701"/>
          <a:ext cx="1359154" cy="278800"/>
        </a:xfrm>
        <a:custGeom>
          <a:avLst/>
          <a:gdLst/>
          <a:ahLst/>
          <a:cxnLst/>
          <a:rect l="0" t="0" r="0" b="0"/>
          <a:pathLst>
            <a:path>
              <a:moveTo>
                <a:pt x="0" y="0"/>
              </a:moveTo>
              <a:lnTo>
                <a:pt x="0" y="139400"/>
              </a:lnTo>
              <a:lnTo>
                <a:pt x="1359154" y="139400"/>
              </a:lnTo>
              <a:lnTo>
                <a:pt x="1359154" y="278800"/>
              </a:lnTo>
            </a:path>
          </a:pathLst>
        </a:custGeom>
        <a:no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44C59E9-4094-4128-87EB-3DDE979CD75C}">
      <dsp:nvSpPr>
        <dsp:cNvPr id="0" name=""/>
        <dsp:cNvSpPr/>
      </dsp:nvSpPr>
      <dsp:spPr>
        <a:xfrm>
          <a:off x="5879709" y="2849502"/>
          <a:ext cx="1045503" cy="697002"/>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dirty="0">
              <a:latin typeface="Open Sans Light"/>
              <a:ea typeface="Open Sans Light" panose="020B0306030504020204" pitchFamily="34" charset="0"/>
              <a:cs typeface="Open Sans Light" panose="020B0306030504020204" pitchFamily="34" charset="0"/>
            </a:rPr>
            <a:t>Other</a:t>
          </a:r>
        </a:p>
      </dsp:txBody>
      <dsp:txXfrm>
        <a:off x="5900123" y="2869916"/>
        <a:ext cx="1004675" cy="656174"/>
      </dsp:txXfrm>
    </dsp:sp>
    <dsp:sp modelId="{1C8AE58C-3315-4AE1-A9B8-35CEDD01C24D}">
      <dsp:nvSpPr>
        <dsp:cNvPr id="0" name=""/>
        <dsp:cNvSpPr/>
      </dsp:nvSpPr>
      <dsp:spPr>
        <a:xfrm>
          <a:off x="6402460" y="1594898"/>
          <a:ext cx="679577" cy="278800"/>
        </a:xfrm>
        <a:custGeom>
          <a:avLst/>
          <a:gdLst/>
          <a:ahLst/>
          <a:cxnLst/>
          <a:rect l="0" t="0" r="0" b="0"/>
          <a:pathLst>
            <a:path>
              <a:moveTo>
                <a:pt x="679577" y="0"/>
              </a:moveTo>
              <a:lnTo>
                <a:pt x="679577" y="139400"/>
              </a:lnTo>
              <a:lnTo>
                <a:pt x="0" y="139400"/>
              </a:lnTo>
              <a:lnTo>
                <a:pt x="0" y="278800"/>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5E07B1C-67B9-4960-BDCC-6C450CF61661}">
      <dsp:nvSpPr>
        <dsp:cNvPr id="0" name=""/>
        <dsp:cNvSpPr/>
      </dsp:nvSpPr>
      <dsp:spPr>
        <a:xfrm>
          <a:off x="5879709" y="1873699"/>
          <a:ext cx="1045503" cy="697002"/>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dirty="0">
              <a:latin typeface="Open Sans Light"/>
              <a:ea typeface="Open Sans Light" panose="020B0306030504020204" pitchFamily="34" charset="0"/>
              <a:cs typeface="Open Sans Light" panose="020B0306030504020204" pitchFamily="34" charset="0"/>
            </a:rPr>
            <a:t>Household</a:t>
          </a:r>
        </a:p>
      </dsp:txBody>
      <dsp:txXfrm>
        <a:off x="5900123" y="1894113"/>
        <a:ext cx="1004675" cy="656174"/>
      </dsp:txXfrm>
    </dsp:sp>
    <dsp:sp modelId="{A8433A5B-0D83-4458-818F-40304DCBB2D5}">
      <dsp:nvSpPr>
        <dsp:cNvPr id="0" name=""/>
        <dsp:cNvSpPr/>
      </dsp:nvSpPr>
      <dsp:spPr>
        <a:xfrm>
          <a:off x="7082038" y="1594898"/>
          <a:ext cx="679577" cy="278800"/>
        </a:xfrm>
        <a:custGeom>
          <a:avLst/>
          <a:gdLst/>
          <a:ahLst/>
          <a:cxnLst/>
          <a:rect l="0" t="0" r="0" b="0"/>
          <a:pathLst>
            <a:path>
              <a:moveTo>
                <a:pt x="0" y="0"/>
              </a:moveTo>
              <a:lnTo>
                <a:pt x="0" y="139400"/>
              </a:lnTo>
              <a:lnTo>
                <a:pt x="679577" y="139400"/>
              </a:lnTo>
              <a:lnTo>
                <a:pt x="679577" y="278800"/>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3ACAEFD-2EB8-42DC-93D7-E1A530DCF69F}">
      <dsp:nvSpPr>
        <dsp:cNvPr id="0" name=""/>
        <dsp:cNvSpPr/>
      </dsp:nvSpPr>
      <dsp:spPr>
        <a:xfrm>
          <a:off x="7238863" y="1873699"/>
          <a:ext cx="1045503" cy="697002"/>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dirty="0">
              <a:latin typeface="Open Sans Light"/>
              <a:ea typeface="Open Sans Light" panose="020B0306030504020204" pitchFamily="34" charset="0"/>
              <a:cs typeface="Open Sans Light" panose="020B0306030504020204" pitchFamily="34" charset="0"/>
            </a:rPr>
            <a:t>Service</a:t>
          </a:r>
        </a:p>
      </dsp:txBody>
      <dsp:txXfrm>
        <a:off x="7259277" y="1894113"/>
        <a:ext cx="1004675" cy="656174"/>
      </dsp:txXfrm>
    </dsp:sp>
    <dsp:sp modelId="{6F715008-0D3D-4150-A37A-697C5D5A8E9D}">
      <dsp:nvSpPr>
        <dsp:cNvPr id="0" name=""/>
        <dsp:cNvSpPr/>
      </dsp:nvSpPr>
      <dsp:spPr>
        <a:xfrm>
          <a:off x="7082038" y="1594898"/>
          <a:ext cx="2038731" cy="278800"/>
        </a:xfrm>
        <a:custGeom>
          <a:avLst/>
          <a:gdLst/>
          <a:ahLst/>
          <a:cxnLst/>
          <a:rect l="0" t="0" r="0" b="0"/>
          <a:pathLst>
            <a:path>
              <a:moveTo>
                <a:pt x="0" y="0"/>
              </a:moveTo>
              <a:lnTo>
                <a:pt x="0" y="139400"/>
              </a:lnTo>
              <a:lnTo>
                <a:pt x="2038731" y="139400"/>
              </a:lnTo>
              <a:lnTo>
                <a:pt x="2038731" y="278800"/>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9432E23-43F2-4F60-B804-5AA7E3D57B63}">
      <dsp:nvSpPr>
        <dsp:cNvPr id="0" name=""/>
        <dsp:cNvSpPr/>
      </dsp:nvSpPr>
      <dsp:spPr>
        <a:xfrm>
          <a:off x="8598018" y="1873699"/>
          <a:ext cx="1045503" cy="697002"/>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dirty="0">
              <a:latin typeface="Open Sans Light"/>
              <a:ea typeface="Open Sans Light" panose="020B0306030504020204" pitchFamily="34" charset="0"/>
              <a:cs typeface="Open Sans Light" panose="020B0306030504020204" pitchFamily="34" charset="0"/>
            </a:rPr>
            <a:t>Transport</a:t>
          </a:r>
        </a:p>
      </dsp:txBody>
      <dsp:txXfrm>
        <a:off x="8618432" y="1894113"/>
        <a:ext cx="1004675" cy="656174"/>
      </dsp:txXfrm>
    </dsp:sp>
    <dsp:sp modelId="{950DEDA0-7A32-48FC-A999-05C93E0BCF88}">
      <dsp:nvSpPr>
        <dsp:cNvPr id="0" name=""/>
        <dsp:cNvSpPr/>
      </dsp:nvSpPr>
      <dsp:spPr>
        <a:xfrm>
          <a:off x="8441192" y="2570701"/>
          <a:ext cx="679577" cy="278800"/>
        </a:xfrm>
        <a:custGeom>
          <a:avLst/>
          <a:gdLst/>
          <a:ahLst/>
          <a:cxnLst/>
          <a:rect l="0" t="0" r="0" b="0"/>
          <a:pathLst>
            <a:path>
              <a:moveTo>
                <a:pt x="679577" y="0"/>
              </a:moveTo>
              <a:lnTo>
                <a:pt x="679577" y="139400"/>
              </a:lnTo>
              <a:lnTo>
                <a:pt x="0" y="139400"/>
              </a:lnTo>
              <a:lnTo>
                <a:pt x="0" y="278800"/>
              </a:lnTo>
            </a:path>
          </a:pathLst>
        </a:custGeom>
        <a:no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5F8DD86-D1A3-461B-91CB-90EBECC63E6D}">
      <dsp:nvSpPr>
        <dsp:cNvPr id="0" name=""/>
        <dsp:cNvSpPr/>
      </dsp:nvSpPr>
      <dsp:spPr>
        <a:xfrm>
          <a:off x="7918440" y="2849502"/>
          <a:ext cx="1045503" cy="697002"/>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dirty="0">
              <a:latin typeface="Open Sans Light"/>
              <a:ea typeface="Open Sans Light" panose="020B0306030504020204" pitchFamily="34" charset="0"/>
              <a:cs typeface="Open Sans Light" panose="020B0306030504020204" pitchFamily="34" charset="0"/>
            </a:rPr>
            <a:t>Personal</a:t>
          </a:r>
        </a:p>
      </dsp:txBody>
      <dsp:txXfrm>
        <a:off x="7938854" y="2869916"/>
        <a:ext cx="1004675" cy="656174"/>
      </dsp:txXfrm>
    </dsp:sp>
    <dsp:sp modelId="{DB2A0DA2-88D6-4666-A995-4C017AD428FF}">
      <dsp:nvSpPr>
        <dsp:cNvPr id="0" name=""/>
        <dsp:cNvSpPr/>
      </dsp:nvSpPr>
      <dsp:spPr>
        <a:xfrm>
          <a:off x="9120769" y="2570701"/>
          <a:ext cx="679577" cy="278800"/>
        </a:xfrm>
        <a:custGeom>
          <a:avLst/>
          <a:gdLst/>
          <a:ahLst/>
          <a:cxnLst/>
          <a:rect l="0" t="0" r="0" b="0"/>
          <a:pathLst>
            <a:path>
              <a:moveTo>
                <a:pt x="0" y="0"/>
              </a:moveTo>
              <a:lnTo>
                <a:pt x="0" y="139400"/>
              </a:lnTo>
              <a:lnTo>
                <a:pt x="679577" y="139400"/>
              </a:lnTo>
              <a:lnTo>
                <a:pt x="679577" y="278800"/>
              </a:lnTo>
            </a:path>
          </a:pathLst>
        </a:custGeom>
        <a:no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12487DD-2831-47E1-8916-6F1FD860A6A4}">
      <dsp:nvSpPr>
        <dsp:cNvPr id="0" name=""/>
        <dsp:cNvSpPr/>
      </dsp:nvSpPr>
      <dsp:spPr>
        <a:xfrm>
          <a:off x="9277595" y="2849502"/>
          <a:ext cx="1045503" cy="697002"/>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dirty="0">
              <a:latin typeface="Open Sans Light"/>
              <a:ea typeface="Open Sans Light" panose="020B0306030504020204" pitchFamily="34" charset="0"/>
              <a:cs typeface="Open Sans Light" panose="020B0306030504020204" pitchFamily="34" charset="0"/>
            </a:rPr>
            <a:t>Freight</a:t>
          </a:r>
        </a:p>
      </dsp:txBody>
      <dsp:txXfrm>
        <a:off x="9298009" y="2869916"/>
        <a:ext cx="1004675" cy="6561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643686-03DE-4591-9EAF-D79F8029897A}">
      <dsp:nvSpPr>
        <dsp:cNvPr id="0" name=""/>
        <dsp:cNvSpPr/>
      </dsp:nvSpPr>
      <dsp:spPr>
        <a:xfrm>
          <a:off x="2302" y="1765160"/>
          <a:ext cx="2805723" cy="1122289"/>
        </a:xfrm>
        <a:prstGeom prst="chevron">
          <a:avLst/>
        </a:prstGeom>
        <a:solidFill>
          <a:srgbClr val="B02633">
            <a:alpha val="16078"/>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0" i="0" kern="1200">
              <a:latin typeface="Open Sans Light" panose="020B0306030504020204" pitchFamily="34" charset="0"/>
              <a:ea typeface="Open Sans Light" panose="020B0306030504020204" pitchFamily="34" charset="0"/>
              <a:cs typeface="Open Sans Light" panose="020B0306030504020204" pitchFamily="34" charset="0"/>
            </a:rPr>
            <a:t>Reconstruction of base year hourly demand</a:t>
          </a:r>
        </a:p>
      </dsp:txBody>
      <dsp:txXfrm>
        <a:off x="563447" y="1765160"/>
        <a:ext cx="1683434" cy="1122289"/>
      </dsp:txXfrm>
    </dsp:sp>
    <dsp:sp modelId="{7772914F-8EAB-4756-AC06-D0F224F6D10C}">
      <dsp:nvSpPr>
        <dsp:cNvPr id="0" name=""/>
        <dsp:cNvSpPr/>
      </dsp:nvSpPr>
      <dsp:spPr>
        <a:xfrm>
          <a:off x="2527454" y="1765160"/>
          <a:ext cx="2805723" cy="1122289"/>
        </a:xfrm>
        <a:prstGeom prst="chevron">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0" i="0" kern="1200">
              <a:latin typeface="Open Sans Light" panose="020B0306030504020204" pitchFamily="34" charset="0"/>
              <a:ea typeface="Open Sans Light" panose="020B0306030504020204" pitchFamily="34" charset="0"/>
              <a:cs typeface="Open Sans Light" panose="020B0306030504020204" pitchFamily="34" charset="0"/>
            </a:rPr>
            <a:t>Scenario development</a:t>
          </a:r>
        </a:p>
      </dsp:txBody>
      <dsp:txXfrm>
        <a:off x="3088599" y="1765160"/>
        <a:ext cx="1683434" cy="1122289"/>
      </dsp:txXfrm>
    </dsp:sp>
    <dsp:sp modelId="{D78E4F00-5D66-43A8-B856-EC3F3A91922A}">
      <dsp:nvSpPr>
        <dsp:cNvPr id="0" name=""/>
        <dsp:cNvSpPr/>
      </dsp:nvSpPr>
      <dsp:spPr>
        <a:xfrm>
          <a:off x="5052605" y="1765160"/>
          <a:ext cx="2805723" cy="1122289"/>
        </a:xfrm>
        <a:prstGeom prst="chevron">
          <a:avLst/>
        </a:prstGeom>
        <a:solidFill>
          <a:srgbClr val="B02633">
            <a:alpha val="16078"/>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0" i="0" kern="1200">
              <a:latin typeface="Open Sans Light" panose="020B0306030504020204" pitchFamily="34" charset="0"/>
              <a:ea typeface="Open Sans Light" panose="020B0306030504020204" pitchFamily="34" charset="0"/>
              <a:cs typeface="Open Sans Light" panose="020B0306030504020204" pitchFamily="34" charset="0"/>
            </a:rPr>
            <a:t>Results analysis</a:t>
          </a:r>
        </a:p>
      </dsp:txBody>
      <dsp:txXfrm>
        <a:off x="5613750" y="1765160"/>
        <a:ext cx="1683434" cy="112228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A4EBE4-3719-4ADF-B2CC-41A84D18B988}">
      <dsp:nvSpPr>
        <dsp:cNvPr id="0" name=""/>
        <dsp:cNvSpPr/>
      </dsp:nvSpPr>
      <dsp:spPr>
        <a:xfrm>
          <a:off x="5299" y="504005"/>
          <a:ext cx="5097396" cy="362404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ctr" defTabSz="1244600">
            <a:lnSpc>
              <a:spcPct val="90000"/>
            </a:lnSpc>
            <a:spcBef>
              <a:spcPct val="0"/>
            </a:spcBef>
            <a:spcAft>
              <a:spcPct val="35000"/>
            </a:spcAft>
            <a:buNone/>
          </a:pPr>
          <a:r>
            <a:rPr lang="en-US" sz="2800" b="0" i="0" kern="1200">
              <a:latin typeface="Open Sans Light"/>
              <a:ea typeface="Open Sans Light" panose="020B0306030504020204" pitchFamily="34" charset="0"/>
              <a:cs typeface="Open Sans Light" panose="020B0306030504020204" pitchFamily="34" charset="0"/>
            </a:rPr>
            <a:t>From MAED-D</a:t>
          </a:r>
        </a:p>
      </dsp:txBody>
      <dsp:txXfrm>
        <a:off x="5299" y="504005"/>
        <a:ext cx="5097396" cy="1087212"/>
      </dsp:txXfrm>
    </dsp:sp>
    <dsp:sp modelId="{B1AB6218-FE19-4A26-9081-D7F60DE28E53}">
      <dsp:nvSpPr>
        <dsp:cNvPr id="0" name=""/>
        <dsp:cNvSpPr/>
      </dsp:nvSpPr>
      <dsp:spPr>
        <a:xfrm>
          <a:off x="515038" y="1581135"/>
          <a:ext cx="4077916" cy="890953"/>
        </a:xfrm>
        <a:prstGeom prst="roundRect">
          <a:avLst>
            <a:gd name="adj" fmla="val 10000"/>
          </a:avLst>
        </a:prstGeom>
        <a:solidFill>
          <a:srgbClr val="71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Font typeface="Arial" pitchFamily="34" charset="0"/>
            <a:buNone/>
          </a:pPr>
          <a:r>
            <a:rPr lang="en-GB" sz="2000" b="0" i="0" kern="1200">
              <a:solidFill>
                <a:srgbClr val="000000"/>
              </a:solidFill>
              <a:latin typeface="Open Sans Light"/>
              <a:ea typeface="Open Sans Light" panose="020B0306030504020204" pitchFamily="34" charset="0"/>
              <a:cs typeface="Open Sans Light" panose="020B0306030504020204" pitchFamily="34" charset="0"/>
            </a:rPr>
            <a:t>Time horizon of the study period (base and reference years)</a:t>
          </a:r>
          <a:endParaRPr lang="en-US" sz="2000" b="0" i="0" kern="1200">
            <a:latin typeface="Open Sans Light"/>
            <a:ea typeface="Open Sans Light" panose="020B0306030504020204" pitchFamily="34" charset="0"/>
            <a:cs typeface="Open Sans Light" panose="020B0306030504020204" pitchFamily="34" charset="0"/>
          </a:endParaRPr>
        </a:p>
      </dsp:txBody>
      <dsp:txXfrm>
        <a:off x="541133" y="1607230"/>
        <a:ext cx="4025726" cy="838763"/>
      </dsp:txXfrm>
    </dsp:sp>
    <dsp:sp modelId="{FF03B880-36BB-448F-A997-1E36C79377A1}">
      <dsp:nvSpPr>
        <dsp:cNvPr id="0" name=""/>
        <dsp:cNvSpPr/>
      </dsp:nvSpPr>
      <dsp:spPr>
        <a:xfrm>
          <a:off x="515038" y="2902018"/>
          <a:ext cx="4077916" cy="890953"/>
        </a:xfrm>
        <a:prstGeom prst="roundRect">
          <a:avLst>
            <a:gd name="adj" fmla="val 10000"/>
          </a:avLst>
        </a:prstGeom>
        <a:solidFill>
          <a:srgbClr val="71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GB" sz="2000" b="0" i="0" kern="1200">
              <a:solidFill>
                <a:srgbClr val="000000"/>
              </a:solidFill>
              <a:latin typeface="Open Sans Light"/>
              <a:ea typeface="Open Sans Light" panose="020B0306030504020204" pitchFamily="34" charset="0"/>
              <a:cs typeface="Open Sans Light" panose="020B0306030504020204" pitchFamily="34" charset="0"/>
            </a:rPr>
            <a:t>Average electricity demand by sectors, by years</a:t>
          </a:r>
        </a:p>
      </dsp:txBody>
      <dsp:txXfrm>
        <a:off x="541133" y="2928113"/>
        <a:ext cx="4025726" cy="838763"/>
      </dsp:txXfrm>
    </dsp:sp>
    <dsp:sp modelId="{665705E6-9B61-465A-B33D-C028F3C8B38D}">
      <dsp:nvSpPr>
        <dsp:cNvPr id="0" name=""/>
        <dsp:cNvSpPr/>
      </dsp:nvSpPr>
      <dsp:spPr>
        <a:xfrm>
          <a:off x="5484999" y="513977"/>
          <a:ext cx="5097396" cy="362404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ctr" defTabSz="1244600">
            <a:lnSpc>
              <a:spcPct val="90000"/>
            </a:lnSpc>
            <a:spcBef>
              <a:spcPct val="0"/>
            </a:spcBef>
            <a:spcAft>
              <a:spcPct val="35000"/>
            </a:spcAft>
            <a:buNone/>
          </a:pPr>
          <a:r>
            <a:rPr lang="en-US" sz="2800" b="0" i="0" kern="1200" dirty="0">
              <a:latin typeface="Open Sans Light"/>
              <a:ea typeface="Open Sans Light" panose="020B0306030504020204" pitchFamily="34" charset="0"/>
              <a:cs typeface="Open Sans Light" panose="020B0306030504020204" pitchFamily="34" charset="0"/>
            </a:rPr>
            <a:t>From user</a:t>
          </a:r>
        </a:p>
      </dsp:txBody>
      <dsp:txXfrm>
        <a:off x="5484999" y="513977"/>
        <a:ext cx="5097396" cy="1087212"/>
      </dsp:txXfrm>
    </dsp:sp>
    <dsp:sp modelId="{9BBA4110-0BA2-49E2-ACFA-4DD482CD00C7}">
      <dsp:nvSpPr>
        <dsp:cNvPr id="0" name=""/>
        <dsp:cNvSpPr/>
      </dsp:nvSpPr>
      <dsp:spPr>
        <a:xfrm>
          <a:off x="5994739" y="1230318"/>
          <a:ext cx="4077916" cy="346673"/>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Font typeface="Arial" pitchFamily="34" charset="0"/>
            <a:buNone/>
          </a:pPr>
          <a:r>
            <a:rPr lang="en-GB" sz="1200" b="0" i="0" kern="1200">
              <a:solidFill>
                <a:schemeClr val="bg1"/>
              </a:solidFill>
              <a:latin typeface="Open Sans Light"/>
              <a:ea typeface="Open Sans Light" panose="020B0306030504020204" pitchFamily="34" charset="0"/>
              <a:cs typeface="Open Sans Light" panose="020B0306030504020204" pitchFamily="34" charset="0"/>
            </a:rPr>
            <a:t>Seasons</a:t>
          </a:r>
          <a:endParaRPr lang="en-US" sz="1200" b="0" i="0" kern="1200">
            <a:solidFill>
              <a:schemeClr val="bg1"/>
            </a:solidFill>
            <a:latin typeface="Open Sans Light"/>
            <a:ea typeface="Open Sans Light" panose="020B0306030504020204" pitchFamily="34" charset="0"/>
            <a:cs typeface="Open Sans Light" panose="020B0306030504020204" pitchFamily="34" charset="0"/>
          </a:endParaRPr>
        </a:p>
      </dsp:txBody>
      <dsp:txXfrm>
        <a:off x="6004893" y="1240472"/>
        <a:ext cx="4057608" cy="326365"/>
      </dsp:txXfrm>
    </dsp:sp>
    <dsp:sp modelId="{99385AF1-1AC4-485E-9643-C187F1892C13}">
      <dsp:nvSpPr>
        <dsp:cNvPr id="0" name=""/>
        <dsp:cNvSpPr/>
      </dsp:nvSpPr>
      <dsp:spPr>
        <a:xfrm>
          <a:off x="5994739" y="1579658"/>
          <a:ext cx="4077916" cy="346673"/>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Font typeface="Arial" pitchFamily="34" charset="0"/>
            <a:buNone/>
          </a:pPr>
          <a:r>
            <a:rPr lang="en-GB" sz="1200" b="0" i="0" kern="1200" dirty="0">
              <a:solidFill>
                <a:schemeClr val="bg1"/>
              </a:solidFill>
              <a:latin typeface="Open Sans Light"/>
              <a:ea typeface="Open Sans Light" panose="020B0306030504020204" pitchFamily="34" charset="0"/>
              <a:cs typeface="Open Sans Light" panose="020B0306030504020204" pitchFamily="34" charset="0"/>
            </a:rPr>
            <a:t>Holidays (every week, during the year)</a:t>
          </a:r>
          <a:endParaRPr lang="en-US" sz="1200" b="0" i="0" kern="1200" dirty="0">
            <a:solidFill>
              <a:schemeClr val="bg1"/>
            </a:solidFill>
            <a:latin typeface="Open Sans Light"/>
            <a:ea typeface="Open Sans Light" panose="020B0306030504020204" pitchFamily="34" charset="0"/>
            <a:cs typeface="Open Sans Light" panose="020B0306030504020204" pitchFamily="34" charset="0"/>
          </a:endParaRPr>
        </a:p>
      </dsp:txBody>
      <dsp:txXfrm>
        <a:off x="6004893" y="1589812"/>
        <a:ext cx="4057608" cy="326365"/>
      </dsp:txXfrm>
    </dsp:sp>
    <dsp:sp modelId="{C22874B7-6D21-4195-935B-29DDEC535F77}">
      <dsp:nvSpPr>
        <dsp:cNvPr id="0" name=""/>
        <dsp:cNvSpPr/>
      </dsp:nvSpPr>
      <dsp:spPr>
        <a:xfrm>
          <a:off x="5994739" y="1928998"/>
          <a:ext cx="4077916" cy="346673"/>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GB" sz="1200" b="0" i="0" kern="1200">
              <a:solidFill>
                <a:schemeClr val="bg1"/>
              </a:solidFill>
              <a:latin typeface="Open Sans Light"/>
              <a:ea typeface="Open Sans Light" panose="020B0306030504020204" pitchFamily="34" charset="0"/>
              <a:cs typeface="Open Sans Light" panose="020B0306030504020204" pitchFamily="34" charset="0"/>
            </a:rPr>
            <a:t>Day types (normal weekdays)</a:t>
          </a:r>
        </a:p>
      </dsp:txBody>
      <dsp:txXfrm>
        <a:off x="6004893" y="1939152"/>
        <a:ext cx="4057608" cy="326365"/>
      </dsp:txXfrm>
    </dsp:sp>
    <dsp:sp modelId="{1AE488AD-8AA4-4DC8-BDF1-099B60490CC9}">
      <dsp:nvSpPr>
        <dsp:cNvPr id="0" name=""/>
        <dsp:cNvSpPr/>
      </dsp:nvSpPr>
      <dsp:spPr>
        <a:xfrm>
          <a:off x="5994739" y="2278338"/>
          <a:ext cx="4077916" cy="346673"/>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GB" sz="1200" b="0" i="0" kern="1200">
              <a:solidFill>
                <a:schemeClr val="bg1"/>
              </a:solidFill>
              <a:latin typeface="Open Sans Light"/>
              <a:ea typeface="Open Sans Light" panose="020B0306030504020204" pitchFamily="34" charset="0"/>
              <a:cs typeface="Open Sans Light" panose="020B0306030504020204" pitchFamily="34" charset="0"/>
            </a:rPr>
            <a:t>Seasonal, daily, and hourly coefficients</a:t>
          </a:r>
        </a:p>
      </dsp:txBody>
      <dsp:txXfrm>
        <a:off x="6004893" y="2288492"/>
        <a:ext cx="4057608" cy="326365"/>
      </dsp:txXfrm>
    </dsp:sp>
    <dsp:sp modelId="{BB2105C5-4684-4470-994D-0947CE0D510E}">
      <dsp:nvSpPr>
        <dsp:cNvPr id="0" name=""/>
        <dsp:cNvSpPr/>
      </dsp:nvSpPr>
      <dsp:spPr>
        <a:xfrm>
          <a:off x="5994739" y="2627678"/>
          <a:ext cx="4077916" cy="346673"/>
        </a:xfrm>
        <a:prstGeom prst="roundRect">
          <a:avLst>
            <a:gd name="adj" fmla="val 10000"/>
          </a:avLst>
        </a:prstGeom>
        <a:solidFill>
          <a:srgbClr val="71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GB" sz="1200" b="0" i="0" kern="1200">
              <a:solidFill>
                <a:srgbClr val="000000"/>
              </a:solidFill>
              <a:latin typeface="Open Sans Light"/>
              <a:ea typeface="Open Sans Light" panose="020B0306030504020204" pitchFamily="34" charset="0"/>
              <a:cs typeface="Open Sans Light" panose="020B0306030504020204" pitchFamily="34" charset="0"/>
            </a:rPr>
            <a:t>Share of electricity supplied by the grid, by sectors</a:t>
          </a:r>
        </a:p>
      </dsp:txBody>
      <dsp:txXfrm>
        <a:off x="6004893" y="2637832"/>
        <a:ext cx="4057608" cy="326365"/>
      </dsp:txXfrm>
    </dsp:sp>
    <dsp:sp modelId="{16D5C49E-41FA-4445-A12B-136F00ADD146}">
      <dsp:nvSpPr>
        <dsp:cNvPr id="0" name=""/>
        <dsp:cNvSpPr/>
      </dsp:nvSpPr>
      <dsp:spPr>
        <a:xfrm>
          <a:off x="5994739" y="2977018"/>
          <a:ext cx="4077916" cy="346673"/>
        </a:xfrm>
        <a:prstGeom prst="roundRect">
          <a:avLst>
            <a:gd name="adj" fmla="val 10000"/>
          </a:avLst>
        </a:prstGeom>
        <a:solidFill>
          <a:srgbClr val="71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GB" sz="1200" b="0" i="0" kern="1200">
              <a:solidFill>
                <a:srgbClr val="000000"/>
              </a:solidFill>
              <a:latin typeface="Open Sans Light"/>
              <a:ea typeface="Open Sans Light" panose="020B0306030504020204" pitchFamily="34" charset="0"/>
              <a:cs typeface="Open Sans Light" panose="020B0306030504020204" pitchFamily="34" charset="0"/>
            </a:rPr>
            <a:t>Share of clients by sectors</a:t>
          </a:r>
        </a:p>
      </dsp:txBody>
      <dsp:txXfrm>
        <a:off x="6004893" y="2987172"/>
        <a:ext cx="4057608" cy="326365"/>
      </dsp:txXfrm>
    </dsp:sp>
    <dsp:sp modelId="{C1C2464B-3A1E-44A0-8B8D-52B47C97AC96}">
      <dsp:nvSpPr>
        <dsp:cNvPr id="0" name=""/>
        <dsp:cNvSpPr/>
      </dsp:nvSpPr>
      <dsp:spPr>
        <a:xfrm>
          <a:off x="5994739" y="3326358"/>
          <a:ext cx="4077916" cy="346673"/>
        </a:xfrm>
        <a:prstGeom prst="roundRect">
          <a:avLst>
            <a:gd name="adj" fmla="val 10000"/>
          </a:avLst>
        </a:prstGeom>
        <a:solidFill>
          <a:srgbClr val="71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GB" sz="1200" b="0" i="0" kern="1200">
              <a:solidFill>
                <a:srgbClr val="000000"/>
              </a:solidFill>
              <a:latin typeface="Open Sans Light"/>
              <a:ea typeface="Open Sans Light" panose="020B0306030504020204" pitchFamily="34" charset="0"/>
              <a:cs typeface="Open Sans Light" panose="020B0306030504020204" pitchFamily="34" charset="0"/>
            </a:rPr>
            <a:t>Transmission losses</a:t>
          </a:r>
        </a:p>
      </dsp:txBody>
      <dsp:txXfrm>
        <a:off x="6004893" y="3336512"/>
        <a:ext cx="4057608" cy="326365"/>
      </dsp:txXfrm>
    </dsp:sp>
    <dsp:sp modelId="{18D275E2-7120-4A41-9BC6-6C5C903D943E}">
      <dsp:nvSpPr>
        <dsp:cNvPr id="0" name=""/>
        <dsp:cNvSpPr/>
      </dsp:nvSpPr>
      <dsp:spPr>
        <a:xfrm>
          <a:off x="5994739" y="3675698"/>
          <a:ext cx="4077916" cy="346673"/>
        </a:xfrm>
        <a:prstGeom prst="roundRect">
          <a:avLst>
            <a:gd name="adj" fmla="val 10000"/>
          </a:avLst>
        </a:prstGeom>
        <a:solidFill>
          <a:srgbClr val="71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GB" sz="1200" b="0" i="0" kern="1200">
              <a:solidFill>
                <a:srgbClr val="000000"/>
              </a:solidFill>
              <a:latin typeface="Open Sans Light"/>
              <a:ea typeface="Open Sans Light" panose="020B0306030504020204" pitchFamily="34" charset="0"/>
              <a:cs typeface="Open Sans Light" panose="020B0306030504020204" pitchFamily="34" charset="0"/>
            </a:rPr>
            <a:t>Distribution losses by sectors</a:t>
          </a:r>
        </a:p>
      </dsp:txBody>
      <dsp:txXfrm>
        <a:off x="6004893" y="3685852"/>
        <a:ext cx="4057608" cy="32636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0BC0F4-FCF6-4620-B9A9-51B836FDDBA6}">
      <dsp:nvSpPr>
        <dsp:cNvPr id="0" name=""/>
        <dsp:cNvSpPr/>
      </dsp:nvSpPr>
      <dsp:spPr>
        <a:xfrm>
          <a:off x="3881" y="0"/>
          <a:ext cx="1014015" cy="1124544"/>
        </a:xfrm>
        <a:prstGeom prst="roundRect">
          <a:avLst>
            <a:gd name="adj" fmla="val 10000"/>
          </a:avLst>
        </a:prstGeom>
        <a:solidFill>
          <a:srgbClr val="71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Monday</a:t>
          </a:r>
        </a:p>
      </dsp:txBody>
      <dsp:txXfrm>
        <a:off x="33580" y="29699"/>
        <a:ext cx="954617" cy="1065146"/>
      </dsp:txXfrm>
    </dsp:sp>
    <dsp:sp modelId="{8C950C8F-45DF-4012-9CB8-EAB26DDA647A}">
      <dsp:nvSpPr>
        <dsp:cNvPr id="0" name=""/>
        <dsp:cNvSpPr/>
      </dsp:nvSpPr>
      <dsp:spPr>
        <a:xfrm>
          <a:off x="1188251" y="0"/>
          <a:ext cx="1014015" cy="1124544"/>
        </a:xfrm>
        <a:prstGeom prst="roundRect">
          <a:avLst>
            <a:gd name="adj" fmla="val 10000"/>
          </a:avLst>
        </a:prstGeom>
        <a:solidFill>
          <a:srgbClr val="71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Tuesday</a:t>
          </a:r>
        </a:p>
      </dsp:txBody>
      <dsp:txXfrm>
        <a:off x="1217950" y="29699"/>
        <a:ext cx="954617" cy="1065146"/>
      </dsp:txXfrm>
    </dsp:sp>
    <dsp:sp modelId="{15121DE7-604E-4EAE-BB45-D550FCB5111C}">
      <dsp:nvSpPr>
        <dsp:cNvPr id="0" name=""/>
        <dsp:cNvSpPr/>
      </dsp:nvSpPr>
      <dsp:spPr>
        <a:xfrm>
          <a:off x="2372621" y="0"/>
          <a:ext cx="1014015" cy="1124544"/>
        </a:xfrm>
        <a:prstGeom prst="roundRect">
          <a:avLst>
            <a:gd name="adj" fmla="val 10000"/>
          </a:avLst>
        </a:prstGeom>
        <a:solidFill>
          <a:srgbClr val="71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Wednesday</a:t>
          </a:r>
        </a:p>
      </dsp:txBody>
      <dsp:txXfrm>
        <a:off x="2402320" y="29699"/>
        <a:ext cx="954617" cy="1065146"/>
      </dsp:txXfrm>
    </dsp:sp>
    <dsp:sp modelId="{5CDD22F7-3CE1-4B48-A8B2-BA642F725ED4}">
      <dsp:nvSpPr>
        <dsp:cNvPr id="0" name=""/>
        <dsp:cNvSpPr/>
      </dsp:nvSpPr>
      <dsp:spPr>
        <a:xfrm>
          <a:off x="3556992" y="0"/>
          <a:ext cx="1014015" cy="1124544"/>
        </a:xfrm>
        <a:prstGeom prst="roundRect">
          <a:avLst>
            <a:gd name="adj" fmla="val 10000"/>
          </a:avLst>
        </a:prstGeom>
        <a:solidFill>
          <a:srgbClr val="71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Thursday</a:t>
          </a:r>
        </a:p>
      </dsp:txBody>
      <dsp:txXfrm>
        <a:off x="3586691" y="29699"/>
        <a:ext cx="954617" cy="1065146"/>
      </dsp:txXfrm>
    </dsp:sp>
    <dsp:sp modelId="{042125E4-A589-49F8-AF57-89409EF4ABCF}">
      <dsp:nvSpPr>
        <dsp:cNvPr id="0" name=""/>
        <dsp:cNvSpPr/>
      </dsp:nvSpPr>
      <dsp:spPr>
        <a:xfrm>
          <a:off x="4741362" y="0"/>
          <a:ext cx="1014015" cy="1124544"/>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Friday </a:t>
          </a:r>
        </a:p>
      </dsp:txBody>
      <dsp:txXfrm>
        <a:off x="4771061" y="29699"/>
        <a:ext cx="954617" cy="1065146"/>
      </dsp:txXfrm>
    </dsp:sp>
    <dsp:sp modelId="{D2F647F9-E930-4312-895D-FEB4275B6998}">
      <dsp:nvSpPr>
        <dsp:cNvPr id="0" name=""/>
        <dsp:cNvSpPr/>
      </dsp:nvSpPr>
      <dsp:spPr>
        <a:xfrm>
          <a:off x="5925732" y="0"/>
          <a:ext cx="1014015" cy="1124544"/>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Saturday</a:t>
          </a:r>
        </a:p>
      </dsp:txBody>
      <dsp:txXfrm>
        <a:off x="5955431" y="29699"/>
        <a:ext cx="954617" cy="1065146"/>
      </dsp:txXfrm>
    </dsp:sp>
    <dsp:sp modelId="{7150EBF6-A33E-4AB4-866A-C8697756E33C}">
      <dsp:nvSpPr>
        <dsp:cNvPr id="0" name=""/>
        <dsp:cNvSpPr/>
      </dsp:nvSpPr>
      <dsp:spPr>
        <a:xfrm>
          <a:off x="7110102" y="0"/>
          <a:ext cx="1014015" cy="1124544"/>
        </a:xfrm>
        <a:prstGeom prst="roundRect">
          <a:avLst>
            <a:gd name="adj" fmla="val 10000"/>
          </a:avLst>
        </a:prstGeom>
        <a:solidFill>
          <a:srgbClr val="71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Sunday</a:t>
          </a:r>
        </a:p>
      </dsp:txBody>
      <dsp:txXfrm>
        <a:off x="7139801" y="29699"/>
        <a:ext cx="954617" cy="106514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0BC0F4-FCF6-4620-B9A9-51B836FDDBA6}">
      <dsp:nvSpPr>
        <dsp:cNvPr id="0" name=""/>
        <dsp:cNvSpPr/>
      </dsp:nvSpPr>
      <dsp:spPr>
        <a:xfrm>
          <a:off x="3881" y="0"/>
          <a:ext cx="1014015" cy="1124544"/>
        </a:xfrm>
        <a:prstGeom prst="roundRect">
          <a:avLst>
            <a:gd name="adj" fmla="val 10000"/>
          </a:avLst>
        </a:prstGeom>
        <a:solidFill>
          <a:srgbClr val="71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Monday</a:t>
          </a:r>
        </a:p>
      </dsp:txBody>
      <dsp:txXfrm>
        <a:off x="33580" y="29699"/>
        <a:ext cx="954617" cy="1065146"/>
      </dsp:txXfrm>
    </dsp:sp>
    <dsp:sp modelId="{8C950C8F-45DF-4012-9CB8-EAB26DDA647A}">
      <dsp:nvSpPr>
        <dsp:cNvPr id="0" name=""/>
        <dsp:cNvSpPr/>
      </dsp:nvSpPr>
      <dsp:spPr>
        <a:xfrm>
          <a:off x="1188251" y="0"/>
          <a:ext cx="1014015" cy="1124544"/>
        </a:xfrm>
        <a:prstGeom prst="roundRect">
          <a:avLst>
            <a:gd name="adj" fmla="val 10000"/>
          </a:avLst>
        </a:prstGeom>
        <a:solidFill>
          <a:srgbClr val="71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Tuesday</a:t>
          </a:r>
        </a:p>
      </dsp:txBody>
      <dsp:txXfrm>
        <a:off x="1217950" y="29699"/>
        <a:ext cx="954617" cy="1065146"/>
      </dsp:txXfrm>
    </dsp:sp>
    <dsp:sp modelId="{15121DE7-604E-4EAE-BB45-D550FCB5111C}">
      <dsp:nvSpPr>
        <dsp:cNvPr id="0" name=""/>
        <dsp:cNvSpPr/>
      </dsp:nvSpPr>
      <dsp:spPr>
        <a:xfrm>
          <a:off x="2372621" y="0"/>
          <a:ext cx="1014015" cy="1124544"/>
        </a:xfrm>
        <a:prstGeom prst="roundRect">
          <a:avLst>
            <a:gd name="adj" fmla="val 10000"/>
          </a:avLst>
        </a:prstGeom>
        <a:solidFill>
          <a:srgbClr val="71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Wednesday</a:t>
          </a:r>
        </a:p>
      </dsp:txBody>
      <dsp:txXfrm>
        <a:off x="2402320" y="29699"/>
        <a:ext cx="954617" cy="1065146"/>
      </dsp:txXfrm>
    </dsp:sp>
    <dsp:sp modelId="{5CDD22F7-3CE1-4B48-A8B2-BA642F725ED4}">
      <dsp:nvSpPr>
        <dsp:cNvPr id="0" name=""/>
        <dsp:cNvSpPr/>
      </dsp:nvSpPr>
      <dsp:spPr>
        <a:xfrm>
          <a:off x="3556992" y="0"/>
          <a:ext cx="1014015" cy="1124544"/>
        </a:xfrm>
        <a:prstGeom prst="roundRect">
          <a:avLst>
            <a:gd name="adj" fmla="val 10000"/>
          </a:avLst>
        </a:prstGeom>
        <a:solidFill>
          <a:srgbClr val="71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Thursday</a:t>
          </a:r>
        </a:p>
      </dsp:txBody>
      <dsp:txXfrm>
        <a:off x="3586691" y="29699"/>
        <a:ext cx="954617" cy="1065146"/>
      </dsp:txXfrm>
    </dsp:sp>
    <dsp:sp modelId="{042125E4-A589-49F8-AF57-89409EF4ABCF}">
      <dsp:nvSpPr>
        <dsp:cNvPr id="0" name=""/>
        <dsp:cNvSpPr/>
      </dsp:nvSpPr>
      <dsp:spPr>
        <a:xfrm>
          <a:off x="4741362" y="0"/>
          <a:ext cx="1014015" cy="1124544"/>
        </a:xfrm>
        <a:prstGeom prst="roundRect">
          <a:avLst>
            <a:gd name="adj" fmla="val 10000"/>
          </a:avLst>
        </a:prstGeom>
        <a:solidFill>
          <a:srgbClr val="71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Friday </a:t>
          </a:r>
        </a:p>
      </dsp:txBody>
      <dsp:txXfrm>
        <a:off x="4771061" y="29699"/>
        <a:ext cx="954617" cy="1065146"/>
      </dsp:txXfrm>
    </dsp:sp>
    <dsp:sp modelId="{D2F647F9-E930-4312-895D-FEB4275B6998}">
      <dsp:nvSpPr>
        <dsp:cNvPr id="0" name=""/>
        <dsp:cNvSpPr/>
      </dsp:nvSpPr>
      <dsp:spPr>
        <a:xfrm>
          <a:off x="5925732" y="0"/>
          <a:ext cx="1014015" cy="1124544"/>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Saturday</a:t>
          </a:r>
        </a:p>
      </dsp:txBody>
      <dsp:txXfrm>
        <a:off x="5955431" y="29699"/>
        <a:ext cx="954617" cy="1065146"/>
      </dsp:txXfrm>
    </dsp:sp>
    <dsp:sp modelId="{7150EBF6-A33E-4AB4-866A-C8697756E33C}">
      <dsp:nvSpPr>
        <dsp:cNvPr id="0" name=""/>
        <dsp:cNvSpPr/>
      </dsp:nvSpPr>
      <dsp:spPr>
        <a:xfrm>
          <a:off x="7110102" y="0"/>
          <a:ext cx="1014015" cy="1124544"/>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Sunday</a:t>
          </a:r>
        </a:p>
      </dsp:txBody>
      <dsp:txXfrm>
        <a:off x="7139801" y="29699"/>
        <a:ext cx="954617" cy="106514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643686-03DE-4591-9EAF-D79F8029897A}">
      <dsp:nvSpPr>
        <dsp:cNvPr id="0" name=""/>
        <dsp:cNvSpPr/>
      </dsp:nvSpPr>
      <dsp:spPr>
        <a:xfrm>
          <a:off x="2302" y="1765160"/>
          <a:ext cx="2805723" cy="1122289"/>
        </a:xfrm>
        <a:prstGeom prst="chevron">
          <a:avLst/>
        </a:prstGeom>
        <a:solidFill>
          <a:srgbClr val="B02633">
            <a:alpha val="16078"/>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0" i="0" kern="1200">
              <a:latin typeface="Open Sans Light" panose="020B0306030504020204" pitchFamily="34" charset="0"/>
              <a:ea typeface="Open Sans Light" panose="020B0306030504020204" pitchFamily="34" charset="0"/>
              <a:cs typeface="Open Sans Light" panose="020B0306030504020204" pitchFamily="34" charset="0"/>
            </a:rPr>
            <a:t>Reconstruction of base year hourly demand</a:t>
          </a:r>
        </a:p>
      </dsp:txBody>
      <dsp:txXfrm>
        <a:off x="563447" y="1765160"/>
        <a:ext cx="1683434" cy="1122289"/>
      </dsp:txXfrm>
    </dsp:sp>
    <dsp:sp modelId="{7772914F-8EAB-4756-AC06-D0F224F6D10C}">
      <dsp:nvSpPr>
        <dsp:cNvPr id="0" name=""/>
        <dsp:cNvSpPr/>
      </dsp:nvSpPr>
      <dsp:spPr>
        <a:xfrm>
          <a:off x="2527454" y="1765160"/>
          <a:ext cx="2805723" cy="1122289"/>
        </a:xfrm>
        <a:prstGeom prst="chevron">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0" i="0" kern="1200">
              <a:latin typeface="Open Sans Light" panose="020B0306030504020204" pitchFamily="34" charset="0"/>
              <a:ea typeface="Open Sans Light" panose="020B0306030504020204" pitchFamily="34" charset="0"/>
              <a:cs typeface="Open Sans Light" panose="020B0306030504020204" pitchFamily="34" charset="0"/>
            </a:rPr>
            <a:t>Scenario development</a:t>
          </a:r>
        </a:p>
      </dsp:txBody>
      <dsp:txXfrm>
        <a:off x="3088599" y="1765160"/>
        <a:ext cx="1683434" cy="1122289"/>
      </dsp:txXfrm>
    </dsp:sp>
    <dsp:sp modelId="{D78E4F00-5D66-43A8-B856-EC3F3A91922A}">
      <dsp:nvSpPr>
        <dsp:cNvPr id="0" name=""/>
        <dsp:cNvSpPr/>
      </dsp:nvSpPr>
      <dsp:spPr>
        <a:xfrm>
          <a:off x="5052605" y="1765160"/>
          <a:ext cx="2805723" cy="1122289"/>
        </a:xfrm>
        <a:prstGeom prst="chevron">
          <a:avLst/>
        </a:prstGeom>
        <a:solidFill>
          <a:srgbClr val="B02633">
            <a:alpha val="16078"/>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0" i="0" kern="1200">
              <a:latin typeface="Open Sans Light" panose="020B0306030504020204" pitchFamily="34" charset="0"/>
              <a:ea typeface="Open Sans Light" panose="020B0306030504020204" pitchFamily="34" charset="0"/>
              <a:cs typeface="Open Sans Light" panose="020B0306030504020204" pitchFamily="34" charset="0"/>
            </a:rPr>
            <a:t>Results analysis</a:t>
          </a:r>
        </a:p>
      </dsp:txBody>
      <dsp:txXfrm>
        <a:off x="5613750" y="1765160"/>
        <a:ext cx="1683434" cy="112228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A4EBE4-3719-4ADF-B2CC-41A84D18B988}">
      <dsp:nvSpPr>
        <dsp:cNvPr id="0" name=""/>
        <dsp:cNvSpPr/>
      </dsp:nvSpPr>
      <dsp:spPr>
        <a:xfrm>
          <a:off x="5299" y="468149"/>
          <a:ext cx="5097396" cy="362404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ctr" defTabSz="1244600">
            <a:lnSpc>
              <a:spcPct val="90000"/>
            </a:lnSpc>
            <a:spcBef>
              <a:spcPct val="0"/>
            </a:spcBef>
            <a:spcAft>
              <a:spcPct val="35000"/>
            </a:spcAft>
            <a:buNone/>
          </a:pPr>
          <a:r>
            <a:rPr lang="en-US" sz="2800" b="0" i="0" kern="1200">
              <a:latin typeface="Open Sans Light"/>
              <a:ea typeface="Open Sans Light" panose="020B0306030504020204" pitchFamily="34" charset="0"/>
              <a:cs typeface="Open Sans Light" panose="020B0306030504020204" pitchFamily="34" charset="0"/>
            </a:rPr>
            <a:t>From MAED-D</a:t>
          </a:r>
        </a:p>
      </dsp:txBody>
      <dsp:txXfrm>
        <a:off x="5299" y="468149"/>
        <a:ext cx="5097396" cy="1087212"/>
      </dsp:txXfrm>
    </dsp:sp>
    <dsp:sp modelId="{B1AB6218-FE19-4A26-9081-D7F60DE28E53}">
      <dsp:nvSpPr>
        <dsp:cNvPr id="0" name=""/>
        <dsp:cNvSpPr/>
      </dsp:nvSpPr>
      <dsp:spPr>
        <a:xfrm>
          <a:off x="515038" y="1581135"/>
          <a:ext cx="4077916" cy="890953"/>
        </a:xfrm>
        <a:prstGeom prst="roundRect">
          <a:avLst>
            <a:gd name="adj" fmla="val 10000"/>
          </a:avLst>
        </a:prstGeom>
        <a:solidFill>
          <a:srgbClr val="71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Font typeface="Arial" pitchFamily="34" charset="0"/>
            <a:buNone/>
          </a:pPr>
          <a:r>
            <a:rPr lang="en-GB" sz="2000" b="0" i="0" kern="1200">
              <a:solidFill>
                <a:srgbClr val="000000"/>
              </a:solidFill>
              <a:latin typeface="Open Sans Light"/>
              <a:ea typeface="Open Sans Light" panose="020B0306030504020204" pitchFamily="34" charset="0"/>
              <a:cs typeface="Open Sans Light" panose="020B0306030504020204" pitchFamily="34" charset="0"/>
            </a:rPr>
            <a:t>Time horizon of the study period (base and reference years)</a:t>
          </a:r>
          <a:endParaRPr lang="en-US" sz="2000" b="0" i="0" kern="1200">
            <a:latin typeface="Open Sans Light"/>
            <a:ea typeface="Open Sans Light" panose="020B0306030504020204" pitchFamily="34" charset="0"/>
            <a:cs typeface="Open Sans Light" panose="020B0306030504020204" pitchFamily="34" charset="0"/>
          </a:endParaRPr>
        </a:p>
      </dsp:txBody>
      <dsp:txXfrm>
        <a:off x="541133" y="1607230"/>
        <a:ext cx="4025726" cy="838763"/>
      </dsp:txXfrm>
    </dsp:sp>
    <dsp:sp modelId="{FF03B880-36BB-448F-A997-1E36C79377A1}">
      <dsp:nvSpPr>
        <dsp:cNvPr id="0" name=""/>
        <dsp:cNvSpPr/>
      </dsp:nvSpPr>
      <dsp:spPr>
        <a:xfrm>
          <a:off x="515038" y="2902018"/>
          <a:ext cx="4077916" cy="890953"/>
        </a:xfrm>
        <a:prstGeom prst="roundRect">
          <a:avLst>
            <a:gd name="adj" fmla="val 10000"/>
          </a:avLst>
        </a:prstGeom>
        <a:solidFill>
          <a:srgbClr val="71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GB" sz="2000" b="0" i="0" kern="1200">
              <a:solidFill>
                <a:srgbClr val="000000"/>
              </a:solidFill>
              <a:latin typeface="Open Sans Light"/>
              <a:ea typeface="Open Sans Light" panose="020B0306030504020204" pitchFamily="34" charset="0"/>
              <a:cs typeface="Open Sans Light" panose="020B0306030504020204" pitchFamily="34" charset="0"/>
            </a:rPr>
            <a:t>Average electricity demand by sectors, by years</a:t>
          </a:r>
        </a:p>
      </dsp:txBody>
      <dsp:txXfrm>
        <a:off x="541133" y="2928113"/>
        <a:ext cx="4025726" cy="838763"/>
      </dsp:txXfrm>
    </dsp:sp>
    <dsp:sp modelId="{665705E6-9B61-465A-B33D-C028F3C8B38D}">
      <dsp:nvSpPr>
        <dsp:cNvPr id="0" name=""/>
        <dsp:cNvSpPr/>
      </dsp:nvSpPr>
      <dsp:spPr>
        <a:xfrm>
          <a:off x="5484999" y="549833"/>
          <a:ext cx="5097396" cy="362404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ctr" defTabSz="1244600">
            <a:lnSpc>
              <a:spcPct val="90000"/>
            </a:lnSpc>
            <a:spcBef>
              <a:spcPct val="0"/>
            </a:spcBef>
            <a:spcAft>
              <a:spcPct val="35000"/>
            </a:spcAft>
            <a:buNone/>
          </a:pPr>
          <a:r>
            <a:rPr lang="en-US" sz="2800" b="0" i="0" kern="1200">
              <a:latin typeface="Open Sans Light"/>
              <a:ea typeface="Open Sans Light" panose="020B0306030504020204" pitchFamily="34" charset="0"/>
              <a:cs typeface="Open Sans Light" panose="020B0306030504020204" pitchFamily="34" charset="0"/>
            </a:rPr>
            <a:t>From user</a:t>
          </a:r>
        </a:p>
      </dsp:txBody>
      <dsp:txXfrm>
        <a:off x="5484999" y="549833"/>
        <a:ext cx="5097396" cy="1087212"/>
      </dsp:txXfrm>
    </dsp:sp>
    <dsp:sp modelId="{9BBA4110-0BA2-49E2-ACFA-4DD482CD00C7}">
      <dsp:nvSpPr>
        <dsp:cNvPr id="0" name=""/>
        <dsp:cNvSpPr/>
      </dsp:nvSpPr>
      <dsp:spPr>
        <a:xfrm>
          <a:off x="5994739" y="1230318"/>
          <a:ext cx="4077916" cy="346673"/>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Font typeface="Arial" pitchFamily="34" charset="0"/>
            <a:buNone/>
          </a:pPr>
          <a:r>
            <a:rPr lang="en-GB" sz="1200" b="0" i="0" kern="1200">
              <a:solidFill>
                <a:schemeClr val="bg1"/>
              </a:solidFill>
              <a:latin typeface="Open Sans Light"/>
              <a:ea typeface="Open Sans Light" panose="020B0306030504020204" pitchFamily="34" charset="0"/>
              <a:cs typeface="Open Sans Light" panose="020B0306030504020204" pitchFamily="34" charset="0"/>
            </a:rPr>
            <a:t>Seasons</a:t>
          </a:r>
          <a:endParaRPr lang="en-US" sz="1200" b="0" i="0" kern="1200">
            <a:solidFill>
              <a:schemeClr val="bg1"/>
            </a:solidFill>
            <a:latin typeface="Open Sans Light"/>
            <a:ea typeface="Open Sans Light" panose="020B0306030504020204" pitchFamily="34" charset="0"/>
            <a:cs typeface="Open Sans Light" panose="020B0306030504020204" pitchFamily="34" charset="0"/>
          </a:endParaRPr>
        </a:p>
      </dsp:txBody>
      <dsp:txXfrm>
        <a:off x="6004893" y="1240472"/>
        <a:ext cx="4057608" cy="326365"/>
      </dsp:txXfrm>
    </dsp:sp>
    <dsp:sp modelId="{99385AF1-1AC4-485E-9643-C187F1892C13}">
      <dsp:nvSpPr>
        <dsp:cNvPr id="0" name=""/>
        <dsp:cNvSpPr/>
      </dsp:nvSpPr>
      <dsp:spPr>
        <a:xfrm>
          <a:off x="5994739" y="1579658"/>
          <a:ext cx="4077916" cy="346673"/>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Font typeface="Arial" pitchFamily="34" charset="0"/>
            <a:buNone/>
          </a:pPr>
          <a:r>
            <a:rPr lang="en-GB" sz="1200" b="0" i="0" kern="1200">
              <a:solidFill>
                <a:schemeClr val="bg1"/>
              </a:solidFill>
              <a:latin typeface="Open Sans Light"/>
              <a:ea typeface="Open Sans Light" panose="020B0306030504020204" pitchFamily="34" charset="0"/>
              <a:cs typeface="Open Sans Light" panose="020B0306030504020204" pitchFamily="34" charset="0"/>
            </a:rPr>
            <a:t>Holidays (every week, during the year)</a:t>
          </a:r>
          <a:endParaRPr lang="en-US" sz="1200" b="0" i="0" kern="1200">
            <a:solidFill>
              <a:schemeClr val="bg1"/>
            </a:solidFill>
            <a:latin typeface="Open Sans Light"/>
            <a:ea typeface="Open Sans Light" panose="020B0306030504020204" pitchFamily="34" charset="0"/>
            <a:cs typeface="Open Sans Light" panose="020B0306030504020204" pitchFamily="34" charset="0"/>
          </a:endParaRPr>
        </a:p>
      </dsp:txBody>
      <dsp:txXfrm>
        <a:off x="6004893" y="1589812"/>
        <a:ext cx="4057608" cy="326365"/>
      </dsp:txXfrm>
    </dsp:sp>
    <dsp:sp modelId="{C22874B7-6D21-4195-935B-29DDEC535F77}">
      <dsp:nvSpPr>
        <dsp:cNvPr id="0" name=""/>
        <dsp:cNvSpPr/>
      </dsp:nvSpPr>
      <dsp:spPr>
        <a:xfrm>
          <a:off x="5994739" y="1928998"/>
          <a:ext cx="4077916" cy="346673"/>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GB" sz="1200" b="0" i="0" kern="1200">
              <a:solidFill>
                <a:schemeClr val="bg1"/>
              </a:solidFill>
              <a:latin typeface="Open Sans Light"/>
              <a:ea typeface="Open Sans Light" panose="020B0306030504020204" pitchFamily="34" charset="0"/>
              <a:cs typeface="Open Sans Light" panose="020B0306030504020204" pitchFamily="34" charset="0"/>
            </a:rPr>
            <a:t>Day types (normal weekdays)</a:t>
          </a:r>
        </a:p>
      </dsp:txBody>
      <dsp:txXfrm>
        <a:off x="6004893" y="1939152"/>
        <a:ext cx="4057608" cy="326365"/>
      </dsp:txXfrm>
    </dsp:sp>
    <dsp:sp modelId="{1AE488AD-8AA4-4DC8-BDF1-099B60490CC9}">
      <dsp:nvSpPr>
        <dsp:cNvPr id="0" name=""/>
        <dsp:cNvSpPr/>
      </dsp:nvSpPr>
      <dsp:spPr>
        <a:xfrm>
          <a:off x="5994739" y="2278338"/>
          <a:ext cx="4077916" cy="346673"/>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GB" sz="1200" b="0" i="0" kern="1200">
              <a:solidFill>
                <a:schemeClr val="bg1"/>
              </a:solidFill>
              <a:latin typeface="Open Sans Light"/>
              <a:ea typeface="Open Sans Light" panose="020B0306030504020204" pitchFamily="34" charset="0"/>
              <a:cs typeface="Open Sans Light" panose="020B0306030504020204" pitchFamily="34" charset="0"/>
            </a:rPr>
            <a:t>Seasonal, daily, and hourly coefficients</a:t>
          </a:r>
        </a:p>
      </dsp:txBody>
      <dsp:txXfrm>
        <a:off x="6004893" y="2288492"/>
        <a:ext cx="4057608" cy="326365"/>
      </dsp:txXfrm>
    </dsp:sp>
    <dsp:sp modelId="{BB2105C5-4684-4470-994D-0947CE0D510E}">
      <dsp:nvSpPr>
        <dsp:cNvPr id="0" name=""/>
        <dsp:cNvSpPr/>
      </dsp:nvSpPr>
      <dsp:spPr>
        <a:xfrm>
          <a:off x="5994739" y="2627678"/>
          <a:ext cx="4077916" cy="346673"/>
        </a:xfrm>
        <a:prstGeom prst="roundRect">
          <a:avLst>
            <a:gd name="adj" fmla="val 10000"/>
          </a:avLst>
        </a:prstGeom>
        <a:solidFill>
          <a:srgbClr val="71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GB" sz="1200" b="0" i="0" kern="1200">
              <a:solidFill>
                <a:schemeClr val="tx1"/>
              </a:solidFill>
              <a:latin typeface="Open Sans Light"/>
              <a:ea typeface="Open Sans Light" panose="020B0306030504020204" pitchFamily="34" charset="0"/>
              <a:cs typeface="Open Sans Light" panose="020B0306030504020204" pitchFamily="34" charset="0"/>
            </a:rPr>
            <a:t>Share of electricity supplied by the grid, by sectors</a:t>
          </a:r>
        </a:p>
      </dsp:txBody>
      <dsp:txXfrm>
        <a:off x="6004893" y="2637832"/>
        <a:ext cx="4057608" cy="326365"/>
      </dsp:txXfrm>
    </dsp:sp>
    <dsp:sp modelId="{16D5C49E-41FA-4445-A12B-136F00ADD146}">
      <dsp:nvSpPr>
        <dsp:cNvPr id="0" name=""/>
        <dsp:cNvSpPr/>
      </dsp:nvSpPr>
      <dsp:spPr>
        <a:xfrm>
          <a:off x="5994739" y="2977018"/>
          <a:ext cx="4077916" cy="346673"/>
        </a:xfrm>
        <a:prstGeom prst="roundRect">
          <a:avLst>
            <a:gd name="adj" fmla="val 10000"/>
          </a:avLst>
        </a:prstGeom>
        <a:solidFill>
          <a:srgbClr val="71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GB" sz="1200" b="0" i="0" kern="1200">
              <a:solidFill>
                <a:srgbClr val="000000"/>
              </a:solidFill>
              <a:latin typeface="Open Sans Light"/>
              <a:ea typeface="Open Sans Light" panose="020B0306030504020204" pitchFamily="34" charset="0"/>
              <a:cs typeface="Open Sans Light" panose="020B0306030504020204" pitchFamily="34" charset="0"/>
            </a:rPr>
            <a:t>Share of clients by sectors</a:t>
          </a:r>
          <a:endParaRPr lang="en-GB" sz="1200" b="1" i="0" kern="1200">
            <a:solidFill>
              <a:srgbClr val="000000"/>
            </a:solidFill>
            <a:latin typeface="Open Sans Light"/>
            <a:ea typeface="Open Sans" panose="020B0606030504020204" pitchFamily="34" charset="0"/>
            <a:cs typeface="Open Sans" panose="020B0606030504020204" pitchFamily="34" charset="0"/>
          </a:endParaRPr>
        </a:p>
      </dsp:txBody>
      <dsp:txXfrm>
        <a:off x="6004893" y="2987172"/>
        <a:ext cx="4057608" cy="326365"/>
      </dsp:txXfrm>
    </dsp:sp>
    <dsp:sp modelId="{C1C2464B-3A1E-44A0-8B8D-52B47C97AC96}">
      <dsp:nvSpPr>
        <dsp:cNvPr id="0" name=""/>
        <dsp:cNvSpPr/>
      </dsp:nvSpPr>
      <dsp:spPr>
        <a:xfrm>
          <a:off x="5994739" y="3326358"/>
          <a:ext cx="4077916" cy="346673"/>
        </a:xfrm>
        <a:prstGeom prst="roundRect">
          <a:avLst>
            <a:gd name="adj" fmla="val 10000"/>
          </a:avLst>
        </a:prstGeom>
        <a:solidFill>
          <a:srgbClr val="71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GB" sz="1200" b="0" i="0" kern="1200">
              <a:solidFill>
                <a:srgbClr val="000000"/>
              </a:solidFill>
              <a:latin typeface="Open Sans Light"/>
              <a:ea typeface="Open Sans Light" panose="020B0306030504020204" pitchFamily="34" charset="0"/>
              <a:cs typeface="Open Sans Light" panose="020B0306030504020204" pitchFamily="34" charset="0"/>
            </a:rPr>
            <a:t>Transmission losses</a:t>
          </a:r>
        </a:p>
      </dsp:txBody>
      <dsp:txXfrm>
        <a:off x="6004893" y="3336512"/>
        <a:ext cx="4057608" cy="326365"/>
      </dsp:txXfrm>
    </dsp:sp>
    <dsp:sp modelId="{18D275E2-7120-4A41-9BC6-6C5C903D943E}">
      <dsp:nvSpPr>
        <dsp:cNvPr id="0" name=""/>
        <dsp:cNvSpPr/>
      </dsp:nvSpPr>
      <dsp:spPr>
        <a:xfrm>
          <a:off x="5994739" y="3675698"/>
          <a:ext cx="4077916" cy="346673"/>
        </a:xfrm>
        <a:prstGeom prst="roundRect">
          <a:avLst>
            <a:gd name="adj" fmla="val 10000"/>
          </a:avLst>
        </a:prstGeom>
        <a:solidFill>
          <a:srgbClr val="71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GB" sz="1200" b="0" i="0" kern="1200">
              <a:solidFill>
                <a:srgbClr val="000000"/>
              </a:solidFill>
              <a:latin typeface="Open Sans Light"/>
              <a:ea typeface="Open Sans Light" panose="020B0306030504020204" pitchFamily="34" charset="0"/>
              <a:cs typeface="Open Sans Light" panose="020B0306030504020204" pitchFamily="34" charset="0"/>
            </a:rPr>
            <a:t>Distribution losses by sectors</a:t>
          </a:r>
        </a:p>
      </dsp:txBody>
      <dsp:txXfrm>
        <a:off x="6004893" y="3685852"/>
        <a:ext cx="4057608" cy="32636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AA5421-9090-436E-808D-9113A60EC7A0}">
      <dsp:nvSpPr>
        <dsp:cNvPr id="0" name=""/>
        <dsp:cNvSpPr/>
      </dsp:nvSpPr>
      <dsp:spPr>
        <a:xfrm>
          <a:off x="5224380" y="739891"/>
          <a:ext cx="2679615" cy="310038"/>
        </a:xfrm>
        <a:custGeom>
          <a:avLst/>
          <a:gdLst/>
          <a:ahLst/>
          <a:cxnLst/>
          <a:rect l="0" t="0" r="0" b="0"/>
          <a:pathLst>
            <a:path>
              <a:moveTo>
                <a:pt x="0" y="0"/>
              </a:moveTo>
              <a:lnTo>
                <a:pt x="0" y="155019"/>
              </a:lnTo>
              <a:lnTo>
                <a:pt x="2679615" y="155019"/>
              </a:lnTo>
              <a:lnTo>
                <a:pt x="2679615" y="31003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6227F90-D43A-4849-85F0-733DB4E192B9}">
      <dsp:nvSpPr>
        <dsp:cNvPr id="0" name=""/>
        <dsp:cNvSpPr/>
      </dsp:nvSpPr>
      <dsp:spPr>
        <a:xfrm>
          <a:off x="5224380" y="739891"/>
          <a:ext cx="893205" cy="310038"/>
        </a:xfrm>
        <a:custGeom>
          <a:avLst/>
          <a:gdLst/>
          <a:ahLst/>
          <a:cxnLst/>
          <a:rect l="0" t="0" r="0" b="0"/>
          <a:pathLst>
            <a:path>
              <a:moveTo>
                <a:pt x="0" y="0"/>
              </a:moveTo>
              <a:lnTo>
                <a:pt x="0" y="155019"/>
              </a:lnTo>
              <a:lnTo>
                <a:pt x="893205" y="155019"/>
              </a:lnTo>
              <a:lnTo>
                <a:pt x="893205" y="31003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94DF12A-3033-4C85-81AA-7AE3AD7C7639}">
      <dsp:nvSpPr>
        <dsp:cNvPr id="0" name=""/>
        <dsp:cNvSpPr/>
      </dsp:nvSpPr>
      <dsp:spPr>
        <a:xfrm>
          <a:off x="4331175" y="1788115"/>
          <a:ext cx="679131" cy="1491135"/>
        </a:xfrm>
        <a:custGeom>
          <a:avLst/>
          <a:gdLst/>
          <a:ahLst/>
          <a:cxnLst/>
          <a:rect l="0" t="0" r="0" b="0"/>
          <a:pathLst>
            <a:path>
              <a:moveTo>
                <a:pt x="0" y="0"/>
              </a:moveTo>
              <a:lnTo>
                <a:pt x="0" y="1491135"/>
              </a:lnTo>
              <a:lnTo>
                <a:pt x="679131" y="149113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1CCB79C-6E5A-4D6B-8BB4-D0FFCE65FFA6}">
      <dsp:nvSpPr>
        <dsp:cNvPr id="0" name=""/>
        <dsp:cNvSpPr/>
      </dsp:nvSpPr>
      <dsp:spPr>
        <a:xfrm>
          <a:off x="4331175" y="1788115"/>
          <a:ext cx="679131" cy="442911"/>
        </a:xfrm>
        <a:custGeom>
          <a:avLst/>
          <a:gdLst/>
          <a:ahLst/>
          <a:cxnLst/>
          <a:rect l="0" t="0" r="0" b="0"/>
          <a:pathLst>
            <a:path>
              <a:moveTo>
                <a:pt x="0" y="0"/>
              </a:moveTo>
              <a:lnTo>
                <a:pt x="0" y="442911"/>
              </a:lnTo>
              <a:lnTo>
                <a:pt x="679131" y="44291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A71DF5B-46BB-4822-8AB3-0297A7508405}">
      <dsp:nvSpPr>
        <dsp:cNvPr id="0" name=""/>
        <dsp:cNvSpPr/>
      </dsp:nvSpPr>
      <dsp:spPr>
        <a:xfrm>
          <a:off x="4331175" y="739891"/>
          <a:ext cx="893205" cy="310038"/>
        </a:xfrm>
        <a:custGeom>
          <a:avLst/>
          <a:gdLst/>
          <a:ahLst/>
          <a:cxnLst/>
          <a:rect l="0" t="0" r="0" b="0"/>
          <a:pathLst>
            <a:path>
              <a:moveTo>
                <a:pt x="893205" y="0"/>
              </a:moveTo>
              <a:lnTo>
                <a:pt x="893205" y="155019"/>
              </a:lnTo>
              <a:lnTo>
                <a:pt x="0" y="155019"/>
              </a:lnTo>
              <a:lnTo>
                <a:pt x="0" y="31003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F3E0EDD-81B2-4972-8DD9-BBEDC08EEC76}">
      <dsp:nvSpPr>
        <dsp:cNvPr id="0" name=""/>
        <dsp:cNvSpPr/>
      </dsp:nvSpPr>
      <dsp:spPr>
        <a:xfrm>
          <a:off x="2544765" y="1788115"/>
          <a:ext cx="679131" cy="442911"/>
        </a:xfrm>
        <a:custGeom>
          <a:avLst/>
          <a:gdLst/>
          <a:ahLst/>
          <a:cxnLst/>
          <a:rect l="0" t="0" r="0" b="0"/>
          <a:pathLst>
            <a:path>
              <a:moveTo>
                <a:pt x="0" y="0"/>
              </a:moveTo>
              <a:lnTo>
                <a:pt x="0" y="442911"/>
              </a:lnTo>
              <a:lnTo>
                <a:pt x="679131" y="44291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A9683A1-4ED3-4374-BBB2-925DD16B800B}">
      <dsp:nvSpPr>
        <dsp:cNvPr id="0" name=""/>
        <dsp:cNvSpPr/>
      </dsp:nvSpPr>
      <dsp:spPr>
        <a:xfrm>
          <a:off x="2544765" y="739891"/>
          <a:ext cx="2679615" cy="310038"/>
        </a:xfrm>
        <a:custGeom>
          <a:avLst/>
          <a:gdLst/>
          <a:ahLst/>
          <a:cxnLst/>
          <a:rect l="0" t="0" r="0" b="0"/>
          <a:pathLst>
            <a:path>
              <a:moveTo>
                <a:pt x="2679615" y="0"/>
              </a:moveTo>
              <a:lnTo>
                <a:pt x="2679615" y="155019"/>
              </a:lnTo>
              <a:lnTo>
                <a:pt x="0" y="155019"/>
              </a:lnTo>
              <a:lnTo>
                <a:pt x="0" y="31003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1247AFB-46BE-425A-AD03-E133631D57D8}">
      <dsp:nvSpPr>
        <dsp:cNvPr id="0" name=""/>
        <dsp:cNvSpPr/>
      </dsp:nvSpPr>
      <dsp:spPr>
        <a:xfrm>
          <a:off x="4855287" y="1705"/>
          <a:ext cx="738186" cy="738186"/>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7A8CC1C-B970-4B71-BDB8-9BC28BED902C}">
      <dsp:nvSpPr>
        <dsp:cNvPr id="0" name=""/>
        <dsp:cNvSpPr/>
      </dsp:nvSpPr>
      <dsp:spPr>
        <a:xfrm>
          <a:off x="4855287" y="1705"/>
          <a:ext cx="738186" cy="738186"/>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80CB09B-6F67-4233-8E15-290076F10EAB}">
      <dsp:nvSpPr>
        <dsp:cNvPr id="0" name=""/>
        <dsp:cNvSpPr/>
      </dsp:nvSpPr>
      <dsp:spPr>
        <a:xfrm>
          <a:off x="4486194" y="134579"/>
          <a:ext cx="1476372" cy="47243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0" i="0" kern="1200" dirty="0">
              <a:latin typeface="Open Sans Light"/>
              <a:ea typeface="Open Sans Light" panose="020B0306030504020204" pitchFamily="34" charset="0"/>
              <a:cs typeface="Open Sans Light" panose="020B0306030504020204" pitchFamily="34" charset="0"/>
            </a:rPr>
            <a:t>Grid electricity</a:t>
          </a:r>
        </a:p>
      </dsp:txBody>
      <dsp:txXfrm>
        <a:off x="4486194" y="134579"/>
        <a:ext cx="1476372" cy="472439"/>
      </dsp:txXfrm>
    </dsp:sp>
    <dsp:sp modelId="{7430D9EF-4D47-499F-AD9E-662982EA7307}">
      <dsp:nvSpPr>
        <dsp:cNvPr id="0" name=""/>
        <dsp:cNvSpPr/>
      </dsp:nvSpPr>
      <dsp:spPr>
        <a:xfrm>
          <a:off x="2175671" y="1049929"/>
          <a:ext cx="738186" cy="738186"/>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1183FE4-CF34-4033-8919-06FA61D325B3}">
      <dsp:nvSpPr>
        <dsp:cNvPr id="0" name=""/>
        <dsp:cNvSpPr/>
      </dsp:nvSpPr>
      <dsp:spPr>
        <a:xfrm>
          <a:off x="2175671" y="1049929"/>
          <a:ext cx="738186" cy="738186"/>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467B265-D0C3-4F8F-A270-A477E1EAD8B0}">
      <dsp:nvSpPr>
        <dsp:cNvPr id="0" name=""/>
        <dsp:cNvSpPr/>
      </dsp:nvSpPr>
      <dsp:spPr>
        <a:xfrm>
          <a:off x="1806578" y="1182803"/>
          <a:ext cx="1476372" cy="47243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en-US" sz="1600" b="0" i="0" kern="1200" dirty="0">
              <a:latin typeface="Open Sans Light"/>
              <a:ea typeface="Open Sans Light" panose="020B0306030504020204" pitchFamily="34" charset="0"/>
              <a:cs typeface="Open Sans Light" panose="020B0306030504020204" pitchFamily="34" charset="0"/>
            </a:rPr>
            <a:t>Industry (95%)</a:t>
          </a:r>
        </a:p>
      </dsp:txBody>
      <dsp:txXfrm>
        <a:off x="1806578" y="1182803"/>
        <a:ext cx="1476372" cy="472439"/>
      </dsp:txXfrm>
    </dsp:sp>
    <dsp:sp modelId="{AD2989E3-37FF-4C42-965E-F522390A712C}">
      <dsp:nvSpPr>
        <dsp:cNvPr id="0" name=""/>
        <dsp:cNvSpPr/>
      </dsp:nvSpPr>
      <dsp:spPr>
        <a:xfrm>
          <a:off x="3135313" y="2098154"/>
          <a:ext cx="738186" cy="738186"/>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8CF4F90-263B-44A5-BB9A-6CAB0359F15F}">
      <dsp:nvSpPr>
        <dsp:cNvPr id="0" name=""/>
        <dsp:cNvSpPr/>
      </dsp:nvSpPr>
      <dsp:spPr>
        <a:xfrm>
          <a:off x="3135313" y="2098154"/>
          <a:ext cx="738186" cy="738186"/>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572CBED-A04D-4DEE-84AE-678C44CBF206}">
      <dsp:nvSpPr>
        <dsp:cNvPr id="0" name=""/>
        <dsp:cNvSpPr/>
      </dsp:nvSpPr>
      <dsp:spPr>
        <a:xfrm>
          <a:off x="2766220" y="2231027"/>
          <a:ext cx="1476372" cy="47243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0" i="0" kern="1200" dirty="0">
              <a:latin typeface="Open Sans Light"/>
              <a:ea typeface="Open Sans Light" panose="020B0306030504020204" pitchFamily="34" charset="0"/>
              <a:cs typeface="Open Sans Light" panose="020B0306030504020204" pitchFamily="34" charset="0"/>
            </a:rPr>
            <a:t>Backup generators (5%)</a:t>
          </a:r>
        </a:p>
      </dsp:txBody>
      <dsp:txXfrm>
        <a:off x="2766220" y="2231027"/>
        <a:ext cx="1476372" cy="472439"/>
      </dsp:txXfrm>
    </dsp:sp>
    <dsp:sp modelId="{C68865D7-8AC7-4D3A-B01A-41A5C77DBF64}">
      <dsp:nvSpPr>
        <dsp:cNvPr id="0" name=""/>
        <dsp:cNvSpPr/>
      </dsp:nvSpPr>
      <dsp:spPr>
        <a:xfrm>
          <a:off x="3962082" y="1049929"/>
          <a:ext cx="738186" cy="738186"/>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6406CCA-DAC3-4746-A822-A92FFF816DC7}">
      <dsp:nvSpPr>
        <dsp:cNvPr id="0" name=""/>
        <dsp:cNvSpPr/>
      </dsp:nvSpPr>
      <dsp:spPr>
        <a:xfrm>
          <a:off x="3962082" y="1049929"/>
          <a:ext cx="738186" cy="738186"/>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ADAED19-D577-44BC-9E9B-024DB59A5B06}">
      <dsp:nvSpPr>
        <dsp:cNvPr id="0" name=""/>
        <dsp:cNvSpPr/>
      </dsp:nvSpPr>
      <dsp:spPr>
        <a:xfrm>
          <a:off x="3592989" y="1182803"/>
          <a:ext cx="1476372" cy="47243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en-US" sz="1600" b="0" i="0" kern="1200" dirty="0">
              <a:latin typeface="Open Sans Light"/>
              <a:ea typeface="Open Sans Light" panose="020B0306030504020204" pitchFamily="34" charset="0"/>
              <a:cs typeface="Open Sans Light" panose="020B0306030504020204" pitchFamily="34" charset="0"/>
            </a:rPr>
            <a:t>Household (80%)</a:t>
          </a:r>
        </a:p>
      </dsp:txBody>
      <dsp:txXfrm>
        <a:off x="3592989" y="1182803"/>
        <a:ext cx="1476372" cy="472439"/>
      </dsp:txXfrm>
    </dsp:sp>
    <dsp:sp modelId="{DE9EA0BD-DF4A-4B29-9838-126D31097EC8}">
      <dsp:nvSpPr>
        <dsp:cNvPr id="0" name=""/>
        <dsp:cNvSpPr/>
      </dsp:nvSpPr>
      <dsp:spPr>
        <a:xfrm>
          <a:off x="4921724" y="2098154"/>
          <a:ext cx="738186" cy="738186"/>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1085C6F-E605-4A41-A49C-015F5A650AC1}">
      <dsp:nvSpPr>
        <dsp:cNvPr id="0" name=""/>
        <dsp:cNvSpPr/>
      </dsp:nvSpPr>
      <dsp:spPr>
        <a:xfrm>
          <a:off x="4921724" y="2098154"/>
          <a:ext cx="738186" cy="738186"/>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3662C69-8D3A-4011-9D08-30ABB8AB7A4C}">
      <dsp:nvSpPr>
        <dsp:cNvPr id="0" name=""/>
        <dsp:cNvSpPr/>
      </dsp:nvSpPr>
      <dsp:spPr>
        <a:xfrm>
          <a:off x="4552631" y="2231027"/>
          <a:ext cx="1476372" cy="47243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0" i="0" kern="1200" dirty="0">
              <a:latin typeface="Open Sans Light"/>
              <a:ea typeface="Open Sans Light" panose="020B0306030504020204" pitchFamily="34" charset="0"/>
              <a:cs typeface="Open Sans Light" panose="020B0306030504020204" pitchFamily="34" charset="0"/>
            </a:rPr>
            <a:t>Rooftop solar (15%)</a:t>
          </a:r>
        </a:p>
      </dsp:txBody>
      <dsp:txXfrm>
        <a:off x="4552631" y="2231027"/>
        <a:ext cx="1476372" cy="472439"/>
      </dsp:txXfrm>
    </dsp:sp>
    <dsp:sp modelId="{23BB4FCB-DAC7-413E-AB7E-910A61138D33}">
      <dsp:nvSpPr>
        <dsp:cNvPr id="0" name=""/>
        <dsp:cNvSpPr/>
      </dsp:nvSpPr>
      <dsp:spPr>
        <a:xfrm>
          <a:off x="4921724" y="3146378"/>
          <a:ext cx="738186" cy="738186"/>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E8057E2-033E-44B4-B1A0-41044280651E}">
      <dsp:nvSpPr>
        <dsp:cNvPr id="0" name=""/>
        <dsp:cNvSpPr/>
      </dsp:nvSpPr>
      <dsp:spPr>
        <a:xfrm>
          <a:off x="4921724" y="3146378"/>
          <a:ext cx="738186" cy="738186"/>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D92BD4B-5ABC-4292-99C4-15CE8749FAD4}">
      <dsp:nvSpPr>
        <dsp:cNvPr id="0" name=""/>
        <dsp:cNvSpPr/>
      </dsp:nvSpPr>
      <dsp:spPr>
        <a:xfrm>
          <a:off x="4552631" y="3279251"/>
          <a:ext cx="1476372" cy="47243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0" i="0" kern="1200" dirty="0">
              <a:latin typeface="Open Sans Light"/>
              <a:ea typeface="Open Sans Light" panose="020B0306030504020204" pitchFamily="34" charset="0"/>
              <a:cs typeface="Open Sans Light" panose="020B0306030504020204" pitchFamily="34" charset="0"/>
            </a:rPr>
            <a:t>Backup generators (5%)</a:t>
          </a:r>
        </a:p>
      </dsp:txBody>
      <dsp:txXfrm>
        <a:off x="4552631" y="3279251"/>
        <a:ext cx="1476372" cy="472439"/>
      </dsp:txXfrm>
    </dsp:sp>
    <dsp:sp modelId="{0B90EC64-3C44-44CD-B1B9-20D93B5EDEAB}">
      <dsp:nvSpPr>
        <dsp:cNvPr id="0" name=""/>
        <dsp:cNvSpPr/>
      </dsp:nvSpPr>
      <dsp:spPr>
        <a:xfrm>
          <a:off x="5748492" y="1049929"/>
          <a:ext cx="738186" cy="738186"/>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E38CA38-8DE9-42F7-BC1E-AB745B430B30}">
      <dsp:nvSpPr>
        <dsp:cNvPr id="0" name=""/>
        <dsp:cNvSpPr/>
      </dsp:nvSpPr>
      <dsp:spPr>
        <a:xfrm>
          <a:off x="5748492" y="1049929"/>
          <a:ext cx="738186" cy="738186"/>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4D5B9B1-F4A3-4CD2-8EA2-30B189480A2C}">
      <dsp:nvSpPr>
        <dsp:cNvPr id="0" name=""/>
        <dsp:cNvSpPr/>
      </dsp:nvSpPr>
      <dsp:spPr>
        <a:xfrm>
          <a:off x="5379399" y="1182803"/>
          <a:ext cx="1476372" cy="47243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0" i="0" kern="1200" dirty="0">
              <a:latin typeface="Open Sans Light"/>
              <a:ea typeface="Open Sans Light" panose="020B0306030504020204" pitchFamily="34" charset="0"/>
              <a:cs typeface="Open Sans Light" panose="020B0306030504020204" pitchFamily="34" charset="0"/>
            </a:rPr>
            <a:t>Service (100%)</a:t>
          </a:r>
        </a:p>
      </dsp:txBody>
      <dsp:txXfrm>
        <a:off x="5379399" y="1182803"/>
        <a:ext cx="1476372" cy="472439"/>
      </dsp:txXfrm>
    </dsp:sp>
    <dsp:sp modelId="{4AF87469-80C9-4252-998F-F8C186E8CB4E}">
      <dsp:nvSpPr>
        <dsp:cNvPr id="0" name=""/>
        <dsp:cNvSpPr/>
      </dsp:nvSpPr>
      <dsp:spPr>
        <a:xfrm>
          <a:off x="7534902" y="1049929"/>
          <a:ext cx="738186" cy="738186"/>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40FB5CA-379B-498A-BDEE-D31187175782}">
      <dsp:nvSpPr>
        <dsp:cNvPr id="0" name=""/>
        <dsp:cNvSpPr/>
      </dsp:nvSpPr>
      <dsp:spPr>
        <a:xfrm>
          <a:off x="7534902" y="1049929"/>
          <a:ext cx="738186" cy="738186"/>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6FC33C7-830C-428A-AAB6-657C6FC0B985}">
      <dsp:nvSpPr>
        <dsp:cNvPr id="0" name=""/>
        <dsp:cNvSpPr/>
      </dsp:nvSpPr>
      <dsp:spPr>
        <a:xfrm>
          <a:off x="7165809" y="1182803"/>
          <a:ext cx="1476372" cy="47243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0" i="0" kern="1200" dirty="0">
              <a:latin typeface="Open Sans Light"/>
              <a:ea typeface="Open Sans Light" panose="020B0306030504020204" pitchFamily="34" charset="0"/>
              <a:cs typeface="Open Sans Light" panose="020B0306030504020204" pitchFamily="34" charset="0"/>
            </a:rPr>
            <a:t>Transportation (100%)</a:t>
          </a:r>
        </a:p>
      </dsp:txBody>
      <dsp:txXfrm>
        <a:off x="7165809" y="1182803"/>
        <a:ext cx="1476372" cy="472439"/>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AB55905-F541-4F94-8841-7C2C6786D1B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b="0" i="0" dirty="0">
                <a:latin typeface="Open Sans" panose="020B0606030504020204" pitchFamily="34" charset="0"/>
              </a:defRPr>
            </a:lvl1pPr>
          </a:lstStyle>
          <a:p>
            <a:pPr>
              <a:defRPr/>
            </a:pPr>
            <a:endParaRPr lang="en-US"/>
          </a:p>
        </p:txBody>
      </p:sp>
      <p:sp>
        <p:nvSpPr>
          <p:cNvPr id="3" name="Date Placeholder 2">
            <a:extLst>
              <a:ext uri="{FF2B5EF4-FFF2-40B4-BE49-F238E27FC236}">
                <a16:creationId xmlns:a16="http://schemas.microsoft.com/office/drawing/2014/main" id="{E1FFB805-3238-4E1C-9316-3097958C1B69}"/>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b="0" i="0" smtClean="0">
                <a:latin typeface="Open Sans" panose="020B0606030504020204" pitchFamily="34" charset="0"/>
              </a:defRPr>
            </a:lvl1pPr>
          </a:lstStyle>
          <a:p>
            <a:pPr>
              <a:defRPr/>
            </a:pPr>
            <a:fld id="{7F79426F-CB08-44B1-9C18-F07F3E038B1B}" type="datetimeFigureOut">
              <a:rPr lang="en-US"/>
              <a:pPr>
                <a:defRPr/>
              </a:pPr>
              <a:t>3/19/2023</a:t>
            </a:fld>
            <a:endParaRPr lang="en-US"/>
          </a:p>
        </p:txBody>
      </p:sp>
      <p:sp>
        <p:nvSpPr>
          <p:cNvPr id="4" name="Slide Image Placeholder 3">
            <a:extLst>
              <a:ext uri="{FF2B5EF4-FFF2-40B4-BE49-F238E27FC236}">
                <a16:creationId xmlns:a16="http://schemas.microsoft.com/office/drawing/2014/main" id="{CE9C8740-9C33-4360-B1B2-AD8E9C389B81}"/>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A57FCFA3-1512-407A-8713-A78BC5AEE621}"/>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a:extLst>
              <a:ext uri="{FF2B5EF4-FFF2-40B4-BE49-F238E27FC236}">
                <a16:creationId xmlns:a16="http://schemas.microsoft.com/office/drawing/2014/main" id="{1AAA9953-0E07-41FD-8EAF-2A2D6DA2157D}"/>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b="0" i="0" dirty="0">
                <a:latin typeface="Open Sans" panose="020B0606030504020204"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E3BA1074-B448-4BA0-BAD3-16EC51E71DFD}"/>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b="0" i="0" smtClean="0">
                <a:latin typeface="Open Sans" panose="020B0606030504020204" pitchFamily="34" charset="0"/>
              </a:defRPr>
            </a:lvl1pPr>
          </a:lstStyle>
          <a:p>
            <a:pPr>
              <a:defRPr/>
            </a:pPr>
            <a:fld id="{D9B1C64B-2C89-4D73-B67D-9057020DA13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Open Sans" panose="020B0606030504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Open Sans" panose="020B0606030504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Open Sans" panose="020B0606030504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Open Sans" panose="020B0606030504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Open Sans" panose="020B0606030504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a:extLst>
              <a:ext uri="{FF2B5EF4-FFF2-40B4-BE49-F238E27FC236}">
                <a16:creationId xmlns:a16="http://schemas.microsoft.com/office/drawing/2014/main" id="{D0875AB3-D05F-4F87-B8FF-D8561620A84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Notes Placeholder 2">
            <a:extLst>
              <a:ext uri="{FF2B5EF4-FFF2-40B4-BE49-F238E27FC236}">
                <a16:creationId xmlns:a16="http://schemas.microsoft.com/office/drawing/2014/main" id="{5FA269CB-2CF9-4022-A24B-CE2C41B00AA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Open Sans"/>
            </a:endParaRPr>
          </a:p>
        </p:txBody>
      </p:sp>
      <p:sp>
        <p:nvSpPr>
          <p:cNvPr id="16387" name="Slide Number Placeholder 3">
            <a:extLst>
              <a:ext uri="{FF2B5EF4-FFF2-40B4-BE49-F238E27FC236}">
                <a16:creationId xmlns:a16="http://schemas.microsoft.com/office/drawing/2014/main" id="{A940634B-574F-4981-8414-FC594C9295B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718B384-6E8E-4BBF-BBA2-219E1ED2C1C0}" type="slidenum">
              <a:rPr lang="en-US" altLang="en-US">
                <a:latin typeface="Open Sans"/>
              </a:rPr>
              <a:pPr fontAlgn="base">
                <a:spcBef>
                  <a:spcPct val="0"/>
                </a:spcBef>
                <a:spcAft>
                  <a:spcPct val="0"/>
                </a:spcAft>
              </a:pPr>
              <a:t>1</a:t>
            </a:fld>
            <a:endParaRPr lang="en-US" altLang="en-US">
              <a:latin typeface="Open San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Open Sans"/>
              </a:rPr>
              <a:t>In </a:t>
            </a:r>
            <a:r>
              <a:rPr lang="en-GB" dirty="0">
                <a:latin typeface="Open Sans"/>
              </a:rPr>
              <a:t>MAED-E.L.,</a:t>
            </a:r>
            <a:r>
              <a:rPr lang="en-GB" sz="1200" kern="1200" dirty="0">
                <a:solidFill>
                  <a:schemeClr val="tx1"/>
                </a:solidFill>
                <a:effectLst/>
                <a:latin typeface="Open Sans"/>
              </a:rPr>
              <a:t> seasons are defined as a period of the year when the electricity demand has similar behaviour. The user could define the seasons as winter, spring, summer, and autumn or choose different seasons. The most important thing is that seasons are chosen in a way that captures the changes in electricity demand. Up to 12 seasons can be defined.</a:t>
            </a:r>
            <a:r>
              <a:rPr lang="en-GB" dirty="0">
                <a:latin typeface="Open Sans"/>
              </a:rPr>
              <a:t> </a:t>
            </a:r>
            <a:endParaRPr lang="en-GB" sz="1200" kern="1200" dirty="0">
              <a:solidFill>
                <a:schemeClr val="tx1"/>
              </a:solidFill>
              <a:effectLs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ea typeface="+mn-ea"/>
              <a:cs typeface="+mn-cs"/>
            </a:endParaRPr>
          </a:p>
          <a:p>
            <a:pPr eaLnBrk="1" fontAlgn="auto" hangingPunct="1">
              <a:spcBef>
                <a:spcPts val="0"/>
              </a:spcBef>
              <a:spcAft>
                <a:spcPts val="0"/>
              </a:spcAft>
              <a:defRPr/>
            </a:pPr>
            <a:r>
              <a:rPr lang="en-GB" sz="1200" kern="1200" dirty="0">
                <a:solidFill>
                  <a:schemeClr val="tx1"/>
                </a:solidFill>
                <a:effectLst/>
                <a:latin typeface="Open Sans"/>
              </a:rPr>
              <a:t>In order to decide which seasons best describe the year, we recommended that the user makes </a:t>
            </a:r>
            <a:r>
              <a:rPr lang="en-GB" dirty="0">
                <a:latin typeface="Open Sans"/>
              </a:rPr>
              <a:t>a monthly</a:t>
            </a:r>
            <a:r>
              <a:rPr lang="en-GB" sz="1200" kern="1200" dirty="0">
                <a:solidFill>
                  <a:schemeClr val="tx1"/>
                </a:solidFill>
                <a:effectLst/>
                <a:latin typeface="Open Sans"/>
              </a:rPr>
              <a:t> load curve. Using the hourly load data for the base year, the user can find the total monthly consumption, as shown in this example graph. This will help with choosing appropriate start and end points for each season through visual inspection of the curve or data analysis if necessary. In this example data, three seasons can be defined: the first from January 1</a:t>
            </a:r>
            <a:r>
              <a:rPr lang="en-GB" sz="1200" kern="1200" baseline="30000" dirty="0">
                <a:solidFill>
                  <a:schemeClr val="tx1"/>
                </a:solidFill>
                <a:effectLst/>
                <a:latin typeface="Open Sans"/>
              </a:rPr>
              <a:t>st</a:t>
            </a:r>
            <a:r>
              <a:rPr lang="en-GB" sz="1200" kern="1200" dirty="0">
                <a:solidFill>
                  <a:schemeClr val="tx1"/>
                </a:solidFill>
                <a:effectLst/>
                <a:latin typeface="Open Sans"/>
              </a:rPr>
              <a:t> until the end of March; the second from </a:t>
            </a:r>
            <a:r>
              <a:rPr lang="en-GB" dirty="0">
                <a:latin typeface="Open Sans"/>
              </a:rPr>
              <a:t>April 1</a:t>
            </a:r>
            <a:r>
              <a:rPr lang="en-GB" baseline="30000" dirty="0">
                <a:latin typeface="Open Sans"/>
              </a:rPr>
              <a:t>st</a:t>
            </a:r>
            <a:r>
              <a:rPr lang="en-GB" sz="1200" kern="1200" dirty="0">
                <a:solidFill>
                  <a:schemeClr val="tx1"/>
                </a:solidFill>
                <a:effectLst/>
                <a:latin typeface="Open Sans"/>
              </a:rPr>
              <a:t> until the end of October, and the last one includes November and December.</a:t>
            </a:r>
          </a:p>
          <a:p>
            <a:endParaRPr lang="en-GB" sz="1200" kern="1200" dirty="0">
              <a:solidFill>
                <a:schemeClr val="tx1"/>
              </a:solidFill>
              <a:effectLst/>
              <a:ea typeface="+mn-ea"/>
              <a:cs typeface="+mn-cs"/>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10</a:t>
            </a:fld>
            <a:endParaRPr lang="en-US"/>
          </a:p>
        </p:txBody>
      </p:sp>
    </p:spTree>
    <p:extLst>
      <p:ext uri="{BB962C8B-B14F-4D97-AF65-F5344CB8AC3E}">
        <p14:creationId xmlns:p14="http://schemas.microsoft.com/office/powerpoint/2010/main" val="11001696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Open Sans"/>
              </a:rPr>
              <a:t>We also need to provide </a:t>
            </a:r>
            <a:r>
              <a:rPr lang="en-GB" dirty="0">
                <a:latin typeface="Open Sans"/>
              </a:rPr>
              <a:t>MAED-E.L.</a:t>
            </a:r>
            <a:r>
              <a:rPr lang="en-GB" sz="1200" kern="1200" dirty="0">
                <a:solidFill>
                  <a:schemeClr val="tx1"/>
                </a:solidFill>
                <a:effectLst/>
                <a:latin typeface="Open Sans"/>
              </a:rPr>
              <a:t> information about day types. The user can select the first day of the week, as well as working and non-working days of each week, which can vary between countries.</a:t>
            </a:r>
          </a:p>
        </p:txBody>
      </p:sp>
      <p:sp>
        <p:nvSpPr>
          <p:cNvPr id="4" name="Slide Number Placeholder 3"/>
          <p:cNvSpPr>
            <a:spLocks noGrp="1"/>
          </p:cNvSpPr>
          <p:nvPr>
            <p:ph type="sldNum" sz="quarter" idx="5"/>
          </p:nvPr>
        </p:nvSpPr>
        <p:spPr/>
        <p:txBody>
          <a:bodyPr/>
          <a:lstStyle/>
          <a:p>
            <a:fld id="{496A28AF-C390-D94A-86D3-7BD7243CB0E2}" type="slidenum">
              <a:rPr lang="en-US" smtClean="0"/>
              <a:t>11</a:t>
            </a:fld>
            <a:endParaRPr lang="en-US"/>
          </a:p>
        </p:txBody>
      </p:sp>
    </p:spTree>
    <p:extLst>
      <p:ext uri="{BB962C8B-B14F-4D97-AF65-F5344CB8AC3E}">
        <p14:creationId xmlns:p14="http://schemas.microsoft.com/office/powerpoint/2010/main" val="31964932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a:solidFill>
                  <a:schemeClr val="tx1"/>
                </a:solidFill>
                <a:effectLst/>
                <a:latin typeface="Open Sans"/>
              </a:rPr>
              <a:t>In addition to designating day types, we also need to define holidays. Two types of days should be defined for the holiday </a:t>
            </a:r>
            <a:r>
              <a:rPr lang="en-GB">
                <a:latin typeface="Open Sans"/>
              </a:rPr>
              <a:t>characterization.</a:t>
            </a:r>
            <a:r>
              <a:rPr lang="en-GB" sz="1200" kern="1200">
                <a:solidFill>
                  <a:schemeClr val="tx1"/>
                </a:solidFill>
                <a:effectLst/>
                <a:latin typeface="Open Sans"/>
              </a:rPr>
              <a:t> </a:t>
            </a:r>
            <a:r>
              <a:rPr lang="en-GB">
                <a:latin typeface="Open Sans"/>
              </a:rPr>
              <a:t>The</a:t>
            </a:r>
            <a:r>
              <a:rPr lang="en-GB" sz="1200" kern="1200">
                <a:solidFill>
                  <a:schemeClr val="tx1"/>
                </a:solidFill>
                <a:effectLst/>
                <a:latin typeface="Open Sans"/>
              </a:rPr>
              <a:t> first are the non-working days that take place every week of the year, like Sundays for some countries</a:t>
            </a:r>
            <a:r>
              <a:rPr lang="en-GB">
                <a:latin typeface="Open Sans"/>
              </a:rPr>
              <a:t>.</a:t>
            </a:r>
            <a:r>
              <a:rPr lang="en-GB" sz="1200" kern="1200">
                <a:solidFill>
                  <a:schemeClr val="tx1"/>
                </a:solidFill>
                <a:effectLst/>
                <a:latin typeface="Open Sans"/>
              </a:rPr>
              <a:t> </a:t>
            </a:r>
            <a:r>
              <a:rPr lang="en-GB">
                <a:latin typeface="Open Sans"/>
              </a:rPr>
              <a:t>And</a:t>
            </a:r>
            <a:r>
              <a:rPr lang="en-GB" sz="1200" kern="1200">
                <a:solidFill>
                  <a:schemeClr val="tx1"/>
                </a:solidFill>
                <a:effectLst/>
                <a:latin typeface="Open Sans"/>
              </a:rPr>
              <a:t> the second group are the non-working days that occur on specific days throughout the year</a:t>
            </a:r>
            <a:r>
              <a:rPr lang="en-GB">
                <a:latin typeface="Open Sans"/>
              </a:rPr>
              <a:t>,</a:t>
            </a:r>
            <a:r>
              <a:rPr lang="en-GB" sz="1200" kern="1200">
                <a:solidFill>
                  <a:schemeClr val="tx1"/>
                </a:solidFill>
                <a:effectLst/>
                <a:latin typeface="Open Sans"/>
              </a:rPr>
              <a:t> such as religious and national holidays; for example: in some countries, January 1</a:t>
            </a:r>
            <a:r>
              <a:rPr lang="en-GB" sz="1200" kern="1200" baseline="30000">
                <a:solidFill>
                  <a:schemeClr val="tx1"/>
                </a:solidFill>
                <a:effectLst/>
                <a:latin typeface="Open Sans"/>
              </a:rPr>
              <a:t>st</a:t>
            </a:r>
            <a:r>
              <a:rPr lang="en-GB" sz="1200" kern="1200">
                <a:solidFill>
                  <a:schemeClr val="tx1"/>
                </a:solidFill>
                <a:effectLst/>
                <a:latin typeface="Open Sans"/>
              </a:rPr>
              <a:t>, May 1</a:t>
            </a:r>
            <a:r>
              <a:rPr lang="en-GB" sz="1200" kern="1200" baseline="30000">
                <a:solidFill>
                  <a:schemeClr val="tx1"/>
                </a:solidFill>
                <a:effectLst/>
                <a:latin typeface="Open Sans"/>
              </a:rPr>
              <a:t>st</a:t>
            </a:r>
            <a:r>
              <a:rPr lang="en-GB" baseline="30000">
                <a:latin typeface="Open Sans"/>
              </a:rPr>
              <a:t>,</a:t>
            </a:r>
            <a:r>
              <a:rPr lang="en-GB" sz="1200" kern="1200">
                <a:solidFill>
                  <a:schemeClr val="tx1"/>
                </a:solidFill>
                <a:effectLst/>
                <a:latin typeface="Open Sans"/>
              </a:rPr>
              <a:t> or December 25</a:t>
            </a:r>
            <a:r>
              <a:rPr lang="en-GB" sz="1200" kern="1200" baseline="30000">
                <a:solidFill>
                  <a:schemeClr val="tx1"/>
                </a:solidFill>
                <a:effectLst/>
                <a:latin typeface="Open Sans"/>
              </a:rPr>
              <a:t>th</a:t>
            </a:r>
            <a:r>
              <a:rPr lang="en-GB" sz="1200" kern="1200">
                <a:solidFill>
                  <a:schemeClr val="tx1"/>
                </a:solidFill>
                <a:effectLst/>
                <a:latin typeface="Open Sans"/>
              </a:rPr>
              <a:t> are holidays.</a:t>
            </a:r>
          </a:p>
        </p:txBody>
      </p:sp>
      <p:sp>
        <p:nvSpPr>
          <p:cNvPr id="4" name="Slide Number Placeholder 3"/>
          <p:cNvSpPr>
            <a:spLocks noGrp="1"/>
          </p:cNvSpPr>
          <p:nvPr>
            <p:ph type="sldNum" sz="quarter" idx="5"/>
          </p:nvPr>
        </p:nvSpPr>
        <p:spPr/>
        <p:txBody>
          <a:bodyPr/>
          <a:lstStyle/>
          <a:p>
            <a:fld id="{496A28AF-C390-D94A-86D3-7BD7243CB0E2}" type="slidenum">
              <a:rPr lang="en-US" smtClean="0"/>
              <a:t>12</a:t>
            </a:fld>
            <a:endParaRPr lang="en-US"/>
          </a:p>
        </p:txBody>
      </p:sp>
    </p:spTree>
    <p:extLst>
      <p:ext uri="{BB962C8B-B14F-4D97-AF65-F5344CB8AC3E}">
        <p14:creationId xmlns:p14="http://schemas.microsoft.com/office/powerpoint/2010/main" val="19645372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a:solidFill>
                  <a:schemeClr val="tx1"/>
                </a:solidFill>
                <a:effectLst/>
                <a:latin typeface="Open Sans"/>
              </a:rPr>
              <a:t>In this mini-lecture, we will learn about the </a:t>
            </a:r>
            <a:r>
              <a:rPr lang="en-GB">
                <a:latin typeface="Open Sans"/>
              </a:rPr>
              <a:t>second part </a:t>
            </a:r>
            <a:r>
              <a:rPr lang="en-GB" sz="1200" kern="1200">
                <a:solidFill>
                  <a:schemeClr val="tx1"/>
                </a:solidFill>
                <a:effectLst/>
                <a:latin typeface="Open Sans"/>
              </a:rPr>
              <a:t>of the second step</a:t>
            </a:r>
            <a:r>
              <a:rPr lang="en-GB">
                <a:latin typeface="Open Sans"/>
              </a:rPr>
              <a:t>:</a:t>
            </a:r>
            <a:r>
              <a:rPr lang="en-GB" sz="1200" kern="1200">
                <a:solidFill>
                  <a:schemeClr val="tx1"/>
                </a:solidFill>
                <a:effectLst/>
                <a:latin typeface="Open Sans"/>
              </a:rPr>
              <a:t> scenario development.</a:t>
            </a:r>
            <a:r>
              <a:rPr lang="en-GB">
                <a:latin typeface="Open Sans"/>
              </a:rPr>
              <a:t> </a:t>
            </a:r>
            <a:endParaRPr lang="en-GB" sz="1200" kern="1200">
              <a:solidFill>
                <a:schemeClr val="tx1"/>
              </a:solidFill>
              <a:effectLst/>
              <a:ea typeface="+mn-ea"/>
              <a:cs typeface="+mn-cs"/>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13</a:t>
            </a:fld>
            <a:endParaRPr lang="en-US"/>
          </a:p>
        </p:txBody>
      </p:sp>
    </p:spTree>
    <p:extLst>
      <p:ext uri="{BB962C8B-B14F-4D97-AF65-F5344CB8AC3E}">
        <p14:creationId xmlns:p14="http://schemas.microsoft.com/office/powerpoint/2010/main" val="5697679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Open Sans"/>
              </a:rPr>
              <a:t>Let us now consider the other inputs from the user, those in blue on the right hand side. There are the technical inputs. </a:t>
            </a:r>
            <a:br>
              <a:rPr lang="en-GB" dirty="0">
                <a:latin typeface="Open Sans"/>
              </a:rPr>
            </a:br>
            <a:br>
              <a:rPr lang="en-GB" dirty="0"/>
            </a:br>
            <a:endParaRPr lang="en-GB"/>
          </a:p>
          <a:p>
            <a:endParaRPr lang="en-GB" dirty="0"/>
          </a:p>
        </p:txBody>
      </p:sp>
      <p:sp>
        <p:nvSpPr>
          <p:cNvPr id="4" name="Slide Number Placeholder 3"/>
          <p:cNvSpPr>
            <a:spLocks noGrp="1"/>
          </p:cNvSpPr>
          <p:nvPr>
            <p:ph type="sldNum" sz="quarter" idx="5"/>
          </p:nvPr>
        </p:nvSpPr>
        <p:spPr/>
        <p:txBody>
          <a:bodyPr/>
          <a:lstStyle/>
          <a:p>
            <a:fld id="{496A28AF-C390-D94A-86D3-7BD7243CB0E2}" type="slidenum">
              <a:rPr lang="en-US" smtClean="0"/>
              <a:t>14</a:t>
            </a:fld>
            <a:endParaRPr lang="en-US"/>
          </a:p>
        </p:txBody>
      </p:sp>
    </p:spTree>
    <p:extLst>
      <p:ext uri="{BB962C8B-B14F-4D97-AF65-F5344CB8AC3E}">
        <p14:creationId xmlns:p14="http://schemas.microsoft.com/office/powerpoint/2010/main" val="38833178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Open Sans"/>
              </a:rPr>
              <a:t>The first technical input we’ll discuss is the share of electricity supplied by the grid for each sector. This value is specified so that local generation can be accounted for in each sector. This diagram shows an example of what share of electricity is supplied by the grid for each sector. In this example, both </a:t>
            </a:r>
            <a:r>
              <a:rPr lang="en-GB" dirty="0">
                <a:latin typeface="Open Sans"/>
              </a:rPr>
              <a:t>service</a:t>
            </a:r>
            <a:r>
              <a:rPr lang="en-GB" sz="1200" kern="1200" dirty="0">
                <a:solidFill>
                  <a:schemeClr val="tx1"/>
                </a:solidFill>
                <a:effectLst/>
                <a:latin typeface="Open Sans"/>
              </a:rPr>
              <a:t> and transportation are completely reliant on the central grid for electricity. The industry sector gets 95 percent of its electricity from the grid, with backup generators providing the remaining 5 percent.</a:t>
            </a:r>
            <a:r>
              <a:rPr lang="en-GB" dirty="0">
                <a:latin typeface="Open Sans"/>
              </a:rPr>
              <a:t> The household sector relies</a:t>
            </a:r>
            <a:r>
              <a:rPr lang="en-GB" sz="1200" kern="1200" dirty="0">
                <a:solidFill>
                  <a:schemeClr val="tx1"/>
                </a:solidFill>
                <a:effectLst/>
                <a:latin typeface="Open Sans"/>
              </a:rPr>
              <a:t> on the grid for 80 percent of their demand, with rooftop solar meeting 15 percent and backup generators providing 5 percent. The electricity from backup generators and rooftop solar </a:t>
            </a:r>
            <a:r>
              <a:rPr lang="en-GB" dirty="0">
                <a:latin typeface="Open Sans"/>
              </a:rPr>
              <a:t>is</a:t>
            </a:r>
            <a:r>
              <a:rPr lang="en-GB" sz="1200" kern="1200" dirty="0">
                <a:solidFill>
                  <a:schemeClr val="tx1"/>
                </a:solidFill>
                <a:effectLst/>
                <a:latin typeface="Open Sans"/>
              </a:rPr>
              <a:t> to give an example of other electricity supplies</a:t>
            </a:r>
            <a:r>
              <a:rPr lang="en-GB" dirty="0">
                <a:latin typeface="Open Sans"/>
              </a:rPr>
              <a:t>:</a:t>
            </a:r>
            <a:r>
              <a:rPr lang="en-GB" sz="1200" kern="1200" dirty="0">
                <a:solidFill>
                  <a:schemeClr val="tx1"/>
                </a:solidFill>
                <a:effectLst/>
                <a:latin typeface="Open Sans"/>
              </a:rPr>
              <a:t> you only need to provide the percent of electricity supplied by the grid for each sector. This value is specified for each year modelled, so you can change it to account for any expected increase </a:t>
            </a:r>
            <a:r>
              <a:rPr lang="en-GB" dirty="0">
                <a:latin typeface="Open Sans"/>
              </a:rPr>
              <a:t>in local</a:t>
            </a:r>
            <a:r>
              <a:rPr lang="en-GB" sz="1200" kern="1200" dirty="0">
                <a:solidFill>
                  <a:schemeClr val="tx1"/>
                </a:solidFill>
                <a:effectLst/>
                <a:latin typeface="Open Sans"/>
              </a:rPr>
              <a:t> generation in different sectors, if applicable.</a:t>
            </a:r>
          </a:p>
        </p:txBody>
      </p:sp>
      <p:sp>
        <p:nvSpPr>
          <p:cNvPr id="4" name="Slide Number Placeholder 3"/>
          <p:cNvSpPr>
            <a:spLocks noGrp="1"/>
          </p:cNvSpPr>
          <p:nvPr>
            <p:ph type="sldNum" sz="quarter" idx="5"/>
          </p:nvPr>
        </p:nvSpPr>
        <p:spPr/>
        <p:txBody>
          <a:bodyPr/>
          <a:lstStyle/>
          <a:p>
            <a:fld id="{496A28AF-C390-D94A-86D3-7BD7243CB0E2}" type="slidenum">
              <a:rPr lang="en-US" smtClean="0"/>
              <a:t>15</a:t>
            </a:fld>
            <a:endParaRPr lang="en-US"/>
          </a:p>
        </p:txBody>
      </p:sp>
    </p:spTree>
    <p:extLst>
      <p:ext uri="{BB962C8B-B14F-4D97-AF65-F5344CB8AC3E}">
        <p14:creationId xmlns:p14="http://schemas.microsoft.com/office/powerpoint/2010/main" val="18253257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Open Sans"/>
              </a:rPr>
              <a:t>The second technical input is the share of clients by sector. </a:t>
            </a:r>
            <a:endParaRPr lang="en-US" dirty="0"/>
          </a:p>
          <a:p>
            <a:r>
              <a:rPr lang="en-GB" dirty="0">
                <a:latin typeface="Open Sans"/>
              </a:rPr>
              <a:t>As</a:t>
            </a:r>
            <a:r>
              <a:rPr lang="en-GB" sz="1200" kern="1200" dirty="0">
                <a:solidFill>
                  <a:schemeClr val="tx1"/>
                </a:solidFill>
                <a:effectLst/>
                <a:latin typeface="Open Sans"/>
              </a:rPr>
              <a:t> we have seen, in </a:t>
            </a:r>
            <a:r>
              <a:rPr lang="en-GB" dirty="0">
                <a:latin typeface="Open Sans"/>
              </a:rPr>
              <a:t>MAED-E.L.,</a:t>
            </a:r>
            <a:r>
              <a:rPr lang="en-GB" sz="1200" kern="1200" baseline="0" dirty="0">
                <a:solidFill>
                  <a:schemeClr val="tx1"/>
                </a:solidFill>
                <a:effectLst/>
                <a:latin typeface="Open Sans"/>
              </a:rPr>
              <a:t> </a:t>
            </a:r>
            <a:r>
              <a:rPr lang="en-GB" sz="1200" kern="1200" dirty="0">
                <a:solidFill>
                  <a:schemeClr val="tx1"/>
                </a:solidFill>
                <a:effectLst/>
                <a:latin typeface="Open Sans"/>
              </a:rPr>
              <a:t>it is possible to define clients within</a:t>
            </a:r>
            <a:r>
              <a:rPr lang="en-GB" sz="1200" kern="1200" baseline="0" dirty="0">
                <a:solidFill>
                  <a:schemeClr val="tx1"/>
                </a:solidFill>
                <a:effectLst/>
                <a:latin typeface="Open Sans"/>
              </a:rPr>
              <a:t> the </a:t>
            </a:r>
            <a:r>
              <a:rPr lang="en-GB" sz="1200" kern="1200" dirty="0">
                <a:solidFill>
                  <a:schemeClr val="tx1"/>
                </a:solidFill>
                <a:effectLst/>
                <a:latin typeface="Open Sans"/>
              </a:rPr>
              <a:t>sectors. This option allows us to model subsectors with different load demands and patterns.</a:t>
            </a:r>
            <a:endParaRPr lang="en-GB" dirty="0"/>
          </a:p>
          <a:p>
            <a:r>
              <a:rPr lang="en-GB" sz="1200" kern="1200" dirty="0">
                <a:solidFill>
                  <a:schemeClr val="tx1"/>
                </a:solidFill>
                <a:effectLst/>
                <a:latin typeface="Open Sans"/>
              </a:rPr>
              <a:t>For example, let us suppose that the Industry sector includes three sub-sectors or clients; the steel industry, agriculture</a:t>
            </a:r>
            <a:r>
              <a:rPr lang="en-GB" dirty="0">
                <a:latin typeface="Open Sans"/>
              </a:rPr>
              <a:t>,</a:t>
            </a:r>
            <a:r>
              <a:rPr lang="en-GB" sz="1200" kern="1200" dirty="0">
                <a:solidFill>
                  <a:schemeClr val="tx1"/>
                </a:solidFill>
                <a:effectLst/>
                <a:latin typeface="Open Sans"/>
              </a:rPr>
              <a:t> and a third one comprising all other clients. The steel industry is a large consumer that works continuously, leading to a high but even electricity load. </a:t>
            </a:r>
            <a:r>
              <a:rPr lang="en-GB" dirty="0">
                <a:latin typeface="Open Sans"/>
              </a:rPr>
              <a:t>For the</a:t>
            </a:r>
            <a:r>
              <a:rPr lang="en-GB" sz="1200" kern="1200" dirty="0">
                <a:solidFill>
                  <a:schemeClr val="tx1"/>
                </a:solidFill>
                <a:effectLst/>
                <a:latin typeface="Open Sans"/>
              </a:rPr>
              <a:t> agriculture sector</a:t>
            </a:r>
            <a:r>
              <a:rPr lang="en-GB" dirty="0">
                <a:latin typeface="Open Sans"/>
              </a:rPr>
              <a:t> the</a:t>
            </a:r>
            <a:r>
              <a:rPr lang="en-GB" sz="1200" kern="1200" dirty="0">
                <a:solidFill>
                  <a:schemeClr val="tx1"/>
                </a:solidFill>
                <a:effectLst/>
                <a:latin typeface="Open Sans"/>
              </a:rPr>
              <a:t> electricity demand is lower and most work - and therefore the electricity demand - occurs during day-light hours. The rest of the industries mainly follow regular working hours and </a:t>
            </a:r>
            <a:r>
              <a:rPr lang="en-GB" dirty="0">
                <a:latin typeface="Open Sans"/>
              </a:rPr>
              <a:t>have</a:t>
            </a:r>
            <a:r>
              <a:rPr lang="en-GB" sz="1200" kern="1200" dirty="0">
                <a:solidFill>
                  <a:schemeClr val="tx1"/>
                </a:solidFill>
                <a:effectLst/>
                <a:latin typeface="Open Sans"/>
              </a:rPr>
              <a:t> a similar load pattern. </a:t>
            </a:r>
            <a:r>
              <a:rPr lang="en-GB" dirty="0">
                <a:latin typeface="Open Sans"/>
              </a:rPr>
              <a:t>In this case</a:t>
            </a:r>
            <a:r>
              <a:rPr lang="en-GB" sz="1200" kern="1200" dirty="0">
                <a:solidFill>
                  <a:schemeClr val="tx1"/>
                </a:solidFill>
                <a:effectLst/>
                <a:latin typeface="Open Sans"/>
              </a:rPr>
              <a:t>, it is possible to define 3 clients for the Industry sector, and in order to model them each of the client’s share of total demand for the sector must be defined.</a:t>
            </a:r>
            <a:r>
              <a:rPr lang="en-GB" dirty="0">
                <a:latin typeface="Open Sans"/>
              </a:rPr>
              <a:t> </a:t>
            </a:r>
            <a:endParaRPr lang="en-GB" sz="1200" kern="1200" dirty="0">
              <a:solidFill>
                <a:schemeClr val="tx1"/>
              </a:solidFill>
              <a:effectLst/>
            </a:endParaRPr>
          </a:p>
          <a:p>
            <a:r>
              <a:rPr lang="en-GB" sz="1200" kern="1200" dirty="0">
                <a:solidFill>
                  <a:schemeClr val="tx1"/>
                </a:solidFill>
                <a:effectLst/>
                <a:latin typeface="Open Sans"/>
              </a:rPr>
              <a:t>To be able to model individual clients in </a:t>
            </a:r>
            <a:r>
              <a:rPr lang="en-GB" dirty="0">
                <a:latin typeface="Open Sans"/>
              </a:rPr>
              <a:t>MAED-E.L.,</a:t>
            </a:r>
            <a:r>
              <a:rPr lang="en-GB" sz="1200" kern="1200" dirty="0">
                <a:solidFill>
                  <a:schemeClr val="tx1"/>
                </a:solidFill>
                <a:effectLst/>
                <a:latin typeface="Open Sans"/>
              </a:rPr>
              <a:t> it is necessary to have load data for each of them. This is because for each defined client the modulating</a:t>
            </a:r>
            <a:r>
              <a:rPr lang="en-GB" sz="1200" kern="1200" baseline="0" dirty="0">
                <a:solidFill>
                  <a:schemeClr val="tx1"/>
                </a:solidFill>
                <a:effectLst/>
                <a:latin typeface="Open Sans"/>
              </a:rPr>
              <a:t> </a:t>
            </a:r>
            <a:r>
              <a:rPr lang="en-GB" sz="1200" kern="1200" dirty="0">
                <a:solidFill>
                  <a:schemeClr val="tx1"/>
                </a:solidFill>
                <a:effectLst/>
                <a:latin typeface="Open Sans"/>
              </a:rPr>
              <a:t>coefficients must be input.</a:t>
            </a:r>
          </a:p>
          <a:p>
            <a:r>
              <a:rPr lang="en-GB" sz="1200" kern="1200" dirty="0">
                <a:solidFill>
                  <a:schemeClr val="tx1"/>
                </a:solidFill>
                <a:effectLst/>
                <a:latin typeface="Open Sans"/>
              </a:rPr>
              <a:t>It is therefore important to ensure that the necessary load information is available before deciding to pursue this option. If all subsectors within a sector have a similar hourly behaviour or if the hourly data is available only for the sector as a whole and not for the subsectors, it is recommended that the sector is modelled as a single client.</a:t>
            </a:r>
          </a:p>
          <a:p>
            <a:r>
              <a:rPr lang="en-GB" sz="1200" kern="1200" dirty="0">
                <a:solidFill>
                  <a:schemeClr val="tx1"/>
                </a:solidFill>
                <a:effectLst/>
                <a:latin typeface="Open Sans"/>
              </a:rPr>
              <a:t>If multiple clients are included in the same sector, we also need to designate the portion of that sector’s demand that each client makes up. In this example, the relatively large steelmaking industry accounts for 40 percent of industry demand, while agriculture only accounts for 10 percent. You can input different values for each year modelled to account for the rise and fall of different clients over time.</a:t>
            </a:r>
          </a:p>
          <a:p>
            <a:endParaRPr lang="en-GB" sz="1200" kern="1200" dirty="0">
              <a:solidFill>
                <a:schemeClr val="tx1"/>
              </a:solidFill>
              <a:effectLst/>
              <a:ea typeface="+mn-ea"/>
              <a:cs typeface="+mn-cs"/>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16</a:t>
            </a:fld>
            <a:endParaRPr lang="en-US"/>
          </a:p>
        </p:txBody>
      </p:sp>
    </p:spTree>
    <p:extLst>
      <p:ext uri="{BB962C8B-B14F-4D97-AF65-F5344CB8AC3E}">
        <p14:creationId xmlns:p14="http://schemas.microsoft.com/office/powerpoint/2010/main" val="6172217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Open Sans"/>
              </a:rPr>
              <a:t>The third and fourth technical inputs are transmission and distribution losses. </a:t>
            </a:r>
            <a:endParaRPr lang="en-US" dirty="0"/>
          </a:p>
          <a:p>
            <a:r>
              <a:rPr lang="en-GB" dirty="0">
                <a:latin typeface="Open Sans"/>
              </a:rPr>
              <a:t>MAED-E.L.</a:t>
            </a:r>
            <a:r>
              <a:rPr lang="en-GB" sz="1200" kern="1200" dirty="0">
                <a:solidFill>
                  <a:schemeClr val="tx1"/>
                </a:solidFill>
                <a:effectLst/>
                <a:latin typeface="Open Sans"/>
              </a:rPr>
              <a:t> is designed to model the hourly electric power demand that the electricity system will have to provide. This means that the total transmission losses at system level and the sectoral distribution losses should be added to the electricity demand</a:t>
            </a:r>
            <a:r>
              <a:rPr lang="en-GB" dirty="0">
                <a:latin typeface="Open Sans"/>
              </a:rPr>
              <a:t>.</a:t>
            </a:r>
            <a:r>
              <a:rPr lang="en-GB" sz="1200" kern="1200" dirty="0">
                <a:solidFill>
                  <a:schemeClr val="tx1"/>
                </a:solidFill>
                <a:effectLst/>
                <a:latin typeface="Open Sans"/>
              </a:rPr>
              <a:t> </a:t>
            </a:r>
            <a:r>
              <a:rPr lang="en-GB" dirty="0">
                <a:latin typeface="Open Sans"/>
              </a:rPr>
              <a:t>This is done in order</a:t>
            </a:r>
            <a:r>
              <a:rPr lang="en-GB" sz="1200" kern="1200" dirty="0">
                <a:solidFill>
                  <a:schemeClr val="tx1"/>
                </a:solidFill>
                <a:effectLst/>
                <a:latin typeface="Open Sans"/>
              </a:rPr>
              <a:t> to obtain the total electricity that the power system should supply.</a:t>
            </a:r>
            <a:endParaRPr lang="en-GB" dirty="0"/>
          </a:p>
          <a:p>
            <a:r>
              <a:rPr lang="en-GB" sz="1200" kern="1200" dirty="0">
                <a:solidFill>
                  <a:schemeClr val="tx1"/>
                </a:solidFill>
                <a:effectLst/>
                <a:latin typeface="Open Sans"/>
              </a:rPr>
              <a:t>The electricity losses, either transmission or distribution, are caused by different factors</a:t>
            </a:r>
            <a:r>
              <a:rPr lang="en-GB" dirty="0">
                <a:latin typeface="Open Sans"/>
              </a:rPr>
              <a:t>.</a:t>
            </a:r>
            <a:r>
              <a:rPr lang="en-GB" sz="1200" kern="1200" dirty="0">
                <a:solidFill>
                  <a:schemeClr val="tx1"/>
                </a:solidFill>
                <a:effectLst/>
                <a:latin typeface="Open Sans"/>
              </a:rPr>
              <a:t> </a:t>
            </a:r>
            <a:r>
              <a:rPr lang="en-GB" dirty="0">
                <a:latin typeface="Open Sans"/>
              </a:rPr>
              <a:t>These</a:t>
            </a:r>
            <a:r>
              <a:rPr lang="en-GB" sz="1200" kern="1200" dirty="0">
                <a:solidFill>
                  <a:schemeClr val="tx1"/>
                </a:solidFill>
                <a:effectLst/>
                <a:latin typeface="Open Sans"/>
              </a:rPr>
              <a:t> could be technical like the Joule and Corona effects, and non-technical, due to electricity theft or inaccuracies in metering and billing, among other issues. The technical losses are caused by energy dissipation in the conductors and equipment used for transmission, transformation</a:t>
            </a:r>
            <a:r>
              <a:rPr lang="en-GB" dirty="0">
                <a:latin typeface="Open Sans"/>
              </a:rPr>
              <a:t>,</a:t>
            </a:r>
            <a:r>
              <a:rPr lang="en-GB" sz="1200" kern="1200" dirty="0">
                <a:solidFill>
                  <a:schemeClr val="tx1"/>
                </a:solidFill>
                <a:effectLst/>
                <a:latin typeface="Open Sans"/>
              </a:rPr>
              <a:t> and distribution, which depend on the load level, the pattern of the energy use, and the capacity and configuration of the transmission and distribution systems. However, due to the difficulties in making actual measurements, it is common for the electricity losses to simply be calculated as the difference between the actual electricity generation and the electricity sales. This is usually presented as a percentage of total generation for a certain period. In long-term planning studies, a yearly average value is most often used, and this is what is used in </a:t>
            </a:r>
            <a:r>
              <a:rPr lang="en-GB" dirty="0">
                <a:latin typeface="Open Sans"/>
              </a:rPr>
              <a:t>MAED-E.L..</a:t>
            </a:r>
            <a:endParaRPr lang="en-GB" sz="1200" kern="1200" dirty="0">
              <a:solidFill>
                <a:schemeClr val="tx1"/>
              </a:solidFill>
              <a:effectLst/>
              <a:latin typeface="Open Sans"/>
            </a:endParaRPr>
          </a:p>
          <a:p>
            <a:r>
              <a:rPr lang="en-GB" sz="1200" kern="1200" dirty="0">
                <a:solidFill>
                  <a:schemeClr val="tx1"/>
                </a:solidFill>
                <a:effectLst/>
                <a:latin typeface="Open Sans"/>
              </a:rPr>
              <a:t>Because the different sectors share the same transmission system, only one system-wide transmission loss value is input for each year that is modelled. However, sectors may have very different distribution losses, so these are defined for each sector for each year modelled. Because the user can input different transmission and distribution losses for each year modelled, they can account for system efficiency improvements or degradation of infrastructure over time.</a:t>
            </a:r>
          </a:p>
        </p:txBody>
      </p:sp>
      <p:sp>
        <p:nvSpPr>
          <p:cNvPr id="4" name="Slide Number Placeholder 3"/>
          <p:cNvSpPr>
            <a:spLocks noGrp="1"/>
          </p:cNvSpPr>
          <p:nvPr>
            <p:ph type="sldNum" sz="quarter" idx="5"/>
          </p:nvPr>
        </p:nvSpPr>
        <p:spPr/>
        <p:txBody>
          <a:bodyPr/>
          <a:lstStyle/>
          <a:p>
            <a:fld id="{496A28AF-C390-D94A-86D3-7BD7243CB0E2}" type="slidenum">
              <a:rPr lang="en-US" smtClean="0"/>
              <a:t>17</a:t>
            </a:fld>
            <a:endParaRPr lang="en-US"/>
          </a:p>
        </p:txBody>
      </p:sp>
    </p:spTree>
    <p:extLst>
      <p:ext uri="{BB962C8B-B14F-4D97-AF65-F5344CB8AC3E}">
        <p14:creationId xmlns:p14="http://schemas.microsoft.com/office/powerpoint/2010/main" val="41918741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a:solidFill>
                  <a:schemeClr val="tx1"/>
                </a:solidFill>
                <a:effectLst/>
                <a:latin typeface="Open Sans"/>
              </a:rPr>
              <a:t>In this mini-lecture, we will learn about the </a:t>
            </a:r>
            <a:r>
              <a:rPr lang="en-GB">
                <a:latin typeface="Open Sans"/>
              </a:rPr>
              <a:t>final step: results analysis.</a:t>
            </a:r>
          </a:p>
          <a:p>
            <a:endParaRPr lang="en-GB"/>
          </a:p>
        </p:txBody>
      </p:sp>
      <p:sp>
        <p:nvSpPr>
          <p:cNvPr id="4" name="Slide Number Placeholder 3"/>
          <p:cNvSpPr>
            <a:spLocks noGrp="1"/>
          </p:cNvSpPr>
          <p:nvPr>
            <p:ph type="sldNum" sz="quarter" idx="5"/>
          </p:nvPr>
        </p:nvSpPr>
        <p:spPr/>
        <p:txBody>
          <a:bodyPr/>
          <a:lstStyle/>
          <a:p>
            <a:fld id="{496A28AF-C390-D94A-86D3-7BD7243CB0E2}" type="slidenum">
              <a:rPr lang="en-US" smtClean="0"/>
              <a:t>18</a:t>
            </a:fld>
            <a:endParaRPr lang="en-US"/>
          </a:p>
        </p:txBody>
      </p:sp>
    </p:spTree>
    <p:extLst>
      <p:ext uri="{BB962C8B-B14F-4D97-AF65-F5344CB8AC3E}">
        <p14:creationId xmlns:p14="http://schemas.microsoft.com/office/powerpoint/2010/main" val="2238809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Open Sans"/>
              </a:rPr>
              <a:t>In the previous steps, all the input data were defined. These included: the annual electricity demand, the percentages of electricity supplied by the grid to clients, the structure per sector, transmission and distribution losses, as well as seasonal, daily, and hourly coefficients. Therefore</a:t>
            </a:r>
            <a:r>
              <a:rPr lang="en-US" kern="1200" dirty="0">
                <a:effectLst/>
                <a:latin typeface="Open Sans"/>
              </a:rPr>
              <a:t>, the </a:t>
            </a:r>
            <a:r>
              <a:rPr lang="en-US" dirty="0">
                <a:latin typeface="Open Sans"/>
              </a:rPr>
              <a:t>next step is to check if the results for the base year are satisfactory, a process which is like spot the difference. The hope, of course, is that they are similar, with negligible differences, meaning the input data is sound and you can proceed with the analysis. </a:t>
            </a:r>
          </a:p>
          <a:p>
            <a:endParaRPr lang="en-GB" dirty="0"/>
          </a:p>
          <a:p>
            <a:endParaRPr lang="en-GB" dirty="0"/>
          </a:p>
        </p:txBody>
      </p:sp>
      <p:sp>
        <p:nvSpPr>
          <p:cNvPr id="4" name="Slide Number Placeholder 3"/>
          <p:cNvSpPr>
            <a:spLocks noGrp="1"/>
          </p:cNvSpPr>
          <p:nvPr>
            <p:ph type="sldNum" sz="quarter" idx="5"/>
          </p:nvPr>
        </p:nvSpPr>
        <p:spPr/>
        <p:txBody>
          <a:bodyPr/>
          <a:lstStyle/>
          <a:p>
            <a:fld id="{496A28AF-C390-D94A-86D3-7BD7243CB0E2}" type="slidenum">
              <a:rPr lang="en-US" smtClean="0"/>
              <a:t>19</a:t>
            </a:fld>
            <a:endParaRPr lang="en-US"/>
          </a:p>
        </p:txBody>
      </p:sp>
    </p:spTree>
    <p:extLst>
      <p:ext uri="{BB962C8B-B14F-4D97-AF65-F5344CB8AC3E}">
        <p14:creationId xmlns:p14="http://schemas.microsoft.com/office/powerpoint/2010/main" val="1717795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latin typeface="Open Sans"/>
              </a:rPr>
              <a:t>This lecture has four Intended Learning Outcomes:</a:t>
            </a:r>
          </a:p>
          <a:p>
            <a:pPr marL="342900" indent="-342900" algn="l">
              <a:buAutoNum type="arabicPeriod"/>
            </a:pPr>
            <a:r>
              <a:rPr lang="en-US" sz="1200" dirty="0">
                <a:latin typeface="Open Sans"/>
                <a:ea typeface="Open Sans" panose="020B0606030504020204" pitchFamily="34" charset="0"/>
                <a:cs typeface="Open Sans" panose="020B0606030504020204" pitchFamily="34" charset="0"/>
              </a:rPr>
              <a:t>Describe how </a:t>
            </a:r>
            <a:r>
              <a:rPr lang="en-US" dirty="0">
                <a:latin typeface="Open Sans"/>
                <a:ea typeface="Open Sans" panose="020B0606030504020204" pitchFamily="34" charset="0"/>
                <a:cs typeface="Open Sans" panose="020B0606030504020204" pitchFamily="34" charset="0"/>
              </a:rPr>
              <a:t>MAED-E.L.</a:t>
            </a:r>
            <a:r>
              <a:rPr lang="en-US" sz="1200" dirty="0">
                <a:latin typeface="Open Sans"/>
                <a:ea typeface="Open Sans" panose="020B0606030504020204" pitchFamily="34" charset="0"/>
                <a:cs typeface="Open Sans" panose="020B0606030504020204" pitchFamily="34" charset="0"/>
              </a:rPr>
              <a:t> calculates annual hourly electricity demand from client and sector demand</a:t>
            </a:r>
            <a:endParaRPr lang="en-GB" sz="1200" dirty="0">
              <a:latin typeface="Open Sans"/>
              <a:cs typeface="Open Sans" panose="020B0606030504020204" pitchFamily="34" charset="0"/>
            </a:endParaRPr>
          </a:p>
          <a:p>
            <a:pPr marL="342900" indent="-342900" algn="l">
              <a:buAutoNum type="arabicPeriod"/>
            </a:pPr>
            <a:r>
              <a:rPr lang="en-US" sz="1200" dirty="0">
                <a:latin typeface="Open Sans"/>
                <a:ea typeface="Open Sans" panose="020B0606030504020204" pitchFamily="34" charset="0"/>
                <a:cs typeface="Open Sans" panose="020B0606030504020204" pitchFamily="34" charset="0"/>
              </a:rPr>
              <a:t>Understand the time-related scenario inputs</a:t>
            </a:r>
            <a:endParaRPr lang="en-GB" dirty="0">
              <a:latin typeface="Open Sans"/>
              <a:cs typeface="Open Sans" panose="020B0606030504020204" pitchFamily="34" charset="0"/>
            </a:endParaRPr>
          </a:p>
          <a:p>
            <a:pPr marL="342900" indent="-342900" algn="l">
              <a:buFont typeface="Arial" panose="020B0604020202020204" pitchFamily="34" charset="0"/>
              <a:buAutoNum type="arabicPeriod"/>
            </a:pPr>
            <a:r>
              <a:rPr lang="en-US" sz="1200" dirty="0">
                <a:latin typeface="Open Sans"/>
                <a:ea typeface="Open Sans" panose="020B0606030504020204" pitchFamily="34" charset="0"/>
                <a:cs typeface="Open Sans" panose="020B0606030504020204" pitchFamily="34" charset="0"/>
              </a:rPr>
              <a:t>Understand the technical scenario inputs</a:t>
            </a:r>
            <a:endParaRPr lang="en-GB" sz="1200" dirty="0">
              <a:latin typeface="Open Sans"/>
              <a:cs typeface="Open Sans" panose="020B0606030504020204" pitchFamily="34" charset="0"/>
            </a:endParaRPr>
          </a:p>
          <a:p>
            <a:pPr marL="342900" indent="-342900">
              <a:buAutoNum type="arabicPeriod"/>
            </a:pPr>
            <a:r>
              <a:rPr lang="en-US" sz="1200" dirty="0">
                <a:latin typeface="Open Sans"/>
                <a:ea typeface="Open Sans" panose="020B0606030504020204" pitchFamily="34" charset="0"/>
                <a:cs typeface="Open Sans" panose="020B0606030504020204" pitchFamily="34" charset="0"/>
              </a:rPr>
              <a:t>Evaluate the accuracy </a:t>
            </a:r>
            <a:r>
              <a:rPr lang="en-US" dirty="0">
                <a:latin typeface="Open Sans"/>
                <a:ea typeface="Open Sans" panose="020B0606030504020204" pitchFamily="34" charset="0"/>
                <a:cs typeface="Open Sans" panose="020B0606030504020204" pitchFamily="34" charset="0"/>
              </a:rPr>
              <a:t>of MAED-E.L. projected</a:t>
            </a:r>
            <a:r>
              <a:rPr lang="en-US" sz="1200" dirty="0">
                <a:latin typeface="Open Sans"/>
                <a:ea typeface="Open Sans" panose="020B0606030504020204" pitchFamily="34" charset="0"/>
                <a:cs typeface="Open Sans" panose="020B0606030504020204" pitchFamily="34" charset="0"/>
              </a:rPr>
              <a:t> hourly electricity demand profiles</a:t>
            </a:r>
            <a:endParaRPr lang="en-GB" dirty="0">
              <a:latin typeface="Open Sans"/>
              <a:cs typeface="Open Sans" panose="020B0606030504020204" pitchFamily="34" charset="0"/>
            </a:endParaRPr>
          </a:p>
          <a:p>
            <a:endParaRPr lang="en-US"/>
          </a:p>
          <a:p>
            <a:endParaRPr lang="en-US"/>
          </a:p>
        </p:txBody>
      </p:sp>
      <p:sp>
        <p:nvSpPr>
          <p:cNvPr id="4" name="Slide Number Placeholder 3"/>
          <p:cNvSpPr>
            <a:spLocks noGrp="1"/>
          </p:cNvSpPr>
          <p:nvPr>
            <p:ph type="sldNum" sz="quarter" idx="5"/>
          </p:nvPr>
        </p:nvSpPr>
        <p:spPr/>
        <p:txBody>
          <a:bodyPr/>
          <a:lstStyle/>
          <a:p>
            <a:fld id="{496A28AF-C390-D94A-86D3-7BD7243CB0E2}" type="slidenum">
              <a:rPr lang="en-US" smtClean="0"/>
              <a:t>2</a:t>
            </a:fld>
            <a:endParaRPr lang="en-US"/>
          </a:p>
        </p:txBody>
      </p:sp>
    </p:spTree>
    <p:extLst>
      <p:ext uri="{BB962C8B-B14F-4D97-AF65-F5344CB8AC3E}">
        <p14:creationId xmlns:p14="http://schemas.microsoft.com/office/powerpoint/2010/main" val="10345492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en-US" dirty="0">
                <a:latin typeface="Open Sans"/>
              </a:rPr>
              <a:t>As you will know from the hands-on, the user has access to the results after calculating them using the option in the navigation menu. Once the calculations are done, the results of each year are presented in their respective table. </a:t>
            </a:r>
            <a:r>
              <a:rPr lang="en-US" kern="1200" dirty="0">
                <a:effectLst/>
                <a:latin typeface="Open Sans"/>
              </a:rPr>
              <a:t>In </a:t>
            </a:r>
            <a:r>
              <a:rPr lang="en-US" dirty="0">
                <a:latin typeface="Open Sans"/>
              </a:rPr>
              <a:t>order to check the results of the base year, the user must compare the maximum load values with the statistical data. The season in which the peak load occurs must also be checked. </a:t>
            </a:r>
            <a:endParaRPr lang="en-US" dirty="0"/>
          </a:p>
          <a:p>
            <a:pPr>
              <a:spcBef>
                <a:spcPts val="0"/>
              </a:spcBef>
              <a:spcAft>
                <a:spcPts val="0"/>
              </a:spcAft>
            </a:pPr>
            <a:endParaRPr lang="en-US" dirty="0">
              <a:latin typeface="Open Sans"/>
            </a:endParaRPr>
          </a:p>
          <a:p>
            <a:pPr>
              <a:spcBef>
                <a:spcPts val="0"/>
              </a:spcBef>
              <a:spcAft>
                <a:spcPts val="0"/>
              </a:spcAft>
            </a:pPr>
            <a:r>
              <a:rPr lang="en-US" dirty="0">
                <a:latin typeface="Open Sans"/>
              </a:rPr>
              <a:t>Similarly, the user must evaluate whether the values of the load factors in each season and for the year on the whole are consistent with the base year values.</a:t>
            </a:r>
            <a:endParaRPr lang="en-US" dirty="0"/>
          </a:p>
          <a:p>
            <a:pPr>
              <a:spcBef>
                <a:spcPts val="0"/>
              </a:spcBef>
              <a:spcAft>
                <a:spcPts val="0"/>
              </a:spcAft>
            </a:pPr>
            <a:endParaRPr lang="en-US" dirty="0">
              <a:latin typeface="Open Sans"/>
            </a:endParaRPr>
          </a:p>
          <a:p>
            <a:pPr>
              <a:spcBef>
                <a:spcPts val="0"/>
              </a:spcBef>
              <a:spcAft>
                <a:spcPts val="0"/>
              </a:spcAft>
            </a:pPr>
            <a:r>
              <a:rPr lang="en-US" dirty="0">
                <a:latin typeface="Open Sans"/>
              </a:rPr>
              <a:t>If the base year results from MAED-E.L. are similar to those published in the statistical data</a:t>
            </a:r>
            <a:r>
              <a:rPr lang="en-US" kern="1200" dirty="0">
                <a:effectLst/>
                <a:latin typeface="Open Sans"/>
              </a:rPr>
              <a:t>, the </a:t>
            </a:r>
            <a:r>
              <a:rPr lang="en-US" dirty="0">
                <a:latin typeface="Open Sans"/>
              </a:rPr>
              <a:t>user can then </a:t>
            </a:r>
            <a:r>
              <a:rPr lang="en-US" dirty="0" err="1">
                <a:latin typeface="Open Sans"/>
              </a:rPr>
              <a:t>analyse</a:t>
            </a:r>
            <a:r>
              <a:rPr lang="en-US" dirty="0">
                <a:latin typeface="Open Sans"/>
              </a:rPr>
              <a:t> the results for the other years of the study. Otherwise, the user must review the input data in order to find the source of the differences and repeat this process until all issues have been solved and the results are satisfactory.</a:t>
            </a:r>
          </a:p>
          <a:p>
            <a:endParaRPr lang="en-GB" dirty="0">
              <a:latin typeface="Open Sans"/>
            </a:endParaRPr>
          </a:p>
          <a:p>
            <a:endParaRPr lang="en-GB" dirty="0"/>
          </a:p>
        </p:txBody>
      </p:sp>
      <p:sp>
        <p:nvSpPr>
          <p:cNvPr id="4" name="Slide Number Placeholder 3"/>
          <p:cNvSpPr>
            <a:spLocks noGrp="1"/>
          </p:cNvSpPr>
          <p:nvPr>
            <p:ph type="sldNum" sz="quarter" idx="5"/>
          </p:nvPr>
        </p:nvSpPr>
        <p:spPr/>
        <p:txBody>
          <a:bodyPr/>
          <a:lstStyle/>
          <a:p>
            <a:fld id="{496A28AF-C390-D94A-86D3-7BD7243CB0E2}" type="slidenum">
              <a:rPr lang="en-US" smtClean="0"/>
              <a:t>20</a:t>
            </a:fld>
            <a:endParaRPr lang="en-US"/>
          </a:p>
        </p:txBody>
      </p:sp>
    </p:spTree>
    <p:extLst>
      <p:ext uri="{BB962C8B-B14F-4D97-AF65-F5344CB8AC3E}">
        <p14:creationId xmlns:p14="http://schemas.microsoft.com/office/powerpoint/2010/main" val="527901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atin typeface="Open Sans"/>
              </a:rPr>
              <a:t>Once the base year results are satisfactory, the user must implement the scenarios as described in mini-lecture two and three of this lecture. </a:t>
            </a:r>
            <a:endParaRPr lang="en-US">
              <a:latin typeface="Open Sans"/>
            </a:endParaRPr>
          </a:p>
          <a:p>
            <a:endParaRPr lang="en-GB">
              <a:latin typeface="Open Sans"/>
            </a:endParaRPr>
          </a:p>
          <a:p>
            <a:r>
              <a:rPr lang="en-GB">
                <a:latin typeface="Open Sans"/>
              </a:rPr>
              <a:t>To develop the scenarios, the user must define the data for the reference years related to the annual demand, the percentage of electricity supplied by the grid, the clients</a:t>
            </a:r>
            <a:r>
              <a:rPr lang="en-GB" kern="1200">
                <a:effectLst/>
                <a:latin typeface="Open Sans"/>
              </a:rPr>
              <a:t>, the </a:t>
            </a:r>
            <a:r>
              <a:rPr lang="en-GB">
                <a:latin typeface="Open Sans"/>
              </a:rPr>
              <a:t>transmission and distribution losses, as well as the seasonal, daily, and hourly coefficients.</a:t>
            </a:r>
            <a:endParaRPr lang="en-US">
              <a:latin typeface="Open Sans"/>
            </a:endParaRPr>
          </a:p>
          <a:p>
            <a:endParaRPr lang="en-GB"/>
          </a:p>
          <a:p>
            <a:r>
              <a:rPr lang="en-GB">
                <a:latin typeface="Open Sans"/>
              </a:rPr>
              <a:t>Once this is done, the scenarios can be used to forecast future electricity demand profiles. </a:t>
            </a:r>
            <a:endParaRPr lang="en-GB"/>
          </a:p>
          <a:p>
            <a:endParaRPr lang="en-US"/>
          </a:p>
          <a:p>
            <a:endParaRPr lang="en-GB"/>
          </a:p>
        </p:txBody>
      </p:sp>
      <p:sp>
        <p:nvSpPr>
          <p:cNvPr id="4" name="Slide Number Placeholder 3"/>
          <p:cNvSpPr>
            <a:spLocks noGrp="1"/>
          </p:cNvSpPr>
          <p:nvPr>
            <p:ph type="sldNum" sz="quarter" idx="5"/>
          </p:nvPr>
        </p:nvSpPr>
        <p:spPr/>
        <p:txBody>
          <a:bodyPr/>
          <a:lstStyle/>
          <a:p>
            <a:fld id="{496A28AF-C390-D94A-86D3-7BD7243CB0E2}" type="slidenum">
              <a:rPr lang="en-US" smtClean="0"/>
              <a:t>21</a:t>
            </a:fld>
            <a:endParaRPr lang="en-US"/>
          </a:p>
        </p:txBody>
      </p:sp>
    </p:spTree>
    <p:extLst>
      <p:ext uri="{BB962C8B-B14F-4D97-AF65-F5344CB8AC3E}">
        <p14:creationId xmlns:p14="http://schemas.microsoft.com/office/powerpoint/2010/main" val="17510409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Open Sans"/>
              </a:rPr>
              <a:t>Once the user has conducted the calculations under the given scenarios. The results for the future years must be sense-checked. </a:t>
            </a:r>
            <a:endParaRPr lang="en-US" dirty="0"/>
          </a:p>
          <a:p>
            <a:r>
              <a:rPr lang="en-US" dirty="0">
                <a:latin typeface="Open Sans"/>
              </a:rPr>
              <a:t>The table shows results for a simulation run using 2015 as the base year, considering scenarios for the years 2020 and 2025. At the time this simulation was run, both of these years would have been in the future. </a:t>
            </a:r>
            <a:endParaRPr lang="en-US" dirty="0"/>
          </a:p>
          <a:p>
            <a:r>
              <a:rPr lang="en-US" dirty="0">
                <a:latin typeface="Open Sans"/>
              </a:rPr>
              <a:t>The maximum load per season must be sense-checked, including the season in which it occurs as well as the load factor. </a:t>
            </a:r>
          </a:p>
          <a:p>
            <a:r>
              <a:rPr lang="en-US" dirty="0">
                <a:latin typeface="Open Sans"/>
              </a:rPr>
              <a:t>Because these results are for the future and there is no statistical data to compare the results with, the user should rely on their experience to assess the validity of the results. </a:t>
            </a:r>
            <a:endParaRPr lang="en-US" dirty="0"/>
          </a:p>
          <a:p>
            <a:r>
              <a:rPr lang="en-US" dirty="0">
                <a:latin typeface="Open Sans"/>
              </a:rPr>
              <a:t>Results from other models could be used as reference values to assist in checking the results. </a:t>
            </a:r>
            <a:endParaRPr lang="en-US" dirty="0"/>
          </a:p>
          <a:p>
            <a:endParaRPr lang="en-US" dirty="0"/>
          </a:p>
          <a:p>
            <a:r>
              <a:rPr lang="en-US" dirty="0">
                <a:latin typeface="Open Sans"/>
              </a:rPr>
              <a:t>This concludes lecture 10 on the structure of MAED-E.L. This is the final lecture in this course, you still have one hands-on to complete. Thank you for joining us, we hope you enjoyed it!</a:t>
            </a:r>
            <a:endParaRPr lang="en-US" dirty="0"/>
          </a:p>
          <a:p>
            <a:endParaRPr lang="en-GB" dirty="0"/>
          </a:p>
          <a:p>
            <a:endParaRPr lang="en-GB" dirty="0"/>
          </a:p>
        </p:txBody>
      </p:sp>
      <p:sp>
        <p:nvSpPr>
          <p:cNvPr id="4" name="Slide Number Placeholder 3"/>
          <p:cNvSpPr>
            <a:spLocks noGrp="1"/>
          </p:cNvSpPr>
          <p:nvPr>
            <p:ph type="sldNum" sz="quarter" idx="5"/>
          </p:nvPr>
        </p:nvSpPr>
        <p:spPr/>
        <p:txBody>
          <a:bodyPr/>
          <a:lstStyle/>
          <a:p>
            <a:fld id="{496A28AF-C390-D94A-86D3-7BD7243CB0E2}" type="slidenum">
              <a:rPr lang="en-US" smtClean="0"/>
              <a:t>22</a:t>
            </a:fld>
            <a:endParaRPr lang="en-US"/>
          </a:p>
        </p:txBody>
      </p:sp>
    </p:spTree>
    <p:extLst>
      <p:ext uri="{BB962C8B-B14F-4D97-AF65-F5344CB8AC3E}">
        <p14:creationId xmlns:p14="http://schemas.microsoft.com/office/powerpoint/2010/main" val="28756331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D9B1C64B-2C89-4D73-B67D-9057020DA13B}" type="slidenum">
              <a:rPr lang="en-US" smtClean="0"/>
              <a:pPr>
                <a:defRPr/>
              </a:pPr>
              <a:t>23</a:t>
            </a:fld>
            <a:endParaRPr lang="en-US"/>
          </a:p>
        </p:txBody>
      </p:sp>
    </p:spTree>
    <p:extLst>
      <p:ext uri="{BB962C8B-B14F-4D97-AF65-F5344CB8AC3E}">
        <p14:creationId xmlns:p14="http://schemas.microsoft.com/office/powerpoint/2010/main" val="918587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Open Sans"/>
              </a:rPr>
              <a:t>As discussed in the last lecture, there are three general steps for predicting hourly electricity demand in </a:t>
            </a:r>
            <a:r>
              <a:rPr lang="en-US" dirty="0">
                <a:latin typeface="Open Sans"/>
              </a:rPr>
              <a:t>MAED-E</a:t>
            </a:r>
            <a:r>
              <a:rPr lang="en-US" sz="1200" kern="1200" dirty="0">
                <a:solidFill>
                  <a:schemeClr val="tx1"/>
                </a:solidFill>
                <a:effectLst/>
                <a:latin typeface="Open Sans"/>
              </a:rPr>
              <a:t>.</a:t>
            </a:r>
            <a:r>
              <a:rPr lang="en-US" dirty="0">
                <a:latin typeface="Open Sans"/>
              </a:rPr>
              <a:t>L..</a:t>
            </a:r>
            <a:r>
              <a:rPr lang="en-US" sz="1200" kern="1200" dirty="0">
                <a:solidFill>
                  <a:schemeClr val="tx1"/>
                </a:solidFill>
                <a:effectLst/>
                <a:latin typeface="Open Sans"/>
              </a:rPr>
              <a:t> In the first two sections of this lecture, we’ll continue our discussion of step 1, reconstruction of base year hourly demand.</a:t>
            </a:r>
            <a:endParaRPr lang="en-GB" dirty="0">
              <a:latin typeface="Open Sans"/>
              <a:cs typeface="Open Sans" panose="020B0606030504020204" pitchFamily="34" charset="0"/>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3</a:t>
            </a:fld>
            <a:endParaRPr lang="en-US"/>
          </a:p>
        </p:txBody>
      </p:sp>
    </p:spTree>
    <p:extLst>
      <p:ext uri="{BB962C8B-B14F-4D97-AF65-F5344CB8AC3E}">
        <p14:creationId xmlns:p14="http://schemas.microsoft.com/office/powerpoint/2010/main" val="3220288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Open Sans"/>
              </a:rPr>
              <a:t>As discussed in the previous lecture, MAED-E.L. models hourly electricity demand using a three-tier system. Hourly demand is calculated from the bottom up: first demand for each client is calculated, then each sector, then finally the entire nation or system. This structure allows MAED-E.L. to account for the growth or decline of different clients in sectors in the years being considered. For example, if you expect electricity demand from personal transport to increase due to increasing penetration of electric vehicles, you can account for how this will increase the demand in the personal client of the transport sector.</a:t>
            </a:r>
            <a:endParaRPr lang="en-US" dirty="0">
              <a:latin typeface="Open Sans"/>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4</a:t>
            </a:fld>
            <a:endParaRPr lang="en-US"/>
          </a:p>
        </p:txBody>
      </p:sp>
    </p:spTree>
    <p:extLst>
      <p:ext uri="{BB962C8B-B14F-4D97-AF65-F5344CB8AC3E}">
        <p14:creationId xmlns:p14="http://schemas.microsoft.com/office/powerpoint/2010/main" val="531566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Open Sans"/>
              </a:rPr>
              <a:t>When the seasonal, daily</a:t>
            </a:r>
            <a:r>
              <a:rPr lang="en-GB" dirty="0">
                <a:latin typeface="Open Sans"/>
              </a:rPr>
              <a:t>,</a:t>
            </a:r>
            <a:r>
              <a:rPr lang="en-GB" sz="1200" kern="1200" dirty="0">
                <a:solidFill>
                  <a:schemeClr val="tx1"/>
                </a:solidFill>
                <a:effectLst/>
                <a:latin typeface="Open Sans"/>
              </a:rPr>
              <a:t> and hourly coefficients, as well as the other input data such as distribution and transmission losses and client share, are specified by the user, the hourly electricity demand can be calculated.</a:t>
            </a:r>
          </a:p>
          <a:p>
            <a:r>
              <a:rPr lang="en-GB" dirty="0">
                <a:latin typeface="Open Sans"/>
              </a:rPr>
              <a:t>MAED-E.L.</a:t>
            </a:r>
            <a:r>
              <a:rPr lang="en-GB" sz="1200" kern="1200" dirty="0">
                <a:solidFill>
                  <a:schemeClr val="tx1"/>
                </a:solidFill>
                <a:effectLst/>
                <a:latin typeface="Open Sans"/>
              </a:rPr>
              <a:t> calculates the electricity demand by client for a particular hour by multiplying the corresponding seasonal, daily</a:t>
            </a:r>
            <a:r>
              <a:rPr lang="en-GB" dirty="0">
                <a:latin typeface="Open Sans"/>
              </a:rPr>
              <a:t>,</a:t>
            </a:r>
            <a:r>
              <a:rPr lang="en-GB" sz="1200" kern="1200" dirty="0">
                <a:solidFill>
                  <a:schemeClr val="tx1"/>
                </a:solidFill>
                <a:effectLst/>
                <a:latin typeface="Open Sans"/>
              </a:rPr>
              <a:t> and hourly coefficients by the average client electric power demand, as shown in this equation.</a:t>
            </a:r>
          </a:p>
          <a:p>
            <a:r>
              <a:rPr lang="en-GB" sz="1200" kern="1200" dirty="0">
                <a:solidFill>
                  <a:schemeClr val="tx1"/>
                </a:solidFill>
                <a:effectLst/>
                <a:latin typeface="Open Sans"/>
              </a:rPr>
              <a:t>The total annual energy demand for the sector</a:t>
            </a:r>
            <a:r>
              <a:rPr lang="en-GB" dirty="0">
                <a:latin typeface="Open Sans"/>
              </a:rPr>
              <a:t>,</a:t>
            </a:r>
            <a:r>
              <a:rPr lang="en-GB" sz="1200" kern="1200" dirty="0">
                <a:solidFill>
                  <a:schemeClr val="tx1"/>
                </a:solidFill>
                <a:effectLst/>
                <a:latin typeface="Open Sans"/>
              </a:rPr>
              <a:t> multiplied by the client share, divided by the total hours of the year and the transmission and distribution losses, gives us the average client electricity demand, </a:t>
            </a:r>
            <a:r>
              <a:rPr lang="en-GB" dirty="0">
                <a:latin typeface="Open Sans"/>
              </a:rPr>
              <a:t>P average </a:t>
            </a:r>
            <a:r>
              <a:rPr lang="en-GB" dirty="0" err="1">
                <a:latin typeface="Open Sans"/>
              </a:rPr>
              <a:t>i.c</a:t>
            </a:r>
            <a:r>
              <a:rPr lang="en-GB" dirty="0">
                <a:latin typeface="Open Sans"/>
              </a:rPr>
              <a:t>..</a:t>
            </a:r>
            <a:endParaRPr lang="en-GB" sz="1200" kern="1200" dirty="0">
              <a:solidFill>
                <a:schemeClr val="tx1"/>
              </a:solidFill>
              <a:effectLst/>
              <a:latin typeface="Open Sans"/>
            </a:endParaRPr>
          </a:p>
          <a:p>
            <a:endParaRPr lang="en-GB" sz="1200" kern="1200" dirty="0">
              <a:solidFill>
                <a:schemeClr val="tx1"/>
              </a:solidFill>
              <a:effectLst/>
              <a:ea typeface="+mn-ea"/>
              <a:cs typeface="+mn-cs"/>
            </a:endParaRPr>
          </a:p>
          <a:p>
            <a:r>
              <a:rPr lang="en-GB" sz="1200" kern="1200" dirty="0">
                <a:solidFill>
                  <a:schemeClr val="tx1"/>
                </a:solidFill>
                <a:effectLst/>
                <a:latin typeface="Open Sans"/>
              </a:rPr>
              <a:t>Note that P</a:t>
            </a:r>
            <a:r>
              <a:rPr lang="en-GB" dirty="0">
                <a:latin typeface="Open Sans"/>
              </a:rPr>
              <a:t> prime </a:t>
            </a:r>
            <a:r>
              <a:rPr lang="en-GB" dirty="0" err="1">
                <a:latin typeface="Open Sans"/>
              </a:rPr>
              <a:t>i.c.s.h</a:t>
            </a:r>
            <a:r>
              <a:rPr lang="en-GB" dirty="0">
                <a:latin typeface="Open Sans"/>
              </a:rPr>
              <a:t>.</a:t>
            </a:r>
            <a:r>
              <a:rPr lang="en-GB" sz="1200" kern="1200" dirty="0">
                <a:solidFill>
                  <a:schemeClr val="tx1"/>
                </a:solidFill>
                <a:effectLst/>
                <a:latin typeface="Open Sans"/>
              </a:rPr>
              <a:t> is calculated without including the growth trend that was taken out when the seasonal coefficients were calculated. Once the hourly electricity demand by client is determined, </a:t>
            </a:r>
            <a:r>
              <a:rPr lang="en-GB" dirty="0">
                <a:latin typeface="Open Sans"/>
              </a:rPr>
              <a:t>MAED-E.L. </a:t>
            </a:r>
            <a:r>
              <a:rPr lang="en-GB" sz="1200" kern="1200" dirty="0">
                <a:solidFill>
                  <a:schemeClr val="tx1"/>
                </a:solidFill>
                <a:effectLst/>
                <a:latin typeface="Open Sans"/>
              </a:rPr>
              <a:t>recalculates it to include the growth trend. We will call this value </a:t>
            </a:r>
            <a:r>
              <a:rPr lang="en-GB" dirty="0">
                <a:latin typeface="Open Sans"/>
              </a:rPr>
              <a:t>P </a:t>
            </a:r>
            <a:r>
              <a:rPr lang="en-GB" dirty="0" err="1">
                <a:latin typeface="Open Sans"/>
              </a:rPr>
              <a:t>i.c.s.h.</a:t>
            </a:r>
            <a:r>
              <a:rPr lang="en-GB" dirty="0">
                <a:latin typeface="Open Sans"/>
              </a:rPr>
              <a:t>,</a:t>
            </a:r>
            <a:r>
              <a:rPr lang="en-GB" sz="1200" kern="1200" dirty="0">
                <a:solidFill>
                  <a:schemeClr val="tx1"/>
                </a:solidFill>
                <a:effectLst/>
                <a:latin typeface="Open Sans"/>
              </a:rPr>
              <a:t> with no prime. From now on, we will use the hourly electricity demand by client including the growth trend</a:t>
            </a:r>
            <a:r>
              <a:rPr lang="en-GB" dirty="0">
                <a:latin typeface="Open Sans"/>
              </a:rPr>
              <a:t> </a:t>
            </a:r>
            <a:r>
              <a:rPr lang="en-GB" sz="1200" kern="1200" dirty="0">
                <a:solidFill>
                  <a:schemeClr val="tx1"/>
                </a:solidFill>
                <a:effectLst/>
                <a:latin typeface="Open Sans"/>
              </a:rPr>
              <a:t>for further calculations.</a:t>
            </a:r>
            <a:r>
              <a:rPr lang="en-GB" dirty="0">
                <a:latin typeface="Open Sans"/>
              </a:rPr>
              <a:t> </a:t>
            </a:r>
            <a:endParaRPr lang="en-GB" sz="1200" kern="1200" dirty="0">
              <a:solidFill>
                <a:schemeClr val="tx1"/>
              </a:solidFill>
              <a:effectLst/>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5</a:t>
            </a:fld>
            <a:endParaRPr lang="en-US"/>
          </a:p>
        </p:txBody>
      </p:sp>
    </p:spTree>
    <p:extLst>
      <p:ext uri="{BB962C8B-B14F-4D97-AF65-F5344CB8AC3E}">
        <p14:creationId xmlns:p14="http://schemas.microsoft.com/office/powerpoint/2010/main" val="3108481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Open Sans"/>
              </a:rPr>
              <a:t>As was previously explained, the hourly electricity demand by sector is calculated as the sum of the hourly electricity demand by each client after the growth trend has been taken into account, </a:t>
            </a:r>
            <a:r>
              <a:rPr lang="en-US" dirty="0">
                <a:latin typeface="Open Sans"/>
              </a:rPr>
              <a:t>P </a:t>
            </a:r>
            <a:r>
              <a:rPr lang="en-US" dirty="0" err="1">
                <a:latin typeface="Open Sans"/>
              </a:rPr>
              <a:t>i.c.s.h</a:t>
            </a:r>
            <a:r>
              <a:rPr lang="en-US" sz="1200" kern="1200" dirty="0" err="1">
                <a:solidFill>
                  <a:schemeClr val="tx1"/>
                </a:solidFill>
                <a:effectLst/>
                <a:latin typeface="Open Sans"/>
              </a:rPr>
              <a:t>.</a:t>
            </a:r>
            <a:endParaRPr lang="en-GB" sz="1200" kern="1200" dirty="0" err="1">
              <a:solidFill>
                <a:schemeClr val="tx1"/>
              </a:solidFill>
              <a:effectLst/>
              <a:latin typeface="Open Sans"/>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6</a:t>
            </a:fld>
            <a:endParaRPr lang="en-US"/>
          </a:p>
        </p:txBody>
      </p:sp>
    </p:spTree>
    <p:extLst>
      <p:ext uri="{BB962C8B-B14F-4D97-AF65-F5344CB8AC3E}">
        <p14:creationId xmlns:p14="http://schemas.microsoft.com/office/powerpoint/2010/main" val="21014632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a:solidFill>
                  <a:schemeClr val="tx1"/>
                </a:solidFill>
                <a:effectLst/>
                <a:ea typeface="+mn-ea"/>
                <a:cs typeface="+mn-cs"/>
              </a:rPr>
              <a:t>Finally, the total hourly electricity demand is calculated as the sum of the hourly electricity demand in each sector. These values will be used to construct the load duration curve.</a:t>
            </a:r>
          </a:p>
        </p:txBody>
      </p:sp>
      <p:sp>
        <p:nvSpPr>
          <p:cNvPr id="4" name="Slide Number Placeholder 3"/>
          <p:cNvSpPr>
            <a:spLocks noGrp="1"/>
          </p:cNvSpPr>
          <p:nvPr>
            <p:ph type="sldNum" sz="quarter" idx="5"/>
          </p:nvPr>
        </p:nvSpPr>
        <p:spPr/>
        <p:txBody>
          <a:bodyPr/>
          <a:lstStyle/>
          <a:p>
            <a:fld id="{496A28AF-C390-D94A-86D3-7BD7243CB0E2}" type="slidenum">
              <a:rPr lang="en-US" smtClean="0"/>
              <a:t>7</a:t>
            </a:fld>
            <a:endParaRPr lang="en-US"/>
          </a:p>
        </p:txBody>
      </p:sp>
    </p:spTree>
    <p:extLst>
      <p:ext uri="{BB962C8B-B14F-4D97-AF65-F5344CB8AC3E}">
        <p14:creationId xmlns:p14="http://schemas.microsoft.com/office/powerpoint/2010/main" val="36335433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a:solidFill>
                  <a:schemeClr val="tx1"/>
                </a:solidFill>
                <a:effectLst/>
                <a:latin typeface="Open Sans"/>
              </a:rPr>
              <a:t>In this mini-lecture, we will learn about the first part of the second step</a:t>
            </a:r>
            <a:r>
              <a:rPr lang="en-GB">
                <a:latin typeface="Open Sans"/>
              </a:rPr>
              <a:t>: </a:t>
            </a:r>
            <a:r>
              <a:rPr lang="en-GB" sz="1200" kern="1200">
                <a:solidFill>
                  <a:schemeClr val="tx1"/>
                </a:solidFill>
                <a:effectLst/>
                <a:latin typeface="Open Sans"/>
              </a:rPr>
              <a:t>scenario development.</a:t>
            </a:r>
            <a:r>
              <a:rPr lang="en-GB">
                <a:latin typeface="Open Sans"/>
              </a:rPr>
              <a:t> </a:t>
            </a:r>
            <a:endParaRPr lang="en-GB" sz="1200" kern="1200">
              <a:solidFill>
                <a:schemeClr val="tx1"/>
              </a:solidFill>
              <a:effectLst/>
              <a:ea typeface="+mn-ea"/>
              <a:cs typeface="+mn-cs"/>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8</a:t>
            </a:fld>
            <a:endParaRPr lang="en-US"/>
          </a:p>
        </p:txBody>
      </p:sp>
    </p:spTree>
    <p:extLst>
      <p:ext uri="{BB962C8B-B14F-4D97-AF65-F5344CB8AC3E}">
        <p14:creationId xmlns:p14="http://schemas.microsoft.com/office/powerpoint/2010/main" val="3987532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Open Sans"/>
              </a:rPr>
              <a:t>The input data in </a:t>
            </a:r>
            <a:r>
              <a:rPr lang="en-GB" dirty="0">
                <a:latin typeface="Open Sans"/>
              </a:rPr>
              <a:t>MAED-E.L.</a:t>
            </a:r>
            <a:r>
              <a:rPr lang="en-GB" sz="1200" kern="1200" dirty="0">
                <a:solidFill>
                  <a:schemeClr val="tx1"/>
                </a:solidFill>
                <a:effectLst/>
                <a:latin typeface="Open Sans"/>
              </a:rPr>
              <a:t> can be divided into two groups. The first group is related to the data obtained from </a:t>
            </a:r>
            <a:r>
              <a:rPr lang="en-GB" dirty="0">
                <a:latin typeface="Open Sans"/>
              </a:rPr>
              <a:t>MAED-D</a:t>
            </a:r>
            <a:r>
              <a:rPr lang="en-GB" sz="1200" kern="1200" dirty="0">
                <a:solidFill>
                  <a:schemeClr val="tx1"/>
                </a:solidFill>
                <a:effectLst/>
                <a:latin typeface="Open Sans"/>
              </a:rPr>
              <a:t>, including the structure of the study period and the average annual electricity demand by sector in each year.</a:t>
            </a:r>
          </a:p>
          <a:p>
            <a:endParaRPr lang="en-GB" sz="1200" kern="1200" dirty="0">
              <a:solidFill>
                <a:schemeClr val="tx1"/>
              </a:solidFill>
              <a:effectLst/>
              <a:ea typeface="+mn-ea"/>
              <a:cs typeface="+mn-cs"/>
            </a:endParaRPr>
          </a:p>
          <a:p>
            <a:r>
              <a:rPr lang="en-GB" sz="1200" kern="1200" dirty="0">
                <a:solidFill>
                  <a:schemeClr val="tx1"/>
                </a:solidFill>
                <a:effectLst/>
                <a:latin typeface="Open Sans"/>
              </a:rPr>
              <a:t>The second group includes the input data supplied by the user, on the right hand side of the slide. The user input information can be further divided into two categories: time-related inputs, shown in the red boxes, and technical inputs, shown in the blue boxes. </a:t>
            </a:r>
            <a:endParaRPr lang="en-GB" dirty="0">
              <a:latin typeface="Open Sans"/>
            </a:endParaRPr>
          </a:p>
          <a:p>
            <a:endParaRPr lang="en-GB" dirty="0">
              <a:latin typeface="Open Sans"/>
            </a:endParaRPr>
          </a:p>
          <a:p>
            <a:r>
              <a:rPr lang="en-GB" sz="1200" kern="1200" dirty="0">
                <a:solidFill>
                  <a:schemeClr val="tx1"/>
                </a:solidFill>
                <a:effectLst/>
                <a:latin typeface="Open Sans"/>
              </a:rPr>
              <a:t>In this mini-lecture, we will focus on the time-related inputs</a:t>
            </a:r>
            <a:r>
              <a:rPr lang="en-GB" dirty="0">
                <a:latin typeface="Open Sans"/>
              </a:rPr>
              <a:t> in red</a:t>
            </a:r>
            <a:r>
              <a:rPr lang="en-GB" sz="1200" kern="1200" dirty="0">
                <a:solidFill>
                  <a:schemeClr val="tx1"/>
                </a:solidFill>
                <a:effectLst/>
                <a:latin typeface="Open Sans"/>
              </a:rPr>
              <a:t>, including holidays, seasons, and types of days that the user must input. The user must also input the seasonal, daily, and hourly modulating </a:t>
            </a:r>
            <a:r>
              <a:rPr lang="en-GB" dirty="0">
                <a:latin typeface="Open Sans"/>
              </a:rPr>
              <a:t>coefficients. We</a:t>
            </a:r>
            <a:r>
              <a:rPr lang="en-GB" sz="1200" kern="1200" dirty="0">
                <a:solidFill>
                  <a:schemeClr val="tx1"/>
                </a:solidFill>
                <a:effectLst/>
                <a:latin typeface="Open Sans"/>
              </a:rPr>
              <a:t> covered these in detail in the last lecture.</a:t>
            </a:r>
            <a:endParaRPr lang="en-GB" dirty="0"/>
          </a:p>
        </p:txBody>
      </p:sp>
      <p:sp>
        <p:nvSpPr>
          <p:cNvPr id="4" name="Slide Number Placeholder 3"/>
          <p:cNvSpPr>
            <a:spLocks noGrp="1"/>
          </p:cNvSpPr>
          <p:nvPr>
            <p:ph type="sldNum" sz="quarter" idx="5"/>
          </p:nvPr>
        </p:nvSpPr>
        <p:spPr/>
        <p:txBody>
          <a:bodyPr/>
          <a:lstStyle/>
          <a:p>
            <a:fld id="{496A28AF-C390-D94A-86D3-7BD7243CB0E2}" type="slidenum">
              <a:rPr lang="en-US" smtClean="0"/>
              <a:t>9</a:t>
            </a:fld>
            <a:endParaRPr lang="en-US"/>
          </a:p>
        </p:txBody>
      </p:sp>
    </p:spTree>
    <p:extLst>
      <p:ext uri="{BB962C8B-B14F-4D97-AF65-F5344CB8AC3E}">
        <p14:creationId xmlns:p14="http://schemas.microsoft.com/office/powerpoint/2010/main" val="39827943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BAF1E442-558B-4ECF-9AF6-12BA54AEEEE8}"/>
              </a:ext>
            </a:extLst>
          </p:cNvPr>
          <p:cNvSpPr txBox="1">
            <a:spLocks/>
          </p:cNvSpPr>
          <p:nvPr userDrawn="1"/>
        </p:nvSpPr>
        <p:spPr>
          <a:xfrm>
            <a:off x="11701463" y="6456363"/>
            <a:ext cx="454025" cy="365125"/>
          </a:xfrm>
          <a:prstGeom prst="rect">
            <a:avLst/>
          </a:prstGeom>
        </p:spPr>
        <p:txBody>
          <a:bodyPr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fld id="{58293345-4715-4ABF-A600-A6F12C48A962}"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fontAlgn="auto">
                <a:spcBef>
                  <a:spcPts val="0"/>
                </a:spcBef>
                <a:spcAft>
                  <a:spcPts val="0"/>
                </a:spcAft>
                <a:defRPr/>
              </a:pPr>
              <a:t>‹#›</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5" name="Slide Number Placeholder 5">
            <a:extLst>
              <a:ext uri="{FF2B5EF4-FFF2-40B4-BE49-F238E27FC236}">
                <a16:creationId xmlns:a16="http://schemas.microsoft.com/office/drawing/2014/main" id="{7E06DC46-F59A-4825-8AE6-1354C199500D}"/>
              </a:ext>
            </a:extLst>
          </p:cNvPr>
          <p:cNvSpPr txBox="1">
            <a:spLocks/>
          </p:cNvSpPr>
          <p:nvPr userDrawn="1"/>
        </p:nvSpPr>
        <p:spPr>
          <a:xfrm>
            <a:off x="11798300" y="6492875"/>
            <a:ext cx="393700" cy="365125"/>
          </a:xfrm>
          <a:prstGeom prst="rect">
            <a:avLst/>
          </a:prstGeom>
        </p:spPr>
        <p:txBody>
          <a:bodyPr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CB8DFA00-C2CB-4DFB-81F3-43F83E025139}" type="slidenum">
              <a:rPr lang="en-US" smtClean="0">
                <a:latin typeface="Open Sans" panose="020B0606030504020204" pitchFamily="34" charset="0"/>
              </a:rPr>
              <a:pPr fontAlgn="auto">
                <a:spcBef>
                  <a:spcPts val="0"/>
                </a:spcBef>
                <a:spcAft>
                  <a:spcPts val="0"/>
                </a:spcAft>
                <a:defRPr/>
              </a:pPr>
              <a:t>‹#›</a:t>
            </a:fld>
            <a:endParaRPr lang="en-US">
              <a:latin typeface="Open Sans" panose="020B0606030504020204" pitchFamily="34" charset="0"/>
            </a:endParaRPr>
          </a:p>
        </p:txBody>
      </p:sp>
      <p:pic>
        <p:nvPicPr>
          <p:cNvPr id="6" name="Picture 6" descr="A picture containing background pattern&#10;&#10;Description automatically generated">
            <a:extLst>
              <a:ext uri="{FF2B5EF4-FFF2-40B4-BE49-F238E27FC236}">
                <a16:creationId xmlns:a16="http://schemas.microsoft.com/office/drawing/2014/main" id="{E5308BF7-2196-4445-BA77-9306E454B7A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524000" y="1122363"/>
            <a:ext cx="9144000" cy="2387600"/>
          </a:xfrm>
        </p:spPr>
        <p:txBody>
          <a:bodyPr anchor="b"/>
          <a:lstStyle>
            <a:lvl1pPr algn="ctr">
              <a:defRPr sz="6000" b="0" i="0">
                <a:latin typeface="Open Sans" panose="020B0606030504020204" pitchFamily="34" charset="0"/>
              </a:defRPr>
            </a:lvl1pPr>
          </a:lstStyle>
          <a:p>
            <a:r>
              <a:rPr lang="en-GB"/>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b="0" i="0">
                <a:latin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7" name="Date Placeholder 3">
            <a:extLst>
              <a:ext uri="{FF2B5EF4-FFF2-40B4-BE49-F238E27FC236}">
                <a16:creationId xmlns:a16="http://schemas.microsoft.com/office/drawing/2014/main" id="{6229BC06-06E7-474E-90DB-0B37DE79F109}"/>
              </a:ext>
            </a:extLst>
          </p:cNvPr>
          <p:cNvSpPr>
            <a:spLocks noGrp="1"/>
          </p:cNvSpPr>
          <p:nvPr>
            <p:ph type="dt" sz="half" idx="10"/>
          </p:nvPr>
        </p:nvSpPr>
        <p:spPr/>
        <p:txBody>
          <a:bodyPr/>
          <a:lstStyle>
            <a:lvl1pPr>
              <a:defRPr b="0" i="0" smtClean="0">
                <a:latin typeface="Open Sans" panose="020B0606030504020204" pitchFamily="34" charset="0"/>
              </a:defRPr>
            </a:lvl1pPr>
          </a:lstStyle>
          <a:p>
            <a:pPr>
              <a:defRPr/>
            </a:pPr>
            <a:fld id="{BDFEE2A0-BA75-462B-B84F-D59CFC4AC0FD}" type="datetimeFigureOut">
              <a:rPr lang="en-US"/>
              <a:pPr>
                <a:defRPr/>
              </a:pPr>
              <a:t>3/19/2023</a:t>
            </a:fld>
            <a:endParaRPr lang="en-US"/>
          </a:p>
        </p:txBody>
      </p:sp>
      <p:sp>
        <p:nvSpPr>
          <p:cNvPr id="8" name="Footer Placeholder 4">
            <a:extLst>
              <a:ext uri="{FF2B5EF4-FFF2-40B4-BE49-F238E27FC236}">
                <a16:creationId xmlns:a16="http://schemas.microsoft.com/office/drawing/2014/main" id="{FB1252B7-1175-4F12-A002-067E21C1E4D8}"/>
              </a:ext>
            </a:extLst>
          </p:cNvPr>
          <p:cNvSpPr>
            <a:spLocks noGrp="1"/>
          </p:cNvSpPr>
          <p:nvPr>
            <p:ph type="ftr" sz="quarter" idx="11"/>
          </p:nvPr>
        </p:nvSpPr>
        <p:spPr/>
        <p:txBody>
          <a:bodyPr/>
          <a:lstStyle>
            <a:lvl1pPr>
              <a:defRPr b="0" i="0" dirty="0">
                <a:latin typeface="Open Sans" panose="020B0606030504020204" pitchFamily="34" charset="0"/>
              </a:defRPr>
            </a:lvl1pPr>
          </a:lstStyle>
          <a:p>
            <a:pPr>
              <a:defRPr/>
            </a:pPr>
            <a:endParaRPr lang="en-US"/>
          </a:p>
        </p:txBody>
      </p:sp>
    </p:spTree>
    <p:extLst>
      <p:ext uri="{BB962C8B-B14F-4D97-AF65-F5344CB8AC3E}">
        <p14:creationId xmlns:p14="http://schemas.microsoft.com/office/powerpoint/2010/main" val="1528493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0" i="0">
                <a:latin typeface="Open Sans" panose="020B0606030504020204" pitchFamily="34" charset="0"/>
              </a:defRPr>
            </a:lvl1pPr>
          </a:lstStyle>
          <a:p>
            <a:r>
              <a:rPr lang="en-GB"/>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b="0" i="0">
                <a:latin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0" i="0">
                <a:latin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3">
            <a:extLst>
              <a:ext uri="{FF2B5EF4-FFF2-40B4-BE49-F238E27FC236}">
                <a16:creationId xmlns:a16="http://schemas.microsoft.com/office/drawing/2014/main" id="{3D444624-F7D9-40B6-ACDE-F693FFDBE813}"/>
              </a:ext>
            </a:extLst>
          </p:cNvPr>
          <p:cNvSpPr>
            <a:spLocks noGrp="1"/>
          </p:cNvSpPr>
          <p:nvPr>
            <p:ph type="dt" sz="half" idx="10"/>
          </p:nvPr>
        </p:nvSpPr>
        <p:spPr/>
        <p:txBody>
          <a:bodyPr/>
          <a:lstStyle>
            <a:lvl1pPr>
              <a:defRPr/>
            </a:lvl1pPr>
          </a:lstStyle>
          <a:p>
            <a:pPr>
              <a:defRPr/>
            </a:pPr>
            <a:fld id="{4C6DC744-E759-4962-8640-6AB34CAFCB69}" type="datetimeFigureOut">
              <a:rPr lang="en-US"/>
              <a:pPr>
                <a:defRPr/>
              </a:pPr>
              <a:t>3/19/2023</a:t>
            </a:fld>
            <a:endParaRPr lang="en-US"/>
          </a:p>
        </p:txBody>
      </p:sp>
      <p:sp>
        <p:nvSpPr>
          <p:cNvPr id="6" name="Footer Placeholder 4">
            <a:extLst>
              <a:ext uri="{FF2B5EF4-FFF2-40B4-BE49-F238E27FC236}">
                <a16:creationId xmlns:a16="http://schemas.microsoft.com/office/drawing/2014/main" id="{ED9FDB78-C9D9-4760-8265-1511443DF19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6240372-0BCF-4B08-A321-AA162D3F656C}"/>
              </a:ext>
            </a:extLst>
          </p:cNvPr>
          <p:cNvSpPr>
            <a:spLocks noGrp="1"/>
          </p:cNvSpPr>
          <p:nvPr>
            <p:ph type="sldNum" sz="quarter" idx="12"/>
          </p:nvPr>
        </p:nvSpPr>
        <p:spPr/>
        <p:txBody>
          <a:bodyPr/>
          <a:lstStyle>
            <a:lvl1pPr>
              <a:defRPr/>
            </a:lvl1pPr>
          </a:lstStyle>
          <a:p>
            <a:pPr>
              <a:defRPr/>
            </a:pPr>
            <a:fld id="{E867B7FD-D951-4D33-93CE-49DE56FE269A}" type="slidenum">
              <a:rPr lang="en-US"/>
              <a:pPr>
                <a:defRPr/>
              </a:pPr>
              <a:t>‹#›</a:t>
            </a:fld>
            <a:endParaRPr lang="en-US"/>
          </a:p>
        </p:txBody>
      </p:sp>
    </p:spTree>
    <p:extLst>
      <p:ext uri="{BB962C8B-B14F-4D97-AF65-F5344CB8AC3E}">
        <p14:creationId xmlns:p14="http://schemas.microsoft.com/office/powerpoint/2010/main" val="620223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Open Sans" panose="020B0606030504020204" pitchFamily="34" charset="0"/>
              </a:defRPr>
            </a:lvl1p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lvl1pPr>
              <a:defRPr b="0" i="0">
                <a:latin typeface="Open Sans" panose="020B0606030504020204" pitchFamily="34" charset="0"/>
              </a:defRPr>
            </a:lvl1pPr>
            <a:lvl2pPr>
              <a:defRPr b="0" i="0">
                <a:latin typeface="Open Sans" panose="020B0606030504020204" pitchFamily="34" charset="0"/>
              </a:defRPr>
            </a:lvl2pPr>
            <a:lvl3pPr>
              <a:defRPr b="0" i="0">
                <a:latin typeface="Open Sans" panose="020B0606030504020204" pitchFamily="34" charset="0"/>
              </a:defRPr>
            </a:lvl3pPr>
            <a:lvl4pPr>
              <a:defRPr b="0" i="0">
                <a:latin typeface="Open Sans" panose="020B0606030504020204" pitchFamily="34" charset="0"/>
              </a:defRPr>
            </a:lvl4pPr>
            <a:lvl5pPr>
              <a:defRPr b="0" i="0">
                <a:latin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F9DE57D-C2F4-4FE0-B4EB-EE880A4372E1}"/>
              </a:ext>
            </a:extLst>
          </p:cNvPr>
          <p:cNvSpPr>
            <a:spLocks noGrp="1"/>
          </p:cNvSpPr>
          <p:nvPr>
            <p:ph type="dt" sz="half" idx="10"/>
          </p:nvPr>
        </p:nvSpPr>
        <p:spPr/>
        <p:txBody>
          <a:bodyPr/>
          <a:lstStyle>
            <a:lvl1pPr>
              <a:defRPr/>
            </a:lvl1pPr>
          </a:lstStyle>
          <a:p>
            <a:pPr>
              <a:defRPr/>
            </a:pPr>
            <a:fld id="{5D00AA64-8024-406E-8F7F-61C410ADA5CC}" type="datetimeFigureOut">
              <a:rPr lang="en-US"/>
              <a:pPr>
                <a:defRPr/>
              </a:pPr>
              <a:t>3/19/2023</a:t>
            </a:fld>
            <a:endParaRPr lang="en-US"/>
          </a:p>
        </p:txBody>
      </p:sp>
      <p:sp>
        <p:nvSpPr>
          <p:cNvPr id="5" name="Footer Placeholder 4">
            <a:extLst>
              <a:ext uri="{FF2B5EF4-FFF2-40B4-BE49-F238E27FC236}">
                <a16:creationId xmlns:a16="http://schemas.microsoft.com/office/drawing/2014/main" id="{0B232D57-0F66-44F0-8840-9473ADEF41C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E7006B4-A38C-4A4F-8EA3-E5F7490E1892}"/>
              </a:ext>
            </a:extLst>
          </p:cNvPr>
          <p:cNvSpPr>
            <a:spLocks noGrp="1"/>
          </p:cNvSpPr>
          <p:nvPr>
            <p:ph type="sldNum" sz="quarter" idx="12"/>
          </p:nvPr>
        </p:nvSpPr>
        <p:spPr/>
        <p:txBody>
          <a:bodyPr/>
          <a:lstStyle>
            <a:lvl1pPr>
              <a:defRPr/>
            </a:lvl1pPr>
          </a:lstStyle>
          <a:p>
            <a:pPr>
              <a:defRPr/>
            </a:pPr>
            <a:fld id="{2FC186E6-F826-4A18-97DA-F9A2F193E2A1}" type="slidenum">
              <a:rPr lang="en-US"/>
              <a:pPr>
                <a:defRPr/>
              </a:pPr>
              <a:t>‹#›</a:t>
            </a:fld>
            <a:endParaRPr lang="en-US"/>
          </a:p>
        </p:txBody>
      </p:sp>
    </p:spTree>
    <p:extLst>
      <p:ext uri="{BB962C8B-B14F-4D97-AF65-F5344CB8AC3E}">
        <p14:creationId xmlns:p14="http://schemas.microsoft.com/office/powerpoint/2010/main" val="14277791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b="0" i="0">
                <a:latin typeface="Open Sans" panose="020B0606030504020204" pitchFamily="34" charset="0"/>
              </a:defRPr>
            </a:lvl1pPr>
          </a:lstStyle>
          <a:p>
            <a:r>
              <a:rPr lang="en-GB"/>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lvl1pPr>
              <a:defRPr b="0" i="0">
                <a:latin typeface="Open Sans" panose="020B0606030504020204" pitchFamily="34" charset="0"/>
              </a:defRPr>
            </a:lvl1pPr>
            <a:lvl2pPr>
              <a:defRPr b="0" i="0">
                <a:latin typeface="Open Sans" panose="020B0606030504020204" pitchFamily="34" charset="0"/>
              </a:defRPr>
            </a:lvl2pPr>
            <a:lvl3pPr>
              <a:defRPr b="0" i="0">
                <a:latin typeface="Open Sans" panose="020B0606030504020204" pitchFamily="34" charset="0"/>
              </a:defRPr>
            </a:lvl3pPr>
            <a:lvl4pPr>
              <a:defRPr b="0" i="0">
                <a:latin typeface="Open Sans" panose="020B0606030504020204" pitchFamily="34" charset="0"/>
              </a:defRPr>
            </a:lvl4pPr>
            <a:lvl5pPr>
              <a:defRPr b="0" i="0">
                <a:latin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DC246D3-3967-414B-8883-FD1262CCBBF8}"/>
              </a:ext>
            </a:extLst>
          </p:cNvPr>
          <p:cNvSpPr>
            <a:spLocks noGrp="1"/>
          </p:cNvSpPr>
          <p:nvPr>
            <p:ph type="dt" sz="half" idx="10"/>
          </p:nvPr>
        </p:nvSpPr>
        <p:spPr/>
        <p:txBody>
          <a:bodyPr/>
          <a:lstStyle>
            <a:lvl1pPr>
              <a:defRPr/>
            </a:lvl1pPr>
          </a:lstStyle>
          <a:p>
            <a:pPr>
              <a:defRPr/>
            </a:pPr>
            <a:fld id="{8C59BBF9-74D1-4EA9-8847-0C90DD0D1EB4}" type="datetimeFigureOut">
              <a:rPr lang="en-US"/>
              <a:pPr>
                <a:defRPr/>
              </a:pPr>
              <a:t>3/19/2023</a:t>
            </a:fld>
            <a:endParaRPr lang="en-US"/>
          </a:p>
        </p:txBody>
      </p:sp>
      <p:sp>
        <p:nvSpPr>
          <p:cNvPr id="5" name="Footer Placeholder 4">
            <a:extLst>
              <a:ext uri="{FF2B5EF4-FFF2-40B4-BE49-F238E27FC236}">
                <a16:creationId xmlns:a16="http://schemas.microsoft.com/office/drawing/2014/main" id="{3AB0F4E5-2B68-4126-910C-EB6204E6D03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4D7EFED-4161-4946-BFA1-F97970F9D1BD}"/>
              </a:ext>
            </a:extLst>
          </p:cNvPr>
          <p:cNvSpPr>
            <a:spLocks noGrp="1"/>
          </p:cNvSpPr>
          <p:nvPr>
            <p:ph type="sldNum" sz="quarter" idx="12"/>
          </p:nvPr>
        </p:nvSpPr>
        <p:spPr/>
        <p:txBody>
          <a:bodyPr/>
          <a:lstStyle>
            <a:lvl1pPr>
              <a:defRPr/>
            </a:lvl1pPr>
          </a:lstStyle>
          <a:p>
            <a:pPr>
              <a:defRPr/>
            </a:pPr>
            <a:fld id="{2C0E4B7E-050E-4CEC-8A24-7412036FB675}" type="slidenum">
              <a:rPr lang="en-US"/>
              <a:pPr>
                <a:defRPr/>
              </a:pPr>
              <a:t>‹#›</a:t>
            </a:fld>
            <a:endParaRPr lang="en-US"/>
          </a:p>
        </p:txBody>
      </p:sp>
    </p:spTree>
    <p:extLst>
      <p:ext uri="{BB962C8B-B14F-4D97-AF65-F5344CB8AC3E}">
        <p14:creationId xmlns:p14="http://schemas.microsoft.com/office/powerpoint/2010/main" val="42553792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92CFF-28F6-C249-B15D-73A6FFC07EA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4000CA9-F862-0B42-A259-EAFDA2DD408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0321DC9-873B-134F-8600-8A65169D25A6}"/>
              </a:ext>
            </a:extLst>
          </p:cNvPr>
          <p:cNvSpPr>
            <a:spLocks noGrp="1"/>
          </p:cNvSpPr>
          <p:nvPr>
            <p:ph type="dt" sz="half" idx="10"/>
          </p:nvPr>
        </p:nvSpPr>
        <p:spPr/>
        <p:txBody>
          <a:bodyPr/>
          <a:lstStyle/>
          <a:p>
            <a:fld id="{986BB1F3-09E8-2A4B-94FB-2B55395E3B4A}" type="datetimeFigureOut">
              <a:rPr lang="en-US" smtClean="0"/>
              <a:t>3/19/2023</a:t>
            </a:fld>
            <a:endParaRPr lang="en-US"/>
          </a:p>
        </p:txBody>
      </p:sp>
      <p:sp>
        <p:nvSpPr>
          <p:cNvPr id="5" name="Footer Placeholder 4">
            <a:extLst>
              <a:ext uri="{FF2B5EF4-FFF2-40B4-BE49-F238E27FC236}">
                <a16:creationId xmlns:a16="http://schemas.microsoft.com/office/drawing/2014/main" id="{2E8F8AFF-68B0-564D-AA35-B80FD101DD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394593-2117-1A41-88E1-64040F6B8C98}"/>
              </a:ext>
            </a:extLst>
          </p:cNvPr>
          <p:cNvSpPr>
            <a:spLocks noGrp="1"/>
          </p:cNvSpPr>
          <p:nvPr>
            <p:ph type="sldNum" sz="quarter" idx="12"/>
          </p:nvPr>
        </p:nvSpPr>
        <p:spPr>
          <a:xfrm>
            <a:off x="11786286" y="6497852"/>
            <a:ext cx="405714" cy="365125"/>
          </a:xfrm>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3285810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6" descr="Graphical user interface, text&#10;&#10;Description automatically generated">
            <a:extLst>
              <a:ext uri="{FF2B5EF4-FFF2-40B4-BE49-F238E27FC236}">
                <a16:creationId xmlns:a16="http://schemas.microsoft.com/office/drawing/2014/main" id="{A085BA85-76D9-4F8F-AB3D-190542F9D46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8200" y="207808"/>
            <a:ext cx="10515600" cy="1325563"/>
          </a:xfrm>
        </p:spPr>
        <p:txBody>
          <a:bodyPr anchor="b"/>
          <a:lstStyle/>
          <a:p>
            <a:r>
              <a:rPr lang="en-GB"/>
              <a:t>Click to edit Master title style</a:t>
            </a:r>
          </a:p>
        </p:txBody>
      </p:sp>
      <p:sp>
        <p:nvSpPr>
          <p:cNvPr id="7" name="Google Shape;29;p4"/>
          <p:cNvSpPr txBox="1">
            <a:spLocks noGrp="1"/>
          </p:cNvSpPr>
          <p:nvPr>
            <p:ph type="body" idx="13"/>
          </p:nvPr>
        </p:nvSpPr>
        <p:spPr>
          <a:xfrm>
            <a:off x="887215" y="1533371"/>
            <a:ext cx="10251600" cy="4262298"/>
          </a:xfrm>
          <a:prstGeom prst="rect">
            <a:avLst/>
          </a:prstGeom>
        </p:spPr>
        <p:txBody>
          <a:bodyPr spcFirstLastPara="1" lIns="91425" tIns="91425" rIns="91425" bIns="91425">
            <a:normAutofit/>
          </a:bodyPr>
          <a:lstStyle>
            <a:lvl1pPr marL="194729" lvl="0" indent="0">
              <a:spcBef>
                <a:spcPts val="0"/>
              </a:spcBef>
              <a:spcAft>
                <a:spcPts val="0"/>
              </a:spcAft>
              <a:buSzPts val="1300"/>
              <a:buNone/>
              <a:defRPr sz="2000" b="0" i="0">
                <a:latin typeface="Open Sans" panose="020B0606030504020204" pitchFamily="34" charset="0"/>
              </a:defRPr>
            </a:lvl1pPr>
            <a:lvl2pPr marL="1219170" lvl="1" indent="-397923">
              <a:spcBef>
                <a:spcPts val="0"/>
              </a:spcBef>
              <a:spcAft>
                <a:spcPts val="0"/>
              </a:spcAft>
              <a:buSzPts val="1100"/>
              <a:buChar char="○"/>
              <a:defRPr/>
            </a:lvl2pPr>
            <a:lvl3pPr marL="1828754" lvl="2" indent="-397923">
              <a:spcBef>
                <a:spcPts val="0"/>
              </a:spcBef>
              <a:spcAft>
                <a:spcPts val="0"/>
              </a:spcAft>
              <a:buSzPts val="1100"/>
              <a:buChar char="■"/>
              <a:defRPr/>
            </a:lvl3pPr>
            <a:lvl4pPr marL="2438339" lvl="3" indent="-397923">
              <a:spcBef>
                <a:spcPts val="0"/>
              </a:spcBef>
              <a:spcAft>
                <a:spcPts val="0"/>
              </a:spcAft>
              <a:buSzPts val="1100"/>
              <a:buChar char="●"/>
              <a:defRPr/>
            </a:lvl4pPr>
            <a:lvl5pPr marL="3047924" lvl="4" indent="-397923">
              <a:spcBef>
                <a:spcPts val="0"/>
              </a:spcBef>
              <a:spcAft>
                <a:spcPts val="0"/>
              </a:spcAft>
              <a:buSzPts val="1100"/>
              <a:buChar char="○"/>
              <a:defRPr/>
            </a:lvl5pPr>
            <a:lvl6pPr marL="3657509" lvl="5" indent="-397923">
              <a:spcBef>
                <a:spcPts val="0"/>
              </a:spcBef>
              <a:spcAft>
                <a:spcPts val="0"/>
              </a:spcAft>
              <a:buSzPts val="1100"/>
              <a:buChar char="■"/>
              <a:defRPr/>
            </a:lvl6pPr>
            <a:lvl7pPr marL="4267093" lvl="6" indent="-397923">
              <a:spcBef>
                <a:spcPts val="0"/>
              </a:spcBef>
              <a:spcAft>
                <a:spcPts val="0"/>
              </a:spcAft>
              <a:buSzPts val="1100"/>
              <a:buChar char="●"/>
              <a:defRPr/>
            </a:lvl7pPr>
            <a:lvl8pPr marL="4876678" lvl="7" indent="-397923">
              <a:spcBef>
                <a:spcPts val="0"/>
              </a:spcBef>
              <a:spcAft>
                <a:spcPts val="0"/>
              </a:spcAft>
              <a:buSzPts val="1100"/>
              <a:buChar char="○"/>
              <a:defRPr/>
            </a:lvl8pPr>
            <a:lvl9pPr marL="5486263" lvl="8" indent="-397923">
              <a:spcBef>
                <a:spcPts val="0"/>
              </a:spcBef>
              <a:spcAft>
                <a:spcPts val="0"/>
              </a:spcAft>
              <a:buSzPts val="1100"/>
              <a:buChar char="■"/>
              <a:defRPr/>
            </a:lvl9pPr>
          </a:lstStyle>
          <a:p>
            <a:endParaRPr/>
          </a:p>
        </p:txBody>
      </p:sp>
      <p:sp>
        <p:nvSpPr>
          <p:cNvPr id="5" name="Date Placeholder 2">
            <a:extLst>
              <a:ext uri="{FF2B5EF4-FFF2-40B4-BE49-F238E27FC236}">
                <a16:creationId xmlns:a16="http://schemas.microsoft.com/office/drawing/2014/main" id="{C8FE5922-5D43-4A6C-94CC-012AD668C0D7}"/>
              </a:ext>
            </a:extLst>
          </p:cNvPr>
          <p:cNvSpPr>
            <a:spLocks noGrp="1"/>
          </p:cNvSpPr>
          <p:nvPr>
            <p:ph type="dt" sz="half" idx="14"/>
          </p:nvPr>
        </p:nvSpPr>
        <p:spPr/>
        <p:txBody>
          <a:bodyPr/>
          <a:lstStyle>
            <a:lvl1pPr>
              <a:defRPr/>
            </a:lvl1pPr>
          </a:lstStyle>
          <a:p>
            <a:pPr>
              <a:defRPr/>
            </a:pPr>
            <a:fld id="{7F3D7FF6-97A2-432E-8101-99E11A739477}" type="datetimeFigureOut">
              <a:rPr lang="en-US"/>
              <a:pPr>
                <a:defRPr/>
              </a:pPr>
              <a:t>3/19/2023</a:t>
            </a:fld>
            <a:endParaRPr lang="en-US"/>
          </a:p>
        </p:txBody>
      </p:sp>
      <p:sp>
        <p:nvSpPr>
          <p:cNvPr id="6" name="Footer Placeholder 3">
            <a:extLst>
              <a:ext uri="{FF2B5EF4-FFF2-40B4-BE49-F238E27FC236}">
                <a16:creationId xmlns:a16="http://schemas.microsoft.com/office/drawing/2014/main" id="{01DFEEBA-6989-4FE9-893E-E395EA960E9F}"/>
              </a:ext>
            </a:extLst>
          </p:cNvPr>
          <p:cNvSpPr>
            <a:spLocks noGrp="1"/>
          </p:cNvSpPr>
          <p:nvPr>
            <p:ph type="ftr" sz="quarter" idx="15"/>
          </p:nvPr>
        </p:nvSpPr>
        <p:spPr/>
        <p:txBody>
          <a:bodyPr/>
          <a:lstStyle>
            <a:lvl1pPr>
              <a:defRPr/>
            </a:lvl1pPr>
          </a:lstStyle>
          <a:p>
            <a:pPr>
              <a:defRPr/>
            </a:pPr>
            <a:endParaRPr lang="en-US"/>
          </a:p>
        </p:txBody>
      </p:sp>
      <p:sp>
        <p:nvSpPr>
          <p:cNvPr id="8" name="Slide Number Placeholder 4">
            <a:extLst>
              <a:ext uri="{FF2B5EF4-FFF2-40B4-BE49-F238E27FC236}">
                <a16:creationId xmlns:a16="http://schemas.microsoft.com/office/drawing/2014/main" id="{7861D7FD-E048-464A-B972-C827ED68B077}"/>
              </a:ext>
            </a:extLst>
          </p:cNvPr>
          <p:cNvSpPr>
            <a:spLocks noGrp="1"/>
          </p:cNvSpPr>
          <p:nvPr>
            <p:ph type="sldNum" sz="quarter" idx="16"/>
          </p:nvPr>
        </p:nvSpPr>
        <p:spPr/>
        <p:txBody>
          <a:bodyPr/>
          <a:lstStyle>
            <a:lvl1pPr>
              <a:defRPr/>
            </a:lvl1pPr>
          </a:lstStyle>
          <a:p>
            <a:pPr>
              <a:defRPr/>
            </a:pPr>
            <a:fld id="{B140C725-9315-4FAE-8470-E7079EE5FB65}" type="slidenum">
              <a:rPr lang="en-US"/>
              <a:pPr>
                <a:defRPr/>
              </a:pPr>
              <a:t>‹#›</a:t>
            </a:fld>
            <a:endParaRPr lang="en-US"/>
          </a:p>
        </p:txBody>
      </p:sp>
    </p:spTree>
    <p:extLst>
      <p:ext uri="{BB962C8B-B14F-4D97-AF65-F5344CB8AC3E}">
        <p14:creationId xmlns:p14="http://schemas.microsoft.com/office/powerpoint/2010/main" val="1159850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6" descr="Graphical user interface, text&#10;&#10;Description automatically generated">
            <a:extLst>
              <a:ext uri="{FF2B5EF4-FFF2-40B4-BE49-F238E27FC236}">
                <a16:creationId xmlns:a16="http://schemas.microsoft.com/office/drawing/2014/main" id="{70D64FD4-1D78-4109-83DC-BA149D9792C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77813"/>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0">
            <a:extLst>
              <a:ext uri="{FF2B5EF4-FFF2-40B4-BE49-F238E27FC236}">
                <a16:creationId xmlns:a16="http://schemas.microsoft.com/office/drawing/2014/main" id="{17BA69C4-8390-47FA-8ADB-B5627EC94F59}"/>
              </a:ext>
            </a:extLst>
          </p:cNvPr>
          <p:cNvSpPr txBox="1">
            <a:spLocks/>
          </p:cNvSpPr>
          <p:nvPr userDrawn="1"/>
        </p:nvSpPr>
        <p:spPr>
          <a:xfrm>
            <a:off x="887413" y="11113"/>
            <a:ext cx="7651750" cy="1370012"/>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endParaRPr lang="en-GB" sz="4400">
              <a:latin typeface="Open Sans"/>
              <a:ea typeface="Open Sans" panose="020B0606030504020204" pitchFamily="34" charset="0"/>
              <a:cs typeface="Open Sans" panose="020B0606030504020204" pitchFamily="34" charset="0"/>
              <a:sym typeface="Bodoni SvtyTwo ITC TT-Book"/>
            </a:endParaRPr>
          </a:p>
        </p:txBody>
      </p:sp>
      <p:sp>
        <p:nvSpPr>
          <p:cNvPr id="6" name="Title 10">
            <a:extLst>
              <a:ext uri="{FF2B5EF4-FFF2-40B4-BE49-F238E27FC236}">
                <a16:creationId xmlns:a16="http://schemas.microsoft.com/office/drawing/2014/main" id="{ECEB3564-BDCC-4D21-A3D5-AB121EF9EB4C}"/>
              </a:ext>
            </a:extLst>
          </p:cNvPr>
          <p:cNvSpPr txBox="1">
            <a:spLocks/>
          </p:cNvSpPr>
          <p:nvPr userDrawn="1"/>
        </p:nvSpPr>
        <p:spPr>
          <a:xfrm>
            <a:off x="835025" y="46038"/>
            <a:ext cx="7651750" cy="1362075"/>
          </a:xfrm>
          <a:prstGeom prst="rect">
            <a:avLst/>
          </a:prstGeom>
        </p:spPr>
        <p:txBody>
          <a:bodyPr anchor="b">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sz="4400">
              <a:latin typeface="Open Sans"/>
            </a:endParaRPr>
          </a:p>
        </p:txBody>
      </p:sp>
      <p:sp>
        <p:nvSpPr>
          <p:cNvPr id="3" name="Content Placeholder 2"/>
          <p:cNvSpPr>
            <a:spLocks noGrp="1"/>
          </p:cNvSpPr>
          <p:nvPr>
            <p:ph idx="1"/>
          </p:nvPr>
        </p:nvSpPr>
        <p:spPr/>
        <p:txBody>
          <a:bodyPr/>
          <a:lstStyle>
            <a:lvl1pPr>
              <a:defRPr b="0" i="0">
                <a:latin typeface="Open Sans" panose="020B0606030504020204" pitchFamily="34" charset="0"/>
              </a:defRPr>
            </a:lvl1pPr>
            <a:lvl2pPr>
              <a:defRPr b="0" i="0">
                <a:latin typeface="Open Sans" panose="020B0606030504020204" pitchFamily="34" charset="0"/>
              </a:defRPr>
            </a:lvl2pPr>
            <a:lvl3pPr>
              <a:defRPr b="0" i="0">
                <a:latin typeface="Open Sans" panose="020B0606030504020204" pitchFamily="34" charset="0"/>
              </a:defRPr>
            </a:lvl3pPr>
            <a:lvl4pPr>
              <a:defRPr b="0" i="0">
                <a:latin typeface="Open Sans" panose="020B0606030504020204" pitchFamily="34" charset="0"/>
              </a:defRPr>
            </a:lvl4pPr>
            <a:lvl5pPr>
              <a:defRPr b="0" i="0">
                <a:latin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5" name="Google Shape;29;p4"/>
          <p:cNvSpPr txBox="1">
            <a:spLocks noGrp="1"/>
          </p:cNvSpPr>
          <p:nvPr>
            <p:ph type="body" idx="13"/>
          </p:nvPr>
        </p:nvSpPr>
        <p:spPr>
          <a:xfrm>
            <a:off x="887215" y="1533371"/>
            <a:ext cx="10251600" cy="4262298"/>
          </a:xfrm>
          <a:prstGeom prst="rect">
            <a:avLst/>
          </a:prstGeom>
        </p:spPr>
        <p:txBody>
          <a:bodyPr spcFirstLastPara="1" lIns="91425" tIns="91425" rIns="91425" bIns="91425">
            <a:normAutofit/>
          </a:bodyPr>
          <a:lstStyle>
            <a:lvl1pPr marL="194729" lvl="0" indent="0">
              <a:spcBef>
                <a:spcPts val="0"/>
              </a:spcBef>
              <a:spcAft>
                <a:spcPts val="0"/>
              </a:spcAft>
              <a:buSzPts val="1300"/>
              <a:buNone/>
              <a:defRPr sz="2000" b="0" i="0">
                <a:latin typeface="Open Sans" panose="020B0606030504020204" pitchFamily="34" charset="0"/>
              </a:defRPr>
            </a:lvl1pPr>
            <a:lvl2pPr marL="1219170" lvl="1" indent="-397923">
              <a:spcBef>
                <a:spcPts val="0"/>
              </a:spcBef>
              <a:spcAft>
                <a:spcPts val="0"/>
              </a:spcAft>
              <a:buSzPts val="1100"/>
              <a:buChar char="○"/>
              <a:defRPr/>
            </a:lvl2pPr>
            <a:lvl3pPr marL="1828754" lvl="2" indent="-397923">
              <a:spcBef>
                <a:spcPts val="0"/>
              </a:spcBef>
              <a:spcAft>
                <a:spcPts val="0"/>
              </a:spcAft>
              <a:buSzPts val="1100"/>
              <a:buChar char="■"/>
              <a:defRPr/>
            </a:lvl3pPr>
            <a:lvl4pPr marL="2438339" lvl="3" indent="-397923">
              <a:spcBef>
                <a:spcPts val="0"/>
              </a:spcBef>
              <a:spcAft>
                <a:spcPts val="0"/>
              </a:spcAft>
              <a:buSzPts val="1100"/>
              <a:buChar char="●"/>
              <a:defRPr/>
            </a:lvl4pPr>
            <a:lvl5pPr marL="3047924" lvl="4" indent="-397923">
              <a:spcBef>
                <a:spcPts val="0"/>
              </a:spcBef>
              <a:spcAft>
                <a:spcPts val="0"/>
              </a:spcAft>
              <a:buSzPts val="1100"/>
              <a:buChar char="○"/>
              <a:defRPr/>
            </a:lvl5pPr>
            <a:lvl6pPr marL="3657509" lvl="5" indent="-397923">
              <a:spcBef>
                <a:spcPts val="0"/>
              </a:spcBef>
              <a:spcAft>
                <a:spcPts val="0"/>
              </a:spcAft>
              <a:buSzPts val="1100"/>
              <a:buChar char="■"/>
              <a:defRPr/>
            </a:lvl6pPr>
            <a:lvl7pPr marL="4267093" lvl="6" indent="-397923">
              <a:spcBef>
                <a:spcPts val="0"/>
              </a:spcBef>
              <a:spcAft>
                <a:spcPts val="0"/>
              </a:spcAft>
              <a:buSzPts val="1100"/>
              <a:buChar char="●"/>
              <a:defRPr/>
            </a:lvl7pPr>
            <a:lvl8pPr marL="4876678" lvl="7" indent="-397923">
              <a:spcBef>
                <a:spcPts val="0"/>
              </a:spcBef>
              <a:spcAft>
                <a:spcPts val="0"/>
              </a:spcAft>
              <a:buSzPts val="1100"/>
              <a:buChar char="○"/>
              <a:defRPr/>
            </a:lvl8pPr>
            <a:lvl9pPr marL="5486263" lvl="8" indent="-397923">
              <a:spcBef>
                <a:spcPts val="0"/>
              </a:spcBef>
              <a:spcAft>
                <a:spcPts val="0"/>
              </a:spcAft>
              <a:buSzPts val="1100"/>
              <a:buChar char="■"/>
              <a:defRPr/>
            </a:lvl9pPr>
          </a:lstStyle>
          <a:p>
            <a:endParaRPr/>
          </a:p>
        </p:txBody>
      </p:sp>
      <p:sp>
        <p:nvSpPr>
          <p:cNvPr id="7" name="Date Placeholder 3">
            <a:extLst>
              <a:ext uri="{FF2B5EF4-FFF2-40B4-BE49-F238E27FC236}">
                <a16:creationId xmlns:a16="http://schemas.microsoft.com/office/drawing/2014/main" id="{3678939F-52D2-4F78-B57F-3EF89ED63B26}"/>
              </a:ext>
            </a:extLst>
          </p:cNvPr>
          <p:cNvSpPr>
            <a:spLocks noGrp="1"/>
          </p:cNvSpPr>
          <p:nvPr>
            <p:ph type="dt" sz="half" idx="14"/>
          </p:nvPr>
        </p:nvSpPr>
        <p:spPr/>
        <p:txBody>
          <a:bodyPr/>
          <a:lstStyle>
            <a:lvl1pPr>
              <a:defRPr b="0" i="0" smtClean="0">
                <a:latin typeface="Open Sans" panose="020B0606030504020204" pitchFamily="34" charset="0"/>
              </a:defRPr>
            </a:lvl1pPr>
          </a:lstStyle>
          <a:p>
            <a:pPr>
              <a:defRPr/>
            </a:pPr>
            <a:fld id="{7B88A716-CD3D-4843-93F1-1F683A7905A2}" type="datetimeFigureOut">
              <a:rPr lang="en-US"/>
              <a:pPr>
                <a:defRPr/>
              </a:pPr>
              <a:t>3/19/2023</a:t>
            </a:fld>
            <a:endParaRPr lang="en-US"/>
          </a:p>
        </p:txBody>
      </p:sp>
      <p:sp>
        <p:nvSpPr>
          <p:cNvPr id="8" name="Footer Placeholder 4">
            <a:extLst>
              <a:ext uri="{FF2B5EF4-FFF2-40B4-BE49-F238E27FC236}">
                <a16:creationId xmlns:a16="http://schemas.microsoft.com/office/drawing/2014/main" id="{2DCD0341-EFF5-4CA0-853D-F38B277A2FF2}"/>
              </a:ext>
            </a:extLst>
          </p:cNvPr>
          <p:cNvSpPr>
            <a:spLocks noGrp="1"/>
          </p:cNvSpPr>
          <p:nvPr>
            <p:ph type="ftr" sz="quarter" idx="15"/>
          </p:nvPr>
        </p:nvSpPr>
        <p:spPr/>
        <p:txBody>
          <a:bodyPr/>
          <a:lstStyle>
            <a:lvl1pPr>
              <a:defRPr b="0" i="0" dirty="0">
                <a:latin typeface="Open Sans" panose="020B0606030504020204" pitchFamily="34" charset="0"/>
              </a:defRPr>
            </a:lvl1pPr>
          </a:lstStyle>
          <a:p>
            <a:pPr>
              <a:defRPr/>
            </a:pPr>
            <a:endParaRPr lang="en-US"/>
          </a:p>
        </p:txBody>
      </p:sp>
      <p:sp>
        <p:nvSpPr>
          <p:cNvPr id="9" name="Slide Number Placeholder 5">
            <a:extLst>
              <a:ext uri="{FF2B5EF4-FFF2-40B4-BE49-F238E27FC236}">
                <a16:creationId xmlns:a16="http://schemas.microsoft.com/office/drawing/2014/main" id="{D3A89DD1-BA30-42DF-98B7-78BE56424FF9}"/>
              </a:ext>
            </a:extLst>
          </p:cNvPr>
          <p:cNvSpPr>
            <a:spLocks noGrp="1"/>
          </p:cNvSpPr>
          <p:nvPr>
            <p:ph type="sldNum" sz="quarter" idx="16"/>
          </p:nvPr>
        </p:nvSpPr>
        <p:spPr>
          <a:xfrm>
            <a:off x="11785600" y="6497638"/>
            <a:ext cx="406400" cy="365125"/>
          </a:xfrm>
        </p:spPr>
        <p:txBody>
          <a:bodyPr/>
          <a:lstStyle>
            <a:lvl1pPr>
              <a:defRPr b="0" i="0" smtClean="0">
                <a:latin typeface="Open Sans" panose="020B0606030504020204" pitchFamily="34" charset="0"/>
              </a:defRPr>
            </a:lvl1pPr>
          </a:lstStyle>
          <a:p>
            <a:pPr>
              <a:defRPr/>
            </a:pPr>
            <a:fld id="{47E19023-B420-4766-B188-5B81DB68248C}" type="slidenum">
              <a:rPr lang="en-US"/>
              <a:pPr>
                <a:defRPr/>
              </a:pPr>
              <a:t>‹#›</a:t>
            </a:fld>
            <a:endParaRPr lang="en-US"/>
          </a:p>
        </p:txBody>
      </p:sp>
    </p:spTree>
    <p:extLst>
      <p:ext uri="{BB962C8B-B14F-4D97-AF65-F5344CB8AC3E}">
        <p14:creationId xmlns:p14="http://schemas.microsoft.com/office/powerpoint/2010/main" val="1540190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F436EDEC-FA4D-4039-8ECB-45C80322781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13">
            <a:extLst>
              <a:ext uri="{FF2B5EF4-FFF2-40B4-BE49-F238E27FC236}">
                <a16:creationId xmlns:a16="http://schemas.microsoft.com/office/drawing/2014/main" id="{424D2FF1-A204-4697-9DCC-2C1B1F916009}"/>
              </a:ext>
            </a:extLst>
          </p:cNvPr>
          <p:cNvSpPr txBox="1">
            <a:spLocks/>
          </p:cNvSpPr>
          <p:nvPr userDrawn="1"/>
        </p:nvSpPr>
        <p:spPr>
          <a:xfrm>
            <a:off x="865188" y="1425575"/>
            <a:ext cx="5992812" cy="3489325"/>
          </a:xfrm>
          <a:prstGeom prst="rect">
            <a:avLst/>
          </a:prstGeo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1000"/>
              </a:spcBef>
              <a:defRPr/>
            </a:pPr>
            <a:endParaRPr lang="en-US" sz="2000" b="0" i="0">
              <a:solidFill>
                <a:schemeClr val="accent5">
                  <a:lumMod val="60000"/>
                  <a:lumOff val="40000"/>
                </a:schemeClr>
              </a:solidFill>
              <a:latin typeface="Open Sans"/>
              <a:cs typeface="Open Sans" panose="020B0606030504020204" pitchFamily="34" charset="0"/>
            </a:endParaRPr>
          </a:p>
        </p:txBody>
      </p:sp>
      <p:sp>
        <p:nvSpPr>
          <p:cNvPr id="7" name="Title 1">
            <a:extLst>
              <a:ext uri="{FF2B5EF4-FFF2-40B4-BE49-F238E27FC236}">
                <a16:creationId xmlns:a16="http://schemas.microsoft.com/office/drawing/2014/main" id="{39BA4316-C9D7-422B-A2C3-0FE01131358F}"/>
              </a:ext>
            </a:extLst>
          </p:cNvPr>
          <p:cNvSpPr txBox="1">
            <a:spLocks/>
          </p:cNvSpPr>
          <p:nvPr userDrawn="1"/>
        </p:nvSpPr>
        <p:spPr bwMode="auto">
          <a:xfrm>
            <a:off x="987425" y="198438"/>
            <a:ext cx="10515600" cy="1325562"/>
          </a:xfrm>
          <a:prstGeom prst="rect">
            <a:avLst/>
          </a:prstGeom>
          <a:noFill/>
          <a:ln>
            <a:noFill/>
          </a:ln>
        </p:spPr>
        <p:txBody>
          <a:bodyPr anchor="b"/>
          <a:lstStyle>
            <a:lvl1pPr algn="l" rtl="0" fontAlgn="base">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defRPr/>
            </a:pPr>
            <a:r>
              <a:rPr lang="en-GB"/>
              <a:t>Click to edit Master title style</a:t>
            </a:r>
            <a:endParaRPr lang="en-US"/>
          </a:p>
        </p:txBody>
      </p:sp>
      <p:sp>
        <p:nvSpPr>
          <p:cNvPr id="2" name="Title 1"/>
          <p:cNvSpPr>
            <a:spLocks noGrp="1"/>
          </p:cNvSpPr>
          <p:nvPr>
            <p:ph type="title"/>
          </p:nvPr>
        </p:nvSpPr>
        <p:spPr>
          <a:xfrm>
            <a:off x="831850" y="1709738"/>
            <a:ext cx="10515600" cy="2852737"/>
          </a:xfrm>
        </p:spPr>
        <p:txBody>
          <a:bodyPr anchor="b"/>
          <a:lstStyle>
            <a:lvl1pPr>
              <a:defRPr sz="6000" b="0" i="0">
                <a:latin typeface="Open Sans" panose="020B0606030504020204" pitchFamily="34" charset="0"/>
              </a:defRPr>
            </a:lvl1pPr>
          </a:lstStyle>
          <a:p>
            <a:r>
              <a:rPr lang="en-GB"/>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b="0" i="0">
                <a:solidFill>
                  <a:schemeClr val="tx1">
                    <a:tint val="75000"/>
                  </a:schemeClr>
                </a:solidFill>
                <a:latin typeface="Open Sans" panose="020B06060305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11" name="Google Shape;29;p4"/>
          <p:cNvSpPr txBox="1">
            <a:spLocks noGrp="1"/>
          </p:cNvSpPr>
          <p:nvPr>
            <p:ph type="body" idx="13"/>
          </p:nvPr>
        </p:nvSpPr>
        <p:spPr>
          <a:xfrm>
            <a:off x="887215" y="1533371"/>
            <a:ext cx="10251600" cy="4262298"/>
          </a:xfrm>
          <a:prstGeom prst="rect">
            <a:avLst/>
          </a:prstGeom>
        </p:spPr>
        <p:txBody>
          <a:bodyPr spcFirstLastPara="1" lIns="91425" tIns="91425" rIns="91425" bIns="91425">
            <a:normAutofit/>
          </a:bodyPr>
          <a:lstStyle>
            <a:lvl1pPr marL="194729" lvl="0" indent="0">
              <a:spcBef>
                <a:spcPts val="0"/>
              </a:spcBef>
              <a:spcAft>
                <a:spcPts val="0"/>
              </a:spcAft>
              <a:buSzPts val="1300"/>
              <a:buNone/>
              <a:defRPr sz="2000" b="0" i="0">
                <a:latin typeface="Open Sans" panose="020B0606030504020204" pitchFamily="34" charset="0"/>
              </a:defRPr>
            </a:lvl1pPr>
            <a:lvl2pPr marL="1219170" lvl="1" indent="-397923">
              <a:spcBef>
                <a:spcPts val="0"/>
              </a:spcBef>
              <a:spcAft>
                <a:spcPts val="0"/>
              </a:spcAft>
              <a:buSzPts val="1100"/>
              <a:buChar char="○"/>
              <a:defRPr/>
            </a:lvl2pPr>
            <a:lvl3pPr marL="1828754" lvl="2" indent="-397923">
              <a:spcBef>
                <a:spcPts val="0"/>
              </a:spcBef>
              <a:spcAft>
                <a:spcPts val="0"/>
              </a:spcAft>
              <a:buSzPts val="1100"/>
              <a:buChar char="■"/>
              <a:defRPr/>
            </a:lvl3pPr>
            <a:lvl4pPr marL="2438339" lvl="3" indent="-397923">
              <a:spcBef>
                <a:spcPts val="0"/>
              </a:spcBef>
              <a:spcAft>
                <a:spcPts val="0"/>
              </a:spcAft>
              <a:buSzPts val="1100"/>
              <a:buChar char="●"/>
              <a:defRPr/>
            </a:lvl4pPr>
            <a:lvl5pPr marL="3047924" lvl="4" indent="-397923">
              <a:spcBef>
                <a:spcPts val="0"/>
              </a:spcBef>
              <a:spcAft>
                <a:spcPts val="0"/>
              </a:spcAft>
              <a:buSzPts val="1100"/>
              <a:buChar char="○"/>
              <a:defRPr/>
            </a:lvl5pPr>
            <a:lvl6pPr marL="3657509" lvl="5" indent="-397923">
              <a:spcBef>
                <a:spcPts val="0"/>
              </a:spcBef>
              <a:spcAft>
                <a:spcPts val="0"/>
              </a:spcAft>
              <a:buSzPts val="1100"/>
              <a:buChar char="■"/>
              <a:defRPr/>
            </a:lvl6pPr>
            <a:lvl7pPr marL="4267093" lvl="6" indent="-397923">
              <a:spcBef>
                <a:spcPts val="0"/>
              </a:spcBef>
              <a:spcAft>
                <a:spcPts val="0"/>
              </a:spcAft>
              <a:buSzPts val="1100"/>
              <a:buChar char="●"/>
              <a:defRPr/>
            </a:lvl7pPr>
            <a:lvl8pPr marL="4876678" lvl="7" indent="-397923">
              <a:spcBef>
                <a:spcPts val="0"/>
              </a:spcBef>
              <a:spcAft>
                <a:spcPts val="0"/>
              </a:spcAft>
              <a:buSzPts val="1100"/>
              <a:buChar char="○"/>
              <a:defRPr/>
            </a:lvl8pPr>
            <a:lvl9pPr marL="5486263" lvl="8" indent="-397923">
              <a:spcBef>
                <a:spcPts val="0"/>
              </a:spcBef>
              <a:spcAft>
                <a:spcPts val="0"/>
              </a:spcAft>
              <a:buSzPts val="1100"/>
              <a:buChar char="■"/>
              <a:defRPr/>
            </a:lvl9pPr>
          </a:lstStyle>
          <a:p>
            <a:endParaRPr/>
          </a:p>
        </p:txBody>
      </p:sp>
      <p:sp>
        <p:nvSpPr>
          <p:cNvPr id="8" name="Date Placeholder 3">
            <a:extLst>
              <a:ext uri="{FF2B5EF4-FFF2-40B4-BE49-F238E27FC236}">
                <a16:creationId xmlns:a16="http://schemas.microsoft.com/office/drawing/2014/main" id="{4C14ECF0-A38C-477B-BAE5-685BE418D59F}"/>
              </a:ext>
            </a:extLst>
          </p:cNvPr>
          <p:cNvSpPr>
            <a:spLocks noGrp="1"/>
          </p:cNvSpPr>
          <p:nvPr>
            <p:ph type="dt" sz="half" idx="14"/>
          </p:nvPr>
        </p:nvSpPr>
        <p:spPr/>
        <p:txBody>
          <a:bodyPr/>
          <a:lstStyle>
            <a:lvl1pPr>
              <a:defRPr b="0" i="0" smtClean="0">
                <a:latin typeface="Open Sans" panose="020B0606030504020204" pitchFamily="34" charset="0"/>
              </a:defRPr>
            </a:lvl1pPr>
          </a:lstStyle>
          <a:p>
            <a:pPr>
              <a:defRPr/>
            </a:pPr>
            <a:fld id="{A32E54A4-AC34-480D-8CF5-5A8173F9FFA0}" type="datetimeFigureOut">
              <a:rPr lang="en-US"/>
              <a:pPr>
                <a:defRPr/>
              </a:pPr>
              <a:t>3/19/2023</a:t>
            </a:fld>
            <a:endParaRPr lang="en-US"/>
          </a:p>
        </p:txBody>
      </p:sp>
      <p:sp>
        <p:nvSpPr>
          <p:cNvPr id="9" name="Footer Placeholder 4">
            <a:extLst>
              <a:ext uri="{FF2B5EF4-FFF2-40B4-BE49-F238E27FC236}">
                <a16:creationId xmlns:a16="http://schemas.microsoft.com/office/drawing/2014/main" id="{E7DC3E5F-6CCA-41DC-912F-94BF8BDF9993}"/>
              </a:ext>
            </a:extLst>
          </p:cNvPr>
          <p:cNvSpPr>
            <a:spLocks noGrp="1"/>
          </p:cNvSpPr>
          <p:nvPr>
            <p:ph type="ftr" sz="quarter" idx="15"/>
          </p:nvPr>
        </p:nvSpPr>
        <p:spPr/>
        <p:txBody>
          <a:bodyPr/>
          <a:lstStyle>
            <a:lvl1pPr>
              <a:defRPr b="0" i="0" dirty="0">
                <a:latin typeface="Open Sans" panose="020B0606030504020204" pitchFamily="34" charset="0"/>
              </a:defRPr>
            </a:lvl1pPr>
          </a:lstStyle>
          <a:p>
            <a:pPr>
              <a:defRPr/>
            </a:pPr>
            <a:endParaRPr lang="en-US"/>
          </a:p>
        </p:txBody>
      </p:sp>
      <p:sp>
        <p:nvSpPr>
          <p:cNvPr id="10" name="Slide Number Placeholder 5">
            <a:extLst>
              <a:ext uri="{FF2B5EF4-FFF2-40B4-BE49-F238E27FC236}">
                <a16:creationId xmlns:a16="http://schemas.microsoft.com/office/drawing/2014/main" id="{1F83199D-ADA0-4E41-9788-3D43A074FAA8}"/>
              </a:ext>
            </a:extLst>
          </p:cNvPr>
          <p:cNvSpPr>
            <a:spLocks noGrp="1"/>
          </p:cNvSpPr>
          <p:nvPr>
            <p:ph type="sldNum" sz="quarter" idx="16"/>
          </p:nvPr>
        </p:nvSpPr>
        <p:spPr/>
        <p:txBody>
          <a:bodyPr/>
          <a:lstStyle>
            <a:lvl1pPr>
              <a:defRPr b="0" i="0" smtClean="0">
                <a:latin typeface="Open Sans" panose="020B0606030504020204" pitchFamily="34" charset="0"/>
              </a:defRPr>
            </a:lvl1pPr>
          </a:lstStyle>
          <a:p>
            <a:pPr>
              <a:defRPr/>
            </a:pPr>
            <a:fld id="{61732825-D4E8-42F0-80DC-E3500B69BD1F}" type="slidenum">
              <a:rPr lang="en-US"/>
              <a:pPr>
                <a:defRPr/>
              </a:pPr>
              <a:t>‹#›</a:t>
            </a:fld>
            <a:endParaRPr lang="en-US"/>
          </a:p>
        </p:txBody>
      </p:sp>
    </p:spTree>
    <p:extLst>
      <p:ext uri="{BB962C8B-B14F-4D97-AF65-F5344CB8AC3E}">
        <p14:creationId xmlns:p14="http://schemas.microsoft.com/office/powerpoint/2010/main" val="3369607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Open Sans" panose="020B0606030504020204" pitchFamily="34" charset="0"/>
              </a:defRPr>
            </a:lvl1pPr>
          </a:lstStyle>
          <a:p>
            <a:r>
              <a:rPr lang="en-GB"/>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lvl1pPr>
              <a:defRPr b="0" i="0">
                <a:latin typeface="Open Sans" panose="020B0606030504020204" pitchFamily="34" charset="0"/>
              </a:defRPr>
            </a:lvl1pPr>
            <a:lvl2pPr>
              <a:defRPr b="0" i="0">
                <a:latin typeface="Open Sans" panose="020B0606030504020204" pitchFamily="34" charset="0"/>
              </a:defRPr>
            </a:lvl2pPr>
            <a:lvl3pPr>
              <a:defRPr b="0" i="0">
                <a:latin typeface="Open Sans" panose="020B0606030504020204" pitchFamily="34" charset="0"/>
              </a:defRPr>
            </a:lvl3pPr>
            <a:lvl4pPr>
              <a:defRPr b="0" i="0">
                <a:latin typeface="Open Sans" panose="020B0606030504020204" pitchFamily="34" charset="0"/>
              </a:defRPr>
            </a:lvl4pPr>
            <a:lvl5pPr>
              <a:defRPr b="0" i="0">
                <a:latin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72200" y="1825625"/>
            <a:ext cx="5181600" cy="4351338"/>
          </a:xfrm>
        </p:spPr>
        <p:txBody>
          <a:bodyPr/>
          <a:lstStyle>
            <a:lvl1pPr>
              <a:defRPr b="0" i="0">
                <a:latin typeface="Open Sans" panose="020B0606030504020204" pitchFamily="34" charset="0"/>
              </a:defRPr>
            </a:lvl1pPr>
            <a:lvl2pPr>
              <a:defRPr b="0" i="0">
                <a:latin typeface="Open Sans" panose="020B0606030504020204" pitchFamily="34" charset="0"/>
              </a:defRPr>
            </a:lvl2pPr>
            <a:lvl3pPr>
              <a:defRPr b="0" i="0">
                <a:latin typeface="Open Sans" panose="020B0606030504020204" pitchFamily="34" charset="0"/>
              </a:defRPr>
            </a:lvl3pPr>
            <a:lvl4pPr>
              <a:defRPr b="0" i="0">
                <a:latin typeface="Open Sans" panose="020B0606030504020204" pitchFamily="34" charset="0"/>
              </a:defRPr>
            </a:lvl4pPr>
            <a:lvl5pPr>
              <a:defRPr b="0" i="0">
                <a:latin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a:extLst>
              <a:ext uri="{FF2B5EF4-FFF2-40B4-BE49-F238E27FC236}">
                <a16:creationId xmlns:a16="http://schemas.microsoft.com/office/drawing/2014/main" id="{1C22640E-2865-4F92-9827-041D353F92E1}"/>
              </a:ext>
            </a:extLst>
          </p:cNvPr>
          <p:cNvSpPr>
            <a:spLocks noGrp="1"/>
          </p:cNvSpPr>
          <p:nvPr>
            <p:ph type="dt" sz="half" idx="10"/>
          </p:nvPr>
        </p:nvSpPr>
        <p:spPr/>
        <p:txBody>
          <a:bodyPr/>
          <a:lstStyle>
            <a:lvl1pPr>
              <a:defRPr/>
            </a:lvl1pPr>
          </a:lstStyle>
          <a:p>
            <a:pPr>
              <a:defRPr/>
            </a:pPr>
            <a:fld id="{29CC1C8A-829F-486A-9222-1930C2A4A234}" type="datetimeFigureOut">
              <a:rPr lang="en-US"/>
              <a:pPr>
                <a:defRPr/>
              </a:pPr>
              <a:t>3/19/2023</a:t>
            </a:fld>
            <a:endParaRPr lang="en-US"/>
          </a:p>
        </p:txBody>
      </p:sp>
      <p:sp>
        <p:nvSpPr>
          <p:cNvPr id="6" name="Footer Placeholder 4">
            <a:extLst>
              <a:ext uri="{FF2B5EF4-FFF2-40B4-BE49-F238E27FC236}">
                <a16:creationId xmlns:a16="http://schemas.microsoft.com/office/drawing/2014/main" id="{94C1EBCF-9A51-41F4-8796-CFAF8F42581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12C38BB-12DE-4395-904C-F62AEC24DEA5}"/>
              </a:ext>
            </a:extLst>
          </p:cNvPr>
          <p:cNvSpPr>
            <a:spLocks noGrp="1"/>
          </p:cNvSpPr>
          <p:nvPr>
            <p:ph type="sldNum" sz="quarter" idx="12"/>
          </p:nvPr>
        </p:nvSpPr>
        <p:spPr/>
        <p:txBody>
          <a:bodyPr/>
          <a:lstStyle>
            <a:lvl1pPr>
              <a:defRPr/>
            </a:lvl1pPr>
          </a:lstStyle>
          <a:p>
            <a:pPr>
              <a:defRPr/>
            </a:pPr>
            <a:fld id="{51A0B8CC-343E-42DA-8E2A-FCFD82EDF053}" type="slidenum">
              <a:rPr lang="en-US"/>
              <a:pPr>
                <a:defRPr/>
              </a:pPr>
              <a:t>‹#›</a:t>
            </a:fld>
            <a:endParaRPr lang="en-US"/>
          </a:p>
        </p:txBody>
      </p:sp>
    </p:spTree>
    <p:extLst>
      <p:ext uri="{BB962C8B-B14F-4D97-AF65-F5344CB8AC3E}">
        <p14:creationId xmlns:p14="http://schemas.microsoft.com/office/powerpoint/2010/main" val="3987863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b="0" i="0">
                <a:latin typeface="Open Sans" panose="020B0606030504020204" pitchFamily="34" charset="0"/>
              </a:defRPr>
            </a:lvl1pPr>
          </a:lstStyle>
          <a:p>
            <a:r>
              <a:rPr lang="en-GB"/>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0" i="0">
                <a:latin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b="0" i="0">
                <a:latin typeface="Open Sans" panose="020B0606030504020204" pitchFamily="34" charset="0"/>
              </a:defRPr>
            </a:lvl1pPr>
            <a:lvl2pPr>
              <a:defRPr b="0" i="0">
                <a:latin typeface="Open Sans" panose="020B0606030504020204" pitchFamily="34" charset="0"/>
              </a:defRPr>
            </a:lvl2pPr>
            <a:lvl3pPr>
              <a:defRPr b="0" i="0">
                <a:latin typeface="Open Sans" panose="020B0606030504020204" pitchFamily="34" charset="0"/>
              </a:defRPr>
            </a:lvl3pPr>
            <a:lvl4pPr>
              <a:defRPr b="0" i="0">
                <a:latin typeface="Open Sans" panose="020B0606030504020204" pitchFamily="34" charset="0"/>
              </a:defRPr>
            </a:lvl4pPr>
            <a:lvl5pPr>
              <a:defRPr b="0" i="0">
                <a:latin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0" i="0">
                <a:latin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b="0" i="0">
                <a:latin typeface="Open Sans" panose="020B0606030504020204" pitchFamily="34" charset="0"/>
              </a:defRPr>
            </a:lvl1pPr>
            <a:lvl2pPr>
              <a:defRPr b="0" i="0">
                <a:latin typeface="Open Sans" panose="020B0606030504020204" pitchFamily="34" charset="0"/>
              </a:defRPr>
            </a:lvl2pPr>
            <a:lvl3pPr>
              <a:defRPr b="0" i="0">
                <a:latin typeface="Open Sans" panose="020B0606030504020204" pitchFamily="34" charset="0"/>
              </a:defRPr>
            </a:lvl3pPr>
            <a:lvl4pPr>
              <a:defRPr b="0" i="0">
                <a:latin typeface="Open Sans" panose="020B0606030504020204" pitchFamily="34" charset="0"/>
              </a:defRPr>
            </a:lvl4pPr>
            <a:lvl5pPr>
              <a:defRPr b="0" i="0">
                <a:latin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a:extLst>
              <a:ext uri="{FF2B5EF4-FFF2-40B4-BE49-F238E27FC236}">
                <a16:creationId xmlns:a16="http://schemas.microsoft.com/office/drawing/2014/main" id="{931492D6-25FF-457E-8378-15157A3600EF}"/>
              </a:ext>
            </a:extLst>
          </p:cNvPr>
          <p:cNvSpPr>
            <a:spLocks noGrp="1"/>
          </p:cNvSpPr>
          <p:nvPr>
            <p:ph type="dt" sz="half" idx="10"/>
          </p:nvPr>
        </p:nvSpPr>
        <p:spPr/>
        <p:txBody>
          <a:bodyPr/>
          <a:lstStyle>
            <a:lvl1pPr>
              <a:defRPr/>
            </a:lvl1pPr>
          </a:lstStyle>
          <a:p>
            <a:pPr>
              <a:defRPr/>
            </a:pPr>
            <a:fld id="{055D33A7-DC55-468F-BB04-51BAA9E80EEE}" type="datetimeFigureOut">
              <a:rPr lang="en-US"/>
              <a:pPr>
                <a:defRPr/>
              </a:pPr>
              <a:t>3/19/2023</a:t>
            </a:fld>
            <a:endParaRPr lang="en-US"/>
          </a:p>
        </p:txBody>
      </p:sp>
      <p:sp>
        <p:nvSpPr>
          <p:cNvPr id="8" name="Footer Placeholder 4">
            <a:extLst>
              <a:ext uri="{FF2B5EF4-FFF2-40B4-BE49-F238E27FC236}">
                <a16:creationId xmlns:a16="http://schemas.microsoft.com/office/drawing/2014/main" id="{C8140141-7523-43A7-AE3F-52151BB3487F}"/>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4A599E9C-3C5F-45CB-9E56-9A3543F0C019}"/>
              </a:ext>
            </a:extLst>
          </p:cNvPr>
          <p:cNvSpPr>
            <a:spLocks noGrp="1"/>
          </p:cNvSpPr>
          <p:nvPr>
            <p:ph type="sldNum" sz="quarter" idx="12"/>
          </p:nvPr>
        </p:nvSpPr>
        <p:spPr/>
        <p:txBody>
          <a:bodyPr/>
          <a:lstStyle>
            <a:lvl1pPr>
              <a:defRPr/>
            </a:lvl1pPr>
          </a:lstStyle>
          <a:p>
            <a:pPr>
              <a:defRPr/>
            </a:pPr>
            <a:fld id="{0CD65B42-BBDD-4606-B48F-BADA23212FF8}" type="slidenum">
              <a:rPr lang="en-US"/>
              <a:pPr>
                <a:defRPr/>
              </a:pPr>
              <a:t>‹#›</a:t>
            </a:fld>
            <a:endParaRPr lang="en-US"/>
          </a:p>
        </p:txBody>
      </p:sp>
    </p:spTree>
    <p:extLst>
      <p:ext uri="{BB962C8B-B14F-4D97-AF65-F5344CB8AC3E}">
        <p14:creationId xmlns:p14="http://schemas.microsoft.com/office/powerpoint/2010/main" val="1580485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Open Sans" panose="020B0606030504020204" pitchFamily="34" charset="0"/>
              </a:defRPr>
            </a:lvl1pPr>
          </a:lstStyle>
          <a:p>
            <a:r>
              <a:rPr lang="en-GB"/>
              <a:t>Click to edit Master title style</a:t>
            </a:r>
            <a:endParaRPr lang="en-US"/>
          </a:p>
        </p:txBody>
      </p:sp>
      <p:sp>
        <p:nvSpPr>
          <p:cNvPr id="3" name="Date Placeholder 3">
            <a:extLst>
              <a:ext uri="{FF2B5EF4-FFF2-40B4-BE49-F238E27FC236}">
                <a16:creationId xmlns:a16="http://schemas.microsoft.com/office/drawing/2014/main" id="{192F1AF2-A908-46AD-9103-86F3C9717C4A}"/>
              </a:ext>
            </a:extLst>
          </p:cNvPr>
          <p:cNvSpPr>
            <a:spLocks noGrp="1"/>
          </p:cNvSpPr>
          <p:nvPr>
            <p:ph type="dt" sz="half" idx="10"/>
          </p:nvPr>
        </p:nvSpPr>
        <p:spPr/>
        <p:txBody>
          <a:bodyPr/>
          <a:lstStyle>
            <a:lvl1pPr>
              <a:defRPr/>
            </a:lvl1pPr>
          </a:lstStyle>
          <a:p>
            <a:pPr>
              <a:defRPr/>
            </a:pPr>
            <a:fld id="{600B5346-6676-4D1F-8813-5334D50A5F8F}" type="datetimeFigureOut">
              <a:rPr lang="en-US"/>
              <a:pPr>
                <a:defRPr/>
              </a:pPr>
              <a:t>3/19/2023</a:t>
            </a:fld>
            <a:endParaRPr lang="en-US"/>
          </a:p>
        </p:txBody>
      </p:sp>
      <p:sp>
        <p:nvSpPr>
          <p:cNvPr id="4" name="Footer Placeholder 4">
            <a:extLst>
              <a:ext uri="{FF2B5EF4-FFF2-40B4-BE49-F238E27FC236}">
                <a16:creationId xmlns:a16="http://schemas.microsoft.com/office/drawing/2014/main" id="{8FED3185-F94B-44D5-8B29-FFCBD27D9F6F}"/>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102BD98D-0499-412B-B0A4-5D4B0C5AE658}"/>
              </a:ext>
            </a:extLst>
          </p:cNvPr>
          <p:cNvSpPr>
            <a:spLocks noGrp="1"/>
          </p:cNvSpPr>
          <p:nvPr>
            <p:ph type="sldNum" sz="quarter" idx="12"/>
          </p:nvPr>
        </p:nvSpPr>
        <p:spPr/>
        <p:txBody>
          <a:bodyPr/>
          <a:lstStyle>
            <a:lvl1pPr>
              <a:defRPr/>
            </a:lvl1pPr>
          </a:lstStyle>
          <a:p>
            <a:pPr>
              <a:defRPr/>
            </a:pPr>
            <a:fld id="{E1F6B351-3C93-44C3-8C57-39E9F399D429}" type="slidenum">
              <a:rPr lang="en-US"/>
              <a:pPr>
                <a:defRPr/>
              </a:pPr>
              <a:t>‹#›</a:t>
            </a:fld>
            <a:endParaRPr lang="en-US"/>
          </a:p>
        </p:txBody>
      </p:sp>
    </p:spTree>
    <p:extLst>
      <p:ext uri="{BB962C8B-B14F-4D97-AF65-F5344CB8AC3E}">
        <p14:creationId xmlns:p14="http://schemas.microsoft.com/office/powerpoint/2010/main" val="173935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4667050-48AC-4A70-B850-5222D557A70E}"/>
              </a:ext>
            </a:extLst>
          </p:cNvPr>
          <p:cNvSpPr>
            <a:spLocks noGrp="1"/>
          </p:cNvSpPr>
          <p:nvPr>
            <p:ph type="dt" sz="half" idx="10"/>
          </p:nvPr>
        </p:nvSpPr>
        <p:spPr/>
        <p:txBody>
          <a:bodyPr/>
          <a:lstStyle>
            <a:lvl1pPr>
              <a:defRPr/>
            </a:lvl1pPr>
          </a:lstStyle>
          <a:p>
            <a:pPr>
              <a:defRPr/>
            </a:pPr>
            <a:fld id="{DD1FCBAA-8979-4529-BD81-75B0E5C28C34}" type="datetimeFigureOut">
              <a:rPr lang="en-US"/>
              <a:pPr>
                <a:defRPr/>
              </a:pPr>
              <a:t>3/19/2023</a:t>
            </a:fld>
            <a:endParaRPr lang="en-US"/>
          </a:p>
        </p:txBody>
      </p:sp>
      <p:sp>
        <p:nvSpPr>
          <p:cNvPr id="3" name="Footer Placeholder 4">
            <a:extLst>
              <a:ext uri="{FF2B5EF4-FFF2-40B4-BE49-F238E27FC236}">
                <a16:creationId xmlns:a16="http://schemas.microsoft.com/office/drawing/2014/main" id="{C5C75C89-FF9A-4B9D-AE08-4C201C58CE55}"/>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624EEAFD-A5B7-401A-B45A-FEAA4305A4CF}"/>
              </a:ext>
            </a:extLst>
          </p:cNvPr>
          <p:cNvSpPr>
            <a:spLocks noGrp="1"/>
          </p:cNvSpPr>
          <p:nvPr>
            <p:ph type="sldNum" sz="quarter" idx="12"/>
          </p:nvPr>
        </p:nvSpPr>
        <p:spPr/>
        <p:txBody>
          <a:bodyPr/>
          <a:lstStyle>
            <a:lvl1pPr>
              <a:defRPr/>
            </a:lvl1pPr>
          </a:lstStyle>
          <a:p>
            <a:pPr>
              <a:defRPr/>
            </a:pPr>
            <a:fld id="{378235DA-E438-4A8C-8420-EFC0B04DF2A4}" type="slidenum">
              <a:rPr lang="en-US"/>
              <a:pPr>
                <a:defRPr/>
              </a:pPr>
              <a:t>‹#›</a:t>
            </a:fld>
            <a:endParaRPr lang="en-US"/>
          </a:p>
        </p:txBody>
      </p:sp>
    </p:spTree>
    <p:extLst>
      <p:ext uri="{BB962C8B-B14F-4D97-AF65-F5344CB8AC3E}">
        <p14:creationId xmlns:p14="http://schemas.microsoft.com/office/powerpoint/2010/main" val="1650665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0" i="0">
                <a:latin typeface="Open Sans" panose="020B0606030504020204" pitchFamily="34" charset="0"/>
              </a:defRPr>
            </a:lvl1pPr>
          </a:lstStyle>
          <a:p>
            <a:r>
              <a:rPr lang="en-GB"/>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b="0" i="0">
                <a:latin typeface="Open Sans" panose="020B0606030504020204" pitchFamily="34" charset="0"/>
              </a:defRPr>
            </a:lvl1pPr>
            <a:lvl2pPr>
              <a:defRPr sz="2800" b="0" i="0">
                <a:latin typeface="Open Sans" panose="020B0606030504020204" pitchFamily="34" charset="0"/>
              </a:defRPr>
            </a:lvl2pPr>
            <a:lvl3pPr>
              <a:defRPr sz="2400" b="0" i="0">
                <a:latin typeface="Open Sans" panose="020B0606030504020204" pitchFamily="34" charset="0"/>
              </a:defRPr>
            </a:lvl3pPr>
            <a:lvl4pPr>
              <a:defRPr sz="2000" b="0" i="0">
                <a:latin typeface="Open Sans" panose="020B0606030504020204" pitchFamily="34" charset="0"/>
              </a:defRPr>
            </a:lvl4pPr>
            <a:lvl5pPr>
              <a:defRPr sz="2000" b="0" i="0">
                <a:latin typeface="Open Sans" panose="020B0606030504020204"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0" i="0">
                <a:latin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3">
            <a:extLst>
              <a:ext uri="{FF2B5EF4-FFF2-40B4-BE49-F238E27FC236}">
                <a16:creationId xmlns:a16="http://schemas.microsoft.com/office/drawing/2014/main" id="{760AC549-91F9-438A-B42B-59D29E28EFBB}"/>
              </a:ext>
            </a:extLst>
          </p:cNvPr>
          <p:cNvSpPr>
            <a:spLocks noGrp="1"/>
          </p:cNvSpPr>
          <p:nvPr>
            <p:ph type="dt" sz="half" idx="10"/>
          </p:nvPr>
        </p:nvSpPr>
        <p:spPr/>
        <p:txBody>
          <a:bodyPr/>
          <a:lstStyle>
            <a:lvl1pPr>
              <a:defRPr/>
            </a:lvl1pPr>
          </a:lstStyle>
          <a:p>
            <a:pPr>
              <a:defRPr/>
            </a:pPr>
            <a:fld id="{A07D6DFC-3332-4E84-87C0-5ACB4C3D343B}" type="datetimeFigureOut">
              <a:rPr lang="en-US"/>
              <a:pPr>
                <a:defRPr/>
              </a:pPr>
              <a:t>3/19/2023</a:t>
            </a:fld>
            <a:endParaRPr lang="en-US"/>
          </a:p>
        </p:txBody>
      </p:sp>
      <p:sp>
        <p:nvSpPr>
          <p:cNvPr id="6" name="Footer Placeholder 4">
            <a:extLst>
              <a:ext uri="{FF2B5EF4-FFF2-40B4-BE49-F238E27FC236}">
                <a16:creationId xmlns:a16="http://schemas.microsoft.com/office/drawing/2014/main" id="{33B50DDA-537B-40DC-B841-67BBA9039AB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BD44D9D-C746-42F3-A0DA-D0A6A8F94BAD}"/>
              </a:ext>
            </a:extLst>
          </p:cNvPr>
          <p:cNvSpPr>
            <a:spLocks noGrp="1"/>
          </p:cNvSpPr>
          <p:nvPr>
            <p:ph type="sldNum" sz="quarter" idx="12"/>
          </p:nvPr>
        </p:nvSpPr>
        <p:spPr/>
        <p:txBody>
          <a:bodyPr/>
          <a:lstStyle>
            <a:lvl1pPr>
              <a:defRPr/>
            </a:lvl1pPr>
          </a:lstStyle>
          <a:p>
            <a:pPr>
              <a:defRPr/>
            </a:pPr>
            <a:fld id="{15FAC9FB-9D01-4809-9F2F-D597455790DA}" type="slidenum">
              <a:rPr lang="en-US"/>
              <a:pPr>
                <a:defRPr/>
              </a:pPr>
              <a:t>‹#›</a:t>
            </a:fld>
            <a:endParaRPr lang="en-US"/>
          </a:p>
        </p:txBody>
      </p:sp>
    </p:spTree>
    <p:extLst>
      <p:ext uri="{BB962C8B-B14F-4D97-AF65-F5344CB8AC3E}">
        <p14:creationId xmlns:p14="http://schemas.microsoft.com/office/powerpoint/2010/main" val="1920265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8C94567-59D4-4694-AB5F-3229F9457C73}"/>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1027" name="Text Placeholder 2">
            <a:extLst>
              <a:ext uri="{FF2B5EF4-FFF2-40B4-BE49-F238E27FC236}">
                <a16:creationId xmlns:a16="http://schemas.microsoft.com/office/drawing/2014/main" id="{F09D7B7D-F0D7-41A8-A9F0-72EFA297E0C7}"/>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a:extLst>
              <a:ext uri="{FF2B5EF4-FFF2-40B4-BE49-F238E27FC236}">
                <a16:creationId xmlns:a16="http://schemas.microsoft.com/office/drawing/2014/main" id="{A6075641-A295-425F-9338-083BBF928B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b="0" i="0" smtClean="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fld id="{679D03E9-CE3B-4B74-9AEA-2F369F2C9F5D}" type="datetimeFigureOut">
              <a:rPr lang="en-US"/>
              <a:pPr>
                <a:defRPr/>
              </a:pPr>
              <a:t>3/19/2023</a:t>
            </a:fld>
            <a:endParaRPr lang="en-US"/>
          </a:p>
        </p:txBody>
      </p:sp>
      <p:sp>
        <p:nvSpPr>
          <p:cNvPr id="5" name="Footer Placeholder 4">
            <a:extLst>
              <a:ext uri="{FF2B5EF4-FFF2-40B4-BE49-F238E27FC236}">
                <a16:creationId xmlns:a16="http://schemas.microsoft.com/office/drawing/2014/main" id="{B2D50D35-38CE-476B-AA52-04E6142FA3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b="0" i="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59F9AEF8-C86C-48A9-BB98-BF93D8461A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b="0" i="0" smtClean="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fld id="{7FD11071-2EB5-4B59-8F65-42CD67EFA9D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93" r:id="rId13"/>
  </p:sldLayoutIdLst>
  <p:txStyles>
    <p:titleStyle>
      <a:lvl1pPr algn="l" rtl="0" eaLnBrk="0" fontAlgn="base" hangingPunct="0">
        <a:lnSpc>
          <a:spcPct val="90000"/>
        </a:lnSpc>
        <a:spcBef>
          <a:spcPct val="0"/>
        </a:spcBef>
        <a:spcAft>
          <a:spcPct val="0"/>
        </a:spcAft>
        <a:defRPr sz="4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8" Type="http://schemas.microsoft.com/office/2007/relationships/diagramDrawing" Target="../diagrams/drawing5.xml"/><Relationship Id="rId13" Type="http://schemas.microsoft.com/office/2007/relationships/diagramDrawing" Target="../diagrams/drawing6.xml"/><Relationship Id="rId3" Type="http://schemas.openxmlformats.org/officeDocument/2006/relationships/image" Target="../media/image2.jpeg"/><Relationship Id="rId7" Type="http://schemas.openxmlformats.org/officeDocument/2006/relationships/diagramColors" Target="../diagrams/colors5.xml"/><Relationship Id="rId12" Type="http://schemas.openxmlformats.org/officeDocument/2006/relationships/diagramColors" Target="../diagrams/colors6.xml"/><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diagramQuickStyle" Target="../diagrams/quickStyle5.xml"/><Relationship Id="rId11" Type="http://schemas.openxmlformats.org/officeDocument/2006/relationships/diagramQuickStyle" Target="../diagrams/quickStyle6.xml"/><Relationship Id="rId5" Type="http://schemas.openxmlformats.org/officeDocument/2006/relationships/diagramLayout" Target="../diagrams/layout5.xml"/><Relationship Id="rId10" Type="http://schemas.openxmlformats.org/officeDocument/2006/relationships/diagramLayout" Target="../diagrams/layout6.xml"/><Relationship Id="rId4" Type="http://schemas.openxmlformats.org/officeDocument/2006/relationships/diagramData" Target="../diagrams/data5.xml"/><Relationship Id="rId9" Type="http://schemas.openxmlformats.org/officeDocument/2006/relationships/diagramData" Target="../diagrams/data6.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2.jpeg"/><Relationship Id="rId7" Type="http://schemas.openxmlformats.org/officeDocument/2006/relationships/diagramColors" Target="../diagrams/colors7.xml"/><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4.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2.jpeg"/><Relationship Id="rId7" Type="http://schemas.openxmlformats.org/officeDocument/2006/relationships/diagramColors" Target="../diagrams/colors8.xml"/><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5.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2.jpeg"/><Relationship Id="rId7" Type="http://schemas.openxmlformats.org/officeDocument/2006/relationships/diagramColors" Target="../diagrams/colors9.xml"/><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10.xml"/><Relationship Id="rId3" Type="http://schemas.openxmlformats.org/officeDocument/2006/relationships/image" Target="../media/image2.jpeg"/><Relationship Id="rId7" Type="http://schemas.openxmlformats.org/officeDocument/2006/relationships/diagramData" Target="../diagrams/data10.xml"/><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15.png"/><Relationship Id="rId11" Type="http://schemas.microsoft.com/office/2007/relationships/diagramDrawing" Target="../diagrams/drawing10.xml"/><Relationship Id="rId5" Type="http://schemas.openxmlformats.org/officeDocument/2006/relationships/image" Target="../media/image14.png"/><Relationship Id="rId10" Type="http://schemas.openxmlformats.org/officeDocument/2006/relationships/diagramColors" Target="../diagrams/colors10.xml"/><Relationship Id="rId4" Type="http://schemas.openxmlformats.org/officeDocument/2006/relationships/image" Target="../media/image13.png"/><Relationship Id="rId9" Type="http://schemas.openxmlformats.org/officeDocument/2006/relationships/diagramQuickStyle" Target="../diagrams/quickStyle10.xml"/></Relationships>
</file>

<file path=ppt/slides/_rels/slide17.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2.jpeg"/><Relationship Id="rId7" Type="http://schemas.openxmlformats.org/officeDocument/2006/relationships/diagramColors" Target="../diagrams/colors11.xml"/><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18.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2.jpeg"/><Relationship Id="rId7" Type="http://schemas.openxmlformats.org/officeDocument/2006/relationships/diagramColors" Target="../diagrams/colors12.xml"/><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jpeg"/><Relationship Id="rId7"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jpe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jpeg"/><Relationship Id="rId7" Type="http://schemas.openxmlformats.org/officeDocument/2006/relationships/diagramColors" Target="../diagrams/colors3.xm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9.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jpeg"/><Relationship Id="rId7" Type="http://schemas.openxmlformats.org/officeDocument/2006/relationships/diagramColors" Target="../diagrams/colors4.xm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background pattern&#10;&#10;Description automatically generated">
            <a:extLst>
              <a:ext uri="{FF2B5EF4-FFF2-40B4-BE49-F238E27FC236}">
                <a16:creationId xmlns:a16="http://schemas.microsoft.com/office/drawing/2014/main" id="{83F30BE0-38A0-4DD8-820D-53182C40D987}"/>
              </a:ext>
            </a:extLst>
          </p:cNvPr>
          <p:cNvPicPr>
            <a:picLocks noChangeAspect="1"/>
          </p:cNvPicPr>
          <p:nvPr/>
        </p:nvPicPr>
        <p:blipFill>
          <a:blip r:embed="rId3"/>
          <a:stretch>
            <a:fillRect/>
          </a:stretch>
        </p:blipFill>
        <p:spPr>
          <a:xfrm>
            <a:off x="1186" y="2174"/>
            <a:ext cx="12193506" cy="6852602"/>
          </a:xfrm>
          <a:prstGeom prst="rect">
            <a:avLst/>
          </a:prstGeom>
        </p:spPr>
      </p:pic>
      <p:sp>
        <p:nvSpPr>
          <p:cNvPr id="4" name="TextBox 1">
            <a:extLst>
              <a:ext uri="{FF2B5EF4-FFF2-40B4-BE49-F238E27FC236}">
                <a16:creationId xmlns:a16="http://schemas.microsoft.com/office/drawing/2014/main" id="{83C40A7C-BBDB-4ACA-B839-C155D5CBDE40}"/>
              </a:ext>
            </a:extLst>
          </p:cNvPr>
          <p:cNvSpPr txBox="1"/>
          <p:nvPr/>
        </p:nvSpPr>
        <p:spPr>
          <a:xfrm>
            <a:off x="8856491" y="6300251"/>
            <a:ext cx="2966960"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ctr"/>
            <a:r>
              <a:rPr lang="en-US" sz="1400" b="1" dirty="0">
                <a:solidFill>
                  <a:schemeClr val="bg1"/>
                </a:solidFill>
                <a:latin typeface="Open Sans"/>
                <a:ea typeface="+mn-lt"/>
                <a:cs typeface="+mn-lt"/>
              </a:rPr>
              <a:t>Version 2.0</a:t>
            </a:r>
            <a:endParaRPr lang="en-US" sz="1050" dirty="0">
              <a:solidFill>
                <a:schemeClr val="bg1"/>
              </a:solidFill>
              <a:latin typeface="Open Sans"/>
              <a:ea typeface="+mn-lt"/>
              <a:cs typeface="+mn-lt"/>
            </a:endParaRPr>
          </a:p>
        </p:txBody>
      </p:sp>
      <p:sp>
        <p:nvSpPr>
          <p:cNvPr id="15362" name="TextBox 10">
            <a:extLst>
              <a:ext uri="{FF2B5EF4-FFF2-40B4-BE49-F238E27FC236}">
                <a16:creationId xmlns:a16="http://schemas.microsoft.com/office/drawing/2014/main" id="{387F75CF-EFF7-48EE-9B58-68F46609EE5D}"/>
              </a:ext>
            </a:extLst>
          </p:cNvPr>
          <p:cNvSpPr txBox="1">
            <a:spLocks noChangeArrowheads="1"/>
          </p:cNvSpPr>
          <p:nvPr/>
        </p:nvSpPr>
        <p:spPr bwMode="auto">
          <a:xfrm>
            <a:off x="610325" y="4944849"/>
            <a:ext cx="7288289"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ZA" altLang="en-US" sz="4400" b="1" dirty="0">
                <a:solidFill>
                  <a:schemeClr val="bg1"/>
                </a:solidFill>
                <a:latin typeface="Open Sans ExtraBold"/>
                <a:ea typeface="Open Sans ExtraBold"/>
                <a:cs typeface="Open Sans ExtraBold"/>
              </a:rPr>
              <a:t>LECTURE 10 </a:t>
            </a:r>
            <a:br>
              <a:rPr lang="en-ZA" altLang="en-US" sz="4400" b="1" dirty="0">
                <a:latin typeface="Open Sans ExtraBold"/>
                <a:ea typeface="Open Sans ExtraBold"/>
                <a:cs typeface="Open Sans ExtraBold"/>
              </a:rPr>
            </a:br>
            <a:r>
              <a:rPr lang="en-GB" altLang="en-US" sz="4400" b="1" dirty="0">
                <a:latin typeface="Open Sans ExtraBold"/>
              </a:rPr>
              <a:t>MAED-EL STRUCTURE</a:t>
            </a:r>
            <a:endParaRPr lang="en-US" altLang="en-US" sz="4400" b="1" dirty="0">
              <a:latin typeface="Open Sans ExtraBold"/>
              <a:ea typeface="Open Sans ExtraBold"/>
              <a:cs typeface="Open Sans ExtraBold"/>
            </a:endParaRPr>
          </a:p>
        </p:txBody>
      </p:sp>
      <p:sp>
        <p:nvSpPr>
          <p:cNvPr id="5" name="TextBox 4">
            <a:extLst>
              <a:ext uri="{FF2B5EF4-FFF2-40B4-BE49-F238E27FC236}">
                <a16:creationId xmlns:a16="http://schemas.microsoft.com/office/drawing/2014/main" id="{DB01B194-8EC9-6F4A-AFF7-4524BBA2CD8D}"/>
              </a:ext>
            </a:extLst>
          </p:cNvPr>
          <p:cNvSpPr txBox="1"/>
          <p:nvPr/>
        </p:nvSpPr>
        <p:spPr>
          <a:xfrm>
            <a:off x="610325" y="4298518"/>
            <a:ext cx="2852403" cy="646331"/>
          </a:xfrm>
          <a:prstGeom prst="rect">
            <a:avLst/>
          </a:prstGeom>
          <a:noFill/>
        </p:spPr>
        <p:txBody>
          <a:bodyPr wrap="square" lIns="91440" tIns="45720" rIns="91440" bIns="45720" rtlCol="0" anchor="b">
            <a:spAutoFit/>
          </a:bodyPr>
          <a:lstStyle/>
          <a:p>
            <a:pPr eaLnBrk="1" fontAlgn="auto" hangingPunct="1">
              <a:spcBef>
                <a:spcPts val="0"/>
              </a:spcBef>
              <a:spcAft>
                <a:spcPts val="0"/>
              </a:spcAft>
              <a:defRPr/>
            </a:pPr>
            <a:r>
              <a:rPr lang="en-ZA" b="1" dirty="0">
                <a:latin typeface="Open Sans ExtraBold"/>
                <a:ea typeface="Open Sans ExtraBold"/>
                <a:cs typeface="Open Sans ExtraBold"/>
              </a:rPr>
              <a:t>Model for Analysis of Energy Demand</a:t>
            </a:r>
            <a:endParaRPr lang="en-US" b="1" dirty="0">
              <a:latin typeface="Open Sans ExtraBold"/>
              <a:ea typeface="Open Sans ExtraBold"/>
              <a:cs typeface="Open Sans ExtraBo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10</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pic>
        <p:nvPicPr>
          <p:cNvPr id="27" name="Picture 2">
            <a:extLst>
              <a:ext uri="{FF2B5EF4-FFF2-40B4-BE49-F238E27FC236}">
                <a16:creationId xmlns:a16="http://schemas.microsoft.com/office/drawing/2014/main" id="{41EE49B7-0C4F-4F5D-AA46-F244F52F9A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2272" y="2590879"/>
            <a:ext cx="5762625" cy="3471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1" name="Group 30">
            <a:extLst>
              <a:ext uri="{FF2B5EF4-FFF2-40B4-BE49-F238E27FC236}">
                <a16:creationId xmlns:a16="http://schemas.microsoft.com/office/drawing/2014/main" id="{5A3619E6-3E47-43B9-A297-2B1975623C8C}"/>
              </a:ext>
            </a:extLst>
          </p:cNvPr>
          <p:cNvGrpSpPr/>
          <p:nvPr/>
        </p:nvGrpSpPr>
        <p:grpSpPr>
          <a:xfrm>
            <a:off x="2652455" y="2731275"/>
            <a:ext cx="4253526" cy="2605695"/>
            <a:chOff x="4935125" y="2071606"/>
            <a:chExt cx="3468598" cy="2016224"/>
          </a:xfrm>
        </p:grpSpPr>
        <p:cxnSp>
          <p:nvCxnSpPr>
            <p:cNvPr id="32" name="Straight Connector 31">
              <a:extLst>
                <a:ext uri="{FF2B5EF4-FFF2-40B4-BE49-F238E27FC236}">
                  <a16:creationId xmlns:a16="http://schemas.microsoft.com/office/drawing/2014/main" id="{3DEC7DE9-60E0-4CB6-9268-2F4D525DA634}"/>
                </a:ext>
              </a:extLst>
            </p:cNvPr>
            <p:cNvCxnSpPr/>
            <p:nvPr/>
          </p:nvCxnSpPr>
          <p:spPr bwMode="auto">
            <a:xfrm>
              <a:off x="5619846" y="2082364"/>
              <a:ext cx="0" cy="2005466"/>
            </a:xfrm>
            <a:prstGeom prst="line">
              <a:avLst/>
            </a:prstGeom>
            <a:solidFill>
              <a:srgbClr val="FF6600"/>
            </a:solidFill>
            <a:ln w="22225" cap="flat" cmpd="sng" algn="ctr">
              <a:solidFill>
                <a:srgbClr val="B0263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Straight Connector 32">
              <a:extLst>
                <a:ext uri="{FF2B5EF4-FFF2-40B4-BE49-F238E27FC236}">
                  <a16:creationId xmlns:a16="http://schemas.microsoft.com/office/drawing/2014/main" id="{B4C6064C-0FCC-4C62-BAAD-7740651AB0FE}"/>
                </a:ext>
              </a:extLst>
            </p:cNvPr>
            <p:cNvCxnSpPr/>
            <p:nvPr/>
          </p:nvCxnSpPr>
          <p:spPr bwMode="auto">
            <a:xfrm>
              <a:off x="7712206" y="2071606"/>
              <a:ext cx="0" cy="2016224"/>
            </a:xfrm>
            <a:prstGeom prst="line">
              <a:avLst/>
            </a:prstGeom>
            <a:solidFill>
              <a:srgbClr val="FF6600"/>
            </a:solidFill>
            <a:ln w="22225" cap="flat" cmpd="sng" algn="ctr">
              <a:solidFill>
                <a:srgbClr val="B0263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 name="TextBox 33">
              <a:extLst>
                <a:ext uri="{FF2B5EF4-FFF2-40B4-BE49-F238E27FC236}">
                  <a16:creationId xmlns:a16="http://schemas.microsoft.com/office/drawing/2014/main" id="{DDE313B5-3811-4970-922A-D708763D0CD5}"/>
                </a:ext>
              </a:extLst>
            </p:cNvPr>
            <p:cNvSpPr txBox="1"/>
            <p:nvPr/>
          </p:nvSpPr>
          <p:spPr>
            <a:xfrm>
              <a:off x="4935125" y="2731154"/>
              <a:ext cx="294202" cy="547745"/>
            </a:xfrm>
            <a:prstGeom prst="rect">
              <a:avLst/>
            </a:prstGeom>
            <a:noFill/>
          </p:spPr>
          <p:txBody>
            <a:bodyPr wrap="square" rtlCol="0">
              <a:spAutoFit/>
            </a:bodyPr>
            <a:lstStyle/>
            <a:p>
              <a:r>
                <a:rPr lang="en-GB" sz="4000">
                  <a:solidFill>
                    <a:srgbClr val="B02633"/>
                  </a:solidFill>
                  <a:latin typeface="Open Sans" panose="020B0606030504020204" pitchFamily="34" charset="0"/>
                </a:rPr>
                <a:t>I</a:t>
              </a:r>
            </a:p>
          </p:txBody>
        </p:sp>
        <p:sp>
          <p:nvSpPr>
            <p:cNvPr id="35" name="TextBox 34">
              <a:extLst>
                <a:ext uri="{FF2B5EF4-FFF2-40B4-BE49-F238E27FC236}">
                  <a16:creationId xmlns:a16="http://schemas.microsoft.com/office/drawing/2014/main" id="{8B577674-1347-49A8-8CB2-877177538E41}"/>
                </a:ext>
              </a:extLst>
            </p:cNvPr>
            <p:cNvSpPr txBox="1"/>
            <p:nvPr/>
          </p:nvSpPr>
          <p:spPr>
            <a:xfrm>
              <a:off x="6281988" y="2733516"/>
              <a:ext cx="579147" cy="547745"/>
            </a:xfrm>
            <a:prstGeom prst="rect">
              <a:avLst/>
            </a:prstGeom>
            <a:noFill/>
          </p:spPr>
          <p:txBody>
            <a:bodyPr wrap="square" rtlCol="0">
              <a:spAutoFit/>
            </a:bodyPr>
            <a:lstStyle/>
            <a:p>
              <a:r>
                <a:rPr lang="en-GB" sz="4000">
                  <a:solidFill>
                    <a:srgbClr val="B02633"/>
                  </a:solidFill>
                  <a:latin typeface="Open Sans" panose="020B0606030504020204" pitchFamily="34" charset="0"/>
                </a:rPr>
                <a:t>II</a:t>
              </a:r>
            </a:p>
          </p:txBody>
        </p:sp>
        <p:sp>
          <p:nvSpPr>
            <p:cNvPr id="36" name="TextBox 35">
              <a:extLst>
                <a:ext uri="{FF2B5EF4-FFF2-40B4-BE49-F238E27FC236}">
                  <a16:creationId xmlns:a16="http://schemas.microsoft.com/office/drawing/2014/main" id="{4E852880-D86B-4B52-9034-AFB0A785E648}"/>
                </a:ext>
              </a:extLst>
            </p:cNvPr>
            <p:cNvSpPr txBox="1"/>
            <p:nvPr/>
          </p:nvSpPr>
          <p:spPr>
            <a:xfrm>
              <a:off x="7781061" y="2789889"/>
              <a:ext cx="622662" cy="547745"/>
            </a:xfrm>
            <a:prstGeom prst="rect">
              <a:avLst/>
            </a:prstGeom>
            <a:noFill/>
          </p:spPr>
          <p:txBody>
            <a:bodyPr wrap="square" rtlCol="0">
              <a:spAutoFit/>
            </a:bodyPr>
            <a:lstStyle/>
            <a:p>
              <a:r>
                <a:rPr lang="en-GB" sz="4000" dirty="0">
                  <a:solidFill>
                    <a:srgbClr val="B02633"/>
                  </a:solidFill>
                  <a:latin typeface="Open Sans" panose="020B0606030504020204" pitchFamily="34" charset="0"/>
                </a:rPr>
                <a:t>III</a:t>
              </a:r>
            </a:p>
          </p:txBody>
        </p:sp>
      </p:grpSp>
      <p:sp>
        <p:nvSpPr>
          <p:cNvPr id="37" name="TextBox 36">
            <a:extLst>
              <a:ext uri="{FF2B5EF4-FFF2-40B4-BE49-F238E27FC236}">
                <a16:creationId xmlns:a16="http://schemas.microsoft.com/office/drawing/2014/main" id="{77B3C68D-DBC8-470B-90F2-C8B46BAAC1E6}"/>
              </a:ext>
            </a:extLst>
          </p:cNvPr>
          <p:cNvSpPr txBox="1"/>
          <p:nvPr/>
        </p:nvSpPr>
        <p:spPr>
          <a:xfrm>
            <a:off x="6778927" y="3277916"/>
            <a:ext cx="3880678" cy="1015663"/>
          </a:xfrm>
          <a:prstGeom prst="rect">
            <a:avLst/>
          </a:prstGeom>
          <a:noFill/>
        </p:spPr>
        <p:txBody>
          <a:bodyPr wrap="none" lIns="91440" tIns="45720" rIns="91440" bIns="45720" rtlCol="0" anchor="t">
            <a:spAutoFit/>
          </a:bodyPr>
          <a:lstStyle/>
          <a:p>
            <a:r>
              <a:rPr lang="en-GB" sz="2000">
                <a:solidFill>
                  <a:srgbClr val="000000"/>
                </a:solidFill>
                <a:latin typeface="Open Sans Light"/>
                <a:ea typeface="Open Sans Light" panose="020B0306030504020204" pitchFamily="34" charset="0"/>
                <a:cs typeface="Open Sans Light" panose="020B0306030504020204" pitchFamily="34" charset="0"/>
              </a:rPr>
              <a:t>1</a:t>
            </a:r>
            <a:r>
              <a:rPr lang="en-GB" sz="2000" baseline="30000">
                <a:solidFill>
                  <a:srgbClr val="000000"/>
                </a:solidFill>
                <a:latin typeface="Open Sans Light"/>
                <a:ea typeface="Open Sans Light" panose="020B0306030504020204" pitchFamily="34" charset="0"/>
                <a:cs typeface="Open Sans Light" panose="020B0306030504020204" pitchFamily="34" charset="0"/>
              </a:rPr>
              <a:t>st</a:t>
            </a:r>
            <a:r>
              <a:rPr lang="en-GB" sz="2000">
                <a:solidFill>
                  <a:srgbClr val="000000"/>
                </a:solidFill>
                <a:latin typeface="Open Sans Light"/>
                <a:ea typeface="Open Sans Light" panose="020B0306030504020204" pitchFamily="34" charset="0"/>
                <a:cs typeface="Open Sans Light" panose="020B0306030504020204" pitchFamily="34" charset="0"/>
              </a:rPr>
              <a:t> season begins January 1</a:t>
            </a:r>
            <a:r>
              <a:rPr lang="en-GB" sz="2000" baseline="30000">
                <a:solidFill>
                  <a:srgbClr val="000000"/>
                </a:solidFill>
                <a:latin typeface="Open Sans Light"/>
                <a:ea typeface="Open Sans Light" panose="020B0306030504020204" pitchFamily="34" charset="0"/>
                <a:cs typeface="Open Sans Light" panose="020B0306030504020204" pitchFamily="34" charset="0"/>
              </a:rPr>
              <a:t>st</a:t>
            </a:r>
            <a:endParaRPr lang="en-GB" sz="2000">
              <a:solidFill>
                <a:srgbClr val="000000"/>
              </a:solidFill>
              <a:latin typeface="Open Sans Light"/>
              <a:ea typeface="Open Sans Light" panose="020B0306030504020204" pitchFamily="34" charset="0"/>
              <a:cs typeface="Open Sans Light" panose="020B0306030504020204" pitchFamily="34" charset="0"/>
            </a:endParaRPr>
          </a:p>
          <a:p>
            <a:r>
              <a:rPr lang="en-GB" sz="2000">
                <a:solidFill>
                  <a:srgbClr val="000000"/>
                </a:solidFill>
                <a:latin typeface="Open Sans Light"/>
                <a:ea typeface="Open Sans Light" panose="020B0306030504020204" pitchFamily="34" charset="0"/>
                <a:cs typeface="Open Sans Light" panose="020B0306030504020204" pitchFamily="34" charset="0"/>
              </a:rPr>
              <a:t>2</a:t>
            </a:r>
            <a:r>
              <a:rPr lang="en-GB" sz="2000" baseline="30000">
                <a:solidFill>
                  <a:srgbClr val="000000"/>
                </a:solidFill>
                <a:latin typeface="Open Sans Light"/>
                <a:ea typeface="Open Sans Light" panose="020B0306030504020204" pitchFamily="34" charset="0"/>
                <a:cs typeface="Open Sans Light" panose="020B0306030504020204" pitchFamily="34" charset="0"/>
              </a:rPr>
              <a:t>nd</a:t>
            </a:r>
            <a:r>
              <a:rPr lang="en-GB" sz="2000">
                <a:solidFill>
                  <a:srgbClr val="000000"/>
                </a:solidFill>
                <a:latin typeface="Open Sans Light"/>
                <a:ea typeface="Open Sans Light" panose="020B0306030504020204" pitchFamily="34" charset="0"/>
                <a:cs typeface="Open Sans Light" panose="020B0306030504020204" pitchFamily="34" charset="0"/>
              </a:rPr>
              <a:t> season begins April 1</a:t>
            </a:r>
            <a:r>
              <a:rPr lang="en-GB" sz="2000" baseline="30000">
                <a:solidFill>
                  <a:srgbClr val="000000"/>
                </a:solidFill>
                <a:latin typeface="Open Sans Light"/>
                <a:ea typeface="Open Sans Light" panose="020B0306030504020204" pitchFamily="34" charset="0"/>
                <a:cs typeface="Open Sans Light" panose="020B0306030504020204" pitchFamily="34" charset="0"/>
              </a:rPr>
              <a:t>st</a:t>
            </a:r>
            <a:endParaRPr lang="en-GB" sz="2000">
              <a:solidFill>
                <a:srgbClr val="000000"/>
              </a:solidFill>
              <a:latin typeface="Open Sans Light"/>
              <a:ea typeface="Open Sans Light" panose="020B0306030504020204" pitchFamily="34" charset="0"/>
              <a:cs typeface="Open Sans Light" panose="020B0306030504020204" pitchFamily="34" charset="0"/>
            </a:endParaRPr>
          </a:p>
          <a:p>
            <a:r>
              <a:rPr lang="en-GB" sz="2000">
                <a:solidFill>
                  <a:srgbClr val="000000"/>
                </a:solidFill>
                <a:latin typeface="Open Sans Light"/>
                <a:ea typeface="Open Sans Light" panose="020B0306030504020204" pitchFamily="34" charset="0"/>
                <a:cs typeface="Open Sans Light" panose="020B0306030504020204" pitchFamily="34" charset="0"/>
              </a:rPr>
              <a:t>3</a:t>
            </a:r>
            <a:r>
              <a:rPr lang="en-GB" sz="2000" baseline="30000">
                <a:solidFill>
                  <a:srgbClr val="000000"/>
                </a:solidFill>
                <a:latin typeface="Open Sans Light"/>
                <a:ea typeface="Open Sans Light" panose="020B0306030504020204" pitchFamily="34" charset="0"/>
                <a:cs typeface="Open Sans Light" panose="020B0306030504020204" pitchFamily="34" charset="0"/>
              </a:rPr>
              <a:t>rd</a:t>
            </a:r>
            <a:r>
              <a:rPr lang="en-GB" sz="2000">
                <a:solidFill>
                  <a:srgbClr val="000000"/>
                </a:solidFill>
                <a:latin typeface="Open Sans Light"/>
                <a:ea typeface="Open Sans Light" panose="020B0306030504020204" pitchFamily="34" charset="0"/>
                <a:cs typeface="Open Sans Light" panose="020B0306030504020204" pitchFamily="34" charset="0"/>
              </a:rPr>
              <a:t> season begins November 1st</a:t>
            </a:r>
          </a:p>
        </p:txBody>
      </p:sp>
      <p:sp>
        <p:nvSpPr>
          <p:cNvPr id="15" name="Content Placeholder 3">
            <a:extLst>
              <a:ext uri="{FF2B5EF4-FFF2-40B4-BE49-F238E27FC236}">
                <a16:creationId xmlns:a16="http://schemas.microsoft.com/office/drawing/2014/main" id="{B83FD8F7-857E-AE43-80FB-7D2CC673C29F}"/>
              </a:ext>
            </a:extLst>
          </p:cNvPr>
          <p:cNvSpPr>
            <a:spLocks noGrp="1"/>
          </p:cNvSpPr>
          <p:nvPr>
            <p:ph idx="1"/>
          </p:nvPr>
        </p:nvSpPr>
        <p:spPr>
          <a:xfrm>
            <a:off x="838200" y="1825625"/>
            <a:ext cx="10515600" cy="549440"/>
          </a:xfrm>
        </p:spPr>
        <p:txBody>
          <a:bodyPr/>
          <a:lstStyle/>
          <a:p>
            <a:pPr marL="0" indent="0">
              <a:lnSpc>
                <a:spcPct val="100000"/>
              </a:lnSpc>
              <a:buNone/>
            </a:pPr>
            <a:r>
              <a:rPr lang="en-GB" sz="2000" b="1" dirty="0">
                <a:solidFill>
                  <a:schemeClr val="accent5">
                    <a:lumMod val="60000"/>
                    <a:lumOff val="40000"/>
                  </a:schemeClr>
                </a:solidFill>
                <a:latin typeface="Open Sans"/>
              </a:rPr>
              <a:t>Seasons</a:t>
            </a:r>
            <a:endParaRPr lang="en-US" dirty="0">
              <a:solidFill>
                <a:schemeClr val="accent5">
                  <a:lumMod val="60000"/>
                  <a:lumOff val="40000"/>
                </a:schemeClr>
              </a:solidFill>
            </a:endParaRPr>
          </a:p>
          <a:p>
            <a:endParaRPr lang="en-GB" dirty="0"/>
          </a:p>
        </p:txBody>
      </p:sp>
      <p:sp>
        <p:nvSpPr>
          <p:cNvPr id="3" name="Title 10">
            <a:extLst>
              <a:ext uri="{FF2B5EF4-FFF2-40B4-BE49-F238E27FC236}">
                <a16:creationId xmlns:a16="http://schemas.microsoft.com/office/drawing/2014/main" id="{DF7FD2DE-7465-460D-B68B-7EFB737AF2EC}"/>
              </a:ext>
            </a:extLst>
          </p:cNvPr>
          <p:cNvSpPr txBox="1">
            <a:spLocks/>
          </p:cNvSpPr>
          <p:nvPr/>
        </p:nvSpPr>
        <p:spPr>
          <a:xfrm>
            <a:off x="867257" y="464859"/>
            <a:ext cx="10085585"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a:latin typeface="Open Sans"/>
              </a:rPr>
              <a:t>Lecture 10.2 Scenario development: time-related inputs </a:t>
            </a:r>
            <a:endParaRPr lang="en-GB" sz="4400">
              <a:ea typeface="+mj-lt"/>
              <a:cs typeface="+mj-lt"/>
            </a:endParaRPr>
          </a:p>
        </p:txBody>
      </p:sp>
    </p:spTree>
    <p:extLst>
      <p:ext uri="{BB962C8B-B14F-4D97-AF65-F5344CB8AC3E}">
        <p14:creationId xmlns:p14="http://schemas.microsoft.com/office/powerpoint/2010/main" val="22628630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11</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graphicFrame>
        <p:nvGraphicFramePr>
          <p:cNvPr id="2" name="Diagram 1">
            <a:extLst>
              <a:ext uri="{FF2B5EF4-FFF2-40B4-BE49-F238E27FC236}">
                <a16:creationId xmlns:a16="http://schemas.microsoft.com/office/drawing/2014/main" id="{9A9AE55E-63E1-448B-82E8-F5883078A2E2}"/>
              </a:ext>
            </a:extLst>
          </p:cNvPr>
          <p:cNvGraphicFramePr/>
          <p:nvPr>
            <p:extLst>
              <p:ext uri="{D42A27DB-BD31-4B8C-83A1-F6EECF244321}">
                <p14:modId xmlns:p14="http://schemas.microsoft.com/office/powerpoint/2010/main" val="1407558896"/>
              </p:ext>
            </p:extLst>
          </p:nvPr>
        </p:nvGraphicFramePr>
        <p:xfrm>
          <a:off x="1672404" y="2521135"/>
          <a:ext cx="8128000" cy="11245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27" name="Diagram 26">
            <a:extLst>
              <a:ext uri="{FF2B5EF4-FFF2-40B4-BE49-F238E27FC236}">
                <a16:creationId xmlns:a16="http://schemas.microsoft.com/office/drawing/2014/main" id="{DAB4F1E3-9450-4C57-BCB6-2F2850DEA8D5}"/>
              </a:ext>
            </a:extLst>
          </p:cNvPr>
          <p:cNvGraphicFramePr/>
          <p:nvPr>
            <p:extLst>
              <p:ext uri="{D42A27DB-BD31-4B8C-83A1-F6EECF244321}">
                <p14:modId xmlns:p14="http://schemas.microsoft.com/office/powerpoint/2010/main" val="3818816705"/>
              </p:ext>
            </p:extLst>
          </p:nvPr>
        </p:nvGraphicFramePr>
        <p:xfrm>
          <a:off x="1672404" y="3772409"/>
          <a:ext cx="8128000" cy="112454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1" name="Content Placeholder 3">
            <a:extLst>
              <a:ext uri="{FF2B5EF4-FFF2-40B4-BE49-F238E27FC236}">
                <a16:creationId xmlns:a16="http://schemas.microsoft.com/office/drawing/2014/main" id="{41F57EDF-7B1C-2041-B5A8-3AD68FE0DAFE}"/>
              </a:ext>
            </a:extLst>
          </p:cNvPr>
          <p:cNvSpPr>
            <a:spLocks noGrp="1"/>
          </p:cNvSpPr>
          <p:nvPr>
            <p:ph idx="1"/>
          </p:nvPr>
        </p:nvSpPr>
        <p:spPr>
          <a:xfrm>
            <a:off x="876300" y="1840865"/>
            <a:ext cx="10515600" cy="549440"/>
          </a:xfrm>
        </p:spPr>
        <p:txBody>
          <a:bodyPr/>
          <a:lstStyle/>
          <a:p>
            <a:pPr marL="0" indent="0">
              <a:lnSpc>
                <a:spcPct val="100000"/>
              </a:lnSpc>
              <a:buNone/>
            </a:pPr>
            <a:r>
              <a:rPr lang="en-GB" sz="2000" b="1">
                <a:solidFill>
                  <a:schemeClr val="accent5">
                    <a:lumMod val="60000"/>
                    <a:lumOff val="40000"/>
                  </a:schemeClr>
                </a:solidFill>
                <a:latin typeface="Open Sans"/>
              </a:rPr>
              <a:t>Day types</a:t>
            </a:r>
            <a:endParaRPr lang="en-US">
              <a:solidFill>
                <a:schemeClr val="accent5">
                  <a:lumMod val="60000"/>
                  <a:lumOff val="40000"/>
                </a:schemeClr>
              </a:solidFill>
            </a:endParaRPr>
          </a:p>
          <a:p>
            <a:endParaRPr lang="en-GB"/>
          </a:p>
        </p:txBody>
      </p:sp>
      <p:sp>
        <p:nvSpPr>
          <p:cNvPr id="57" name="Title 10">
            <a:extLst>
              <a:ext uri="{FF2B5EF4-FFF2-40B4-BE49-F238E27FC236}">
                <a16:creationId xmlns:a16="http://schemas.microsoft.com/office/drawing/2014/main" id="{28E35277-C641-4FE4-9396-B65F70D2D8E7}"/>
              </a:ext>
            </a:extLst>
          </p:cNvPr>
          <p:cNvSpPr txBox="1">
            <a:spLocks/>
          </p:cNvSpPr>
          <p:nvPr/>
        </p:nvSpPr>
        <p:spPr>
          <a:xfrm>
            <a:off x="867257" y="464859"/>
            <a:ext cx="10085585"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a:latin typeface="Open Sans"/>
              </a:rPr>
              <a:t>Lecture 10.2 Scenario development: time-related inputs </a:t>
            </a:r>
            <a:endParaRPr lang="en-GB" sz="4400">
              <a:ea typeface="+mj-lt"/>
              <a:cs typeface="+mj-lt"/>
            </a:endParaRPr>
          </a:p>
        </p:txBody>
      </p:sp>
    </p:spTree>
    <p:extLst>
      <p:ext uri="{BB962C8B-B14F-4D97-AF65-F5344CB8AC3E}">
        <p14:creationId xmlns:p14="http://schemas.microsoft.com/office/powerpoint/2010/main" val="13674932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12</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grpSp>
        <p:nvGrpSpPr>
          <p:cNvPr id="7" name="Group 6">
            <a:extLst>
              <a:ext uri="{FF2B5EF4-FFF2-40B4-BE49-F238E27FC236}">
                <a16:creationId xmlns:a16="http://schemas.microsoft.com/office/drawing/2014/main" id="{2EB3279F-69D4-AC46-A8DF-24DCF229CDF4}"/>
              </a:ext>
            </a:extLst>
          </p:cNvPr>
          <p:cNvGrpSpPr/>
          <p:nvPr/>
        </p:nvGrpSpPr>
        <p:grpSpPr>
          <a:xfrm>
            <a:off x="844956" y="2613964"/>
            <a:ext cx="8577526" cy="3372706"/>
            <a:chOff x="1919537" y="2020198"/>
            <a:chExt cx="8577526" cy="3372706"/>
          </a:xfrm>
        </p:grpSpPr>
        <p:sp>
          <p:nvSpPr>
            <p:cNvPr id="11" name="TextBox 10">
              <a:extLst>
                <a:ext uri="{FF2B5EF4-FFF2-40B4-BE49-F238E27FC236}">
                  <a16:creationId xmlns:a16="http://schemas.microsoft.com/office/drawing/2014/main" id="{00670866-7E63-450D-893B-85218ED9F8ED}"/>
                </a:ext>
              </a:extLst>
            </p:cNvPr>
            <p:cNvSpPr txBox="1"/>
            <p:nvPr/>
          </p:nvSpPr>
          <p:spPr>
            <a:xfrm>
              <a:off x="1919537" y="2996953"/>
              <a:ext cx="1933543" cy="646331"/>
            </a:xfrm>
            <a:prstGeom prst="rect">
              <a:avLst/>
            </a:prstGeom>
            <a:noFill/>
          </p:spPr>
          <p:txBody>
            <a:bodyPr wrap="none" lIns="91440" tIns="45720" rIns="91440" bIns="45720" rtlCol="0" anchor="t">
              <a:spAutoFit/>
            </a:bodyPr>
            <a:lstStyle/>
            <a:p>
              <a:r>
                <a:rPr lang="en-GB" sz="3600" i="1">
                  <a:solidFill>
                    <a:srgbClr val="000000"/>
                  </a:solidFill>
                  <a:latin typeface="Open Sans Light"/>
                  <a:ea typeface="Open Sans Light" panose="020B0306030504020204" pitchFamily="34" charset="0"/>
                  <a:cs typeface="Open Sans Light" panose="020B0306030504020204" pitchFamily="34" charset="0"/>
                </a:rPr>
                <a:t>Holidays</a:t>
              </a:r>
            </a:p>
          </p:txBody>
        </p:sp>
        <p:grpSp>
          <p:nvGrpSpPr>
            <p:cNvPr id="15" name="Group 14">
              <a:extLst>
                <a:ext uri="{FF2B5EF4-FFF2-40B4-BE49-F238E27FC236}">
                  <a16:creationId xmlns:a16="http://schemas.microsoft.com/office/drawing/2014/main" id="{4014F2BE-9529-4277-8FC7-5BE48BB29ED3}"/>
                </a:ext>
              </a:extLst>
            </p:cNvPr>
            <p:cNvGrpSpPr/>
            <p:nvPr/>
          </p:nvGrpSpPr>
          <p:grpSpPr>
            <a:xfrm>
              <a:off x="7608168" y="2020198"/>
              <a:ext cx="2535928" cy="584775"/>
              <a:chOff x="6084168" y="2020197"/>
              <a:chExt cx="2535928" cy="584775"/>
            </a:xfrm>
          </p:grpSpPr>
          <p:cxnSp>
            <p:nvCxnSpPr>
              <p:cNvPr id="16" name="Straight Arrow Connector 15">
                <a:extLst>
                  <a:ext uri="{FF2B5EF4-FFF2-40B4-BE49-F238E27FC236}">
                    <a16:creationId xmlns:a16="http://schemas.microsoft.com/office/drawing/2014/main" id="{1A0503D9-C74E-4072-B342-FDD61C9EF6F9}"/>
                  </a:ext>
                </a:extLst>
              </p:cNvPr>
              <p:cNvCxnSpPr/>
              <p:nvPr/>
            </p:nvCxnSpPr>
            <p:spPr bwMode="auto">
              <a:xfrm>
                <a:off x="6084168" y="2312585"/>
                <a:ext cx="720080" cy="0"/>
              </a:xfrm>
              <a:prstGeom prst="straightConnector1">
                <a:avLst/>
              </a:prstGeom>
              <a:solidFill>
                <a:srgbClr val="FF6600"/>
              </a:solidFill>
              <a:ln w="22225" cap="flat" cmpd="sng" algn="ctr">
                <a:solidFill>
                  <a:srgbClr val="8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TextBox 16">
                <a:extLst>
                  <a:ext uri="{FF2B5EF4-FFF2-40B4-BE49-F238E27FC236}">
                    <a16:creationId xmlns:a16="http://schemas.microsoft.com/office/drawing/2014/main" id="{78E167A9-73F7-4B18-A5F9-12E5E88FC9AD}"/>
                  </a:ext>
                </a:extLst>
              </p:cNvPr>
              <p:cNvSpPr txBox="1"/>
              <p:nvPr/>
            </p:nvSpPr>
            <p:spPr>
              <a:xfrm>
                <a:off x="6928607" y="2020197"/>
                <a:ext cx="1691489" cy="584775"/>
              </a:xfrm>
              <a:prstGeom prst="rect">
                <a:avLst/>
              </a:prstGeom>
              <a:noFill/>
            </p:spPr>
            <p:txBody>
              <a:bodyPr wrap="none" lIns="91440" tIns="45720" rIns="91440" bIns="45720" rtlCol="0" anchor="t">
                <a:spAutoFit/>
              </a:bodyPr>
              <a:lstStyle/>
              <a:p>
                <a:r>
                  <a:rPr lang="en-GB" sz="3200" i="1">
                    <a:solidFill>
                      <a:srgbClr val="000000"/>
                    </a:solidFill>
                    <a:latin typeface="Open Sans Light"/>
                    <a:ea typeface="Open Sans Light" panose="020B0306030504020204" pitchFamily="34" charset="0"/>
                    <a:cs typeface="Open Sans Light" panose="020B0306030504020204" pitchFamily="34" charset="0"/>
                  </a:rPr>
                  <a:t>Sundays</a:t>
                </a:r>
              </a:p>
            </p:txBody>
          </p:sp>
        </p:grpSp>
        <p:grpSp>
          <p:nvGrpSpPr>
            <p:cNvPr id="18" name="Group 17">
              <a:extLst>
                <a:ext uri="{FF2B5EF4-FFF2-40B4-BE49-F238E27FC236}">
                  <a16:creationId xmlns:a16="http://schemas.microsoft.com/office/drawing/2014/main" id="{C2D10730-7AD3-4B4C-A43E-F5B07D4601EE}"/>
                </a:ext>
              </a:extLst>
            </p:cNvPr>
            <p:cNvGrpSpPr/>
            <p:nvPr/>
          </p:nvGrpSpPr>
          <p:grpSpPr>
            <a:xfrm>
              <a:off x="4027806" y="2020199"/>
              <a:ext cx="3260494" cy="1299920"/>
              <a:chOff x="2503805" y="2020198"/>
              <a:chExt cx="3260494" cy="1299920"/>
            </a:xfrm>
          </p:grpSpPr>
          <p:sp>
            <p:nvSpPr>
              <p:cNvPr id="19" name="TextBox 18">
                <a:extLst>
                  <a:ext uri="{FF2B5EF4-FFF2-40B4-BE49-F238E27FC236}">
                    <a16:creationId xmlns:a16="http://schemas.microsoft.com/office/drawing/2014/main" id="{09746633-B493-449E-81E2-685F123943E0}"/>
                  </a:ext>
                </a:extLst>
              </p:cNvPr>
              <p:cNvSpPr txBox="1"/>
              <p:nvPr/>
            </p:nvSpPr>
            <p:spPr>
              <a:xfrm>
                <a:off x="3563888" y="2020198"/>
                <a:ext cx="2200411" cy="584775"/>
              </a:xfrm>
              <a:prstGeom prst="rect">
                <a:avLst/>
              </a:prstGeom>
              <a:noFill/>
            </p:spPr>
            <p:txBody>
              <a:bodyPr wrap="none" lIns="91440" tIns="45720" rIns="91440" bIns="45720" rtlCol="0" anchor="t">
                <a:spAutoFit/>
              </a:bodyPr>
              <a:lstStyle/>
              <a:p>
                <a:r>
                  <a:rPr lang="en-GB" sz="3200" i="1">
                    <a:solidFill>
                      <a:srgbClr val="000000"/>
                    </a:solidFill>
                    <a:latin typeface="Open Sans Light"/>
                    <a:ea typeface="Open Sans Light" panose="020B0306030504020204" pitchFamily="34" charset="0"/>
                    <a:cs typeface="Open Sans Light" panose="020B0306030504020204" pitchFamily="34" charset="0"/>
                  </a:rPr>
                  <a:t>Every week</a:t>
                </a:r>
              </a:p>
            </p:txBody>
          </p:sp>
          <p:cxnSp>
            <p:nvCxnSpPr>
              <p:cNvPr id="20" name="Straight Arrow Connector 19">
                <a:extLst>
                  <a:ext uri="{FF2B5EF4-FFF2-40B4-BE49-F238E27FC236}">
                    <a16:creationId xmlns:a16="http://schemas.microsoft.com/office/drawing/2014/main" id="{5383D56A-C81C-4FCA-ABE4-33AF2E04CE6B}"/>
                  </a:ext>
                </a:extLst>
              </p:cNvPr>
              <p:cNvCxnSpPr>
                <a:endCxn id="19" idx="1"/>
              </p:cNvCxnSpPr>
              <p:nvPr/>
            </p:nvCxnSpPr>
            <p:spPr bwMode="auto">
              <a:xfrm flipV="1">
                <a:off x="2503805" y="2312586"/>
                <a:ext cx="1060083" cy="1007532"/>
              </a:xfrm>
              <a:prstGeom prst="straightConnector1">
                <a:avLst/>
              </a:prstGeom>
              <a:solidFill>
                <a:srgbClr val="FF6600"/>
              </a:solidFill>
              <a:ln w="22225" cap="flat" cmpd="sng" algn="ctr">
                <a:solidFill>
                  <a:srgbClr val="8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1" name="Group 20">
              <a:extLst>
                <a:ext uri="{FF2B5EF4-FFF2-40B4-BE49-F238E27FC236}">
                  <a16:creationId xmlns:a16="http://schemas.microsoft.com/office/drawing/2014/main" id="{3CC6312E-B998-464B-8B51-3257E628C593}"/>
                </a:ext>
              </a:extLst>
            </p:cNvPr>
            <p:cNvGrpSpPr/>
            <p:nvPr/>
          </p:nvGrpSpPr>
          <p:grpSpPr>
            <a:xfrm>
              <a:off x="4028252" y="3302602"/>
              <a:ext cx="2947717" cy="1215230"/>
              <a:chOff x="2504252" y="3302601"/>
              <a:chExt cx="2947717" cy="1215230"/>
            </a:xfrm>
          </p:grpSpPr>
          <p:sp>
            <p:nvSpPr>
              <p:cNvPr id="22" name="TextBox 21">
                <a:extLst>
                  <a:ext uri="{FF2B5EF4-FFF2-40B4-BE49-F238E27FC236}">
                    <a16:creationId xmlns:a16="http://schemas.microsoft.com/office/drawing/2014/main" id="{CD65B35B-71B0-4C7F-9A55-7DEF55D562F6}"/>
                  </a:ext>
                </a:extLst>
              </p:cNvPr>
              <p:cNvSpPr txBox="1"/>
              <p:nvPr/>
            </p:nvSpPr>
            <p:spPr>
              <a:xfrm>
                <a:off x="3563888" y="3933056"/>
                <a:ext cx="1888081" cy="584775"/>
              </a:xfrm>
              <a:prstGeom prst="rect">
                <a:avLst/>
              </a:prstGeom>
              <a:noFill/>
            </p:spPr>
            <p:txBody>
              <a:bodyPr wrap="none" lIns="91440" tIns="45720" rIns="91440" bIns="45720" rtlCol="0" anchor="t">
                <a:spAutoFit/>
              </a:bodyPr>
              <a:lstStyle/>
              <a:p>
                <a:r>
                  <a:rPr lang="en-GB" sz="3200" i="1">
                    <a:solidFill>
                      <a:srgbClr val="000000"/>
                    </a:solidFill>
                    <a:latin typeface="Open Sans Light"/>
                    <a:ea typeface="Open Sans Light" panose="020B0306030504020204" pitchFamily="34" charset="0"/>
                    <a:cs typeface="Open Sans Light" panose="020B0306030504020204" pitchFamily="34" charset="0"/>
                  </a:rPr>
                  <a:t>Free days</a:t>
                </a:r>
              </a:p>
            </p:txBody>
          </p:sp>
          <p:cxnSp>
            <p:nvCxnSpPr>
              <p:cNvPr id="23" name="Straight Arrow Connector 22">
                <a:extLst>
                  <a:ext uri="{FF2B5EF4-FFF2-40B4-BE49-F238E27FC236}">
                    <a16:creationId xmlns:a16="http://schemas.microsoft.com/office/drawing/2014/main" id="{D8FA3C61-17A2-436B-8EE0-88E57DE8FA3C}"/>
                  </a:ext>
                </a:extLst>
              </p:cNvPr>
              <p:cNvCxnSpPr>
                <a:stCxn id="11" idx="3"/>
                <a:endCxn id="22" idx="1"/>
              </p:cNvCxnSpPr>
              <p:nvPr/>
            </p:nvCxnSpPr>
            <p:spPr bwMode="auto">
              <a:xfrm>
                <a:off x="2504252" y="3302601"/>
                <a:ext cx="1059636" cy="922843"/>
              </a:xfrm>
              <a:prstGeom prst="straightConnector1">
                <a:avLst/>
              </a:prstGeom>
              <a:solidFill>
                <a:srgbClr val="FF6600"/>
              </a:solidFill>
              <a:ln w="22225" cap="flat" cmpd="sng" algn="ctr">
                <a:solidFill>
                  <a:srgbClr val="8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4" name="Group 23">
              <a:extLst>
                <a:ext uri="{FF2B5EF4-FFF2-40B4-BE49-F238E27FC236}">
                  <a16:creationId xmlns:a16="http://schemas.microsoft.com/office/drawing/2014/main" id="{E9A65274-AD38-4CF6-B6E1-4FFF0AFA31B1}"/>
                </a:ext>
              </a:extLst>
            </p:cNvPr>
            <p:cNvGrpSpPr/>
            <p:nvPr/>
          </p:nvGrpSpPr>
          <p:grpSpPr>
            <a:xfrm>
              <a:off x="7168527" y="3212976"/>
              <a:ext cx="3328536" cy="2179928"/>
              <a:chOff x="5644527" y="3212976"/>
              <a:chExt cx="3328536" cy="2179928"/>
            </a:xfrm>
          </p:grpSpPr>
          <p:sp>
            <p:nvSpPr>
              <p:cNvPr id="25" name="Left Brace 24">
                <a:extLst>
                  <a:ext uri="{FF2B5EF4-FFF2-40B4-BE49-F238E27FC236}">
                    <a16:creationId xmlns:a16="http://schemas.microsoft.com/office/drawing/2014/main" id="{C0C4843A-27EC-47F5-8E68-DF5EB377E82B}"/>
                  </a:ext>
                </a:extLst>
              </p:cNvPr>
              <p:cNvSpPr/>
              <p:nvPr/>
            </p:nvSpPr>
            <p:spPr bwMode="auto">
              <a:xfrm>
                <a:off x="5644527" y="3212976"/>
                <a:ext cx="434109" cy="2179928"/>
              </a:xfrm>
              <a:prstGeom prst="leftBrace">
                <a:avLst/>
              </a:prstGeom>
              <a:no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GB">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6" name="TextBox 25">
                <a:extLst>
                  <a:ext uri="{FF2B5EF4-FFF2-40B4-BE49-F238E27FC236}">
                    <a16:creationId xmlns:a16="http://schemas.microsoft.com/office/drawing/2014/main" id="{8B1DF51D-E500-4ADE-B08E-20B7B99B31D8}"/>
                  </a:ext>
                </a:extLst>
              </p:cNvPr>
              <p:cNvSpPr txBox="1"/>
              <p:nvPr/>
            </p:nvSpPr>
            <p:spPr>
              <a:xfrm>
                <a:off x="5981538" y="3295228"/>
                <a:ext cx="2991525" cy="2062103"/>
              </a:xfrm>
              <a:prstGeom prst="rect">
                <a:avLst/>
              </a:prstGeom>
              <a:noFill/>
            </p:spPr>
            <p:txBody>
              <a:bodyPr wrap="none" rtlCol="0">
                <a:spAutoFit/>
              </a:bodyPr>
              <a:lstStyle/>
              <a:p>
                <a:r>
                  <a:rPr lang="en-GB" sz="32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January 1</a:t>
                </a:r>
                <a:r>
                  <a:rPr lang="en-GB" sz="3200" baseline="300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st</a:t>
                </a:r>
                <a:endParaRPr lang="en-GB" sz="32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endParaRPr>
              </a:p>
              <a:p>
                <a:r>
                  <a:rPr lang="en-GB" sz="32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May 1</a:t>
                </a:r>
                <a:r>
                  <a:rPr lang="en-GB" sz="3200" baseline="300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st</a:t>
                </a:r>
                <a:endParaRPr lang="en-GB" sz="32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endParaRPr>
              </a:p>
              <a:p>
                <a:r>
                  <a:rPr lang="en-GB" sz="32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December 25</a:t>
                </a:r>
                <a:r>
                  <a:rPr lang="en-GB" sz="3200" baseline="300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th</a:t>
                </a:r>
                <a:endParaRPr lang="en-GB" sz="32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endParaRPr>
              </a:p>
              <a:p>
                <a:r>
                  <a:rPr lang="en-GB" sz="32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a:t>
                </a:r>
              </a:p>
            </p:txBody>
          </p:sp>
        </p:grpSp>
      </p:grpSp>
      <p:sp>
        <p:nvSpPr>
          <p:cNvPr id="28" name="Content Placeholder 3">
            <a:extLst>
              <a:ext uri="{FF2B5EF4-FFF2-40B4-BE49-F238E27FC236}">
                <a16:creationId xmlns:a16="http://schemas.microsoft.com/office/drawing/2014/main" id="{667D6FE6-4962-A040-9D8A-6BCCADB5C0B5}"/>
              </a:ext>
            </a:extLst>
          </p:cNvPr>
          <p:cNvSpPr>
            <a:spLocks noGrp="1"/>
          </p:cNvSpPr>
          <p:nvPr>
            <p:ph idx="1"/>
          </p:nvPr>
        </p:nvSpPr>
        <p:spPr>
          <a:xfrm>
            <a:off x="838200" y="1825625"/>
            <a:ext cx="10515600" cy="549440"/>
          </a:xfrm>
        </p:spPr>
        <p:txBody>
          <a:bodyPr/>
          <a:lstStyle/>
          <a:p>
            <a:pPr marL="0" indent="0">
              <a:lnSpc>
                <a:spcPct val="100000"/>
              </a:lnSpc>
              <a:buNone/>
            </a:pPr>
            <a:r>
              <a:rPr lang="en-GB" sz="2000" b="1">
                <a:solidFill>
                  <a:schemeClr val="accent5">
                    <a:lumMod val="60000"/>
                    <a:lumOff val="40000"/>
                  </a:schemeClr>
                </a:solidFill>
                <a:latin typeface="Open Sans"/>
              </a:rPr>
              <a:t>Holidays</a:t>
            </a:r>
            <a:endParaRPr lang="en-US">
              <a:solidFill>
                <a:schemeClr val="accent5">
                  <a:lumMod val="60000"/>
                  <a:lumOff val="40000"/>
                </a:schemeClr>
              </a:solidFill>
            </a:endParaRPr>
          </a:p>
          <a:p>
            <a:endParaRPr lang="en-GB"/>
          </a:p>
        </p:txBody>
      </p:sp>
      <p:sp>
        <p:nvSpPr>
          <p:cNvPr id="2" name="Title 10">
            <a:extLst>
              <a:ext uri="{FF2B5EF4-FFF2-40B4-BE49-F238E27FC236}">
                <a16:creationId xmlns:a16="http://schemas.microsoft.com/office/drawing/2014/main" id="{4191E4D4-F147-4571-802E-0929DA0C9650}"/>
              </a:ext>
            </a:extLst>
          </p:cNvPr>
          <p:cNvSpPr txBox="1">
            <a:spLocks/>
          </p:cNvSpPr>
          <p:nvPr/>
        </p:nvSpPr>
        <p:spPr>
          <a:xfrm>
            <a:off x="867257" y="464859"/>
            <a:ext cx="10085585"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a:latin typeface="Open Sans"/>
              </a:rPr>
              <a:t>Lecture 10.2 Scenario development: time-related inputs </a:t>
            </a:r>
            <a:endParaRPr lang="en-GB" sz="4400">
              <a:ea typeface="+mj-lt"/>
              <a:cs typeface="+mj-lt"/>
            </a:endParaRPr>
          </a:p>
        </p:txBody>
      </p:sp>
    </p:spTree>
    <p:extLst>
      <p:ext uri="{BB962C8B-B14F-4D97-AF65-F5344CB8AC3E}">
        <p14:creationId xmlns:p14="http://schemas.microsoft.com/office/powerpoint/2010/main" val="3232265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13</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graphicFrame>
        <p:nvGraphicFramePr>
          <p:cNvPr id="14" name="Diagram 13">
            <a:extLst>
              <a:ext uri="{FF2B5EF4-FFF2-40B4-BE49-F238E27FC236}">
                <a16:creationId xmlns:a16="http://schemas.microsoft.com/office/drawing/2014/main" id="{B0D93E27-F20D-9546-8137-546E706FD7E5}"/>
              </a:ext>
            </a:extLst>
          </p:cNvPr>
          <p:cNvGraphicFramePr/>
          <p:nvPr>
            <p:extLst>
              <p:ext uri="{D42A27DB-BD31-4B8C-83A1-F6EECF244321}">
                <p14:modId xmlns:p14="http://schemas.microsoft.com/office/powerpoint/2010/main" val="1890195193"/>
              </p:ext>
            </p:extLst>
          </p:nvPr>
        </p:nvGraphicFramePr>
        <p:xfrm>
          <a:off x="2005262" y="1758951"/>
          <a:ext cx="7860632" cy="465261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5" name="TextBox 14">
            <a:extLst>
              <a:ext uri="{FF2B5EF4-FFF2-40B4-BE49-F238E27FC236}">
                <a16:creationId xmlns:a16="http://schemas.microsoft.com/office/drawing/2014/main" id="{9984A21C-734E-2B4D-AD37-57AC845A49A2}"/>
              </a:ext>
            </a:extLst>
          </p:cNvPr>
          <p:cNvSpPr txBox="1"/>
          <p:nvPr/>
        </p:nvSpPr>
        <p:spPr>
          <a:xfrm>
            <a:off x="2139953" y="3059668"/>
            <a:ext cx="7326109" cy="369332"/>
          </a:xfrm>
          <a:prstGeom prst="rect">
            <a:avLst/>
          </a:prstGeom>
          <a:noFill/>
        </p:spPr>
        <p:txBody>
          <a:bodyPr wrap="square" lIns="91440" tIns="45720" rIns="91440" bIns="45720" rtlCol="0" anchor="t">
            <a:spAutoFit/>
          </a:bodyPr>
          <a:lstStyle/>
          <a:p>
            <a:pPr algn="ctr"/>
            <a:r>
              <a:rPr lang="en-US" sz="1800">
                <a:latin typeface="Open Sans"/>
              </a:rPr>
              <a:t>Predicting hourly electricity demand in </a:t>
            </a:r>
            <a:r>
              <a:rPr lang="en-US">
                <a:latin typeface="Open Sans"/>
              </a:rPr>
              <a:t>MAED-EL</a:t>
            </a:r>
            <a:endParaRPr lang="en-US" sz="1800">
              <a:latin typeface="Open Sans" panose="020B0606030504020204" pitchFamily="34" charset="0"/>
            </a:endParaRPr>
          </a:p>
        </p:txBody>
      </p:sp>
      <p:sp>
        <p:nvSpPr>
          <p:cNvPr id="16" name="Content Placeholder 3">
            <a:extLst>
              <a:ext uri="{FF2B5EF4-FFF2-40B4-BE49-F238E27FC236}">
                <a16:creationId xmlns:a16="http://schemas.microsoft.com/office/drawing/2014/main" id="{3C46FFF0-F4BB-3F40-B1A9-6FCA4B9F1028}"/>
              </a:ext>
            </a:extLst>
          </p:cNvPr>
          <p:cNvSpPr>
            <a:spLocks noGrp="1"/>
          </p:cNvSpPr>
          <p:nvPr>
            <p:ph idx="1"/>
          </p:nvPr>
        </p:nvSpPr>
        <p:spPr>
          <a:xfrm>
            <a:off x="838200" y="1825625"/>
            <a:ext cx="10515600" cy="549440"/>
          </a:xfrm>
        </p:spPr>
        <p:txBody>
          <a:bodyPr/>
          <a:lstStyle/>
          <a:p>
            <a:pPr marL="0" indent="0">
              <a:lnSpc>
                <a:spcPct val="100000"/>
              </a:lnSpc>
              <a:buNone/>
            </a:pPr>
            <a:r>
              <a:rPr lang="en-GB" sz="2000" b="1">
                <a:solidFill>
                  <a:schemeClr val="accent5">
                    <a:lumMod val="60000"/>
                    <a:lumOff val="40000"/>
                  </a:schemeClr>
                </a:solidFill>
                <a:latin typeface="Open Sans"/>
              </a:rPr>
              <a:t>Steps for predicting hourly electricity demand</a:t>
            </a:r>
            <a:endParaRPr lang="en-US">
              <a:solidFill>
                <a:schemeClr val="accent5">
                  <a:lumMod val="60000"/>
                  <a:lumOff val="40000"/>
                </a:schemeClr>
              </a:solidFill>
            </a:endParaRPr>
          </a:p>
          <a:p>
            <a:endParaRPr lang="en-GB"/>
          </a:p>
        </p:txBody>
      </p:sp>
      <p:sp>
        <p:nvSpPr>
          <p:cNvPr id="26" name="Title 10">
            <a:extLst>
              <a:ext uri="{FF2B5EF4-FFF2-40B4-BE49-F238E27FC236}">
                <a16:creationId xmlns:a16="http://schemas.microsoft.com/office/drawing/2014/main" id="{BC8472B8-80EA-41D7-B076-50B556687031}"/>
              </a:ext>
            </a:extLst>
          </p:cNvPr>
          <p:cNvSpPr txBox="1">
            <a:spLocks/>
          </p:cNvSpPr>
          <p:nvPr/>
        </p:nvSpPr>
        <p:spPr>
          <a:xfrm>
            <a:off x="867257" y="457239"/>
            <a:ext cx="10085585" cy="1369074"/>
          </a:xfrm>
          <a:prstGeom prst="rect">
            <a:avLst/>
          </a:prstGeom>
        </p:spPr>
        <p:txBody>
          <a:bodyPr vert="horz" lIns="91440" tIns="45720" rIns="91440" bIns="45720" rtlCol="0" anchor="b">
            <a:normAutofit lnSpcReduction="10000"/>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l"/>
            <a:r>
              <a:rPr lang="en-GB" sz="4400">
                <a:latin typeface="Open Sans"/>
              </a:rPr>
              <a:t>Lecture 10.3 – Scenario development: technical inputs</a:t>
            </a:r>
            <a:endParaRPr lang="en-GB" sz="4400">
              <a:ea typeface="+mj-lt"/>
              <a:cs typeface="+mj-lt"/>
            </a:endParaRPr>
          </a:p>
        </p:txBody>
      </p:sp>
    </p:spTree>
    <p:extLst>
      <p:ext uri="{BB962C8B-B14F-4D97-AF65-F5344CB8AC3E}">
        <p14:creationId xmlns:p14="http://schemas.microsoft.com/office/powerpoint/2010/main" val="12699680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14</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graphicFrame>
        <p:nvGraphicFramePr>
          <p:cNvPr id="2" name="Diagram 1">
            <a:extLst>
              <a:ext uri="{FF2B5EF4-FFF2-40B4-BE49-F238E27FC236}">
                <a16:creationId xmlns:a16="http://schemas.microsoft.com/office/drawing/2014/main" id="{F2D120E2-DE88-455F-9CA7-277636161EB5}"/>
              </a:ext>
            </a:extLst>
          </p:cNvPr>
          <p:cNvGraphicFramePr/>
          <p:nvPr>
            <p:extLst>
              <p:ext uri="{D42A27DB-BD31-4B8C-83A1-F6EECF244321}">
                <p14:modId xmlns:p14="http://schemas.microsoft.com/office/powerpoint/2010/main" val="3975173120"/>
              </p:ext>
            </p:extLst>
          </p:nvPr>
        </p:nvGraphicFramePr>
        <p:xfrm>
          <a:off x="892262" y="1989313"/>
          <a:ext cx="10587695" cy="429928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Content Placeholder 3">
            <a:extLst>
              <a:ext uri="{FF2B5EF4-FFF2-40B4-BE49-F238E27FC236}">
                <a16:creationId xmlns:a16="http://schemas.microsoft.com/office/drawing/2014/main" id="{3BB95EF0-E28B-0F45-B5F4-0E90D17E237F}"/>
              </a:ext>
            </a:extLst>
          </p:cNvPr>
          <p:cNvSpPr>
            <a:spLocks noGrp="1"/>
          </p:cNvSpPr>
          <p:nvPr>
            <p:ph idx="1"/>
          </p:nvPr>
        </p:nvSpPr>
        <p:spPr>
          <a:xfrm>
            <a:off x="838200" y="1825625"/>
            <a:ext cx="10515600" cy="549440"/>
          </a:xfrm>
        </p:spPr>
        <p:txBody>
          <a:bodyPr/>
          <a:lstStyle/>
          <a:p>
            <a:pPr marL="0" indent="0">
              <a:lnSpc>
                <a:spcPct val="100000"/>
              </a:lnSpc>
              <a:buNone/>
            </a:pPr>
            <a:r>
              <a:rPr lang="en-GB" sz="2000" b="1" dirty="0">
                <a:solidFill>
                  <a:schemeClr val="accent5">
                    <a:lumMod val="60000"/>
                    <a:lumOff val="40000"/>
                  </a:schemeClr>
                </a:solidFill>
                <a:latin typeface="Open Sans"/>
              </a:rPr>
              <a:t>Scenario inputs</a:t>
            </a:r>
            <a:endParaRPr lang="en-US" dirty="0">
              <a:solidFill>
                <a:schemeClr val="accent5">
                  <a:lumMod val="60000"/>
                  <a:lumOff val="40000"/>
                </a:schemeClr>
              </a:solidFill>
            </a:endParaRPr>
          </a:p>
          <a:p>
            <a:endParaRPr lang="en-GB" dirty="0"/>
          </a:p>
        </p:txBody>
      </p:sp>
      <p:sp>
        <p:nvSpPr>
          <p:cNvPr id="60" name="Title 10">
            <a:extLst>
              <a:ext uri="{FF2B5EF4-FFF2-40B4-BE49-F238E27FC236}">
                <a16:creationId xmlns:a16="http://schemas.microsoft.com/office/drawing/2014/main" id="{E9302D46-5B32-418C-AB0C-F21D8D9ADEF3}"/>
              </a:ext>
            </a:extLst>
          </p:cNvPr>
          <p:cNvSpPr txBox="1">
            <a:spLocks/>
          </p:cNvSpPr>
          <p:nvPr/>
        </p:nvSpPr>
        <p:spPr>
          <a:xfrm>
            <a:off x="867257" y="457239"/>
            <a:ext cx="10085585" cy="1369074"/>
          </a:xfrm>
          <a:prstGeom prst="rect">
            <a:avLst/>
          </a:prstGeom>
        </p:spPr>
        <p:txBody>
          <a:bodyPr vert="horz" lIns="91440" tIns="45720" rIns="91440" bIns="45720" rtlCol="0" anchor="b">
            <a:normAutofit lnSpcReduction="10000"/>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l"/>
            <a:r>
              <a:rPr lang="en-GB" sz="4400">
                <a:latin typeface="Open Sans"/>
              </a:rPr>
              <a:t>Lecture 10.3 Scenario development: technical inputs</a:t>
            </a:r>
            <a:endParaRPr lang="en-GB" sz="4400">
              <a:ea typeface="+mj-lt"/>
              <a:cs typeface="+mj-lt"/>
            </a:endParaRPr>
          </a:p>
        </p:txBody>
      </p:sp>
    </p:spTree>
    <p:extLst>
      <p:ext uri="{BB962C8B-B14F-4D97-AF65-F5344CB8AC3E}">
        <p14:creationId xmlns:p14="http://schemas.microsoft.com/office/powerpoint/2010/main" val="36266224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15</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graphicFrame>
        <p:nvGraphicFramePr>
          <p:cNvPr id="2" name="Diagram 1">
            <a:extLst>
              <a:ext uri="{FF2B5EF4-FFF2-40B4-BE49-F238E27FC236}">
                <a16:creationId xmlns:a16="http://schemas.microsoft.com/office/drawing/2014/main" id="{103EB859-81E4-4969-9D5A-E3A6CC0A18FE}"/>
              </a:ext>
            </a:extLst>
          </p:cNvPr>
          <p:cNvGraphicFramePr/>
          <p:nvPr>
            <p:extLst>
              <p:ext uri="{D42A27DB-BD31-4B8C-83A1-F6EECF244321}">
                <p14:modId xmlns:p14="http://schemas.microsoft.com/office/powerpoint/2010/main" val="2643192073"/>
              </p:ext>
            </p:extLst>
          </p:nvPr>
        </p:nvGraphicFramePr>
        <p:xfrm>
          <a:off x="905039" y="2257555"/>
          <a:ext cx="10448761" cy="388627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Content Placeholder 3">
            <a:extLst>
              <a:ext uri="{FF2B5EF4-FFF2-40B4-BE49-F238E27FC236}">
                <a16:creationId xmlns:a16="http://schemas.microsoft.com/office/drawing/2014/main" id="{03675513-06E0-1A49-BBBB-75F0329E3B50}"/>
              </a:ext>
            </a:extLst>
          </p:cNvPr>
          <p:cNvSpPr>
            <a:spLocks noGrp="1"/>
          </p:cNvSpPr>
          <p:nvPr>
            <p:ph idx="1"/>
          </p:nvPr>
        </p:nvSpPr>
        <p:spPr>
          <a:xfrm>
            <a:off x="838200" y="1825625"/>
            <a:ext cx="10515600" cy="549440"/>
          </a:xfrm>
        </p:spPr>
        <p:txBody>
          <a:bodyPr/>
          <a:lstStyle/>
          <a:p>
            <a:pPr marL="0" indent="0">
              <a:lnSpc>
                <a:spcPct val="100000"/>
              </a:lnSpc>
              <a:buNone/>
            </a:pPr>
            <a:r>
              <a:rPr lang="en-GB" sz="2000" b="1" dirty="0">
                <a:solidFill>
                  <a:schemeClr val="accent5">
                    <a:lumMod val="60000"/>
                    <a:lumOff val="40000"/>
                  </a:schemeClr>
                </a:solidFill>
                <a:latin typeface="Open Sans"/>
              </a:rPr>
              <a:t>Share of electricity supplied by grid, an example</a:t>
            </a:r>
            <a:endParaRPr lang="en-US" dirty="0">
              <a:solidFill>
                <a:schemeClr val="accent5">
                  <a:lumMod val="60000"/>
                  <a:lumOff val="40000"/>
                </a:schemeClr>
              </a:solidFill>
            </a:endParaRPr>
          </a:p>
          <a:p>
            <a:endParaRPr lang="en-GB" dirty="0"/>
          </a:p>
        </p:txBody>
      </p:sp>
      <p:sp>
        <p:nvSpPr>
          <p:cNvPr id="136" name="Title 10">
            <a:extLst>
              <a:ext uri="{FF2B5EF4-FFF2-40B4-BE49-F238E27FC236}">
                <a16:creationId xmlns:a16="http://schemas.microsoft.com/office/drawing/2014/main" id="{384AC24B-6EBC-444E-B5FD-5EED00996162}"/>
              </a:ext>
            </a:extLst>
          </p:cNvPr>
          <p:cNvSpPr txBox="1">
            <a:spLocks/>
          </p:cNvSpPr>
          <p:nvPr/>
        </p:nvSpPr>
        <p:spPr>
          <a:xfrm>
            <a:off x="867257" y="457239"/>
            <a:ext cx="10085585" cy="1369074"/>
          </a:xfrm>
          <a:prstGeom prst="rect">
            <a:avLst/>
          </a:prstGeom>
        </p:spPr>
        <p:txBody>
          <a:bodyPr vert="horz" lIns="91440" tIns="45720" rIns="91440" bIns="45720" rtlCol="0" anchor="b">
            <a:normAutofit lnSpcReduction="10000"/>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l"/>
            <a:r>
              <a:rPr lang="en-GB" sz="4400">
                <a:latin typeface="Open Sans"/>
              </a:rPr>
              <a:t>Lecture 10.3 Scenario development: technical inputs</a:t>
            </a:r>
            <a:endParaRPr lang="en-GB" sz="4400">
              <a:ea typeface="+mj-lt"/>
              <a:cs typeface="+mj-lt"/>
            </a:endParaRPr>
          </a:p>
        </p:txBody>
      </p:sp>
    </p:spTree>
    <p:extLst>
      <p:ext uri="{BB962C8B-B14F-4D97-AF65-F5344CB8AC3E}">
        <p14:creationId xmlns:p14="http://schemas.microsoft.com/office/powerpoint/2010/main" val="42400106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16</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pic>
        <p:nvPicPr>
          <p:cNvPr id="23" name="Picture 8">
            <a:extLst>
              <a:ext uri="{FF2B5EF4-FFF2-40B4-BE49-F238E27FC236}">
                <a16:creationId xmlns:a16="http://schemas.microsoft.com/office/drawing/2014/main" id="{20CBF09B-E4E2-43BA-83B6-0C4D73DCAC5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19272" y="4859969"/>
            <a:ext cx="2361844" cy="145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9">
            <a:extLst>
              <a:ext uri="{FF2B5EF4-FFF2-40B4-BE49-F238E27FC236}">
                <a16:creationId xmlns:a16="http://schemas.microsoft.com/office/drawing/2014/main" id="{B92A170B-EBD1-4A85-9B8D-F264A3C1C4F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87888" y="4859969"/>
            <a:ext cx="2413543" cy="145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7">
            <a:extLst>
              <a:ext uri="{FF2B5EF4-FFF2-40B4-BE49-F238E27FC236}">
                <a16:creationId xmlns:a16="http://schemas.microsoft.com/office/drawing/2014/main" id="{5AA0472B-CE3C-4E1D-914D-DDEECB50E08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06319" y="4859969"/>
            <a:ext cx="2413543" cy="145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9" name="Diagram 48">
            <a:extLst>
              <a:ext uri="{FF2B5EF4-FFF2-40B4-BE49-F238E27FC236}">
                <a16:creationId xmlns:a16="http://schemas.microsoft.com/office/drawing/2014/main" id="{62028C7A-2B76-49A1-9A55-C4AFAB28A655}"/>
              </a:ext>
            </a:extLst>
          </p:cNvPr>
          <p:cNvGraphicFramePr/>
          <p:nvPr>
            <p:extLst>
              <p:ext uri="{D42A27DB-BD31-4B8C-83A1-F6EECF244321}">
                <p14:modId xmlns:p14="http://schemas.microsoft.com/office/powerpoint/2010/main" val="1643893552"/>
              </p:ext>
            </p:extLst>
          </p:nvPr>
        </p:nvGraphicFramePr>
        <p:xfrm>
          <a:off x="887215" y="2237871"/>
          <a:ext cx="10486638" cy="238225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Arrow: Down 6">
            <a:extLst>
              <a:ext uri="{FF2B5EF4-FFF2-40B4-BE49-F238E27FC236}">
                <a16:creationId xmlns:a16="http://schemas.microsoft.com/office/drawing/2014/main" id="{782ED263-1879-4309-A6C5-A93A481FAA1C}"/>
              </a:ext>
            </a:extLst>
          </p:cNvPr>
          <p:cNvSpPr/>
          <p:nvPr/>
        </p:nvSpPr>
        <p:spPr>
          <a:xfrm>
            <a:off x="5094659" y="4620129"/>
            <a:ext cx="274320" cy="23984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atin typeface="Open Sans" panose="020B0606030504020204" pitchFamily="34" charset="0"/>
            </a:endParaRPr>
          </a:p>
        </p:txBody>
      </p:sp>
      <p:sp>
        <p:nvSpPr>
          <p:cNvPr id="50" name="Arrow: Down 49">
            <a:extLst>
              <a:ext uri="{FF2B5EF4-FFF2-40B4-BE49-F238E27FC236}">
                <a16:creationId xmlns:a16="http://schemas.microsoft.com/office/drawing/2014/main" id="{29A9911C-5159-417A-B7F7-AFF48C21F8A0}"/>
              </a:ext>
            </a:extLst>
          </p:cNvPr>
          <p:cNvSpPr/>
          <p:nvPr/>
        </p:nvSpPr>
        <p:spPr>
          <a:xfrm>
            <a:off x="7475930" y="4614934"/>
            <a:ext cx="274320" cy="23984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atin typeface="Open Sans" panose="020B0606030504020204" pitchFamily="34" charset="0"/>
            </a:endParaRPr>
          </a:p>
        </p:txBody>
      </p:sp>
      <p:sp>
        <p:nvSpPr>
          <p:cNvPr id="51" name="Arrow: Down 50">
            <a:extLst>
              <a:ext uri="{FF2B5EF4-FFF2-40B4-BE49-F238E27FC236}">
                <a16:creationId xmlns:a16="http://schemas.microsoft.com/office/drawing/2014/main" id="{05325A83-6D8F-4918-A6EB-3E8012E3A959}"/>
              </a:ext>
            </a:extLst>
          </p:cNvPr>
          <p:cNvSpPr/>
          <p:nvPr/>
        </p:nvSpPr>
        <p:spPr>
          <a:xfrm>
            <a:off x="9707077" y="4614934"/>
            <a:ext cx="274320" cy="23984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atin typeface="Open Sans" panose="020B0606030504020204" pitchFamily="34" charset="0"/>
            </a:endParaRPr>
          </a:p>
        </p:txBody>
      </p:sp>
      <p:sp>
        <p:nvSpPr>
          <p:cNvPr id="15" name="Content Placeholder 3">
            <a:extLst>
              <a:ext uri="{FF2B5EF4-FFF2-40B4-BE49-F238E27FC236}">
                <a16:creationId xmlns:a16="http://schemas.microsoft.com/office/drawing/2014/main" id="{F58A410A-76F8-C34B-8301-F68A1D5DB332}"/>
              </a:ext>
            </a:extLst>
          </p:cNvPr>
          <p:cNvSpPr>
            <a:spLocks noGrp="1"/>
          </p:cNvSpPr>
          <p:nvPr>
            <p:ph idx="1"/>
          </p:nvPr>
        </p:nvSpPr>
        <p:spPr>
          <a:xfrm>
            <a:off x="838200" y="1825625"/>
            <a:ext cx="10515600" cy="549440"/>
          </a:xfrm>
        </p:spPr>
        <p:txBody>
          <a:bodyPr/>
          <a:lstStyle/>
          <a:p>
            <a:pPr marL="0" indent="0">
              <a:lnSpc>
                <a:spcPct val="100000"/>
              </a:lnSpc>
              <a:buNone/>
            </a:pPr>
            <a:r>
              <a:rPr lang="en-GB" sz="2000" b="1" dirty="0">
                <a:solidFill>
                  <a:schemeClr val="accent5">
                    <a:lumMod val="60000"/>
                    <a:lumOff val="40000"/>
                  </a:schemeClr>
                </a:solidFill>
                <a:latin typeface="Open Sans"/>
              </a:rPr>
              <a:t>Share of clients by sector</a:t>
            </a:r>
            <a:endParaRPr lang="en-US" dirty="0">
              <a:solidFill>
                <a:schemeClr val="accent5">
                  <a:lumMod val="60000"/>
                  <a:lumOff val="40000"/>
                </a:schemeClr>
              </a:solidFill>
            </a:endParaRPr>
          </a:p>
          <a:p>
            <a:endParaRPr lang="en-GB" dirty="0"/>
          </a:p>
        </p:txBody>
      </p:sp>
      <p:sp>
        <p:nvSpPr>
          <p:cNvPr id="38" name="Title 10">
            <a:extLst>
              <a:ext uri="{FF2B5EF4-FFF2-40B4-BE49-F238E27FC236}">
                <a16:creationId xmlns:a16="http://schemas.microsoft.com/office/drawing/2014/main" id="{9EE59BB4-B906-4344-B34B-D6951E91F6A0}"/>
              </a:ext>
            </a:extLst>
          </p:cNvPr>
          <p:cNvSpPr txBox="1">
            <a:spLocks/>
          </p:cNvSpPr>
          <p:nvPr/>
        </p:nvSpPr>
        <p:spPr>
          <a:xfrm>
            <a:off x="867257" y="457239"/>
            <a:ext cx="10085585" cy="1369074"/>
          </a:xfrm>
          <a:prstGeom prst="rect">
            <a:avLst/>
          </a:prstGeom>
        </p:spPr>
        <p:txBody>
          <a:bodyPr vert="horz" lIns="91440" tIns="45720" rIns="91440" bIns="45720" rtlCol="0" anchor="b">
            <a:normAutofit lnSpcReduction="10000"/>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l"/>
            <a:r>
              <a:rPr lang="en-GB" sz="4400">
                <a:latin typeface="Open Sans"/>
              </a:rPr>
              <a:t>Lecture 10.3 Scenario development: technical inputs</a:t>
            </a:r>
            <a:endParaRPr lang="en-GB" sz="4400">
              <a:ea typeface="+mj-lt"/>
              <a:cs typeface="+mj-lt"/>
            </a:endParaRPr>
          </a:p>
        </p:txBody>
      </p:sp>
    </p:spTree>
    <p:extLst>
      <p:ext uri="{BB962C8B-B14F-4D97-AF65-F5344CB8AC3E}">
        <p14:creationId xmlns:p14="http://schemas.microsoft.com/office/powerpoint/2010/main" val="35366079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17</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graphicFrame>
        <p:nvGraphicFramePr>
          <p:cNvPr id="2" name="Diagram 1">
            <a:extLst>
              <a:ext uri="{FF2B5EF4-FFF2-40B4-BE49-F238E27FC236}">
                <a16:creationId xmlns:a16="http://schemas.microsoft.com/office/drawing/2014/main" id="{103EB859-81E4-4969-9D5A-E3A6CC0A18FE}"/>
              </a:ext>
            </a:extLst>
          </p:cNvPr>
          <p:cNvGraphicFramePr/>
          <p:nvPr>
            <p:extLst>
              <p:ext uri="{D42A27DB-BD31-4B8C-83A1-F6EECF244321}">
                <p14:modId xmlns:p14="http://schemas.microsoft.com/office/powerpoint/2010/main" val="1305849075"/>
              </p:ext>
            </p:extLst>
          </p:nvPr>
        </p:nvGraphicFramePr>
        <p:xfrm>
          <a:off x="925092" y="2801257"/>
          <a:ext cx="10448761" cy="28776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Content Placeholder 3">
            <a:extLst>
              <a:ext uri="{FF2B5EF4-FFF2-40B4-BE49-F238E27FC236}">
                <a16:creationId xmlns:a16="http://schemas.microsoft.com/office/drawing/2014/main" id="{79F69C0D-2208-9448-901E-5D97ECAECE7B}"/>
              </a:ext>
            </a:extLst>
          </p:cNvPr>
          <p:cNvSpPr>
            <a:spLocks noGrp="1"/>
          </p:cNvSpPr>
          <p:nvPr>
            <p:ph idx="1"/>
          </p:nvPr>
        </p:nvSpPr>
        <p:spPr>
          <a:xfrm>
            <a:off x="838200" y="1825625"/>
            <a:ext cx="10515600" cy="549440"/>
          </a:xfrm>
        </p:spPr>
        <p:txBody>
          <a:bodyPr/>
          <a:lstStyle/>
          <a:p>
            <a:pPr marL="0" indent="0">
              <a:lnSpc>
                <a:spcPct val="100000"/>
              </a:lnSpc>
              <a:buNone/>
            </a:pPr>
            <a:r>
              <a:rPr lang="en-GB" sz="2000" b="1">
                <a:solidFill>
                  <a:schemeClr val="accent5">
                    <a:lumMod val="60000"/>
                    <a:lumOff val="40000"/>
                  </a:schemeClr>
                </a:solidFill>
                <a:latin typeface="Open Sans"/>
              </a:rPr>
              <a:t>Transmission and distribution losses</a:t>
            </a:r>
            <a:endParaRPr lang="en-US">
              <a:solidFill>
                <a:schemeClr val="accent5">
                  <a:lumMod val="60000"/>
                  <a:lumOff val="40000"/>
                </a:schemeClr>
              </a:solidFill>
            </a:endParaRPr>
          </a:p>
          <a:p>
            <a:endParaRPr lang="en-GB"/>
          </a:p>
        </p:txBody>
      </p:sp>
      <p:sp>
        <p:nvSpPr>
          <p:cNvPr id="26" name="Title 10">
            <a:extLst>
              <a:ext uri="{FF2B5EF4-FFF2-40B4-BE49-F238E27FC236}">
                <a16:creationId xmlns:a16="http://schemas.microsoft.com/office/drawing/2014/main" id="{0C0CA700-80DE-4E31-ADC7-BE3358F69A97}"/>
              </a:ext>
            </a:extLst>
          </p:cNvPr>
          <p:cNvSpPr txBox="1">
            <a:spLocks/>
          </p:cNvSpPr>
          <p:nvPr/>
        </p:nvSpPr>
        <p:spPr>
          <a:xfrm>
            <a:off x="867257" y="457239"/>
            <a:ext cx="10085585" cy="1369074"/>
          </a:xfrm>
          <a:prstGeom prst="rect">
            <a:avLst/>
          </a:prstGeom>
        </p:spPr>
        <p:txBody>
          <a:bodyPr vert="horz" lIns="91440" tIns="45720" rIns="91440" bIns="45720" rtlCol="0" anchor="b">
            <a:normAutofit lnSpcReduction="10000"/>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l"/>
            <a:r>
              <a:rPr lang="en-GB" sz="4400">
                <a:latin typeface="Open Sans"/>
              </a:rPr>
              <a:t>Lecture 10.3 Scenario development: technical inputs</a:t>
            </a:r>
            <a:endParaRPr lang="en-GB" sz="4400">
              <a:ea typeface="+mj-lt"/>
              <a:cs typeface="+mj-lt"/>
            </a:endParaRPr>
          </a:p>
        </p:txBody>
      </p:sp>
    </p:spTree>
    <p:extLst>
      <p:ext uri="{BB962C8B-B14F-4D97-AF65-F5344CB8AC3E}">
        <p14:creationId xmlns:p14="http://schemas.microsoft.com/office/powerpoint/2010/main" val="16334081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18</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graphicFrame>
        <p:nvGraphicFramePr>
          <p:cNvPr id="14" name="Diagram 13">
            <a:extLst>
              <a:ext uri="{FF2B5EF4-FFF2-40B4-BE49-F238E27FC236}">
                <a16:creationId xmlns:a16="http://schemas.microsoft.com/office/drawing/2014/main" id="{B0D93E27-F20D-9546-8137-546E706FD7E5}"/>
              </a:ext>
            </a:extLst>
          </p:cNvPr>
          <p:cNvGraphicFramePr/>
          <p:nvPr>
            <p:extLst>
              <p:ext uri="{D42A27DB-BD31-4B8C-83A1-F6EECF244321}">
                <p14:modId xmlns:p14="http://schemas.microsoft.com/office/powerpoint/2010/main" val="1850549109"/>
              </p:ext>
            </p:extLst>
          </p:nvPr>
        </p:nvGraphicFramePr>
        <p:xfrm>
          <a:off x="2005262" y="1758951"/>
          <a:ext cx="7860632" cy="465261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5" name="TextBox 14">
            <a:extLst>
              <a:ext uri="{FF2B5EF4-FFF2-40B4-BE49-F238E27FC236}">
                <a16:creationId xmlns:a16="http://schemas.microsoft.com/office/drawing/2014/main" id="{9984A21C-734E-2B4D-AD37-57AC845A49A2}"/>
              </a:ext>
            </a:extLst>
          </p:cNvPr>
          <p:cNvSpPr txBox="1"/>
          <p:nvPr/>
        </p:nvSpPr>
        <p:spPr>
          <a:xfrm>
            <a:off x="2139953" y="3059668"/>
            <a:ext cx="7326109" cy="369332"/>
          </a:xfrm>
          <a:prstGeom prst="rect">
            <a:avLst/>
          </a:prstGeom>
          <a:noFill/>
        </p:spPr>
        <p:txBody>
          <a:bodyPr wrap="square" lIns="91440" tIns="45720" rIns="91440" bIns="45720" rtlCol="0" anchor="t">
            <a:spAutoFit/>
          </a:bodyPr>
          <a:lstStyle/>
          <a:p>
            <a:pPr algn="ctr"/>
            <a:r>
              <a:rPr lang="en-US" sz="1800">
                <a:latin typeface="Open Sans"/>
              </a:rPr>
              <a:t>Predicting hourly electricity demand in </a:t>
            </a:r>
            <a:r>
              <a:rPr lang="en-US">
                <a:latin typeface="Open Sans"/>
              </a:rPr>
              <a:t>MAED-EL</a:t>
            </a:r>
            <a:endParaRPr lang="en-US" sz="1800">
              <a:latin typeface="Open Sans" panose="020B0606030504020204" pitchFamily="34" charset="0"/>
            </a:endParaRPr>
          </a:p>
        </p:txBody>
      </p:sp>
      <p:sp>
        <p:nvSpPr>
          <p:cNvPr id="16" name="Content Placeholder 3">
            <a:extLst>
              <a:ext uri="{FF2B5EF4-FFF2-40B4-BE49-F238E27FC236}">
                <a16:creationId xmlns:a16="http://schemas.microsoft.com/office/drawing/2014/main" id="{3C46FFF0-F4BB-3F40-B1A9-6FCA4B9F1028}"/>
              </a:ext>
            </a:extLst>
          </p:cNvPr>
          <p:cNvSpPr>
            <a:spLocks noGrp="1"/>
          </p:cNvSpPr>
          <p:nvPr>
            <p:ph idx="1"/>
          </p:nvPr>
        </p:nvSpPr>
        <p:spPr>
          <a:xfrm>
            <a:off x="838200" y="1825625"/>
            <a:ext cx="10515600" cy="549440"/>
          </a:xfrm>
        </p:spPr>
        <p:txBody>
          <a:bodyPr/>
          <a:lstStyle/>
          <a:p>
            <a:pPr marL="0" indent="0">
              <a:lnSpc>
                <a:spcPct val="100000"/>
              </a:lnSpc>
              <a:buNone/>
            </a:pPr>
            <a:r>
              <a:rPr lang="en-GB" sz="2000" b="1">
                <a:solidFill>
                  <a:schemeClr val="accent5">
                    <a:lumMod val="60000"/>
                    <a:lumOff val="40000"/>
                  </a:schemeClr>
                </a:solidFill>
                <a:latin typeface="Open Sans"/>
              </a:rPr>
              <a:t>Steps for predicting hourly electricity demand</a:t>
            </a:r>
            <a:endParaRPr lang="en-US">
              <a:solidFill>
                <a:schemeClr val="accent5">
                  <a:lumMod val="60000"/>
                  <a:lumOff val="40000"/>
                </a:schemeClr>
              </a:solidFill>
            </a:endParaRPr>
          </a:p>
          <a:p>
            <a:endParaRPr lang="en-GB"/>
          </a:p>
        </p:txBody>
      </p:sp>
      <p:sp>
        <p:nvSpPr>
          <p:cNvPr id="8" name="Title 10">
            <a:extLst>
              <a:ext uri="{FF2B5EF4-FFF2-40B4-BE49-F238E27FC236}">
                <a16:creationId xmlns:a16="http://schemas.microsoft.com/office/drawing/2014/main" id="{F229DE6C-A62B-429A-9993-CEAA9BC8F732}"/>
              </a:ext>
            </a:extLst>
          </p:cNvPr>
          <p:cNvSpPr txBox="1">
            <a:spLocks/>
          </p:cNvSpPr>
          <p:nvPr/>
        </p:nvSpPr>
        <p:spPr>
          <a:xfrm>
            <a:off x="844397" y="457239"/>
            <a:ext cx="10085585"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a:latin typeface="Open Sans"/>
              </a:rPr>
              <a:t>Lecture 10.4 Results Analysis</a:t>
            </a:r>
            <a:endParaRPr lang="en-GB" sz="4400">
              <a:ea typeface="+mj-lt"/>
              <a:cs typeface="+mj-lt"/>
            </a:endParaRPr>
          </a:p>
        </p:txBody>
      </p:sp>
    </p:spTree>
    <p:extLst>
      <p:ext uri="{BB962C8B-B14F-4D97-AF65-F5344CB8AC3E}">
        <p14:creationId xmlns:p14="http://schemas.microsoft.com/office/powerpoint/2010/main" val="31457175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19</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6" name="Content Placeholder 3">
            <a:extLst>
              <a:ext uri="{FF2B5EF4-FFF2-40B4-BE49-F238E27FC236}">
                <a16:creationId xmlns:a16="http://schemas.microsoft.com/office/drawing/2014/main" id="{3C46FFF0-F4BB-3F40-B1A9-6FCA4B9F1028}"/>
              </a:ext>
            </a:extLst>
          </p:cNvPr>
          <p:cNvSpPr>
            <a:spLocks noGrp="1"/>
          </p:cNvSpPr>
          <p:nvPr>
            <p:ph idx="1"/>
          </p:nvPr>
        </p:nvSpPr>
        <p:spPr>
          <a:xfrm>
            <a:off x="838200" y="1825625"/>
            <a:ext cx="10515600" cy="549440"/>
          </a:xfrm>
        </p:spPr>
        <p:txBody>
          <a:bodyPr/>
          <a:lstStyle/>
          <a:p>
            <a:pPr marL="0" indent="0">
              <a:lnSpc>
                <a:spcPct val="100000"/>
              </a:lnSpc>
              <a:buNone/>
            </a:pPr>
            <a:r>
              <a:rPr lang="en-GB" sz="2000" b="1">
                <a:solidFill>
                  <a:schemeClr val="accent5">
                    <a:lumMod val="60000"/>
                    <a:lumOff val="40000"/>
                  </a:schemeClr>
                </a:solidFill>
                <a:latin typeface="Open Sans"/>
              </a:rPr>
              <a:t>Checking the results for the base year, like spot the difference</a:t>
            </a:r>
            <a:endParaRPr lang="en-US"/>
          </a:p>
          <a:p>
            <a:endParaRPr lang="en-GB"/>
          </a:p>
        </p:txBody>
      </p:sp>
      <p:pic>
        <p:nvPicPr>
          <p:cNvPr id="11" name="Picture 11" descr="A picture containing diagram&#10;&#10;Description automatically generated">
            <a:extLst>
              <a:ext uri="{FF2B5EF4-FFF2-40B4-BE49-F238E27FC236}">
                <a16:creationId xmlns:a16="http://schemas.microsoft.com/office/drawing/2014/main" id="{88D10A26-BFBB-4070-B5DD-A7FC11F5DDE4}"/>
              </a:ext>
            </a:extLst>
          </p:cNvPr>
          <p:cNvPicPr>
            <a:picLocks noChangeAspect="1"/>
          </p:cNvPicPr>
          <p:nvPr/>
        </p:nvPicPr>
        <p:blipFill>
          <a:blip r:embed="rId4"/>
          <a:stretch>
            <a:fillRect/>
          </a:stretch>
        </p:blipFill>
        <p:spPr>
          <a:xfrm>
            <a:off x="2800159" y="2989504"/>
            <a:ext cx="6145260" cy="3080327"/>
          </a:xfrm>
          <a:prstGeom prst="rect">
            <a:avLst/>
          </a:prstGeom>
        </p:spPr>
      </p:pic>
      <p:cxnSp>
        <p:nvCxnSpPr>
          <p:cNvPr id="13" name="Straight Arrow Connector 12">
            <a:extLst>
              <a:ext uri="{FF2B5EF4-FFF2-40B4-BE49-F238E27FC236}">
                <a16:creationId xmlns:a16="http://schemas.microsoft.com/office/drawing/2014/main" id="{CF1BB8D6-CBFE-4AC8-9906-754C5BAF5F3E}"/>
              </a:ext>
            </a:extLst>
          </p:cNvPr>
          <p:cNvCxnSpPr/>
          <p:nvPr/>
        </p:nvCxnSpPr>
        <p:spPr>
          <a:xfrm>
            <a:off x="5869708" y="2840950"/>
            <a:ext cx="7697" cy="3386667"/>
          </a:xfrm>
          <a:prstGeom prst="straightConnector1">
            <a:avLst/>
          </a:prstGeom>
        </p:spPr>
        <p:style>
          <a:lnRef idx="1">
            <a:schemeClr val="dk1"/>
          </a:lnRef>
          <a:fillRef idx="0">
            <a:schemeClr val="dk1"/>
          </a:fillRef>
          <a:effectRef idx="0">
            <a:schemeClr val="dk1"/>
          </a:effectRef>
          <a:fontRef idx="minor">
            <a:schemeClr val="tx1"/>
          </a:fontRef>
        </p:style>
      </p:cxnSp>
      <p:sp>
        <p:nvSpPr>
          <p:cNvPr id="17" name="TextBox 16">
            <a:extLst>
              <a:ext uri="{FF2B5EF4-FFF2-40B4-BE49-F238E27FC236}">
                <a16:creationId xmlns:a16="http://schemas.microsoft.com/office/drawing/2014/main" id="{830B3AD2-9519-4D02-A83E-EE8A91531DA9}"/>
              </a:ext>
            </a:extLst>
          </p:cNvPr>
          <p:cNvSpPr txBox="1"/>
          <p:nvPr/>
        </p:nvSpPr>
        <p:spPr>
          <a:xfrm>
            <a:off x="2904548" y="2619759"/>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latin typeface="Calibri"/>
                <a:cs typeface="Calibri"/>
              </a:rPr>
              <a:t>MAED results for base year</a:t>
            </a:r>
            <a:endParaRPr lang="en-US"/>
          </a:p>
        </p:txBody>
      </p:sp>
      <p:sp>
        <p:nvSpPr>
          <p:cNvPr id="18" name="TextBox 17">
            <a:extLst>
              <a:ext uri="{FF2B5EF4-FFF2-40B4-BE49-F238E27FC236}">
                <a16:creationId xmlns:a16="http://schemas.microsoft.com/office/drawing/2014/main" id="{42942CAB-231F-4F30-B7E6-C9493F420A65}"/>
              </a:ext>
            </a:extLst>
          </p:cNvPr>
          <p:cNvSpPr txBox="1"/>
          <p:nvPr/>
        </p:nvSpPr>
        <p:spPr>
          <a:xfrm>
            <a:off x="6298911" y="2619759"/>
            <a:ext cx="377459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latin typeface="Calibri"/>
                <a:cs typeface="Calibri"/>
              </a:rPr>
              <a:t>Published statistics for the base year</a:t>
            </a:r>
            <a:endParaRPr lang="en-GB">
              <a:cs typeface="Calibri"/>
            </a:endParaRPr>
          </a:p>
        </p:txBody>
      </p:sp>
      <p:sp>
        <p:nvSpPr>
          <p:cNvPr id="2" name="Title 10">
            <a:extLst>
              <a:ext uri="{FF2B5EF4-FFF2-40B4-BE49-F238E27FC236}">
                <a16:creationId xmlns:a16="http://schemas.microsoft.com/office/drawing/2014/main" id="{4389EFE5-A19F-488C-BA9E-996282B1C001}"/>
              </a:ext>
            </a:extLst>
          </p:cNvPr>
          <p:cNvSpPr txBox="1">
            <a:spLocks/>
          </p:cNvSpPr>
          <p:nvPr/>
        </p:nvSpPr>
        <p:spPr>
          <a:xfrm>
            <a:off x="844397" y="457239"/>
            <a:ext cx="10085585"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a:latin typeface="Open Sans"/>
              </a:rPr>
              <a:t>Lecture 10.4 Results Analysis</a:t>
            </a:r>
            <a:endParaRPr lang="en-GB" sz="4400">
              <a:ea typeface="+mj-lt"/>
              <a:cs typeface="+mj-lt"/>
            </a:endParaRPr>
          </a:p>
        </p:txBody>
      </p:sp>
    </p:spTree>
    <p:extLst>
      <p:ext uri="{BB962C8B-B14F-4D97-AF65-F5344CB8AC3E}">
        <p14:creationId xmlns:p14="http://schemas.microsoft.com/office/powerpoint/2010/main" val="3060092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phical user interface, text&#10;&#10;Description automatically generated">
            <a:extLst>
              <a:ext uri="{FF2B5EF4-FFF2-40B4-BE49-F238E27FC236}">
                <a16:creationId xmlns:a16="http://schemas.microsoft.com/office/drawing/2014/main" id="{273A97F6-AE1F-415D-873B-99A2255CEC23}"/>
              </a:ext>
            </a:extLst>
          </p:cNvPr>
          <p:cNvPicPr>
            <a:picLocks noChangeAspect="1"/>
          </p:cNvPicPr>
          <p:nvPr/>
        </p:nvPicPr>
        <p:blipFill>
          <a:blip r:embed="rId3"/>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7A64E691-7814-FE47-A332-0A7257AB0132}"/>
              </a:ext>
            </a:extLst>
          </p:cNvPr>
          <p:cNvSpPr txBox="1"/>
          <p:nvPr/>
        </p:nvSpPr>
        <p:spPr>
          <a:xfrm>
            <a:off x="761105" y="3742590"/>
            <a:ext cx="8050696" cy="369332"/>
          </a:xfrm>
          <a:prstGeom prst="rect">
            <a:avLst/>
          </a:prstGeom>
          <a:noFill/>
        </p:spPr>
        <p:txBody>
          <a:bodyPr wrap="square" rtlCol="0" anchor="b">
            <a:spAutoFit/>
          </a:bodyPr>
          <a:lstStyle/>
          <a:p>
            <a:r>
              <a:rPr lang="en-ZA"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Course Name</a:t>
            </a:r>
            <a:endParaRPr lang="en-US"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7" name="TextBox 6">
            <a:extLst>
              <a:ext uri="{FF2B5EF4-FFF2-40B4-BE49-F238E27FC236}">
                <a16:creationId xmlns:a16="http://schemas.microsoft.com/office/drawing/2014/main" id="{3C276C9C-C4DA-D54A-9115-ED5E65939740}"/>
              </a:ext>
            </a:extLst>
          </p:cNvPr>
          <p:cNvSpPr txBox="1"/>
          <p:nvPr/>
        </p:nvSpPr>
        <p:spPr>
          <a:xfrm>
            <a:off x="748748" y="5303664"/>
            <a:ext cx="8050696" cy="523220"/>
          </a:xfrm>
          <a:prstGeom prst="rect">
            <a:avLst/>
          </a:prstGeom>
          <a:noFill/>
        </p:spPr>
        <p:txBody>
          <a:bodyPr wrap="square" rtlCol="0" anchor="b">
            <a:spAutoFit/>
          </a:bodyPr>
          <a:lstStyle/>
          <a:p>
            <a:r>
              <a:rPr lang="en-ZA" sz="2800" b="1" i="1">
                <a:solidFill>
                  <a:schemeClr val="bg1"/>
                </a:solidFill>
                <a:latin typeface="Open Sans" panose="020B0606030504020204" pitchFamily="34" charset="0"/>
                <a:ea typeface="Open Sans" panose="020B0606030504020204" pitchFamily="34" charset="0"/>
                <a:cs typeface="Open Sans" panose="020B0606030504020204" pitchFamily="34" charset="0"/>
              </a:rPr>
              <a:t>Mini Lecture Learning Objective</a:t>
            </a:r>
            <a:endParaRPr lang="en-US" sz="2800" b="1" i="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Slide Number Placeholder 5">
            <a:extLst>
              <a:ext uri="{FF2B5EF4-FFF2-40B4-BE49-F238E27FC236}">
                <a16:creationId xmlns:a16="http://schemas.microsoft.com/office/drawing/2014/main" id="{B2F663CD-B10E-614F-8733-E8EDA512C1D0}"/>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2</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0" name="Rectangle 9">
            <a:extLst>
              <a:ext uri="{FF2B5EF4-FFF2-40B4-BE49-F238E27FC236}">
                <a16:creationId xmlns:a16="http://schemas.microsoft.com/office/drawing/2014/main" id="{DE12BCC7-83F1-3944-B152-68F1A272FE71}"/>
              </a:ext>
            </a:extLst>
          </p:cNvPr>
          <p:cNvSpPr/>
          <p:nvPr/>
        </p:nvSpPr>
        <p:spPr>
          <a:xfrm>
            <a:off x="900467" y="1496262"/>
            <a:ext cx="6217920" cy="1077218"/>
          </a:xfrm>
          <a:prstGeom prst="rect">
            <a:avLst/>
          </a:prstGeom>
        </p:spPr>
        <p:txBody>
          <a:bodyPr wrap="square" lIns="91440" tIns="45720" rIns="91440" bIns="45720" anchor="t">
            <a:spAutoFit/>
          </a:bodyPr>
          <a:lstStyle/>
          <a:p>
            <a:pPr>
              <a:spcAft>
                <a:spcPts val="1200"/>
              </a:spcAft>
            </a:pPr>
            <a:endParaRPr lang="en-ZA" b="1">
              <a:latin typeface="Open Sans" panose="020B0606030504020204" pitchFamily="34" charset="0"/>
              <a:ea typeface="Open Sans" panose="020B0606030504020204" pitchFamily="34" charset="0"/>
              <a:cs typeface="Open Sans" panose="020B0606030504020204" pitchFamily="34" charset="0"/>
            </a:endParaRPr>
          </a:p>
          <a:p>
            <a:br>
              <a:rPr lang="en-ZA">
                <a:latin typeface="Open Sans" panose="020B0606030504020204" pitchFamily="34" charset="0"/>
              </a:rPr>
            </a:br>
            <a:endParaRPr lang="en-US">
              <a:latin typeface="Open Sans" panose="020B0606030504020204" pitchFamily="34" charset="0"/>
            </a:endParaRPr>
          </a:p>
        </p:txBody>
      </p:sp>
      <p:sp>
        <p:nvSpPr>
          <p:cNvPr id="11" name="Title 10">
            <a:extLst>
              <a:ext uri="{FF2B5EF4-FFF2-40B4-BE49-F238E27FC236}">
                <a16:creationId xmlns:a16="http://schemas.microsoft.com/office/drawing/2014/main" id="{E3F33BE3-7756-EF44-9269-DDA634DF88BE}"/>
              </a:ext>
            </a:extLst>
          </p:cNvPr>
          <p:cNvSpPr txBox="1">
            <a:spLocks/>
          </p:cNvSpPr>
          <p:nvPr/>
        </p:nvSpPr>
        <p:spPr>
          <a:xfrm>
            <a:off x="887214" y="-2611"/>
            <a:ext cx="10085585"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a:latin typeface="Open Sans"/>
              </a:rPr>
              <a:t>Intended Learning Outcomes (ILOs)</a:t>
            </a:r>
          </a:p>
        </p:txBody>
      </p:sp>
      <p:sp>
        <p:nvSpPr>
          <p:cNvPr id="14" name="Content Placeholder 13">
            <a:extLst>
              <a:ext uri="{FF2B5EF4-FFF2-40B4-BE49-F238E27FC236}">
                <a16:creationId xmlns:a16="http://schemas.microsoft.com/office/drawing/2014/main" id="{D2B48615-9B59-FC42-8A1C-39AC6AD2B38A}"/>
              </a:ext>
            </a:extLst>
          </p:cNvPr>
          <p:cNvSpPr txBox="1">
            <a:spLocks/>
          </p:cNvSpPr>
          <p:nvPr/>
        </p:nvSpPr>
        <p:spPr>
          <a:xfrm>
            <a:off x="900468" y="1388088"/>
            <a:ext cx="5695362" cy="4319899"/>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ctr">
              <a:lnSpc>
                <a:spcPct val="100000"/>
              </a:lnSpc>
              <a:buClr>
                <a:srgbClr val="333333"/>
              </a:buClr>
              <a:buSzPts val="1600"/>
            </a:pPr>
            <a:r>
              <a:rPr lang="en-GB"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By the end of this lecture, you will be able to:</a:t>
            </a:r>
            <a:endParaRPr lang="en-US" sz="2000" b="1" dirty="0">
              <a:solidFill>
                <a:schemeClr val="accent5">
                  <a:lumMod val="60000"/>
                  <a:lumOff val="40000"/>
                </a:schemeClr>
              </a:solidFill>
              <a:latin typeface="Open Sans"/>
              <a:ea typeface="Open Sans" panose="020B0606030504020204" pitchFamily="34" charset="0"/>
              <a:cs typeface="Open Sans" panose="020B0606030504020204" pitchFamily="34" charset="0"/>
            </a:endParaRPr>
          </a:p>
          <a:p>
            <a:pPr marL="342900" indent="-342900" algn="l">
              <a:lnSpc>
                <a:spcPct val="100000"/>
              </a:lnSpc>
              <a:buFont typeface="Arial" panose="020B0604020202020204" pitchFamily="34" charset="0"/>
              <a:buChar char="•"/>
            </a:pPr>
            <a:r>
              <a:rPr lang="en-GB" sz="2000" dirty="0">
                <a:latin typeface="Open Sans"/>
                <a:ea typeface="Open Sans" panose="020B0606030504020204" pitchFamily="34" charset="0"/>
                <a:cs typeface="Open Sans" panose="020B0606030504020204" pitchFamily="34" charset="0"/>
              </a:rPr>
              <a:t>ILO1: </a:t>
            </a:r>
            <a:r>
              <a:rPr lang="en-US" sz="2000" dirty="0">
                <a:latin typeface="Open Sans"/>
                <a:ea typeface="Open Sans" panose="020B0606030504020204" pitchFamily="34" charset="0"/>
                <a:cs typeface="Open Sans" panose="020B0606030504020204" pitchFamily="34" charset="0"/>
              </a:rPr>
              <a:t>Describe how MAED-EL calculates annual hourly electricity demand from </a:t>
            </a:r>
            <a:br>
              <a:rPr lang="en-US" sz="2000" dirty="0">
                <a:latin typeface="Open Sans"/>
                <a:ea typeface="Open Sans" panose="020B0606030504020204" pitchFamily="34" charset="0"/>
                <a:cs typeface="Open Sans" panose="020B0606030504020204" pitchFamily="34" charset="0"/>
              </a:rPr>
            </a:br>
            <a:r>
              <a:rPr lang="en-US" sz="2000" dirty="0">
                <a:latin typeface="Open Sans"/>
                <a:ea typeface="Open Sans" panose="020B0606030504020204" pitchFamily="34" charset="0"/>
                <a:cs typeface="Open Sans" panose="020B0606030504020204" pitchFamily="34" charset="0"/>
              </a:rPr>
              <a:t>client and sector demand</a:t>
            </a:r>
            <a:endParaRPr lang="en-GB" sz="2000" dirty="0">
              <a:latin typeface="Open Sans"/>
              <a:cs typeface="Open Sans" panose="020B0606030504020204" pitchFamily="34" charset="0"/>
            </a:endParaRPr>
          </a:p>
          <a:p>
            <a:pPr marL="342900" indent="-342900" algn="l">
              <a:lnSpc>
                <a:spcPct val="100000"/>
              </a:lnSpc>
              <a:buFont typeface="Arial" panose="020B0604020202020204" pitchFamily="34" charset="0"/>
              <a:buChar char="•"/>
            </a:pPr>
            <a:r>
              <a:rPr lang="en-GB" sz="2000" dirty="0">
                <a:latin typeface="Open Sans"/>
                <a:ea typeface="Open Sans" panose="020B0606030504020204" pitchFamily="34" charset="0"/>
                <a:cs typeface="Open Sans" panose="020B0606030504020204" pitchFamily="34" charset="0"/>
              </a:rPr>
              <a:t>ILO2: </a:t>
            </a:r>
            <a:r>
              <a:rPr lang="en-US" sz="2000" dirty="0">
                <a:latin typeface="Open Sans"/>
                <a:ea typeface="Open Sans" panose="020B0606030504020204" pitchFamily="34" charset="0"/>
                <a:cs typeface="Open Sans" panose="020B0606030504020204" pitchFamily="34" charset="0"/>
              </a:rPr>
              <a:t>Understand the time-related scenario inputs</a:t>
            </a:r>
            <a:endParaRPr lang="en-GB" sz="2000" dirty="0">
              <a:latin typeface="Open Sans"/>
              <a:cs typeface="Open Sans" panose="020B0606030504020204" pitchFamily="34" charset="0"/>
            </a:endParaRPr>
          </a:p>
          <a:p>
            <a:pPr marL="342900" indent="-342900" algn="l">
              <a:lnSpc>
                <a:spcPct val="100000"/>
              </a:lnSpc>
              <a:buFont typeface="Arial" panose="020B0604020202020204" pitchFamily="34" charset="0"/>
              <a:buChar char="•"/>
            </a:pPr>
            <a:r>
              <a:rPr lang="en-GB" sz="2000" dirty="0">
                <a:latin typeface="Open Sans"/>
                <a:ea typeface="Open Sans" panose="020B0606030504020204" pitchFamily="34" charset="0"/>
                <a:cs typeface="Open Sans" panose="020B0606030504020204" pitchFamily="34" charset="0"/>
              </a:rPr>
              <a:t>ILO3: </a:t>
            </a:r>
            <a:r>
              <a:rPr lang="en-US" sz="2000" dirty="0">
                <a:latin typeface="Open Sans"/>
                <a:ea typeface="Open Sans" panose="020B0606030504020204" pitchFamily="34" charset="0"/>
                <a:cs typeface="Open Sans" panose="020B0606030504020204" pitchFamily="34" charset="0"/>
              </a:rPr>
              <a:t>Understand the technical scenario inputs</a:t>
            </a:r>
            <a:endParaRPr lang="en-GB" sz="2000" dirty="0">
              <a:latin typeface="Open Sans"/>
              <a:cs typeface="Open Sans" panose="020B0606030504020204" pitchFamily="34" charset="0"/>
            </a:endParaRPr>
          </a:p>
          <a:p>
            <a:pPr marL="342900" indent="-342900" algn="l">
              <a:lnSpc>
                <a:spcPct val="100000"/>
              </a:lnSpc>
              <a:buFont typeface="Arial" panose="020B0604020202020204" pitchFamily="34" charset="0"/>
              <a:buChar char="•"/>
            </a:pPr>
            <a:r>
              <a:rPr lang="en-GB" sz="2000" dirty="0">
                <a:latin typeface="Open Sans"/>
                <a:ea typeface="Open Sans" panose="020B0606030504020204" pitchFamily="34" charset="0"/>
                <a:cs typeface="Open Sans" panose="020B0606030504020204" pitchFamily="34" charset="0"/>
              </a:rPr>
              <a:t>ILO4: </a:t>
            </a:r>
            <a:r>
              <a:rPr lang="en-US" sz="2000" dirty="0">
                <a:latin typeface="Open Sans"/>
                <a:ea typeface="Open Sans" panose="020B0606030504020204" pitchFamily="34" charset="0"/>
                <a:cs typeface="Open Sans" panose="020B0606030504020204" pitchFamily="34" charset="0"/>
              </a:rPr>
              <a:t>Evaluate the accuracy of MAED-EL-projected hourly electricity demand profiles</a:t>
            </a:r>
            <a:endParaRPr lang="en-GB" sz="2000" dirty="0">
              <a:latin typeface="Open Sans"/>
              <a:cs typeface="Open Sans" panose="020B0606030504020204" pitchFamily="34" charset="0"/>
            </a:endParaRPr>
          </a:p>
          <a:p>
            <a:pPr marL="342900" indent="-342900" algn="l">
              <a:lnSpc>
                <a:spcPct val="100000"/>
              </a:lnSpc>
              <a:buFont typeface="Arial" panose="020B0604020202020204" pitchFamily="34" charset="0"/>
              <a:buChar char="•"/>
            </a:pPr>
            <a:endParaRPr lang="en-GB" sz="2000">
              <a:latin typeface="Open Sans" panose="020B0606030504020204" pitchFamily="34" charset="0"/>
              <a:cs typeface="Open Sans" panose="020B0606030504020204" pitchFamily="34" charset="0"/>
            </a:endParaRPr>
          </a:p>
          <a:p>
            <a:pPr algn="l">
              <a:lnSpc>
                <a:spcPct val="100000"/>
              </a:lnSpc>
            </a:pPr>
            <a:endParaRPr lang="en-GB" sz="2000">
              <a:latin typeface="Open Sans" panose="020B0606030504020204" pitchFamily="34" charset="0"/>
            </a:endParaRPr>
          </a:p>
        </p:txBody>
      </p:sp>
      <p:grpSp>
        <p:nvGrpSpPr>
          <p:cNvPr id="12" name="Google Shape;101;p15">
            <a:extLst>
              <a:ext uri="{FF2B5EF4-FFF2-40B4-BE49-F238E27FC236}">
                <a16:creationId xmlns:a16="http://schemas.microsoft.com/office/drawing/2014/main" id="{532CA00E-7A9B-E242-88C5-DF0A3B4EA619}"/>
              </a:ext>
            </a:extLst>
          </p:cNvPr>
          <p:cNvGrpSpPr>
            <a:grpSpLocks/>
          </p:cNvGrpSpPr>
          <p:nvPr/>
        </p:nvGrpSpPr>
        <p:grpSpPr bwMode="auto">
          <a:xfrm>
            <a:off x="7058390" y="1717594"/>
            <a:ext cx="4286250" cy="3589338"/>
            <a:chOff x="5322277" y="1528650"/>
            <a:chExt cx="3214025" cy="2447800"/>
          </a:xfrm>
        </p:grpSpPr>
        <p:sp>
          <p:nvSpPr>
            <p:cNvPr id="13" name="Google Shape;102;p15">
              <a:extLst>
                <a:ext uri="{FF2B5EF4-FFF2-40B4-BE49-F238E27FC236}">
                  <a16:creationId xmlns:a16="http://schemas.microsoft.com/office/drawing/2014/main" id="{D6232430-32BD-584A-8663-AB72540D5015}"/>
                </a:ext>
              </a:extLst>
            </p:cNvPr>
            <p:cNvSpPr>
              <a:spLocks noChangeArrowheads="1"/>
            </p:cNvSpPr>
            <p:nvPr/>
          </p:nvSpPr>
          <p:spPr bwMode="auto">
            <a:xfrm>
              <a:off x="5322277" y="1528650"/>
              <a:ext cx="3214025" cy="466500"/>
            </a:xfrm>
            <a:prstGeom prst="roundRect">
              <a:avLst>
                <a:gd name="adj" fmla="val 16667"/>
              </a:avLst>
            </a:prstGeom>
            <a:solidFill>
              <a:schemeClr val="bg2"/>
            </a:solidFill>
            <a:ln w="9525">
              <a:solidFill>
                <a:schemeClr val="tx2"/>
              </a:solidFill>
              <a:round/>
              <a:headEnd type="none" w="sm" len="sm"/>
              <a:tailEnd type="none" w="sm" len="sm"/>
            </a:ln>
          </p:spPr>
          <p:txBody>
            <a:bodyPr lIns="121900" tIns="121900" rIns="121900" bIns="121900"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eaLnBrk="1" hangingPunct="1">
                <a:lnSpc>
                  <a:spcPct val="100000"/>
                </a:lnSpc>
                <a:spcBef>
                  <a:spcPct val="0"/>
                </a:spcBef>
                <a:buNone/>
              </a:pPr>
              <a:r>
                <a:rPr lang="en-GB" altLang="en-US" sz="1600"/>
                <a:t>10.1. Aggregating hourly demand</a:t>
              </a:r>
              <a:endParaRPr lang="en-US" altLang="en-US" sz="1600"/>
            </a:p>
          </p:txBody>
        </p:sp>
        <p:sp>
          <p:nvSpPr>
            <p:cNvPr id="15" name="Google Shape;103;p15">
              <a:extLst>
                <a:ext uri="{FF2B5EF4-FFF2-40B4-BE49-F238E27FC236}">
                  <a16:creationId xmlns:a16="http://schemas.microsoft.com/office/drawing/2014/main" id="{3360D123-245C-A74B-BA0C-3DDC84D667A1}"/>
                </a:ext>
              </a:extLst>
            </p:cNvPr>
            <p:cNvSpPr>
              <a:spLocks noChangeArrowheads="1"/>
            </p:cNvSpPr>
            <p:nvPr/>
          </p:nvSpPr>
          <p:spPr bwMode="auto">
            <a:xfrm>
              <a:off x="5322277" y="2212350"/>
              <a:ext cx="3214025" cy="466500"/>
            </a:xfrm>
            <a:prstGeom prst="roundRect">
              <a:avLst>
                <a:gd name="adj" fmla="val 16667"/>
              </a:avLst>
            </a:prstGeom>
            <a:solidFill>
              <a:schemeClr val="bg2"/>
            </a:solidFill>
            <a:ln w="9525">
              <a:solidFill>
                <a:schemeClr val="tx2"/>
              </a:solidFill>
              <a:round/>
              <a:headEnd type="none" w="sm" len="sm"/>
              <a:tailEnd type="none" w="sm" len="sm"/>
            </a:ln>
          </p:spPr>
          <p:txBody>
            <a:bodyPr lIns="121900" tIns="121900" rIns="121900" bIns="121900"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eaLnBrk="1" hangingPunct="1">
                <a:lnSpc>
                  <a:spcPct val="100000"/>
                </a:lnSpc>
                <a:spcBef>
                  <a:spcPct val="0"/>
                </a:spcBef>
                <a:buNone/>
              </a:pPr>
              <a:r>
                <a:rPr lang="en-GB" altLang="en-US" sz="1600"/>
                <a:t>10.2. Scenario development: Time-related inputs</a:t>
              </a:r>
            </a:p>
          </p:txBody>
        </p:sp>
        <p:sp>
          <p:nvSpPr>
            <p:cNvPr id="16" name="Google Shape;104;p15">
              <a:extLst>
                <a:ext uri="{FF2B5EF4-FFF2-40B4-BE49-F238E27FC236}">
                  <a16:creationId xmlns:a16="http://schemas.microsoft.com/office/drawing/2014/main" id="{C349FBFD-3A28-EE4D-BF2F-E02D874E43B4}"/>
                </a:ext>
              </a:extLst>
            </p:cNvPr>
            <p:cNvSpPr>
              <a:spLocks noChangeArrowheads="1"/>
            </p:cNvSpPr>
            <p:nvPr/>
          </p:nvSpPr>
          <p:spPr bwMode="auto">
            <a:xfrm>
              <a:off x="5322277" y="2861138"/>
              <a:ext cx="3214025" cy="466500"/>
            </a:xfrm>
            <a:prstGeom prst="roundRect">
              <a:avLst>
                <a:gd name="adj" fmla="val 16667"/>
              </a:avLst>
            </a:prstGeom>
            <a:solidFill>
              <a:schemeClr val="bg2"/>
            </a:solidFill>
            <a:ln w="9525">
              <a:solidFill>
                <a:schemeClr val="tx2"/>
              </a:solidFill>
              <a:round/>
              <a:headEnd type="none" w="sm" len="sm"/>
              <a:tailEnd type="none" w="sm" len="sm"/>
            </a:ln>
          </p:spPr>
          <p:txBody>
            <a:bodyPr lIns="121900" tIns="121900" rIns="121900" bIns="121900"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eaLnBrk="1" hangingPunct="1">
                <a:lnSpc>
                  <a:spcPct val="100000"/>
                </a:lnSpc>
                <a:spcBef>
                  <a:spcPct val="0"/>
                </a:spcBef>
                <a:buNone/>
              </a:pPr>
              <a:r>
                <a:rPr lang="en-GB" altLang="en-US" sz="1600"/>
                <a:t>10.3. Scenario development: Technical inputs</a:t>
              </a:r>
              <a:endParaRPr lang="en-US" altLang="en-US" sz="1600"/>
            </a:p>
          </p:txBody>
        </p:sp>
        <p:sp>
          <p:nvSpPr>
            <p:cNvPr id="17" name="Google Shape;105;p15">
              <a:extLst>
                <a:ext uri="{FF2B5EF4-FFF2-40B4-BE49-F238E27FC236}">
                  <a16:creationId xmlns:a16="http://schemas.microsoft.com/office/drawing/2014/main" id="{92C64B27-9405-0449-9B6D-B45A0A92B5F4}"/>
                </a:ext>
              </a:extLst>
            </p:cNvPr>
            <p:cNvSpPr>
              <a:spLocks noChangeArrowheads="1"/>
            </p:cNvSpPr>
            <p:nvPr/>
          </p:nvSpPr>
          <p:spPr bwMode="auto">
            <a:xfrm>
              <a:off x="5322277" y="3509950"/>
              <a:ext cx="3214025" cy="466500"/>
            </a:xfrm>
            <a:prstGeom prst="roundRect">
              <a:avLst>
                <a:gd name="adj" fmla="val 16667"/>
              </a:avLst>
            </a:prstGeom>
            <a:solidFill>
              <a:schemeClr val="bg2"/>
            </a:solidFill>
            <a:ln w="9525">
              <a:solidFill>
                <a:schemeClr val="tx2"/>
              </a:solidFill>
              <a:round/>
              <a:headEnd type="none" w="sm" len="sm"/>
              <a:tailEnd type="none" w="sm" len="sm"/>
            </a:ln>
          </p:spPr>
          <p:txBody>
            <a:bodyPr lIns="121900" tIns="121900" rIns="121900" bIns="121900"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eaLnBrk="1" hangingPunct="1">
                <a:lnSpc>
                  <a:spcPct val="100000"/>
                </a:lnSpc>
                <a:spcBef>
                  <a:spcPct val="0"/>
                </a:spcBef>
                <a:buNone/>
              </a:pPr>
              <a:r>
                <a:rPr lang="en-GB" altLang="en-US" sz="1600"/>
                <a:t>10.4. Results analysis</a:t>
              </a:r>
              <a:endParaRPr lang="en-US" altLang="en-US" sz="1600"/>
            </a:p>
          </p:txBody>
        </p:sp>
        <p:cxnSp>
          <p:nvCxnSpPr>
            <p:cNvPr id="18" name="Google Shape;106;p15">
              <a:extLst>
                <a:ext uri="{FF2B5EF4-FFF2-40B4-BE49-F238E27FC236}">
                  <a16:creationId xmlns:a16="http://schemas.microsoft.com/office/drawing/2014/main" id="{1153247F-8CB5-1940-A143-BB8E552DCCA4}"/>
                </a:ext>
              </a:extLst>
            </p:cNvPr>
            <p:cNvCxnSpPr>
              <a:cxnSpLocks/>
              <a:stCxn id="13" idx="2"/>
              <a:endCxn id="15" idx="0"/>
            </p:cNvCxnSpPr>
            <p:nvPr/>
          </p:nvCxnSpPr>
          <p:spPr bwMode="auto">
            <a:xfrm>
              <a:off x="6929290" y="1995150"/>
              <a:ext cx="0" cy="217200"/>
            </a:xfrm>
            <a:prstGeom prst="straightConnector1">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cxnSp>
        <p:cxnSp>
          <p:nvCxnSpPr>
            <p:cNvPr id="19" name="Google Shape;107;p15">
              <a:extLst>
                <a:ext uri="{FF2B5EF4-FFF2-40B4-BE49-F238E27FC236}">
                  <a16:creationId xmlns:a16="http://schemas.microsoft.com/office/drawing/2014/main" id="{B5CDC9E3-BF27-EF46-B6D6-E628D77FA478}"/>
                </a:ext>
              </a:extLst>
            </p:cNvPr>
            <p:cNvCxnSpPr>
              <a:cxnSpLocks/>
              <a:stCxn id="15" idx="2"/>
              <a:endCxn id="16" idx="0"/>
            </p:cNvCxnSpPr>
            <p:nvPr/>
          </p:nvCxnSpPr>
          <p:spPr bwMode="auto">
            <a:xfrm>
              <a:off x="6929290" y="2678850"/>
              <a:ext cx="0" cy="182288"/>
            </a:xfrm>
            <a:prstGeom prst="straightConnector1">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cxnSp>
        <p:cxnSp>
          <p:nvCxnSpPr>
            <p:cNvPr id="20" name="Google Shape;108;p15">
              <a:extLst>
                <a:ext uri="{FF2B5EF4-FFF2-40B4-BE49-F238E27FC236}">
                  <a16:creationId xmlns:a16="http://schemas.microsoft.com/office/drawing/2014/main" id="{56AADA88-EA16-2341-9548-75082919A9E0}"/>
                </a:ext>
              </a:extLst>
            </p:cNvPr>
            <p:cNvCxnSpPr>
              <a:cxnSpLocks/>
              <a:stCxn id="16" idx="2"/>
              <a:endCxn id="17" idx="0"/>
            </p:cNvCxnSpPr>
            <p:nvPr/>
          </p:nvCxnSpPr>
          <p:spPr bwMode="auto">
            <a:xfrm>
              <a:off x="6929290" y="3327638"/>
              <a:ext cx="0" cy="182312"/>
            </a:xfrm>
            <a:prstGeom prst="straightConnector1">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5782653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20</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6" name="Content Placeholder 3">
            <a:extLst>
              <a:ext uri="{FF2B5EF4-FFF2-40B4-BE49-F238E27FC236}">
                <a16:creationId xmlns:a16="http://schemas.microsoft.com/office/drawing/2014/main" id="{3C46FFF0-F4BB-3F40-B1A9-6FCA4B9F1028}"/>
              </a:ext>
            </a:extLst>
          </p:cNvPr>
          <p:cNvSpPr>
            <a:spLocks noGrp="1"/>
          </p:cNvSpPr>
          <p:nvPr>
            <p:ph idx="1"/>
          </p:nvPr>
        </p:nvSpPr>
        <p:spPr>
          <a:xfrm>
            <a:off x="838200" y="1825625"/>
            <a:ext cx="10515600" cy="549440"/>
          </a:xfrm>
        </p:spPr>
        <p:txBody>
          <a:bodyPr/>
          <a:lstStyle/>
          <a:p>
            <a:pPr marL="0" indent="0">
              <a:lnSpc>
                <a:spcPct val="100000"/>
              </a:lnSpc>
              <a:buNone/>
            </a:pPr>
            <a:r>
              <a:rPr lang="en-GB" sz="2000" b="1" dirty="0">
                <a:solidFill>
                  <a:schemeClr val="accent5">
                    <a:lumMod val="60000"/>
                    <a:lumOff val="40000"/>
                  </a:schemeClr>
                </a:solidFill>
                <a:latin typeface="Open Sans"/>
              </a:rPr>
              <a:t>Checking the base year results</a:t>
            </a:r>
            <a:endParaRPr lang="en-US" dirty="0">
              <a:solidFill>
                <a:schemeClr val="accent5">
                  <a:lumMod val="60000"/>
                  <a:lumOff val="40000"/>
                </a:schemeClr>
              </a:solidFill>
            </a:endParaRPr>
          </a:p>
          <a:p>
            <a:endParaRPr lang="en-GB" dirty="0"/>
          </a:p>
        </p:txBody>
      </p:sp>
      <p:pic>
        <p:nvPicPr>
          <p:cNvPr id="12" name="Picture 11" descr="Screen Clipping">
            <a:extLst>
              <a:ext uri="{FF2B5EF4-FFF2-40B4-BE49-F238E27FC236}">
                <a16:creationId xmlns:a16="http://schemas.microsoft.com/office/drawing/2014/main" id="{55C84156-E569-44B0-8B70-948A420060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9273" y="2491146"/>
            <a:ext cx="9144000" cy="3384313"/>
          </a:xfrm>
          <a:prstGeom prst="rect">
            <a:avLst/>
          </a:prstGeom>
        </p:spPr>
      </p:pic>
      <p:sp>
        <p:nvSpPr>
          <p:cNvPr id="13" name="Rectangle 12">
            <a:extLst>
              <a:ext uri="{FF2B5EF4-FFF2-40B4-BE49-F238E27FC236}">
                <a16:creationId xmlns:a16="http://schemas.microsoft.com/office/drawing/2014/main" id="{7E5C6EB5-FD28-4669-A996-F775BD902BFE}"/>
              </a:ext>
            </a:extLst>
          </p:cNvPr>
          <p:cNvSpPr/>
          <p:nvPr/>
        </p:nvSpPr>
        <p:spPr bwMode="auto">
          <a:xfrm>
            <a:off x="3679025" y="3751255"/>
            <a:ext cx="6820818" cy="353151"/>
          </a:xfrm>
          <a:prstGeom prst="rect">
            <a:avLst/>
          </a:prstGeom>
          <a:noFill/>
          <a:ln w="22225" cap="flat" cmpd="sng" algn="ctr">
            <a:solidFill>
              <a:srgbClr val="00CC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a:solidFill>
                <a:srgbClr val="000000"/>
              </a:solidFill>
            </a:endParaRPr>
          </a:p>
        </p:txBody>
      </p:sp>
      <p:sp>
        <p:nvSpPr>
          <p:cNvPr id="17" name="Rectangle 16">
            <a:extLst>
              <a:ext uri="{FF2B5EF4-FFF2-40B4-BE49-F238E27FC236}">
                <a16:creationId xmlns:a16="http://schemas.microsoft.com/office/drawing/2014/main" id="{15D24362-9FD3-4EE7-8C2A-EC3ADB663D83}"/>
              </a:ext>
            </a:extLst>
          </p:cNvPr>
          <p:cNvSpPr/>
          <p:nvPr/>
        </p:nvSpPr>
        <p:spPr bwMode="auto">
          <a:xfrm>
            <a:off x="3679025" y="4117533"/>
            <a:ext cx="6820818" cy="281793"/>
          </a:xfrm>
          <a:prstGeom prst="rect">
            <a:avLst/>
          </a:prstGeom>
          <a:noFill/>
          <a:ln w="22225" cap="flat" cmpd="sng" algn="ctr">
            <a:solidFill>
              <a:srgbClr val="00CC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a:solidFill>
                <a:srgbClr val="000000"/>
              </a:solidFill>
            </a:endParaRPr>
          </a:p>
        </p:txBody>
      </p:sp>
      <p:sp>
        <p:nvSpPr>
          <p:cNvPr id="18" name="Rectangle 17">
            <a:extLst>
              <a:ext uri="{FF2B5EF4-FFF2-40B4-BE49-F238E27FC236}">
                <a16:creationId xmlns:a16="http://schemas.microsoft.com/office/drawing/2014/main" id="{5041EA16-767A-47C4-9922-B3B25C55188C}"/>
              </a:ext>
            </a:extLst>
          </p:cNvPr>
          <p:cNvSpPr/>
          <p:nvPr/>
        </p:nvSpPr>
        <p:spPr bwMode="auto">
          <a:xfrm>
            <a:off x="3679025" y="4687359"/>
            <a:ext cx="6791490" cy="288032"/>
          </a:xfrm>
          <a:prstGeom prst="rect">
            <a:avLst/>
          </a:prstGeom>
          <a:noFill/>
          <a:ln w="22225" cap="flat" cmpd="sng" algn="ctr">
            <a:solidFill>
              <a:srgbClr val="00CC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a:solidFill>
                <a:srgbClr val="000000"/>
              </a:solidFill>
            </a:endParaRPr>
          </a:p>
        </p:txBody>
      </p:sp>
      <p:sp>
        <p:nvSpPr>
          <p:cNvPr id="19" name="Oval 18">
            <a:extLst>
              <a:ext uri="{FF2B5EF4-FFF2-40B4-BE49-F238E27FC236}">
                <a16:creationId xmlns:a16="http://schemas.microsoft.com/office/drawing/2014/main" id="{EE30AE5E-C8E6-4E37-BAC8-8BA01E812E54}"/>
              </a:ext>
            </a:extLst>
          </p:cNvPr>
          <p:cNvSpPr/>
          <p:nvPr/>
        </p:nvSpPr>
        <p:spPr bwMode="auto">
          <a:xfrm>
            <a:off x="1339273" y="3391215"/>
            <a:ext cx="2160240" cy="576064"/>
          </a:xfrm>
          <a:prstGeom prst="ellipse">
            <a:avLst/>
          </a:prstGeom>
          <a:noFill/>
          <a:ln w="22225" cap="flat" cmpd="sng" algn="ctr">
            <a:solidFill>
              <a:srgbClr val="00CC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a:solidFill>
                <a:srgbClr val="000000"/>
              </a:solidFill>
            </a:endParaRPr>
          </a:p>
        </p:txBody>
      </p:sp>
      <p:sp>
        <p:nvSpPr>
          <p:cNvPr id="2" name="Title 10">
            <a:extLst>
              <a:ext uri="{FF2B5EF4-FFF2-40B4-BE49-F238E27FC236}">
                <a16:creationId xmlns:a16="http://schemas.microsoft.com/office/drawing/2014/main" id="{19BC0FCC-2510-4AAA-B106-8EA03D3BF265}"/>
              </a:ext>
            </a:extLst>
          </p:cNvPr>
          <p:cNvSpPr txBox="1">
            <a:spLocks/>
          </p:cNvSpPr>
          <p:nvPr/>
        </p:nvSpPr>
        <p:spPr>
          <a:xfrm>
            <a:off x="844397" y="457239"/>
            <a:ext cx="10085585"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a:latin typeface="Open Sans"/>
              </a:rPr>
              <a:t>Lecture 10.4 Results Analysis</a:t>
            </a:r>
            <a:endParaRPr lang="en-GB" sz="4400">
              <a:ea typeface="+mj-lt"/>
              <a:cs typeface="+mj-lt"/>
            </a:endParaRPr>
          </a:p>
        </p:txBody>
      </p:sp>
    </p:spTree>
    <p:extLst>
      <p:ext uri="{BB962C8B-B14F-4D97-AF65-F5344CB8AC3E}">
        <p14:creationId xmlns:p14="http://schemas.microsoft.com/office/powerpoint/2010/main" val="36961831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21</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6" name="Content Placeholder 3">
            <a:extLst>
              <a:ext uri="{FF2B5EF4-FFF2-40B4-BE49-F238E27FC236}">
                <a16:creationId xmlns:a16="http://schemas.microsoft.com/office/drawing/2014/main" id="{3C46FFF0-F4BB-3F40-B1A9-6FCA4B9F1028}"/>
              </a:ext>
            </a:extLst>
          </p:cNvPr>
          <p:cNvSpPr>
            <a:spLocks noGrp="1"/>
          </p:cNvSpPr>
          <p:nvPr>
            <p:ph idx="1"/>
          </p:nvPr>
        </p:nvSpPr>
        <p:spPr>
          <a:xfrm>
            <a:off x="838200" y="1825625"/>
            <a:ext cx="10515600" cy="549440"/>
          </a:xfrm>
        </p:spPr>
        <p:txBody>
          <a:bodyPr/>
          <a:lstStyle/>
          <a:p>
            <a:pPr marL="0" indent="0">
              <a:lnSpc>
                <a:spcPct val="100000"/>
              </a:lnSpc>
              <a:buNone/>
            </a:pPr>
            <a:r>
              <a:rPr lang="en-GB" sz="2000" b="1">
                <a:solidFill>
                  <a:schemeClr val="accent5">
                    <a:lumMod val="60000"/>
                    <a:lumOff val="40000"/>
                  </a:schemeClr>
                </a:solidFill>
                <a:latin typeface="Open Sans"/>
              </a:rPr>
              <a:t>Implementing the scenarios</a:t>
            </a:r>
            <a:endParaRPr lang="en-GB" sz="2000" b="1">
              <a:solidFill>
                <a:schemeClr val="accent5">
                  <a:lumMod val="60000"/>
                  <a:lumOff val="40000"/>
                </a:schemeClr>
              </a:solidFill>
            </a:endParaRPr>
          </a:p>
          <a:p>
            <a:endParaRPr lang="en-GB"/>
          </a:p>
        </p:txBody>
      </p:sp>
      <p:pic>
        <p:nvPicPr>
          <p:cNvPr id="559" name="Picture 559" descr="Diagram&#10;&#10;Description automatically generated">
            <a:extLst>
              <a:ext uri="{FF2B5EF4-FFF2-40B4-BE49-F238E27FC236}">
                <a16:creationId xmlns:a16="http://schemas.microsoft.com/office/drawing/2014/main" id="{9C80D28D-7B8C-40E9-942C-2EC118718707}"/>
              </a:ext>
            </a:extLst>
          </p:cNvPr>
          <p:cNvPicPr>
            <a:picLocks noChangeAspect="1"/>
          </p:cNvPicPr>
          <p:nvPr/>
        </p:nvPicPr>
        <p:blipFill>
          <a:blip r:embed="rId4"/>
          <a:stretch>
            <a:fillRect/>
          </a:stretch>
        </p:blipFill>
        <p:spPr>
          <a:xfrm>
            <a:off x="5424824" y="1845090"/>
            <a:ext cx="4290290" cy="1189700"/>
          </a:xfrm>
          <a:prstGeom prst="rect">
            <a:avLst/>
          </a:prstGeom>
        </p:spPr>
      </p:pic>
      <p:sp>
        <p:nvSpPr>
          <p:cNvPr id="580" name="Rectangle: Rounded Corners 579">
            <a:extLst>
              <a:ext uri="{FF2B5EF4-FFF2-40B4-BE49-F238E27FC236}">
                <a16:creationId xmlns:a16="http://schemas.microsoft.com/office/drawing/2014/main" id="{FCDA76B0-11B3-4EDF-846D-B2DCA670401D}"/>
              </a:ext>
            </a:extLst>
          </p:cNvPr>
          <p:cNvSpPr/>
          <p:nvPr/>
        </p:nvSpPr>
        <p:spPr>
          <a:xfrm>
            <a:off x="897466" y="2440708"/>
            <a:ext cx="3809999" cy="592667"/>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600" b="1" i="1">
                <a:solidFill>
                  <a:schemeClr val="bg1"/>
                </a:solidFill>
                <a:latin typeface="Open Sans"/>
                <a:cs typeface="Calibri"/>
              </a:rPr>
              <a:t>Annual Demand</a:t>
            </a:r>
            <a:endParaRPr lang="en-GB" sz="1600" b="1" i="1">
              <a:solidFill>
                <a:schemeClr val="bg1"/>
              </a:solidFill>
              <a:latin typeface="Open Sans"/>
            </a:endParaRPr>
          </a:p>
        </p:txBody>
      </p:sp>
      <p:sp>
        <p:nvSpPr>
          <p:cNvPr id="581" name="Rectangle: Rounded Corners 580">
            <a:extLst>
              <a:ext uri="{FF2B5EF4-FFF2-40B4-BE49-F238E27FC236}">
                <a16:creationId xmlns:a16="http://schemas.microsoft.com/office/drawing/2014/main" id="{8E346969-24E2-4284-B1AB-0FD003AAB96A}"/>
              </a:ext>
            </a:extLst>
          </p:cNvPr>
          <p:cNvSpPr/>
          <p:nvPr/>
        </p:nvSpPr>
        <p:spPr>
          <a:xfrm>
            <a:off x="897466" y="3210405"/>
            <a:ext cx="3809999" cy="592667"/>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600" b="1" i="1">
                <a:solidFill>
                  <a:schemeClr val="bg1"/>
                </a:solidFill>
                <a:latin typeface="Open Sans"/>
                <a:cs typeface="Calibri"/>
              </a:rPr>
              <a:t>Percentage supplied by grid</a:t>
            </a:r>
            <a:endParaRPr lang="en-US" sz="1600" b="1" i="1">
              <a:solidFill>
                <a:schemeClr val="bg1"/>
              </a:solidFill>
              <a:latin typeface="Open Sans"/>
              <a:cs typeface="Calibri"/>
            </a:endParaRPr>
          </a:p>
        </p:txBody>
      </p:sp>
      <p:sp>
        <p:nvSpPr>
          <p:cNvPr id="582" name="Rectangle: Rounded Corners 581">
            <a:extLst>
              <a:ext uri="{FF2B5EF4-FFF2-40B4-BE49-F238E27FC236}">
                <a16:creationId xmlns:a16="http://schemas.microsoft.com/office/drawing/2014/main" id="{0E1A6383-42BB-40BB-B812-AB29761BDD0A}"/>
              </a:ext>
            </a:extLst>
          </p:cNvPr>
          <p:cNvSpPr/>
          <p:nvPr/>
        </p:nvSpPr>
        <p:spPr>
          <a:xfrm>
            <a:off x="897466" y="3980102"/>
            <a:ext cx="3809999" cy="592667"/>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600" b="1" i="1">
                <a:solidFill>
                  <a:schemeClr val="bg1"/>
                </a:solidFill>
                <a:latin typeface="Open Sans"/>
                <a:cs typeface="Calibri"/>
              </a:rPr>
              <a:t>Structure of Clients</a:t>
            </a:r>
          </a:p>
        </p:txBody>
      </p:sp>
      <p:sp>
        <p:nvSpPr>
          <p:cNvPr id="583" name="Rectangle: Rounded Corners 582">
            <a:extLst>
              <a:ext uri="{FF2B5EF4-FFF2-40B4-BE49-F238E27FC236}">
                <a16:creationId xmlns:a16="http://schemas.microsoft.com/office/drawing/2014/main" id="{7EB48EDA-F9F1-4B71-BCDA-68039C89D925}"/>
              </a:ext>
            </a:extLst>
          </p:cNvPr>
          <p:cNvSpPr/>
          <p:nvPr/>
        </p:nvSpPr>
        <p:spPr>
          <a:xfrm>
            <a:off x="897465" y="4749798"/>
            <a:ext cx="3809999" cy="592667"/>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600" b="1" i="1">
                <a:solidFill>
                  <a:schemeClr val="bg1"/>
                </a:solidFill>
                <a:latin typeface="Open Sans"/>
                <a:cs typeface="Calibri"/>
              </a:rPr>
              <a:t>Losses</a:t>
            </a:r>
            <a:endParaRPr lang="en-US" sz="1600" b="1" i="1">
              <a:solidFill>
                <a:schemeClr val="bg1"/>
              </a:solidFill>
              <a:latin typeface="Open Sans"/>
              <a:cs typeface="Calibri"/>
            </a:endParaRPr>
          </a:p>
        </p:txBody>
      </p:sp>
      <p:sp>
        <p:nvSpPr>
          <p:cNvPr id="584" name="Rectangle: Rounded Corners 583">
            <a:extLst>
              <a:ext uri="{FF2B5EF4-FFF2-40B4-BE49-F238E27FC236}">
                <a16:creationId xmlns:a16="http://schemas.microsoft.com/office/drawing/2014/main" id="{A654FE22-9094-45B6-B74D-12646C5C34EE}"/>
              </a:ext>
            </a:extLst>
          </p:cNvPr>
          <p:cNvSpPr/>
          <p:nvPr/>
        </p:nvSpPr>
        <p:spPr>
          <a:xfrm>
            <a:off x="897466" y="5519496"/>
            <a:ext cx="3809999" cy="592667"/>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600" b="1" i="1">
                <a:solidFill>
                  <a:schemeClr val="bg1"/>
                </a:solidFill>
                <a:latin typeface="Open Sans"/>
                <a:cs typeface="Calibri"/>
              </a:rPr>
              <a:t>Seasonal, daily, hourly</a:t>
            </a:r>
            <a:endParaRPr lang="en-US" sz="1600" b="1" i="1">
              <a:solidFill>
                <a:schemeClr val="bg1"/>
              </a:solidFill>
              <a:latin typeface="Open Sans"/>
              <a:cs typeface="Calibri"/>
            </a:endParaRPr>
          </a:p>
          <a:p>
            <a:pPr algn="ctr"/>
            <a:r>
              <a:rPr lang="en-GB" sz="1600" b="1" i="1">
                <a:solidFill>
                  <a:schemeClr val="bg1"/>
                </a:solidFill>
                <a:latin typeface="Open Sans"/>
                <a:cs typeface="Calibri"/>
              </a:rPr>
              <a:t>coefficients</a:t>
            </a:r>
            <a:endParaRPr lang="en-US" sz="1600" b="1" i="1">
              <a:solidFill>
                <a:schemeClr val="bg1"/>
              </a:solidFill>
              <a:latin typeface="Open Sans"/>
              <a:cs typeface="Calibri"/>
            </a:endParaRPr>
          </a:p>
        </p:txBody>
      </p:sp>
      <p:pic>
        <p:nvPicPr>
          <p:cNvPr id="685" name="Picture 685" descr="Diagram, timeline&#10;&#10;Description automatically generated">
            <a:extLst>
              <a:ext uri="{FF2B5EF4-FFF2-40B4-BE49-F238E27FC236}">
                <a16:creationId xmlns:a16="http://schemas.microsoft.com/office/drawing/2014/main" id="{E3992175-E27E-4CA3-BCFB-16F8289A3C9F}"/>
              </a:ext>
            </a:extLst>
          </p:cNvPr>
          <p:cNvPicPr>
            <a:picLocks noChangeAspect="1"/>
          </p:cNvPicPr>
          <p:nvPr/>
        </p:nvPicPr>
        <p:blipFill>
          <a:blip r:embed="rId5"/>
          <a:stretch>
            <a:fillRect/>
          </a:stretch>
        </p:blipFill>
        <p:spPr>
          <a:xfrm>
            <a:off x="6386945" y="3046651"/>
            <a:ext cx="2743200" cy="764697"/>
          </a:xfrm>
          <a:prstGeom prst="rect">
            <a:avLst/>
          </a:prstGeom>
        </p:spPr>
      </p:pic>
      <p:pic>
        <p:nvPicPr>
          <p:cNvPr id="686" name="Picture 686" descr="A picture containing text, sign, screenshot, clipart&#10;&#10;Description automatically generated">
            <a:extLst>
              <a:ext uri="{FF2B5EF4-FFF2-40B4-BE49-F238E27FC236}">
                <a16:creationId xmlns:a16="http://schemas.microsoft.com/office/drawing/2014/main" id="{3F6B43B0-CAD7-4713-86DD-18E9D50CDC0E}"/>
              </a:ext>
            </a:extLst>
          </p:cNvPr>
          <p:cNvPicPr>
            <a:picLocks noChangeAspect="1"/>
          </p:cNvPicPr>
          <p:nvPr/>
        </p:nvPicPr>
        <p:blipFill>
          <a:blip r:embed="rId6"/>
          <a:stretch>
            <a:fillRect/>
          </a:stretch>
        </p:blipFill>
        <p:spPr>
          <a:xfrm>
            <a:off x="5755793" y="4079311"/>
            <a:ext cx="3636048" cy="400410"/>
          </a:xfrm>
          <a:prstGeom prst="rect">
            <a:avLst/>
          </a:prstGeom>
        </p:spPr>
      </p:pic>
      <p:pic>
        <p:nvPicPr>
          <p:cNvPr id="687" name="Picture 687" descr="Graphical user interface, application&#10;&#10;Description automatically generated">
            <a:extLst>
              <a:ext uri="{FF2B5EF4-FFF2-40B4-BE49-F238E27FC236}">
                <a16:creationId xmlns:a16="http://schemas.microsoft.com/office/drawing/2014/main" id="{9561345A-5A9B-4E04-A6C2-441A41000740}"/>
              </a:ext>
            </a:extLst>
          </p:cNvPr>
          <p:cNvPicPr>
            <a:picLocks noChangeAspect="1"/>
          </p:cNvPicPr>
          <p:nvPr/>
        </p:nvPicPr>
        <p:blipFill>
          <a:blip r:embed="rId7"/>
          <a:stretch>
            <a:fillRect/>
          </a:stretch>
        </p:blipFill>
        <p:spPr>
          <a:xfrm>
            <a:off x="6202218" y="4659477"/>
            <a:ext cx="2743200" cy="771775"/>
          </a:xfrm>
          <a:prstGeom prst="rect">
            <a:avLst/>
          </a:prstGeom>
        </p:spPr>
      </p:pic>
      <p:pic>
        <p:nvPicPr>
          <p:cNvPr id="690" name="Picture 690" descr="A picture containing text&#10;&#10;Description automatically generated">
            <a:extLst>
              <a:ext uri="{FF2B5EF4-FFF2-40B4-BE49-F238E27FC236}">
                <a16:creationId xmlns:a16="http://schemas.microsoft.com/office/drawing/2014/main" id="{ED0F8A59-1F3B-4B65-A92A-D2CFA9728EE6}"/>
              </a:ext>
            </a:extLst>
          </p:cNvPr>
          <p:cNvPicPr>
            <a:picLocks noChangeAspect="1"/>
          </p:cNvPicPr>
          <p:nvPr/>
        </p:nvPicPr>
        <p:blipFill>
          <a:blip r:embed="rId8"/>
          <a:stretch>
            <a:fillRect/>
          </a:stretch>
        </p:blipFill>
        <p:spPr>
          <a:xfrm>
            <a:off x="6194521" y="5681340"/>
            <a:ext cx="2743200" cy="267443"/>
          </a:xfrm>
          <a:prstGeom prst="rect">
            <a:avLst/>
          </a:prstGeom>
        </p:spPr>
      </p:pic>
      <p:sp>
        <p:nvSpPr>
          <p:cNvPr id="2" name="Title 10">
            <a:extLst>
              <a:ext uri="{FF2B5EF4-FFF2-40B4-BE49-F238E27FC236}">
                <a16:creationId xmlns:a16="http://schemas.microsoft.com/office/drawing/2014/main" id="{5A627972-0A33-4D55-9CEF-A5A4EF6AB714}"/>
              </a:ext>
            </a:extLst>
          </p:cNvPr>
          <p:cNvSpPr txBox="1">
            <a:spLocks/>
          </p:cNvSpPr>
          <p:nvPr/>
        </p:nvSpPr>
        <p:spPr>
          <a:xfrm>
            <a:off x="844397" y="457239"/>
            <a:ext cx="10085585"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a:latin typeface="Open Sans"/>
              </a:rPr>
              <a:t>Lecture 10.4 Results Analysis</a:t>
            </a:r>
            <a:endParaRPr lang="en-GB" sz="4400">
              <a:ea typeface="+mj-lt"/>
              <a:cs typeface="+mj-lt"/>
            </a:endParaRPr>
          </a:p>
        </p:txBody>
      </p:sp>
    </p:spTree>
    <p:extLst>
      <p:ext uri="{BB962C8B-B14F-4D97-AF65-F5344CB8AC3E}">
        <p14:creationId xmlns:p14="http://schemas.microsoft.com/office/powerpoint/2010/main" val="3086474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22</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6" name="Content Placeholder 3">
            <a:extLst>
              <a:ext uri="{FF2B5EF4-FFF2-40B4-BE49-F238E27FC236}">
                <a16:creationId xmlns:a16="http://schemas.microsoft.com/office/drawing/2014/main" id="{3C46FFF0-F4BB-3F40-B1A9-6FCA4B9F1028}"/>
              </a:ext>
            </a:extLst>
          </p:cNvPr>
          <p:cNvSpPr>
            <a:spLocks noGrp="1"/>
          </p:cNvSpPr>
          <p:nvPr>
            <p:ph idx="1"/>
          </p:nvPr>
        </p:nvSpPr>
        <p:spPr>
          <a:xfrm>
            <a:off x="838200" y="1825625"/>
            <a:ext cx="10515600" cy="549440"/>
          </a:xfrm>
        </p:spPr>
        <p:txBody>
          <a:bodyPr/>
          <a:lstStyle/>
          <a:p>
            <a:pPr marL="0" indent="0">
              <a:lnSpc>
                <a:spcPct val="100000"/>
              </a:lnSpc>
              <a:buNone/>
            </a:pPr>
            <a:r>
              <a:rPr lang="en-GB" sz="2000" b="1" dirty="0">
                <a:solidFill>
                  <a:schemeClr val="accent5">
                    <a:lumMod val="60000"/>
                    <a:lumOff val="40000"/>
                  </a:schemeClr>
                </a:solidFill>
                <a:latin typeface="Open Sans"/>
              </a:rPr>
              <a:t>Analysing all the results</a:t>
            </a:r>
            <a:endParaRPr lang="en-US" dirty="0">
              <a:solidFill>
                <a:schemeClr val="accent5">
                  <a:lumMod val="60000"/>
                  <a:lumOff val="40000"/>
                </a:schemeClr>
              </a:solidFill>
            </a:endParaRPr>
          </a:p>
          <a:p>
            <a:endParaRPr lang="en-GB" dirty="0"/>
          </a:p>
        </p:txBody>
      </p:sp>
      <p:pic>
        <p:nvPicPr>
          <p:cNvPr id="9" name="Picture 9" descr="Table&#10;&#10;Description automatically generated">
            <a:extLst>
              <a:ext uri="{FF2B5EF4-FFF2-40B4-BE49-F238E27FC236}">
                <a16:creationId xmlns:a16="http://schemas.microsoft.com/office/drawing/2014/main" id="{DBB09023-E6AD-4253-BACD-B5E9B334EB5C}"/>
              </a:ext>
            </a:extLst>
          </p:cNvPr>
          <p:cNvPicPr>
            <a:picLocks noChangeAspect="1"/>
          </p:cNvPicPr>
          <p:nvPr/>
        </p:nvPicPr>
        <p:blipFill>
          <a:blip r:embed="rId4"/>
          <a:stretch>
            <a:fillRect/>
          </a:stretch>
        </p:blipFill>
        <p:spPr>
          <a:xfrm>
            <a:off x="6186824" y="1952241"/>
            <a:ext cx="4084857" cy="4398008"/>
          </a:xfrm>
          <a:prstGeom prst="rect">
            <a:avLst/>
          </a:prstGeom>
        </p:spPr>
      </p:pic>
      <p:sp>
        <p:nvSpPr>
          <p:cNvPr id="11" name="TextBox 10">
            <a:extLst>
              <a:ext uri="{FF2B5EF4-FFF2-40B4-BE49-F238E27FC236}">
                <a16:creationId xmlns:a16="http://schemas.microsoft.com/office/drawing/2014/main" id="{3E2CAECD-1AB6-45E8-8F07-691409F8F25C}"/>
              </a:ext>
            </a:extLst>
          </p:cNvPr>
          <p:cNvSpPr txBox="1"/>
          <p:nvPr/>
        </p:nvSpPr>
        <p:spPr>
          <a:xfrm>
            <a:off x="840778" y="2397499"/>
            <a:ext cx="4766384" cy="31700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a:latin typeface="Open Sans"/>
                <a:cs typeface="Calibri"/>
              </a:rPr>
              <a:t>The results for future years must be sense-checked because there will be no statistical data to compare them to.</a:t>
            </a:r>
            <a:endParaRPr lang="en-US" sz="2000">
              <a:latin typeface="Open Sans"/>
              <a:cs typeface="Calibri" panose="020F0502020204030204" pitchFamily="34" charset="0"/>
            </a:endParaRPr>
          </a:p>
          <a:p>
            <a:endParaRPr lang="en-GB" sz="2000">
              <a:latin typeface="Open Sans"/>
              <a:cs typeface="Calibri"/>
            </a:endParaRPr>
          </a:p>
          <a:p>
            <a:r>
              <a:rPr lang="en-GB" sz="2000">
                <a:latin typeface="Open Sans"/>
                <a:cs typeface="Calibri"/>
              </a:rPr>
              <a:t>The user must rely on their experience to assess the validity of the results. </a:t>
            </a:r>
          </a:p>
          <a:p>
            <a:endParaRPr lang="en-GB" sz="2000">
              <a:latin typeface="Open Sans"/>
              <a:cs typeface="Calibri"/>
            </a:endParaRPr>
          </a:p>
          <a:p>
            <a:r>
              <a:rPr lang="en-GB" sz="2000">
                <a:latin typeface="Open Sans"/>
                <a:cs typeface="Calibri"/>
              </a:rPr>
              <a:t>Results from other models could also be used to assist in checking the MAED results. </a:t>
            </a:r>
          </a:p>
        </p:txBody>
      </p:sp>
      <p:sp>
        <p:nvSpPr>
          <p:cNvPr id="2" name="Title 10">
            <a:extLst>
              <a:ext uri="{FF2B5EF4-FFF2-40B4-BE49-F238E27FC236}">
                <a16:creationId xmlns:a16="http://schemas.microsoft.com/office/drawing/2014/main" id="{64CEBADA-9A34-45B2-8290-8F7E970408F4}"/>
              </a:ext>
            </a:extLst>
          </p:cNvPr>
          <p:cNvSpPr txBox="1">
            <a:spLocks/>
          </p:cNvSpPr>
          <p:nvPr/>
        </p:nvSpPr>
        <p:spPr>
          <a:xfrm>
            <a:off x="844397" y="457239"/>
            <a:ext cx="10085585"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a:latin typeface="Open Sans"/>
              </a:rPr>
              <a:t>Lecture 10.4 Results Analysis</a:t>
            </a:r>
            <a:endParaRPr lang="en-GB" sz="4400">
              <a:ea typeface="+mj-lt"/>
              <a:cs typeface="+mj-lt"/>
            </a:endParaRPr>
          </a:p>
        </p:txBody>
      </p:sp>
    </p:spTree>
    <p:extLst>
      <p:ext uri="{BB962C8B-B14F-4D97-AF65-F5344CB8AC3E}">
        <p14:creationId xmlns:p14="http://schemas.microsoft.com/office/powerpoint/2010/main" val="6910379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website&#10;&#10;Description automatically generated">
            <a:extLst>
              <a:ext uri="{FF2B5EF4-FFF2-40B4-BE49-F238E27FC236}">
                <a16:creationId xmlns:a16="http://schemas.microsoft.com/office/drawing/2014/main" id="{009655DE-291E-4798-B180-CF95B1EF003C}"/>
              </a:ext>
            </a:extLst>
          </p:cNvPr>
          <p:cNvPicPr>
            <a:picLocks noChangeAspect="1"/>
          </p:cNvPicPr>
          <p:nvPr/>
        </p:nvPicPr>
        <p:blipFill>
          <a:blip r:embed="rId3"/>
          <a:stretch>
            <a:fillRect/>
          </a:stretch>
        </p:blipFill>
        <p:spPr>
          <a:xfrm>
            <a:off x="708" y="-19299"/>
            <a:ext cx="12190521" cy="6892739"/>
          </a:xfrm>
          <a:prstGeom prst="rect">
            <a:avLst/>
          </a:prstGeom>
        </p:spPr>
      </p:pic>
      <p:sp>
        <p:nvSpPr>
          <p:cNvPr id="7" name="TextBox 3">
            <a:extLst>
              <a:ext uri="{FF2B5EF4-FFF2-40B4-BE49-F238E27FC236}">
                <a16:creationId xmlns:a16="http://schemas.microsoft.com/office/drawing/2014/main" id="{46EBC442-C2EF-45DC-8AC6-A502FEDD1AB8}"/>
              </a:ext>
            </a:extLst>
          </p:cNvPr>
          <p:cNvSpPr txBox="1"/>
          <p:nvPr/>
        </p:nvSpPr>
        <p:spPr>
          <a:xfrm>
            <a:off x="9899301" y="5905083"/>
            <a:ext cx="1930957" cy="58477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800">
                <a:solidFill>
                  <a:schemeClr val="bg1"/>
                </a:solidFill>
                <a:latin typeface="Open Sans"/>
                <a:ea typeface="+mn-lt"/>
                <a:cs typeface="+mn-lt"/>
              </a:rPr>
              <a:t>CCG courses (this will take </a:t>
            </a:r>
            <a:br>
              <a:rPr lang="en-US" sz="800">
                <a:latin typeface="Open Sans"/>
                <a:ea typeface="+mn-lt"/>
                <a:cs typeface="+mn-lt"/>
              </a:rPr>
            </a:br>
            <a:r>
              <a:rPr lang="en-US" sz="800">
                <a:solidFill>
                  <a:schemeClr val="bg1"/>
                </a:solidFill>
                <a:latin typeface="Open Sans"/>
                <a:ea typeface="+mn-lt"/>
                <a:cs typeface="+mn-lt"/>
              </a:rPr>
              <a:t>you to the website link http://www.ClimateCompatibleGrowth.com/teachingmaterials)</a:t>
            </a:r>
          </a:p>
        </p:txBody>
      </p:sp>
      <p:sp>
        <p:nvSpPr>
          <p:cNvPr id="2" name="Slide Number Placeholder 5">
            <a:extLst>
              <a:ext uri="{FF2B5EF4-FFF2-40B4-BE49-F238E27FC236}">
                <a16:creationId xmlns:a16="http://schemas.microsoft.com/office/drawing/2014/main" id="{9444F22D-A1A3-491D-944E-82C4F402562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23</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3" name="TextBox 2">
            <a:extLst>
              <a:ext uri="{FF2B5EF4-FFF2-40B4-BE49-F238E27FC236}">
                <a16:creationId xmlns:a16="http://schemas.microsoft.com/office/drawing/2014/main" id="{D6BC5245-49CE-44E8-7FA9-BFCE1C0519B8}"/>
              </a:ext>
            </a:extLst>
          </p:cNvPr>
          <p:cNvSpPr txBox="1"/>
          <p:nvPr/>
        </p:nvSpPr>
        <p:spPr>
          <a:xfrm>
            <a:off x="8811492" y="4675914"/>
            <a:ext cx="3231203"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dirty="0">
                <a:solidFill>
                  <a:schemeClr val="bg1"/>
                </a:solidFill>
                <a:latin typeface="Open Sans"/>
                <a:ea typeface="+mn-lt"/>
                <a:cs typeface="+mn-lt"/>
              </a:rPr>
              <a:t>Cannone, C., Collett, K.A., Charbonnier F., Ahsan A., Halloran C., Vijay,A.,</a:t>
            </a:r>
            <a:r>
              <a:rPr lang="en-US" sz="800" dirty="0" err="1">
                <a:solidFill>
                  <a:schemeClr val="bg1"/>
                </a:solidFill>
                <a:latin typeface="Open Sans"/>
                <a:ea typeface="+mn-lt"/>
                <a:cs typeface="+mn-lt"/>
              </a:rPr>
              <a:t>Berdellans</a:t>
            </a:r>
            <a:r>
              <a:rPr lang="en-US" sz="800" dirty="0">
                <a:solidFill>
                  <a:schemeClr val="bg1"/>
                </a:solidFill>
                <a:latin typeface="Open Sans"/>
                <a:ea typeface="+mn-lt"/>
                <a:cs typeface="+mn-lt"/>
              </a:rPr>
              <a:t> I., </a:t>
            </a:r>
            <a:r>
              <a:rPr lang="en-US" sz="800" dirty="0" err="1">
                <a:solidFill>
                  <a:schemeClr val="bg1"/>
                </a:solidFill>
                <a:latin typeface="Open Sans"/>
                <a:ea typeface="+mn-lt"/>
                <a:cs typeface="+mn-lt"/>
              </a:rPr>
              <a:t>Hasanovic</a:t>
            </a:r>
            <a:r>
              <a:rPr lang="en-US" sz="800" dirty="0">
                <a:solidFill>
                  <a:schemeClr val="bg1"/>
                </a:solidFill>
                <a:latin typeface="Open Sans"/>
                <a:ea typeface="+mn-lt"/>
                <a:cs typeface="+mn-lt"/>
              </a:rPr>
              <a:t> S., Gritsevskyi </a:t>
            </a:r>
            <a:r>
              <a:rPr lang="en-US" sz="800" dirty="0" err="1">
                <a:solidFill>
                  <a:schemeClr val="bg1"/>
                </a:solidFill>
                <a:latin typeface="Open Sans"/>
                <a:ea typeface="+mn-lt"/>
                <a:cs typeface="+mn-lt"/>
              </a:rPr>
              <a:t>A,Stankeviciute</a:t>
            </a:r>
            <a:r>
              <a:rPr lang="en-US" sz="800" dirty="0">
                <a:solidFill>
                  <a:schemeClr val="bg1"/>
                </a:solidFill>
                <a:latin typeface="Open Sans"/>
                <a:ea typeface="+mn-lt"/>
                <a:cs typeface="+mn-lt"/>
              </a:rPr>
              <a:t> L., Tot M.; Welsch M., </a:t>
            </a:r>
            <a:r>
              <a:rPr lang="en-US" sz="800" dirty="0" err="1">
                <a:solidFill>
                  <a:schemeClr val="bg1"/>
                </a:solidFill>
                <a:latin typeface="Open Sans"/>
                <a:ea typeface="+mn-lt"/>
                <a:cs typeface="+mn-lt"/>
              </a:rPr>
              <a:t>Hirmer</a:t>
            </a:r>
            <a:r>
              <a:rPr lang="en-US" sz="800" dirty="0">
                <a:solidFill>
                  <a:schemeClr val="bg1"/>
                </a:solidFill>
                <a:latin typeface="Open Sans"/>
                <a:ea typeface="+mn-lt"/>
                <a:cs typeface="+mn-lt"/>
              </a:rPr>
              <a:t> S., 2023. Lecture 10: "MAED-EL STRUCTURE" , Energy Demands Projections with MAED (Model for Analysis of Energy Demand). Release Version 2.0.  [online presentation]. Climate Compatible Growth &amp; </a:t>
            </a:r>
            <a:r>
              <a:rPr lang="en-US" sz="800" dirty="0" err="1">
                <a:solidFill>
                  <a:schemeClr val="bg1"/>
                </a:solidFill>
                <a:latin typeface="Open Sans"/>
                <a:ea typeface="+mn-lt"/>
                <a:cs typeface="+mn-lt"/>
              </a:rPr>
              <a:t>Programme</a:t>
            </a:r>
            <a:r>
              <a:rPr lang="en-US" sz="800" dirty="0">
                <a:solidFill>
                  <a:schemeClr val="bg1"/>
                </a:solidFill>
                <a:latin typeface="Open Sans"/>
                <a:ea typeface="+mn-lt"/>
                <a:cs typeface="+mn-lt"/>
              </a:rPr>
              <a:t> and International Atomic Energy Agency.</a:t>
            </a:r>
            <a:endParaRPr lang="en-US" sz="800" dirty="0">
              <a:solidFill>
                <a:schemeClr val="bg1"/>
              </a:solidFill>
              <a:cs typeface="Calibri"/>
            </a:endParaRPr>
          </a:p>
        </p:txBody>
      </p:sp>
    </p:spTree>
    <p:extLst>
      <p:ext uri="{BB962C8B-B14F-4D97-AF65-F5344CB8AC3E}">
        <p14:creationId xmlns:p14="http://schemas.microsoft.com/office/powerpoint/2010/main" val="144697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3</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graphicFrame>
        <p:nvGraphicFramePr>
          <p:cNvPr id="10" name="Diagram 9">
            <a:extLst>
              <a:ext uri="{FF2B5EF4-FFF2-40B4-BE49-F238E27FC236}">
                <a16:creationId xmlns:a16="http://schemas.microsoft.com/office/drawing/2014/main" id="{1019A617-5222-4750-98AB-FAC7C57203B5}"/>
              </a:ext>
            </a:extLst>
          </p:cNvPr>
          <p:cNvGraphicFramePr/>
          <p:nvPr>
            <p:extLst>
              <p:ext uri="{D42A27DB-BD31-4B8C-83A1-F6EECF244321}">
                <p14:modId xmlns:p14="http://schemas.microsoft.com/office/powerpoint/2010/main" val="3337573077"/>
              </p:ext>
            </p:extLst>
          </p:nvPr>
        </p:nvGraphicFramePr>
        <p:xfrm>
          <a:off x="2005262" y="1758951"/>
          <a:ext cx="7860632" cy="465261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TextBox 10">
            <a:extLst>
              <a:ext uri="{FF2B5EF4-FFF2-40B4-BE49-F238E27FC236}">
                <a16:creationId xmlns:a16="http://schemas.microsoft.com/office/drawing/2014/main" id="{B760A3AA-7024-4D10-8476-499413009A1D}"/>
              </a:ext>
            </a:extLst>
          </p:cNvPr>
          <p:cNvSpPr txBox="1"/>
          <p:nvPr/>
        </p:nvSpPr>
        <p:spPr>
          <a:xfrm>
            <a:off x="2139953" y="3059668"/>
            <a:ext cx="7326109" cy="369332"/>
          </a:xfrm>
          <a:prstGeom prst="rect">
            <a:avLst/>
          </a:prstGeom>
          <a:noFill/>
        </p:spPr>
        <p:txBody>
          <a:bodyPr wrap="square" lIns="91440" tIns="45720" rIns="91440" bIns="45720" rtlCol="0" anchor="t">
            <a:spAutoFit/>
          </a:bodyPr>
          <a:lstStyle/>
          <a:p>
            <a:pPr algn="ctr"/>
            <a:r>
              <a:rPr lang="en-US" sz="1800">
                <a:latin typeface="Open Sans"/>
              </a:rPr>
              <a:t>Predicting hourly electricity demand in </a:t>
            </a:r>
            <a:r>
              <a:rPr lang="en-US">
                <a:latin typeface="Open Sans"/>
              </a:rPr>
              <a:t>MAED-EL</a:t>
            </a:r>
            <a:endParaRPr lang="en-US" sz="1800">
              <a:latin typeface="Open Sans" panose="020B0606030504020204" pitchFamily="34" charset="0"/>
            </a:endParaRPr>
          </a:p>
        </p:txBody>
      </p:sp>
      <p:sp>
        <p:nvSpPr>
          <p:cNvPr id="4" name="Content Placeholder 3">
            <a:extLst>
              <a:ext uri="{FF2B5EF4-FFF2-40B4-BE49-F238E27FC236}">
                <a16:creationId xmlns:a16="http://schemas.microsoft.com/office/drawing/2014/main" id="{4A6F94EE-BE7D-924A-9B97-DA132AEC03A4}"/>
              </a:ext>
            </a:extLst>
          </p:cNvPr>
          <p:cNvSpPr>
            <a:spLocks noGrp="1"/>
          </p:cNvSpPr>
          <p:nvPr>
            <p:ph idx="1"/>
          </p:nvPr>
        </p:nvSpPr>
        <p:spPr/>
        <p:txBody>
          <a:bodyPr/>
          <a:lstStyle/>
          <a:p>
            <a:pPr marL="0" indent="0" eaLnBrk="1" fontAlgn="ctr" hangingPunct="1">
              <a:lnSpc>
                <a:spcPct val="100000"/>
              </a:lnSpc>
              <a:buClr>
                <a:srgbClr val="333333"/>
              </a:buClr>
              <a:buSzPts val="1600"/>
              <a:buNone/>
            </a:pPr>
            <a:r>
              <a:rPr lang="en-ZA" sz="2000" b="1">
                <a:solidFill>
                  <a:schemeClr val="accent5">
                    <a:lumMod val="60000"/>
                    <a:lumOff val="40000"/>
                  </a:schemeClr>
                </a:solidFill>
                <a:latin typeface="Open Sans"/>
              </a:rPr>
              <a:t>Steps for predicting hourly electricity demand</a:t>
            </a:r>
          </a:p>
          <a:p>
            <a:endParaRPr lang="en-GB"/>
          </a:p>
        </p:txBody>
      </p:sp>
      <p:sp>
        <p:nvSpPr>
          <p:cNvPr id="13" name="Title 10">
            <a:extLst>
              <a:ext uri="{FF2B5EF4-FFF2-40B4-BE49-F238E27FC236}">
                <a16:creationId xmlns:a16="http://schemas.microsoft.com/office/drawing/2014/main" id="{A7BDFE6F-D6B4-4E27-BE34-D29385194900}"/>
              </a:ext>
            </a:extLst>
          </p:cNvPr>
          <p:cNvSpPr txBox="1">
            <a:spLocks/>
          </p:cNvSpPr>
          <p:nvPr/>
        </p:nvSpPr>
        <p:spPr>
          <a:xfrm>
            <a:off x="866296" y="462319"/>
            <a:ext cx="10876613" cy="137633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a:latin typeface="Open Sans"/>
              </a:rPr>
              <a:t>Lecture 10.1 </a:t>
            </a:r>
            <a:br>
              <a:rPr lang="en-GB" sz="4400">
                <a:latin typeface="Open Sans"/>
              </a:rPr>
            </a:br>
            <a:r>
              <a:rPr lang="en-GB" sz="4400">
                <a:latin typeface="Open Sans"/>
              </a:rPr>
              <a:t>Aggregating hourly demand </a:t>
            </a:r>
            <a:endParaRPr lang="en-GB" sz="4400">
              <a:latin typeface="Open Sans"/>
              <a:ea typeface="+mj-lt"/>
              <a:cs typeface="+mj-lt"/>
            </a:endParaRPr>
          </a:p>
        </p:txBody>
      </p:sp>
    </p:spTree>
    <p:extLst>
      <p:ext uri="{BB962C8B-B14F-4D97-AF65-F5344CB8AC3E}">
        <p14:creationId xmlns:p14="http://schemas.microsoft.com/office/powerpoint/2010/main" val="1934516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4</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33" name="Content Placeholder 3">
            <a:extLst>
              <a:ext uri="{FF2B5EF4-FFF2-40B4-BE49-F238E27FC236}">
                <a16:creationId xmlns:a16="http://schemas.microsoft.com/office/drawing/2014/main" id="{5D1C7302-B6E5-48C0-9BF3-5F7B010D36DC}"/>
              </a:ext>
            </a:extLst>
          </p:cNvPr>
          <p:cNvSpPr>
            <a:spLocks noGrp="1"/>
          </p:cNvSpPr>
          <p:nvPr>
            <p:ph idx="1"/>
          </p:nvPr>
        </p:nvSpPr>
        <p:spPr>
          <a:xfrm>
            <a:off x="838200" y="1825625"/>
            <a:ext cx="10515600" cy="549440"/>
          </a:xfrm>
        </p:spPr>
        <p:txBody>
          <a:bodyPr/>
          <a:lstStyle/>
          <a:p>
            <a:pPr marL="0" indent="0">
              <a:lnSpc>
                <a:spcPct val="100000"/>
              </a:lnSpc>
              <a:buNone/>
            </a:pPr>
            <a:r>
              <a:rPr lang="en-ZA" sz="2000" b="1">
                <a:solidFill>
                  <a:schemeClr val="accent5">
                    <a:lumMod val="60000"/>
                    <a:lumOff val="40000"/>
                  </a:schemeClr>
                </a:solidFill>
                <a:latin typeface="Open Sans"/>
              </a:rPr>
              <a:t>How MAED-EL models demand in an electricity system</a:t>
            </a:r>
            <a:endParaRPr lang="en-US">
              <a:solidFill>
                <a:schemeClr val="accent5">
                  <a:lumMod val="60000"/>
                  <a:lumOff val="40000"/>
                </a:schemeClr>
              </a:solidFill>
            </a:endParaRPr>
          </a:p>
          <a:p>
            <a:endParaRPr lang="en-GB"/>
          </a:p>
        </p:txBody>
      </p:sp>
      <p:sp>
        <p:nvSpPr>
          <p:cNvPr id="77" name="Title 10">
            <a:extLst>
              <a:ext uri="{FF2B5EF4-FFF2-40B4-BE49-F238E27FC236}">
                <a16:creationId xmlns:a16="http://schemas.microsoft.com/office/drawing/2014/main" id="{6A1F52A1-2DC0-445A-B569-66532CB8B3A1}"/>
              </a:ext>
            </a:extLst>
          </p:cNvPr>
          <p:cNvSpPr txBox="1">
            <a:spLocks/>
          </p:cNvSpPr>
          <p:nvPr/>
        </p:nvSpPr>
        <p:spPr>
          <a:xfrm>
            <a:off x="866296" y="462319"/>
            <a:ext cx="10876613" cy="137633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rPr>
              <a:t>Lecture 10.1 </a:t>
            </a:r>
            <a:br>
              <a:rPr lang="en-GB" sz="4400" dirty="0">
                <a:latin typeface="Open Sans"/>
              </a:rPr>
            </a:br>
            <a:r>
              <a:rPr lang="en-GB" sz="4400" dirty="0">
                <a:latin typeface="Open Sans"/>
              </a:rPr>
              <a:t>Aggregating hourly demand </a:t>
            </a:r>
            <a:endParaRPr lang="en-GB" sz="4400" dirty="0">
              <a:latin typeface="Open Sans"/>
              <a:ea typeface="+mj-lt"/>
              <a:cs typeface="+mj-lt"/>
            </a:endParaRPr>
          </a:p>
        </p:txBody>
      </p:sp>
      <p:graphicFrame>
        <p:nvGraphicFramePr>
          <p:cNvPr id="145" name="Diagram 144">
            <a:extLst>
              <a:ext uri="{FF2B5EF4-FFF2-40B4-BE49-F238E27FC236}">
                <a16:creationId xmlns:a16="http://schemas.microsoft.com/office/drawing/2014/main" id="{32E78F7F-C766-4576-9918-631DCF724BE1}"/>
              </a:ext>
            </a:extLst>
          </p:cNvPr>
          <p:cNvGraphicFramePr/>
          <p:nvPr>
            <p:extLst>
              <p:ext uri="{D42A27DB-BD31-4B8C-83A1-F6EECF244321}">
                <p14:modId xmlns:p14="http://schemas.microsoft.com/office/powerpoint/2010/main" val="2066854156"/>
              </p:ext>
            </p:extLst>
          </p:nvPr>
        </p:nvGraphicFramePr>
        <p:xfrm>
          <a:off x="862081" y="1831444"/>
          <a:ext cx="10534765" cy="444440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316697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8310" y="-1605"/>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5</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C93DBF41-E14F-4058-8CFB-EDE05788BD0F}"/>
                  </a:ext>
                </a:extLst>
              </p:cNvPr>
              <p:cNvSpPr txBox="1"/>
              <p:nvPr/>
            </p:nvSpPr>
            <p:spPr>
              <a:xfrm>
                <a:off x="116443" y="2385320"/>
                <a:ext cx="7014519" cy="49173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2400" i="1" smtClean="0">
                              <a:solidFill>
                                <a:srgbClr val="000000"/>
                              </a:solidFill>
                              <a:latin typeface="Cambria Math" panose="02040503050406030204" pitchFamily="18" charset="0"/>
                            </a:rPr>
                          </m:ctrlPr>
                        </m:sSubPr>
                        <m:e>
                          <m:r>
                            <a:rPr lang="en-US" sz="2400" b="0" i="1" smtClean="0">
                              <a:solidFill>
                                <a:srgbClr val="000000"/>
                              </a:solidFill>
                              <a:latin typeface="Cambria Math" panose="02040503050406030204" pitchFamily="18" charset="0"/>
                            </a:rPr>
                            <m:t>𝑃</m:t>
                          </m:r>
                          <m:r>
                            <a:rPr lang="en-US" sz="2400" b="0" i="1" smtClean="0">
                              <a:solidFill>
                                <a:srgbClr val="000000"/>
                              </a:solidFill>
                              <a:latin typeface="Cambria Math" panose="02040503050406030204" pitchFamily="18" charset="0"/>
                            </a:rPr>
                            <m:t>′</m:t>
                          </m:r>
                        </m:e>
                        <m:sub>
                          <m:d>
                            <m:dPr>
                              <m:ctrlPr>
                                <a:rPr lang="en-GB" sz="2400" i="1">
                                  <a:solidFill>
                                    <a:srgbClr val="000000"/>
                                  </a:solidFill>
                                  <a:latin typeface="Cambria Math" panose="02040503050406030204" pitchFamily="18" charset="0"/>
                                </a:rPr>
                              </m:ctrlPr>
                            </m:dPr>
                            <m:e>
                              <m:r>
                                <a:rPr lang="en-GB" sz="2400" b="0" i="1">
                                  <a:solidFill>
                                    <a:srgbClr val="000000"/>
                                  </a:solidFill>
                                  <a:latin typeface="Cambria Math"/>
                                </a:rPr>
                                <m:t>𝑖𝑐</m:t>
                              </m:r>
                              <m:r>
                                <a:rPr lang="en-GB" sz="2400" b="0" i="1">
                                  <a:solidFill>
                                    <a:srgbClr val="000000"/>
                                  </a:solidFill>
                                  <a:latin typeface="Cambria Math"/>
                                </a:rPr>
                                <m:t>,</m:t>
                              </m:r>
                              <m:r>
                                <a:rPr lang="en-GB" sz="2400" b="0" i="1">
                                  <a:solidFill>
                                    <a:srgbClr val="000000"/>
                                  </a:solidFill>
                                  <a:latin typeface="Cambria Math"/>
                                </a:rPr>
                                <m:t>𝑠</m:t>
                              </m:r>
                              <m:r>
                                <a:rPr lang="en-GB" sz="2400" b="0" i="1">
                                  <a:solidFill>
                                    <a:srgbClr val="000000"/>
                                  </a:solidFill>
                                  <a:latin typeface="Cambria Math"/>
                                </a:rPr>
                                <m:t>,</m:t>
                              </m:r>
                              <m:r>
                                <a:rPr lang="en-GB" sz="2400" b="0" i="1">
                                  <a:solidFill>
                                    <a:srgbClr val="000000"/>
                                  </a:solidFill>
                                  <a:latin typeface="Cambria Math"/>
                                </a:rPr>
                                <m:t>h</m:t>
                              </m:r>
                            </m:e>
                          </m:d>
                        </m:sub>
                      </m:sSub>
                      <m:r>
                        <a:rPr lang="en-GB" sz="2400" b="0" i="1">
                          <a:solidFill>
                            <a:srgbClr val="000000"/>
                          </a:solidFill>
                          <a:latin typeface="Cambria Math"/>
                          <a:ea typeface="Cambria Math"/>
                        </a:rPr>
                        <m:t>=</m:t>
                      </m:r>
                      <m:sSub>
                        <m:sSubPr>
                          <m:ctrlPr>
                            <a:rPr lang="en-GB" sz="2400" i="1">
                              <a:solidFill>
                                <a:srgbClr val="000000"/>
                              </a:solidFill>
                              <a:latin typeface="Cambria Math" panose="02040503050406030204" pitchFamily="18" charset="0"/>
                              <a:ea typeface="Cambria Math"/>
                            </a:rPr>
                          </m:ctrlPr>
                        </m:sSubPr>
                        <m:e>
                          <m:r>
                            <a:rPr lang="en-US" sz="2400" b="0" i="1">
                              <a:solidFill>
                                <a:srgbClr val="000000"/>
                              </a:solidFill>
                              <a:latin typeface="Cambria Math" panose="02040503050406030204" pitchFamily="18" charset="0"/>
                              <a:ea typeface="Cambria Math"/>
                            </a:rPr>
                            <m:t>𝑆</m:t>
                          </m:r>
                        </m:e>
                        <m:sub>
                          <m:r>
                            <a:rPr lang="en-GB" sz="2400" b="0" i="1">
                              <a:solidFill>
                                <a:srgbClr val="000000"/>
                              </a:solidFill>
                              <a:latin typeface="Cambria Math"/>
                              <a:ea typeface="Cambria Math"/>
                            </a:rPr>
                            <m:t>𝑖</m:t>
                          </m:r>
                        </m:sub>
                      </m:sSub>
                      <m:r>
                        <a:rPr lang="en-GB" sz="2400" b="0" i="1">
                          <a:solidFill>
                            <a:srgbClr val="000000"/>
                          </a:solidFill>
                          <a:latin typeface="Cambria Math"/>
                          <a:ea typeface="Cambria Math"/>
                        </a:rPr>
                        <m:t>∗</m:t>
                      </m:r>
                      <m:sSub>
                        <m:sSubPr>
                          <m:ctrlPr>
                            <a:rPr lang="en-GB" sz="2400" i="1">
                              <a:solidFill>
                                <a:srgbClr val="000000"/>
                              </a:solidFill>
                              <a:latin typeface="Cambria Math" panose="02040503050406030204" pitchFamily="18" charset="0"/>
                              <a:ea typeface="Cambria Math"/>
                            </a:rPr>
                          </m:ctrlPr>
                        </m:sSubPr>
                        <m:e>
                          <m:r>
                            <a:rPr lang="en-US" sz="2400" b="0" i="1">
                              <a:solidFill>
                                <a:srgbClr val="000000"/>
                              </a:solidFill>
                              <a:latin typeface="Cambria Math" panose="02040503050406030204" pitchFamily="18" charset="0"/>
                              <a:ea typeface="Cambria Math"/>
                            </a:rPr>
                            <m:t>𝐷</m:t>
                          </m:r>
                        </m:e>
                        <m:sub>
                          <m:d>
                            <m:dPr>
                              <m:ctrlPr>
                                <a:rPr lang="en-US" sz="2400" i="1">
                                  <a:solidFill>
                                    <a:srgbClr val="000000"/>
                                  </a:solidFill>
                                  <a:latin typeface="Cambria Math" panose="02040503050406030204" pitchFamily="18" charset="0"/>
                                  <a:ea typeface="Cambria Math"/>
                                </a:rPr>
                              </m:ctrlPr>
                            </m:dPr>
                            <m:e>
                              <m:r>
                                <a:rPr lang="en-US" sz="2400" b="0" i="1">
                                  <a:solidFill>
                                    <a:srgbClr val="000000"/>
                                  </a:solidFill>
                                  <a:latin typeface="Cambria Math" panose="02040503050406030204" pitchFamily="18" charset="0"/>
                                  <a:ea typeface="Cambria Math"/>
                                </a:rPr>
                                <m:t>𝑖</m:t>
                              </m:r>
                              <m:r>
                                <a:rPr lang="en-US" sz="2400" b="0" i="1">
                                  <a:solidFill>
                                    <a:srgbClr val="000000"/>
                                  </a:solidFill>
                                  <a:latin typeface="Cambria Math" panose="02040503050406030204" pitchFamily="18" charset="0"/>
                                  <a:ea typeface="Cambria Math"/>
                                </a:rPr>
                                <m:t>,</m:t>
                              </m:r>
                              <m:r>
                                <a:rPr lang="en-US" sz="2400" b="0" i="1">
                                  <a:solidFill>
                                    <a:srgbClr val="000000"/>
                                  </a:solidFill>
                                  <a:latin typeface="Cambria Math" panose="02040503050406030204" pitchFamily="18" charset="0"/>
                                  <a:ea typeface="Cambria Math"/>
                                </a:rPr>
                                <m:t>𝑖𝑑</m:t>
                              </m:r>
                            </m:e>
                          </m:d>
                        </m:sub>
                      </m:sSub>
                      <m:r>
                        <a:rPr lang="en-US" sz="2400" b="0" i="1">
                          <a:solidFill>
                            <a:srgbClr val="000000"/>
                          </a:solidFill>
                          <a:latin typeface="Cambria Math" panose="02040503050406030204" pitchFamily="18" charset="0"/>
                          <a:ea typeface="Cambria Math"/>
                        </a:rPr>
                        <m:t>∗</m:t>
                      </m:r>
                      <m:sSub>
                        <m:sSubPr>
                          <m:ctrlPr>
                            <a:rPr lang="en-GB" sz="2400" i="1">
                              <a:solidFill>
                                <a:srgbClr val="000000"/>
                              </a:solidFill>
                              <a:latin typeface="Cambria Math" panose="02040503050406030204" pitchFamily="18" charset="0"/>
                              <a:ea typeface="Cambria Math"/>
                            </a:rPr>
                          </m:ctrlPr>
                        </m:sSubPr>
                        <m:e>
                          <m:r>
                            <a:rPr lang="en-US" sz="2400" b="0" i="1">
                              <a:solidFill>
                                <a:srgbClr val="000000"/>
                              </a:solidFill>
                              <a:latin typeface="Cambria Math" panose="02040503050406030204" pitchFamily="18" charset="0"/>
                              <a:ea typeface="Cambria Math"/>
                            </a:rPr>
                            <m:t>𝐻</m:t>
                          </m:r>
                        </m:e>
                        <m:sub>
                          <m:d>
                            <m:dPr>
                              <m:ctrlPr>
                                <a:rPr lang="en-GB" sz="2400" i="1">
                                  <a:solidFill>
                                    <a:srgbClr val="000000"/>
                                  </a:solidFill>
                                  <a:latin typeface="Cambria Math" panose="02040503050406030204" pitchFamily="18" charset="0"/>
                                  <a:ea typeface="Cambria Math"/>
                                </a:rPr>
                              </m:ctrlPr>
                            </m:dPr>
                            <m:e>
                              <m:r>
                                <a:rPr lang="en-GB" sz="2400" b="0" i="1">
                                  <a:solidFill>
                                    <a:srgbClr val="000000"/>
                                  </a:solidFill>
                                  <a:latin typeface="Cambria Math"/>
                                  <a:ea typeface="Cambria Math"/>
                                </a:rPr>
                                <m:t>h</m:t>
                              </m:r>
                              <m:r>
                                <a:rPr lang="en-GB" sz="2400" b="0" i="1">
                                  <a:solidFill>
                                    <a:srgbClr val="000000"/>
                                  </a:solidFill>
                                  <a:latin typeface="Cambria Math"/>
                                  <a:ea typeface="Cambria Math"/>
                                </a:rPr>
                                <m:t>,</m:t>
                              </m:r>
                              <m:r>
                                <a:rPr lang="en-GB" sz="2400" b="0" i="1">
                                  <a:solidFill>
                                    <a:srgbClr val="000000"/>
                                  </a:solidFill>
                                  <a:latin typeface="Cambria Math"/>
                                  <a:ea typeface="Cambria Math"/>
                                </a:rPr>
                                <m:t>𝑖𝑐</m:t>
                              </m:r>
                              <m:r>
                                <a:rPr lang="en-GB" sz="2400" b="0" i="1">
                                  <a:solidFill>
                                    <a:srgbClr val="000000"/>
                                  </a:solidFill>
                                  <a:latin typeface="Cambria Math"/>
                                  <a:ea typeface="Cambria Math"/>
                                </a:rPr>
                                <m:t>,</m:t>
                              </m:r>
                              <m:r>
                                <a:rPr lang="en-GB" sz="2400" b="0" i="1">
                                  <a:solidFill>
                                    <a:srgbClr val="000000"/>
                                  </a:solidFill>
                                  <a:latin typeface="Cambria Math"/>
                                  <a:ea typeface="Cambria Math"/>
                                </a:rPr>
                                <m:t>𝑖𝑑</m:t>
                              </m:r>
                              <m:r>
                                <a:rPr lang="en-GB" sz="2400" b="0" i="1">
                                  <a:solidFill>
                                    <a:srgbClr val="000000"/>
                                  </a:solidFill>
                                  <a:latin typeface="Cambria Math"/>
                                  <a:ea typeface="Cambria Math"/>
                                </a:rPr>
                                <m:t>,</m:t>
                              </m:r>
                              <m:r>
                                <a:rPr lang="en-GB" sz="2400" b="0" i="1">
                                  <a:solidFill>
                                    <a:srgbClr val="000000"/>
                                  </a:solidFill>
                                  <a:latin typeface="Cambria Math"/>
                                  <a:ea typeface="Cambria Math"/>
                                </a:rPr>
                                <m:t>𝑖𝑠</m:t>
                              </m:r>
                            </m:e>
                          </m:d>
                        </m:sub>
                      </m:sSub>
                      <m:r>
                        <a:rPr lang="en-US" sz="2400" b="0" i="1">
                          <a:solidFill>
                            <a:srgbClr val="000000"/>
                          </a:solidFill>
                          <a:latin typeface="Cambria Math" panose="02040503050406030204" pitchFamily="18" charset="0"/>
                          <a:ea typeface="Cambria Math"/>
                        </a:rPr>
                        <m:t>∗</m:t>
                      </m:r>
                      <m:sSub>
                        <m:sSubPr>
                          <m:ctrlPr>
                            <a:rPr lang="en-GB" sz="2400" i="1">
                              <a:solidFill>
                                <a:srgbClr val="000000"/>
                              </a:solidFill>
                              <a:latin typeface="Cambria Math" panose="02040503050406030204" pitchFamily="18" charset="0"/>
                              <a:ea typeface="Cambria Math"/>
                            </a:rPr>
                          </m:ctrlPr>
                        </m:sSubPr>
                        <m:e>
                          <m:r>
                            <a:rPr lang="en-US" sz="2400" b="0" i="1" smtClean="0">
                              <a:solidFill>
                                <a:srgbClr val="000000"/>
                              </a:solidFill>
                              <a:latin typeface="Cambria Math" panose="02040503050406030204" pitchFamily="18" charset="0"/>
                              <a:ea typeface="Cambria Math"/>
                            </a:rPr>
                            <m:t>𝑃</m:t>
                          </m:r>
                        </m:e>
                        <m:sub>
                          <m:r>
                            <a:rPr lang="en-US" sz="2400" b="0" i="1" smtClean="0">
                              <a:solidFill>
                                <a:srgbClr val="000000"/>
                              </a:solidFill>
                              <a:latin typeface="Cambria Math" panose="02040503050406030204" pitchFamily="18" charset="0"/>
                              <a:ea typeface="Cambria Math"/>
                            </a:rPr>
                            <m:t>𝑎𝑣𝑔</m:t>
                          </m:r>
                          <m:r>
                            <a:rPr lang="en-US" sz="2400" b="0" i="1" smtClean="0">
                              <a:solidFill>
                                <a:srgbClr val="000000"/>
                              </a:solidFill>
                              <a:latin typeface="Cambria Math" panose="02040503050406030204" pitchFamily="18" charset="0"/>
                              <a:ea typeface="Cambria Math"/>
                            </a:rPr>
                            <m:t>,</m:t>
                          </m:r>
                          <m:r>
                            <a:rPr lang="en-US" sz="2400" b="0" i="1">
                              <a:solidFill>
                                <a:srgbClr val="000000"/>
                              </a:solidFill>
                              <a:latin typeface="Cambria Math" panose="02040503050406030204" pitchFamily="18" charset="0"/>
                              <a:ea typeface="Cambria Math"/>
                            </a:rPr>
                            <m:t>𝑖𝑐</m:t>
                          </m:r>
                        </m:sub>
                      </m:sSub>
                    </m:oMath>
                  </m:oMathPara>
                </a14:m>
                <a:endParaRPr lang="en-GB" sz="2400" i="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endParaRPr>
              </a:p>
            </p:txBody>
          </p:sp>
        </mc:Choice>
        <mc:Fallback xmlns="">
          <p:sp>
            <p:nvSpPr>
              <p:cNvPr id="11" name="TextBox 10">
                <a:extLst>
                  <a:ext uri="{FF2B5EF4-FFF2-40B4-BE49-F238E27FC236}">
                    <a16:creationId xmlns:a16="http://schemas.microsoft.com/office/drawing/2014/main" id="{C93DBF41-E14F-4058-8CFB-EDE05788BD0F}"/>
                  </a:ext>
                </a:extLst>
              </p:cNvPr>
              <p:cNvSpPr txBox="1">
                <a:spLocks noRot="1" noChangeAspect="1" noMove="1" noResize="1" noEditPoints="1" noAdjustHandles="1" noChangeArrowheads="1" noChangeShapeType="1" noTextEdit="1"/>
              </p:cNvSpPr>
              <p:nvPr/>
            </p:nvSpPr>
            <p:spPr>
              <a:xfrm>
                <a:off x="116443" y="2385320"/>
                <a:ext cx="7014519" cy="491738"/>
              </a:xfrm>
              <a:prstGeom prst="rect">
                <a:avLst/>
              </a:prstGeom>
              <a:blipFill>
                <a:blip r:embed="rId4"/>
                <a:stretch>
                  <a:fillRect b="-74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79D30AB8-0B44-4C1C-B6C9-C37D132BED6E}"/>
                  </a:ext>
                </a:extLst>
              </p:cNvPr>
              <p:cNvSpPr/>
              <p:nvPr/>
            </p:nvSpPr>
            <p:spPr>
              <a:xfrm>
                <a:off x="6195214" y="2831197"/>
                <a:ext cx="5435677" cy="3224024"/>
              </a:xfrm>
              <a:prstGeom prst="rect">
                <a:avLst/>
              </a:prstGeom>
            </p:spPr>
            <p:txBody>
              <a:bodyPr wrap="square">
                <a:spAutoFit/>
              </a:bodyPr>
              <a:lstStyle/>
              <a:p>
                <a:r>
                  <a:rPr lang="en-GB" b="1" i="1"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Where</a:t>
                </a:r>
                <a:r>
                  <a:rPr lang="en-GB"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a:t>
                </a:r>
              </a:p>
              <a:p>
                <a14:m>
                  <m:oMath xmlns:m="http://schemas.openxmlformats.org/officeDocument/2006/math">
                    <m:sSub>
                      <m:sSubPr>
                        <m:ctrlPr>
                          <a:rPr lang="en-GB" b="1" i="1">
                            <a:solidFill>
                              <a:srgbClr val="000000"/>
                            </a:solidFill>
                            <a:latin typeface="Cambria Math" panose="02040503050406030204" pitchFamily="18" charset="0"/>
                            <a:ea typeface="Cambria Math"/>
                          </a:rPr>
                        </m:ctrlPr>
                      </m:sSubPr>
                      <m:e>
                        <m:r>
                          <a:rPr lang="en-GB" b="1" i="1">
                            <a:solidFill>
                              <a:srgbClr val="000000"/>
                            </a:solidFill>
                            <a:latin typeface="Cambria Math" panose="02040503050406030204" pitchFamily="18" charset="0"/>
                            <a:ea typeface="Cambria Math"/>
                          </a:rPr>
                          <m:t>𝑷</m:t>
                        </m:r>
                        <m:r>
                          <a:rPr lang="en-GB" b="1" i="1" smtClean="0">
                            <a:solidFill>
                              <a:srgbClr val="000000"/>
                            </a:solidFill>
                            <a:latin typeface="Cambria Math" panose="02040503050406030204" pitchFamily="18" charset="0"/>
                            <a:ea typeface="Cambria Math"/>
                          </a:rPr>
                          <m:t>′</m:t>
                        </m:r>
                      </m:e>
                      <m:sub>
                        <m:r>
                          <a:rPr lang="en-GB" b="1" i="1">
                            <a:solidFill>
                              <a:srgbClr val="000000"/>
                            </a:solidFill>
                            <a:latin typeface="Cambria Math" panose="02040503050406030204" pitchFamily="18" charset="0"/>
                            <a:ea typeface="Cambria Math"/>
                          </a:rPr>
                          <m:t>𝒊𝒄</m:t>
                        </m:r>
                        <m:r>
                          <a:rPr lang="en-GB" b="1" i="1" smtClean="0">
                            <a:solidFill>
                              <a:srgbClr val="000000"/>
                            </a:solidFill>
                            <a:latin typeface="Cambria Math" panose="02040503050406030204" pitchFamily="18" charset="0"/>
                            <a:ea typeface="Cambria Math"/>
                          </a:rPr>
                          <m:t>,</m:t>
                        </m:r>
                        <m:r>
                          <a:rPr lang="en-GB" b="1" i="1" smtClean="0">
                            <a:solidFill>
                              <a:srgbClr val="000000"/>
                            </a:solidFill>
                            <a:latin typeface="Cambria Math" panose="02040503050406030204" pitchFamily="18" charset="0"/>
                            <a:ea typeface="Cambria Math"/>
                          </a:rPr>
                          <m:t>𝒔</m:t>
                        </m:r>
                        <m:r>
                          <a:rPr lang="en-GB" b="1" i="1" smtClean="0">
                            <a:solidFill>
                              <a:srgbClr val="000000"/>
                            </a:solidFill>
                            <a:latin typeface="Cambria Math" panose="02040503050406030204" pitchFamily="18" charset="0"/>
                            <a:ea typeface="Cambria Math"/>
                          </a:rPr>
                          <m:t>,</m:t>
                        </m:r>
                        <m:r>
                          <a:rPr lang="en-GB" b="1" i="1" smtClean="0">
                            <a:solidFill>
                              <a:srgbClr val="000000"/>
                            </a:solidFill>
                            <a:latin typeface="Cambria Math" panose="02040503050406030204" pitchFamily="18" charset="0"/>
                            <a:ea typeface="Cambria Math"/>
                          </a:rPr>
                          <m:t>𝒉</m:t>
                        </m:r>
                      </m:sub>
                    </m:sSub>
                    <m:r>
                      <a:rPr lang="en-GB" b="1" i="1">
                        <a:solidFill>
                          <a:srgbClr val="000000"/>
                        </a:solidFill>
                        <a:latin typeface="Cambria Math" panose="02040503050406030204" pitchFamily="18" charset="0"/>
                        <a:ea typeface="Cambria Math"/>
                      </a:rPr>
                      <m:t>:</m:t>
                    </m:r>
                  </m:oMath>
                </a14:m>
                <a:r>
                  <a:rPr lang="en-GB" dirty="0">
                    <a:solidFill>
                      <a:srgbClr val="000000"/>
                    </a:solidFill>
                    <a:ea typeface="Cambria Math"/>
                  </a:rPr>
                  <a:t> </a:t>
                </a:r>
                <a14:m>
                  <m:oMath xmlns:m="http://schemas.openxmlformats.org/officeDocument/2006/math">
                    <m:r>
                      <m:rPr>
                        <m:sty m:val="p"/>
                      </m:rPr>
                      <a:rPr lang="en-GB" dirty="0">
                        <a:solidFill>
                          <a:srgbClr val="000000"/>
                        </a:solidFill>
                        <a:latin typeface="Cambria Math" panose="02040503050406030204" pitchFamily="18" charset="0"/>
                        <a:ea typeface="Cambria Math"/>
                      </a:rPr>
                      <m:t>H</m:t>
                    </m:r>
                    <m:r>
                      <m:rPr>
                        <m:sty m:val="p"/>
                      </m:rPr>
                      <a:rPr lang="en-GB" b="0" i="0" dirty="0" smtClean="0">
                        <a:solidFill>
                          <a:srgbClr val="000000"/>
                        </a:solidFill>
                        <a:latin typeface="Cambria Math" panose="02040503050406030204" pitchFamily="18" charset="0"/>
                        <a:ea typeface="Cambria Math"/>
                      </a:rPr>
                      <m:t>ourly</m:t>
                    </m:r>
                    <m:r>
                      <a:rPr lang="en-GB" b="0" i="0" dirty="0" smtClean="0">
                        <a:solidFill>
                          <a:srgbClr val="000000"/>
                        </a:solidFill>
                        <a:latin typeface="Cambria Math" panose="02040503050406030204" pitchFamily="18" charset="0"/>
                        <a:ea typeface="Cambria Math"/>
                      </a:rPr>
                      <m:t> </m:t>
                    </m:r>
                    <m:r>
                      <m:rPr>
                        <m:sty m:val="p"/>
                      </m:rPr>
                      <a:rPr lang="en-GB" b="0" i="0" dirty="0" smtClean="0">
                        <a:solidFill>
                          <a:srgbClr val="000000"/>
                        </a:solidFill>
                        <a:latin typeface="Cambria Math" panose="02040503050406030204" pitchFamily="18" charset="0"/>
                        <a:ea typeface="Cambria Math"/>
                      </a:rPr>
                      <m:t>c</m:t>
                    </m:r>
                    <m:r>
                      <m:rPr>
                        <m:sty m:val="p"/>
                      </m:rPr>
                      <a:rPr lang="en-GB" i="1">
                        <a:solidFill>
                          <a:srgbClr val="000000"/>
                        </a:solidFill>
                        <a:latin typeface="Cambria Math" panose="02040503050406030204" pitchFamily="18" charset="0"/>
                        <a:ea typeface="Cambria Math"/>
                      </a:rPr>
                      <m:t>li</m:t>
                    </m:r>
                    <m:r>
                      <m:rPr>
                        <m:sty m:val="p"/>
                      </m:rPr>
                      <a:rPr lang="en-GB">
                        <a:solidFill>
                          <a:srgbClr val="000000"/>
                        </a:solidFill>
                        <a:latin typeface="Cambria Math" panose="02040503050406030204" pitchFamily="18" charset="0"/>
                        <a:ea typeface="Cambria Math"/>
                      </a:rPr>
                      <m:t>ent</m:t>
                    </m:r>
                    <m:r>
                      <a:rPr lang="en-GB">
                        <a:solidFill>
                          <a:srgbClr val="000000"/>
                        </a:solidFill>
                        <a:latin typeface="Cambria Math" panose="02040503050406030204" pitchFamily="18" charset="0"/>
                        <a:ea typeface="Cambria Math"/>
                      </a:rPr>
                      <m:t> </m:t>
                    </m:r>
                    <m:r>
                      <m:rPr>
                        <m:sty m:val="p"/>
                      </m:rPr>
                      <a:rPr lang="en-GB">
                        <a:solidFill>
                          <a:srgbClr val="000000"/>
                        </a:solidFill>
                        <a:latin typeface="Cambria Math" panose="02040503050406030204" pitchFamily="18" charset="0"/>
                        <a:ea typeface="Cambria Math"/>
                      </a:rPr>
                      <m:t>electric</m:t>
                    </m:r>
                    <m:r>
                      <a:rPr lang="en-GB">
                        <a:solidFill>
                          <a:srgbClr val="000000"/>
                        </a:solidFill>
                        <a:latin typeface="Cambria Math" panose="02040503050406030204" pitchFamily="18" charset="0"/>
                        <a:ea typeface="Cambria Math"/>
                      </a:rPr>
                      <m:t> </m:t>
                    </m:r>
                    <m:r>
                      <m:rPr>
                        <m:sty m:val="p"/>
                      </m:rPr>
                      <a:rPr lang="en-GB">
                        <a:solidFill>
                          <a:srgbClr val="000000"/>
                        </a:solidFill>
                        <a:latin typeface="Cambria Math" panose="02040503050406030204" pitchFamily="18" charset="0"/>
                        <a:ea typeface="Cambria Math"/>
                      </a:rPr>
                      <m:t>power</m:t>
                    </m:r>
                    <m:r>
                      <a:rPr lang="en-GB">
                        <a:solidFill>
                          <a:srgbClr val="000000"/>
                        </a:solidFill>
                        <a:latin typeface="Cambria Math" panose="02040503050406030204" pitchFamily="18" charset="0"/>
                        <a:ea typeface="Cambria Math"/>
                      </a:rPr>
                      <m:t> </m:t>
                    </m:r>
                    <m:r>
                      <m:rPr>
                        <m:sty m:val="p"/>
                      </m:rPr>
                      <a:rPr lang="en-GB">
                        <a:solidFill>
                          <a:srgbClr val="000000"/>
                        </a:solidFill>
                        <a:latin typeface="Cambria Math" panose="02040503050406030204" pitchFamily="18" charset="0"/>
                        <a:ea typeface="Cambria Math"/>
                      </a:rPr>
                      <m:t>demand</m:t>
                    </m:r>
                  </m:oMath>
                </a14:m>
                <a:r>
                  <a:rPr lang="en-GB"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p>
              <a:p>
                <a14:m>
                  <m:oMath xmlns:m="http://schemas.openxmlformats.org/officeDocument/2006/math">
                    <m:sSub>
                      <m:sSubPr>
                        <m:ctrlPr>
                          <a:rPr lang="en-GB" b="1" i="1" smtClean="0">
                            <a:solidFill>
                              <a:srgbClr val="000000"/>
                            </a:solidFill>
                            <a:latin typeface="Cambria Math" panose="02040503050406030204" pitchFamily="18" charset="0"/>
                            <a:ea typeface="Cambria Math"/>
                          </a:rPr>
                        </m:ctrlPr>
                      </m:sSubPr>
                      <m:e>
                        <m:r>
                          <a:rPr lang="en-GB" b="1" i="1" smtClean="0">
                            <a:solidFill>
                              <a:srgbClr val="000000"/>
                            </a:solidFill>
                            <a:latin typeface="Cambria Math" panose="02040503050406030204" pitchFamily="18" charset="0"/>
                            <a:ea typeface="Cambria Math"/>
                          </a:rPr>
                          <m:t>𝑷</m:t>
                        </m:r>
                      </m:e>
                      <m:sub>
                        <m:r>
                          <a:rPr lang="en-GB" b="1" i="1" smtClean="0">
                            <a:solidFill>
                              <a:srgbClr val="000000"/>
                            </a:solidFill>
                            <a:latin typeface="Cambria Math" panose="02040503050406030204" pitchFamily="18" charset="0"/>
                            <a:ea typeface="Cambria Math"/>
                          </a:rPr>
                          <m:t>𝒂𝒗𝒈</m:t>
                        </m:r>
                        <m:r>
                          <a:rPr lang="en-GB" b="1" i="1" smtClean="0">
                            <a:solidFill>
                              <a:srgbClr val="000000"/>
                            </a:solidFill>
                            <a:latin typeface="Cambria Math" panose="02040503050406030204" pitchFamily="18" charset="0"/>
                            <a:ea typeface="Cambria Math"/>
                          </a:rPr>
                          <m:t>,</m:t>
                        </m:r>
                        <m:r>
                          <a:rPr lang="en-GB" b="1" i="1" smtClean="0">
                            <a:solidFill>
                              <a:srgbClr val="000000"/>
                            </a:solidFill>
                            <a:latin typeface="Cambria Math" panose="02040503050406030204" pitchFamily="18" charset="0"/>
                            <a:ea typeface="Cambria Math"/>
                          </a:rPr>
                          <m:t>𝒊𝒄</m:t>
                        </m:r>
                      </m:sub>
                    </m:sSub>
                    <m:r>
                      <a:rPr lang="en-GB" b="1" i="1" smtClean="0">
                        <a:solidFill>
                          <a:srgbClr val="000000"/>
                        </a:solidFill>
                        <a:latin typeface="Cambria Math" panose="02040503050406030204" pitchFamily="18" charset="0"/>
                        <a:ea typeface="Cambria Math"/>
                      </a:rPr>
                      <m:t>:</m:t>
                    </m:r>
                  </m:oMath>
                </a14:m>
                <a:r>
                  <a:rPr lang="en-GB" dirty="0">
                    <a:solidFill>
                      <a:srgbClr val="000000"/>
                    </a:solidFill>
                    <a:ea typeface="Cambria Math"/>
                  </a:rPr>
                  <a:t> </a:t>
                </a:r>
                <a14:m>
                  <m:oMath xmlns:m="http://schemas.openxmlformats.org/officeDocument/2006/math">
                    <m:r>
                      <m:rPr>
                        <m:sty m:val="p"/>
                      </m:rPr>
                      <a:rPr lang="en-GB" b="0" i="0" smtClean="0">
                        <a:solidFill>
                          <a:srgbClr val="000000"/>
                        </a:solidFill>
                        <a:latin typeface="Cambria Math" panose="02040503050406030204" pitchFamily="18" charset="0"/>
                        <a:ea typeface="Cambria Math"/>
                      </a:rPr>
                      <m:t>Average</m:t>
                    </m:r>
                    <m:r>
                      <a:rPr lang="en-GB" b="0" i="0" smtClean="0">
                        <a:solidFill>
                          <a:srgbClr val="000000"/>
                        </a:solidFill>
                        <a:latin typeface="Cambria Math" panose="02040503050406030204" pitchFamily="18" charset="0"/>
                        <a:ea typeface="Cambria Math"/>
                      </a:rPr>
                      <m:t> </m:t>
                    </m:r>
                    <m:r>
                      <m:rPr>
                        <m:sty m:val="p"/>
                      </m:rPr>
                      <a:rPr lang="en-GB" b="0" i="0" smtClean="0">
                        <a:solidFill>
                          <a:srgbClr val="000000"/>
                        </a:solidFill>
                        <a:latin typeface="Cambria Math" panose="02040503050406030204" pitchFamily="18" charset="0"/>
                        <a:ea typeface="Cambria Math"/>
                      </a:rPr>
                      <m:t>c</m:t>
                    </m:r>
                    <m:r>
                      <m:rPr>
                        <m:sty m:val="p"/>
                      </m:rPr>
                      <a:rPr lang="en-GB" b="0" i="1" smtClean="0">
                        <a:solidFill>
                          <a:srgbClr val="000000"/>
                        </a:solidFill>
                        <a:latin typeface="Cambria Math" panose="02040503050406030204" pitchFamily="18" charset="0"/>
                        <a:ea typeface="Cambria Math"/>
                      </a:rPr>
                      <m:t>li</m:t>
                    </m:r>
                    <m:r>
                      <m:rPr>
                        <m:sty m:val="p"/>
                      </m:rPr>
                      <a:rPr lang="en-GB" b="0" i="0" smtClean="0">
                        <a:solidFill>
                          <a:srgbClr val="000000"/>
                        </a:solidFill>
                        <a:latin typeface="Cambria Math" panose="02040503050406030204" pitchFamily="18" charset="0"/>
                        <a:ea typeface="Cambria Math"/>
                      </a:rPr>
                      <m:t>ent</m:t>
                    </m:r>
                    <m:r>
                      <a:rPr lang="en-GB" b="0" i="0" smtClean="0">
                        <a:solidFill>
                          <a:srgbClr val="000000"/>
                        </a:solidFill>
                        <a:latin typeface="Cambria Math" panose="02040503050406030204" pitchFamily="18" charset="0"/>
                        <a:ea typeface="Cambria Math"/>
                      </a:rPr>
                      <m:t> </m:t>
                    </m:r>
                    <m:r>
                      <m:rPr>
                        <m:sty m:val="p"/>
                      </m:rPr>
                      <a:rPr lang="en-GB" b="0" i="0" smtClean="0">
                        <a:solidFill>
                          <a:srgbClr val="000000"/>
                        </a:solidFill>
                        <a:latin typeface="Cambria Math" panose="02040503050406030204" pitchFamily="18" charset="0"/>
                        <a:ea typeface="Cambria Math"/>
                      </a:rPr>
                      <m:t>electric</m:t>
                    </m:r>
                    <m:r>
                      <a:rPr lang="en-GB" b="0" i="0" smtClean="0">
                        <a:solidFill>
                          <a:srgbClr val="000000"/>
                        </a:solidFill>
                        <a:latin typeface="Cambria Math" panose="02040503050406030204" pitchFamily="18" charset="0"/>
                        <a:ea typeface="Cambria Math"/>
                      </a:rPr>
                      <m:t> </m:t>
                    </m:r>
                    <m:r>
                      <m:rPr>
                        <m:sty m:val="p"/>
                      </m:rPr>
                      <a:rPr lang="en-GB" b="0" i="0" smtClean="0">
                        <a:solidFill>
                          <a:srgbClr val="000000"/>
                        </a:solidFill>
                        <a:latin typeface="Cambria Math" panose="02040503050406030204" pitchFamily="18" charset="0"/>
                        <a:ea typeface="Cambria Math"/>
                      </a:rPr>
                      <m:t>power</m:t>
                    </m:r>
                    <m:r>
                      <a:rPr lang="en-GB" b="0" i="0" smtClean="0">
                        <a:solidFill>
                          <a:srgbClr val="000000"/>
                        </a:solidFill>
                        <a:latin typeface="Cambria Math" panose="02040503050406030204" pitchFamily="18" charset="0"/>
                        <a:ea typeface="Cambria Math"/>
                      </a:rPr>
                      <m:t> </m:t>
                    </m:r>
                    <m:r>
                      <m:rPr>
                        <m:sty m:val="p"/>
                      </m:rPr>
                      <a:rPr lang="en-GB" b="0" i="0" smtClean="0">
                        <a:solidFill>
                          <a:srgbClr val="000000"/>
                        </a:solidFill>
                        <a:latin typeface="Cambria Math" panose="02040503050406030204" pitchFamily="18" charset="0"/>
                        <a:ea typeface="Cambria Math"/>
                      </a:rPr>
                      <m:t>demand</m:t>
                    </m:r>
                  </m:oMath>
                </a14:m>
                <a:endParaRPr lang="en-GB" b="1" i="1" dirty="0">
                  <a:solidFill>
                    <a:srgbClr val="000000"/>
                  </a:solidFill>
                  <a:latin typeface="Cambria Math" panose="02040503050406030204" pitchFamily="18" charset="0"/>
                  <a:ea typeface="Cambria Math"/>
                </a:endParaRPr>
              </a:p>
              <a:p>
                <a:pPr/>
                <a14:m>
                  <m:oMathPara xmlns:m="http://schemas.openxmlformats.org/officeDocument/2006/math">
                    <m:oMathParaPr>
                      <m:jc m:val="left"/>
                    </m:oMathParaPr>
                    <m:oMath xmlns:m="http://schemas.openxmlformats.org/officeDocument/2006/math">
                      <m:sSub>
                        <m:sSubPr>
                          <m:ctrlPr>
                            <a:rPr lang="en-GB" b="1" i="1" smtClean="0">
                              <a:solidFill>
                                <a:srgbClr val="000000"/>
                              </a:solidFill>
                              <a:latin typeface="Cambria Math" panose="02040503050406030204" pitchFamily="18" charset="0"/>
                              <a:ea typeface="Cambria Math"/>
                            </a:rPr>
                          </m:ctrlPr>
                        </m:sSubPr>
                        <m:e>
                          <m:r>
                            <a:rPr lang="en-US" b="1" i="0" smtClean="0">
                              <a:solidFill>
                                <a:srgbClr val="000000"/>
                              </a:solidFill>
                              <a:latin typeface="Cambria Math" panose="02040503050406030204" pitchFamily="18" charset="0"/>
                              <a:ea typeface="Cambria Math"/>
                            </a:rPr>
                            <m:t>𝐒</m:t>
                          </m:r>
                        </m:e>
                        <m:sub>
                          <m:r>
                            <a:rPr lang="en-GB" b="1" i="0" smtClean="0">
                              <a:solidFill>
                                <a:srgbClr val="000000"/>
                              </a:solidFill>
                              <a:latin typeface="Cambria Math"/>
                              <a:ea typeface="Cambria Math"/>
                            </a:rPr>
                            <m:t>𝐢</m:t>
                          </m:r>
                        </m:sub>
                      </m:sSub>
                      <m:r>
                        <a:rPr lang="en-GB" b="0" i="0" smtClean="0">
                          <a:solidFill>
                            <a:srgbClr val="000000"/>
                          </a:solidFill>
                          <a:latin typeface="Cambria Math"/>
                          <a:ea typeface="Cambria Math"/>
                        </a:rPr>
                        <m:t>:</m:t>
                      </m:r>
                      <m:r>
                        <m:rPr>
                          <m:sty m:val="p"/>
                        </m:rPr>
                        <a:rPr lang="en-GB" b="0" i="0" smtClean="0">
                          <a:solidFill>
                            <a:srgbClr val="000000"/>
                          </a:solidFill>
                          <a:latin typeface="Cambria Math"/>
                          <a:ea typeface="Cambria Math"/>
                        </a:rPr>
                        <m:t>Seasonal</m:t>
                      </m:r>
                      <m:r>
                        <a:rPr lang="en-GB" b="0" i="0" smtClean="0">
                          <a:solidFill>
                            <a:srgbClr val="000000"/>
                          </a:solidFill>
                          <a:latin typeface="Cambria Math"/>
                          <a:ea typeface="Cambria Math"/>
                        </a:rPr>
                        <m:t> </m:t>
                      </m:r>
                      <m:r>
                        <m:rPr>
                          <m:sty m:val="p"/>
                        </m:rPr>
                        <a:rPr lang="en-GB" b="0" i="0" smtClean="0">
                          <a:solidFill>
                            <a:srgbClr val="000000"/>
                          </a:solidFill>
                          <a:latin typeface="Cambria Math"/>
                          <a:ea typeface="Cambria Math"/>
                        </a:rPr>
                        <m:t>coefficients</m:t>
                      </m:r>
                    </m:oMath>
                  </m:oMathPara>
                </a14:m>
                <a:endParaRPr lang="en-GB"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endParaRPr>
              </a:p>
              <a:p>
                <a14:m>
                  <m:oMath xmlns:m="http://schemas.openxmlformats.org/officeDocument/2006/math">
                    <m:sSub>
                      <m:sSubPr>
                        <m:ctrlPr>
                          <a:rPr lang="en-GB" b="1" i="1" smtClean="0">
                            <a:solidFill>
                              <a:srgbClr val="000000"/>
                            </a:solidFill>
                            <a:latin typeface="Cambria Math" panose="02040503050406030204" pitchFamily="18" charset="0"/>
                            <a:ea typeface="Cambria Math"/>
                          </a:rPr>
                        </m:ctrlPr>
                      </m:sSubPr>
                      <m:e>
                        <m:r>
                          <a:rPr lang="en-US" b="1" i="0" smtClean="0">
                            <a:solidFill>
                              <a:srgbClr val="000000"/>
                            </a:solidFill>
                            <a:latin typeface="Cambria Math" panose="02040503050406030204" pitchFamily="18" charset="0"/>
                            <a:ea typeface="Cambria Math"/>
                          </a:rPr>
                          <m:t>𝐃</m:t>
                        </m:r>
                      </m:e>
                      <m:sub>
                        <m:r>
                          <a:rPr lang="en-US" b="1" i="0" smtClean="0">
                            <a:solidFill>
                              <a:srgbClr val="000000"/>
                            </a:solidFill>
                            <a:latin typeface="Cambria Math" panose="02040503050406030204" pitchFamily="18" charset="0"/>
                            <a:ea typeface="Cambria Math"/>
                          </a:rPr>
                          <m:t>(</m:t>
                        </m:r>
                        <m:r>
                          <a:rPr lang="en-US" b="1" i="0" smtClean="0">
                            <a:solidFill>
                              <a:srgbClr val="000000"/>
                            </a:solidFill>
                            <a:latin typeface="Cambria Math" panose="02040503050406030204" pitchFamily="18" charset="0"/>
                            <a:ea typeface="Cambria Math"/>
                          </a:rPr>
                          <m:t>𝐢</m:t>
                        </m:r>
                        <m:r>
                          <a:rPr lang="en-US" b="1" i="0" smtClean="0">
                            <a:solidFill>
                              <a:srgbClr val="000000"/>
                            </a:solidFill>
                            <a:latin typeface="Cambria Math" panose="02040503050406030204" pitchFamily="18" charset="0"/>
                            <a:ea typeface="Cambria Math"/>
                          </a:rPr>
                          <m:t>,</m:t>
                        </m:r>
                        <m:r>
                          <a:rPr lang="en-US" b="1" i="0" smtClean="0">
                            <a:solidFill>
                              <a:srgbClr val="000000"/>
                            </a:solidFill>
                            <a:latin typeface="Cambria Math" panose="02040503050406030204" pitchFamily="18" charset="0"/>
                            <a:ea typeface="Cambria Math"/>
                          </a:rPr>
                          <m:t>𝐢𝐝</m:t>
                        </m:r>
                        <m:r>
                          <a:rPr lang="en-US" b="1" i="0" smtClean="0">
                            <a:solidFill>
                              <a:srgbClr val="000000"/>
                            </a:solidFill>
                            <a:latin typeface="Cambria Math" panose="02040503050406030204" pitchFamily="18" charset="0"/>
                            <a:ea typeface="Cambria Math"/>
                          </a:rPr>
                          <m:t>)</m:t>
                        </m:r>
                      </m:sub>
                    </m:sSub>
                  </m:oMath>
                </a14:m>
                <a:r>
                  <a:rPr lang="en-GB"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14:m>
                  <m:oMath xmlns:m="http://schemas.openxmlformats.org/officeDocument/2006/math">
                    <m:r>
                      <m:rPr>
                        <m:sty m:val="p"/>
                      </m:rPr>
                      <a:rPr lang="en-GB" b="0" i="0" smtClean="0">
                        <a:solidFill>
                          <a:srgbClr val="000000"/>
                        </a:solidFill>
                        <a:latin typeface="Cambria Math"/>
                        <a:ea typeface="Cambria Math"/>
                      </a:rPr>
                      <m:t>Daily</m:t>
                    </m:r>
                    <m:r>
                      <a:rPr lang="en-GB" b="0" i="0" smtClean="0">
                        <a:solidFill>
                          <a:srgbClr val="000000"/>
                        </a:solidFill>
                        <a:latin typeface="Cambria Math"/>
                        <a:ea typeface="Cambria Math"/>
                      </a:rPr>
                      <m:t> </m:t>
                    </m:r>
                    <m:r>
                      <m:rPr>
                        <m:sty m:val="p"/>
                      </m:rPr>
                      <a:rPr lang="en-GB" b="0" i="0" smtClean="0">
                        <a:solidFill>
                          <a:srgbClr val="000000"/>
                        </a:solidFill>
                        <a:latin typeface="Cambria Math"/>
                        <a:ea typeface="Cambria Math"/>
                      </a:rPr>
                      <m:t>coefficients</m:t>
                    </m:r>
                  </m:oMath>
                </a14:m>
                <a:endParaRPr lang="en-GB"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endParaRPr>
              </a:p>
              <a:p>
                <a14:m>
                  <m:oMath xmlns:m="http://schemas.openxmlformats.org/officeDocument/2006/math">
                    <m:sSub>
                      <m:sSubPr>
                        <m:ctrlPr>
                          <a:rPr lang="en-GB" b="1" i="1">
                            <a:solidFill>
                              <a:srgbClr val="000000"/>
                            </a:solidFill>
                            <a:latin typeface="Cambria Math" panose="02040503050406030204" pitchFamily="18" charset="0"/>
                            <a:ea typeface="Cambria Math"/>
                          </a:rPr>
                        </m:ctrlPr>
                      </m:sSubPr>
                      <m:e>
                        <m:r>
                          <a:rPr lang="en-US" b="1" i="0" smtClean="0">
                            <a:solidFill>
                              <a:srgbClr val="000000"/>
                            </a:solidFill>
                            <a:latin typeface="Cambria Math" panose="02040503050406030204" pitchFamily="18" charset="0"/>
                            <a:ea typeface="Cambria Math"/>
                          </a:rPr>
                          <m:t>𝐇</m:t>
                        </m:r>
                      </m:e>
                      <m:sub>
                        <m:d>
                          <m:dPr>
                            <m:ctrlPr>
                              <a:rPr lang="en-GB" b="1" i="1">
                                <a:solidFill>
                                  <a:srgbClr val="000000"/>
                                </a:solidFill>
                                <a:latin typeface="Cambria Math" panose="02040503050406030204" pitchFamily="18" charset="0"/>
                                <a:ea typeface="Cambria Math"/>
                              </a:rPr>
                            </m:ctrlPr>
                          </m:dPr>
                          <m:e>
                            <m:r>
                              <a:rPr lang="en-GB" b="1" i="0" smtClean="0">
                                <a:solidFill>
                                  <a:srgbClr val="000000"/>
                                </a:solidFill>
                                <a:latin typeface="Cambria Math"/>
                                <a:ea typeface="Cambria Math"/>
                              </a:rPr>
                              <m:t>𝐡</m:t>
                            </m:r>
                            <m:r>
                              <a:rPr lang="en-GB" b="1" i="0" smtClean="0">
                                <a:solidFill>
                                  <a:srgbClr val="000000"/>
                                </a:solidFill>
                                <a:latin typeface="Cambria Math"/>
                                <a:ea typeface="Cambria Math"/>
                              </a:rPr>
                              <m:t>,</m:t>
                            </m:r>
                            <m:r>
                              <a:rPr lang="en-GB" b="1" i="0" smtClean="0">
                                <a:solidFill>
                                  <a:srgbClr val="000000"/>
                                </a:solidFill>
                                <a:latin typeface="Cambria Math"/>
                                <a:ea typeface="Cambria Math"/>
                              </a:rPr>
                              <m:t>𝐢𝐜</m:t>
                            </m:r>
                            <m:r>
                              <a:rPr lang="en-GB" b="1" i="0" smtClean="0">
                                <a:solidFill>
                                  <a:srgbClr val="000000"/>
                                </a:solidFill>
                                <a:latin typeface="Cambria Math"/>
                                <a:ea typeface="Cambria Math"/>
                              </a:rPr>
                              <m:t>,</m:t>
                            </m:r>
                            <m:r>
                              <a:rPr lang="en-GB" b="1" i="0" smtClean="0">
                                <a:solidFill>
                                  <a:srgbClr val="000000"/>
                                </a:solidFill>
                                <a:latin typeface="Cambria Math"/>
                                <a:ea typeface="Cambria Math"/>
                              </a:rPr>
                              <m:t>𝐢𝐝</m:t>
                            </m:r>
                            <m:r>
                              <a:rPr lang="en-GB" b="1" i="0" smtClean="0">
                                <a:solidFill>
                                  <a:srgbClr val="000000"/>
                                </a:solidFill>
                                <a:latin typeface="Cambria Math"/>
                                <a:ea typeface="Cambria Math"/>
                              </a:rPr>
                              <m:t>,</m:t>
                            </m:r>
                            <m:r>
                              <a:rPr lang="en-GB" b="1" i="0" smtClean="0">
                                <a:solidFill>
                                  <a:srgbClr val="000000"/>
                                </a:solidFill>
                                <a:latin typeface="Cambria Math"/>
                                <a:ea typeface="Cambria Math"/>
                              </a:rPr>
                              <m:t>𝐢𝐬</m:t>
                            </m:r>
                          </m:e>
                        </m:d>
                      </m:sub>
                    </m:sSub>
                  </m:oMath>
                </a14:m>
                <a:r>
                  <a:rPr lang="en-GB"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14:m>
                  <m:oMath xmlns:m="http://schemas.openxmlformats.org/officeDocument/2006/math">
                    <m:r>
                      <m:rPr>
                        <m:sty m:val="p"/>
                      </m:rPr>
                      <a:rPr lang="en-GB" b="0" i="0" smtClean="0">
                        <a:solidFill>
                          <a:srgbClr val="000000"/>
                        </a:solidFill>
                        <a:latin typeface="Cambria Math"/>
                        <a:ea typeface="Cambria Math"/>
                      </a:rPr>
                      <m:t>Hourly</m:t>
                    </m:r>
                    <m:r>
                      <a:rPr lang="en-GB" b="0" i="0" smtClean="0">
                        <a:solidFill>
                          <a:srgbClr val="000000"/>
                        </a:solidFill>
                        <a:latin typeface="Cambria Math"/>
                        <a:ea typeface="Cambria Math"/>
                      </a:rPr>
                      <m:t> </m:t>
                    </m:r>
                    <m:r>
                      <m:rPr>
                        <m:sty m:val="p"/>
                      </m:rPr>
                      <a:rPr lang="en-GB" b="0" i="0" smtClean="0">
                        <a:solidFill>
                          <a:srgbClr val="000000"/>
                        </a:solidFill>
                        <a:latin typeface="Cambria Math"/>
                        <a:ea typeface="Cambria Math"/>
                      </a:rPr>
                      <m:t>coefficients</m:t>
                    </m:r>
                  </m:oMath>
                </a14:m>
                <a:endParaRPr lang="en-GB"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endParaRPr>
              </a:p>
              <a:p>
                <a14:m>
                  <m:oMath xmlns:m="http://schemas.openxmlformats.org/officeDocument/2006/math">
                    <m:sSub>
                      <m:sSubPr>
                        <m:ctrlPr>
                          <a:rPr lang="en-GB" b="1" i="1">
                            <a:solidFill>
                              <a:srgbClr val="000000"/>
                            </a:solidFill>
                            <a:latin typeface="Cambria Math" panose="02040503050406030204" pitchFamily="18" charset="0"/>
                            <a:ea typeface="Cambria Math"/>
                          </a:rPr>
                        </m:ctrlPr>
                      </m:sSubPr>
                      <m:e>
                        <m:r>
                          <a:rPr lang="en-GB" b="1" i="0" smtClean="0">
                            <a:solidFill>
                              <a:srgbClr val="000000"/>
                            </a:solidFill>
                            <a:latin typeface="Cambria Math"/>
                            <a:ea typeface="Cambria Math"/>
                          </a:rPr>
                          <m:t>𝐞𝐧𝐞𝐫𝐠𝐲</m:t>
                        </m:r>
                      </m:e>
                      <m:sub>
                        <m:r>
                          <a:rPr lang="en-GB" b="1" i="0" smtClean="0">
                            <a:solidFill>
                              <a:srgbClr val="000000"/>
                            </a:solidFill>
                            <a:latin typeface="Cambria Math"/>
                            <a:ea typeface="Cambria Math"/>
                          </a:rPr>
                          <m:t>𝐬</m:t>
                        </m:r>
                      </m:sub>
                    </m:sSub>
                  </m:oMath>
                </a14:m>
                <a:r>
                  <a:rPr lang="en-GB"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a:t>
                </a:r>
                <a14:m>
                  <m:oMath xmlns:m="http://schemas.openxmlformats.org/officeDocument/2006/math">
                    <m:r>
                      <m:rPr>
                        <m:sty m:val="p"/>
                      </m:rPr>
                      <a:rPr lang="en-US" b="0" i="0" smtClean="0">
                        <a:solidFill>
                          <a:srgbClr val="000000"/>
                        </a:solidFill>
                        <a:latin typeface="Cambria Math" panose="02040503050406030204" pitchFamily="18" charset="0"/>
                        <a:ea typeface="Cambria Math"/>
                      </a:rPr>
                      <m:t>Total</m:t>
                    </m:r>
                    <m:r>
                      <a:rPr lang="en-US" b="0" i="0" smtClean="0">
                        <a:solidFill>
                          <a:srgbClr val="000000"/>
                        </a:solidFill>
                        <a:latin typeface="Cambria Math" panose="02040503050406030204" pitchFamily="18" charset="0"/>
                        <a:ea typeface="Cambria Math"/>
                      </a:rPr>
                      <m:t> </m:t>
                    </m:r>
                    <m:r>
                      <m:rPr>
                        <m:sty m:val="p"/>
                      </m:rPr>
                      <a:rPr lang="en-US" b="0" i="0" smtClean="0">
                        <a:solidFill>
                          <a:srgbClr val="000000"/>
                        </a:solidFill>
                        <a:latin typeface="Cambria Math" panose="02040503050406030204" pitchFamily="18" charset="0"/>
                        <a:ea typeface="Cambria Math"/>
                      </a:rPr>
                      <m:t>annual</m:t>
                    </m:r>
                    <m:r>
                      <a:rPr lang="en-US" b="0" i="0" smtClean="0">
                        <a:solidFill>
                          <a:srgbClr val="000000"/>
                        </a:solidFill>
                        <a:latin typeface="Cambria Math" panose="02040503050406030204" pitchFamily="18" charset="0"/>
                        <a:ea typeface="Cambria Math"/>
                      </a:rPr>
                      <m:t> </m:t>
                    </m:r>
                    <m:r>
                      <m:rPr>
                        <m:sty m:val="p"/>
                      </m:rPr>
                      <a:rPr lang="en-US" b="0" i="0" smtClean="0">
                        <a:solidFill>
                          <a:srgbClr val="000000"/>
                        </a:solidFill>
                        <a:latin typeface="Cambria Math" panose="02040503050406030204" pitchFamily="18" charset="0"/>
                        <a:ea typeface="Cambria Math"/>
                      </a:rPr>
                      <m:t>electricity</m:t>
                    </m:r>
                    <m:r>
                      <a:rPr lang="en-GB" b="0" i="0" smtClean="0">
                        <a:solidFill>
                          <a:srgbClr val="000000"/>
                        </a:solidFill>
                        <a:latin typeface="Cambria Math"/>
                        <a:ea typeface="Cambria Math"/>
                      </a:rPr>
                      <m:t> </m:t>
                    </m:r>
                    <m:r>
                      <m:rPr>
                        <m:sty m:val="p"/>
                      </m:rPr>
                      <a:rPr lang="en-GB" b="0" i="0" smtClean="0">
                        <a:solidFill>
                          <a:srgbClr val="000000"/>
                        </a:solidFill>
                        <a:latin typeface="Cambria Math"/>
                        <a:ea typeface="Cambria Math"/>
                      </a:rPr>
                      <m:t>demand</m:t>
                    </m:r>
                    <m:r>
                      <a:rPr lang="en-GB" b="0" i="0" smtClean="0">
                        <a:solidFill>
                          <a:srgbClr val="000000"/>
                        </a:solidFill>
                        <a:latin typeface="Cambria Math"/>
                        <a:ea typeface="Cambria Math"/>
                      </a:rPr>
                      <m:t> </m:t>
                    </m:r>
                    <m:r>
                      <m:rPr>
                        <m:sty m:val="p"/>
                      </m:rPr>
                      <a:rPr lang="en-GB" b="0" i="0" smtClean="0">
                        <a:solidFill>
                          <a:srgbClr val="000000"/>
                        </a:solidFill>
                        <a:latin typeface="Cambria Math"/>
                        <a:ea typeface="Cambria Math"/>
                      </a:rPr>
                      <m:t>of</m:t>
                    </m:r>
                    <m:r>
                      <a:rPr lang="en-GB" b="0" i="0" smtClean="0">
                        <a:solidFill>
                          <a:srgbClr val="000000"/>
                        </a:solidFill>
                        <a:latin typeface="Cambria Math"/>
                        <a:ea typeface="Cambria Math"/>
                      </a:rPr>
                      <m:t> </m:t>
                    </m:r>
                    <m:r>
                      <m:rPr>
                        <m:sty m:val="p"/>
                      </m:rPr>
                      <a:rPr lang="en-GB" b="0" i="0" smtClean="0">
                        <a:solidFill>
                          <a:srgbClr val="000000"/>
                        </a:solidFill>
                        <a:latin typeface="Cambria Math"/>
                        <a:ea typeface="Cambria Math"/>
                      </a:rPr>
                      <m:t>the</m:t>
                    </m:r>
                    <m:r>
                      <a:rPr lang="en-GB" b="0" i="0" smtClean="0">
                        <a:solidFill>
                          <a:srgbClr val="000000"/>
                        </a:solidFill>
                        <a:latin typeface="Cambria Math"/>
                        <a:ea typeface="Cambria Math"/>
                      </a:rPr>
                      <m:t> </m:t>
                    </m:r>
                    <m:r>
                      <m:rPr>
                        <m:sty m:val="p"/>
                      </m:rPr>
                      <a:rPr lang="en-GB" b="0" i="0" smtClean="0">
                        <a:solidFill>
                          <a:srgbClr val="000000"/>
                        </a:solidFill>
                        <a:latin typeface="Cambria Math"/>
                        <a:ea typeface="Cambria Math"/>
                      </a:rPr>
                      <m:t>sector</m:t>
                    </m:r>
                  </m:oMath>
                </a14:m>
                <a:endParaRPr lang="en-GB"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endParaRPr>
              </a:p>
              <a:p>
                <a14:m>
                  <m:oMath xmlns:m="http://schemas.openxmlformats.org/officeDocument/2006/math">
                    <m:sSub>
                      <m:sSubPr>
                        <m:ctrlPr>
                          <a:rPr lang="en-GB" b="1" i="1">
                            <a:solidFill>
                              <a:srgbClr val="000000"/>
                            </a:solidFill>
                            <a:latin typeface="Cambria Math" panose="02040503050406030204" pitchFamily="18" charset="0"/>
                            <a:ea typeface="Cambria Math"/>
                          </a:rPr>
                        </m:ctrlPr>
                      </m:sSubPr>
                      <m:e>
                        <m:r>
                          <a:rPr lang="en-GB" b="1" i="0" smtClean="0">
                            <a:solidFill>
                              <a:srgbClr val="000000"/>
                            </a:solidFill>
                            <a:latin typeface="Cambria Math"/>
                            <a:ea typeface="Cambria Math"/>
                          </a:rPr>
                          <m:t>𝐬𝐡𝐚𝐫𝐞</m:t>
                        </m:r>
                      </m:e>
                      <m:sub>
                        <m:r>
                          <a:rPr lang="en-GB" b="1" i="0" smtClean="0">
                            <a:solidFill>
                              <a:srgbClr val="000000"/>
                            </a:solidFill>
                            <a:latin typeface="Cambria Math"/>
                            <a:ea typeface="Cambria Math"/>
                          </a:rPr>
                          <m:t>𝐢𝐜</m:t>
                        </m:r>
                      </m:sub>
                    </m:sSub>
                  </m:oMath>
                </a14:m>
                <a:r>
                  <a:rPr lang="en-GB"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14:m>
                  <m:oMath xmlns:m="http://schemas.openxmlformats.org/officeDocument/2006/math">
                    <m:r>
                      <m:rPr>
                        <m:sty m:val="p"/>
                      </m:rPr>
                      <a:rPr lang="en-GB" b="0" i="0" smtClean="0">
                        <a:solidFill>
                          <a:srgbClr val="000000"/>
                        </a:solidFill>
                        <a:latin typeface="Cambria Math"/>
                        <a:ea typeface="Cambria Math"/>
                      </a:rPr>
                      <m:t>Client</m:t>
                    </m:r>
                    <m:r>
                      <a:rPr lang="en-GB" b="0" i="0" smtClean="0">
                        <a:solidFill>
                          <a:srgbClr val="000000"/>
                        </a:solidFill>
                        <a:latin typeface="Cambria Math"/>
                        <a:ea typeface="Cambria Math"/>
                      </a:rPr>
                      <m:t> </m:t>
                    </m:r>
                    <m:r>
                      <m:rPr>
                        <m:sty m:val="p"/>
                      </m:rPr>
                      <a:rPr lang="en-GB" b="0" i="0" smtClean="0">
                        <a:solidFill>
                          <a:srgbClr val="000000"/>
                        </a:solidFill>
                        <a:latin typeface="Cambria Math"/>
                        <a:ea typeface="Cambria Math"/>
                      </a:rPr>
                      <m:t>share</m:t>
                    </m:r>
                    <m:r>
                      <a:rPr lang="en-US" b="0" i="0" smtClean="0">
                        <a:solidFill>
                          <a:srgbClr val="000000"/>
                        </a:solidFill>
                        <a:latin typeface="Cambria Math" panose="02040503050406030204" pitchFamily="18" charset="0"/>
                        <a:ea typeface="Cambria Math"/>
                      </a:rPr>
                      <m:t> </m:t>
                    </m:r>
                    <m:r>
                      <m:rPr>
                        <m:sty m:val="p"/>
                      </m:rPr>
                      <a:rPr lang="en-US" b="0" i="0" smtClean="0">
                        <a:solidFill>
                          <a:srgbClr val="000000"/>
                        </a:solidFill>
                        <a:latin typeface="Cambria Math" panose="02040503050406030204" pitchFamily="18" charset="0"/>
                        <a:ea typeface="Cambria Math"/>
                      </a:rPr>
                      <m:t>of</m:t>
                    </m:r>
                    <m:r>
                      <a:rPr lang="en-US" b="0" i="0" smtClean="0">
                        <a:solidFill>
                          <a:srgbClr val="000000"/>
                        </a:solidFill>
                        <a:latin typeface="Cambria Math" panose="02040503050406030204" pitchFamily="18" charset="0"/>
                        <a:ea typeface="Cambria Math"/>
                      </a:rPr>
                      <m:t> </m:t>
                    </m:r>
                    <m:r>
                      <m:rPr>
                        <m:sty m:val="p"/>
                      </m:rPr>
                      <a:rPr lang="en-US" b="0" i="0" smtClean="0">
                        <a:solidFill>
                          <a:srgbClr val="000000"/>
                        </a:solidFill>
                        <a:latin typeface="Cambria Math" panose="02040503050406030204" pitchFamily="18" charset="0"/>
                        <a:ea typeface="Cambria Math"/>
                      </a:rPr>
                      <m:t>sector</m:t>
                    </m:r>
                    <m:r>
                      <a:rPr lang="en-US" b="0" i="0" smtClean="0">
                        <a:solidFill>
                          <a:srgbClr val="000000"/>
                        </a:solidFill>
                        <a:latin typeface="Cambria Math" panose="02040503050406030204" pitchFamily="18" charset="0"/>
                        <a:ea typeface="Cambria Math"/>
                      </a:rPr>
                      <m:t> </m:t>
                    </m:r>
                    <m:r>
                      <m:rPr>
                        <m:sty m:val="p"/>
                      </m:rPr>
                      <a:rPr lang="en-US" b="0" i="0" smtClean="0">
                        <a:solidFill>
                          <a:srgbClr val="000000"/>
                        </a:solidFill>
                        <a:latin typeface="Cambria Math" panose="02040503050406030204" pitchFamily="18" charset="0"/>
                        <a:ea typeface="Cambria Math"/>
                      </a:rPr>
                      <m:t>demand</m:t>
                    </m:r>
                  </m:oMath>
                </a14:m>
                <a:endParaRPr lang="en-GB"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endParaRPr>
              </a:p>
              <a:p>
                <a14:m>
                  <m:oMath xmlns:m="http://schemas.openxmlformats.org/officeDocument/2006/math">
                    <m:r>
                      <a:rPr lang="en-GB" b="1" i="0" smtClean="0">
                        <a:solidFill>
                          <a:srgbClr val="000000"/>
                        </a:solidFill>
                        <a:latin typeface="Cambria Math"/>
                        <a:ea typeface="Cambria Math"/>
                      </a:rPr>
                      <m:t>𝐓𝐥𝐨𝐬</m:t>
                    </m:r>
                  </m:oMath>
                </a14:m>
                <a:r>
                  <a:rPr lang="en-GB"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14:m>
                  <m:oMath xmlns:m="http://schemas.openxmlformats.org/officeDocument/2006/math">
                    <m:r>
                      <m:rPr>
                        <m:sty m:val="p"/>
                      </m:rPr>
                      <a:rPr lang="en-GB" b="0" i="0" smtClean="0">
                        <a:solidFill>
                          <a:srgbClr val="000000"/>
                        </a:solidFill>
                        <a:latin typeface="Cambria Math"/>
                        <a:ea typeface="Cambria Math"/>
                      </a:rPr>
                      <m:t>Transmission</m:t>
                    </m:r>
                    <m:r>
                      <a:rPr lang="en-GB" b="0" i="0" smtClean="0">
                        <a:solidFill>
                          <a:srgbClr val="000000"/>
                        </a:solidFill>
                        <a:latin typeface="Cambria Math"/>
                        <a:ea typeface="Cambria Math"/>
                      </a:rPr>
                      <m:t> </m:t>
                    </m:r>
                    <m:r>
                      <m:rPr>
                        <m:sty m:val="p"/>
                      </m:rPr>
                      <a:rPr lang="en-GB" b="0" i="0" smtClean="0">
                        <a:solidFill>
                          <a:srgbClr val="000000"/>
                        </a:solidFill>
                        <a:latin typeface="Cambria Math"/>
                        <a:ea typeface="Cambria Math"/>
                      </a:rPr>
                      <m:t>losses</m:t>
                    </m:r>
                    <m:r>
                      <a:rPr lang="en-US" b="0" i="0" smtClean="0">
                        <a:solidFill>
                          <a:srgbClr val="000000"/>
                        </a:solidFill>
                        <a:latin typeface="Cambria Math" panose="02040503050406030204" pitchFamily="18" charset="0"/>
                        <a:ea typeface="Cambria Math"/>
                      </a:rPr>
                      <m:t> </m:t>
                    </m:r>
                    <m:r>
                      <m:rPr>
                        <m:sty m:val="p"/>
                      </m:rPr>
                      <a:rPr lang="en-US" b="0" i="0" smtClean="0">
                        <a:solidFill>
                          <a:srgbClr val="000000"/>
                        </a:solidFill>
                        <a:latin typeface="Cambria Math" panose="02040503050406030204" pitchFamily="18" charset="0"/>
                        <a:ea typeface="Cambria Math"/>
                      </a:rPr>
                      <m:t>of</m:t>
                    </m:r>
                    <m:r>
                      <a:rPr lang="en-US" b="0" i="0" smtClean="0">
                        <a:solidFill>
                          <a:srgbClr val="000000"/>
                        </a:solidFill>
                        <a:latin typeface="Cambria Math" panose="02040503050406030204" pitchFamily="18" charset="0"/>
                        <a:ea typeface="Cambria Math"/>
                      </a:rPr>
                      <m:t> </m:t>
                    </m:r>
                    <m:r>
                      <m:rPr>
                        <m:sty m:val="p"/>
                      </m:rPr>
                      <a:rPr lang="en-US" b="0" i="0" smtClean="0">
                        <a:solidFill>
                          <a:srgbClr val="000000"/>
                        </a:solidFill>
                        <a:latin typeface="Cambria Math" panose="02040503050406030204" pitchFamily="18" charset="0"/>
                        <a:ea typeface="Cambria Math"/>
                      </a:rPr>
                      <m:t>system</m:t>
                    </m:r>
                  </m:oMath>
                </a14:m>
                <a:endParaRPr lang="en-GB"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endParaRPr>
              </a:p>
              <a:p>
                <a14:m>
                  <m:oMath xmlns:m="http://schemas.openxmlformats.org/officeDocument/2006/math">
                    <m:sSub>
                      <m:sSubPr>
                        <m:ctrlPr>
                          <a:rPr lang="en-GB" b="1" i="1">
                            <a:solidFill>
                              <a:srgbClr val="000000"/>
                            </a:solidFill>
                            <a:latin typeface="Cambria Math" panose="02040503050406030204" pitchFamily="18" charset="0"/>
                            <a:ea typeface="Cambria Math"/>
                          </a:rPr>
                        </m:ctrlPr>
                      </m:sSubPr>
                      <m:e>
                        <m:r>
                          <a:rPr lang="en-GB" b="1" i="0" smtClean="0">
                            <a:solidFill>
                              <a:srgbClr val="000000"/>
                            </a:solidFill>
                            <a:latin typeface="Cambria Math"/>
                            <a:ea typeface="Cambria Math"/>
                          </a:rPr>
                          <m:t>𝐃𝐥𝐨𝐬</m:t>
                        </m:r>
                      </m:e>
                      <m:sub>
                        <m:r>
                          <a:rPr lang="en-GB" b="1" i="0" smtClean="0">
                            <a:solidFill>
                              <a:srgbClr val="000000"/>
                            </a:solidFill>
                            <a:latin typeface="Cambria Math"/>
                            <a:ea typeface="Cambria Math"/>
                          </a:rPr>
                          <m:t>𝐬</m:t>
                        </m:r>
                      </m:sub>
                    </m:sSub>
                  </m:oMath>
                </a14:m>
                <a:r>
                  <a:rPr lang="en-GB"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14:m>
                  <m:oMath xmlns:m="http://schemas.openxmlformats.org/officeDocument/2006/math">
                    <m:r>
                      <m:rPr>
                        <m:sty m:val="p"/>
                      </m:rPr>
                      <a:rPr lang="en-GB" b="0" i="0" smtClean="0">
                        <a:solidFill>
                          <a:srgbClr val="000000"/>
                        </a:solidFill>
                        <a:latin typeface="Cambria Math"/>
                        <a:ea typeface="Cambria Math"/>
                      </a:rPr>
                      <m:t>Distribution</m:t>
                    </m:r>
                    <m:r>
                      <a:rPr lang="en-GB" b="0" i="0" smtClean="0">
                        <a:solidFill>
                          <a:srgbClr val="000000"/>
                        </a:solidFill>
                        <a:latin typeface="Cambria Math"/>
                        <a:ea typeface="Cambria Math"/>
                      </a:rPr>
                      <m:t> </m:t>
                    </m:r>
                    <m:r>
                      <m:rPr>
                        <m:sty m:val="p"/>
                      </m:rPr>
                      <a:rPr lang="en-GB" b="0" i="0" smtClean="0">
                        <a:solidFill>
                          <a:srgbClr val="000000"/>
                        </a:solidFill>
                        <a:latin typeface="Cambria Math"/>
                        <a:ea typeface="Cambria Math"/>
                      </a:rPr>
                      <m:t>losses</m:t>
                    </m:r>
                    <m:r>
                      <a:rPr lang="en-GB" b="0" i="0" smtClean="0">
                        <a:solidFill>
                          <a:srgbClr val="000000"/>
                        </a:solidFill>
                        <a:latin typeface="Cambria Math"/>
                        <a:ea typeface="Cambria Math"/>
                      </a:rPr>
                      <m:t> </m:t>
                    </m:r>
                    <m:r>
                      <m:rPr>
                        <m:sty m:val="p"/>
                      </m:rPr>
                      <a:rPr lang="en-GB" b="0" i="0" smtClean="0">
                        <a:solidFill>
                          <a:srgbClr val="000000"/>
                        </a:solidFill>
                        <a:latin typeface="Cambria Math"/>
                        <a:ea typeface="Cambria Math"/>
                      </a:rPr>
                      <m:t>of</m:t>
                    </m:r>
                    <m:r>
                      <a:rPr lang="en-GB" b="0" i="0" smtClean="0">
                        <a:solidFill>
                          <a:srgbClr val="000000"/>
                        </a:solidFill>
                        <a:latin typeface="Cambria Math"/>
                        <a:ea typeface="Cambria Math"/>
                      </a:rPr>
                      <m:t> </m:t>
                    </m:r>
                    <m:r>
                      <m:rPr>
                        <m:sty m:val="p"/>
                      </m:rPr>
                      <a:rPr lang="en-GB" b="0" i="0" smtClean="0">
                        <a:solidFill>
                          <a:srgbClr val="000000"/>
                        </a:solidFill>
                        <a:latin typeface="Cambria Math"/>
                        <a:ea typeface="Cambria Math"/>
                      </a:rPr>
                      <m:t>the</m:t>
                    </m:r>
                    <m:r>
                      <a:rPr lang="en-GB" b="0" i="0" smtClean="0">
                        <a:solidFill>
                          <a:srgbClr val="000000"/>
                        </a:solidFill>
                        <a:latin typeface="Cambria Math"/>
                        <a:ea typeface="Cambria Math"/>
                      </a:rPr>
                      <m:t> </m:t>
                    </m:r>
                    <m:r>
                      <m:rPr>
                        <m:sty m:val="p"/>
                      </m:rPr>
                      <a:rPr lang="en-GB" b="0" i="0" smtClean="0">
                        <a:solidFill>
                          <a:srgbClr val="000000"/>
                        </a:solidFill>
                        <a:latin typeface="Cambria Math"/>
                        <a:ea typeface="Cambria Math"/>
                      </a:rPr>
                      <m:t>sector</m:t>
                    </m:r>
                  </m:oMath>
                </a14:m>
                <a:endParaRPr lang="en-GB"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endParaRPr>
              </a:p>
              <a:p>
                <a14:m>
                  <m:oMath xmlns:m="http://schemas.openxmlformats.org/officeDocument/2006/math">
                    <m:r>
                      <a:rPr lang="en-GB" b="1" i="0" smtClean="0">
                        <a:solidFill>
                          <a:srgbClr val="000000"/>
                        </a:solidFill>
                        <a:latin typeface="Cambria Math"/>
                        <a:ea typeface="Cambria Math"/>
                      </a:rPr>
                      <m:t>𝐝𝐝</m:t>
                    </m:r>
                  </m:oMath>
                </a14:m>
                <a:r>
                  <a:rPr lang="en-GB"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14:m>
                  <m:oMath xmlns:m="http://schemas.openxmlformats.org/officeDocument/2006/math">
                    <m:r>
                      <m:rPr>
                        <m:sty m:val="p"/>
                      </m:rPr>
                      <a:rPr lang="en-GB" b="0" i="0" smtClean="0">
                        <a:solidFill>
                          <a:srgbClr val="000000"/>
                        </a:solidFill>
                        <a:latin typeface="Cambria Math"/>
                        <a:ea typeface="Cambria Math"/>
                      </a:rPr>
                      <m:t>Number</m:t>
                    </m:r>
                    <m:r>
                      <a:rPr lang="en-GB" b="0" i="0" smtClean="0">
                        <a:solidFill>
                          <a:srgbClr val="000000"/>
                        </a:solidFill>
                        <a:latin typeface="Cambria Math"/>
                        <a:ea typeface="Cambria Math"/>
                      </a:rPr>
                      <m:t> </m:t>
                    </m:r>
                    <m:r>
                      <m:rPr>
                        <m:sty m:val="p"/>
                      </m:rPr>
                      <a:rPr lang="en-GB" b="0" i="0" smtClean="0">
                        <a:solidFill>
                          <a:srgbClr val="000000"/>
                        </a:solidFill>
                        <a:latin typeface="Cambria Math"/>
                        <a:ea typeface="Cambria Math"/>
                      </a:rPr>
                      <m:t>of</m:t>
                    </m:r>
                    <m:r>
                      <a:rPr lang="en-GB" b="0" i="0" smtClean="0">
                        <a:solidFill>
                          <a:srgbClr val="000000"/>
                        </a:solidFill>
                        <a:latin typeface="Cambria Math"/>
                        <a:ea typeface="Cambria Math"/>
                      </a:rPr>
                      <m:t> </m:t>
                    </m:r>
                    <m:r>
                      <m:rPr>
                        <m:sty m:val="p"/>
                      </m:rPr>
                      <a:rPr lang="en-GB" b="0" i="0" smtClean="0">
                        <a:solidFill>
                          <a:srgbClr val="000000"/>
                        </a:solidFill>
                        <a:latin typeface="Cambria Math"/>
                        <a:ea typeface="Cambria Math"/>
                      </a:rPr>
                      <m:t>days</m:t>
                    </m:r>
                    <m:r>
                      <a:rPr lang="en-GB" b="0" i="0" smtClean="0">
                        <a:solidFill>
                          <a:srgbClr val="000000"/>
                        </a:solidFill>
                        <a:latin typeface="Cambria Math"/>
                        <a:ea typeface="Cambria Math"/>
                      </a:rPr>
                      <m:t> </m:t>
                    </m:r>
                    <m:r>
                      <m:rPr>
                        <m:sty m:val="p"/>
                      </m:rPr>
                      <a:rPr lang="en-GB" b="0" i="0" smtClean="0">
                        <a:solidFill>
                          <a:srgbClr val="000000"/>
                        </a:solidFill>
                        <a:latin typeface="Cambria Math"/>
                        <a:ea typeface="Cambria Math"/>
                      </a:rPr>
                      <m:t>of</m:t>
                    </m:r>
                    <m:r>
                      <a:rPr lang="en-GB" b="0" i="0" smtClean="0">
                        <a:solidFill>
                          <a:srgbClr val="000000"/>
                        </a:solidFill>
                        <a:latin typeface="Cambria Math"/>
                        <a:ea typeface="Cambria Math"/>
                      </a:rPr>
                      <m:t> </m:t>
                    </m:r>
                    <m:r>
                      <m:rPr>
                        <m:sty m:val="p"/>
                      </m:rPr>
                      <a:rPr lang="en-GB" b="0" i="0" smtClean="0">
                        <a:solidFill>
                          <a:srgbClr val="000000"/>
                        </a:solidFill>
                        <a:latin typeface="Cambria Math"/>
                        <a:ea typeface="Cambria Math"/>
                      </a:rPr>
                      <m:t>the</m:t>
                    </m:r>
                    <m:r>
                      <a:rPr lang="en-GB" b="0" i="0" smtClean="0">
                        <a:solidFill>
                          <a:srgbClr val="000000"/>
                        </a:solidFill>
                        <a:latin typeface="Cambria Math"/>
                        <a:ea typeface="Cambria Math"/>
                      </a:rPr>
                      <m:t> </m:t>
                    </m:r>
                    <m:r>
                      <m:rPr>
                        <m:sty m:val="p"/>
                      </m:rPr>
                      <a:rPr lang="en-GB" b="0" i="0" smtClean="0">
                        <a:solidFill>
                          <a:srgbClr val="000000"/>
                        </a:solidFill>
                        <a:latin typeface="Cambria Math"/>
                        <a:ea typeface="Cambria Math"/>
                      </a:rPr>
                      <m:t>year</m:t>
                    </m:r>
                    <m:r>
                      <a:rPr lang="en-US" b="0" i="0" smtClean="0">
                        <a:solidFill>
                          <a:srgbClr val="000000"/>
                        </a:solidFill>
                        <a:latin typeface="Cambria Math" panose="02040503050406030204" pitchFamily="18" charset="0"/>
                        <a:ea typeface="Cambria Math"/>
                      </a:rPr>
                      <m:t> (365 </m:t>
                    </m:r>
                    <m:r>
                      <m:rPr>
                        <m:sty m:val="p"/>
                      </m:rPr>
                      <a:rPr lang="en-US" b="0" i="0" smtClean="0">
                        <a:solidFill>
                          <a:srgbClr val="000000"/>
                        </a:solidFill>
                        <a:latin typeface="Cambria Math" panose="02040503050406030204" pitchFamily="18" charset="0"/>
                        <a:ea typeface="Cambria Math"/>
                      </a:rPr>
                      <m:t>or</m:t>
                    </m:r>
                    <m:r>
                      <a:rPr lang="en-US" b="0" i="0" smtClean="0">
                        <a:solidFill>
                          <a:srgbClr val="000000"/>
                        </a:solidFill>
                        <a:latin typeface="Cambria Math" panose="02040503050406030204" pitchFamily="18" charset="0"/>
                        <a:ea typeface="Cambria Math"/>
                      </a:rPr>
                      <m:t> 366)</m:t>
                    </m:r>
                  </m:oMath>
                </a14:m>
                <a:endParaRPr lang="en-GB"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endParaRPr>
              </a:p>
            </p:txBody>
          </p:sp>
        </mc:Choice>
        <mc:Fallback xmlns="">
          <p:sp>
            <p:nvSpPr>
              <p:cNvPr id="15" name="Rectangle 14">
                <a:extLst>
                  <a:ext uri="{FF2B5EF4-FFF2-40B4-BE49-F238E27FC236}">
                    <a16:creationId xmlns:a16="http://schemas.microsoft.com/office/drawing/2014/main" id="{79D30AB8-0B44-4C1C-B6C9-C37D132BED6E}"/>
                  </a:ext>
                </a:extLst>
              </p:cNvPr>
              <p:cNvSpPr>
                <a:spLocks noRot="1" noChangeAspect="1" noMove="1" noResize="1" noEditPoints="1" noAdjustHandles="1" noChangeArrowheads="1" noChangeShapeType="1" noTextEdit="1"/>
              </p:cNvSpPr>
              <p:nvPr/>
            </p:nvSpPr>
            <p:spPr>
              <a:xfrm>
                <a:off x="6195214" y="2831197"/>
                <a:ext cx="5435677" cy="3224024"/>
              </a:xfrm>
              <a:prstGeom prst="rect">
                <a:avLst/>
              </a:prstGeom>
              <a:blipFill>
                <a:blip r:embed="rId5"/>
                <a:stretch>
                  <a:fillRect l="-897" t="-756" b="-207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BB351DBE-5B76-4EAA-B559-149DAED01F3E}"/>
                  </a:ext>
                </a:extLst>
              </p:cNvPr>
              <p:cNvSpPr/>
              <p:nvPr/>
            </p:nvSpPr>
            <p:spPr>
              <a:xfrm>
                <a:off x="2101562" y="3376248"/>
                <a:ext cx="3377397" cy="85600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GB" sz="2400" i="1" smtClean="0">
                              <a:solidFill>
                                <a:srgbClr val="000000"/>
                              </a:solidFill>
                              <a:latin typeface="Cambria Math" panose="02040503050406030204" pitchFamily="18" charset="0"/>
                              <a:ea typeface="Cambria Math"/>
                            </a:rPr>
                          </m:ctrlPr>
                        </m:fPr>
                        <m:num>
                          <m:sSub>
                            <m:sSubPr>
                              <m:ctrlPr>
                                <a:rPr lang="en-US" sz="2400" i="1" smtClean="0">
                                  <a:solidFill>
                                    <a:srgbClr val="000000"/>
                                  </a:solidFill>
                                  <a:latin typeface="Cambria Math" panose="02040503050406030204" pitchFamily="18" charset="0"/>
                                  <a:ea typeface="Cambria Math"/>
                                </a:rPr>
                              </m:ctrlPr>
                            </m:sSubPr>
                            <m:e>
                              <m:r>
                                <a:rPr lang="en-US" sz="2400" b="0" i="1" smtClean="0">
                                  <a:solidFill>
                                    <a:srgbClr val="000000"/>
                                  </a:solidFill>
                                  <a:latin typeface="Cambria Math" panose="02040503050406030204" pitchFamily="18" charset="0"/>
                                  <a:ea typeface="Cambria Math"/>
                                </a:rPr>
                                <m:t>𝑒𝑛𝑒𝑟𝑔𝑦</m:t>
                              </m:r>
                              <m:r>
                                <a:rPr lang="en-US" sz="2400" b="0" i="1" smtClean="0">
                                  <a:solidFill>
                                    <a:srgbClr val="000000"/>
                                  </a:solidFill>
                                  <a:latin typeface="Cambria Math" panose="02040503050406030204" pitchFamily="18" charset="0"/>
                                  <a:ea typeface="Cambria Math"/>
                                </a:rPr>
                                <m:t> </m:t>
                              </m:r>
                            </m:e>
                            <m:sub>
                              <m:r>
                                <a:rPr lang="en-US" sz="2400" b="0" i="1" smtClean="0">
                                  <a:solidFill>
                                    <a:srgbClr val="000000"/>
                                  </a:solidFill>
                                  <a:latin typeface="Cambria Math" panose="02040503050406030204" pitchFamily="18" charset="0"/>
                                  <a:ea typeface="Cambria Math"/>
                                </a:rPr>
                                <m:t>𝑠</m:t>
                              </m:r>
                            </m:sub>
                          </m:sSub>
                          <m:r>
                            <a:rPr lang="en-US" sz="2400" b="0" i="1" smtClean="0">
                              <a:solidFill>
                                <a:srgbClr val="000000"/>
                              </a:solidFill>
                              <a:latin typeface="Cambria Math" panose="02040503050406030204" pitchFamily="18" charset="0"/>
                              <a:ea typeface="Cambria Math"/>
                            </a:rPr>
                            <m:t>∗</m:t>
                          </m:r>
                          <m:sSub>
                            <m:sSubPr>
                              <m:ctrlPr>
                                <a:rPr lang="en-US" sz="2400" i="1" smtClean="0">
                                  <a:solidFill>
                                    <a:srgbClr val="000000"/>
                                  </a:solidFill>
                                  <a:latin typeface="Cambria Math" panose="02040503050406030204" pitchFamily="18" charset="0"/>
                                  <a:ea typeface="Cambria Math"/>
                                </a:rPr>
                              </m:ctrlPr>
                            </m:sSubPr>
                            <m:e>
                              <m:r>
                                <a:rPr lang="en-US" sz="2400" b="0" i="1" smtClean="0">
                                  <a:solidFill>
                                    <a:srgbClr val="000000"/>
                                  </a:solidFill>
                                  <a:latin typeface="Cambria Math" panose="02040503050406030204" pitchFamily="18" charset="0"/>
                                  <a:ea typeface="Cambria Math"/>
                                </a:rPr>
                                <m:t>𝑠h𝑎𝑟𝑒</m:t>
                              </m:r>
                            </m:e>
                            <m:sub>
                              <m:r>
                                <a:rPr lang="en-US" sz="2400" b="0" i="1" smtClean="0">
                                  <a:solidFill>
                                    <a:srgbClr val="000000"/>
                                  </a:solidFill>
                                  <a:latin typeface="Cambria Math" panose="02040503050406030204" pitchFamily="18" charset="0"/>
                                  <a:ea typeface="Cambria Math"/>
                                </a:rPr>
                                <m:t>𝑖𝑐</m:t>
                              </m:r>
                            </m:sub>
                          </m:sSub>
                        </m:num>
                        <m:den>
                          <m:d>
                            <m:dPr>
                              <m:ctrlPr>
                                <a:rPr lang="en-GB" sz="2400" i="1">
                                  <a:solidFill>
                                    <a:srgbClr val="000000"/>
                                  </a:solidFill>
                                  <a:latin typeface="Cambria Math" panose="02040503050406030204" pitchFamily="18" charset="0"/>
                                  <a:ea typeface="Cambria Math"/>
                                </a:rPr>
                              </m:ctrlPr>
                            </m:dPr>
                            <m:e>
                              <m:r>
                                <a:rPr lang="en-GB" sz="2400" b="0" i="1">
                                  <a:solidFill>
                                    <a:srgbClr val="000000"/>
                                  </a:solidFill>
                                  <a:latin typeface="Cambria Math"/>
                                  <a:ea typeface="Cambria Math"/>
                                </a:rPr>
                                <m:t>𝑑𝑑</m:t>
                              </m:r>
                              <m:r>
                                <a:rPr lang="en-GB" sz="2400" b="0" i="1">
                                  <a:solidFill>
                                    <a:srgbClr val="000000"/>
                                  </a:solidFill>
                                  <a:latin typeface="Cambria Math"/>
                                  <a:ea typeface="Cambria Math"/>
                                </a:rPr>
                                <m:t>∗24</m:t>
                              </m:r>
                            </m:e>
                          </m:d>
                          <m:r>
                            <a:rPr lang="en-US" sz="2400" b="0" i="1" smtClean="0">
                              <a:solidFill>
                                <a:srgbClr val="000000"/>
                              </a:solidFill>
                              <a:latin typeface="Cambria Math" panose="02040503050406030204" pitchFamily="18" charset="0"/>
                              <a:ea typeface="Cambria Math"/>
                            </a:rPr>
                            <m:t>∗</m:t>
                          </m:r>
                          <m:r>
                            <a:rPr lang="en-US" sz="2400" b="0" i="1" smtClean="0">
                              <a:solidFill>
                                <a:srgbClr val="000000"/>
                              </a:solidFill>
                              <a:latin typeface="Cambria Math" panose="02040503050406030204" pitchFamily="18" charset="0"/>
                              <a:ea typeface="Cambria Math"/>
                            </a:rPr>
                            <m:t>𝑇𝑙𝑜𝑠</m:t>
                          </m:r>
                          <m:r>
                            <a:rPr lang="en-US" sz="2400" b="0" i="1" smtClean="0">
                              <a:solidFill>
                                <a:srgbClr val="000000"/>
                              </a:solidFill>
                              <a:latin typeface="Cambria Math" panose="02040503050406030204" pitchFamily="18" charset="0"/>
                              <a:ea typeface="Cambria Math"/>
                            </a:rPr>
                            <m:t>∗</m:t>
                          </m:r>
                          <m:sSub>
                            <m:sSubPr>
                              <m:ctrlPr>
                                <a:rPr lang="en-US" sz="2400" i="1" smtClean="0">
                                  <a:solidFill>
                                    <a:srgbClr val="000000"/>
                                  </a:solidFill>
                                  <a:latin typeface="Cambria Math" panose="02040503050406030204" pitchFamily="18" charset="0"/>
                                  <a:ea typeface="Cambria Math"/>
                                </a:rPr>
                              </m:ctrlPr>
                            </m:sSubPr>
                            <m:e>
                              <m:r>
                                <a:rPr lang="en-US" sz="2400" b="0" i="1" smtClean="0">
                                  <a:solidFill>
                                    <a:srgbClr val="000000"/>
                                  </a:solidFill>
                                  <a:latin typeface="Cambria Math" panose="02040503050406030204" pitchFamily="18" charset="0"/>
                                  <a:ea typeface="Cambria Math"/>
                                </a:rPr>
                                <m:t>𝐷𝑙𝑜𝑠</m:t>
                              </m:r>
                            </m:e>
                            <m:sub>
                              <m:r>
                                <a:rPr lang="en-US" sz="2400" b="0" i="1" smtClean="0">
                                  <a:solidFill>
                                    <a:srgbClr val="000000"/>
                                  </a:solidFill>
                                  <a:latin typeface="Cambria Math" panose="02040503050406030204" pitchFamily="18" charset="0"/>
                                  <a:ea typeface="Cambria Math"/>
                                </a:rPr>
                                <m:t>𝑠</m:t>
                              </m:r>
                            </m:sub>
                          </m:sSub>
                          <m:r>
                            <a:rPr lang="en-GB" sz="2400" b="0" i="1">
                              <a:solidFill>
                                <a:srgbClr val="000000"/>
                              </a:solidFill>
                              <a:latin typeface="Cambria Math"/>
                              <a:ea typeface="Cambria Math"/>
                            </a:rPr>
                            <m:t> </m:t>
                          </m:r>
                        </m:den>
                      </m:f>
                    </m:oMath>
                  </m:oMathPara>
                </a14:m>
                <a:endParaRPr lang="en-GB" sz="2400" i="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endParaRPr>
              </a:p>
            </p:txBody>
          </p:sp>
        </mc:Choice>
        <mc:Fallback xmlns="">
          <p:sp>
            <p:nvSpPr>
              <p:cNvPr id="19" name="Rectangle 18">
                <a:extLst>
                  <a:ext uri="{FF2B5EF4-FFF2-40B4-BE49-F238E27FC236}">
                    <a16:creationId xmlns:a16="http://schemas.microsoft.com/office/drawing/2014/main" id="{BB351DBE-5B76-4EAA-B559-149DAED01F3E}"/>
                  </a:ext>
                </a:extLst>
              </p:cNvPr>
              <p:cNvSpPr>
                <a:spLocks noRot="1" noChangeAspect="1" noMove="1" noResize="1" noEditPoints="1" noAdjustHandles="1" noChangeArrowheads="1" noChangeShapeType="1" noTextEdit="1"/>
              </p:cNvSpPr>
              <p:nvPr/>
            </p:nvSpPr>
            <p:spPr>
              <a:xfrm>
                <a:off x="2101562" y="3376248"/>
                <a:ext cx="3377397" cy="856004"/>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id="{546F8D10-83D4-4E1F-A70C-CD2375922D60}"/>
                  </a:ext>
                </a:extLst>
              </p:cNvPr>
              <p:cNvSpPr/>
              <p:nvPr/>
            </p:nvSpPr>
            <p:spPr>
              <a:xfrm>
                <a:off x="738952" y="3455561"/>
                <a:ext cx="1416542" cy="4917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sz="2400" i="1" smtClean="0">
                              <a:solidFill>
                                <a:srgbClr val="000000"/>
                              </a:solidFill>
                              <a:latin typeface="Cambria Math" panose="02040503050406030204" pitchFamily="18" charset="0"/>
                              <a:ea typeface="Cambria Math"/>
                            </a:rPr>
                          </m:ctrlPr>
                        </m:sSubPr>
                        <m:e>
                          <m:r>
                            <a:rPr lang="en-US" sz="2400" b="0" i="1" smtClean="0">
                              <a:solidFill>
                                <a:srgbClr val="000000"/>
                              </a:solidFill>
                              <a:latin typeface="Cambria Math" panose="02040503050406030204" pitchFamily="18" charset="0"/>
                              <a:ea typeface="Cambria Math"/>
                            </a:rPr>
                            <m:t>𝑃</m:t>
                          </m:r>
                        </m:e>
                        <m:sub>
                          <m:r>
                            <a:rPr lang="en-US" sz="2400" b="0" i="1" smtClean="0">
                              <a:solidFill>
                                <a:srgbClr val="000000"/>
                              </a:solidFill>
                              <a:latin typeface="Cambria Math" panose="02040503050406030204" pitchFamily="18" charset="0"/>
                              <a:ea typeface="Cambria Math"/>
                            </a:rPr>
                            <m:t>𝑎𝑣𝑔</m:t>
                          </m:r>
                          <m:r>
                            <a:rPr lang="en-US" sz="2400" b="0" i="1" smtClean="0">
                              <a:solidFill>
                                <a:srgbClr val="000000"/>
                              </a:solidFill>
                              <a:latin typeface="Cambria Math" panose="02040503050406030204" pitchFamily="18" charset="0"/>
                              <a:ea typeface="Cambria Math"/>
                            </a:rPr>
                            <m:t>,</m:t>
                          </m:r>
                          <m:r>
                            <a:rPr lang="en-US" sz="2400" b="0" i="1">
                              <a:solidFill>
                                <a:srgbClr val="000000"/>
                              </a:solidFill>
                              <a:latin typeface="Cambria Math" panose="02040503050406030204" pitchFamily="18" charset="0"/>
                              <a:ea typeface="Cambria Math"/>
                            </a:rPr>
                            <m:t>𝑖𝑐</m:t>
                          </m:r>
                        </m:sub>
                      </m:sSub>
                      <m:r>
                        <a:rPr lang="en-GB" sz="2400" b="0" i="1">
                          <a:solidFill>
                            <a:srgbClr val="000000"/>
                          </a:solidFill>
                          <a:latin typeface="Cambria Math"/>
                          <a:ea typeface="Cambria Math"/>
                        </a:rPr>
                        <m:t>=</m:t>
                      </m:r>
                    </m:oMath>
                  </m:oMathPara>
                </a14:m>
                <a:endParaRPr lang="en-GB" sz="2400" i="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endParaRPr>
              </a:p>
            </p:txBody>
          </p:sp>
        </mc:Choice>
        <mc:Fallback xmlns="">
          <p:sp>
            <p:nvSpPr>
              <p:cNvPr id="20" name="Rectangle 19">
                <a:extLst>
                  <a:ext uri="{FF2B5EF4-FFF2-40B4-BE49-F238E27FC236}">
                    <a16:creationId xmlns:a16="http://schemas.microsoft.com/office/drawing/2014/main" id="{546F8D10-83D4-4E1F-A70C-CD2375922D60}"/>
                  </a:ext>
                </a:extLst>
              </p:cNvPr>
              <p:cNvSpPr>
                <a:spLocks noRot="1" noChangeAspect="1" noMove="1" noResize="1" noEditPoints="1" noAdjustHandles="1" noChangeArrowheads="1" noChangeShapeType="1" noTextEdit="1"/>
              </p:cNvSpPr>
              <p:nvPr/>
            </p:nvSpPr>
            <p:spPr>
              <a:xfrm>
                <a:off x="738952" y="3455561"/>
                <a:ext cx="1416542" cy="491738"/>
              </a:xfrm>
              <a:prstGeom prst="rect">
                <a:avLst/>
              </a:prstGeom>
              <a:blipFill>
                <a:blip r:embed="rId7"/>
                <a:stretch>
                  <a:fillRect b="-7407"/>
                </a:stretch>
              </a:blipFill>
            </p:spPr>
            <p:txBody>
              <a:bodyPr/>
              <a:lstStyle/>
              <a:p>
                <a:r>
                  <a:rPr lang="en-US">
                    <a:noFill/>
                  </a:rPr>
                  <a:t> </a:t>
                </a:r>
              </a:p>
            </p:txBody>
          </p:sp>
        </mc:Fallback>
      </mc:AlternateContent>
      <p:sp>
        <p:nvSpPr>
          <p:cNvPr id="17" name="Content Placeholder 3">
            <a:extLst>
              <a:ext uri="{FF2B5EF4-FFF2-40B4-BE49-F238E27FC236}">
                <a16:creationId xmlns:a16="http://schemas.microsoft.com/office/drawing/2014/main" id="{9A9DB422-EC14-D849-A61F-312D1E8863B2}"/>
              </a:ext>
            </a:extLst>
          </p:cNvPr>
          <p:cNvSpPr>
            <a:spLocks noGrp="1"/>
          </p:cNvSpPr>
          <p:nvPr>
            <p:ph idx="1"/>
          </p:nvPr>
        </p:nvSpPr>
        <p:spPr>
          <a:xfrm>
            <a:off x="838200" y="1825625"/>
            <a:ext cx="10515600" cy="549440"/>
          </a:xfrm>
        </p:spPr>
        <p:txBody>
          <a:bodyPr/>
          <a:lstStyle/>
          <a:p>
            <a:pPr marL="0" indent="0">
              <a:lnSpc>
                <a:spcPct val="100000"/>
              </a:lnSpc>
              <a:buNone/>
            </a:pPr>
            <a:r>
              <a:rPr lang="en-GB" sz="2000" b="1" dirty="0">
                <a:solidFill>
                  <a:schemeClr val="accent5">
                    <a:lumMod val="60000"/>
                    <a:lumOff val="40000"/>
                  </a:schemeClr>
                </a:solidFill>
                <a:latin typeface="Open Sans"/>
              </a:rPr>
              <a:t>Hourly electricity demand by client</a:t>
            </a:r>
            <a:endParaRPr lang="en-US" dirty="0">
              <a:solidFill>
                <a:schemeClr val="accent5">
                  <a:lumMod val="60000"/>
                  <a:lumOff val="40000"/>
                </a:schemeClr>
              </a:solidFill>
            </a:endParaRPr>
          </a:p>
          <a:p>
            <a:endParaRPr lang="en-GB" dirty="0"/>
          </a:p>
        </p:txBody>
      </p:sp>
      <p:sp>
        <p:nvSpPr>
          <p:cNvPr id="3" name="Title 10">
            <a:extLst>
              <a:ext uri="{FF2B5EF4-FFF2-40B4-BE49-F238E27FC236}">
                <a16:creationId xmlns:a16="http://schemas.microsoft.com/office/drawing/2014/main" id="{75A272AB-B505-4936-AF80-7A81F1B9A19E}"/>
              </a:ext>
            </a:extLst>
          </p:cNvPr>
          <p:cNvSpPr txBox="1">
            <a:spLocks/>
          </p:cNvSpPr>
          <p:nvPr/>
        </p:nvSpPr>
        <p:spPr>
          <a:xfrm>
            <a:off x="866296" y="462319"/>
            <a:ext cx="10876613" cy="137633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a:latin typeface="Open Sans"/>
              </a:rPr>
              <a:t>Lecture 10.1 </a:t>
            </a:r>
            <a:br>
              <a:rPr lang="en-GB" sz="4400">
                <a:latin typeface="Open Sans"/>
              </a:rPr>
            </a:br>
            <a:r>
              <a:rPr lang="en-GB" sz="4400">
                <a:latin typeface="Open Sans"/>
              </a:rPr>
              <a:t>Aggregating hourly demand </a:t>
            </a:r>
            <a:endParaRPr lang="en-GB" sz="4400">
              <a:latin typeface="Open Sans"/>
              <a:ea typeface="+mj-lt"/>
              <a:cs typeface="+mj-lt"/>
            </a:endParaRPr>
          </a:p>
        </p:txBody>
      </p:sp>
    </p:spTree>
    <p:extLst>
      <p:ext uri="{BB962C8B-B14F-4D97-AF65-F5344CB8AC3E}">
        <p14:creationId xmlns:p14="http://schemas.microsoft.com/office/powerpoint/2010/main" val="56637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Graphical user interface, sunburst chart&#10;&#10;Description automatically generated">
            <a:extLst>
              <a:ext uri="{FF2B5EF4-FFF2-40B4-BE49-F238E27FC236}">
                <a16:creationId xmlns:a16="http://schemas.microsoft.com/office/drawing/2014/main" id="{A310617B-8196-4314-A468-96623CD6461E}"/>
              </a:ext>
            </a:extLst>
          </p:cNvPr>
          <p:cNvPicPr>
            <a:picLocks noChangeAspect="1"/>
          </p:cNvPicPr>
          <p:nvPr/>
        </p:nvPicPr>
        <p:blipFill>
          <a:blip r:embed="rId3"/>
          <a:stretch>
            <a:fillRect/>
          </a:stretch>
        </p:blipFill>
        <p:spPr>
          <a:xfrm>
            <a:off x="4665" y="-1148"/>
            <a:ext cx="12198220" cy="6860293"/>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6</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E1DC2AF0-C3FA-45B0-A42E-172CBD4EE7EE}"/>
                  </a:ext>
                </a:extLst>
              </p:cNvPr>
              <p:cNvSpPr txBox="1"/>
              <p:nvPr/>
            </p:nvSpPr>
            <p:spPr>
              <a:xfrm>
                <a:off x="1123208" y="2620030"/>
                <a:ext cx="3464090" cy="96853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2000" i="1">
                              <a:latin typeface="Cambria Math" panose="02040503050406030204" pitchFamily="18" charset="0"/>
                            </a:rPr>
                          </m:ctrlPr>
                        </m:sSubPr>
                        <m:e>
                          <m:r>
                            <a:rPr lang="en-US" sz="2000" i="1">
                              <a:latin typeface="Cambria Math" panose="02040503050406030204" pitchFamily="18" charset="0"/>
                            </a:rPr>
                            <m:t>𝑷</m:t>
                          </m:r>
                        </m:e>
                        <m:sub>
                          <m:d>
                            <m:dPr>
                              <m:ctrlPr>
                                <a:rPr lang="en-GB" sz="2000" i="1">
                                  <a:latin typeface="Cambria Math" panose="02040503050406030204" pitchFamily="18" charset="0"/>
                                </a:rPr>
                              </m:ctrlPr>
                            </m:dPr>
                            <m:e>
                              <m:r>
                                <a:rPr lang="en-GB" sz="2000" i="1">
                                  <a:latin typeface="Cambria Math"/>
                                </a:rPr>
                                <m:t>𝒔</m:t>
                              </m:r>
                              <m:r>
                                <a:rPr lang="en-GB" sz="2000" i="1">
                                  <a:latin typeface="Cambria Math"/>
                                </a:rPr>
                                <m:t>,</m:t>
                              </m:r>
                              <m:r>
                                <a:rPr lang="en-GB" sz="2000" i="1">
                                  <a:latin typeface="Cambria Math"/>
                                </a:rPr>
                                <m:t>𝒉</m:t>
                              </m:r>
                            </m:e>
                          </m:d>
                        </m:sub>
                      </m:sSub>
                      <m:r>
                        <a:rPr lang="en-GB" sz="2000" i="1">
                          <a:latin typeface="Cambria Math"/>
                          <a:ea typeface="Cambria Math"/>
                        </a:rPr>
                        <m:t>=</m:t>
                      </m:r>
                      <m:nary>
                        <m:naryPr>
                          <m:chr m:val="∑"/>
                          <m:ctrlPr>
                            <a:rPr lang="en-GB" sz="2000" i="1" smtClean="0">
                              <a:latin typeface="Cambria Math" panose="02040503050406030204" pitchFamily="18" charset="0"/>
                              <a:ea typeface="Cambria Math"/>
                            </a:rPr>
                          </m:ctrlPr>
                        </m:naryPr>
                        <m:sub>
                          <m:r>
                            <m:rPr>
                              <m:brk m:alnAt="23"/>
                            </m:rPr>
                            <a:rPr lang="en-GB" sz="2000" i="1">
                              <a:latin typeface="Cambria Math"/>
                              <a:ea typeface="Cambria Math"/>
                            </a:rPr>
                            <m:t>𝑖</m:t>
                          </m:r>
                          <m:r>
                            <a:rPr lang="en-GB" sz="2000" i="1">
                              <a:latin typeface="Cambria Math"/>
                              <a:ea typeface="Cambria Math"/>
                            </a:rPr>
                            <m:t>𝑐</m:t>
                          </m:r>
                          <m:r>
                            <m:rPr>
                              <m:brk m:alnAt="23"/>
                            </m:rPr>
                            <a:rPr lang="en-GB" sz="2000" i="1">
                              <a:latin typeface="Cambria Math"/>
                              <a:ea typeface="Cambria Math"/>
                            </a:rPr>
                            <m:t>=</m:t>
                          </m:r>
                          <m:r>
                            <a:rPr lang="en-GB" sz="2000" i="1">
                              <a:latin typeface="Cambria Math"/>
                              <a:ea typeface="Cambria Math"/>
                            </a:rPr>
                            <m:t>1</m:t>
                          </m:r>
                        </m:sub>
                        <m:sup>
                          <m:r>
                            <a:rPr lang="en-US" sz="2000" i="1" smtClean="0">
                              <a:latin typeface="Cambria Math" panose="02040503050406030204" pitchFamily="18" charset="0"/>
                              <a:ea typeface="Cambria Math"/>
                            </a:rPr>
                            <m:t>𝑐𝑙𝑖𝑒𝑛𝑡𝑠</m:t>
                          </m:r>
                          <m:r>
                            <a:rPr lang="en-US" sz="2000" i="1" smtClean="0">
                              <a:latin typeface="Cambria Math" panose="02040503050406030204" pitchFamily="18" charset="0"/>
                              <a:ea typeface="Cambria Math"/>
                            </a:rPr>
                            <m:t> </m:t>
                          </m:r>
                          <m:r>
                            <a:rPr lang="en-US" sz="2000" i="1" smtClean="0">
                              <a:latin typeface="Cambria Math" panose="02040503050406030204" pitchFamily="18" charset="0"/>
                              <a:ea typeface="Cambria Math"/>
                            </a:rPr>
                            <m:t>𝑖𝑛</m:t>
                          </m:r>
                          <m:r>
                            <a:rPr lang="en-US" sz="2000" i="1" smtClean="0">
                              <a:latin typeface="Cambria Math" panose="02040503050406030204" pitchFamily="18" charset="0"/>
                              <a:ea typeface="Cambria Math"/>
                            </a:rPr>
                            <m:t> </m:t>
                          </m:r>
                          <m:r>
                            <a:rPr lang="en-US" sz="2000" i="1" smtClean="0">
                              <a:latin typeface="Cambria Math" panose="02040503050406030204" pitchFamily="18" charset="0"/>
                              <a:ea typeface="Cambria Math"/>
                            </a:rPr>
                            <m:t>𝑠𝑒𝑐𝑡𝑜𝑟</m:t>
                          </m:r>
                        </m:sup>
                        <m:e>
                          <m:sSub>
                            <m:sSubPr>
                              <m:ctrlPr>
                                <a:rPr lang="en-GB" sz="2000" i="1">
                                  <a:latin typeface="Cambria Math" panose="02040503050406030204" pitchFamily="18" charset="0"/>
                                  <a:ea typeface="Cambria Math"/>
                                </a:rPr>
                              </m:ctrlPr>
                            </m:sSubPr>
                            <m:e>
                              <m:r>
                                <a:rPr lang="en-US" sz="2000" i="1">
                                  <a:latin typeface="Cambria Math" panose="02040503050406030204" pitchFamily="18" charset="0"/>
                                  <a:ea typeface="Cambria Math"/>
                                </a:rPr>
                                <m:t>𝑃</m:t>
                              </m:r>
                            </m:e>
                            <m:sub>
                              <m:r>
                                <a:rPr lang="en-US" sz="2000" i="1">
                                  <a:latin typeface="Cambria Math" panose="02040503050406030204" pitchFamily="18" charset="0"/>
                                  <a:ea typeface="Cambria Math"/>
                                </a:rPr>
                                <m:t>(</m:t>
                              </m:r>
                              <m:r>
                                <a:rPr lang="en-US" sz="2000" i="1">
                                  <a:latin typeface="Cambria Math" panose="02040503050406030204" pitchFamily="18" charset="0"/>
                                  <a:ea typeface="Cambria Math"/>
                                </a:rPr>
                                <m:t>𝑖𝑐</m:t>
                              </m:r>
                              <m:r>
                                <a:rPr lang="en-US" sz="2000" i="1">
                                  <a:latin typeface="Cambria Math" panose="02040503050406030204" pitchFamily="18" charset="0"/>
                                  <a:ea typeface="Cambria Math"/>
                                </a:rPr>
                                <m:t>,</m:t>
                              </m:r>
                              <m:r>
                                <a:rPr lang="en-US" sz="2000" i="1">
                                  <a:latin typeface="Cambria Math" panose="02040503050406030204" pitchFamily="18" charset="0"/>
                                  <a:ea typeface="Cambria Math"/>
                                </a:rPr>
                                <m:t>𝑠</m:t>
                              </m:r>
                              <m:r>
                                <a:rPr lang="en-US" sz="2000" i="1">
                                  <a:latin typeface="Cambria Math" panose="02040503050406030204" pitchFamily="18" charset="0"/>
                                  <a:ea typeface="Cambria Math"/>
                                </a:rPr>
                                <m:t>,</m:t>
                              </m:r>
                              <m:r>
                                <a:rPr lang="en-US" sz="2000" i="1">
                                  <a:latin typeface="Cambria Math" panose="02040503050406030204" pitchFamily="18" charset="0"/>
                                  <a:ea typeface="Cambria Math"/>
                                </a:rPr>
                                <m:t>h</m:t>
                              </m:r>
                              <m:r>
                                <a:rPr lang="en-US" sz="2000" i="1">
                                  <a:latin typeface="Cambria Math" panose="02040503050406030204" pitchFamily="18" charset="0"/>
                                  <a:ea typeface="Cambria Math"/>
                                </a:rPr>
                                <m:t>)</m:t>
                              </m:r>
                            </m:sub>
                          </m:sSub>
                        </m:e>
                      </m:nary>
                    </m:oMath>
                  </m:oMathPara>
                </a14:m>
                <a:endParaRPr lang="en-GB" sz="2000">
                  <a:latin typeface="Open Sans" panose="020B0606030504020204" pitchFamily="34" charset="0"/>
                </a:endParaRPr>
              </a:p>
            </p:txBody>
          </p:sp>
        </mc:Choice>
        <mc:Fallback xmlns="">
          <p:sp>
            <p:nvSpPr>
              <p:cNvPr id="22" name="TextBox 21">
                <a:extLst>
                  <a:ext uri="{FF2B5EF4-FFF2-40B4-BE49-F238E27FC236}">
                    <a16:creationId xmlns:a16="http://schemas.microsoft.com/office/drawing/2014/main" id="{E1DC2AF0-C3FA-45B0-A42E-172CBD4EE7EE}"/>
                  </a:ext>
                </a:extLst>
              </p:cNvPr>
              <p:cNvSpPr txBox="1">
                <a:spLocks noRot="1" noChangeAspect="1" noMove="1" noResize="1" noEditPoints="1" noAdjustHandles="1" noChangeArrowheads="1" noChangeShapeType="1" noTextEdit="1"/>
              </p:cNvSpPr>
              <p:nvPr/>
            </p:nvSpPr>
            <p:spPr>
              <a:xfrm>
                <a:off x="1123208" y="2620030"/>
                <a:ext cx="3464090" cy="96853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a:extLst>
                  <a:ext uri="{FF2B5EF4-FFF2-40B4-BE49-F238E27FC236}">
                    <a16:creationId xmlns:a16="http://schemas.microsoft.com/office/drawing/2014/main" id="{32297339-F337-4404-A13B-A236FE6EE5C9}"/>
                  </a:ext>
                </a:extLst>
              </p:cNvPr>
              <p:cNvSpPr/>
              <p:nvPr/>
            </p:nvSpPr>
            <p:spPr>
              <a:xfrm>
                <a:off x="897718" y="3845344"/>
                <a:ext cx="5958747" cy="737446"/>
              </a:xfrm>
              <a:prstGeom prst="rect">
                <a:avLst/>
              </a:prstGeom>
            </p:spPr>
            <p:txBody>
              <a:bodyPr wrap="none">
                <a:spAutoFit/>
              </a:bodyPr>
              <a:lstStyle/>
              <a:p>
                <a:r>
                  <a:rPr lang="en-GB" sz="2000" b="1">
                    <a:latin typeface="Open Sans Light" panose="020B0306030504020204" pitchFamily="34" charset="0"/>
                    <a:ea typeface="Open Sans Light" panose="020B0306030504020204" pitchFamily="34" charset="0"/>
                    <a:cs typeface="Open Sans Light" panose="020B0306030504020204" pitchFamily="34" charset="0"/>
                  </a:rPr>
                  <a:t>Where</a:t>
                </a:r>
                <a:r>
                  <a:rPr lang="en-GB" sz="2000">
                    <a:latin typeface="Open Sans Light" panose="020B0306030504020204" pitchFamily="34" charset="0"/>
                    <a:ea typeface="Open Sans Light" panose="020B0306030504020204" pitchFamily="34" charset="0"/>
                    <a:cs typeface="Open Sans Light" panose="020B0306030504020204" pitchFamily="34" charset="0"/>
                  </a:rPr>
                  <a:t>:</a:t>
                </a:r>
              </a:p>
              <a:p>
                <a14:m>
                  <m:oMath xmlns:m="http://schemas.openxmlformats.org/officeDocument/2006/math">
                    <m:sSub>
                      <m:sSubPr>
                        <m:ctrlPr>
                          <a:rPr lang="en-GB" sz="2000" b="1" i="1" smtClean="0">
                            <a:latin typeface="Cambria Math" panose="02040503050406030204" pitchFamily="18" charset="0"/>
                            <a:ea typeface="Cambria Math"/>
                          </a:rPr>
                        </m:ctrlPr>
                      </m:sSubPr>
                      <m:e>
                        <m:r>
                          <a:rPr lang="en-US" sz="2000" b="1" i="0" smtClean="0">
                            <a:latin typeface="Cambria Math" panose="02040503050406030204" pitchFamily="18" charset="0"/>
                            <a:ea typeface="Cambria Math"/>
                          </a:rPr>
                          <m:t>𝐏</m:t>
                        </m:r>
                      </m:e>
                      <m:sub>
                        <m:r>
                          <a:rPr lang="en-US" sz="2000" b="1" i="0" smtClean="0">
                            <a:latin typeface="Cambria Math" panose="02040503050406030204" pitchFamily="18" charset="0"/>
                            <a:ea typeface="Cambria Math"/>
                          </a:rPr>
                          <m:t>(</m:t>
                        </m:r>
                        <m:r>
                          <a:rPr lang="en-US" sz="2000" b="1" i="0" smtClean="0">
                            <a:latin typeface="Cambria Math" panose="02040503050406030204" pitchFamily="18" charset="0"/>
                            <a:ea typeface="Cambria Math"/>
                          </a:rPr>
                          <m:t>𝐢𝐜</m:t>
                        </m:r>
                        <m:r>
                          <a:rPr lang="en-US" sz="2000" b="1" i="0" smtClean="0">
                            <a:latin typeface="Cambria Math" panose="02040503050406030204" pitchFamily="18" charset="0"/>
                            <a:ea typeface="Cambria Math"/>
                          </a:rPr>
                          <m:t>,</m:t>
                        </m:r>
                        <m:r>
                          <a:rPr lang="en-US" sz="2000" b="1" i="0" smtClean="0">
                            <a:latin typeface="Cambria Math" panose="02040503050406030204" pitchFamily="18" charset="0"/>
                            <a:ea typeface="Cambria Math"/>
                          </a:rPr>
                          <m:t>𝐬</m:t>
                        </m:r>
                        <m:r>
                          <a:rPr lang="en-US" sz="2000" b="1" i="0" smtClean="0">
                            <a:latin typeface="Cambria Math" panose="02040503050406030204" pitchFamily="18" charset="0"/>
                            <a:ea typeface="Cambria Math"/>
                          </a:rPr>
                          <m:t>,</m:t>
                        </m:r>
                        <m:r>
                          <a:rPr lang="en-US" sz="2000" b="1" i="0" smtClean="0">
                            <a:latin typeface="Cambria Math" panose="02040503050406030204" pitchFamily="18" charset="0"/>
                            <a:ea typeface="Cambria Math"/>
                          </a:rPr>
                          <m:t>𝐡</m:t>
                        </m:r>
                        <m:r>
                          <a:rPr lang="en-US" sz="2000" b="1" i="0" smtClean="0">
                            <a:latin typeface="Cambria Math" panose="02040503050406030204" pitchFamily="18" charset="0"/>
                            <a:ea typeface="Cambria Math"/>
                          </a:rPr>
                          <m:t>)</m:t>
                        </m:r>
                      </m:sub>
                    </m:sSub>
                    <m:r>
                      <a:rPr lang="en-GB" sz="2000" b="0" i="0" smtClean="0">
                        <a:latin typeface="Cambria Math"/>
                        <a:ea typeface="Cambria Math"/>
                      </a:rPr>
                      <m:t>:</m:t>
                    </m:r>
                    <m:r>
                      <m:rPr>
                        <m:sty m:val="p"/>
                      </m:rPr>
                      <a:rPr lang="en-US" sz="2000">
                        <a:latin typeface="Cambria Math" panose="02040503050406030204" pitchFamily="18" charset="0"/>
                      </a:rPr>
                      <m:t>power</m:t>
                    </m:r>
                    <m:r>
                      <a:rPr lang="en-US" sz="2000">
                        <a:latin typeface="Cambria Math" panose="02040503050406030204" pitchFamily="18" charset="0"/>
                      </a:rPr>
                      <m:t> </m:t>
                    </m:r>
                    <m:r>
                      <m:rPr>
                        <m:sty m:val="p"/>
                      </m:rPr>
                      <a:rPr lang="en-US" sz="2000">
                        <a:latin typeface="Cambria Math" panose="02040503050406030204" pitchFamily="18" charset="0"/>
                      </a:rPr>
                      <m:t>demand</m:t>
                    </m:r>
                    <m:r>
                      <a:rPr lang="en-US" sz="2000">
                        <a:latin typeface="Cambria Math" panose="02040503050406030204" pitchFamily="18" charset="0"/>
                      </a:rPr>
                      <m:t> </m:t>
                    </m:r>
                    <m:r>
                      <m:rPr>
                        <m:sty m:val="p"/>
                      </m:rPr>
                      <a:rPr lang="en-GB" sz="2000">
                        <a:latin typeface="Cambria Math" panose="02040503050406030204" pitchFamily="18" charset="0"/>
                      </a:rPr>
                      <m:t>of</m:t>
                    </m:r>
                    <m:r>
                      <a:rPr lang="en-GB" sz="2000">
                        <a:latin typeface="Cambria Math" panose="02040503050406030204" pitchFamily="18" charset="0"/>
                      </a:rPr>
                      <m:t> </m:t>
                    </m:r>
                    <m:r>
                      <m:rPr>
                        <m:sty m:val="p"/>
                      </m:rPr>
                      <a:rPr lang="en-GB" sz="2000">
                        <a:latin typeface="Cambria Math" panose="02040503050406030204" pitchFamily="18" charset="0"/>
                      </a:rPr>
                      <m:t>each</m:t>
                    </m:r>
                    <m:r>
                      <a:rPr lang="en-GB" sz="2000">
                        <a:latin typeface="Cambria Math" panose="02040503050406030204" pitchFamily="18" charset="0"/>
                      </a:rPr>
                      <m:t> </m:t>
                    </m:r>
                    <m:r>
                      <m:rPr>
                        <m:sty m:val="p"/>
                      </m:rPr>
                      <a:rPr lang="en-GB" sz="2000">
                        <a:latin typeface="Cambria Math" panose="02040503050406030204" pitchFamily="18" charset="0"/>
                      </a:rPr>
                      <m:t>client</m:t>
                    </m:r>
                    <m:r>
                      <a:rPr lang="en-GB" sz="2000">
                        <a:latin typeface="Cambria Math" panose="02040503050406030204" pitchFamily="18" charset="0"/>
                      </a:rPr>
                      <m:t> </m:t>
                    </m:r>
                    <m:r>
                      <a:rPr lang="en-GB" sz="2000" b="1" i="1">
                        <a:latin typeface="Cambria Math" panose="02040503050406030204" pitchFamily="18" charset="0"/>
                      </a:rPr>
                      <m:t>𝐢𝐜</m:t>
                    </m:r>
                  </m:oMath>
                </a14:m>
                <a:r>
                  <a:rPr lang="en-GB" sz="2000"/>
                  <a:t> of the sector </a:t>
                </a:r>
                <a:r>
                  <a:rPr lang="en-GB" sz="2000" b="1"/>
                  <a:t>s</a:t>
                </a:r>
                <a:endParaRPr lang="en-GB" sz="2000" b="1">
                  <a:latin typeface="Open Sans Light" panose="020B0306030504020204" pitchFamily="34" charset="0"/>
                  <a:ea typeface="Open Sans Light" panose="020B0306030504020204" pitchFamily="34" charset="0"/>
                  <a:cs typeface="Open Sans Light" panose="020B0306030504020204" pitchFamily="34" charset="0"/>
                </a:endParaRPr>
              </a:p>
            </p:txBody>
          </p:sp>
        </mc:Choice>
        <mc:Fallback xmlns="">
          <p:sp>
            <p:nvSpPr>
              <p:cNvPr id="25" name="Rectangle 24">
                <a:extLst>
                  <a:ext uri="{FF2B5EF4-FFF2-40B4-BE49-F238E27FC236}">
                    <a16:creationId xmlns:a16="http://schemas.microsoft.com/office/drawing/2014/main" id="{32297339-F337-4404-A13B-A236FE6EE5C9}"/>
                  </a:ext>
                </a:extLst>
              </p:cNvPr>
              <p:cNvSpPr>
                <a:spLocks noRot="1" noChangeAspect="1" noMove="1" noResize="1" noEditPoints="1" noAdjustHandles="1" noChangeArrowheads="1" noChangeShapeType="1" noTextEdit="1"/>
              </p:cNvSpPr>
              <p:nvPr/>
            </p:nvSpPr>
            <p:spPr>
              <a:xfrm>
                <a:off x="897718" y="3845344"/>
                <a:ext cx="5958747" cy="737446"/>
              </a:xfrm>
              <a:prstGeom prst="rect">
                <a:avLst/>
              </a:prstGeom>
              <a:blipFill>
                <a:blip r:embed="rId5"/>
                <a:stretch>
                  <a:fillRect l="-1022" t="-4132" r="-613" b="-10744"/>
                </a:stretch>
              </a:blipFill>
            </p:spPr>
            <p:txBody>
              <a:bodyPr/>
              <a:lstStyle/>
              <a:p>
                <a:r>
                  <a:rPr lang="en-US">
                    <a:noFill/>
                  </a:rPr>
                  <a:t> </a:t>
                </a:r>
              </a:p>
            </p:txBody>
          </p:sp>
        </mc:Fallback>
      </mc:AlternateContent>
      <p:sp>
        <p:nvSpPr>
          <p:cNvPr id="11" name="Content Placeholder 3">
            <a:extLst>
              <a:ext uri="{FF2B5EF4-FFF2-40B4-BE49-F238E27FC236}">
                <a16:creationId xmlns:a16="http://schemas.microsoft.com/office/drawing/2014/main" id="{91EEC0CA-88BF-A646-ABF7-E3609D2C07BE}"/>
              </a:ext>
            </a:extLst>
          </p:cNvPr>
          <p:cNvSpPr>
            <a:spLocks noGrp="1"/>
          </p:cNvSpPr>
          <p:nvPr>
            <p:ph idx="1"/>
          </p:nvPr>
        </p:nvSpPr>
        <p:spPr>
          <a:xfrm>
            <a:off x="838200" y="1825625"/>
            <a:ext cx="10515600" cy="549440"/>
          </a:xfrm>
        </p:spPr>
        <p:txBody>
          <a:bodyPr/>
          <a:lstStyle/>
          <a:p>
            <a:pPr marL="0" indent="0">
              <a:lnSpc>
                <a:spcPct val="100000"/>
              </a:lnSpc>
              <a:buNone/>
            </a:pPr>
            <a:r>
              <a:rPr lang="en-GB" sz="2000" b="1">
                <a:solidFill>
                  <a:schemeClr val="accent5">
                    <a:lumMod val="60000"/>
                    <a:lumOff val="40000"/>
                  </a:schemeClr>
                </a:solidFill>
                <a:latin typeface="Open Sans"/>
              </a:rPr>
              <a:t>Hourly electricity demand by sector</a:t>
            </a:r>
            <a:endParaRPr lang="en-US">
              <a:solidFill>
                <a:schemeClr val="accent5">
                  <a:lumMod val="60000"/>
                  <a:lumOff val="40000"/>
                </a:schemeClr>
              </a:solidFill>
            </a:endParaRPr>
          </a:p>
          <a:p>
            <a:endParaRPr lang="en-GB"/>
          </a:p>
        </p:txBody>
      </p:sp>
      <p:sp>
        <p:nvSpPr>
          <p:cNvPr id="3" name="Title 10">
            <a:extLst>
              <a:ext uri="{FF2B5EF4-FFF2-40B4-BE49-F238E27FC236}">
                <a16:creationId xmlns:a16="http://schemas.microsoft.com/office/drawing/2014/main" id="{D29CA096-4CEA-47D0-A29A-80F18F4E5E09}"/>
              </a:ext>
            </a:extLst>
          </p:cNvPr>
          <p:cNvSpPr txBox="1">
            <a:spLocks/>
          </p:cNvSpPr>
          <p:nvPr/>
        </p:nvSpPr>
        <p:spPr>
          <a:xfrm>
            <a:off x="866296" y="462319"/>
            <a:ext cx="10876613" cy="137633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a:latin typeface="Open Sans"/>
              </a:rPr>
              <a:t>Lecture 10.1 </a:t>
            </a:r>
            <a:br>
              <a:rPr lang="en-GB" sz="4400">
                <a:latin typeface="Open Sans"/>
              </a:rPr>
            </a:br>
            <a:r>
              <a:rPr lang="en-GB" sz="4400">
                <a:latin typeface="Open Sans"/>
              </a:rPr>
              <a:t>Aggregating hourly demand </a:t>
            </a:r>
            <a:endParaRPr lang="en-GB" sz="4400">
              <a:latin typeface="Open Sans"/>
              <a:ea typeface="+mj-lt"/>
              <a:cs typeface="+mj-lt"/>
            </a:endParaRPr>
          </a:p>
        </p:txBody>
      </p:sp>
    </p:spTree>
    <p:extLst>
      <p:ext uri="{BB962C8B-B14F-4D97-AF65-F5344CB8AC3E}">
        <p14:creationId xmlns:p14="http://schemas.microsoft.com/office/powerpoint/2010/main" val="4221300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Graphical user interface, sunburst chart&#10;&#10;Description automatically generated">
            <a:extLst>
              <a:ext uri="{FF2B5EF4-FFF2-40B4-BE49-F238E27FC236}">
                <a16:creationId xmlns:a16="http://schemas.microsoft.com/office/drawing/2014/main" id="{CC171B47-8D3A-468C-B12B-DF349DB65AA5}"/>
              </a:ext>
            </a:extLst>
          </p:cNvPr>
          <p:cNvPicPr>
            <a:picLocks noChangeAspect="1"/>
          </p:cNvPicPr>
          <p:nvPr/>
        </p:nvPicPr>
        <p:blipFill>
          <a:blip r:embed="rId3"/>
          <a:stretch>
            <a:fillRect/>
          </a:stretch>
        </p:blipFill>
        <p:spPr>
          <a:xfrm>
            <a:off x="4665" y="-1148"/>
            <a:ext cx="12198220" cy="6860293"/>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7</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3" name="TextBox 12">
            <a:extLst>
              <a:ext uri="{FF2B5EF4-FFF2-40B4-BE49-F238E27FC236}">
                <a16:creationId xmlns:a16="http://schemas.microsoft.com/office/drawing/2014/main" id="{C78B9B80-C35F-4856-B7DB-6557B6DFA2E5}"/>
              </a:ext>
            </a:extLst>
          </p:cNvPr>
          <p:cNvSpPr txBox="1"/>
          <p:nvPr/>
        </p:nvSpPr>
        <p:spPr>
          <a:xfrm>
            <a:off x="2495601" y="4498997"/>
            <a:ext cx="954107" cy="369332"/>
          </a:xfrm>
          <a:prstGeom prst="rect">
            <a:avLst/>
          </a:prstGeom>
          <a:noFill/>
        </p:spPr>
        <p:txBody>
          <a:bodyPr wrap="none" rtlCol="0">
            <a:spAutoFit/>
          </a:bodyPr>
          <a:lstStyle/>
          <a:p>
            <a:endParaRPr lang="en-GB">
              <a:solidFill>
                <a:srgbClr val="000000"/>
              </a:solidFill>
              <a:latin typeface="Open Sans" panose="020B0606030504020204" pitchFamily="34" charset="0"/>
            </a:endParaRP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A1832000-48B8-45E2-BAE4-C0CDCEA323C7}"/>
                  </a:ext>
                </a:extLst>
              </p:cNvPr>
              <p:cNvSpPr txBox="1"/>
              <p:nvPr/>
            </p:nvSpPr>
            <p:spPr>
              <a:xfrm>
                <a:off x="1035507" y="2563153"/>
                <a:ext cx="3467039" cy="96847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𝑷</m:t>
                          </m:r>
                        </m:e>
                        <m:sub>
                          <m:r>
                            <a:rPr lang="en-US" sz="2000" i="1">
                              <a:solidFill>
                                <a:srgbClr val="000000"/>
                              </a:solidFill>
                              <a:latin typeface="Cambria Math" panose="02040503050406030204" pitchFamily="18" charset="0"/>
                            </a:rPr>
                            <m:t>(</m:t>
                          </m:r>
                          <m:r>
                            <a:rPr lang="en-GB" sz="2000" i="1">
                              <a:solidFill>
                                <a:srgbClr val="000000"/>
                              </a:solidFill>
                              <a:latin typeface="Cambria Math"/>
                            </a:rPr>
                            <m:t>𝒉</m:t>
                          </m:r>
                          <m:r>
                            <a:rPr lang="en-US" sz="2000" i="1">
                              <a:solidFill>
                                <a:srgbClr val="000000"/>
                              </a:solidFill>
                              <a:latin typeface="Cambria Math" panose="02040503050406030204" pitchFamily="18" charset="0"/>
                            </a:rPr>
                            <m:t>)</m:t>
                          </m:r>
                        </m:sub>
                      </m:sSub>
                      <m:r>
                        <a:rPr lang="en-GB" sz="2000" i="1">
                          <a:solidFill>
                            <a:srgbClr val="000000"/>
                          </a:solidFill>
                          <a:latin typeface="Cambria Math"/>
                          <a:ea typeface="Cambria Math"/>
                        </a:rPr>
                        <m:t>=</m:t>
                      </m:r>
                      <m:nary>
                        <m:naryPr>
                          <m:chr m:val="∑"/>
                          <m:ctrlPr>
                            <a:rPr lang="en-GB" sz="2000" i="1" smtClean="0">
                              <a:solidFill>
                                <a:srgbClr val="000000"/>
                              </a:solidFill>
                              <a:latin typeface="Cambria Math" panose="02040503050406030204" pitchFamily="18" charset="0"/>
                              <a:ea typeface="Cambria Math"/>
                            </a:rPr>
                          </m:ctrlPr>
                        </m:naryPr>
                        <m:sub>
                          <m:r>
                            <m:rPr>
                              <m:brk m:alnAt="23"/>
                            </m:rPr>
                            <a:rPr lang="en-GB" sz="2000" i="1">
                              <a:solidFill>
                                <a:srgbClr val="000000"/>
                              </a:solidFill>
                              <a:latin typeface="Cambria Math"/>
                              <a:ea typeface="Cambria Math"/>
                            </a:rPr>
                            <m:t>𝑠</m:t>
                          </m:r>
                          <m:r>
                            <a:rPr lang="en-GB" sz="2000" i="1">
                              <a:solidFill>
                                <a:srgbClr val="000000"/>
                              </a:solidFill>
                              <a:latin typeface="Cambria Math"/>
                              <a:ea typeface="Cambria Math"/>
                            </a:rPr>
                            <m:t>=1</m:t>
                          </m:r>
                        </m:sub>
                        <m:sup>
                          <m:r>
                            <a:rPr lang="en-US" sz="2000" i="1" smtClean="0">
                              <a:solidFill>
                                <a:srgbClr val="000000"/>
                              </a:solidFill>
                              <a:latin typeface="Cambria Math" panose="02040503050406030204" pitchFamily="18" charset="0"/>
                              <a:ea typeface="Cambria Math"/>
                            </a:rPr>
                            <m:t>𝑠𝑒𝑐𝑡𝑜𝑟𝑠</m:t>
                          </m:r>
                          <m:r>
                            <a:rPr lang="en-US" sz="2000" i="1" smtClean="0">
                              <a:solidFill>
                                <a:srgbClr val="000000"/>
                              </a:solidFill>
                              <a:latin typeface="Cambria Math" panose="02040503050406030204" pitchFamily="18" charset="0"/>
                              <a:ea typeface="Cambria Math"/>
                            </a:rPr>
                            <m:t> </m:t>
                          </m:r>
                          <m:r>
                            <a:rPr lang="en-US" sz="2000" i="1" smtClean="0">
                              <a:solidFill>
                                <a:srgbClr val="000000"/>
                              </a:solidFill>
                              <a:latin typeface="Cambria Math" panose="02040503050406030204" pitchFamily="18" charset="0"/>
                              <a:ea typeface="Cambria Math"/>
                            </a:rPr>
                            <m:t>𝑖𝑛</m:t>
                          </m:r>
                          <m:r>
                            <a:rPr lang="en-US" sz="2000" i="1" smtClean="0">
                              <a:solidFill>
                                <a:srgbClr val="000000"/>
                              </a:solidFill>
                              <a:latin typeface="Cambria Math" panose="02040503050406030204" pitchFamily="18" charset="0"/>
                              <a:ea typeface="Cambria Math"/>
                            </a:rPr>
                            <m:t> </m:t>
                          </m:r>
                          <m:r>
                            <a:rPr lang="en-US" sz="2000" i="1" smtClean="0">
                              <a:solidFill>
                                <a:srgbClr val="000000"/>
                              </a:solidFill>
                              <a:latin typeface="Cambria Math" panose="02040503050406030204" pitchFamily="18" charset="0"/>
                              <a:ea typeface="Cambria Math"/>
                            </a:rPr>
                            <m:t>𝑠𝑦𝑠𝑡𝑒𝑚</m:t>
                          </m:r>
                        </m:sup>
                        <m:e>
                          <m:d>
                            <m:dPr>
                              <m:ctrlPr>
                                <a:rPr lang="en-GB" sz="2000" i="1">
                                  <a:solidFill>
                                    <a:srgbClr val="000000"/>
                                  </a:solidFill>
                                  <a:latin typeface="Cambria Math" panose="02040503050406030204" pitchFamily="18" charset="0"/>
                                  <a:ea typeface="Cambria Math"/>
                                </a:rPr>
                              </m:ctrlPr>
                            </m:dPr>
                            <m:e>
                              <m:sSub>
                                <m:sSubPr>
                                  <m:ctrlPr>
                                    <a:rPr lang="en-GB" sz="2000" i="1">
                                      <a:solidFill>
                                        <a:srgbClr val="000000"/>
                                      </a:solidFill>
                                      <a:latin typeface="Cambria Math" panose="02040503050406030204" pitchFamily="18" charset="0"/>
                                      <a:ea typeface="Cambria Math"/>
                                    </a:rPr>
                                  </m:ctrlPr>
                                </m:sSubPr>
                                <m:e>
                                  <m:r>
                                    <a:rPr lang="en-US" sz="2000" i="1" smtClean="0">
                                      <a:solidFill>
                                        <a:srgbClr val="000000"/>
                                      </a:solidFill>
                                      <a:latin typeface="Cambria Math" panose="02040503050406030204" pitchFamily="18" charset="0"/>
                                      <a:ea typeface="Cambria Math"/>
                                    </a:rPr>
                                    <m:t>𝑃</m:t>
                                  </m:r>
                                </m:e>
                                <m:sub>
                                  <m:d>
                                    <m:dPr>
                                      <m:ctrlPr>
                                        <a:rPr lang="en-GB" sz="2000" i="1">
                                          <a:solidFill>
                                            <a:srgbClr val="000000"/>
                                          </a:solidFill>
                                          <a:latin typeface="Cambria Math" panose="02040503050406030204" pitchFamily="18" charset="0"/>
                                          <a:ea typeface="Cambria Math"/>
                                        </a:rPr>
                                      </m:ctrlPr>
                                    </m:dPr>
                                    <m:e>
                                      <m:r>
                                        <a:rPr lang="en-GB" sz="2000" i="1">
                                          <a:solidFill>
                                            <a:srgbClr val="000000"/>
                                          </a:solidFill>
                                          <a:latin typeface="Cambria Math"/>
                                          <a:ea typeface="Cambria Math"/>
                                        </a:rPr>
                                        <m:t>𝑠</m:t>
                                      </m:r>
                                      <m:r>
                                        <a:rPr lang="en-GB" sz="2000" i="1">
                                          <a:solidFill>
                                            <a:srgbClr val="000000"/>
                                          </a:solidFill>
                                          <a:latin typeface="Cambria Math"/>
                                          <a:ea typeface="Cambria Math"/>
                                        </a:rPr>
                                        <m:t>,</m:t>
                                      </m:r>
                                      <m:r>
                                        <a:rPr lang="en-GB" sz="2000" i="1">
                                          <a:solidFill>
                                            <a:srgbClr val="000000"/>
                                          </a:solidFill>
                                          <a:latin typeface="Cambria Math"/>
                                          <a:ea typeface="Cambria Math"/>
                                        </a:rPr>
                                        <m:t>h</m:t>
                                      </m:r>
                                    </m:e>
                                  </m:d>
                                </m:sub>
                              </m:sSub>
                            </m:e>
                          </m:d>
                        </m:e>
                      </m:nary>
                    </m:oMath>
                  </m:oMathPara>
                </a14:m>
                <a:endParaRPr lang="en-GB" sz="2000">
                  <a:solidFill>
                    <a:srgbClr val="000000"/>
                  </a:solidFill>
                  <a:latin typeface="Open Sans" panose="020B0606030504020204" pitchFamily="34" charset="0"/>
                </a:endParaRPr>
              </a:p>
            </p:txBody>
          </p:sp>
        </mc:Choice>
        <mc:Fallback xmlns="">
          <p:sp>
            <p:nvSpPr>
              <p:cNvPr id="15" name="TextBox 14">
                <a:extLst>
                  <a:ext uri="{FF2B5EF4-FFF2-40B4-BE49-F238E27FC236}">
                    <a16:creationId xmlns:a16="http://schemas.microsoft.com/office/drawing/2014/main" id="{A1832000-48B8-45E2-BAE4-C0CDCEA323C7}"/>
                  </a:ext>
                </a:extLst>
              </p:cNvPr>
              <p:cNvSpPr txBox="1">
                <a:spLocks noRot="1" noChangeAspect="1" noMove="1" noResize="1" noEditPoints="1" noAdjustHandles="1" noChangeArrowheads="1" noChangeShapeType="1" noTextEdit="1"/>
              </p:cNvSpPr>
              <p:nvPr/>
            </p:nvSpPr>
            <p:spPr>
              <a:xfrm>
                <a:off x="1035507" y="2563153"/>
                <a:ext cx="3467039" cy="968470"/>
              </a:xfrm>
              <a:prstGeom prst="rect">
                <a:avLst/>
              </a:prstGeom>
              <a:blipFill>
                <a:blip r:embed="rId4"/>
                <a:stretch>
                  <a:fillRect/>
                </a:stretch>
              </a:blipFill>
            </p:spPr>
            <p:txBody>
              <a:bodyPr/>
              <a:lstStyle/>
              <a:p>
                <a:r>
                  <a:rPr lang="en-US">
                    <a:noFill/>
                  </a:rPr>
                  <a:t> </a:t>
                </a:r>
              </a:p>
            </p:txBody>
          </p:sp>
        </mc:Fallback>
      </mc:AlternateContent>
      <p:sp>
        <p:nvSpPr>
          <p:cNvPr id="11" name="Content Placeholder 3">
            <a:extLst>
              <a:ext uri="{FF2B5EF4-FFF2-40B4-BE49-F238E27FC236}">
                <a16:creationId xmlns:a16="http://schemas.microsoft.com/office/drawing/2014/main" id="{B39DBE57-2C22-8440-9676-DD3BAA35ABF5}"/>
              </a:ext>
            </a:extLst>
          </p:cNvPr>
          <p:cNvSpPr>
            <a:spLocks noGrp="1"/>
          </p:cNvSpPr>
          <p:nvPr>
            <p:ph idx="1"/>
          </p:nvPr>
        </p:nvSpPr>
        <p:spPr>
          <a:xfrm>
            <a:off x="838200" y="1825625"/>
            <a:ext cx="10515600" cy="549440"/>
          </a:xfrm>
        </p:spPr>
        <p:txBody>
          <a:bodyPr/>
          <a:lstStyle/>
          <a:p>
            <a:pPr marL="0" indent="0">
              <a:lnSpc>
                <a:spcPct val="100000"/>
              </a:lnSpc>
              <a:buNone/>
            </a:pPr>
            <a:r>
              <a:rPr lang="en-GB" sz="2000" b="1">
                <a:solidFill>
                  <a:schemeClr val="accent5">
                    <a:lumMod val="60000"/>
                    <a:lumOff val="40000"/>
                  </a:schemeClr>
                </a:solidFill>
                <a:latin typeface="Open Sans"/>
              </a:rPr>
              <a:t>Total hourly electricity demand</a:t>
            </a:r>
            <a:endParaRPr lang="en-US">
              <a:solidFill>
                <a:schemeClr val="accent5">
                  <a:lumMod val="60000"/>
                  <a:lumOff val="40000"/>
                </a:schemeClr>
              </a:solidFill>
            </a:endParaRPr>
          </a:p>
          <a:p>
            <a:endParaRPr lang="en-GB"/>
          </a:p>
        </p:txBody>
      </p:sp>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88D30E12-2274-C24B-B0E7-C59D753D013B}"/>
                  </a:ext>
                </a:extLst>
              </p:cNvPr>
              <p:cNvSpPr/>
              <p:nvPr/>
            </p:nvSpPr>
            <p:spPr>
              <a:xfrm>
                <a:off x="864446" y="3983977"/>
                <a:ext cx="4209935" cy="729367"/>
              </a:xfrm>
              <a:prstGeom prst="rect">
                <a:avLst/>
              </a:prstGeom>
            </p:spPr>
            <p:txBody>
              <a:bodyPr wrap="none">
                <a:spAutoFit/>
              </a:bodyPr>
              <a:lstStyle/>
              <a:p>
                <a:r>
                  <a:rPr lang="en-GB" sz="2000" b="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Where:</a:t>
                </a:r>
              </a:p>
              <a:p>
                <a14:m>
                  <m:oMath xmlns:m="http://schemas.openxmlformats.org/officeDocument/2006/math">
                    <m:sSub>
                      <m:sSubPr>
                        <m:ctrlPr>
                          <a:rPr lang="en-GB" sz="2000" b="1" i="1">
                            <a:latin typeface="Cambria Math" panose="02040503050406030204" pitchFamily="18" charset="0"/>
                          </a:rPr>
                        </m:ctrlPr>
                      </m:sSubPr>
                      <m:e>
                        <m:r>
                          <a:rPr lang="en-US" sz="2000" b="1" i="1">
                            <a:latin typeface="Cambria Math" panose="02040503050406030204" pitchFamily="18" charset="0"/>
                          </a:rPr>
                          <m:t>𝑷</m:t>
                        </m:r>
                      </m:e>
                      <m:sub>
                        <m:d>
                          <m:dPr>
                            <m:ctrlPr>
                              <a:rPr lang="en-GB" sz="2000" b="1" i="1">
                                <a:latin typeface="Cambria Math" panose="02040503050406030204" pitchFamily="18" charset="0"/>
                              </a:rPr>
                            </m:ctrlPr>
                          </m:dPr>
                          <m:e>
                            <m:r>
                              <a:rPr lang="en-GB" sz="2000" b="1" i="1">
                                <a:latin typeface="Cambria Math" panose="02040503050406030204" pitchFamily="18" charset="0"/>
                              </a:rPr>
                              <m:t>𝒔</m:t>
                            </m:r>
                            <m:r>
                              <a:rPr lang="en-GB" sz="2000" b="1" i="1">
                                <a:latin typeface="Cambria Math" panose="02040503050406030204" pitchFamily="18" charset="0"/>
                              </a:rPr>
                              <m:t>,</m:t>
                            </m:r>
                            <m:r>
                              <a:rPr lang="en-GB" sz="2000" b="1" i="1">
                                <a:latin typeface="Cambria Math" panose="02040503050406030204" pitchFamily="18" charset="0"/>
                              </a:rPr>
                              <m:t>𝒉</m:t>
                            </m:r>
                          </m:e>
                        </m:d>
                      </m:sub>
                    </m:sSub>
                    <m:r>
                      <a:rPr lang="en-GB" sz="2000" i="1">
                        <a:latin typeface="Cambria Math" panose="02040503050406030204" pitchFamily="18" charset="0"/>
                      </a:rPr>
                      <m:t>:</m:t>
                    </m:r>
                    <m:r>
                      <m:rPr>
                        <m:sty m:val="p"/>
                      </m:rPr>
                      <a:rPr lang="en-US" sz="2000" i="1">
                        <a:latin typeface="Cambria Math" panose="02040503050406030204" pitchFamily="18" charset="0"/>
                      </a:rPr>
                      <m:t>power</m:t>
                    </m:r>
                    <m:r>
                      <a:rPr lang="en-US" sz="2000" i="1">
                        <a:latin typeface="Cambria Math" panose="02040503050406030204" pitchFamily="18" charset="0"/>
                      </a:rPr>
                      <m:t> </m:t>
                    </m:r>
                    <m:r>
                      <m:rPr>
                        <m:sty m:val="p"/>
                      </m:rPr>
                      <a:rPr lang="en-US" sz="2000" i="1">
                        <a:latin typeface="Cambria Math" panose="02040503050406030204" pitchFamily="18" charset="0"/>
                      </a:rPr>
                      <m:t>demand</m:t>
                    </m:r>
                    <m:r>
                      <a:rPr lang="en-US" sz="2000" i="1">
                        <a:latin typeface="Cambria Math" panose="02040503050406030204" pitchFamily="18" charset="0"/>
                      </a:rPr>
                      <m:t> </m:t>
                    </m:r>
                    <m:r>
                      <m:rPr>
                        <m:sty m:val="p"/>
                      </m:rPr>
                      <a:rPr lang="en-GB" sz="2000" i="1">
                        <a:latin typeface="Cambria Math" panose="02040503050406030204" pitchFamily="18" charset="0"/>
                      </a:rPr>
                      <m:t>of</m:t>
                    </m:r>
                    <m:r>
                      <a:rPr lang="en-GB" sz="2000" i="1">
                        <a:latin typeface="Cambria Math" panose="02040503050406030204" pitchFamily="18" charset="0"/>
                      </a:rPr>
                      <m:t> </m:t>
                    </m:r>
                  </m:oMath>
                </a14:m>
                <a:r>
                  <a:rPr lang="en-GB" sz="2000"/>
                  <a:t>each sector </a:t>
                </a:r>
                <a:r>
                  <a:rPr lang="en-GB" sz="2000" b="1"/>
                  <a:t>s</a:t>
                </a:r>
                <a:endParaRPr lang="en-GB" sz="2000" b="1" i="1">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mc:Choice>
        <mc:Fallback xmlns="">
          <p:sp>
            <p:nvSpPr>
              <p:cNvPr id="16" name="Rectangle 15">
                <a:extLst>
                  <a:ext uri="{FF2B5EF4-FFF2-40B4-BE49-F238E27FC236}">
                    <a16:creationId xmlns:a16="http://schemas.microsoft.com/office/drawing/2014/main" id="{88D30E12-2274-C24B-B0E7-C59D753D013B}"/>
                  </a:ext>
                </a:extLst>
              </p:cNvPr>
              <p:cNvSpPr>
                <a:spLocks noRot="1" noChangeAspect="1" noMove="1" noResize="1" noEditPoints="1" noAdjustHandles="1" noChangeArrowheads="1" noChangeShapeType="1" noTextEdit="1"/>
              </p:cNvSpPr>
              <p:nvPr/>
            </p:nvSpPr>
            <p:spPr>
              <a:xfrm>
                <a:off x="864446" y="3983977"/>
                <a:ext cx="4209935" cy="729367"/>
              </a:xfrm>
              <a:prstGeom prst="rect">
                <a:avLst/>
              </a:prstGeom>
              <a:blipFill>
                <a:blip r:embed="rId5"/>
                <a:stretch>
                  <a:fillRect l="-1594" t="-4202" r="-870" b="-12605"/>
                </a:stretch>
              </a:blipFill>
            </p:spPr>
            <p:txBody>
              <a:bodyPr/>
              <a:lstStyle/>
              <a:p>
                <a:r>
                  <a:rPr lang="en-US">
                    <a:noFill/>
                  </a:rPr>
                  <a:t> </a:t>
                </a:r>
              </a:p>
            </p:txBody>
          </p:sp>
        </mc:Fallback>
      </mc:AlternateContent>
      <p:sp>
        <p:nvSpPr>
          <p:cNvPr id="3" name="Title 10">
            <a:extLst>
              <a:ext uri="{FF2B5EF4-FFF2-40B4-BE49-F238E27FC236}">
                <a16:creationId xmlns:a16="http://schemas.microsoft.com/office/drawing/2014/main" id="{265EA97B-525A-4D52-B159-CF732EEDBF03}"/>
              </a:ext>
            </a:extLst>
          </p:cNvPr>
          <p:cNvSpPr txBox="1">
            <a:spLocks/>
          </p:cNvSpPr>
          <p:nvPr/>
        </p:nvSpPr>
        <p:spPr>
          <a:xfrm>
            <a:off x="866296" y="462319"/>
            <a:ext cx="10876613" cy="137633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a:latin typeface="Open Sans"/>
              </a:rPr>
              <a:t>Lecture 10.1 </a:t>
            </a:r>
            <a:br>
              <a:rPr lang="en-GB" sz="4400">
                <a:latin typeface="Open Sans"/>
              </a:rPr>
            </a:br>
            <a:r>
              <a:rPr lang="en-GB" sz="4400">
                <a:latin typeface="Open Sans"/>
              </a:rPr>
              <a:t>Aggregating hourly demand </a:t>
            </a:r>
            <a:endParaRPr lang="en-GB" sz="4400">
              <a:latin typeface="Open Sans"/>
              <a:ea typeface="+mj-lt"/>
              <a:cs typeface="+mj-lt"/>
            </a:endParaRPr>
          </a:p>
        </p:txBody>
      </p:sp>
    </p:spTree>
    <p:extLst>
      <p:ext uri="{BB962C8B-B14F-4D97-AF65-F5344CB8AC3E}">
        <p14:creationId xmlns:p14="http://schemas.microsoft.com/office/powerpoint/2010/main" val="762183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8</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graphicFrame>
        <p:nvGraphicFramePr>
          <p:cNvPr id="14" name="Diagram 13">
            <a:extLst>
              <a:ext uri="{FF2B5EF4-FFF2-40B4-BE49-F238E27FC236}">
                <a16:creationId xmlns:a16="http://schemas.microsoft.com/office/drawing/2014/main" id="{B0D93E27-F20D-9546-8137-546E706FD7E5}"/>
              </a:ext>
            </a:extLst>
          </p:cNvPr>
          <p:cNvGraphicFramePr/>
          <p:nvPr>
            <p:extLst>
              <p:ext uri="{D42A27DB-BD31-4B8C-83A1-F6EECF244321}">
                <p14:modId xmlns:p14="http://schemas.microsoft.com/office/powerpoint/2010/main" val="1166283654"/>
              </p:ext>
            </p:extLst>
          </p:nvPr>
        </p:nvGraphicFramePr>
        <p:xfrm>
          <a:off x="2005262" y="1758951"/>
          <a:ext cx="7860632" cy="465261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5" name="TextBox 14">
            <a:extLst>
              <a:ext uri="{FF2B5EF4-FFF2-40B4-BE49-F238E27FC236}">
                <a16:creationId xmlns:a16="http://schemas.microsoft.com/office/drawing/2014/main" id="{9984A21C-734E-2B4D-AD37-57AC845A49A2}"/>
              </a:ext>
            </a:extLst>
          </p:cNvPr>
          <p:cNvSpPr txBox="1"/>
          <p:nvPr/>
        </p:nvSpPr>
        <p:spPr>
          <a:xfrm>
            <a:off x="2139953" y="3059668"/>
            <a:ext cx="7326109" cy="369332"/>
          </a:xfrm>
          <a:prstGeom prst="rect">
            <a:avLst/>
          </a:prstGeom>
          <a:noFill/>
        </p:spPr>
        <p:txBody>
          <a:bodyPr wrap="square" lIns="91440" tIns="45720" rIns="91440" bIns="45720" rtlCol="0" anchor="t">
            <a:spAutoFit/>
          </a:bodyPr>
          <a:lstStyle/>
          <a:p>
            <a:pPr algn="ctr"/>
            <a:r>
              <a:rPr lang="en-US" sz="1800">
                <a:latin typeface="Open Sans"/>
              </a:rPr>
              <a:t>Predicting hourly electricity demand in </a:t>
            </a:r>
            <a:r>
              <a:rPr lang="en-US">
                <a:latin typeface="Open Sans"/>
              </a:rPr>
              <a:t>MAED-EL</a:t>
            </a:r>
            <a:endParaRPr lang="en-US" sz="1800">
              <a:latin typeface="Open Sans" panose="020B0606030504020204" pitchFamily="34" charset="0"/>
            </a:endParaRPr>
          </a:p>
        </p:txBody>
      </p:sp>
      <p:sp>
        <p:nvSpPr>
          <p:cNvPr id="16" name="Content Placeholder 3">
            <a:extLst>
              <a:ext uri="{FF2B5EF4-FFF2-40B4-BE49-F238E27FC236}">
                <a16:creationId xmlns:a16="http://schemas.microsoft.com/office/drawing/2014/main" id="{3C46FFF0-F4BB-3F40-B1A9-6FCA4B9F1028}"/>
              </a:ext>
            </a:extLst>
          </p:cNvPr>
          <p:cNvSpPr>
            <a:spLocks noGrp="1"/>
          </p:cNvSpPr>
          <p:nvPr>
            <p:ph idx="1"/>
          </p:nvPr>
        </p:nvSpPr>
        <p:spPr>
          <a:xfrm>
            <a:off x="906780" y="1825625"/>
            <a:ext cx="10515600" cy="549440"/>
          </a:xfrm>
        </p:spPr>
        <p:txBody>
          <a:bodyPr/>
          <a:lstStyle/>
          <a:p>
            <a:pPr marL="0" indent="0">
              <a:lnSpc>
                <a:spcPct val="100000"/>
              </a:lnSpc>
              <a:buNone/>
            </a:pPr>
            <a:r>
              <a:rPr lang="en-GB" sz="2000" b="1">
                <a:solidFill>
                  <a:schemeClr val="accent5">
                    <a:lumMod val="60000"/>
                    <a:lumOff val="40000"/>
                  </a:schemeClr>
                </a:solidFill>
                <a:latin typeface="Open Sans"/>
              </a:rPr>
              <a:t>Steps for predicting hourly electricity demand</a:t>
            </a:r>
            <a:endParaRPr lang="en-US">
              <a:solidFill>
                <a:schemeClr val="accent5">
                  <a:lumMod val="60000"/>
                  <a:lumOff val="40000"/>
                </a:schemeClr>
              </a:solidFill>
            </a:endParaRPr>
          </a:p>
          <a:p>
            <a:endParaRPr lang="en-GB"/>
          </a:p>
        </p:txBody>
      </p:sp>
      <p:sp>
        <p:nvSpPr>
          <p:cNvPr id="17" name="Title 10">
            <a:extLst>
              <a:ext uri="{FF2B5EF4-FFF2-40B4-BE49-F238E27FC236}">
                <a16:creationId xmlns:a16="http://schemas.microsoft.com/office/drawing/2014/main" id="{2EE5576E-4607-D240-BF23-39C3D1FD373B}"/>
              </a:ext>
            </a:extLst>
          </p:cNvPr>
          <p:cNvSpPr txBox="1">
            <a:spLocks/>
          </p:cNvSpPr>
          <p:nvPr/>
        </p:nvSpPr>
        <p:spPr>
          <a:xfrm>
            <a:off x="867257" y="464859"/>
            <a:ext cx="10085585"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a:latin typeface="Open Sans"/>
              </a:rPr>
              <a:t>Lecture 10.2 Scenario development: time-related inputs </a:t>
            </a:r>
            <a:endParaRPr lang="en-GB" sz="4400">
              <a:ea typeface="+mj-lt"/>
              <a:cs typeface="+mj-lt"/>
            </a:endParaRPr>
          </a:p>
        </p:txBody>
      </p:sp>
    </p:spTree>
    <p:extLst>
      <p:ext uri="{BB962C8B-B14F-4D97-AF65-F5344CB8AC3E}">
        <p14:creationId xmlns:p14="http://schemas.microsoft.com/office/powerpoint/2010/main" val="20878153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9</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graphicFrame>
        <p:nvGraphicFramePr>
          <p:cNvPr id="2" name="Diagram 1">
            <a:extLst>
              <a:ext uri="{FF2B5EF4-FFF2-40B4-BE49-F238E27FC236}">
                <a16:creationId xmlns:a16="http://schemas.microsoft.com/office/drawing/2014/main" id="{F2D120E2-DE88-455F-9CA7-277636161EB5}"/>
              </a:ext>
            </a:extLst>
          </p:cNvPr>
          <p:cNvGraphicFramePr/>
          <p:nvPr>
            <p:extLst>
              <p:ext uri="{D42A27DB-BD31-4B8C-83A1-F6EECF244321}">
                <p14:modId xmlns:p14="http://schemas.microsoft.com/office/powerpoint/2010/main" val="2454930666"/>
              </p:ext>
            </p:extLst>
          </p:nvPr>
        </p:nvGraphicFramePr>
        <p:xfrm>
          <a:off x="915210" y="2007268"/>
          <a:ext cx="10587695" cy="429928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Content Placeholder 3">
            <a:extLst>
              <a:ext uri="{FF2B5EF4-FFF2-40B4-BE49-F238E27FC236}">
                <a16:creationId xmlns:a16="http://schemas.microsoft.com/office/drawing/2014/main" id="{3BB95EF0-E28B-0F45-B5F4-0E90D17E237F}"/>
              </a:ext>
            </a:extLst>
          </p:cNvPr>
          <p:cNvSpPr>
            <a:spLocks noGrp="1"/>
          </p:cNvSpPr>
          <p:nvPr>
            <p:ph idx="1"/>
          </p:nvPr>
        </p:nvSpPr>
        <p:spPr>
          <a:xfrm>
            <a:off x="838200" y="1825625"/>
            <a:ext cx="10515600" cy="549440"/>
          </a:xfrm>
        </p:spPr>
        <p:txBody>
          <a:bodyPr/>
          <a:lstStyle/>
          <a:p>
            <a:pPr marL="0" indent="0">
              <a:lnSpc>
                <a:spcPct val="100000"/>
              </a:lnSpc>
              <a:buNone/>
            </a:pPr>
            <a:r>
              <a:rPr lang="en-GB" sz="2000" b="1">
                <a:solidFill>
                  <a:schemeClr val="accent5">
                    <a:lumMod val="60000"/>
                    <a:lumOff val="40000"/>
                  </a:schemeClr>
                </a:solidFill>
                <a:latin typeface="Open Sans"/>
              </a:rPr>
              <a:t>Scenario inputs</a:t>
            </a:r>
            <a:endParaRPr lang="en-US">
              <a:solidFill>
                <a:schemeClr val="accent5">
                  <a:lumMod val="60000"/>
                  <a:lumOff val="40000"/>
                </a:schemeClr>
              </a:solidFill>
            </a:endParaRPr>
          </a:p>
          <a:p>
            <a:endParaRPr lang="en-GB"/>
          </a:p>
        </p:txBody>
      </p:sp>
      <p:sp>
        <p:nvSpPr>
          <p:cNvPr id="47" name="Title 10">
            <a:extLst>
              <a:ext uri="{FF2B5EF4-FFF2-40B4-BE49-F238E27FC236}">
                <a16:creationId xmlns:a16="http://schemas.microsoft.com/office/drawing/2014/main" id="{006F2582-9E25-4B90-82CC-1F504129E966}"/>
              </a:ext>
            </a:extLst>
          </p:cNvPr>
          <p:cNvSpPr txBox="1">
            <a:spLocks/>
          </p:cNvSpPr>
          <p:nvPr/>
        </p:nvSpPr>
        <p:spPr>
          <a:xfrm>
            <a:off x="867257" y="464859"/>
            <a:ext cx="10085585"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rPr>
              <a:t>Lecture 10.2 Scenario development: time-related inputs </a:t>
            </a:r>
            <a:endParaRPr lang="en-GB" sz="4400" dirty="0">
              <a:ea typeface="+mj-lt"/>
              <a:cs typeface="+mj-lt"/>
            </a:endParaRPr>
          </a:p>
        </p:txBody>
      </p:sp>
    </p:spTree>
    <p:extLst>
      <p:ext uri="{BB962C8B-B14F-4D97-AF65-F5344CB8AC3E}">
        <p14:creationId xmlns:p14="http://schemas.microsoft.com/office/powerpoint/2010/main" val="23349613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CG Lecture template #1" id="{B1076AA6-E498-414D-959F-C8C31CA10DD2}" vid="{4133C198-BDD4-A94D-B11D-63DC68BCAD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33F727AA7180443A862CD9A25741398" ma:contentTypeVersion="16" ma:contentTypeDescription="Create a new document." ma:contentTypeScope="" ma:versionID="5c5271b6eea6cf06d8bd49b1980e8fd8">
  <xsd:schema xmlns:xsd="http://www.w3.org/2001/XMLSchema" xmlns:xs="http://www.w3.org/2001/XMLSchema" xmlns:p="http://schemas.microsoft.com/office/2006/metadata/properties" xmlns:ns2="35b8b66e-5759-43c1-a138-f967a8bf5a20" xmlns:ns3="0b696a8a-ab1a-459b-a09e-44df7cbe9330" targetNamespace="http://schemas.microsoft.com/office/2006/metadata/properties" ma:root="true" ma:fieldsID="a164612495bc351ca287521813184f0e" ns2:_="" ns3:_="">
    <xsd:import namespace="35b8b66e-5759-43c1-a138-f967a8bf5a20"/>
    <xsd:import namespace="0b696a8a-ab1a-459b-a09e-44df7cbe933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b8b66e-5759-43c1-a138-f967a8bf5a2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581a30b-7206-4dc0-86e4-cd83cec9bd9f}" ma:internalName="TaxCatchAll" ma:showField="CatchAllData" ma:web="35b8b66e-5759-43c1-a138-f967a8bf5a2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b696a8a-ab1a-459b-a09e-44df7cbe933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3b1f9f8-f5cc-49a8-8ca6-8016371bfcc4"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b696a8a-ab1a-459b-a09e-44df7cbe9330">
      <Terms xmlns="http://schemas.microsoft.com/office/infopath/2007/PartnerControls"/>
    </lcf76f155ced4ddcb4097134ff3c332f>
    <TaxCatchAll xmlns="35b8b66e-5759-43c1-a138-f967a8bf5a20" xsi:nil="true"/>
  </documentManagement>
</p:properties>
</file>

<file path=customXml/itemProps1.xml><?xml version="1.0" encoding="utf-8"?>
<ds:datastoreItem xmlns:ds="http://schemas.openxmlformats.org/officeDocument/2006/customXml" ds:itemID="{2EB3F4BA-3ED4-445A-AA25-511F9A78EF61}">
  <ds:schemaRefs>
    <ds:schemaRef ds:uri="http://schemas.microsoft.com/sharepoint/v3/contenttype/forms"/>
  </ds:schemaRefs>
</ds:datastoreItem>
</file>

<file path=customXml/itemProps2.xml><?xml version="1.0" encoding="utf-8"?>
<ds:datastoreItem xmlns:ds="http://schemas.openxmlformats.org/officeDocument/2006/customXml" ds:itemID="{59E0CB40-87A2-4C18-895A-F169BB09BA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b8b66e-5759-43c1-a138-f967a8bf5a20"/>
    <ds:schemaRef ds:uri="0b696a8a-ab1a-459b-a09e-44df7cbe93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7F587A4-2E70-45EC-BE7D-17F9D27F3F2F}">
  <ds:schemaRefs>
    <ds:schemaRef ds:uri="http://schemas.openxmlformats.org/package/2006/metadata/core-properties"/>
    <ds:schemaRef ds:uri="http://purl.org/dc/dcmitype/"/>
    <ds:schemaRef ds:uri="http://schemas.microsoft.com/office/2006/metadata/properties"/>
    <ds:schemaRef ds:uri="0b696a8a-ab1a-459b-a09e-44df7cbe9330"/>
    <ds:schemaRef ds:uri="http://purl.org/dc/terms/"/>
    <ds:schemaRef ds:uri="35b8b66e-5759-43c1-a138-f967a8bf5a20"/>
    <ds:schemaRef ds:uri="http://schemas.microsoft.com/office/2006/documentManagement/types"/>
    <ds:schemaRef ds:uri="http://purl.org/dc/elements/1.1/"/>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126</TotalTime>
  <Words>3461</Words>
  <Application>Microsoft Office PowerPoint</Application>
  <PresentationFormat>Widescreen</PresentationFormat>
  <Paragraphs>297</Paragraphs>
  <Slides>23</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Calibri</vt:lpstr>
      <vt:lpstr>Calibri Light</vt:lpstr>
      <vt:lpstr>Cambria Math</vt:lpstr>
      <vt:lpstr>Open Sans</vt:lpstr>
      <vt:lpstr>Open Sans ExtraBold</vt:lpstr>
      <vt:lpstr>Open Sans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Sarel Greyling</dc:creator>
  <cp:lastModifiedBy>Carla Cannone</cp:lastModifiedBy>
  <cp:revision>75</cp:revision>
  <dcterms:created xsi:type="dcterms:W3CDTF">2021-02-10T16:48:02Z</dcterms:created>
  <dcterms:modified xsi:type="dcterms:W3CDTF">2023-03-19T14:33:59Z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ies>
</file>