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312" r:id="rId3"/>
    <p:sldId id="311" r:id="rId4"/>
    <p:sldId id="262" r:id="rId5"/>
    <p:sldId id="257" r:id="rId6"/>
    <p:sldId id="258" r:id="rId7"/>
    <p:sldId id="259" r:id="rId8"/>
    <p:sldId id="261" r:id="rId9"/>
    <p:sldId id="263" r:id="rId10"/>
    <p:sldId id="265" r:id="rId11"/>
    <p:sldId id="266" r:id="rId12"/>
    <p:sldId id="264" r:id="rId13"/>
    <p:sldId id="270" r:id="rId14"/>
    <p:sldId id="291" r:id="rId15"/>
    <p:sldId id="283" r:id="rId16"/>
    <p:sldId id="289" r:id="rId17"/>
    <p:sldId id="290" r:id="rId18"/>
    <p:sldId id="293" r:id="rId19"/>
    <p:sldId id="285" r:id="rId20"/>
    <p:sldId id="292" r:id="rId21"/>
    <p:sldId id="267" r:id="rId22"/>
    <p:sldId id="272" r:id="rId23"/>
    <p:sldId id="274" r:id="rId24"/>
    <p:sldId id="280" r:id="rId25"/>
    <p:sldId id="271" r:id="rId26"/>
    <p:sldId id="295" r:id="rId27"/>
    <p:sldId id="294" r:id="rId28"/>
    <p:sldId id="300" r:id="rId29"/>
    <p:sldId id="301" r:id="rId30"/>
    <p:sldId id="299" r:id="rId31"/>
    <p:sldId id="298" r:id="rId32"/>
    <p:sldId id="302" r:id="rId33"/>
    <p:sldId id="304" r:id="rId34"/>
    <p:sldId id="303" r:id="rId35"/>
    <p:sldId id="281" r:id="rId36"/>
    <p:sldId id="305" r:id="rId37"/>
    <p:sldId id="306" r:id="rId38"/>
    <p:sldId id="273" r:id="rId39"/>
    <p:sldId id="307" r:id="rId40"/>
    <p:sldId id="308" r:id="rId41"/>
    <p:sldId id="309" r:id="rId42"/>
    <p:sldId id="310" r:id="rId43"/>
    <p:sldId id="28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BD969-8400-42C9-827E-FCA955154C67}" v="2" dt="2021-05-11T22:00:08.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3" autoAdjust="0"/>
  </p:normalViewPr>
  <p:slideViewPr>
    <p:cSldViewPr>
      <p:cViewPr varScale="1">
        <p:scale>
          <a:sx n="43" d="100"/>
          <a:sy n="43" d="100"/>
        </p:scale>
        <p:origin x="42" y="9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370BD969-8400-42C9-827E-FCA955154C67}"/>
    <pc:docChg chg="undo custSel delSld modSld modMainMaster modNotesMaster">
      <pc:chgData name="Nicholas Harvey" userId="6c8f5bcc-6372-430f-9774-4498d9d8aa03" providerId="ADAL" clId="{370BD969-8400-42C9-827E-FCA955154C67}" dt="2021-05-11T22:00:31.946" v="39" actId="20577"/>
      <pc:docMkLst>
        <pc:docMk/>
      </pc:docMkLst>
      <pc:sldChg chg="modSp">
        <pc:chgData name="Nicholas Harvey" userId="6c8f5bcc-6372-430f-9774-4498d9d8aa03" providerId="ADAL" clId="{370BD969-8400-42C9-827E-FCA955154C67}" dt="2021-05-11T22:00:08.598" v="1"/>
        <pc:sldMkLst>
          <pc:docMk/>
          <pc:sldMk cId="1073927592" sldId="257"/>
        </pc:sldMkLst>
        <pc:spChg chg="mod">
          <ac:chgData name="Nicholas Harvey" userId="6c8f5bcc-6372-430f-9774-4498d9d8aa03" providerId="ADAL" clId="{370BD969-8400-42C9-827E-FCA955154C67}" dt="2021-05-11T22:00:08.598" v="1"/>
          <ac:spMkLst>
            <pc:docMk/>
            <pc:sldMk cId="1073927592" sldId="257"/>
            <ac:spMk id="3" creationId="{00000000-0000-0000-0000-000000000000}"/>
          </ac:spMkLst>
        </pc:spChg>
        <pc:spChg chg="mod">
          <ac:chgData name="Nicholas Harvey" userId="6c8f5bcc-6372-430f-9774-4498d9d8aa03" providerId="ADAL" clId="{370BD969-8400-42C9-827E-FCA955154C67}" dt="2021-05-11T22:00:08.598" v="1"/>
          <ac:spMkLst>
            <pc:docMk/>
            <pc:sldMk cId="1073927592" sldId="257"/>
            <ac:spMk id="4" creationId="{00000000-0000-0000-0000-000000000000}"/>
          </ac:spMkLst>
        </pc:spChg>
        <pc:picChg chg="mod">
          <ac:chgData name="Nicholas Harvey" userId="6c8f5bcc-6372-430f-9774-4498d9d8aa03" providerId="ADAL" clId="{370BD969-8400-42C9-827E-FCA955154C67}" dt="2021-05-11T22:00:08.598" v="1"/>
          <ac:picMkLst>
            <pc:docMk/>
            <pc:sldMk cId="1073927592" sldId="257"/>
            <ac:picMk id="1026" creationId="{00000000-0000-0000-0000-000000000000}"/>
          </ac:picMkLst>
        </pc:picChg>
      </pc:sldChg>
      <pc:sldChg chg="modSp modNotes">
        <pc:chgData name="Nicholas Harvey" userId="6c8f5bcc-6372-430f-9774-4498d9d8aa03" providerId="ADAL" clId="{370BD969-8400-42C9-827E-FCA955154C67}" dt="2021-05-11T22:00:08.598" v="1"/>
        <pc:sldMkLst>
          <pc:docMk/>
          <pc:sldMk cId="2095955778" sldId="258"/>
        </pc:sldMkLst>
        <pc:spChg chg="mod">
          <ac:chgData name="Nicholas Harvey" userId="6c8f5bcc-6372-430f-9774-4498d9d8aa03" providerId="ADAL" clId="{370BD969-8400-42C9-827E-FCA955154C67}" dt="2021-05-11T22:00:08.598" v="1"/>
          <ac:spMkLst>
            <pc:docMk/>
            <pc:sldMk cId="2095955778" sldId="258"/>
            <ac:spMk id="4" creationId="{00000000-0000-0000-0000-000000000000}"/>
          </ac:spMkLst>
        </pc:spChg>
        <pc:spChg chg="mod">
          <ac:chgData name="Nicholas Harvey" userId="6c8f5bcc-6372-430f-9774-4498d9d8aa03" providerId="ADAL" clId="{370BD969-8400-42C9-827E-FCA955154C67}" dt="2021-05-11T22:00:08.598" v="1"/>
          <ac:spMkLst>
            <pc:docMk/>
            <pc:sldMk cId="2095955778" sldId="258"/>
            <ac:spMk id="19" creationId="{00000000-0000-0000-0000-000000000000}"/>
          </ac:spMkLst>
        </pc:spChg>
        <pc:picChg chg="mod">
          <ac:chgData name="Nicholas Harvey" userId="6c8f5bcc-6372-430f-9774-4498d9d8aa03" providerId="ADAL" clId="{370BD969-8400-42C9-827E-FCA955154C67}" dt="2021-05-11T22:00:08.598" v="1"/>
          <ac:picMkLst>
            <pc:docMk/>
            <pc:sldMk cId="2095955778" sldId="258"/>
            <ac:picMk id="10"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11"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2052"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2053"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2055"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2056"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2057" creationId="{00000000-0000-0000-0000-000000000000}"/>
          </ac:picMkLst>
        </pc:picChg>
        <pc:picChg chg="mod">
          <ac:chgData name="Nicholas Harvey" userId="6c8f5bcc-6372-430f-9774-4498d9d8aa03" providerId="ADAL" clId="{370BD969-8400-42C9-827E-FCA955154C67}" dt="2021-05-11T22:00:08.598" v="1"/>
          <ac:picMkLst>
            <pc:docMk/>
            <pc:sldMk cId="2095955778" sldId="258"/>
            <ac:picMk id="2058" creationId="{00000000-0000-0000-0000-000000000000}"/>
          </ac:picMkLst>
        </pc:picChg>
        <pc:cxnChg chg="mod">
          <ac:chgData name="Nicholas Harvey" userId="6c8f5bcc-6372-430f-9774-4498d9d8aa03" providerId="ADAL" clId="{370BD969-8400-42C9-827E-FCA955154C67}" dt="2021-05-11T22:00:08.598" v="1"/>
          <ac:cxnSpMkLst>
            <pc:docMk/>
            <pc:sldMk cId="2095955778" sldId="258"/>
            <ac:cxnSpMk id="6" creationId="{00000000-0000-0000-0000-000000000000}"/>
          </ac:cxnSpMkLst>
        </pc:cxnChg>
        <pc:cxnChg chg="mod">
          <ac:chgData name="Nicholas Harvey" userId="6c8f5bcc-6372-430f-9774-4498d9d8aa03" providerId="ADAL" clId="{370BD969-8400-42C9-827E-FCA955154C67}" dt="2021-05-11T22:00:08.598" v="1"/>
          <ac:cxnSpMkLst>
            <pc:docMk/>
            <pc:sldMk cId="2095955778" sldId="258"/>
            <ac:cxnSpMk id="14" creationId="{00000000-0000-0000-0000-000000000000}"/>
          </ac:cxnSpMkLst>
        </pc:cxnChg>
        <pc:cxnChg chg="mod">
          <ac:chgData name="Nicholas Harvey" userId="6c8f5bcc-6372-430f-9774-4498d9d8aa03" providerId="ADAL" clId="{370BD969-8400-42C9-827E-FCA955154C67}" dt="2021-05-11T22:00:08.598" v="1"/>
          <ac:cxnSpMkLst>
            <pc:docMk/>
            <pc:sldMk cId="2095955778" sldId="258"/>
            <ac:cxnSpMk id="16" creationId="{00000000-0000-0000-0000-000000000000}"/>
          </ac:cxnSpMkLst>
        </pc:cxnChg>
      </pc:sldChg>
      <pc:sldChg chg="modSp modNotes">
        <pc:chgData name="Nicholas Harvey" userId="6c8f5bcc-6372-430f-9774-4498d9d8aa03" providerId="ADAL" clId="{370BD969-8400-42C9-827E-FCA955154C67}" dt="2021-05-11T22:00:08.598" v="1"/>
        <pc:sldMkLst>
          <pc:docMk/>
          <pc:sldMk cId="340970593" sldId="259"/>
        </pc:sldMkLst>
        <pc:spChg chg="mod">
          <ac:chgData name="Nicholas Harvey" userId="6c8f5bcc-6372-430f-9774-4498d9d8aa03" providerId="ADAL" clId="{370BD969-8400-42C9-827E-FCA955154C67}" dt="2021-05-11T22:00:08.598" v="1"/>
          <ac:spMkLst>
            <pc:docMk/>
            <pc:sldMk cId="340970593" sldId="259"/>
            <ac:spMk id="4" creationId="{00000000-0000-0000-0000-000000000000}"/>
          </ac:spMkLst>
        </pc:spChg>
        <pc:grpChg chg="mod">
          <ac:chgData name="Nicholas Harvey" userId="6c8f5bcc-6372-430f-9774-4498d9d8aa03" providerId="ADAL" clId="{370BD969-8400-42C9-827E-FCA955154C67}" dt="2021-05-11T22:00:08.598" v="1"/>
          <ac:grpSpMkLst>
            <pc:docMk/>
            <pc:sldMk cId="340970593" sldId="259"/>
            <ac:grpSpMk id="2" creationId="{00000000-0000-0000-0000-000000000000}"/>
          </ac:grpSpMkLst>
        </pc:grpChg>
        <pc:picChg chg="mod">
          <ac:chgData name="Nicholas Harvey" userId="6c8f5bcc-6372-430f-9774-4498d9d8aa03" providerId="ADAL" clId="{370BD969-8400-42C9-827E-FCA955154C67}" dt="2021-05-11T22:00:08.598" v="1"/>
          <ac:picMkLst>
            <pc:docMk/>
            <pc:sldMk cId="340970593" sldId="259"/>
            <ac:picMk id="10"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11"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2052"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2053"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2055"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2056"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2057"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3074"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3075" creationId="{00000000-0000-0000-0000-000000000000}"/>
          </ac:picMkLst>
        </pc:picChg>
        <pc:picChg chg="mod">
          <ac:chgData name="Nicholas Harvey" userId="6c8f5bcc-6372-430f-9774-4498d9d8aa03" providerId="ADAL" clId="{370BD969-8400-42C9-827E-FCA955154C67}" dt="2021-05-11T22:00:08.598" v="1"/>
          <ac:picMkLst>
            <pc:docMk/>
            <pc:sldMk cId="340970593" sldId="259"/>
            <ac:picMk id="3077" creationId="{00000000-0000-0000-0000-000000000000}"/>
          </ac:picMkLst>
        </pc:picChg>
        <pc:cxnChg chg="mod">
          <ac:chgData name="Nicholas Harvey" userId="6c8f5bcc-6372-430f-9774-4498d9d8aa03" providerId="ADAL" clId="{370BD969-8400-42C9-827E-FCA955154C67}" dt="2021-05-11T22:00:08.598" v="1"/>
          <ac:cxnSpMkLst>
            <pc:docMk/>
            <pc:sldMk cId="340970593" sldId="259"/>
            <ac:cxnSpMk id="6" creationId="{00000000-0000-0000-0000-000000000000}"/>
          </ac:cxnSpMkLst>
        </pc:cxnChg>
        <pc:cxnChg chg="mod">
          <ac:chgData name="Nicholas Harvey" userId="6c8f5bcc-6372-430f-9774-4498d9d8aa03" providerId="ADAL" clId="{370BD969-8400-42C9-827E-FCA955154C67}" dt="2021-05-11T22:00:08.598" v="1"/>
          <ac:cxnSpMkLst>
            <pc:docMk/>
            <pc:sldMk cId="340970593" sldId="259"/>
            <ac:cxnSpMk id="14" creationId="{00000000-0000-0000-0000-000000000000}"/>
          </ac:cxnSpMkLst>
        </pc:cxnChg>
        <pc:cxnChg chg="mod">
          <ac:chgData name="Nicholas Harvey" userId="6c8f5bcc-6372-430f-9774-4498d9d8aa03" providerId="ADAL" clId="{370BD969-8400-42C9-827E-FCA955154C67}" dt="2021-05-11T22:00:08.598" v="1"/>
          <ac:cxnSpMkLst>
            <pc:docMk/>
            <pc:sldMk cId="340970593" sldId="259"/>
            <ac:cxnSpMk id="16" creationId="{00000000-0000-0000-0000-000000000000}"/>
          </ac:cxnSpMkLst>
        </pc:cxnChg>
        <pc:cxnChg chg="mod">
          <ac:chgData name="Nicholas Harvey" userId="6c8f5bcc-6372-430f-9774-4498d9d8aa03" providerId="ADAL" clId="{370BD969-8400-42C9-827E-FCA955154C67}" dt="2021-05-11T22:00:08.598" v="1"/>
          <ac:cxnSpMkLst>
            <pc:docMk/>
            <pc:sldMk cId="340970593" sldId="259"/>
            <ac:cxnSpMk id="17" creationId="{00000000-0000-0000-0000-000000000000}"/>
          </ac:cxnSpMkLst>
        </pc:cxnChg>
        <pc:cxnChg chg="mod">
          <ac:chgData name="Nicholas Harvey" userId="6c8f5bcc-6372-430f-9774-4498d9d8aa03" providerId="ADAL" clId="{370BD969-8400-42C9-827E-FCA955154C67}" dt="2021-05-11T22:00:08.598" v="1"/>
          <ac:cxnSpMkLst>
            <pc:docMk/>
            <pc:sldMk cId="340970593" sldId="259"/>
            <ac:cxnSpMk id="25" creationId="{00000000-0000-0000-0000-000000000000}"/>
          </ac:cxnSpMkLst>
        </pc:cxnChg>
        <pc:cxnChg chg="mod">
          <ac:chgData name="Nicholas Harvey" userId="6c8f5bcc-6372-430f-9774-4498d9d8aa03" providerId="ADAL" clId="{370BD969-8400-42C9-827E-FCA955154C67}" dt="2021-05-11T22:00:08.598" v="1"/>
          <ac:cxnSpMkLst>
            <pc:docMk/>
            <pc:sldMk cId="340970593" sldId="259"/>
            <ac:cxnSpMk id="27" creationId="{00000000-0000-0000-0000-000000000000}"/>
          </ac:cxnSpMkLst>
        </pc:cxnChg>
      </pc:sldChg>
      <pc:sldChg chg="modSp mod">
        <pc:chgData name="Nicholas Harvey" userId="6c8f5bcc-6372-430f-9774-4498d9d8aa03" providerId="ADAL" clId="{370BD969-8400-42C9-827E-FCA955154C67}" dt="2021-05-11T22:00:09.238" v="3" actId="27636"/>
        <pc:sldMkLst>
          <pc:docMk/>
          <pc:sldMk cId="3359951404" sldId="261"/>
        </pc:sldMkLst>
        <pc:spChg chg="mod">
          <ac:chgData name="Nicholas Harvey" userId="6c8f5bcc-6372-430f-9774-4498d9d8aa03" providerId="ADAL" clId="{370BD969-8400-42C9-827E-FCA955154C67}" dt="2021-05-11T22:00:09.238" v="3" actId="27636"/>
          <ac:spMkLst>
            <pc:docMk/>
            <pc:sldMk cId="3359951404" sldId="261"/>
            <ac:spMk id="2" creationId="{00000000-0000-0000-0000-000000000000}"/>
          </ac:spMkLst>
        </pc:spChg>
        <pc:spChg chg="mod">
          <ac:chgData name="Nicholas Harvey" userId="6c8f5bcc-6372-430f-9774-4498d9d8aa03" providerId="ADAL" clId="{370BD969-8400-42C9-827E-FCA955154C67}" dt="2021-05-11T22:00:08.598" v="1"/>
          <ac:spMkLst>
            <pc:docMk/>
            <pc:sldMk cId="3359951404" sldId="261"/>
            <ac:spMk id="5" creationId="{00000000-0000-0000-0000-000000000000}"/>
          </ac:spMkLst>
        </pc:spChg>
        <pc:picChg chg="mod">
          <ac:chgData name="Nicholas Harvey" userId="6c8f5bcc-6372-430f-9774-4498d9d8aa03" providerId="ADAL" clId="{370BD969-8400-42C9-827E-FCA955154C67}" dt="2021-05-11T22:00:08.598" v="1"/>
          <ac:picMkLst>
            <pc:docMk/>
            <pc:sldMk cId="3359951404" sldId="261"/>
            <ac:picMk id="4" creationId="{00000000-0000-0000-0000-000000000000}"/>
          </ac:picMkLst>
        </pc:picChg>
      </pc:sldChg>
      <pc:sldChg chg="modSp mod">
        <pc:chgData name="Nicholas Harvey" userId="6c8f5bcc-6372-430f-9774-4498d9d8aa03" providerId="ADAL" clId="{370BD969-8400-42C9-827E-FCA955154C67}" dt="2021-05-11T22:00:09.196" v="2" actId="27636"/>
        <pc:sldMkLst>
          <pc:docMk/>
          <pc:sldMk cId="2392322858" sldId="262"/>
        </pc:sldMkLst>
        <pc:spChg chg="mod">
          <ac:chgData name="Nicholas Harvey" userId="6c8f5bcc-6372-430f-9774-4498d9d8aa03" providerId="ADAL" clId="{370BD969-8400-42C9-827E-FCA955154C67}" dt="2021-05-11T22:00:09.196" v="2" actId="27636"/>
          <ac:spMkLst>
            <pc:docMk/>
            <pc:sldMk cId="2392322858" sldId="262"/>
            <ac:spMk id="3" creationId="{00000000-0000-0000-0000-000000000000}"/>
          </ac:spMkLst>
        </pc:spChg>
      </pc:sldChg>
      <pc:sldChg chg="modSp">
        <pc:chgData name="Nicholas Harvey" userId="6c8f5bcc-6372-430f-9774-4498d9d8aa03" providerId="ADAL" clId="{370BD969-8400-42C9-827E-FCA955154C67}" dt="2021-05-11T22:00:08.598" v="1"/>
        <pc:sldMkLst>
          <pc:docMk/>
          <pc:sldMk cId="2252958722" sldId="263"/>
        </pc:sldMkLst>
        <pc:spChg chg="mod">
          <ac:chgData name="Nicholas Harvey" userId="6c8f5bcc-6372-430f-9774-4498d9d8aa03" providerId="ADAL" clId="{370BD969-8400-42C9-827E-FCA955154C67}" dt="2021-05-11T22:00:08.598" v="1"/>
          <ac:spMkLst>
            <pc:docMk/>
            <pc:sldMk cId="2252958722" sldId="263"/>
            <ac:spMk id="4" creationId="{00000000-0000-0000-0000-000000000000}"/>
          </ac:spMkLst>
        </pc:spChg>
        <pc:picChg chg="mod">
          <ac:chgData name="Nicholas Harvey" userId="6c8f5bcc-6372-430f-9774-4498d9d8aa03" providerId="ADAL" clId="{370BD969-8400-42C9-827E-FCA955154C67}" dt="2021-05-11T22:00:08.598" v="1"/>
          <ac:picMkLst>
            <pc:docMk/>
            <pc:sldMk cId="2252958722" sldId="263"/>
            <ac:picMk id="5122" creationId="{00000000-0000-0000-0000-000000000000}"/>
          </ac:picMkLst>
        </pc:picChg>
        <pc:picChg chg="mod">
          <ac:chgData name="Nicholas Harvey" userId="6c8f5bcc-6372-430f-9774-4498d9d8aa03" providerId="ADAL" clId="{370BD969-8400-42C9-827E-FCA955154C67}" dt="2021-05-11T22:00:08.598" v="1"/>
          <ac:picMkLst>
            <pc:docMk/>
            <pc:sldMk cId="2252958722" sldId="263"/>
            <ac:picMk id="5123" creationId="{00000000-0000-0000-0000-000000000000}"/>
          </ac:picMkLst>
        </pc:picChg>
      </pc:sldChg>
      <pc:sldChg chg="modSp">
        <pc:chgData name="Nicholas Harvey" userId="6c8f5bcc-6372-430f-9774-4498d9d8aa03" providerId="ADAL" clId="{370BD969-8400-42C9-827E-FCA955154C67}" dt="2021-05-11T22:00:08.598" v="1"/>
        <pc:sldMkLst>
          <pc:docMk/>
          <pc:sldMk cId="2783908947" sldId="265"/>
        </pc:sldMkLst>
        <pc:picChg chg="mod">
          <ac:chgData name="Nicholas Harvey" userId="6c8f5bcc-6372-430f-9774-4498d9d8aa03" providerId="ADAL" clId="{370BD969-8400-42C9-827E-FCA955154C67}" dt="2021-05-11T22:00:08.598" v="1"/>
          <ac:picMkLst>
            <pc:docMk/>
            <pc:sldMk cId="2783908947" sldId="265"/>
            <ac:picMk id="6146" creationId="{00000000-0000-0000-0000-000000000000}"/>
          </ac:picMkLst>
        </pc:picChg>
      </pc:sldChg>
      <pc:sldChg chg="modSp">
        <pc:chgData name="Nicholas Harvey" userId="6c8f5bcc-6372-430f-9774-4498d9d8aa03" providerId="ADAL" clId="{370BD969-8400-42C9-827E-FCA955154C67}" dt="2021-05-11T22:00:08.598" v="1"/>
        <pc:sldMkLst>
          <pc:docMk/>
          <pc:sldMk cId="3256910576" sldId="266"/>
        </pc:sldMkLst>
        <pc:spChg chg="mod">
          <ac:chgData name="Nicholas Harvey" userId="6c8f5bcc-6372-430f-9774-4498d9d8aa03" providerId="ADAL" clId="{370BD969-8400-42C9-827E-FCA955154C67}" dt="2021-05-11T22:00:08.598" v="1"/>
          <ac:spMkLst>
            <pc:docMk/>
            <pc:sldMk cId="3256910576" sldId="266"/>
            <ac:spMk id="6" creationId="{00000000-0000-0000-0000-000000000000}"/>
          </ac:spMkLst>
        </pc:spChg>
        <pc:spChg chg="mod">
          <ac:chgData name="Nicholas Harvey" userId="6c8f5bcc-6372-430f-9774-4498d9d8aa03" providerId="ADAL" clId="{370BD969-8400-42C9-827E-FCA955154C67}" dt="2021-05-11T22:00:08.598" v="1"/>
          <ac:spMkLst>
            <pc:docMk/>
            <pc:sldMk cId="3256910576" sldId="266"/>
            <ac:spMk id="7" creationId="{00000000-0000-0000-0000-000000000000}"/>
          </ac:spMkLst>
        </pc:spChg>
        <pc:picChg chg="mod">
          <ac:chgData name="Nicholas Harvey" userId="6c8f5bcc-6372-430f-9774-4498d9d8aa03" providerId="ADAL" clId="{370BD969-8400-42C9-827E-FCA955154C67}" dt="2021-05-11T22:00:08.598" v="1"/>
          <ac:picMkLst>
            <pc:docMk/>
            <pc:sldMk cId="3256910576" sldId="266"/>
            <ac:picMk id="7170" creationId="{00000000-0000-0000-0000-000000000000}"/>
          </ac:picMkLst>
        </pc:picChg>
      </pc:sldChg>
      <pc:sldChg chg="modSp">
        <pc:chgData name="Nicholas Harvey" userId="6c8f5bcc-6372-430f-9774-4498d9d8aa03" providerId="ADAL" clId="{370BD969-8400-42C9-827E-FCA955154C67}" dt="2021-05-11T22:00:08.598" v="1"/>
        <pc:sldMkLst>
          <pc:docMk/>
          <pc:sldMk cId="979396019" sldId="267"/>
        </pc:sldMkLst>
        <pc:picChg chg="mod">
          <ac:chgData name="Nicholas Harvey" userId="6c8f5bcc-6372-430f-9774-4498d9d8aa03" providerId="ADAL" clId="{370BD969-8400-42C9-827E-FCA955154C67}" dt="2021-05-11T22:00:08.598" v="1"/>
          <ac:picMkLst>
            <pc:docMk/>
            <pc:sldMk cId="979396019" sldId="267"/>
            <ac:picMk id="9218" creationId="{00000000-0000-0000-0000-000000000000}"/>
          </ac:picMkLst>
        </pc:picChg>
      </pc:sldChg>
      <pc:sldChg chg="modSp modNotes">
        <pc:chgData name="Nicholas Harvey" userId="6c8f5bcc-6372-430f-9774-4498d9d8aa03" providerId="ADAL" clId="{370BD969-8400-42C9-827E-FCA955154C67}" dt="2021-05-11T22:00:08.598" v="1"/>
        <pc:sldMkLst>
          <pc:docMk/>
          <pc:sldMk cId="1032169526" sldId="271"/>
        </pc:sldMkLst>
        <pc:spChg chg="mod">
          <ac:chgData name="Nicholas Harvey" userId="6c8f5bcc-6372-430f-9774-4498d9d8aa03" providerId="ADAL" clId="{370BD969-8400-42C9-827E-FCA955154C67}" dt="2021-05-11T22:00:08.598" v="1"/>
          <ac:spMkLst>
            <pc:docMk/>
            <pc:sldMk cId="1032169526" sldId="271"/>
            <ac:spMk id="6"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7"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9"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10"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13"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14"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15"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16"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20"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21" creationId="{00000000-0000-0000-0000-000000000000}"/>
          </ac:spMkLst>
        </pc:spChg>
        <pc:spChg chg="mod">
          <ac:chgData name="Nicholas Harvey" userId="6c8f5bcc-6372-430f-9774-4498d9d8aa03" providerId="ADAL" clId="{370BD969-8400-42C9-827E-FCA955154C67}" dt="2021-05-11T22:00:08.598" v="1"/>
          <ac:spMkLst>
            <pc:docMk/>
            <pc:sldMk cId="1032169526" sldId="271"/>
            <ac:spMk id="22" creationId="{00000000-0000-0000-0000-000000000000}"/>
          </ac:spMkLst>
        </pc:spChg>
        <pc:grpChg chg="mod">
          <ac:chgData name="Nicholas Harvey" userId="6c8f5bcc-6372-430f-9774-4498d9d8aa03" providerId="ADAL" clId="{370BD969-8400-42C9-827E-FCA955154C67}" dt="2021-05-11T22:00:08.598" v="1"/>
          <ac:grpSpMkLst>
            <pc:docMk/>
            <pc:sldMk cId="1032169526" sldId="271"/>
            <ac:grpSpMk id="5" creationId="{00000000-0000-0000-0000-000000000000}"/>
          </ac:grpSpMkLst>
        </pc:grpChg>
        <pc:picChg chg="mod">
          <ac:chgData name="Nicholas Harvey" userId="6c8f5bcc-6372-430f-9774-4498d9d8aa03" providerId="ADAL" clId="{370BD969-8400-42C9-827E-FCA955154C67}" dt="2021-05-11T22:00:08.598" v="1"/>
          <ac:picMkLst>
            <pc:docMk/>
            <pc:sldMk cId="1032169526" sldId="271"/>
            <ac:picMk id="8" creationId="{00000000-0000-0000-0000-000000000000}"/>
          </ac:picMkLst>
        </pc:picChg>
        <pc:picChg chg="mod">
          <ac:chgData name="Nicholas Harvey" userId="6c8f5bcc-6372-430f-9774-4498d9d8aa03" providerId="ADAL" clId="{370BD969-8400-42C9-827E-FCA955154C67}" dt="2021-05-11T22:00:08.598" v="1"/>
          <ac:picMkLst>
            <pc:docMk/>
            <pc:sldMk cId="1032169526" sldId="271"/>
            <ac:picMk id="6146" creationId="{00000000-0000-0000-0000-000000000000}"/>
          </ac:picMkLst>
        </pc:picChg>
        <pc:cxnChg chg="mod">
          <ac:chgData name="Nicholas Harvey" userId="6c8f5bcc-6372-430f-9774-4498d9d8aa03" providerId="ADAL" clId="{370BD969-8400-42C9-827E-FCA955154C67}" dt="2021-05-11T22:00:08.598" v="1"/>
          <ac:cxnSpMkLst>
            <pc:docMk/>
            <pc:sldMk cId="1032169526" sldId="271"/>
            <ac:cxnSpMk id="11"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12"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17"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18"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19"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23"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24"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25" creationId="{00000000-0000-0000-0000-000000000000}"/>
          </ac:cxnSpMkLst>
        </pc:cxnChg>
        <pc:cxnChg chg="mod">
          <ac:chgData name="Nicholas Harvey" userId="6c8f5bcc-6372-430f-9774-4498d9d8aa03" providerId="ADAL" clId="{370BD969-8400-42C9-827E-FCA955154C67}" dt="2021-05-11T22:00:08.598" v="1"/>
          <ac:cxnSpMkLst>
            <pc:docMk/>
            <pc:sldMk cId="1032169526" sldId="271"/>
            <ac:cxnSpMk id="26" creationId="{00000000-0000-0000-0000-000000000000}"/>
          </ac:cxnSpMkLst>
        </pc:cxnChg>
      </pc:sldChg>
      <pc:sldChg chg="modSp mod">
        <pc:chgData name="Nicholas Harvey" userId="6c8f5bcc-6372-430f-9774-4498d9d8aa03" providerId="ADAL" clId="{370BD969-8400-42C9-827E-FCA955154C67}" dt="2021-05-11T22:00:09.330" v="6" actId="27636"/>
        <pc:sldMkLst>
          <pc:docMk/>
          <pc:sldMk cId="790544526" sldId="272"/>
        </pc:sldMkLst>
        <pc:spChg chg="mod">
          <ac:chgData name="Nicholas Harvey" userId="6c8f5bcc-6372-430f-9774-4498d9d8aa03" providerId="ADAL" clId="{370BD969-8400-42C9-827E-FCA955154C67}" dt="2021-05-11T22:00:09.330" v="6" actId="27636"/>
          <ac:spMkLst>
            <pc:docMk/>
            <pc:sldMk cId="790544526" sldId="272"/>
            <ac:spMk id="3" creationId="{00000000-0000-0000-0000-000000000000}"/>
          </ac:spMkLst>
        </pc:spChg>
      </pc:sldChg>
      <pc:sldChg chg="modSp">
        <pc:chgData name="Nicholas Harvey" userId="6c8f5bcc-6372-430f-9774-4498d9d8aa03" providerId="ADAL" clId="{370BD969-8400-42C9-827E-FCA955154C67}" dt="2021-05-11T22:00:08.598" v="1"/>
        <pc:sldMkLst>
          <pc:docMk/>
          <pc:sldMk cId="1577302434" sldId="273"/>
        </pc:sldMkLst>
        <pc:spChg chg="mod">
          <ac:chgData name="Nicholas Harvey" userId="6c8f5bcc-6372-430f-9774-4498d9d8aa03" providerId="ADAL" clId="{370BD969-8400-42C9-827E-FCA955154C67}" dt="2021-05-11T22:00:08.598" v="1"/>
          <ac:spMkLst>
            <pc:docMk/>
            <pc:sldMk cId="1577302434" sldId="273"/>
            <ac:spMk id="2"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5"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7"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10"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12"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14"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15" creationId="{00000000-0000-0000-0000-000000000000}"/>
          </ac:spMkLst>
        </pc:spChg>
        <pc:spChg chg="mod">
          <ac:chgData name="Nicholas Harvey" userId="6c8f5bcc-6372-430f-9774-4498d9d8aa03" providerId="ADAL" clId="{370BD969-8400-42C9-827E-FCA955154C67}" dt="2021-05-11T22:00:08.598" v="1"/>
          <ac:spMkLst>
            <pc:docMk/>
            <pc:sldMk cId="1577302434" sldId="273"/>
            <ac:spMk id="17" creationId="{00000000-0000-0000-0000-000000000000}"/>
          </ac:spMkLst>
        </pc:spChg>
        <pc:picChg chg="mod">
          <ac:chgData name="Nicholas Harvey" userId="6c8f5bcc-6372-430f-9774-4498d9d8aa03" providerId="ADAL" clId="{370BD969-8400-42C9-827E-FCA955154C67}" dt="2021-05-11T22:00:08.598" v="1"/>
          <ac:picMkLst>
            <pc:docMk/>
            <pc:sldMk cId="1577302434" sldId="273"/>
            <ac:picMk id="7170" creationId="{00000000-0000-0000-0000-000000000000}"/>
          </ac:picMkLst>
        </pc:picChg>
        <pc:cxnChg chg="mod">
          <ac:chgData name="Nicholas Harvey" userId="6c8f5bcc-6372-430f-9774-4498d9d8aa03" providerId="ADAL" clId="{370BD969-8400-42C9-827E-FCA955154C67}" dt="2021-05-11T22:00:08.598" v="1"/>
          <ac:cxnSpMkLst>
            <pc:docMk/>
            <pc:sldMk cId="1577302434" sldId="273"/>
            <ac:cxnSpMk id="4" creationId="{00000000-0000-0000-0000-000000000000}"/>
          </ac:cxnSpMkLst>
        </pc:cxnChg>
        <pc:cxnChg chg="mod">
          <ac:chgData name="Nicholas Harvey" userId="6c8f5bcc-6372-430f-9774-4498d9d8aa03" providerId="ADAL" clId="{370BD969-8400-42C9-827E-FCA955154C67}" dt="2021-05-11T22:00:08.598" v="1"/>
          <ac:cxnSpMkLst>
            <pc:docMk/>
            <pc:sldMk cId="1577302434" sldId="273"/>
            <ac:cxnSpMk id="6" creationId="{00000000-0000-0000-0000-000000000000}"/>
          </ac:cxnSpMkLst>
        </pc:cxnChg>
        <pc:cxnChg chg="mod">
          <ac:chgData name="Nicholas Harvey" userId="6c8f5bcc-6372-430f-9774-4498d9d8aa03" providerId="ADAL" clId="{370BD969-8400-42C9-827E-FCA955154C67}" dt="2021-05-11T22:00:08.598" v="1"/>
          <ac:cxnSpMkLst>
            <pc:docMk/>
            <pc:sldMk cId="1577302434" sldId="273"/>
            <ac:cxnSpMk id="8" creationId="{00000000-0000-0000-0000-000000000000}"/>
          </ac:cxnSpMkLst>
        </pc:cxnChg>
        <pc:cxnChg chg="mod">
          <ac:chgData name="Nicholas Harvey" userId="6c8f5bcc-6372-430f-9774-4498d9d8aa03" providerId="ADAL" clId="{370BD969-8400-42C9-827E-FCA955154C67}" dt="2021-05-11T22:00:08.598" v="1"/>
          <ac:cxnSpMkLst>
            <pc:docMk/>
            <pc:sldMk cId="1577302434" sldId="273"/>
            <ac:cxnSpMk id="9" creationId="{00000000-0000-0000-0000-000000000000}"/>
          </ac:cxnSpMkLst>
        </pc:cxnChg>
        <pc:cxnChg chg="mod">
          <ac:chgData name="Nicholas Harvey" userId="6c8f5bcc-6372-430f-9774-4498d9d8aa03" providerId="ADAL" clId="{370BD969-8400-42C9-827E-FCA955154C67}" dt="2021-05-11T22:00:08.598" v="1"/>
          <ac:cxnSpMkLst>
            <pc:docMk/>
            <pc:sldMk cId="1577302434" sldId="273"/>
            <ac:cxnSpMk id="11" creationId="{00000000-0000-0000-0000-000000000000}"/>
          </ac:cxnSpMkLst>
        </pc:cxnChg>
        <pc:cxnChg chg="mod">
          <ac:chgData name="Nicholas Harvey" userId="6c8f5bcc-6372-430f-9774-4498d9d8aa03" providerId="ADAL" clId="{370BD969-8400-42C9-827E-FCA955154C67}" dt="2021-05-11T22:00:08.598" v="1"/>
          <ac:cxnSpMkLst>
            <pc:docMk/>
            <pc:sldMk cId="1577302434" sldId="273"/>
            <ac:cxnSpMk id="13" creationId="{00000000-0000-0000-0000-000000000000}"/>
          </ac:cxnSpMkLst>
        </pc:cxnChg>
        <pc:cxnChg chg="mod">
          <ac:chgData name="Nicholas Harvey" userId="6c8f5bcc-6372-430f-9774-4498d9d8aa03" providerId="ADAL" clId="{370BD969-8400-42C9-827E-FCA955154C67}" dt="2021-05-11T22:00:08.598" v="1"/>
          <ac:cxnSpMkLst>
            <pc:docMk/>
            <pc:sldMk cId="1577302434" sldId="273"/>
            <ac:cxnSpMk id="16" creationId="{00000000-0000-0000-0000-000000000000}"/>
          </ac:cxnSpMkLst>
        </pc:cxnChg>
      </pc:sldChg>
      <pc:sldChg chg="modSp">
        <pc:chgData name="Nicholas Harvey" userId="6c8f5bcc-6372-430f-9774-4498d9d8aa03" providerId="ADAL" clId="{370BD969-8400-42C9-827E-FCA955154C67}" dt="2021-05-11T22:00:08.598" v="1"/>
        <pc:sldMkLst>
          <pc:docMk/>
          <pc:sldMk cId="4194601576" sldId="274"/>
        </pc:sldMkLst>
        <pc:spChg chg="mod">
          <ac:chgData name="Nicholas Harvey" userId="6c8f5bcc-6372-430f-9774-4498d9d8aa03" providerId="ADAL" clId="{370BD969-8400-42C9-827E-FCA955154C67}" dt="2021-05-11T22:00:08.598" v="1"/>
          <ac:spMkLst>
            <pc:docMk/>
            <pc:sldMk cId="4194601576" sldId="274"/>
            <ac:spMk id="7" creationId="{00000000-0000-0000-0000-000000000000}"/>
          </ac:spMkLst>
        </pc:spChg>
      </pc:sldChg>
      <pc:sldChg chg="modSp modNotes">
        <pc:chgData name="Nicholas Harvey" userId="6c8f5bcc-6372-430f-9774-4498d9d8aa03" providerId="ADAL" clId="{370BD969-8400-42C9-827E-FCA955154C67}" dt="2021-05-11T22:00:08.598" v="1"/>
        <pc:sldMkLst>
          <pc:docMk/>
          <pc:sldMk cId="1485006781" sldId="280"/>
        </pc:sldMkLst>
        <pc:spChg chg="mod">
          <ac:chgData name="Nicholas Harvey" userId="6c8f5bcc-6372-430f-9774-4498d9d8aa03" providerId="ADAL" clId="{370BD969-8400-42C9-827E-FCA955154C67}" dt="2021-05-11T22:00:08.598" v="1"/>
          <ac:spMkLst>
            <pc:docMk/>
            <pc:sldMk cId="1485006781" sldId="280"/>
            <ac:spMk id="2" creationId="{00000000-0000-0000-0000-000000000000}"/>
          </ac:spMkLst>
        </pc:spChg>
        <pc:spChg chg="mod">
          <ac:chgData name="Nicholas Harvey" userId="6c8f5bcc-6372-430f-9774-4498d9d8aa03" providerId="ADAL" clId="{370BD969-8400-42C9-827E-FCA955154C67}" dt="2021-05-11T22:00:08.598" v="1"/>
          <ac:spMkLst>
            <pc:docMk/>
            <pc:sldMk cId="1485006781" sldId="280"/>
            <ac:spMk id="18" creationId="{00000000-0000-0000-0000-000000000000}"/>
          </ac:spMkLst>
        </pc:spChg>
        <pc:spChg chg="mod">
          <ac:chgData name="Nicholas Harvey" userId="6c8f5bcc-6372-430f-9774-4498d9d8aa03" providerId="ADAL" clId="{370BD969-8400-42C9-827E-FCA955154C67}" dt="2021-05-11T22:00:08.598" v="1"/>
          <ac:spMkLst>
            <pc:docMk/>
            <pc:sldMk cId="1485006781" sldId="280"/>
            <ac:spMk id="19" creationId="{00000000-0000-0000-0000-000000000000}"/>
          </ac:spMkLst>
        </pc:spChg>
        <pc:spChg chg="mod">
          <ac:chgData name="Nicholas Harvey" userId="6c8f5bcc-6372-430f-9774-4498d9d8aa03" providerId="ADAL" clId="{370BD969-8400-42C9-827E-FCA955154C67}" dt="2021-05-11T22:00:08.598" v="1"/>
          <ac:spMkLst>
            <pc:docMk/>
            <pc:sldMk cId="1485006781" sldId="280"/>
            <ac:spMk id="22" creationId="{00000000-0000-0000-0000-000000000000}"/>
          </ac:spMkLst>
        </pc:spChg>
        <pc:spChg chg="mod">
          <ac:chgData name="Nicholas Harvey" userId="6c8f5bcc-6372-430f-9774-4498d9d8aa03" providerId="ADAL" clId="{370BD969-8400-42C9-827E-FCA955154C67}" dt="2021-05-11T22:00:08.598" v="1"/>
          <ac:spMkLst>
            <pc:docMk/>
            <pc:sldMk cId="1485006781" sldId="280"/>
            <ac:spMk id="23" creationId="{00000000-0000-0000-0000-000000000000}"/>
          </ac:spMkLst>
        </pc:spChg>
        <pc:picChg chg="mod">
          <ac:chgData name="Nicholas Harvey" userId="6c8f5bcc-6372-430f-9774-4498d9d8aa03" providerId="ADAL" clId="{370BD969-8400-42C9-827E-FCA955154C67}" dt="2021-05-11T22:00:08.598" v="1"/>
          <ac:picMkLst>
            <pc:docMk/>
            <pc:sldMk cId="1485006781" sldId="280"/>
            <ac:picMk id="5122"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35"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36"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37"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38"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39"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40"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41"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42" creationId="{00000000-0000-0000-0000-000000000000}"/>
          </ac:picMkLst>
        </pc:picChg>
        <pc:picChg chg="mod">
          <ac:chgData name="Nicholas Harvey" userId="6c8f5bcc-6372-430f-9774-4498d9d8aa03" providerId="ADAL" clId="{370BD969-8400-42C9-827E-FCA955154C67}" dt="2021-05-11T22:00:08.598" v="1"/>
          <ac:picMkLst>
            <pc:docMk/>
            <pc:sldMk cId="1485006781" sldId="280"/>
            <ac:picMk id="18443" creationId="{00000000-0000-0000-0000-000000000000}"/>
          </ac:picMkLst>
        </pc:picChg>
        <pc:cxnChg chg="mod">
          <ac:chgData name="Nicholas Harvey" userId="6c8f5bcc-6372-430f-9774-4498d9d8aa03" providerId="ADAL" clId="{370BD969-8400-42C9-827E-FCA955154C67}" dt="2021-05-11T22:00:08.598" v="1"/>
          <ac:cxnSpMkLst>
            <pc:docMk/>
            <pc:sldMk cId="1485006781" sldId="280"/>
            <ac:cxnSpMk id="20" creationId="{00000000-0000-0000-0000-000000000000}"/>
          </ac:cxnSpMkLst>
        </pc:cxnChg>
        <pc:cxnChg chg="mod">
          <ac:chgData name="Nicholas Harvey" userId="6c8f5bcc-6372-430f-9774-4498d9d8aa03" providerId="ADAL" clId="{370BD969-8400-42C9-827E-FCA955154C67}" dt="2021-05-11T22:00:08.598" v="1"/>
          <ac:cxnSpMkLst>
            <pc:docMk/>
            <pc:sldMk cId="1485006781" sldId="280"/>
            <ac:cxnSpMk id="21" creationId="{00000000-0000-0000-0000-000000000000}"/>
          </ac:cxnSpMkLst>
        </pc:cxnChg>
      </pc:sldChg>
      <pc:sldChg chg="modSp">
        <pc:chgData name="Nicholas Harvey" userId="6c8f5bcc-6372-430f-9774-4498d9d8aa03" providerId="ADAL" clId="{370BD969-8400-42C9-827E-FCA955154C67}" dt="2021-05-11T22:00:08.598" v="1"/>
        <pc:sldMkLst>
          <pc:docMk/>
          <pc:sldMk cId="1219771682" sldId="281"/>
        </pc:sldMkLst>
        <pc:spChg chg="mod">
          <ac:chgData name="Nicholas Harvey" userId="6c8f5bcc-6372-430f-9774-4498d9d8aa03" providerId="ADAL" clId="{370BD969-8400-42C9-827E-FCA955154C67}" dt="2021-05-11T22:00:08.598" v="1"/>
          <ac:spMkLst>
            <pc:docMk/>
            <pc:sldMk cId="1219771682" sldId="281"/>
            <ac:spMk id="3" creationId="{00000000-0000-0000-0000-000000000000}"/>
          </ac:spMkLst>
        </pc:spChg>
        <pc:spChg chg="mod">
          <ac:chgData name="Nicholas Harvey" userId="6c8f5bcc-6372-430f-9774-4498d9d8aa03" providerId="ADAL" clId="{370BD969-8400-42C9-827E-FCA955154C67}" dt="2021-05-11T22:00:08.598" v="1"/>
          <ac:spMkLst>
            <pc:docMk/>
            <pc:sldMk cId="1219771682" sldId="281"/>
            <ac:spMk id="4" creationId="{00000000-0000-0000-0000-000000000000}"/>
          </ac:spMkLst>
        </pc:spChg>
      </pc:sldChg>
      <pc:sldChg chg="modSp mod modNotes">
        <pc:chgData name="Nicholas Harvey" userId="6c8f5bcc-6372-430f-9774-4498d9d8aa03" providerId="ADAL" clId="{370BD969-8400-42C9-827E-FCA955154C67}" dt="2021-05-11T22:00:09.285" v="5" actId="27636"/>
        <pc:sldMkLst>
          <pc:docMk/>
          <pc:sldMk cId="1148761162" sldId="283"/>
        </pc:sldMkLst>
        <pc:spChg chg="mod">
          <ac:chgData name="Nicholas Harvey" userId="6c8f5bcc-6372-430f-9774-4498d9d8aa03" providerId="ADAL" clId="{370BD969-8400-42C9-827E-FCA955154C67}" dt="2021-05-11T22:00:09.285" v="5" actId="27636"/>
          <ac:spMkLst>
            <pc:docMk/>
            <pc:sldMk cId="1148761162" sldId="283"/>
            <ac:spMk id="2" creationId="{00000000-0000-0000-0000-000000000000}"/>
          </ac:spMkLst>
        </pc:spChg>
        <pc:spChg chg="mod">
          <ac:chgData name="Nicholas Harvey" userId="6c8f5bcc-6372-430f-9774-4498d9d8aa03" providerId="ADAL" clId="{370BD969-8400-42C9-827E-FCA955154C67}" dt="2021-05-11T22:00:08.598" v="1"/>
          <ac:spMkLst>
            <pc:docMk/>
            <pc:sldMk cId="1148761162" sldId="283"/>
            <ac:spMk id="5" creationId="{00000000-0000-0000-0000-000000000000}"/>
          </ac:spMkLst>
        </pc:spChg>
      </pc:sldChg>
      <pc:sldChg chg="modSp modNotes">
        <pc:chgData name="Nicholas Harvey" userId="6c8f5bcc-6372-430f-9774-4498d9d8aa03" providerId="ADAL" clId="{370BD969-8400-42C9-827E-FCA955154C67}" dt="2021-05-11T22:00:08.598" v="1"/>
        <pc:sldMkLst>
          <pc:docMk/>
          <pc:sldMk cId="1421820582" sldId="285"/>
        </pc:sldMkLst>
        <pc:spChg chg="mod">
          <ac:chgData name="Nicholas Harvey" userId="6c8f5bcc-6372-430f-9774-4498d9d8aa03" providerId="ADAL" clId="{370BD969-8400-42C9-827E-FCA955154C67}" dt="2021-05-11T22:00:08.598" v="1"/>
          <ac:spMkLst>
            <pc:docMk/>
            <pc:sldMk cId="1421820582" sldId="285"/>
            <ac:spMk id="6" creationId="{00000000-0000-0000-0000-000000000000}"/>
          </ac:spMkLst>
        </pc:spChg>
        <pc:spChg chg="mod">
          <ac:chgData name="Nicholas Harvey" userId="6c8f5bcc-6372-430f-9774-4498d9d8aa03" providerId="ADAL" clId="{370BD969-8400-42C9-827E-FCA955154C67}" dt="2021-05-11T22:00:08.598" v="1"/>
          <ac:spMkLst>
            <pc:docMk/>
            <pc:sldMk cId="1421820582" sldId="285"/>
            <ac:spMk id="7" creationId="{00000000-0000-0000-0000-000000000000}"/>
          </ac:spMkLst>
        </pc:spChg>
        <pc:spChg chg="mod">
          <ac:chgData name="Nicholas Harvey" userId="6c8f5bcc-6372-430f-9774-4498d9d8aa03" providerId="ADAL" clId="{370BD969-8400-42C9-827E-FCA955154C67}" dt="2021-05-11T22:00:08.598" v="1"/>
          <ac:spMkLst>
            <pc:docMk/>
            <pc:sldMk cId="1421820582" sldId="285"/>
            <ac:spMk id="8" creationId="{00000000-0000-0000-0000-000000000000}"/>
          </ac:spMkLst>
        </pc:spChg>
        <pc:picChg chg="mod">
          <ac:chgData name="Nicholas Harvey" userId="6c8f5bcc-6372-430f-9774-4498d9d8aa03" providerId="ADAL" clId="{370BD969-8400-42C9-827E-FCA955154C67}" dt="2021-05-11T22:00:08.598" v="1"/>
          <ac:picMkLst>
            <pc:docMk/>
            <pc:sldMk cId="1421820582" sldId="285"/>
            <ac:picMk id="4" creationId="{00000000-0000-0000-0000-000000000000}"/>
          </ac:picMkLst>
        </pc:picChg>
      </pc:sldChg>
      <pc:sldChg chg="modSp">
        <pc:chgData name="Nicholas Harvey" userId="6c8f5bcc-6372-430f-9774-4498d9d8aa03" providerId="ADAL" clId="{370BD969-8400-42C9-827E-FCA955154C67}" dt="2021-05-11T22:00:08.598" v="1"/>
        <pc:sldMkLst>
          <pc:docMk/>
          <pc:sldMk cId="2810861217" sldId="289"/>
        </pc:sldMkLst>
        <pc:spChg chg="mod">
          <ac:chgData name="Nicholas Harvey" userId="6c8f5bcc-6372-430f-9774-4498d9d8aa03" providerId="ADAL" clId="{370BD969-8400-42C9-827E-FCA955154C67}" dt="2021-05-11T22:00:08.598" v="1"/>
          <ac:spMkLst>
            <pc:docMk/>
            <pc:sldMk cId="2810861217" sldId="289"/>
            <ac:spMk id="5" creationId="{00000000-0000-0000-0000-000000000000}"/>
          </ac:spMkLst>
        </pc:spChg>
        <pc:spChg chg="mod">
          <ac:chgData name="Nicholas Harvey" userId="6c8f5bcc-6372-430f-9774-4498d9d8aa03" providerId="ADAL" clId="{370BD969-8400-42C9-827E-FCA955154C67}" dt="2021-05-11T22:00:08.598" v="1"/>
          <ac:spMkLst>
            <pc:docMk/>
            <pc:sldMk cId="2810861217" sldId="289"/>
            <ac:spMk id="7" creationId="{00000000-0000-0000-0000-000000000000}"/>
          </ac:spMkLst>
        </pc:spChg>
        <pc:spChg chg="mod">
          <ac:chgData name="Nicholas Harvey" userId="6c8f5bcc-6372-430f-9774-4498d9d8aa03" providerId="ADAL" clId="{370BD969-8400-42C9-827E-FCA955154C67}" dt="2021-05-11T22:00:08.598" v="1"/>
          <ac:spMkLst>
            <pc:docMk/>
            <pc:sldMk cId="2810861217" sldId="289"/>
            <ac:spMk id="8" creationId="{00000000-0000-0000-0000-000000000000}"/>
          </ac:spMkLst>
        </pc:spChg>
        <pc:spChg chg="mod">
          <ac:chgData name="Nicholas Harvey" userId="6c8f5bcc-6372-430f-9774-4498d9d8aa03" providerId="ADAL" clId="{370BD969-8400-42C9-827E-FCA955154C67}" dt="2021-05-11T22:00:08.598" v="1"/>
          <ac:spMkLst>
            <pc:docMk/>
            <pc:sldMk cId="2810861217" sldId="289"/>
            <ac:spMk id="9" creationId="{00000000-0000-0000-0000-000000000000}"/>
          </ac:spMkLst>
        </pc:spChg>
        <pc:picChg chg="mod">
          <ac:chgData name="Nicholas Harvey" userId="6c8f5bcc-6372-430f-9774-4498d9d8aa03" providerId="ADAL" clId="{370BD969-8400-42C9-827E-FCA955154C67}" dt="2021-05-11T22:00:08.598" v="1"/>
          <ac:picMkLst>
            <pc:docMk/>
            <pc:sldMk cId="2810861217" sldId="289"/>
            <ac:picMk id="3074" creationId="{00000000-0000-0000-0000-000000000000}"/>
          </ac:picMkLst>
        </pc:picChg>
      </pc:sldChg>
      <pc:sldChg chg="modSp">
        <pc:chgData name="Nicholas Harvey" userId="6c8f5bcc-6372-430f-9774-4498d9d8aa03" providerId="ADAL" clId="{370BD969-8400-42C9-827E-FCA955154C67}" dt="2021-05-11T22:00:08.598" v="1"/>
        <pc:sldMkLst>
          <pc:docMk/>
          <pc:sldMk cId="3330282074" sldId="290"/>
        </pc:sldMkLst>
        <pc:spChg chg="mod">
          <ac:chgData name="Nicholas Harvey" userId="6c8f5bcc-6372-430f-9774-4498d9d8aa03" providerId="ADAL" clId="{370BD969-8400-42C9-827E-FCA955154C67}" dt="2021-05-11T22:00:08.598" v="1"/>
          <ac:spMkLst>
            <pc:docMk/>
            <pc:sldMk cId="3330282074" sldId="290"/>
            <ac:spMk id="6" creationId="{00000000-0000-0000-0000-000000000000}"/>
          </ac:spMkLst>
        </pc:spChg>
        <pc:spChg chg="mod">
          <ac:chgData name="Nicholas Harvey" userId="6c8f5bcc-6372-430f-9774-4498d9d8aa03" providerId="ADAL" clId="{370BD969-8400-42C9-827E-FCA955154C67}" dt="2021-05-11T22:00:08.598" v="1"/>
          <ac:spMkLst>
            <pc:docMk/>
            <pc:sldMk cId="3330282074" sldId="290"/>
            <ac:spMk id="7" creationId="{00000000-0000-0000-0000-000000000000}"/>
          </ac:spMkLst>
        </pc:spChg>
        <pc:spChg chg="mod">
          <ac:chgData name="Nicholas Harvey" userId="6c8f5bcc-6372-430f-9774-4498d9d8aa03" providerId="ADAL" clId="{370BD969-8400-42C9-827E-FCA955154C67}" dt="2021-05-11T22:00:08.598" v="1"/>
          <ac:spMkLst>
            <pc:docMk/>
            <pc:sldMk cId="3330282074" sldId="290"/>
            <ac:spMk id="8" creationId="{00000000-0000-0000-0000-000000000000}"/>
          </ac:spMkLst>
        </pc:spChg>
        <pc:picChg chg="mod">
          <ac:chgData name="Nicholas Harvey" userId="6c8f5bcc-6372-430f-9774-4498d9d8aa03" providerId="ADAL" clId="{370BD969-8400-42C9-827E-FCA955154C67}" dt="2021-05-11T22:00:08.598" v="1"/>
          <ac:picMkLst>
            <pc:docMk/>
            <pc:sldMk cId="3330282074" sldId="290"/>
            <ac:picMk id="1026" creationId="{00000000-0000-0000-0000-000000000000}"/>
          </ac:picMkLst>
        </pc:picChg>
      </pc:sldChg>
      <pc:sldChg chg="modSp mod">
        <pc:chgData name="Nicholas Harvey" userId="6c8f5bcc-6372-430f-9774-4498d9d8aa03" providerId="ADAL" clId="{370BD969-8400-42C9-827E-FCA955154C67}" dt="2021-05-11T22:00:09.269" v="4" actId="27636"/>
        <pc:sldMkLst>
          <pc:docMk/>
          <pc:sldMk cId="2685842131" sldId="291"/>
        </pc:sldMkLst>
        <pc:spChg chg="mod">
          <ac:chgData name="Nicholas Harvey" userId="6c8f5bcc-6372-430f-9774-4498d9d8aa03" providerId="ADAL" clId="{370BD969-8400-42C9-827E-FCA955154C67}" dt="2021-05-11T22:00:09.269" v="4" actId="27636"/>
          <ac:spMkLst>
            <pc:docMk/>
            <pc:sldMk cId="2685842131" sldId="291"/>
            <ac:spMk id="2" creationId="{00000000-0000-0000-0000-000000000000}"/>
          </ac:spMkLst>
        </pc:spChg>
        <pc:spChg chg="mod">
          <ac:chgData name="Nicholas Harvey" userId="6c8f5bcc-6372-430f-9774-4498d9d8aa03" providerId="ADAL" clId="{370BD969-8400-42C9-827E-FCA955154C67}" dt="2021-05-11T22:00:08.598" v="1"/>
          <ac:spMkLst>
            <pc:docMk/>
            <pc:sldMk cId="2685842131" sldId="291"/>
            <ac:spMk id="4" creationId="{00000000-0000-0000-0000-000000000000}"/>
          </ac:spMkLst>
        </pc:spChg>
        <pc:picChg chg="mod">
          <ac:chgData name="Nicholas Harvey" userId="6c8f5bcc-6372-430f-9774-4498d9d8aa03" providerId="ADAL" clId="{370BD969-8400-42C9-827E-FCA955154C67}" dt="2021-05-11T22:00:08.598" v="1"/>
          <ac:picMkLst>
            <pc:docMk/>
            <pc:sldMk cId="2685842131" sldId="291"/>
            <ac:picMk id="2051" creationId="{00000000-0000-0000-0000-000000000000}"/>
          </ac:picMkLst>
        </pc:picChg>
      </pc:sldChg>
      <pc:sldChg chg="modSp">
        <pc:chgData name="Nicholas Harvey" userId="6c8f5bcc-6372-430f-9774-4498d9d8aa03" providerId="ADAL" clId="{370BD969-8400-42C9-827E-FCA955154C67}" dt="2021-05-11T22:00:08.598" v="1"/>
        <pc:sldMkLst>
          <pc:docMk/>
          <pc:sldMk cId="340299084" sldId="292"/>
        </pc:sldMkLst>
        <pc:spChg chg="mod">
          <ac:chgData name="Nicholas Harvey" userId="6c8f5bcc-6372-430f-9774-4498d9d8aa03" providerId="ADAL" clId="{370BD969-8400-42C9-827E-FCA955154C67}" dt="2021-05-11T22:00:08.598" v="1"/>
          <ac:spMkLst>
            <pc:docMk/>
            <pc:sldMk cId="340299084" sldId="292"/>
            <ac:spMk id="4"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 creationId="{00000000-0000-0000-0000-000000000000}"/>
          </ac:spMkLst>
        </pc:spChg>
        <pc:spChg chg="mod">
          <ac:chgData name="Nicholas Harvey" userId="6c8f5bcc-6372-430f-9774-4498d9d8aa03" providerId="ADAL" clId="{370BD969-8400-42C9-827E-FCA955154C67}" dt="2021-05-11T22:00:08.598" v="1"/>
          <ac:spMkLst>
            <pc:docMk/>
            <pc:sldMk cId="340299084" sldId="292"/>
            <ac:spMk id="7" creationId="{00000000-0000-0000-0000-000000000000}"/>
          </ac:spMkLst>
        </pc:spChg>
        <pc:spChg chg="mod">
          <ac:chgData name="Nicholas Harvey" userId="6c8f5bcc-6372-430f-9774-4498d9d8aa03" providerId="ADAL" clId="{370BD969-8400-42C9-827E-FCA955154C67}" dt="2021-05-11T22:00:08.598" v="1"/>
          <ac:spMkLst>
            <pc:docMk/>
            <pc:sldMk cId="340299084" sldId="292"/>
            <ac:spMk id="8" creationId="{00000000-0000-0000-0000-000000000000}"/>
          </ac:spMkLst>
        </pc:spChg>
        <pc:spChg chg="mod">
          <ac:chgData name="Nicholas Harvey" userId="6c8f5bcc-6372-430f-9774-4498d9d8aa03" providerId="ADAL" clId="{370BD969-8400-42C9-827E-FCA955154C67}" dt="2021-05-11T22:00:08.598" v="1"/>
          <ac:spMkLst>
            <pc:docMk/>
            <pc:sldMk cId="340299084" sldId="292"/>
            <ac:spMk id="9" creationId="{00000000-0000-0000-0000-000000000000}"/>
          </ac:spMkLst>
        </pc:spChg>
        <pc:spChg chg="mod">
          <ac:chgData name="Nicholas Harvey" userId="6c8f5bcc-6372-430f-9774-4498d9d8aa03" providerId="ADAL" clId="{370BD969-8400-42C9-827E-FCA955154C67}" dt="2021-05-11T22:00:08.598" v="1"/>
          <ac:spMkLst>
            <pc:docMk/>
            <pc:sldMk cId="340299084" sldId="292"/>
            <ac:spMk id="16" creationId="{00000000-0000-0000-0000-000000000000}"/>
          </ac:spMkLst>
        </pc:spChg>
        <pc:spChg chg="mod">
          <ac:chgData name="Nicholas Harvey" userId="6c8f5bcc-6372-430f-9774-4498d9d8aa03" providerId="ADAL" clId="{370BD969-8400-42C9-827E-FCA955154C67}" dt="2021-05-11T22:00:08.598" v="1"/>
          <ac:spMkLst>
            <pc:docMk/>
            <pc:sldMk cId="340299084" sldId="292"/>
            <ac:spMk id="17" creationId="{00000000-0000-0000-0000-000000000000}"/>
          </ac:spMkLst>
        </pc:spChg>
        <pc:spChg chg="mod">
          <ac:chgData name="Nicholas Harvey" userId="6c8f5bcc-6372-430f-9774-4498d9d8aa03" providerId="ADAL" clId="{370BD969-8400-42C9-827E-FCA955154C67}" dt="2021-05-11T22:00:08.598" v="1"/>
          <ac:spMkLst>
            <pc:docMk/>
            <pc:sldMk cId="340299084" sldId="292"/>
            <ac:spMk id="18" creationId="{00000000-0000-0000-0000-000000000000}"/>
          </ac:spMkLst>
        </pc:spChg>
        <pc:spChg chg="mod">
          <ac:chgData name="Nicholas Harvey" userId="6c8f5bcc-6372-430f-9774-4498d9d8aa03" providerId="ADAL" clId="{370BD969-8400-42C9-827E-FCA955154C67}" dt="2021-05-11T22:00:08.598" v="1"/>
          <ac:spMkLst>
            <pc:docMk/>
            <pc:sldMk cId="340299084" sldId="292"/>
            <ac:spMk id="34" creationId="{00000000-0000-0000-0000-000000000000}"/>
          </ac:spMkLst>
        </pc:spChg>
        <pc:spChg chg="mod">
          <ac:chgData name="Nicholas Harvey" userId="6c8f5bcc-6372-430f-9774-4498d9d8aa03" providerId="ADAL" clId="{370BD969-8400-42C9-827E-FCA955154C67}" dt="2021-05-11T22:00:08.598" v="1"/>
          <ac:spMkLst>
            <pc:docMk/>
            <pc:sldMk cId="340299084" sldId="292"/>
            <ac:spMk id="35" creationId="{00000000-0000-0000-0000-000000000000}"/>
          </ac:spMkLst>
        </pc:spChg>
        <pc:spChg chg="mod">
          <ac:chgData name="Nicholas Harvey" userId="6c8f5bcc-6372-430f-9774-4498d9d8aa03" providerId="ADAL" clId="{370BD969-8400-42C9-827E-FCA955154C67}" dt="2021-05-11T22:00:08.598" v="1"/>
          <ac:spMkLst>
            <pc:docMk/>
            <pc:sldMk cId="340299084" sldId="292"/>
            <ac:spMk id="36" creationId="{00000000-0000-0000-0000-000000000000}"/>
          </ac:spMkLst>
        </pc:spChg>
        <pc:spChg chg="mod">
          <ac:chgData name="Nicholas Harvey" userId="6c8f5bcc-6372-430f-9774-4498d9d8aa03" providerId="ADAL" clId="{370BD969-8400-42C9-827E-FCA955154C67}" dt="2021-05-11T22:00:08.598" v="1"/>
          <ac:spMkLst>
            <pc:docMk/>
            <pc:sldMk cId="340299084" sldId="292"/>
            <ac:spMk id="37" creationId="{00000000-0000-0000-0000-000000000000}"/>
          </ac:spMkLst>
        </pc:spChg>
        <pc:spChg chg="mod">
          <ac:chgData name="Nicholas Harvey" userId="6c8f5bcc-6372-430f-9774-4498d9d8aa03" providerId="ADAL" clId="{370BD969-8400-42C9-827E-FCA955154C67}" dt="2021-05-11T22:00:08.598" v="1"/>
          <ac:spMkLst>
            <pc:docMk/>
            <pc:sldMk cId="340299084" sldId="292"/>
            <ac:spMk id="38" creationId="{00000000-0000-0000-0000-000000000000}"/>
          </ac:spMkLst>
        </pc:spChg>
        <pc:spChg chg="mod">
          <ac:chgData name="Nicholas Harvey" userId="6c8f5bcc-6372-430f-9774-4498d9d8aa03" providerId="ADAL" clId="{370BD969-8400-42C9-827E-FCA955154C67}" dt="2021-05-11T22:00:08.598" v="1"/>
          <ac:spMkLst>
            <pc:docMk/>
            <pc:sldMk cId="340299084" sldId="292"/>
            <ac:spMk id="39" creationId="{00000000-0000-0000-0000-000000000000}"/>
          </ac:spMkLst>
        </pc:spChg>
        <pc:spChg chg="mod">
          <ac:chgData name="Nicholas Harvey" userId="6c8f5bcc-6372-430f-9774-4498d9d8aa03" providerId="ADAL" clId="{370BD969-8400-42C9-827E-FCA955154C67}" dt="2021-05-11T22:00:08.598" v="1"/>
          <ac:spMkLst>
            <pc:docMk/>
            <pc:sldMk cId="340299084" sldId="292"/>
            <ac:spMk id="40" creationId="{00000000-0000-0000-0000-000000000000}"/>
          </ac:spMkLst>
        </pc:spChg>
        <pc:spChg chg="mod">
          <ac:chgData name="Nicholas Harvey" userId="6c8f5bcc-6372-430f-9774-4498d9d8aa03" providerId="ADAL" clId="{370BD969-8400-42C9-827E-FCA955154C67}" dt="2021-05-11T22:00:08.598" v="1"/>
          <ac:spMkLst>
            <pc:docMk/>
            <pc:sldMk cId="340299084" sldId="292"/>
            <ac:spMk id="41" creationId="{00000000-0000-0000-0000-000000000000}"/>
          </ac:spMkLst>
        </pc:spChg>
        <pc:spChg chg="mod">
          <ac:chgData name="Nicholas Harvey" userId="6c8f5bcc-6372-430f-9774-4498d9d8aa03" providerId="ADAL" clId="{370BD969-8400-42C9-827E-FCA955154C67}" dt="2021-05-11T22:00:08.598" v="1"/>
          <ac:spMkLst>
            <pc:docMk/>
            <pc:sldMk cId="340299084" sldId="292"/>
            <ac:spMk id="42" creationId="{00000000-0000-0000-0000-000000000000}"/>
          </ac:spMkLst>
        </pc:spChg>
        <pc:spChg chg="mod">
          <ac:chgData name="Nicholas Harvey" userId="6c8f5bcc-6372-430f-9774-4498d9d8aa03" providerId="ADAL" clId="{370BD969-8400-42C9-827E-FCA955154C67}" dt="2021-05-11T22:00:08.598" v="1"/>
          <ac:spMkLst>
            <pc:docMk/>
            <pc:sldMk cId="340299084" sldId="292"/>
            <ac:spMk id="49"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0"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1"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2"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3"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4"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5" creationId="{00000000-0000-0000-0000-000000000000}"/>
          </ac:spMkLst>
        </pc:spChg>
        <pc:spChg chg="mod">
          <ac:chgData name="Nicholas Harvey" userId="6c8f5bcc-6372-430f-9774-4498d9d8aa03" providerId="ADAL" clId="{370BD969-8400-42C9-827E-FCA955154C67}" dt="2021-05-11T22:00:08.598" v="1"/>
          <ac:spMkLst>
            <pc:docMk/>
            <pc:sldMk cId="340299084" sldId="292"/>
            <ac:spMk id="56"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1"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2"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4"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5"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6"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7"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8" creationId="{00000000-0000-0000-0000-000000000000}"/>
          </ac:spMkLst>
        </pc:spChg>
        <pc:spChg chg="mod">
          <ac:chgData name="Nicholas Harvey" userId="6c8f5bcc-6372-430f-9774-4498d9d8aa03" providerId="ADAL" clId="{370BD969-8400-42C9-827E-FCA955154C67}" dt="2021-05-11T22:00:08.598" v="1"/>
          <ac:spMkLst>
            <pc:docMk/>
            <pc:sldMk cId="340299084" sldId="292"/>
            <ac:spMk id="69" creationId="{00000000-0000-0000-0000-000000000000}"/>
          </ac:spMkLst>
        </pc:spChg>
        <pc:spChg chg="mod">
          <ac:chgData name="Nicholas Harvey" userId="6c8f5bcc-6372-430f-9774-4498d9d8aa03" providerId="ADAL" clId="{370BD969-8400-42C9-827E-FCA955154C67}" dt="2021-05-11T22:00:08.598" v="1"/>
          <ac:spMkLst>
            <pc:docMk/>
            <pc:sldMk cId="340299084" sldId="292"/>
            <ac:spMk id="72" creationId="{00000000-0000-0000-0000-000000000000}"/>
          </ac:spMkLst>
        </pc:spChg>
        <pc:spChg chg="mod">
          <ac:chgData name="Nicholas Harvey" userId="6c8f5bcc-6372-430f-9774-4498d9d8aa03" providerId="ADAL" clId="{370BD969-8400-42C9-827E-FCA955154C67}" dt="2021-05-11T22:00:08.598" v="1"/>
          <ac:spMkLst>
            <pc:docMk/>
            <pc:sldMk cId="340299084" sldId="292"/>
            <ac:spMk id="73" creationId="{00000000-0000-0000-0000-000000000000}"/>
          </ac:spMkLst>
        </pc:spChg>
        <pc:spChg chg="mod">
          <ac:chgData name="Nicholas Harvey" userId="6c8f5bcc-6372-430f-9774-4498d9d8aa03" providerId="ADAL" clId="{370BD969-8400-42C9-827E-FCA955154C67}" dt="2021-05-11T22:00:08.598" v="1"/>
          <ac:spMkLst>
            <pc:docMk/>
            <pc:sldMk cId="340299084" sldId="292"/>
            <ac:spMk id="74" creationId="{00000000-0000-0000-0000-000000000000}"/>
          </ac:spMkLst>
        </pc:spChg>
        <pc:spChg chg="mod">
          <ac:chgData name="Nicholas Harvey" userId="6c8f5bcc-6372-430f-9774-4498d9d8aa03" providerId="ADAL" clId="{370BD969-8400-42C9-827E-FCA955154C67}" dt="2021-05-11T22:00:08.598" v="1"/>
          <ac:spMkLst>
            <pc:docMk/>
            <pc:sldMk cId="340299084" sldId="292"/>
            <ac:spMk id="75" creationId="{00000000-0000-0000-0000-000000000000}"/>
          </ac:spMkLst>
        </pc:spChg>
        <pc:spChg chg="mod">
          <ac:chgData name="Nicholas Harvey" userId="6c8f5bcc-6372-430f-9774-4498d9d8aa03" providerId="ADAL" clId="{370BD969-8400-42C9-827E-FCA955154C67}" dt="2021-05-11T22:00:08.598" v="1"/>
          <ac:spMkLst>
            <pc:docMk/>
            <pc:sldMk cId="340299084" sldId="292"/>
            <ac:spMk id="79" creationId="{00000000-0000-0000-0000-000000000000}"/>
          </ac:spMkLst>
        </pc:spChg>
        <pc:spChg chg="mod">
          <ac:chgData name="Nicholas Harvey" userId="6c8f5bcc-6372-430f-9774-4498d9d8aa03" providerId="ADAL" clId="{370BD969-8400-42C9-827E-FCA955154C67}" dt="2021-05-11T22:00:08.598" v="1"/>
          <ac:spMkLst>
            <pc:docMk/>
            <pc:sldMk cId="340299084" sldId="292"/>
            <ac:spMk id="80" creationId="{00000000-0000-0000-0000-000000000000}"/>
          </ac:spMkLst>
        </pc:spChg>
        <pc:spChg chg="mod">
          <ac:chgData name="Nicholas Harvey" userId="6c8f5bcc-6372-430f-9774-4498d9d8aa03" providerId="ADAL" clId="{370BD969-8400-42C9-827E-FCA955154C67}" dt="2021-05-11T22:00:08.598" v="1"/>
          <ac:spMkLst>
            <pc:docMk/>
            <pc:sldMk cId="340299084" sldId="292"/>
            <ac:spMk id="81" creationId="{00000000-0000-0000-0000-000000000000}"/>
          </ac:spMkLst>
        </pc:spChg>
        <pc:spChg chg="mod">
          <ac:chgData name="Nicholas Harvey" userId="6c8f5bcc-6372-430f-9774-4498d9d8aa03" providerId="ADAL" clId="{370BD969-8400-42C9-827E-FCA955154C67}" dt="2021-05-11T22:00:08.598" v="1"/>
          <ac:spMkLst>
            <pc:docMk/>
            <pc:sldMk cId="340299084" sldId="292"/>
            <ac:spMk id="90" creationId="{00000000-0000-0000-0000-000000000000}"/>
          </ac:spMkLst>
        </pc:spChg>
        <pc:grpChg chg="mod">
          <ac:chgData name="Nicholas Harvey" userId="6c8f5bcc-6372-430f-9774-4498d9d8aa03" providerId="ADAL" clId="{370BD969-8400-42C9-827E-FCA955154C67}" dt="2021-05-11T22:00:08.598" v="1"/>
          <ac:grpSpMkLst>
            <pc:docMk/>
            <pc:sldMk cId="340299084" sldId="292"/>
            <ac:grpSpMk id="91" creationId="{00000000-0000-0000-0000-000000000000}"/>
          </ac:grpSpMkLst>
        </pc:grpChg>
        <pc:grpChg chg="mod">
          <ac:chgData name="Nicholas Harvey" userId="6c8f5bcc-6372-430f-9774-4498d9d8aa03" providerId="ADAL" clId="{370BD969-8400-42C9-827E-FCA955154C67}" dt="2021-05-11T22:00:08.598" v="1"/>
          <ac:grpSpMkLst>
            <pc:docMk/>
            <pc:sldMk cId="340299084" sldId="292"/>
            <ac:grpSpMk id="92" creationId="{00000000-0000-0000-0000-000000000000}"/>
          </ac:grpSpMkLst>
        </pc:grpChg>
        <pc:grpChg chg="mod">
          <ac:chgData name="Nicholas Harvey" userId="6c8f5bcc-6372-430f-9774-4498d9d8aa03" providerId="ADAL" clId="{370BD969-8400-42C9-827E-FCA955154C67}" dt="2021-05-11T22:00:08.598" v="1"/>
          <ac:grpSpMkLst>
            <pc:docMk/>
            <pc:sldMk cId="340299084" sldId="292"/>
            <ac:grpSpMk id="93" creationId="{00000000-0000-0000-0000-000000000000}"/>
          </ac:grpSpMkLst>
        </pc:grpChg>
        <pc:grpChg chg="mod">
          <ac:chgData name="Nicholas Harvey" userId="6c8f5bcc-6372-430f-9774-4498d9d8aa03" providerId="ADAL" clId="{370BD969-8400-42C9-827E-FCA955154C67}" dt="2021-05-11T22:00:08.598" v="1"/>
          <ac:grpSpMkLst>
            <pc:docMk/>
            <pc:sldMk cId="340299084" sldId="292"/>
            <ac:grpSpMk id="94" creationId="{00000000-0000-0000-0000-000000000000}"/>
          </ac:grpSpMkLst>
        </pc:grpChg>
        <pc:cxnChg chg="mod">
          <ac:chgData name="Nicholas Harvey" userId="6c8f5bcc-6372-430f-9774-4498d9d8aa03" providerId="ADAL" clId="{370BD969-8400-42C9-827E-FCA955154C67}" dt="2021-05-11T22:00:08.598" v="1"/>
          <ac:cxnSpMkLst>
            <pc:docMk/>
            <pc:sldMk cId="340299084" sldId="292"/>
            <ac:cxnSpMk id="20"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23"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27"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29"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31"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33"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43"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44"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45"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46"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47"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48"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57"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63"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70"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71"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76"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77"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78"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83"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85"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87" creationId="{00000000-0000-0000-0000-000000000000}"/>
          </ac:cxnSpMkLst>
        </pc:cxnChg>
        <pc:cxnChg chg="mod">
          <ac:chgData name="Nicholas Harvey" userId="6c8f5bcc-6372-430f-9774-4498d9d8aa03" providerId="ADAL" clId="{370BD969-8400-42C9-827E-FCA955154C67}" dt="2021-05-11T22:00:08.598" v="1"/>
          <ac:cxnSpMkLst>
            <pc:docMk/>
            <pc:sldMk cId="340299084" sldId="292"/>
            <ac:cxnSpMk id="89" creationId="{00000000-0000-0000-0000-000000000000}"/>
          </ac:cxnSpMkLst>
        </pc:cxnChg>
      </pc:sldChg>
      <pc:sldChg chg="modSp">
        <pc:chgData name="Nicholas Harvey" userId="6c8f5bcc-6372-430f-9774-4498d9d8aa03" providerId="ADAL" clId="{370BD969-8400-42C9-827E-FCA955154C67}" dt="2021-05-11T22:00:08.598" v="1"/>
        <pc:sldMkLst>
          <pc:docMk/>
          <pc:sldMk cId="2820638930" sldId="293"/>
        </pc:sldMkLst>
        <pc:spChg chg="mod">
          <ac:chgData name="Nicholas Harvey" userId="6c8f5bcc-6372-430f-9774-4498d9d8aa03" providerId="ADAL" clId="{370BD969-8400-42C9-827E-FCA955154C67}" dt="2021-05-11T22:00:08.598" v="1"/>
          <ac:spMkLst>
            <pc:docMk/>
            <pc:sldMk cId="2820638930" sldId="293"/>
            <ac:spMk id="5" creationId="{00000000-0000-0000-0000-000000000000}"/>
          </ac:spMkLst>
        </pc:spChg>
        <pc:spChg chg="mod">
          <ac:chgData name="Nicholas Harvey" userId="6c8f5bcc-6372-430f-9774-4498d9d8aa03" providerId="ADAL" clId="{370BD969-8400-42C9-827E-FCA955154C67}" dt="2021-05-11T22:00:08.598" v="1"/>
          <ac:spMkLst>
            <pc:docMk/>
            <pc:sldMk cId="2820638930" sldId="293"/>
            <ac:spMk id="6" creationId="{00000000-0000-0000-0000-000000000000}"/>
          </ac:spMkLst>
        </pc:spChg>
        <pc:spChg chg="mod">
          <ac:chgData name="Nicholas Harvey" userId="6c8f5bcc-6372-430f-9774-4498d9d8aa03" providerId="ADAL" clId="{370BD969-8400-42C9-827E-FCA955154C67}" dt="2021-05-11T22:00:08.598" v="1"/>
          <ac:spMkLst>
            <pc:docMk/>
            <pc:sldMk cId="2820638930" sldId="293"/>
            <ac:spMk id="7" creationId="{00000000-0000-0000-0000-000000000000}"/>
          </ac:spMkLst>
        </pc:spChg>
        <pc:picChg chg="mod">
          <ac:chgData name="Nicholas Harvey" userId="6c8f5bcc-6372-430f-9774-4498d9d8aa03" providerId="ADAL" clId="{370BD969-8400-42C9-827E-FCA955154C67}" dt="2021-05-11T22:00:08.598" v="1"/>
          <ac:picMkLst>
            <pc:docMk/>
            <pc:sldMk cId="2820638930" sldId="293"/>
            <ac:picMk id="4098" creationId="{00000000-0000-0000-0000-000000000000}"/>
          </ac:picMkLst>
        </pc:picChg>
      </pc:sldChg>
      <pc:sldChg chg="modSp">
        <pc:chgData name="Nicholas Harvey" userId="6c8f5bcc-6372-430f-9774-4498d9d8aa03" providerId="ADAL" clId="{370BD969-8400-42C9-827E-FCA955154C67}" dt="2021-05-11T22:00:08.598" v="1"/>
        <pc:sldMkLst>
          <pc:docMk/>
          <pc:sldMk cId="2190010759" sldId="294"/>
        </pc:sldMkLst>
        <pc:spChg chg="mod">
          <ac:chgData name="Nicholas Harvey" userId="6c8f5bcc-6372-430f-9774-4498d9d8aa03" providerId="ADAL" clId="{370BD969-8400-42C9-827E-FCA955154C67}" dt="2021-05-11T22:00:08.598" v="1"/>
          <ac:spMkLst>
            <pc:docMk/>
            <pc:sldMk cId="2190010759" sldId="294"/>
            <ac:spMk id="4" creationId="{00000000-0000-0000-0000-000000000000}"/>
          </ac:spMkLst>
        </pc:spChg>
        <pc:spChg chg="mod">
          <ac:chgData name="Nicholas Harvey" userId="6c8f5bcc-6372-430f-9774-4498d9d8aa03" providerId="ADAL" clId="{370BD969-8400-42C9-827E-FCA955154C67}" dt="2021-05-11T22:00:08.598" v="1"/>
          <ac:spMkLst>
            <pc:docMk/>
            <pc:sldMk cId="2190010759" sldId="294"/>
            <ac:spMk id="5" creationId="{00000000-0000-0000-0000-000000000000}"/>
          </ac:spMkLst>
        </pc:spChg>
        <pc:picChg chg="mod">
          <ac:chgData name="Nicholas Harvey" userId="6c8f5bcc-6372-430f-9774-4498d9d8aa03" providerId="ADAL" clId="{370BD969-8400-42C9-827E-FCA955154C67}" dt="2021-05-11T22:00:08.598" v="1"/>
          <ac:picMkLst>
            <pc:docMk/>
            <pc:sldMk cId="2190010759" sldId="294"/>
            <ac:picMk id="7170" creationId="{00000000-0000-0000-0000-000000000000}"/>
          </ac:picMkLst>
        </pc:picChg>
      </pc:sldChg>
      <pc:sldChg chg="modSp">
        <pc:chgData name="Nicholas Harvey" userId="6c8f5bcc-6372-430f-9774-4498d9d8aa03" providerId="ADAL" clId="{370BD969-8400-42C9-827E-FCA955154C67}" dt="2021-05-11T22:00:08.598" v="1"/>
        <pc:sldMkLst>
          <pc:docMk/>
          <pc:sldMk cId="2120508149" sldId="295"/>
        </pc:sldMkLst>
        <pc:spChg chg="mod">
          <ac:chgData name="Nicholas Harvey" userId="6c8f5bcc-6372-430f-9774-4498d9d8aa03" providerId="ADAL" clId="{370BD969-8400-42C9-827E-FCA955154C67}" dt="2021-05-11T22:00:08.598" v="1"/>
          <ac:spMkLst>
            <pc:docMk/>
            <pc:sldMk cId="2120508149" sldId="295"/>
            <ac:spMk id="2" creationId="{00000000-0000-0000-0000-000000000000}"/>
          </ac:spMkLst>
        </pc:spChg>
        <pc:spChg chg="mod">
          <ac:chgData name="Nicholas Harvey" userId="6c8f5bcc-6372-430f-9774-4498d9d8aa03" providerId="ADAL" clId="{370BD969-8400-42C9-827E-FCA955154C67}" dt="2021-05-11T22:00:08.598" v="1"/>
          <ac:spMkLst>
            <pc:docMk/>
            <pc:sldMk cId="2120508149" sldId="295"/>
            <ac:spMk id="19" creationId="{00000000-0000-0000-0000-000000000000}"/>
          </ac:spMkLst>
        </pc:spChg>
        <pc:spChg chg="mod">
          <ac:chgData name="Nicholas Harvey" userId="6c8f5bcc-6372-430f-9774-4498d9d8aa03" providerId="ADAL" clId="{370BD969-8400-42C9-827E-FCA955154C67}" dt="2021-05-11T22:00:08.598" v="1"/>
          <ac:spMkLst>
            <pc:docMk/>
            <pc:sldMk cId="2120508149" sldId="295"/>
            <ac:spMk id="20" creationId="{00000000-0000-0000-0000-000000000000}"/>
          </ac:spMkLst>
        </pc:spChg>
        <pc:grpChg chg="mod">
          <ac:chgData name="Nicholas Harvey" userId="6c8f5bcc-6372-430f-9774-4498d9d8aa03" providerId="ADAL" clId="{370BD969-8400-42C9-827E-FCA955154C67}" dt="2021-05-11T22:00:08.598" v="1"/>
          <ac:grpSpMkLst>
            <pc:docMk/>
            <pc:sldMk cId="2120508149" sldId="295"/>
            <ac:grpSpMk id="3" creationId="{00000000-0000-0000-0000-000000000000}"/>
          </ac:grpSpMkLst>
        </pc:grpChg>
        <pc:picChg chg="mod">
          <ac:chgData name="Nicholas Harvey" userId="6c8f5bcc-6372-430f-9774-4498d9d8aa03" providerId="ADAL" clId="{370BD969-8400-42C9-827E-FCA955154C67}" dt="2021-05-11T22:00:08.598" v="1"/>
          <ac:picMkLst>
            <pc:docMk/>
            <pc:sldMk cId="2120508149" sldId="295"/>
            <ac:picMk id="5122" creationId="{00000000-0000-0000-0000-000000000000}"/>
          </ac:picMkLst>
        </pc:picChg>
        <pc:picChg chg="mod">
          <ac:chgData name="Nicholas Harvey" userId="6c8f5bcc-6372-430f-9774-4498d9d8aa03" providerId="ADAL" clId="{370BD969-8400-42C9-827E-FCA955154C67}" dt="2021-05-11T22:00:08.598" v="1"/>
          <ac:picMkLst>
            <pc:docMk/>
            <pc:sldMk cId="2120508149" sldId="295"/>
            <ac:picMk id="5123" creationId="{00000000-0000-0000-0000-000000000000}"/>
          </ac:picMkLst>
        </pc:picChg>
        <pc:picChg chg="mod">
          <ac:chgData name="Nicholas Harvey" userId="6c8f5bcc-6372-430f-9774-4498d9d8aa03" providerId="ADAL" clId="{370BD969-8400-42C9-827E-FCA955154C67}" dt="2021-05-11T22:00:08.598" v="1"/>
          <ac:picMkLst>
            <pc:docMk/>
            <pc:sldMk cId="2120508149" sldId="295"/>
            <ac:picMk id="5125" creationId="{00000000-0000-0000-0000-000000000000}"/>
          </ac:picMkLst>
        </pc:picChg>
        <pc:picChg chg="mod">
          <ac:chgData name="Nicholas Harvey" userId="6c8f5bcc-6372-430f-9774-4498d9d8aa03" providerId="ADAL" clId="{370BD969-8400-42C9-827E-FCA955154C67}" dt="2021-05-11T22:00:08.598" v="1"/>
          <ac:picMkLst>
            <pc:docMk/>
            <pc:sldMk cId="2120508149" sldId="295"/>
            <ac:picMk id="5126" creationId="{00000000-0000-0000-0000-000000000000}"/>
          </ac:picMkLst>
        </pc:picChg>
        <pc:picChg chg="mod">
          <ac:chgData name="Nicholas Harvey" userId="6c8f5bcc-6372-430f-9774-4498d9d8aa03" providerId="ADAL" clId="{370BD969-8400-42C9-827E-FCA955154C67}" dt="2021-05-11T22:00:08.598" v="1"/>
          <ac:picMkLst>
            <pc:docMk/>
            <pc:sldMk cId="2120508149" sldId="295"/>
            <ac:picMk id="5128" creationId="{00000000-0000-0000-0000-000000000000}"/>
          </ac:picMkLst>
        </pc:picChg>
        <pc:picChg chg="mod">
          <ac:chgData name="Nicholas Harvey" userId="6c8f5bcc-6372-430f-9774-4498d9d8aa03" providerId="ADAL" clId="{370BD969-8400-42C9-827E-FCA955154C67}" dt="2021-05-11T22:00:08.598" v="1"/>
          <ac:picMkLst>
            <pc:docMk/>
            <pc:sldMk cId="2120508149" sldId="295"/>
            <ac:picMk id="5129" creationId="{00000000-0000-0000-0000-000000000000}"/>
          </ac:picMkLst>
        </pc:picChg>
        <pc:cxnChg chg="mod">
          <ac:chgData name="Nicholas Harvey" userId="6c8f5bcc-6372-430f-9774-4498d9d8aa03" providerId="ADAL" clId="{370BD969-8400-42C9-827E-FCA955154C67}" dt="2021-05-11T22:00:08.598" v="1"/>
          <ac:cxnSpMkLst>
            <pc:docMk/>
            <pc:sldMk cId="2120508149" sldId="295"/>
            <ac:cxnSpMk id="5" creationId="{00000000-0000-0000-0000-000000000000}"/>
          </ac:cxnSpMkLst>
        </pc:cxnChg>
        <pc:cxnChg chg="mod">
          <ac:chgData name="Nicholas Harvey" userId="6c8f5bcc-6372-430f-9774-4498d9d8aa03" providerId="ADAL" clId="{370BD969-8400-42C9-827E-FCA955154C67}" dt="2021-05-11T22:00:08.598" v="1"/>
          <ac:cxnSpMkLst>
            <pc:docMk/>
            <pc:sldMk cId="2120508149" sldId="295"/>
            <ac:cxnSpMk id="15" creationId="{00000000-0000-0000-0000-000000000000}"/>
          </ac:cxnSpMkLst>
        </pc:cxnChg>
        <pc:cxnChg chg="mod">
          <ac:chgData name="Nicholas Harvey" userId="6c8f5bcc-6372-430f-9774-4498d9d8aa03" providerId="ADAL" clId="{370BD969-8400-42C9-827E-FCA955154C67}" dt="2021-05-11T22:00:08.598" v="1"/>
          <ac:cxnSpMkLst>
            <pc:docMk/>
            <pc:sldMk cId="2120508149" sldId="295"/>
            <ac:cxnSpMk id="17" creationId="{00000000-0000-0000-0000-000000000000}"/>
          </ac:cxnSpMkLst>
        </pc:cxnChg>
      </pc:sldChg>
      <pc:sldChg chg="modSp">
        <pc:chgData name="Nicholas Harvey" userId="6c8f5bcc-6372-430f-9774-4498d9d8aa03" providerId="ADAL" clId="{370BD969-8400-42C9-827E-FCA955154C67}" dt="2021-05-11T22:00:08.598" v="1"/>
        <pc:sldMkLst>
          <pc:docMk/>
          <pc:sldMk cId="3516699424" sldId="298"/>
        </pc:sldMkLst>
        <pc:spChg chg="mod">
          <ac:chgData name="Nicholas Harvey" userId="6c8f5bcc-6372-430f-9774-4498d9d8aa03" providerId="ADAL" clId="{370BD969-8400-42C9-827E-FCA955154C67}" dt="2021-05-11T22:00:08.598" v="1"/>
          <ac:spMkLst>
            <pc:docMk/>
            <pc:sldMk cId="3516699424" sldId="298"/>
            <ac:spMk id="4" creationId="{00000000-0000-0000-0000-000000000000}"/>
          </ac:spMkLst>
        </pc:spChg>
        <pc:spChg chg="mod">
          <ac:chgData name="Nicholas Harvey" userId="6c8f5bcc-6372-430f-9774-4498d9d8aa03" providerId="ADAL" clId="{370BD969-8400-42C9-827E-FCA955154C67}" dt="2021-05-11T22:00:08.598" v="1"/>
          <ac:spMkLst>
            <pc:docMk/>
            <pc:sldMk cId="3516699424" sldId="298"/>
            <ac:spMk id="5" creationId="{00000000-0000-0000-0000-000000000000}"/>
          </ac:spMkLst>
        </pc:spChg>
        <pc:picChg chg="mod">
          <ac:chgData name="Nicholas Harvey" userId="6c8f5bcc-6372-430f-9774-4498d9d8aa03" providerId="ADAL" clId="{370BD969-8400-42C9-827E-FCA955154C67}" dt="2021-05-11T22:00:08.598" v="1"/>
          <ac:picMkLst>
            <pc:docMk/>
            <pc:sldMk cId="3516699424" sldId="298"/>
            <ac:picMk id="10242" creationId="{00000000-0000-0000-0000-000000000000}"/>
          </ac:picMkLst>
        </pc:picChg>
      </pc:sldChg>
      <pc:sldChg chg="modSp">
        <pc:chgData name="Nicholas Harvey" userId="6c8f5bcc-6372-430f-9774-4498d9d8aa03" providerId="ADAL" clId="{370BD969-8400-42C9-827E-FCA955154C67}" dt="2021-05-11T22:00:08.598" v="1"/>
        <pc:sldMkLst>
          <pc:docMk/>
          <pc:sldMk cId="1536657836" sldId="299"/>
        </pc:sldMkLst>
        <pc:spChg chg="mod">
          <ac:chgData name="Nicholas Harvey" userId="6c8f5bcc-6372-430f-9774-4498d9d8aa03" providerId="ADAL" clId="{370BD969-8400-42C9-827E-FCA955154C67}" dt="2021-05-11T22:00:08.598" v="1"/>
          <ac:spMkLst>
            <pc:docMk/>
            <pc:sldMk cId="1536657836" sldId="299"/>
            <ac:spMk id="3" creationId="{00000000-0000-0000-0000-000000000000}"/>
          </ac:spMkLst>
        </pc:spChg>
        <pc:spChg chg="mod">
          <ac:chgData name="Nicholas Harvey" userId="6c8f5bcc-6372-430f-9774-4498d9d8aa03" providerId="ADAL" clId="{370BD969-8400-42C9-827E-FCA955154C67}" dt="2021-05-11T22:00:08.598" v="1"/>
          <ac:spMkLst>
            <pc:docMk/>
            <pc:sldMk cId="1536657836" sldId="299"/>
            <ac:spMk id="4" creationId="{00000000-0000-0000-0000-000000000000}"/>
          </ac:spMkLst>
        </pc:spChg>
        <pc:picChg chg="mod">
          <ac:chgData name="Nicholas Harvey" userId="6c8f5bcc-6372-430f-9774-4498d9d8aa03" providerId="ADAL" clId="{370BD969-8400-42C9-827E-FCA955154C67}" dt="2021-05-11T22:00:08.598" v="1"/>
          <ac:picMkLst>
            <pc:docMk/>
            <pc:sldMk cId="1536657836" sldId="299"/>
            <ac:picMk id="3074" creationId="{00000000-0000-0000-0000-000000000000}"/>
          </ac:picMkLst>
        </pc:picChg>
      </pc:sldChg>
      <pc:sldChg chg="modSp">
        <pc:chgData name="Nicholas Harvey" userId="6c8f5bcc-6372-430f-9774-4498d9d8aa03" providerId="ADAL" clId="{370BD969-8400-42C9-827E-FCA955154C67}" dt="2021-05-11T22:00:08.598" v="1"/>
        <pc:sldMkLst>
          <pc:docMk/>
          <pc:sldMk cId="3307276679" sldId="300"/>
        </pc:sldMkLst>
        <pc:spChg chg="mod">
          <ac:chgData name="Nicholas Harvey" userId="6c8f5bcc-6372-430f-9774-4498d9d8aa03" providerId="ADAL" clId="{370BD969-8400-42C9-827E-FCA955154C67}" dt="2021-05-11T22:00:08.598" v="1"/>
          <ac:spMkLst>
            <pc:docMk/>
            <pc:sldMk cId="3307276679" sldId="300"/>
            <ac:spMk id="2" creationId="{00000000-0000-0000-0000-000000000000}"/>
          </ac:spMkLst>
        </pc:spChg>
        <pc:spChg chg="mod">
          <ac:chgData name="Nicholas Harvey" userId="6c8f5bcc-6372-430f-9774-4498d9d8aa03" providerId="ADAL" clId="{370BD969-8400-42C9-827E-FCA955154C67}" dt="2021-05-11T22:00:08.598" v="1"/>
          <ac:spMkLst>
            <pc:docMk/>
            <pc:sldMk cId="3307276679" sldId="300"/>
            <ac:spMk id="4" creationId="{00000000-0000-0000-0000-000000000000}"/>
          </ac:spMkLst>
        </pc:spChg>
        <pc:spChg chg="mod">
          <ac:chgData name="Nicholas Harvey" userId="6c8f5bcc-6372-430f-9774-4498d9d8aa03" providerId="ADAL" clId="{370BD969-8400-42C9-827E-FCA955154C67}" dt="2021-05-11T22:00:08.598" v="1"/>
          <ac:spMkLst>
            <pc:docMk/>
            <pc:sldMk cId="3307276679" sldId="300"/>
            <ac:spMk id="5" creationId="{00000000-0000-0000-0000-000000000000}"/>
          </ac:spMkLst>
        </pc:spChg>
        <pc:picChg chg="mod">
          <ac:chgData name="Nicholas Harvey" userId="6c8f5bcc-6372-430f-9774-4498d9d8aa03" providerId="ADAL" clId="{370BD969-8400-42C9-827E-FCA955154C67}" dt="2021-05-11T22:00:08.598" v="1"/>
          <ac:picMkLst>
            <pc:docMk/>
            <pc:sldMk cId="3307276679" sldId="300"/>
            <ac:picMk id="1026" creationId="{00000000-0000-0000-0000-000000000000}"/>
          </ac:picMkLst>
        </pc:picChg>
        <pc:picChg chg="mod">
          <ac:chgData name="Nicholas Harvey" userId="6c8f5bcc-6372-430f-9774-4498d9d8aa03" providerId="ADAL" clId="{370BD969-8400-42C9-827E-FCA955154C67}" dt="2021-05-11T22:00:08.598" v="1"/>
          <ac:picMkLst>
            <pc:docMk/>
            <pc:sldMk cId="3307276679" sldId="300"/>
            <ac:picMk id="1027" creationId="{00000000-0000-0000-0000-000000000000}"/>
          </ac:picMkLst>
        </pc:picChg>
      </pc:sldChg>
      <pc:sldChg chg="modSp">
        <pc:chgData name="Nicholas Harvey" userId="6c8f5bcc-6372-430f-9774-4498d9d8aa03" providerId="ADAL" clId="{370BD969-8400-42C9-827E-FCA955154C67}" dt="2021-05-11T22:00:08.598" v="1"/>
        <pc:sldMkLst>
          <pc:docMk/>
          <pc:sldMk cId="2984558880" sldId="301"/>
        </pc:sldMkLst>
        <pc:spChg chg="mod">
          <ac:chgData name="Nicholas Harvey" userId="6c8f5bcc-6372-430f-9774-4498d9d8aa03" providerId="ADAL" clId="{370BD969-8400-42C9-827E-FCA955154C67}" dt="2021-05-11T22:00:08.598" v="1"/>
          <ac:spMkLst>
            <pc:docMk/>
            <pc:sldMk cId="2984558880" sldId="301"/>
            <ac:spMk id="3" creationId="{00000000-0000-0000-0000-000000000000}"/>
          </ac:spMkLst>
        </pc:spChg>
        <pc:spChg chg="mod">
          <ac:chgData name="Nicholas Harvey" userId="6c8f5bcc-6372-430f-9774-4498d9d8aa03" providerId="ADAL" clId="{370BD969-8400-42C9-827E-FCA955154C67}" dt="2021-05-11T22:00:08.598" v="1"/>
          <ac:spMkLst>
            <pc:docMk/>
            <pc:sldMk cId="2984558880" sldId="301"/>
            <ac:spMk id="4" creationId="{00000000-0000-0000-0000-000000000000}"/>
          </ac:spMkLst>
        </pc:spChg>
        <pc:spChg chg="mod">
          <ac:chgData name="Nicholas Harvey" userId="6c8f5bcc-6372-430f-9774-4498d9d8aa03" providerId="ADAL" clId="{370BD969-8400-42C9-827E-FCA955154C67}" dt="2021-05-11T22:00:08.598" v="1"/>
          <ac:spMkLst>
            <pc:docMk/>
            <pc:sldMk cId="2984558880" sldId="301"/>
            <ac:spMk id="5" creationId="{00000000-0000-0000-0000-000000000000}"/>
          </ac:spMkLst>
        </pc:spChg>
        <pc:spChg chg="mod">
          <ac:chgData name="Nicholas Harvey" userId="6c8f5bcc-6372-430f-9774-4498d9d8aa03" providerId="ADAL" clId="{370BD969-8400-42C9-827E-FCA955154C67}" dt="2021-05-11T22:00:08.598" v="1"/>
          <ac:spMkLst>
            <pc:docMk/>
            <pc:sldMk cId="2984558880" sldId="301"/>
            <ac:spMk id="6" creationId="{00000000-0000-0000-0000-000000000000}"/>
          </ac:spMkLst>
        </pc:spChg>
        <pc:picChg chg="mod">
          <ac:chgData name="Nicholas Harvey" userId="6c8f5bcc-6372-430f-9774-4498d9d8aa03" providerId="ADAL" clId="{370BD969-8400-42C9-827E-FCA955154C67}" dt="2021-05-11T22:00:08.598" v="1"/>
          <ac:picMkLst>
            <pc:docMk/>
            <pc:sldMk cId="2984558880" sldId="301"/>
            <ac:picMk id="2050" creationId="{00000000-0000-0000-0000-000000000000}"/>
          </ac:picMkLst>
        </pc:picChg>
        <pc:picChg chg="mod">
          <ac:chgData name="Nicholas Harvey" userId="6c8f5bcc-6372-430f-9774-4498d9d8aa03" providerId="ADAL" clId="{370BD969-8400-42C9-827E-FCA955154C67}" dt="2021-05-11T22:00:08.598" v="1"/>
          <ac:picMkLst>
            <pc:docMk/>
            <pc:sldMk cId="2984558880" sldId="301"/>
            <ac:picMk id="2051" creationId="{00000000-0000-0000-0000-000000000000}"/>
          </ac:picMkLst>
        </pc:picChg>
        <pc:picChg chg="mod">
          <ac:chgData name="Nicholas Harvey" userId="6c8f5bcc-6372-430f-9774-4498d9d8aa03" providerId="ADAL" clId="{370BD969-8400-42C9-827E-FCA955154C67}" dt="2021-05-11T22:00:08.598" v="1"/>
          <ac:picMkLst>
            <pc:docMk/>
            <pc:sldMk cId="2984558880" sldId="301"/>
            <ac:picMk id="2052" creationId="{00000000-0000-0000-0000-000000000000}"/>
          </ac:picMkLst>
        </pc:picChg>
      </pc:sldChg>
      <pc:sldChg chg="modSp">
        <pc:chgData name="Nicholas Harvey" userId="6c8f5bcc-6372-430f-9774-4498d9d8aa03" providerId="ADAL" clId="{370BD969-8400-42C9-827E-FCA955154C67}" dt="2021-05-11T22:00:08.598" v="1"/>
        <pc:sldMkLst>
          <pc:docMk/>
          <pc:sldMk cId="2377144839" sldId="302"/>
        </pc:sldMkLst>
        <pc:spChg chg="mod">
          <ac:chgData name="Nicholas Harvey" userId="6c8f5bcc-6372-430f-9774-4498d9d8aa03" providerId="ADAL" clId="{370BD969-8400-42C9-827E-FCA955154C67}" dt="2021-05-11T22:00:08.598" v="1"/>
          <ac:spMkLst>
            <pc:docMk/>
            <pc:sldMk cId="2377144839" sldId="302"/>
            <ac:spMk id="2" creationId="{00000000-0000-0000-0000-000000000000}"/>
          </ac:spMkLst>
        </pc:spChg>
        <pc:spChg chg="mod">
          <ac:chgData name="Nicholas Harvey" userId="6c8f5bcc-6372-430f-9774-4498d9d8aa03" providerId="ADAL" clId="{370BD969-8400-42C9-827E-FCA955154C67}" dt="2021-05-11T22:00:08.598" v="1"/>
          <ac:spMkLst>
            <pc:docMk/>
            <pc:sldMk cId="2377144839" sldId="302"/>
            <ac:spMk id="6" creationId="{00000000-0000-0000-0000-000000000000}"/>
          </ac:spMkLst>
        </pc:spChg>
        <pc:spChg chg="mod">
          <ac:chgData name="Nicholas Harvey" userId="6c8f5bcc-6372-430f-9774-4498d9d8aa03" providerId="ADAL" clId="{370BD969-8400-42C9-827E-FCA955154C67}" dt="2021-05-11T22:00:08.598" v="1"/>
          <ac:spMkLst>
            <pc:docMk/>
            <pc:sldMk cId="2377144839" sldId="302"/>
            <ac:spMk id="7" creationId="{00000000-0000-0000-0000-000000000000}"/>
          </ac:spMkLst>
        </pc:spChg>
        <pc:picChg chg="mod">
          <ac:chgData name="Nicholas Harvey" userId="6c8f5bcc-6372-430f-9774-4498d9d8aa03" providerId="ADAL" clId="{370BD969-8400-42C9-827E-FCA955154C67}" dt="2021-05-11T22:00:08.598" v="1"/>
          <ac:picMkLst>
            <pc:docMk/>
            <pc:sldMk cId="2377144839" sldId="302"/>
            <ac:picMk id="4098" creationId="{00000000-0000-0000-0000-000000000000}"/>
          </ac:picMkLst>
        </pc:picChg>
      </pc:sldChg>
      <pc:sldChg chg="modSp">
        <pc:chgData name="Nicholas Harvey" userId="6c8f5bcc-6372-430f-9774-4498d9d8aa03" providerId="ADAL" clId="{370BD969-8400-42C9-827E-FCA955154C67}" dt="2021-05-11T22:00:08.598" v="1"/>
        <pc:sldMkLst>
          <pc:docMk/>
          <pc:sldMk cId="3567312719" sldId="303"/>
        </pc:sldMkLst>
        <pc:spChg chg="mod">
          <ac:chgData name="Nicholas Harvey" userId="6c8f5bcc-6372-430f-9774-4498d9d8aa03" providerId="ADAL" clId="{370BD969-8400-42C9-827E-FCA955154C67}" dt="2021-05-11T22:00:08.598" v="1"/>
          <ac:spMkLst>
            <pc:docMk/>
            <pc:sldMk cId="3567312719" sldId="303"/>
            <ac:spMk id="2" creationId="{00000000-0000-0000-0000-000000000000}"/>
          </ac:spMkLst>
        </pc:spChg>
        <pc:spChg chg="mod">
          <ac:chgData name="Nicholas Harvey" userId="6c8f5bcc-6372-430f-9774-4498d9d8aa03" providerId="ADAL" clId="{370BD969-8400-42C9-827E-FCA955154C67}" dt="2021-05-11T22:00:08.598" v="1"/>
          <ac:spMkLst>
            <pc:docMk/>
            <pc:sldMk cId="3567312719" sldId="303"/>
            <ac:spMk id="5" creationId="{00000000-0000-0000-0000-000000000000}"/>
          </ac:spMkLst>
        </pc:spChg>
        <pc:spChg chg="mod">
          <ac:chgData name="Nicholas Harvey" userId="6c8f5bcc-6372-430f-9774-4498d9d8aa03" providerId="ADAL" clId="{370BD969-8400-42C9-827E-FCA955154C67}" dt="2021-05-11T22:00:08.598" v="1"/>
          <ac:spMkLst>
            <pc:docMk/>
            <pc:sldMk cId="3567312719" sldId="303"/>
            <ac:spMk id="6" creationId="{00000000-0000-0000-0000-000000000000}"/>
          </ac:spMkLst>
        </pc:spChg>
        <pc:picChg chg="mod">
          <ac:chgData name="Nicholas Harvey" userId="6c8f5bcc-6372-430f-9774-4498d9d8aa03" providerId="ADAL" clId="{370BD969-8400-42C9-827E-FCA955154C67}" dt="2021-05-11T22:00:08.598" v="1"/>
          <ac:picMkLst>
            <pc:docMk/>
            <pc:sldMk cId="3567312719" sldId="303"/>
            <ac:picMk id="4" creationId="{00000000-0000-0000-0000-000000000000}"/>
          </ac:picMkLst>
        </pc:picChg>
        <pc:picChg chg="mod">
          <ac:chgData name="Nicholas Harvey" userId="6c8f5bcc-6372-430f-9774-4498d9d8aa03" providerId="ADAL" clId="{370BD969-8400-42C9-827E-FCA955154C67}" dt="2021-05-11T22:00:08.598" v="1"/>
          <ac:picMkLst>
            <pc:docMk/>
            <pc:sldMk cId="3567312719" sldId="303"/>
            <ac:picMk id="7" creationId="{00000000-0000-0000-0000-000000000000}"/>
          </ac:picMkLst>
        </pc:picChg>
      </pc:sldChg>
      <pc:sldChg chg="modSp">
        <pc:chgData name="Nicholas Harvey" userId="6c8f5bcc-6372-430f-9774-4498d9d8aa03" providerId="ADAL" clId="{370BD969-8400-42C9-827E-FCA955154C67}" dt="2021-05-11T22:00:08.598" v="1"/>
        <pc:sldMkLst>
          <pc:docMk/>
          <pc:sldMk cId="3511252159" sldId="304"/>
        </pc:sldMkLst>
        <pc:spChg chg="mod">
          <ac:chgData name="Nicholas Harvey" userId="6c8f5bcc-6372-430f-9774-4498d9d8aa03" providerId="ADAL" clId="{370BD969-8400-42C9-827E-FCA955154C67}" dt="2021-05-11T22:00:08.598" v="1"/>
          <ac:spMkLst>
            <pc:docMk/>
            <pc:sldMk cId="3511252159" sldId="304"/>
            <ac:spMk id="3" creationId="{00000000-0000-0000-0000-000000000000}"/>
          </ac:spMkLst>
        </pc:spChg>
        <pc:spChg chg="mod">
          <ac:chgData name="Nicholas Harvey" userId="6c8f5bcc-6372-430f-9774-4498d9d8aa03" providerId="ADAL" clId="{370BD969-8400-42C9-827E-FCA955154C67}" dt="2021-05-11T22:00:08.598" v="1"/>
          <ac:spMkLst>
            <pc:docMk/>
            <pc:sldMk cId="3511252159" sldId="304"/>
            <ac:spMk id="4" creationId="{00000000-0000-0000-0000-000000000000}"/>
          </ac:spMkLst>
        </pc:spChg>
        <pc:spChg chg="mod">
          <ac:chgData name="Nicholas Harvey" userId="6c8f5bcc-6372-430f-9774-4498d9d8aa03" providerId="ADAL" clId="{370BD969-8400-42C9-827E-FCA955154C67}" dt="2021-05-11T22:00:08.598" v="1"/>
          <ac:spMkLst>
            <pc:docMk/>
            <pc:sldMk cId="3511252159" sldId="304"/>
            <ac:spMk id="5" creationId="{00000000-0000-0000-0000-000000000000}"/>
          </ac:spMkLst>
        </pc:spChg>
        <pc:picChg chg="mod">
          <ac:chgData name="Nicholas Harvey" userId="6c8f5bcc-6372-430f-9774-4498d9d8aa03" providerId="ADAL" clId="{370BD969-8400-42C9-827E-FCA955154C67}" dt="2021-05-11T22:00:08.598" v="1"/>
          <ac:picMkLst>
            <pc:docMk/>
            <pc:sldMk cId="3511252159" sldId="304"/>
            <ac:picMk id="6146" creationId="{00000000-0000-0000-0000-000000000000}"/>
          </ac:picMkLst>
        </pc:picChg>
      </pc:sldChg>
      <pc:sldChg chg="modSp">
        <pc:chgData name="Nicholas Harvey" userId="6c8f5bcc-6372-430f-9774-4498d9d8aa03" providerId="ADAL" clId="{370BD969-8400-42C9-827E-FCA955154C67}" dt="2021-05-11T22:00:08.598" v="1"/>
        <pc:sldMkLst>
          <pc:docMk/>
          <pc:sldMk cId="3728833350" sldId="305"/>
        </pc:sldMkLst>
        <pc:spChg chg="mod">
          <ac:chgData name="Nicholas Harvey" userId="6c8f5bcc-6372-430f-9774-4498d9d8aa03" providerId="ADAL" clId="{370BD969-8400-42C9-827E-FCA955154C67}" dt="2021-05-11T22:00:08.598" v="1"/>
          <ac:spMkLst>
            <pc:docMk/>
            <pc:sldMk cId="3728833350" sldId="305"/>
            <ac:spMk id="2" creationId="{00000000-0000-0000-0000-000000000000}"/>
          </ac:spMkLst>
        </pc:spChg>
        <pc:spChg chg="mod">
          <ac:chgData name="Nicholas Harvey" userId="6c8f5bcc-6372-430f-9774-4498d9d8aa03" providerId="ADAL" clId="{370BD969-8400-42C9-827E-FCA955154C67}" dt="2021-05-11T22:00:08.598" v="1"/>
          <ac:spMkLst>
            <pc:docMk/>
            <pc:sldMk cId="3728833350" sldId="305"/>
            <ac:spMk id="4" creationId="{00000000-0000-0000-0000-000000000000}"/>
          </ac:spMkLst>
        </pc:spChg>
        <pc:spChg chg="mod">
          <ac:chgData name="Nicholas Harvey" userId="6c8f5bcc-6372-430f-9774-4498d9d8aa03" providerId="ADAL" clId="{370BD969-8400-42C9-827E-FCA955154C67}" dt="2021-05-11T22:00:08.598" v="1"/>
          <ac:spMkLst>
            <pc:docMk/>
            <pc:sldMk cId="3728833350" sldId="305"/>
            <ac:spMk id="5" creationId="{00000000-0000-0000-0000-000000000000}"/>
          </ac:spMkLst>
        </pc:spChg>
        <pc:picChg chg="mod">
          <ac:chgData name="Nicholas Harvey" userId="6c8f5bcc-6372-430f-9774-4498d9d8aa03" providerId="ADAL" clId="{370BD969-8400-42C9-827E-FCA955154C67}" dt="2021-05-11T22:00:08.598" v="1"/>
          <ac:picMkLst>
            <pc:docMk/>
            <pc:sldMk cId="3728833350" sldId="305"/>
            <ac:picMk id="5123" creationId="{00000000-0000-0000-0000-000000000000}"/>
          </ac:picMkLst>
        </pc:picChg>
      </pc:sldChg>
      <pc:sldChg chg="modSp">
        <pc:chgData name="Nicholas Harvey" userId="6c8f5bcc-6372-430f-9774-4498d9d8aa03" providerId="ADAL" clId="{370BD969-8400-42C9-827E-FCA955154C67}" dt="2021-05-11T22:00:08.598" v="1"/>
        <pc:sldMkLst>
          <pc:docMk/>
          <pc:sldMk cId="1689303327" sldId="306"/>
        </pc:sldMkLst>
        <pc:spChg chg="mod">
          <ac:chgData name="Nicholas Harvey" userId="6c8f5bcc-6372-430f-9774-4498d9d8aa03" providerId="ADAL" clId="{370BD969-8400-42C9-827E-FCA955154C67}" dt="2021-05-11T22:00:08.598" v="1"/>
          <ac:spMkLst>
            <pc:docMk/>
            <pc:sldMk cId="1689303327" sldId="306"/>
            <ac:spMk id="2" creationId="{00000000-0000-0000-0000-000000000000}"/>
          </ac:spMkLst>
        </pc:spChg>
        <pc:spChg chg="mod">
          <ac:chgData name="Nicholas Harvey" userId="6c8f5bcc-6372-430f-9774-4498d9d8aa03" providerId="ADAL" clId="{370BD969-8400-42C9-827E-FCA955154C67}" dt="2021-05-11T22:00:08.598" v="1"/>
          <ac:spMkLst>
            <pc:docMk/>
            <pc:sldMk cId="1689303327" sldId="306"/>
            <ac:spMk id="3" creationId="{00000000-0000-0000-0000-000000000000}"/>
          </ac:spMkLst>
        </pc:spChg>
        <pc:spChg chg="mod">
          <ac:chgData name="Nicholas Harvey" userId="6c8f5bcc-6372-430f-9774-4498d9d8aa03" providerId="ADAL" clId="{370BD969-8400-42C9-827E-FCA955154C67}" dt="2021-05-11T22:00:08.598" v="1"/>
          <ac:spMkLst>
            <pc:docMk/>
            <pc:sldMk cId="1689303327" sldId="306"/>
            <ac:spMk id="5" creationId="{00000000-0000-0000-0000-000000000000}"/>
          </ac:spMkLst>
        </pc:spChg>
        <pc:picChg chg="mod">
          <ac:chgData name="Nicholas Harvey" userId="6c8f5bcc-6372-430f-9774-4498d9d8aa03" providerId="ADAL" clId="{370BD969-8400-42C9-827E-FCA955154C67}" dt="2021-05-11T22:00:08.598" v="1"/>
          <ac:picMkLst>
            <pc:docMk/>
            <pc:sldMk cId="1689303327" sldId="306"/>
            <ac:picMk id="4" creationId="{00000000-0000-0000-0000-000000000000}"/>
          </ac:picMkLst>
        </pc:picChg>
      </pc:sldChg>
      <pc:sldChg chg="modSp">
        <pc:chgData name="Nicholas Harvey" userId="6c8f5bcc-6372-430f-9774-4498d9d8aa03" providerId="ADAL" clId="{370BD969-8400-42C9-827E-FCA955154C67}" dt="2021-05-11T22:00:08.598" v="1"/>
        <pc:sldMkLst>
          <pc:docMk/>
          <pc:sldMk cId="3356091315" sldId="307"/>
        </pc:sldMkLst>
        <pc:spChg chg="mod">
          <ac:chgData name="Nicholas Harvey" userId="6c8f5bcc-6372-430f-9774-4498d9d8aa03" providerId="ADAL" clId="{370BD969-8400-42C9-827E-FCA955154C67}" dt="2021-05-11T22:00:08.598" v="1"/>
          <ac:spMkLst>
            <pc:docMk/>
            <pc:sldMk cId="3356091315" sldId="307"/>
            <ac:spMk id="23"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2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0"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1"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2"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6"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9"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70"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71"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73"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7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7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79"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0"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1"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2"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3"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6"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89"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90"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91"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92"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93"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9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9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1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16"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1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0"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1"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2"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3"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6"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2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3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3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3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3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39"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2"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3"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6"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4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150"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28709"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28724"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28741"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28755"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1446"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1447"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1448" creationId="{00000000-0000-0000-0000-000000000000}"/>
          </ac:spMkLst>
        </pc:spChg>
        <pc:spChg chg="mod">
          <ac:chgData name="Nicholas Harvey" userId="6c8f5bcc-6372-430f-9774-4498d9d8aa03" providerId="ADAL" clId="{370BD969-8400-42C9-827E-FCA955154C67}" dt="2021-05-11T22:00:08.598" v="1"/>
          <ac:spMkLst>
            <pc:docMk/>
            <pc:sldMk cId="3356091315" sldId="307"/>
            <ac:spMk id="61449" creationId="{00000000-0000-0000-0000-000000000000}"/>
          </ac:spMkLst>
        </pc:spChg>
        <pc:grpChg chg="mod">
          <ac:chgData name="Nicholas Harvey" userId="6c8f5bcc-6372-430f-9774-4498d9d8aa03" providerId="ADAL" clId="{370BD969-8400-42C9-827E-FCA955154C67}" dt="2021-05-11T22:00:08.598" v="1"/>
          <ac:grpSpMkLst>
            <pc:docMk/>
            <pc:sldMk cId="3356091315" sldId="307"/>
            <ac:grpSpMk id="2"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5"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7"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10"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462"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465"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470"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480"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485"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496"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511" creationId="{00000000-0000-0000-0000-000000000000}"/>
          </ac:grpSpMkLst>
        </pc:grpChg>
        <pc:grpChg chg="mod">
          <ac:chgData name="Nicholas Harvey" userId="6c8f5bcc-6372-430f-9774-4498d9d8aa03" providerId="ADAL" clId="{370BD969-8400-42C9-827E-FCA955154C67}" dt="2021-05-11T22:00:08.598" v="1"/>
          <ac:grpSpMkLst>
            <pc:docMk/>
            <pc:sldMk cId="3356091315" sldId="307"/>
            <ac:grpSpMk id="61516" creationId="{00000000-0000-0000-0000-000000000000}"/>
          </ac:grpSpMkLst>
        </pc:grpChg>
        <pc:picChg chg="mod">
          <ac:chgData name="Nicholas Harvey" userId="6c8f5bcc-6372-430f-9774-4498d9d8aa03" providerId="ADAL" clId="{370BD969-8400-42C9-827E-FCA955154C67}" dt="2021-05-11T22:00:08.598" v="1"/>
          <ac:picMkLst>
            <pc:docMk/>
            <pc:sldMk cId="3356091315" sldId="307"/>
            <ac:picMk id="61442"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443"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444"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445"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469"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484"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495" creationId="{00000000-0000-0000-0000-000000000000}"/>
          </ac:picMkLst>
        </pc:picChg>
        <pc:picChg chg="mod">
          <ac:chgData name="Nicholas Harvey" userId="6c8f5bcc-6372-430f-9774-4498d9d8aa03" providerId="ADAL" clId="{370BD969-8400-42C9-827E-FCA955154C67}" dt="2021-05-11T22:00:08.598" v="1"/>
          <ac:picMkLst>
            <pc:docMk/>
            <pc:sldMk cId="3356091315" sldId="307"/>
            <ac:picMk id="61515" creationId="{00000000-0000-0000-0000-000000000000}"/>
          </ac:picMkLst>
        </pc:picChg>
      </pc:sldChg>
      <pc:sldChg chg="modSp">
        <pc:chgData name="Nicholas Harvey" userId="6c8f5bcc-6372-430f-9774-4498d9d8aa03" providerId="ADAL" clId="{370BD969-8400-42C9-827E-FCA955154C67}" dt="2021-05-11T22:00:08.598" v="1"/>
        <pc:sldMkLst>
          <pc:docMk/>
          <pc:sldMk cId="1498844850" sldId="308"/>
        </pc:sldMkLst>
        <pc:spChg chg="mod">
          <ac:chgData name="Nicholas Harvey" userId="6c8f5bcc-6372-430f-9774-4498d9d8aa03" providerId="ADAL" clId="{370BD969-8400-42C9-827E-FCA955154C67}" dt="2021-05-11T22:00:08.598" v="1"/>
          <ac:spMkLst>
            <pc:docMk/>
            <pc:sldMk cId="1498844850" sldId="308"/>
            <ac:spMk id="23"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24"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0"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70"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71"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72"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73"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79"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0"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1"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2"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3"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4"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5"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86"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90"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92"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94"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96"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498"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0"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1"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2"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3"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4"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7"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09"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11" creationId="{00000000-0000-0000-0000-000000000000}"/>
          </ac:spMkLst>
        </pc:spChg>
        <pc:spChg chg="mod">
          <ac:chgData name="Nicholas Harvey" userId="6c8f5bcc-6372-430f-9774-4498d9d8aa03" providerId="ADAL" clId="{370BD969-8400-42C9-827E-FCA955154C67}" dt="2021-05-11T22:00:08.598" v="1"/>
          <ac:spMkLst>
            <pc:docMk/>
            <pc:sldMk cId="1498844850" sldId="308"/>
            <ac:spMk id="62513" creationId="{00000000-0000-0000-0000-000000000000}"/>
          </ac:spMkLst>
        </pc:spChg>
        <pc:picChg chg="mod">
          <ac:chgData name="Nicholas Harvey" userId="6c8f5bcc-6372-430f-9774-4498d9d8aa03" providerId="ADAL" clId="{370BD969-8400-42C9-827E-FCA955154C67}" dt="2021-05-11T22:00:08.598" v="1"/>
          <ac:picMkLst>
            <pc:docMk/>
            <pc:sldMk cId="1498844850" sldId="308"/>
            <ac:picMk id="62466" creationId="{00000000-0000-0000-0000-000000000000}"/>
          </ac:picMkLst>
        </pc:picChg>
        <pc:picChg chg="mod">
          <ac:chgData name="Nicholas Harvey" userId="6c8f5bcc-6372-430f-9774-4498d9d8aa03" providerId="ADAL" clId="{370BD969-8400-42C9-827E-FCA955154C67}" dt="2021-05-11T22:00:08.598" v="1"/>
          <ac:picMkLst>
            <pc:docMk/>
            <pc:sldMk cId="1498844850" sldId="308"/>
            <ac:picMk id="62467" creationId="{00000000-0000-0000-0000-000000000000}"/>
          </ac:picMkLst>
        </pc:picChg>
        <pc:picChg chg="mod">
          <ac:chgData name="Nicholas Harvey" userId="6c8f5bcc-6372-430f-9774-4498d9d8aa03" providerId="ADAL" clId="{370BD969-8400-42C9-827E-FCA955154C67}" dt="2021-05-11T22:00:08.598" v="1"/>
          <ac:picMkLst>
            <pc:docMk/>
            <pc:sldMk cId="1498844850" sldId="308"/>
            <ac:picMk id="62468" creationId="{00000000-0000-0000-0000-000000000000}"/>
          </ac:picMkLst>
        </pc:picChg>
        <pc:picChg chg="mod">
          <ac:chgData name="Nicholas Harvey" userId="6c8f5bcc-6372-430f-9774-4498d9d8aa03" providerId="ADAL" clId="{370BD969-8400-42C9-827E-FCA955154C67}" dt="2021-05-11T22:00:08.598" v="1"/>
          <ac:picMkLst>
            <pc:docMk/>
            <pc:sldMk cId="1498844850" sldId="308"/>
            <ac:picMk id="62469" creationId="{00000000-0000-0000-0000-000000000000}"/>
          </ac:picMkLst>
        </pc:picChg>
        <pc:picChg chg="mod">
          <ac:chgData name="Nicholas Harvey" userId="6c8f5bcc-6372-430f-9774-4498d9d8aa03" providerId="ADAL" clId="{370BD969-8400-42C9-827E-FCA955154C67}" dt="2021-05-11T22:00:08.598" v="1"/>
          <ac:picMkLst>
            <pc:docMk/>
            <pc:sldMk cId="1498844850" sldId="308"/>
            <ac:picMk id="62516" creationId="{00000000-0000-0000-0000-000000000000}"/>
          </ac:picMkLst>
        </pc:picChg>
        <pc:cxnChg chg="mod">
          <ac:chgData name="Nicholas Harvey" userId="6c8f5bcc-6372-430f-9774-4498d9d8aa03" providerId="ADAL" clId="{370BD969-8400-42C9-827E-FCA955154C67}" dt="2021-05-11T22:00:08.598" v="1"/>
          <ac:cxnSpMkLst>
            <pc:docMk/>
            <pc:sldMk cId="1498844850" sldId="308"/>
            <ac:cxnSpMk id="96"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97"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12"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13"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14"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19"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29"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31"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33"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40"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54"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55"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57"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59"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1"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3"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4"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6"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7"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8"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69"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70" creationId="{00000000-0000-0000-0000-000000000000}"/>
          </ac:cxnSpMkLst>
        </pc:cxnChg>
        <pc:cxnChg chg="mod">
          <ac:chgData name="Nicholas Harvey" userId="6c8f5bcc-6372-430f-9774-4498d9d8aa03" providerId="ADAL" clId="{370BD969-8400-42C9-827E-FCA955154C67}" dt="2021-05-11T22:00:08.598" v="1"/>
          <ac:cxnSpMkLst>
            <pc:docMk/>
            <pc:sldMk cId="1498844850" sldId="308"/>
            <ac:cxnSpMk id="171" creationId="{00000000-0000-0000-0000-000000000000}"/>
          </ac:cxnSpMkLst>
        </pc:cxnChg>
      </pc:sldChg>
      <pc:sldChg chg="modSp modNotes">
        <pc:chgData name="Nicholas Harvey" userId="6c8f5bcc-6372-430f-9774-4498d9d8aa03" providerId="ADAL" clId="{370BD969-8400-42C9-827E-FCA955154C67}" dt="2021-05-11T22:00:08.598" v="1"/>
        <pc:sldMkLst>
          <pc:docMk/>
          <pc:sldMk cId="4254060816" sldId="309"/>
        </pc:sldMkLst>
        <pc:spChg chg="mod">
          <ac:chgData name="Nicholas Harvey" userId="6c8f5bcc-6372-430f-9774-4498d9d8aa03" providerId="ADAL" clId="{370BD969-8400-42C9-827E-FCA955154C67}" dt="2021-05-11T22:00:08.598" v="1"/>
          <ac:spMkLst>
            <pc:docMk/>
            <pc:sldMk cId="4254060816" sldId="309"/>
            <ac:spMk id="2"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6"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7"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8"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12"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13"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14"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15"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16"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18"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27"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28" creationId="{00000000-0000-0000-0000-000000000000}"/>
          </ac:spMkLst>
        </pc:spChg>
        <pc:spChg chg="mod">
          <ac:chgData name="Nicholas Harvey" userId="6c8f5bcc-6372-430f-9774-4498d9d8aa03" providerId="ADAL" clId="{370BD969-8400-42C9-827E-FCA955154C67}" dt="2021-05-11T22:00:08.598" v="1"/>
          <ac:spMkLst>
            <pc:docMk/>
            <pc:sldMk cId="4254060816" sldId="309"/>
            <ac:spMk id="63514" creationId="{00000000-0000-0000-0000-000000000000}"/>
          </ac:spMkLst>
        </pc:spChg>
        <pc:picChg chg="mod">
          <ac:chgData name="Nicholas Harvey" userId="6c8f5bcc-6372-430f-9774-4498d9d8aa03" providerId="ADAL" clId="{370BD969-8400-42C9-827E-FCA955154C67}" dt="2021-05-11T22:00:08.598" v="1"/>
          <ac:picMkLst>
            <pc:docMk/>
            <pc:sldMk cId="4254060816" sldId="309"/>
            <ac:picMk id="63489"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490"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491"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492"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507"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508"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509"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510"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511" creationId="{00000000-0000-0000-0000-000000000000}"/>
          </ac:picMkLst>
        </pc:picChg>
        <pc:picChg chg="mod">
          <ac:chgData name="Nicholas Harvey" userId="6c8f5bcc-6372-430f-9774-4498d9d8aa03" providerId="ADAL" clId="{370BD969-8400-42C9-827E-FCA955154C67}" dt="2021-05-11T22:00:08.598" v="1"/>
          <ac:picMkLst>
            <pc:docMk/>
            <pc:sldMk cId="4254060816" sldId="309"/>
            <ac:picMk id="63512" creationId="{00000000-0000-0000-0000-000000000000}"/>
          </ac:picMkLst>
        </pc:picChg>
        <pc:cxnChg chg="mod">
          <ac:chgData name="Nicholas Harvey" userId="6c8f5bcc-6372-430f-9774-4498d9d8aa03" providerId="ADAL" clId="{370BD969-8400-42C9-827E-FCA955154C67}" dt="2021-05-11T22:00:08.598" v="1"/>
          <ac:cxnSpMkLst>
            <pc:docMk/>
            <pc:sldMk cId="4254060816" sldId="309"/>
            <ac:cxnSpMk id="10" creationId="{00000000-0000-0000-0000-000000000000}"/>
          </ac:cxnSpMkLst>
        </pc:cxnChg>
        <pc:cxnChg chg="mod">
          <ac:chgData name="Nicholas Harvey" userId="6c8f5bcc-6372-430f-9774-4498d9d8aa03" providerId="ADAL" clId="{370BD969-8400-42C9-827E-FCA955154C67}" dt="2021-05-11T22:00:08.598" v="1"/>
          <ac:cxnSpMkLst>
            <pc:docMk/>
            <pc:sldMk cId="4254060816" sldId="309"/>
            <ac:cxnSpMk id="11" creationId="{00000000-0000-0000-0000-000000000000}"/>
          </ac:cxnSpMkLst>
        </pc:cxnChg>
      </pc:sldChg>
      <pc:sldChg chg="modSp modNotes">
        <pc:chgData name="Nicholas Harvey" userId="6c8f5bcc-6372-430f-9774-4498d9d8aa03" providerId="ADAL" clId="{370BD969-8400-42C9-827E-FCA955154C67}" dt="2021-05-11T22:00:08.598" v="1"/>
        <pc:sldMkLst>
          <pc:docMk/>
          <pc:sldMk cId="1057419182" sldId="310"/>
        </pc:sldMkLst>
        <pc:spChg chg="mod">
          <ac:chgData name="Nicholas Harvey" userId="6c8f5bcc-6372-430f-9774-4498d9d8aa03" providerId="ADAL" clId="{370BD969-8400-42C9-827E-FCA955154C67}" dt="2021-05-11T22:00:08.598" v="1"/>
          <ac:spMkLst>
            <pc:docMk/>
            <pc:sldMk cId="1057419182" sldId="310"/>
            <ac:spMk id="2"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13"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14"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15"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16"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18"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24"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31" creationId="{00000000-0000-0000-0000-000000000000}"/>
          </ac:spMkLst>
        </pc:spChg>
        <pc:spChg chg="mod">
          <ac:chgData name="Nicholas Harvey" userId="6c8f5bcc-6372-430f-9774-4498d9d8aa03" providerId="ADAL" clId="{370BD969-8400-42C9-827E-FCA955154C67}" dt="2021-05-11T22:00:08.598" v="1"/>
          <ac:spMkLst>
            <pc:docMk/>
            <pc:sldMk cId="1057419182" sldId="310"/>
            <ac:spMk id="65540" creationId="{00000000-0000-0000-0000-000000000000}"/>
          </ac:spMkLst>
        </pc:spChg>
        <pc:picChg chg="mod">
          <ac:chgData name="Nicholas Harvey" userId="6c8f5bcc-6372-430f-9774-4498d9d8aa03" providerId="ADAL" clId="{370BD969-8400-42C9-827E-FCA955154C67}" dt="2021-05-11T22:00:08.598" v="1"/>
          <ac:picMkLst>
            <pc:docMk/>
            <pc:sldMk cId="1057419182" sldId="310"/>
            <ac:picMk id="65555" creationId="{00000000-0000-0000-0000-000000000000}"/>
          </ac:picMkLst>
        </pc:picChg>
        <pc:picChg chg="mod">
          <ac:chgData name="Nicholas Harvey" userId="6c8f5bcc-6372-430f-9774-4498d9d8aa03" providerId="ADAL" clId="{370BD969-8400-42C9-827E-FCA955154C67}" dt="2021-05-11T22:00:08.598" v="1"/>
          <ac:picMkLst>
            <pc:docMk/>
            <pc:sldMk cId="1057419182" sldId="310"/>
            <ac:picMk id="65556" creationId="{00000000-0000-0000-0000-000000000000}"/>
          </ac:picMkLst>
        </pc:picChg>
        <pc:picChg chg="mod">
          <ac:chgData name="Nicholas Harvey" userId="6c8f5bcc-6372-430f-9774-4498d9d8aa03" providerId="ADAL" clId="{370BD969-8400-42C9-827E-FCA955154C67}" dt="2021-05-11T22:00:08.598" v="1"/>
          <ac:picMkLst>
            <pc:docMk/>
            <pc:sldMk cId="1057419182" sldId="310"/>
            <ac:picMk id="65557" creationId="{00000000-0000-0000-0000-000000000000}"/>
          </ac:picMkLst>
        </pc:picChg>
      </pc:sldChg>
      <pc:sldChg chg="modSp mod modNotes">
        <pc:chgData name="Nicholas Harvey" userId="6c8f5bcc-6372-430f-9774-4498d9d8aa03" providerId="ADAL" clId="{370BD969-8400-42C9-827E-FCA955154C67}" dt="2021-05-11T22:00:31.946" v="39" actId="20577"/>
        <pc:sldMkLst>
          <pc:docMk/>
          <pc:sldMk cId="1039711339" sldId="312"/>
        </pc:sldMkLst>
        <pc:spChg chg="mod">
          <ac:chgData name="Nicholas Harvey" userId="6c8f5bcc-6372-430f-9774-4498d9d8aa03" providerId="ADAL" clId="{370BD969-8400-42C9-827E-FCA955154C67}" dt="2021-05-11T22:00:08.598" v="1"/>
          <ac:spMkLst>
            <pc:docMk/>
            <pc:sldMk cId="1039711339" sldId="312"/>
            <ac:spMk id="2" creationId="{091B274E-D604-3240-A618-B29F15A3F9F6}"/>
          </ac:spMkLst>
        </pc:spChg>
        <pc:spChg chg="mod">
          <ac:chgData name="Nicholas Harvey" userId="6c8f5bcc-6372-430f-9774-4498d9d8aa03" providerId="ADAL" clId="{370BD969-8400-42C9-827E-FCA955154C67}" dt="2021-05-11T22:00:31.946" v="39" actId="20577"/>
          <ac:spMkLst>
            <pc:docMk/>
            <pc:sldMk cId="1039711339" sldId="312"/>
            <ac:spMk id="4" creationId="{2872186B-9D18-1947-AF81-A057AE538664}"/>
          </ac:spMkLst>
        </pc:spChg>
        <pc:spChg chg="mod">
          <ac:chgData name="Nicholas Harvey" userId="6c8f5bcc-6372-430f-9774-4498d9d8aa03" providerId="ADAL" clId="{370BD969-8400-42C9-827E-FCA955154C67}" dt="2021-05-11T22:00:24.020" v="11"/>
          <ac:spMkLst>
            <pc:docMk/>
            <pc:sldMk cId="1039711339" sldId="312"/>
            <ac:spMk id="6" creationId="{D98CA6AC-AF6D-ED4D-A561-6ED549640C49}"/>
          </ac:spMkLst>
        </pc:spChg>
      </pc:sldChg>
      <pc:sldChg chg="del">
        <pc:chgData name="Nicholas Harvey" userId="6c8f5bcc-6372-430f-9774-4498d9d8aa03" providerId="ADAL" clId="{370BD969-8400-42C9-827E-FCA955154C67}" dt="2021-04-19T10:47:41.190" v="0" actId="2696"/>
        <pc:sldMkLst>
          <pc:docMk/>
          <pc:sldMk cId="1289710499" sldId="313"/>
        </pc:sldMkLst>
      </pc:sldChg>
      <pc:sldMasterChg chg="modSp modSldLayout">
        <pc:chgData name="Nicholas Harvey" userId="6c8f5bcc-6372-430f-9774-4498d9d8aa03" providerId="ADAL" clId="{370BD969-8400-42C9-827E-FCA955154C67}" dt="2021-05-11T22:00:08.598" v="1"/>
        <pc:sldMasterMkLst>
          <pc:docMk/>
          <pc:sldMasterMk cId="413587039" sldId="2147483648"/>
        </pc:sldMasterMkLst>
        <pc:spChg chg="mod">
          <ac:chgData name="Nicholas Harvey" userId="6c8f5bcc-6372-430f-9774-4498d9d8aa03" providerId="ADAL" clId="{370BD969-8400-42C9-827E-FCA955154C67}" dt="2021-05-11T22:00:08.598" v="1"/>
          <ac:spMkLst>
            <pc:docMk/>
            <pc:sldMasterMk cId="413587039" sldId="2147483648"/>
            <ac:spMk id="2"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ac:spMk id="3"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ac:spMk id="4"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ac:spMk id="5"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ac:spMk id="6" creationId="{00000000-0000-0000-0000-000000000000}"/>
          </ac:spMkLst>
        </pc:spChg>
        <pc:sldLayoutChg chg="modSp">
          <pc:chgData name="Nicholas Harvey" userId="6c8f5bcc-6372-430f-9774-4498d9d8aa03" providerId="ADAL" clId="{370BD969-8400-42C9-827E-FCA955154C67}" dt="2021-05-11T22:00:08.598" v="1"/>
          <pc:sldLayoutMkLst>
            <pc:docMk/>
            <pc:sldMasterMk cId="413587039" sldId="2147483648"/>
            <pc:sldLayoutMk cId="4135525564" sldId="2147483649"/>
          </pc:sldLayoutMkLst>
          <pc:spChg chg="mod">
            <ac:chgData name="Nicholas Harvey" userId="6c8f5bcc-6372-430f-9774-4498d9d8aa03" providerId="ADAL" clId="{370BD969-8400-42C9-827E-FCA955154C67}" dt="2021-05-11T22:00:08.598" v="1"/>
            <ac:spMkLst>
              <pc:docMk/>
              <pc:sldMasterMk cId="413587039" sldId="2147483648"/>
              <pc:sldLayoutMk cId="4135525564" sldId="2147483649"/>
              <ac:spMk id="2"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4135525564" sldId="2147483649"/>
              <ac:spMk id="3"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413587039" sldId="2147483648"/>
            <pc:sldLayoutMk cId="819423439" sldId="2147483651"/>
          </pc:sldLayoutMkLst>
          <pc:spChg chg="mod">
            <ac:chgData name="Nicholas Harvey" userId="6c8f5bcc-6372-430f-9774-4498d9d8aa03" providerId="ADAL" clId="{370BD969-8400-42C9-827E-FCA955154C67}" dt="2021-05-11T22:00:08.598" v="1"/>
            <ac:spMkLst>
              <pc:docMk/>
              <pc:sldMasterMk cId="413587039" sldId="2147483648"/>
              <pc:sldLayoutMk cId="819423439" sldId="2147483651"/>
              <ac:spMk id="2"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819423439" sldId="2147483651"/>
              <ac:spMk id="3"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413587039" sldId="2147483648"/>
            <pc:sldLayoutMk cId="3301558296" sldId="2147483652"/>
          </pc:sldLayoutMkLst>
          <pc:spChg chg="mod">
            <ac:chgData name="Nicholas Harvey" userId="6c8f5bcc-6372-430f-9774-4498d9d8aa03" providerId="ADAL" clId="{370BD969-8400-42C9-827E-FCA955154C67}" dt="2021-05-11T22:00:08.598" v="1"/>
            <ac:spMkLst>
              <pc:docMk/>
              <pc:sldMasterMk cId="413587039" sldId="2147483648"/>
              <pc:sldLayoutMk cId="3301558296" sldId="2147483652"/>
              <ac:spMk id="3"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3301558296" sldId="2147483652"/>
              <ac:spMk id="4"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413587039" sldId="2147483648"/>
            <pc:sldLayoutMk cId="3314420639" sldId="2147483653"/>
          </pc:sldLayoutMkLst>
          <pc:spChg chg="mod">
            <ac:chgData name="Nicholas Harvey" userId="6c8f5bcc-6372-430f-9774-4498d9d8aa03" providerId="ADAL" clId="{370BD969-8400-42C9-827E-FCA955154C67}" dt="2021-05-11T22:00:08.598" v="1"/>
            <ac:spMkLst>
              <pc:docMk/>
              <pc:sldMasterMk cId="413587039" sldId="2147483648"/>
              <pc:sldLayoutMk cId="3314420639" sldId="2147483653"/>
              <ac:spMk id="3"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3314420639" sldId="2147483653"/>
              <ac:spMk id="4"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3314420639" sldId="2147483653"/>
              <ac:spMk id="5"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3314420639" sldId="2147483653"/>
              <ac:spMk id="6"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413587039" sldId="2147483648"/>
            <pc:sldLayoutMk cId="773519531" sldId="2147483656"/>
          </pc:sldLayoutMkLst>
          <pc:spChg chg="mod">
            <ac:chgData name="Nicholas Harvey" userId="6c8f5bcc-6372-430f-9774-4498d9d8aa03" providerId="ADAL" clId="{370BD969-8400-42C9-827E-FCA955154C67}" dt="2021-05-11T22:00:08.598" v="1"/>
            <ac:spMkLst>
              <pc:docMk/>
              <pc:sldMasterMk cId="413587039" sldId="2147483648"/>
              <pc:sldLayoutMk cId="773519531" sldId="2147483656"/>
              <ac:spMk id="2"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773519531" sldId="2147483656"/>
              <ac:spMk id="3"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773519531" sldId="2147483656"/>
              <ac:spMk id="4"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413587039" sldId="2147483648"/>
            <pc:sldLayoutMk cId="2180710303" sldId="2147483657"/>
          </pc:sldLayoutMkLst>
          <pc:spChg chg="mod">
            <ac:chgData name="Nicholas Harvey" userId="6c8f5bcc-6372-430f-9774-4498d9d8aa03" providerId="ADAL" clId="{370BD969-8400-42C9-827E-FCA955154C67}" dt="2021-05-11T22:00:08.598" v="1"/>
            <ac:spMkLst>
              <pc:docMk/>
              <pc:sldMasterMk cId="413587039" sldId="2147483648"/>
              <pc:sldLayoutMk cId="2180710303" sldId="2147483657"/>
              <ac:spMk id="2"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2180710303" sldId="2147483657"/>
              <ac:spMk id="3"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2180710303" sldId="2147483657"/>
              <ac:spMk id="4"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413587039" sldId="2147483648"/>
            <pc:sldLayoutMk cId="3807327057" sldId="2147483659"/>
          </pc:sldLayoutMkLst>
          <pc:spChg chg="mod">
            <ac:chgData name="Nicholas Harvey" userId="6c8f5bcc-6372-430f-9774-4498d9d8aa03" providerId="ADAL" clId="{370BD969-8400-42C9-827E-FCA955154C67}" dt="2021-05-11T22:00:08.598" v="1"/>
            <ac:spMkLst>
              <pc:docMk/>
              <pc:sldMasterMk cId="413587039" sldId="2147483648"/>
              <pc:sldLayoutMk cId="3807327057" sldId="2147483659"/>
              <ac:spMk id="2" creationId="{00000000-0000-0000-0000-000000000000}"/>
            </ac:spMkLst>
          </pc:spChg>
          <pc:spChg chg="mod">
            <ac:chgData name="Nicholas Harvey" userId="6c8f5bcc-6372-430f-9774-4498d9d8aa03" providerId="ADAL" clId="{370BD969-8400-42C9-827E-FCA955154C67}" dt="2021-05-11T22:00:08.598" v="1"/>
            <ac:spMkLst>
              <pc:docMk/>
              <pc:sldMasterMk cId="413587039" sldId="2147483648"/>
              <pc:sldLayoutMk cId="3807327057" sldId="2147483659"/>
              <ac:spMk id="3" creationId="{00000000-0000-0000-0000-000000000000}"/>
            </ac:spMkLst>
          </pc:spChg>
        </pc:sldLayoutChg>
      </pc:sldMasterChg>
      <pc:sldMasterChg chg="modSp modSldLayout">
        <pc:chgData name="Nicholas Harvey" userId="6c8f5bcc-6372-430f-9774-4498d9d8aa03" providerId="ADAL" clId="{370BD969-8400-42C9-827E-FCA955154C67}" dt="2021-05-11T22:00:08.598" v="1"/>
        <pc:sldMasterMkLst>
          <pc:docMk/>
          <pc:sldMasterMk cId="3880704092" sldId="2147483660"/>
        </pc:sldMasterMkLst>
        <pc:spChg chg="mod">
          <ac:chgData name="Nicholas Harvey" userId="6c8f5bcc-6372-430f-9774-4498d9d8aa03" providerId="ADAL" clId="{370BD969-8400-42C9-827E-FCA955154C67}" dt="2021-05-11T22:00:08.598" v="1"/>
          <ac:spMkLst>
            <pc:docMk/>
            <pc:sldMasterMk cId="3880704092" sldId="2147483660"/>
            <ac:spMk id="10" creationId="{4C279D9C-41B5-407B-BB25-D4AD402308AC}"/>
          </ac:spMkLst>
        </pc:spChg>
        <pc:spChg chg="mod">
          <ac:chgData name="Nicholas Harvey" userId="6c8f5bcc-6372-430f-9774-4498d9d8aa03" providerId="ADAL" clId="{370BD969-8400-42C9-827E-FCA955154C67}" dt="2021-05-11T22:00:08.598" v="1"/>
          <ac:spMkLst>
            <pc:docMk/>
            <pc:sldMasterMk cId="3880704092" sldId="2147483660"/>
            <ac:spMk id="12" creationId="{D3932AFB-98BB-47E6-A66A-42A8B2216A6E}"/>
          </ac:spMkLst>
        </pc:spChg>
        <pc:spChg chg="mod">
          <ac:chgData name="Nicholas Harvey" userId="6c8f5bcc-6372-430f-9774-4498d9d8aa03" providerId="ADAL" clId="{370BD969-8400-42C9-827E-FCA955154C67}" dt="2021-05-11T22:00:08.598" v="1"/>
          <ac:spMkLst>
            <pc:docMk/>
            <pc:sldMasterMk cId="3880704092" sldId="2147483660"/>
            <ac:spMk id="16" creationId="{9D980B62-A8DC-41B1-BFA4-DF6E668D2134}"/>
          </ac:spMkLst>
        </pc:spChg>
        <pc:spChg chg="mod">
          <ac:chgData name="Nicholas Harvey" userId="6c8f5bcc-6372-430f-9774-4498d9d8aa03" providerId="ADAL" clId="{370BD969-8400-42C9-827E-FCA955154C67}" dt="2021-05-11T22:00:08.598" v="1"/>
          <ac:spMkLst>
            <pc:docMk/>
            <pc:sldMasterMk cId="3880704092" sldId="2147483660"/>
            <ac:spMk id="20" creationId="{EDADA9AC-09FD-7C48-9CDC-8BC3FBDEF118}"/>
          </ac:spMkLst>
        </pc:spChg>
        <pc:picChg chg="mod">
          <ac:chgData name="Nicholas Harvey" userId="6c8f5bcc-6372-430f-9774-4498d9d8aa03" providerId="ADAL" clId="{370BD969-8400-42C9-827E-FCA955154C67}" dt="2021-05-11T22:00:08.598" v="1"/>
          <ac:picMkLst>
            <pc:docMk/>
            <pc:sldMasterMk cId="3880704092" sldId="2147483660"/>
            <ac:picMk id="3" creationId="{1EF659DC-9D8F-B740-94AA-02A6A02D1E51}"/>
          </ac:picMkLst>
        </pc:picChg>
        <pc:picChg chg="mod">
          <ac:chgData name="Nicholas Harvey" userId="6c8f5bcc-6372-430f-9774-4498d9d8aa03" providerId="ADAL" clId="{370BD969-8400-42C9-827E-FCA955154C67}" dt="2021-05-11T22:00:08.598" v="1"/>
          <ac:picMkLst>
            <pc:docMk/>
            <pc:sldMasterMk cId="3880704092" sldId="2147483660"/>
            <ac:picMk id="13" creationId="{53C559C2-8C6E-45A5-9148-D5B12B0EEC22}"/>
          </ac:picMkLst>
        </pc:picChg>
        <pc:picChg chg="mod">
          <ac:chgData name="Nicholas Harvey" userId="6c8f5bcc-6372-430f-9774-4498d9d8aa03" providerId="ADAL" clId="{370BD969-8400-42C9-827E-FCA955154C67}" dt="2021-05-11T22:00:08.598" v="1"/>
          <ac:picMkLst>
            <pc:docMk/>
            <pc:sldMasterMk cId="3880704092" sldId="2147483660"/>
            <ac:picMk id="21" creationId="{AF325590-A6D4-9741-870B-736FC1574C76}"/>
          </ac:picMkLst>
        </pc:picChg>
        <pc:sldLayoutChg chg="modSp">
          <pc:chgData name="Nicholas Harvey" userId="6c8f5bcc-6372-430f-9774-4498d9d8aa03" providerId="ADAL" clId="{370BD969-8400-42C9-827E-FCA955154C67}" dt="2021-05-11T22:00:08.598" v="1"/>
          <pc:sldLayoutMkLst>
            <pc:docMk/>
            <pc:sldMasterMk cId="3880704092" sldId="2147483660"/>
            <pc:sldLayoutMk cId="376342293" sldId="2147483661"/>
          </pc:sldLayoutMkLst>
          <pc:spChg chg="mod">
            <ac:chgData name="Nicholas Harvey" userId="6c8f5bcc-6372-430f-9774-4498d9d8aa03" providerId="ADAL" clId="{370BD969-8400-42C9-827E-FCA955154C67}" dt="2021-05-11T22:00:08.598" v="1"/>
            <ac:spMkLst>
              <pc:docMk/>
              <pc:sldMasterMk cId="3880704092" sldId="2147483660"/>
              <pc:sldLayoutMk cId="376342293" sldId="2147483661"/>
              <ac:spMk id="3" creationId="{FD07A26B-FB91-4268-AE80-63214307C03F}"/>
            </ac:spMkLst>
          </pc:spChg>
          <pc:spChg chg="mod">
            <ac:chgData name="Nicholas Harvey" userId="6c8f5bcc-6372-430f-9774-4498d9d8aa03" providerId="ADAL" clId="{370BD969-8400-42C9-827E-FCA955154C67}" dt="2021-05-11T22:00:08.598" v="1"/>
            <ac:spMkLst>
              <pc:docMk/>
              <pc:sldMasterMk cId="3880704092" sldId="2147483660"/>
              <pc:sldLayoutMk cId="376342293" sldId="2147483661"/>
              <ac:spMk id="4" creationId="{BF84B4DE-83A6-4726-9008-0C7F75D02D1F}"/>
            </ac:spMkLst>
          </pc:spChg>
          <pc:picChg chg="mod">
            <ac:chgData name="Nicholas Harvey" userId="6c8f5bcc-6372-430f-9774-4498d9d8aa03" providerId="ADAL" clId="{370BD969-8400-42C9-827E-FCA955154C67}" dt="2021-05-11T22:00:08.598" v="1"/>
            <ac:picMkLst>
              <pc:docMk/>
              <pc:sldMasterMk cId="3880704092" sldId="2147483660"/>
              <pc:sldLayoutMk cId="376342293" sldId="2147483661"/>
              <ac:picMk id="6" creationId="{F645E500-E4D1-47B6-8A49-38CF5EF7DA96}"/>
            </ac:picMkLst>
          </pc:picChg>
          <pc:picChg chg="mod">
            <ac:chgData name="Nicholas Harvey" userId="6c8f5bcc-6372-430f-9774-4498d9d8aa03" providerId="ADAL" clId="{370BD969-8400-42C9-827E-FCA955154C67}" dt="2021-05-11T22:00:08.598" v="1"/>
            <ac:picMkLst>
              <pc:docMk/>
              <pc:sldMasterMk cId="3880704092" sldId="2147483660"/>
              <pc:sldLayoutMk cId="376342293" sldId="2147483661"/>
              <ac:picMk id="19" creationId="{00000000-0000-0000-0000-000000000000}"/>
            </ac:picMkLst>
          </pc:picChg>
        </pc:sldLayoutChg>
        <pc:sldLayoutChg chg="modSp">
          <pc:chgData name="Nicholas Harvey" userId="6c8f5bcc-6372-430f-9774-4498d9d8aa03" providerId="ADAL" clId="{370BD969-8400-42C9-827E-FCA955154C67}" dt="2021-05-11T22:00:08.598" v="1"/>
          <pc:sldLayoutMkLst>
            <pc:docMk/>
            <pc:sldMasterMk cId="3880704092" sldId="2147483660"/>
            <pc:sldLayoutMk cId="612625352" sldId="2147483662"/>
          </pc:sldLayoutMkLst>
          <pc:spChg chg="mod">
            <ac:chgData name="Nicholas Harvey" userId="6c8f5bcc-6372-430f-9774-4498d9d8aa03" providerId="ADAL" clId="{370BD969-8400-42C9-827E-FCA955154C67}" dt="2021-05-11T22:00:08.598" v="1"/>
            <ac:spMkLst>
              <pc:docMk/>
              <pc:sldMasterMk cId="3880704092" sldId="2147483660"/>
              <pc:sldLayoutMk cId="612625352" sldId="2147483662"/>
              <ac:spMk id="4" creationId="{00000000-0000-0000-0000-000000000000}"/>
            </ac:spMkLst>
          </pc:spChg>
          <pc:spChg chg="mod">
            <ac:chgData name="Nicholas Harvey" userId="6c8f5bcc-6372-430f-9774-4498d9d8aa03" providerId="ADAL" clId="{370BD969-8400-42C9-827E-FCA955154C67}" dt="2021-05-11T22:00:08.598" v="1"/>
            <ac:spMkLst>
              <pc:docMk/>
              <pc:sldMasterMk cId="3880704092" sldId="2147483660"/>
              <pc:sldLayoutMk cId="612625352" sldId="2147483662"/>
              <ac:spMk id="6" creationId="{00000000-0000-0000-0000-000000000000}"/>
            </ac:spMkLst>
          </pc:spChg>
        </pc:sldLayoutChg>
        <pc:sldLayoutChg chg="modSp">
          <pc:chgData name="Nicholas Harvey" userId="6c8f5bcc-6372-430f-9774-4498d9d8aa03" providerId="ADAL" clId="{370BD969-8400-42C9-827E-FCA955154C67}" dt="2021-05-11T22:00:08.598" v="1"/>
          <pc:sldLayoutMkLst>
            <pc:docMk/>
            <pc:sldMasterMk cId="3880704092" sldId="2147483660"/>
            <pc:sldLayoutMk cId="573212902" sldId="2147483663"/>
          </pc:sldLayoutMkLst>
          <pc:spChg chg="mod">
            <ac:chgData name="Nicholas Harvey" userId="6c8f5bcc-6372-430f-9774-4498d9d8aa03" providerId="ADAL" clId="{370BD969-8400-42C9-827E-FCA955154C67}" dt="2021-05-11T22:00:08.598" v="1"/>
            <ac:spMkLst>
              <pc:docMk/>
              <pc:sldMasterMk cId="3880704092" sldId="2147483660"/>
              <pc:sldLayoutMk cId="573212902" sldId="2147483663"/>
              <ac:spMk id="3" creationId="{00000000-0000-0000-0000-000000000000}"/>
            </ac:spMkLst>
          </pc:spChg>
          <pc:spChg chg="mod">
            <ac:chgData name="Nicholas Harvey" userId="6c8f5bcc-6372-430f-9774-4498d9d8aa03" providerId="ADAL" clId="{370BD969-8400-42C9-827E-FCA955154C67}" dt="2021-05-11T22:00:08.598" v="1"/>
            <ac:spMkLst>
              <pc:docMk/>
              <pc:sldMasterMk cId="3880704092" sldId="2147483660"/>
              <pc:sldLayoutMk cId="573212902"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891D8-86D5-412D-AB32-B42D0347A216}"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F61C0-D8A6-4012-8213-089E4E8C2BCA}" type="slidenum">
              <a:rPr lang="en-GB" smtClean="0"/>
              <a:t>‹#›</a:t>
            </a:fld>
            <a:endParaRPr lang="en-GB"/>
          </a:p>
        </p:txBody>
      </p:sp>
    </p:spTree>
    <p:extLst>
      <p:ext uri="{BB962C8B-B14F-4D97-AF65-F5344CB8AC3E}">
        <p14:creationId xmlns:p14="http://schemas.microsoft.com/office/powerpoint/2010/main" val="359136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sajournals.org/doi/full/10.1890/0012-9623(2007)88%5b50:UFCAFW%5d2.0.CO;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sajournals.org/doi/full/10.1890/0012-9623(2007)88%5b50:UFCAFW%5d2.0.CO;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The Origin of Species</a:t>
            </a:r>
            <a:r>
              <a:rPr lang="en-GB" sz="1200" b="0" i="0" kern="1200" dirty="0">
                <a:solidFill>
                  <a:schemeClr val="tx1"/>
                </a:solidFill>
                <a:effectLst/>
                <a:latin typeface="+mn-lt"/>
                <a:ea typeface="+mn-ea"/>
                <a:cs typeface="+mn-cs"/>
              </a:rPr>
              <a:t> (1859:73–74), Darwin reported the most famous example of a food chain in the scientific literature (Fig. 4). It is in chapter 3 on the “Struggle for existence,” and involves humble bees (called “bumble bees” in America) pollinating red clover; though some bees were eaten by field mice, the mice, in turn, were kept in check by domestic cats. Darwin speculated that if it were not for the cats, the mice would decimate the bees, and the clover would go </a:t>
            </a:r>
            <a:r>
              <a:rPr lang="en-GB" sz="1200" b="0" i="0" kern="1200" dirty="0" err="1">
                <a:solidFill>
                  <a:schemeClr val="tx1"/>
                </a:solidFill>
                <a:effectLst/>
                <a:latin typeface="+mn-lt"/>
                <a:ea typeface="+mn-ea"/>
                <a:cs typeface="+mn-cs"/>
              </a:rPr>
              <a:t>unpollinated</a:t>
            </a:r>
            <a:r>
              <a:rPr lang="en-GB" sz="1200" b="0" i="0" kern="1200" dirty="0">
                <a:solidFill>
                  <a:schemeClr val="tx1"/>
                </a:solidFill>
                <a:effectLst/>
                <a:latin typeface="+mn-lt"/>
                <a:ea typeface="+mn-ea"/>
                <a:cs typeface="+mn-cs"/>
              </a:rPr>
              <a:t>, since only humble bees pollinate clover. A later, unknown commentator extended this chain further (Milne and Milne 1966:6) by suggesting that old maids commonly kept cats, that clover-fed cattle were eaten by British seamen who protected the British Empire, and that if it were not for old maids, the British Empire would fall! In other words, Darwin's food chain became a biological version of Englishman George Herbert's well-known admonition (1640)</a:t>
            </a:r>
            <a:br>
              <a:rPr lang="en-GB" dirty="0"/>
            </a:b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Read More: </a:t>
            </a:r>
            <a:r>
              <a:rPr lang="en-GB" sz="1200" b="0" i="0" kern="1200" dirty="0">
                <a:solidFill>
                  <a:schemeClr val="tx1"/>
                </a:solidFill>
                <a:effectLst/>
                <a:latin typeface="+mn-lt"/>
                <a:ea typeface="+mn-ea"/>
                <a:cs typeface="+mn-cs"/>
                <a:hlinkClick r:id="rId3"/>
              </a:rPr>
              <a:t>http://www.esajournals.org/doi/full/10.1890/0012-9623(2007)88%5B50%3AUFCAFW%5D2.0.CO%3B2</a:t>
            </a:r>
            <a:endParaRPr lang="en-GB" dirty="0"/>
          </a:p>
        </p:txBody>
      </p:sp>
      <p:sp>
        <p:nvSpPr>
          <p:cNvPr id="4" name="Slide Number Placeholder 3"/>
          <p:cNvSpPr>
            <a:spLocks noGrp="1"/>
          </p:cNvSpPr>
          <p:nvPr>
            <p:ph type="sldNum" sz="quarter" idx="10"/>
          </p:nvPr>
        </p:nvSpPr>
        <p:spPr/>
        <p:txBody>
          <a:bodyPr/>
          <a:lstStyle/>
          <a:p>
            <a:fld id="{001F61C0-D8A6-4012-8213-089E4E8C2BCA}" type="slidenum">
              <a:rPr lang="en-GB" smtClean="0"/>
              <a:t>5</a:t>
            </a:fld>
            <a:endParaRPr lang="en-GB"/>
          </a:p>
        </p:txBody>
      </p:sp>
    </p:spTree>
    <p:extLst>
      <p:ext uri="{BB962C8B-B14F-4D97-AF65-F5344CB8AC3E}">
        <p14:creationId xmlns:p14="http://schemas.microsoft.com/office/powerpoint/2010/main" val="405668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a:t>
            </a:r>
            <a:r>
              <a:rPr lang="en-GB" sz="1200" b="0" i="1" kern="1200" dirty="0">
                <a:solidFill>
                  <a:schemeClr val="tx1"/>
                </a:solidFill>
                <a:effectLst/>
                <a:latin typeface="+mn-lt"/>
                <a:ea typeface="+mn-ea"/>
                <a:cs typeface="+mn-cs"/>
              </a:rPr>
              <a:t>The Origin of Species</a:t>
            </a:r>
            <a:r>
              <a:rPr lang="en-GB" sz="1200" b="0" i="0" kern="1200" dirty="0">
                <a:solidFill>
                  <a:schemeClr val="tx1"/>
                </a:solidFill>
                <a:effectLst/>
                <a:latin typeface="+mn-lt"/>
                <a:ea typeface="+mn-ea"/>
                <a:cs typeface="+mn-cs"/>
              </a:rPr>
              <a:t> (1859:73–74), Darwin reported the most famous example of a food chain in the scientific literature (Fig. 4). It is in chapter 3 on the “Struggle for existence,” and involves humble bees (called “bumble bees” in America) pollinating red clover; though some bees were eaten by field mice, the mice, in turn, were kept in check by domestic cats. Darwin speculated that if it were not for the cats, the mice would decimate the bees, and the clover would go </a:t>
            </a:r>
            <a:r>
              <a:rPr lang="en-GB" sz="1200" b="0" i="0" kern="1200" dirty="0" err="1">
                <a:solidFill>
                  <a:schemeClr val="tx1"/>
                </a:solidFill>
                <a:effectLst/>
                <a:latin typeface="+mn-lt"/>
                <a:ea typeface="+mn-ea"/>
                <a:cs typeface="+mn-cs"/>
              </a:rPr>
              <a:t>unpollinated</a:t>
            </a:r>
            <a:r>
              <a:rPr lang="en-GB" sz="1200" b="0" i="0" kern="1200" dirty="0">
                <a:solidFill>
                  <a:schemeClr val="tx1"/>
                </a:solidFill>
                <a:effectLst/>
                <a:latin typeface="+mn-lt"/>
                <a:ea typeface="+mn-ea"/>
                <a:cs typeface="+mn-cs"/>
              </a:rPr>
              <a:t>, since only humble bees pollinate clover. A later, unknown commentator extended this chain further (Milne and Milne 1966:6) by suggesting that old maids commonly kept cats, that clover-fed cattle were eaten by British seamen who protected the British Empire, and that if it were not for old maids, the British Empire would fall! In other words, Darwin's food chain became a biological version of Englishman George Herbert's well-known admonition (1640)</a:t>
            </a:r>
            <a:br>
              <a:rPr lang="en-GB" dirty="0"/>
            </a:b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Read More: </a:t>
            </a:r>
            <a:r>
              <a:rPr lang="en-GB" sz="1200" b="0" i="0" kern="1200" dirty="0">
                <a:solidFill>
                  <a:schemeClr val="tx1"/>
                </a:solidFill>
                <a:effectLst/>
                <a:latin typeface="+mn-lt"/>
                <a:ea typeface="+mn-ea"/>
                <a:cs typeface="+mn-cs"/>
                <a:hlinkClick r:id="rId3"/>
              </a:rPr>
              <a:t>http://www.esajournals.org/doi/full/10.1890/0012-9623(2007)88%5B50%3AUFCAFW%5D2.0.CO%3B2</a:t>
            </a:r>
            <a:endParaRPr lang="en-GB" dirty="0"/>
          </a:p>
        </p:txBody>
      </p:sp>
      <p:sp>
        <p:nvSpPr>
          <p:cNvPr id="4" name="Slide Number Placeholder 3"/>
          <p:cNvSpPr>
            <a:spLocks noGrp="1"/>
          </p:cNvSpPr>
          <p:nvPr>
            <p:ph type="sldNum" sz="quarter" idx="10"/>
          </p:nvPr>
        </p:nvSpPr>
        <p:spPr/>
        <p:txBody>
          <a:bodyPr/>
          <a:lstStyle/>
          <a:p>
            <a:fld id="{001F61C0-D8A6-4012-8213-089E4E8C2BCA}" type="slidenum">
              <a:rPr lang="en-GB" smtClean="0"/>
              <a:t>6</a:t>
            </a:fld>
            <a:endParaRPr lang="en-GB"/>
          </a:p>
        </p:txBody>
      </p:sp>
    </p:spTree>
    <p:extLst>
      <p:ext uri="{BB962C8B-B14F-4D97-AF65-F5344CB8AC3E}">
        <p14:creationId xmlns:p14="http://schemas.microsoft.com/office/powerpoint/2010/main" val="405668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books.google.co.uk/books?id=HFUDeyO3XB4C&amp;pg=PA360&amp;lpg=PA360&amp;dq=why+is+the+world+green+hypothesis&amp;source=bl&amp;ots=A8vuZAeH4j&amp;sig=1GAOo_6IVcdVArGZUfxBDJ3YqHQ&amp;hl=nl&amp;sa=X&amp;ved=0CE4Q6AEwBWoVChMIp4eUm7WyyAIVhLQUCh15FARV#v=onepage&amp;q=why%20is%20the%20world%20green%20hypothesis&amp;f=false</a:t>
            </a:r>
          </a:p>
          <a:p>
            <a:endParaRPr lang="en-GB" dirty="0"/>
          </a:p>
        </p:txBody>
      </p:sp>
      <p:sp>
        <p:nvSpPr>
          <p:cNvPr id="4" name="Slide Number Placeholder 3"/>
          <p:cNvSpPr>
            <a:spLocks noGrp="1"/>
          </p:cNvSpPr>
          <p:nvPr>
            <p:ph type="sldNum" sz="quarter" idx="10"/>
          </p:nvPr>
        </p:nvSpPr>
        <p:spPr/>
        <p:txBody>
          <a:bodyPr/>
          <a:lstStyle/>
          <a:p>
            <a:fld id="{001F61C0-D8A6-4012-8213-089E4E8C2BCA}" type="slidenum">
              <a:rPr lang="en-GB" smtClean="0"/>
              <a:t>14</a:t>
            </a:fld>
            <a:endParaRPr lang="en-GB"/>
          </a:p>
        </p:txBody>
      </p:sp>
    </p:spTree>
    <p:extLst>
      <p:ext uri="{BB962C8B-B14F-4D97-AF65-F5344CB8AC3E}">
        <p14:creationId xmlns:p14="http://schemas.microsoft.com/office/powerpoint/2010/main" val="31634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http://www.nature.com/scitable/knowledge/library/biodiversity-and-ecosystem-services-is-it-the-96677163</a:t>
            </a:r>
          </a:p>
          <a:p>
            <a:endParaRPr lang="en-GB" dirty="0"/>
          </a:p>
        </p:txBody>
      </p:sp>
      <p:sp>
        <p:nvSpPr>
          <p:cNvPr id="4" name="Slide Number Placeholder 3"/>
          <p:cNvSpPr>
            <a:spLocks noGrp="1"/>
          </p:cNvSpPr>
          <p:nvPr>
            <p:ph type="sldNum" sz="quarter" idx="10"/>
          </p:nvPr>
        </p:nvSpPr>
        <p:spPr/>
        <p:txBody>
          <a:bodyPr/>
          <a:lstStyle/>
          <a:p>
            <a:fld id="{001F61C0-D8A6-4012-8213-089E4E8C2BCA}" type="slidenum">
              <a:rPr lang="en-GB" smtClean="0"/>
              <a:t>18</a:t>
            </a:fld>
            <a:endParaRPr lang="en-GB"/>
          </a:p>
        </p:txBody>
      </p:sp>
    </p:spTree>
    <p:extLst>
      <p:ext uri="{BB962C8B-B14F-4D97-AF65-F5344CB8AC3E}">
        <p14:creationId xmlns:p14="http://schemas.microsoft.com/office/powerpoint/2010/main" val="247896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Soil organisms woven together in the soil food web.</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622A1C-1444-194E-9C6C-3D120CDB6C13}" type="slidenum">
              <a:rPr lang="en-US" sz="1200"/>
              <a:pPr eaLnBrk="1" hangingPunct="1"/>
              <a:t>23</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Complete soil food web, for the first time. Not just</a:t>
            </a:r>
            <a:r>
              <a:rPr lang="en-GB" baseline="0" dirty="0"/>
              <a:t> detritus-based, but also primary producer-based, and these are interconnected.</a:t>
            </a:r>
            <a:endParaRPr lang="en-GB" dirty="0"/>
          </a:p>
        </p:txBody>
      </p:sp>
      <p:sp>
        <p:nvSpPr>
          <p:cNvPr id="4" name="Slide Number Placeholder 3"/>
          <p:cNvSpPr>
            <a:spLocks noGrp="1"/>
          </p:cNvSpPr>
          <p:nvPr>
            <p:ph type="sldNum" sz="quarter" idx="10"/>
          </p:nvPr>
        </p:nvSpPr>
        <p:spPr/>
        <p:txBody>
          <a:bodyPr/>
          <a:lstStyle/>
          <a:p>
            <a:fld id="{001F61C0-D8A6-4012-8213-089E4E8C2BCA}" type="slidenum">
              <a:rPr lang="en-GB" smtClean="0"/>
              <a:t>24</a:t>
            </a:fld>
            <a:endParaRPr lang="en-GB"/>
          </a:p>
        </p:txBody>
      </p:sp>
    </p:spTree>
    <p:extLst>
      <p:ext uri="{BB962C8B-B14F-4D97-AF65-F5344CB8AC3E}">
        <p14:creationId xmlns:p14="http://schemas.microsoft.com/office/powerpoint/2010/main" val="201747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7D51FC-530B-4E68-9734-04ABCEFE3C8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413552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7D51FC-530B-4E68-9734-04ABCEFE3C8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293278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7D51FC-530B-4E68-9734-04ABCEFE3C8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380732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37634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61262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57321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7D51FC-530B-4E68-9734-04ABCEFE3C8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379282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D51FC-530B-4E68-9734-04ABCEFE3C8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81942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7D51FC-530B-4E68-9734-04ABCEFE3C8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330155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7D51FC-530B-4E68-9734-04ABCEFE3C85}"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331442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7D51FC-530B-4E68-9734-04ABCEFE3C85}"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132186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51FC-530B-4E68-9734-04ABCEFE3C85}"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6713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51FC-530B-4E68-9734-04ABCEFE3C8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77351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D51FC-530B-4E68-9734-04ABCEFE3C8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47892E-AE75-4059-8A63-2A19D58C5D80}" type="slidenum">
              <a:rPr lang="en-GB" smtClean="0"/>
              <a:t>‹#›</a:t>
            </a:fld>
            <a:endParaRPr lang="en-GB"/>
          </a:p>
        </p:txBody>
      </p:sp>
    </p:spTree>
    <p:extLst>
      <p:ext uri="{BB962C8B-B14F-4D97-AF65-F5344CB8AC3E}">
        <p14:creationId xmlns:p14="http://schemas.microsoft.com/office/powerpoint/2010/main" val="218071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D51FC-530B-4E68-9734-04ABCEFE3C85}"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7892E-AE75-4059-8A63-2A19D58C5D80}" type="slidenum">
              <a:rPr lang="en-GB" smtClean="0"/>
              <a:t>‹#›</a:t>
            </a:fld>
            <a:endParaRPr lang="en-GB"/>
          </a:p>
        </p:txBody>
      </p:sp>
    </p:spTree>
    <p:extLst>
      <p:ext uri="{BB962C8B-B14F-4D97-AF65-F5344CB8AC3E}">
        <p14:creationId xmlns:p14="http://schemas.microsoft.com/office/powerpoint/2010/main" val="4135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3880704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entral-limit.blogspot.co.uk/2015/01/why-dont-large-ecosystems-just-collapse.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emf"/><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65.jpeg"/><Relationship Id="rId7"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71.jpeg"/><Relationship Id="rId5" Type="http://schemas.openxmlformats.org/officeDocument/2006/relationships/image" Target="../media/image30.jpeg"/><Relationship Id="rId10" Type="http://schemas.openxmlformats.org/officeDocument/2006/relationships/image" Target="../media/image70.png"/><Relationship Id="rId4" Type="http://schemas.openxmlformats.org/officeDocument/2006/relationships/image" Target="../media/image66.jpeg"/><Relationship Id="rId9"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Soil food webs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sajournals.org/na101/home/literatum/publisher/esa/journals/content/ebul/2007/00129623-88.1/0012-9623%282007%2988%5B50%3Aufcafw%5D2.0.co%3B2/production/images/medium/i0012-9623-88-1-50-f28.gif"/>
          <p:cNvPicPr>
            <a:picLocks noChangeAspect="1" noChangeArrowheads="1"/>
          </p:cNvPicPr>
          <p:nvPr/>
        </p:nvPicPr>
        <p:blipFill rotWithShape="1">
          <a:blip r:embed="rId2">
            <a:extLst>
              <a:ext uri="{28A0092B-C50C-407E-A947-70E740481C1C}">
                <a14:useLocalDpi xmlns:a14="http://schemas.microsoft.com/office/drawing/2010/main" val="0"/>
              </a:ext>
            </a:extLst>
          </a:blip>
          <a:srcRect r="4974" b="5696"/>
          <a:stretch/>
        </p:blipFill>
        <p:spPr bwMode="auto">
          <a:xfrm>
            <a:off x="3143672" y="1556792"/>
            <a:ext cx="5899302" cy="482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981200" y="274638"/>
            <a:ext cx="8229600" cy="1143000"/>
          </a:xfrm>
        </p:spPr>
        <p:txBody>
          <a:bodyPr>
            <a:normAutofit/>
          </a:bodyPr>
          <a:lstStyle/>
          <a:p>
            <a:r>
              <a:rPr lang="en-GB" sz="2800" dirty="0"/>
              <a:t>Food web ecology quickly became more quantitative and complicated</a:t>
            </a:r>
          </a:p>
        </p:txBody>
      </p:sp>
      <p:sp>
        <p:nvSpPr>
          <p:cNvPr id="7" name="Rectangle 6"/>
          <p:cNvSpPr/>
          <p:nvPr/>
        </p:nvSpPr>
        <p:spPr>
          <a:xfrm>
            <a:off x="1775520" y="6095037"/>
            <a:ext cx="8784976" cy="369332"/>
          </a:xfrm>
          <a:prstGeom prst="rect">
            <a:avLst/>
          </a:prstGeom>
        </p:spPr>
        <p:txBody>
          <a:bodyPr wrap="square">
            <a:spAutoFit/>
          </a:bodyPr>
          <a:lstStyle/>
          <a:p>
            <a:pPr algn="r"/>
            <a:r>
              <a:rPr lang="en-GB" dirty="0" err="1"/>
              <a:t>Odum</a:t>
            </a:r>
            <a:r>
              <a:rPr lang="en-GB" dirty="0"/>
              <a:t> (1971)</a:t>
            </a:r>
            <a:endParaRPr lang="en-GB" i="1" dirty="0"/>
          </a:p>
        </p:txBody>
      </p:sp>
    </p:spTree>
    <p:extLst>
      <p:ext uri="{BB962C8B-B14F-4D97-AF65-F5344CB8AC3E}">
        <p14:creationId xmlns:p14="http://schemas.microsoft.com/office/powerpoint/2010/main" val="325691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Food web ecology has since been used to quantify human impacts on ecosystems</a:t>
            </a:r>
          </a:p>
        </p:txBody>
      </p:sp>
      <p:sp>
        <p:nvSpPr>
          <p:cNvPr id="3" name="Content Placeholder 2"/>
          <p:cNvSpPr>
            <a:spLocks noGrp="1"/>
          </p:cNvSpPr>
          <p:nvPr>
            <p:ph idx="1"/>
          </p:nvPr>
        </p:nvSpPr>
        <p:spPr/>
        <p:txBody>
          <a:bodyPr/>
          <a:lstStyle/>
          <a:p>
            <a:r>
              <a:rPr lang="en-GB" dirty="0"/>
              <a:t>Accumulation of DDT in human fat</a:t>
            </a:r>
          </a:p>
          <a:p>
            <a:r>
              <a:rPr lang="en-GB" dirty="0"/>
              <a:t>Insecticides travelling up the food chain in increasing concentrations</a:t>
            </a:r>
          </a:p>
          <a:p>
            <a:r>
              <a:rPr lang="en-GB" dirty="0"/>
              <a:t>Removal of top predators from ecosystems </a:t>
            </a:r>
          </a:p>
          <a:p>
            <a:r>
              <a:rPr lang="en-GB" dirty="0"/>
              <a:t>Removal of prey/ plant biomass from ecosystems</a:t>
            </a:r>
          </a:p>
        </p:txBody>
      </p:sp>
    </p:spTree>
    <p:extLst>
      <p:ext uri="{BB962C8B-B14F-4D97-AF65-F5344CB8AC3E}">
        <p14:creationId xmlns:p14="http://schemas.microsoft.com/office/powerpoint/2010/main" val="302300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also to answer fundamental ecological questions</a:t>
            </a:r>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en-US" dirty="0"/>
              <a:t>Calculating flow of energy and matter through ecosystems</a:t>
            </a:r>
          </a:p>
          <a:p>
            <a:pPr marL="514350" indent="-514350">
              <a:buAutoNum type="arabicPeriod"/>
            </a:pPr>
            <a:r>
              <a:rPr lang="en-US" dirty="0"/>
              <a:t>The green world hypothesis</a:t>
            </a:r>
          </a:p>
          <a:p>
            <a:pPr marL="514350" indent="-514350">
              <a:buAutoNum type="arabicPeriod"/>
            </a:pPr>
            <a:r>
              <a:rPr lang="en-US" dirty="0" err="1"/>
              <a:t>Modelling</a:t>
            </a:r>
            <a:r>
              <a:rPr lang="en-US" dirty="0"/>
              <a:t> the </a:t>
            </a:r>
            <a:r>
              <a:rPr lang="en-US" dirty="0" err="1"/>
              <a:t>behaviour</a:t>
            </a:r>
            <a:r>
              <a:rPr lang="en-US" dirty="0"/>
              <a:t> and dynamics of complex communities</a:t>
            </a:r>
          </a:p>
          <a:p>
            <a:pPr marL="514350" indent="-514350">
              <a:buAutoNum type="arabicPeriod"/>
            </a:pPr>
            <a:endParaRPr lang="en-US" dirty="0"/>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101162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is the world green and not brown?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1" y="1485304"/>
            <a:ext cx="5707619"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67808" y="6205954"/>
            <a:ext cx="6012160" cy="369332"/>
          </a:xfrm>
          <a:prstGeom prst="rect">
            <a:avLst/>
          </a:prstGeom>
        </p:spPr>
        <p:txBody>
          <a:bodyPr wrap="square">
            <a:spAutoFit/>
          </a:bodyPr>
          <a:lstStyle/>
          <a:p>
            <a:pPr algn="r"/>
            <a:r>
              <a:rPr lang="en-GB" dirty="0"/>
              <a:t>Source: http://ecosystems2.weebly.com/food-web.html</a:t>
            </a:r>
          </a:p>
        </p:txBody>
      </p:sp>
    </p:spTree>
    <p:extLst>
      <p:ext uri="{BB962C8B-B14F-4D97-AF65-F5344CB8AC3E}">
        <p14:creationId xmlns:p14="http://schemas.microsoft.com/office/powerpoint/2010/main" val="268584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the world green and not brown?</a:t>
            </a:r>
          </a:p>
        </p:txBody>
      </p:sp>
      <p:sp>
        <p:nvSpPr>
          <p:cNvPr id="3" name="Content Placeholder 2"/>
          <p:cNvSpPr>
            <a:spLocks noGrp="1"/>
          </p:cNvSpPr>
          <p:nvPr>
            <p:ph idx="1"/>
          </p:nvPr>
        </p:nvSpPr>
        <p:spPr/>
        <p:txBody>
          <a:bodyPr/>
          <a:lstStyle/>
          <a:p>
            <a:r>
              <a:rPr lang="en-US" dirty="0"/>
              <a:t>Plants are not passive agents, waiting to be eaten</a:t>
            </a:r>
          </a:p>
          <a:p>
            <a:r>
              <a:rPr lang="en-US" dirty="0"/>
              <a:t>Nutrients limit herbivores, not energy</a:t>
            </a:r>
          </a:p>
          <a:p>
            <a:r>
              <a:rPr lang="en-US" dirty="0"/>
              <a:t>Abiotic factors limit herbivores</a:t>
            </a:r>
          </a:p>
          <a:p>
            <a:r>
              <a:rPr lang="en-US" dirty="0"/>
              <a:t>Spatial variation reduces the availability of plants</a:t>
            </a:r>
          </a:p>
          <a:p>
            <a:r>
              <a:rPr lang="en-US" dirty="0"/>
              <a:t>Herbivores limit their own numbers</a:t>
            </a:r>
          </a:p>
          <a:p>
            <a:r>
              <a:rPr lang="en-US" dirty="0"/>
              <a:t>Enemies limit herbivore numbers</a:t>
            </a:r>
          </a:p>
        </p:txBody>
      </p:sp>
      <p:sp>
        <p:nvSpPr>
          <p:cNvPr id="5" name="Rectangle 4"/>
          <p:cNvSpPr/>
          <p:nvPr/>
        </p:nvSpPr>
        <p:spPr>
          <a:xfrm>
            <a:off x="1775520" y="6300028"/>
            <a:ext cx="8784976" cy="369332"/>
          </a:xfrm>
          <a:prstGeom prst="rect">
            <a:avLst/>
          </a:prstGeom>
        </p:spPr>
        <p:txBody>
          <a:bodyPr wrap="square">
            <a:spAutoFit/>
          </a:bodyPr>
          <a:lstStyle/>
          <a:p>
            <a:pPr algn="r"/>
            <a:r>
              <a:rPr lang="en-GB" dirty="0"/>
              <a:t>From </a:t>
            </a:r>
            <a:r>
              <a:rPr lang="en-GB" i="1" dirty="0"/>
              <a:t>The Ecological World View </a:t>
            </a:r>
            <a:r>
              <a:rPr lang="en-GB" dirty="0"/>
              <a:t>(2008) Charles J. Krebs</a:t>
            </a:r>
            <a:endParaRPr lang="en-GB" i="1" dirty="0"/>
          </a:p>
        </p:txBody>
      </p:sp>
    </p:spTree>
    <p:extLst>
      <p:ext uri="{BB962C8B-B14F-4D97-AF65-F5344CB8AC3E}">
        <p14:creationId xmlns:p14="http://schemas.microsoft.com/office/powerpoint/2010/main" val="11487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8229600" cy="1143000"/>
          </a:xfrm>
        </p:spPr>
        <p:txBody>
          <a:bodyPr/>
          <a:lstStyle/>
          <a:p>
            <a:r>
              <a:rPr lang="en-US" dirty="0"/>
              <a:t>Stability of ecological networks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1340768"/>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840588" y="3245768"/>
            <a:ext cx="2448272" cy="369332"/>
          </a:xfrm>
          <a:prstGeom prst="rect">
            <a:avLst/>
          </a:prstGeom>
        </p:spPr>
        <p:txBody>
          <a:bodyPr wrap="square">
            <a:spAutoFit/>
          </a:bodyPr>
          <a:lstStyle/>
          <a:p>
            <a:pPr algn="ctr"/>
            <a:r>
              <a:rPr lang="en-GB" dirty="0"/>
              <a:t>Lord Robert May</a:t>
            </a:r>
            <a:endParaRPr lang="en-GB" i="1" dirty="0"/>
          </a:p>
        </p:txBody>
      </p:sp>
      <p:sp>
        <p:nvSpPr>
          <p:cNvPr id="8" name="Content Placeholder 2"/>
          <p:cNvSpPr>
            <a:spLocks noGrp="1"/>
          </p:cNvSpPr>
          <p:nvPr>
            <p:ph idx="1"/>
          </p:nvPr>
        </p:nvSpPr>
        <p:spPr>
          <a:xfrm>
            <a:off x="1981200" y="1600201"/>
            <a:ext cx="6131024" cy="1645568"/>
          </a:xfrm>
        </p:spPr>
        <p:txBody>
          <a:bodyPr/>
          <a:lstStyle/>
          <a:p>
            <a:pPr marL="0" indent="0">
              <a:buNone/>
            </a:pPr>
            <a:r>
              <a:rPr lang="en-GB" dirty="0"/>
              <a:t>More complex communities less stable than simple ones?</a:t>
            </a:r>
          </a:p>
          <a:p>
            <a:pPr marL="0" indent="0">
              <a:buNone/>
            </a:pPr>
            <a:endParaRPr lang="en-GB" dirty="0"/>
          </a:p>
        </p:txBody>
      </p:sp>
      <p:sp>
        <p:nvSpPr>
          <p:cNvPr id="9" name="Content Placeholder 2"/>
          <p:cNvSpPr txBox="1">
            <a:spLocks/>
          </p:cNvSpPr>
          <p:nvPr/>
        </p:nvSpPr>
        <p:spPr>
          <a:xfrm>
            <a:off x="2003880" y="4015680"/>
            <a:ext cx="8052560" cy="1645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Lord May studied random communities, but real-world ecosystems are not random </a:t>
            </a:r>
          </a:p>
          <a:p>
            <a:pPr marL="0" indent="0">
              <a:buNone/>
            </a:pPr>
            <a:endParaRPr lang="en-GB" dirty="0"/>
          </a:p>
        </p:txBody>
      </p:sp>
    </p:spTree>
    <p:extLst>
      <p:ext uri="{BB962C8B-B14F-4D97-AF65-F5344CB8AC3E}">
        <p14:creationId xmlns:p14="http://schemas.microsoft.com/office/powerpoint/2010/main" val="2810861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nE-Z1LQ2gHk/VKpdNdiHhOI/AAAAAAAAAOY/ji_kU7icOEY/s1600/FigSI_visual.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24"/>
          <a:stretch/>
        </p:blipFill>
        <p:spPr bwMode="auto">
          <a:xfrm>
            <a:off x="2423592" y="1556792"/>
            <a:ext cx="7588270" cy="468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981200" y="44624"/>
            <a:ext cx="8229600" cy="1143000"/>
          </a:xfrm>
        </p:spPr>
        <p:txBody>
          <a:bodyPr/>
          <a:lstStyle/>
          <a:p>
            <a:r>
              <a:rPr lang="en-US" dirty="0"/>
              <a:t>Stability of ecological networks</a:t>
            </a:r>
          </a:p>
        </p:txBody>
      </p:sp>
      <p:sp>
        <p:nvSpPr>
          <p:cNvPr id="7" name="Content Placeholder 2"/>
          <p:cNvSpPr>
            <a:spLocks noGrp="1"/>
          </p:cNvSpPr>
          <p:nvPr>
            <p:ph idx="1"/>
          </p:nvPr>
        </p:nvSpPr>
        <p:spPr>
          <a:xfrm>
            <a:off x="2063552" y="1052736"/>
            <a:ext cx="8064896" cy="1645568"/>
          </a:xfrm>
        </p:spPr>
        <p:txBody>
          <a:bodyPr/>
          <a:lstStyle/>
          <a:p>
            <a:pPr marL="0" indent="0">
              <a:buNone/>
            </a:pPr>
            <a:r>
              <a:rPr lang="en-GB" dirty="0"/>
              <a:t>1. Trophic coherence increases stability</a:t>
            </a:r>
          </a:p>
          <a:p>
            <a:pPr marL="0" indent="0">
              <a:buNone/>
            </a:pPr>
            <a:endParaRPr lang="en-GB" dirty="0"/>
          </a:p>
        </p:txBody>
      </p:sp>
      <p:sp>
        <p:nvSpPr>
          <p:cNvPr id="8" name="Rectangle 7"/>
          <p:cNvSpPr/>
          <p:nvPr/>
        </p:nvSpPr>
        <p:spPr>
          <a:xfrm>
            <a:off x="1487488" y="6237313"/>
            <a:ext cx="9145016" cy="646331"/>
          </a:xfrm>
          <a:prstGeom prst="rect">
            <a:avLst/>
          </a:prstGeom>
        </p:spPr>
        <p:txBody>
          <a:bodyPr wrap="square">
            <a:spAutoFit/>
          </a:bodyPr>
          <a:lstStyle/>
          <a:p>
            <a:pPr algn="r"/>
            <a:r>
              <a:rPr lang="en-GB" dirty="0"/>
              <a:t>From </a:t>
            </a:r>
            <a:r>
              <a:rPr lang="en-GB" i="1" dirty="0">
                <a:hlinkClick r:id="rId3"/>
              </a:rPr>
              <a:t>http://central-limit.blogspot.co.uk/2015/01/why-dont-large-ecosystems-just-collapse.html</a:t>
            </a:r>
            <a:endParaRPr lang="en-GB" i="1" dirty="0"/>
          </a:p>
          <a:p>
            <a:pPr algn="r"/>
            <a:r>
              <a:rPr lang="en-GB" dirty="0"/>
              <a:t>and Johnson et al. (2014) PNAS</a:t>
            </a:r>
          </a:p>
        </p:txBody>
      </p:sp>
    </p:spTree>
    <p:extLst>
      <p:ext uri="{BB962C8B-B14F-4D97-AF65-F5344CB8AC3E}">
        <p14:creationId xmlns:p14="http://schemas.microsoft.com/office/powerpoint/2010/main" val="333028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28" y="1485344"/>
            <a:ext cx="6300000"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75520" y="6444044"/>
            <a:ext cx="8784976" cy="369332"/>
          </a:xfrm>
          <a:prstGeom prst="rect">
            <a:avLst/>
          </a:prstGeom>
        </p:spPr>
        <p:txBody>
          <a:bodyPr wrap="square">
            <a:spAutoFit/>
          </a:bodyPr>
          <a:lstStyle/>
          <a:p>
            <a:pPr algn="r"/>
            <a:r>
              <a:rPr lang="en-GB" dirty="0"/>
              <a:t>From Stouffer &amp; </a:t>
            </a:r>
            <a:r>
              <a:rPr lang="en-GB" dirty="0" err="1"/>
              <a:t>Bascompte</a:t>
            </a:r>
            <a:r>
              <a:rPr lang="en-GB" dirty="0"/>
              <a:t> (2011) PNAS</a:t>
            </a:r>
            <a:endParaRPr lang="en-GB" i="1" dirty="0"/>
          </a:p>
        </p:txBody>
      </p:sp>
      <p:sp>
        <p:nvSpPr>
          <p:cNvPr id="6" name="Title 1"/>
          <p:cNvSpPr>
            <a:spLocks noGrp="1"/>
          </p:cNvSpPr>
          <p:nvPr>
            <p:ph type="title"/>
          </p:nvPr>
        </p:nvSpPr>
        <p:spPr>
          <a:xfrm>
            <a:off x="1981200" y="44624"/>
            <a:ext cx="8229600" cy="1143000"/>
          </a:xfrm>
        </p:spPr>
        <p:txBody>
          <a:bodyPr/>
          <a:lstStyle/>
          <a:p>
            <a:r>
              <a:rPr lang="en-US" dirty="0"/>
              <a:t>Stability of ecological networks</a:t>
            </a:r>
          </a:p>
        </p:txBody>
      </p:sp>
      <p:sp>
        <p:nvSpPr>
          <p:cNvPr id="7" name="Content Placeholder 2"/>
          <p:cNvSpPr>
            <a:spLocks noGrp="1"/>
          </p:cNvSpPr>
          <p:nvPr>
            <p:ph idx="1"/>
          </p:nvPr>
        </p:nvSpPr>
        <p:spPr>
          <a:xfrm>
            <a:off x="2063552" y="1052736"/>
            <a:ext cx="8064896" cy="1645568"/>
          </a:xfrm>
        </p:spPr>
        <p:txBody>
          <a:bodyPr/>
          <a:lstStyle/>
          <a:p>
            <a:pPr marL="0" indent="0">
              <a:buNone/>
            </a:pPr>
            <a:r>
              <a:rPr lang="en-GB" dirty="0"/>
              <a:t>2. Compartmentalisation increases stability</a:t>
            </a:r>
          </a:p>
          <a:p>
            <a:pPr marL="0" indent="0">
              <a:buNone/>
            </a:pPr>
            <a:endParaRPr lang="en-GB" dirty="0"/>
          </a:p>
        </p:txBody>
      </p:sp>
    </p:spTree>
    <p:extLst>
      <p:ext uri="{BB962C8B-B14F-4D97-AF65-F5344CB8AC3E}">
        <p14:creationId xmlns:p14="http://schemas.microsoft.com/office/powerpoint/2010/main" val="282063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32418" y="1629360"/>
            <a:ext cx="6727164" cy="5040000"/>
          </a:xfrm>
          <a:prstGeom prst="rect">
            <a:avLst/>
          </a:prstGeom>
        </p:spPr>
      </p:pic>
      <p:sp>
        <p:nvSpPr>
          <p:cNvPr id="6" name="Title 1"/>
          <p:cNvSpPr>
            <a:spLocks noGrp="1"/>
          </p:cNvSpPr>
          <p:nvPr>
            <p:ph type="title"/>
          </p:nvPr>
        </p:nvSpPr>
        <p:spPr>
          <a:xfrm>
            <a:off x="1981200" y="44624"/>
            <a:ext cx="8229600" cy="1143000"/>
          </a:xfrm>
        </p:spPr>
        <p:txBody>
          <a:bodyPr/>
          <a:lstStyle/>
          <a:p>
            <a:r>
              <a:rPr lang="en-US" dirty="0"/>
              <a:t>Stability of ecological networks</a:t>
            </a:r>
          </a:p>
        </p:txBody>
      </p:sp>
      <p:sp>
        <p:nvSpPr>
          <p:cNvPr id="7" name="Content Placeholder 2"/>
          <p:cNvSpPr>
            <a:spLocks noGrp="1"/>
          </p:cNvSpPr>
          <p:nvPr>
            <p:ph idx="1"/>
          </p:nvPr>
        </p:nvSpPr>
        <p:spPr>
          <a:xfrm>
            <a:off x="1991545" y="1052736"/>
            <a:ext cx="8784977" cy="1645568"/>
          </a:xfrm>
        </p:spPr>
        <p:txBody>
          <a:bodyPr/>
          <a:lstStyle/>
          <a:p>
            <a:pPr marL="0" indent="0">
              <a:buNone/>
            </a:pPr>
            <a:r>
              <a:rPr lang="en-GB" dirty="0"/>
              <a:t>3. Food webs with many weak links are more stable</a:t>
            </a:r>
          </a:p>
          <a:p>
            <a:pPr marL="0" indent="0">
              <a:buNone/>
            </a:pPr>
            <a:endParaRPr lang="en-GB" dirty="0"/>
          </a:p>
        </p:txBody>
      </p:sp>
      <p:sp>
        <p:nvSpPr>
          <p:cNvPr id="8" name="Rectangle 7"/>
          <p:cNvSpPr/>
          <p:nvPr/>
        </p:nvSpPr>
        <p:spPr>
          <a:xfrm>
            <a:off x="1775520" y="6516052"/>
            <a:ext cx="8784976" cy="369332"/>
          </a:xfrm>
          <a:prstGeom prst="rect">
            <a:avLst/>
          </a:prstGeom>
        </p:spPr>
        <p:txBody>
          <a:bodyPr wrap="square">
            <a:spAutoFit/>
          </a:bodyPr>
          <a:lstStyle/>
          <a:p>
            <a:pPr algn="r"/>
            <a:r>
              <a:rPr lang="en-GB" dirty="0"/>
              <a:t>From Wall &amp; Nielsen (2012) Nature Education Knowledge</a:t>
            </a:r>
            <a:endParaRPr lang="en-GB" i="1" dirty="0"/>
          </a:p>
        </p:txBody>
      </p:sp>
    </p:spTree>
    <p:extLst>
      <p:ext uri="{BB962C8B-B14F-4D97-AF65-F5344CB8AC3E}">
        <p14:creationId xmlns:p14="http://schemas.microsoft.com/office/powerpoint/2010/main" val="142182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Primary producers and detritus-based food chains</a:t>
            </a:r>
          </a:p>
        </p:txBody>
      </p:sp>
      <p:grpSp>
        <p:nvGrpSpPr>
          <p:cNvPr id="92" name="Group 91"/>
          <p:cNvGrpSpPr/>
          <p:nvPr/>
        </p:nvGrpSpPr>
        <p:grpSpPr>
          <a:xfrm>
            <a:off x="2999656" y="1628800"/>
            <a:ext cx="2016224" cy="2024608"/>
            <a:chOff x="827584" y="1628800"/>
            <a:chExt cx="2016224" cy="2024608"/>
          </a:xfrm>
        </p:grpSpPr>
        <p:sp>
          <p:nvSpPr>
            <p:cNvPr id="4" name="Oval 3"/>
            <p:cNvSpPr/>
            <p:nvPr/>
          </p:nvSpPr>
          <p:spPr>
            <a:xfrm>
              <a:off x="827584" y="2780928"/>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27584" y="3356992"/>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711402" y="2204864"/>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711402" y="2780928"/>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711402" y="3356992"/>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55776" y="1628800"/>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555776" y="2213248"/>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555776" y="2789312"/>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555776" y="3365376"/>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a:stCxn id="5" idx="0"/>
              <a:endCxn id="4" idx="4"/>
            </p:cNvCxnSpPr>
            <p:nvPr/>
          </p:nvCxnSpPr>
          <p:spPr>
            <a:xfrm flipV="1">
              <a:off x="971600" y="306896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a:endCxn id="7" idx="4"/>
            </p:cNvCxnSpPr>
            <p:nvPr/>
          </p:nvCxnSpPr>
          <p:spPr>
            <a:xfrm flipV="1">
              <a:off x="1855418" y="306896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0"/>
              <a:endCxn id="17" idx="4"/>
            </p:cNvCxnSpPr>
            <p:nvPr/>
          </p:nvCxnSpPr>
          <p:spPr>
            <a:xfrm flipV="1">
              <a:off x="2699792" y="307734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0"/>
              <a:endCxn id="16" idx="4"/>
            </p:cNvCxnSpPr>
            <p:nvPr/>
          </p:nvCxnSpPr>
          <p:spPr>
            <a:xfrm flipV="1">
              <a:off x="2699792" y="250128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a:endCxn id="6" idx="4"/>
            </p:cNvCxnSpPr>
            <p:nvPr/>
          </p:nvCxnSpPr>
          <p:spPr>
            <a:xfrm flipV="1">
              <a:off x="1855418" y="2492896"/>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0"/>
              <a:endCxn id="9" idx="4"/>
            </p:cNvCxnSpPr>
            <p:nvPr/>
          </p:nvCxnSpPr>
          <p:spPr>
            <a:xfrm flipV="1">
              <a:off x="2699792" y="1916832"/>
              <a:ext cx="0" cy="2964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672064" y="1637184"/>
            <a:ext cx="2376264" cy="2024608"/>
            <a:chOff x="4716016" y="1637184"/>
            <a:chExt cx="2376264" cy="2024608"/>
          </a:xfrm>
        </p:grpSpPr>
        <p:sp>
          <p:nvSpPr>
            <p:cNvPr id="34" name="Oval 33"/>
            <p:cNvSpPr/>
            <p:nvPr/>
          </p:nvSpPr>
          <p:spPr>
            <a:xfrm>
              <a:off x="4716016" y="2789312"/>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716016" y="3365376"/>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599834" y="2213248"/>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599834" y="2789312"/>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599834" y="3365376"/>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444208" y="1637184"/>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444208" y="2221632"/>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444208" y="2797696"/>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444208" y="3373760"/>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a:stCxn id="35" idx="0"/>
              <a:endCxn id="34" idx="4"/>
            </p:cNvCxnSpPr>
            <p:nvPr/>
          </p:nvCxnSpPr>
          <p:spPr>
            <a:xfrm flipV="1">
              <a:off x="4860032" y="307734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0"/>
              <a:endCxn id="37" idx="4"/>
            </p:cNvCxnSpPr>
            <p:nvPr/>
          </p:nvCxnSpPr>
          <p:spPr>
            <a:xfrm flipV="1">
              <a:off x="5743850" y="307734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0"/>
              <a:endCxn id="41" idx="4"/>
            </p:cNvCxnSpPr>
            <p:nvPr/>
          </p:nvCxnSpPr>
          <p:spPr>
            <a:xfrm flipV="1">
              <a:off x="6588224" y="3085728"/>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a:endCxn id="40" idx="4"/>
            </p:cNvCxnSpPr>
            <p:nvPr/>
          </p:nvCxnSpPr>
          <p:spPr>
            <a:xfrm flipV="1">
              <a:off x="6588224" y="250966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7" idx="0"/>
              <a:endCxn id="36" idx="4"/>
            </p:cNvCxnSpPr>
            <p:nvPr/>
          </p:nvCxnSpPr>
          <p:spPr>
            <a:xfrm flipV="1">
              <a:off x="5743850" y="250128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0" idx="0"/>
              <a:endCxn id="39" idx="4"/>
            </p:cNvCxnSpPr>
            <p:nvPr/>
          </p:nvCxnSpPr>
          <p:spPr>
            <a:xfrm flipV="1">
              <a:off x="6588224" y="1925216"/>
              <a:ext cx="0" cy="2964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4788024" y="2924944"/>
              <a:ext cx="432048" cy="592832"/>
            </a:xfrm>
            <a:prstGeom prst="arc">
              <a:avLst>
                <a:gd name="adj1" fmla="val 16200000"/>
                <a:gd name="adj2" fmla="val 530154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Arc 49"/>
            <p:cNvSpPr/>
            <p:nvPr/>
          </p:nvSpPr>
          <p:spPr>
            <a:xfrm>
              <a:off x="5671842" y="2933328"/>
              <a:ext cx="432048" cy="592832"/>
            </a:xfrm>
            <a:prstGeom prst="arc">
              <a:avLst>
                <a:gd name="adj1" fmla="val 16200000"/>
                <a:gd name="adj2" fmla="val 530154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516216" y="2933328"/>
              <a:ext cx="432048" cy="592832"/>
            </a:xfrm>
            <a:prstGeom prst="arc">
              <a:avLst>
                <a:gd name="adj1" fmla="val 16200000"/>
                <a:gd name="adj2" fmla="val 525994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a:off x="5645944" y="2365648"/>
              <a:ext cx="510232" cy="1160512"/>
            </a:xfrm>
            <a:prstGeom prst="arc">
              <a:avLst>
                <a:gd name="adj1" fmla="val 16153788"/>
                <a:gd name="adj2" fmla="val 545979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a:off x="6498431" y="2357264"/>
              <a:ext cx="502119" cy="1160512"/>
            </a:xfrm>
            <a:prstGeom prst="arc">
              <a:avLst>
                <a:gd name="adj1" fmla="val 16153788"/>
                <a:gd name="adj2" fmla="val 540397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a:off x="6419850" y="1781200"/>
              <a:ext cx="672430" cy="1728192"/>
            </a:xfrm>
            <a:prstGeom prst="arc">
              <a:avLst>
                <a:gd name="adj1" fmla="val 16153788"/>
                <a:gd name="adj2" fmla="val 547126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3" name="Group 92"/>
          <p:cNvGrpSpPr/>
          <p:nvPr/>
        </p:nvGrpSpPr>
        <p:grpSpPr>
          <a:xfrm>
            <a:off x="2963146" y="4857578"/>
            <a:ext cx="2052734" cy="1307726"/>
            <a:chOff x="608096" y="4929586"/>
            <a:chExt cx="2052734" cy="1307726"/>
          </a:xfrm>
        </p:grpSpPr>
        <p:sp>
          <p:nvSpPr>
            <p:cNvPr id="55" name="Oval 54"/>
            <p:cNvSpPr/>
            <p:nvPr/>
          </p:nvSpPr>
          <p:spPr>
            <a:xfrm>
              <a:off x="824120" y="5373216"/>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824120" y="5949280"/>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Arrow Connector 56"/>
            <p:cNvCxnSpPr>
              <a:stCxn id="56" idx="0"/>
              <a:endCxn id="55" idx="4"/>
            </p:cNvCxnSpPr>
            <p:nvPr/>
          </p:nvCxnSpPr>
          <p:spPr>
            <a:xfrm flipV="1">
              <a:off x="968136" y="5661248"/>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156774" y="5373216"/>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2156774" y="5949280"/>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Arrow Connector 62"/>
            <p:cNvCxnSpPr>
              <a:stCxn id="62" idx="0"/>
              <a:endCxn id="61" idx="4"/>
            </p:cNvCxnSpPr>
            <p:nvPr/>
          </p:nvCxnSpPr>
          <p:spPr>
            <a:xfrm flipV="1">
              <a:off x="2300790" y="5661248"/>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a:off x="2228782" y="5508848"/>
              <a:ext cx="432048" cy="592832"/>
            </a:xfrm>
            <a:prstGeom prst="arc">
              <a:avLst>
                <a:gd name="adj1" fmla="val 16200000"/>
                <a:gd name="adj2" fmla="val 5301544"/>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rot="10800000">
              <a:off x="1940750" y="4929586"/>
              <a:ext cx="432048" cy="592832"/>
            </a:xfrm>
            <a:prstGeom prst="arc">
              <a:avLst>
                <a:gd name="adj1" fmla="val 16200000"/>
                <a:gd name="adj2" fmla="val 5301544"/>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rot="10800000">
              <a:off x="608096" y="4929586"/>
              <a:ext cx="432048" cy="592832"/>
            </a:xfrm>
            <a:prstGeom prst="arc">
              <a:avLst>
                <a:gd name="adj1" fmla="val 16200000"/>
                <a:gd name="adj2" fmla="val 5301544"/>
              </a:avLst>
            </a:prstGeom>
            <a:ln w="1905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4" name="Group 93"/>
          <p:cNvGrpSpPr/>
          <p:nvPr/>
        </p:nvGrpSpPr>
        <p:grpSpPr>
          <a:xfrm>
            <a:off x="7088136" y="4141690"/>
            <a:ext cx="1528145" cy="2024608"/>
            <a:chOff x="5220072" y="4217890"/>
            <a:chExt cx="1528145" cy="2024608"/>
          </a:xfrm>
        </p:grpSpPr>
        <p:sp>
          <p:nvSpPr>
            <p:cNvPr id="67" name="Oval 66"/>
            <p:cNvSpPr/>
            <p:nvPr/>
          </p:nvSpPr>
          <p:spPr>
            <a:xfrm>
              <a:off x="5220072" y="4802338"/>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220072" y="5378402"/>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5220072" y="5954466"/>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Arrow Connector 69"/>
            <p:cNvCxnSpPr>
              <a:stCxn id="69" idx="0"/>
              <a:endCxn id="68" idx="4"/>
            </p:cNvCxnSpPr>
            <p:nvPr/>
          </p:nvCxnSpPr>
          <p:spPr>
            <a:xfrm flipV="1">
              <a:off x="5364088" y="566643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7" idx="4"/>
            </p:cNvCxnSpPr>
            <p:nvPr/>
          </p:nvCxnSpPr>
          <p:spPr>
            <a:xfrm flipV="1">
              <a:off x="5364088" y="509037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100145" y="4217890"/>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6100145" y="4802338"/>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6100145" y="5378402"/>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6100145" y="5954466"/>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Arrow Connector 75"/>
            <p:cNvCxnSpPr>
              <a:stCxn id="75" idx="0"/>
              <a:endCxn id="74" idx="4"/>
            </p:cNvCxnSpPr>
            <p:nvPr/>
          </p:nvCxnSpPr>
          <p:spPr>
            <a:xfrm flipV="1">
              <a:off x="6244161" y="566643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4" idx="0"/>
              <a:endCxn id="73" idx="4"/>
            </p:cNvCxnSpPr>
            <p:nvPr/>
          </p:nvCxnSpPr>
          <p:spPr>
            <a:xfrm flipV="1">
              <a:off x="6244161" y="509037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0"/>
              <a:endCxn id="72" idx="4"/>
            </p:cNvCxnSpPr>
            <p:nvPr/>
          </p:nvCxnSpPr>
          <p:spPr>
            <a:xfrm flipV="1">
              <a:off x="6244161" y="4505922"/>
              <a:ext cx="0" cy="2964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Arc 78"/>
            <p:cNvSpPr/>
            <p:nvPr/>
          </p:nvSpPr>
          <p:spPr>
            <a:xfrm>
              <a:off x="6172153" y="5514034"/>
              <a:ext cx="432048" cy="592832"/>
            </a:xfrm>
            <a:prstGeom prst="arc">
              <a:avLst>
                <a:gd name="adj1" fmla="val 16200000"/>
                <a:gd name="adj2" fmla="val 525994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Arc 79"/>
            <p:cNvSpPr/>
            <p:nvPr/>
          </p:nvSpPr>
          <p:spPr>
            <a:xfrm>
              <a:off x="6154368" y="4937970"/>
              <a:ext cx="502119" cy="1160512"/>
            </a:xfrm>
            <a:prstGeom prst="arc">
              <a:avLst>
                <a:gd name="adj1" fmla="val 16153788"/>
                <a:gd name="adj2" fmla="val 540397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Arc 80"/>
            <p:cNvSpPr/>
            <p:nvPr/>
          </p:nvSpPr>
          <p:spPr>
            <a:xfrm>
              <a:off x="6075787" y="4361906"/>
              <a:ext cx="672430" cy="1728192"/>
            </a:xfrm>
            <a:prstGeom prst="arc">
              <a:avLst>
                <a:gd name="adj1" fmla="val 16153788"/>
                <a:gd name="adj2" fmla="val 547126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3" name="Straight Arrow Connector 82"/>
            <p:cNvCxnSpPr>
              <a:stCxn id="68" idx="6"/>
              <a:endCxn id="75" idx="2"/>
            </p:cNvCxnSpPr>
            <p:nvPr/>
          </p:nvCxnSpPr>
          <p:spPr>
            <a:xfrm>
              <a:off x="5508104" y="5522418"/>
              <a:ext cx="592041"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6"/>
              <a:endCxn id="75" idx="2"/>
            </p:cNvCxnSpPr>
            <p:nvPr/>
          </p:nvCxnSpPr>
          <p:spPr>
            <a:xfrm>
              <a:off x="5508104" y="4946354"/>
              <a:ext cx="592041" cy="115212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8" idx="6"/>
              <a:endCxn id="72" idx="2"/>
            </p:cNvCxnSpPr>
            <p:nvPr/>
          </p:nvCxnSpPr>
          <p:spPr>
            <a:xfrm flipV="1">
              <a:off x="5508104" y="4361906"/>
              <a:ext cx="592041" cy="11605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6"/>
              <a:endCxn id="73" idx="2"/>
            </p:cNvCxnSpPr>
            <p:nvPr/>
          </p:nvCxnSpPr>
          <p:spPr>
            <a:xfrm flipV="1">
              <a:off x="5508104" y="4946354"/>
              <a:ext cx="592041"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a:xfrm>
            <a:off x="1775520" y="6444044"/>
            <a:ext cx="8784976" cy="369332"/>
          </a:xfrm>
          <a:prstGeom prst="rect">
            <a:avLst/>
          </a:prstGeom>
        </p:spPr>
        <p:txBody>
          <a:bodyPr wrap="square">
            <a:spAutoFit/>
          </a:bodyPr>
          <a:lstStyle/>
          <a:p>
            <a:pPr algn="r"/>
            <a:r>
              <a:rPr lang="en-GB" dirty="0"/>
              <a:t>Redrawn from </a:t>
            </a:r>
            <a:r>
              <a:rPr lang="en-GB" i="1" dirty="0"/>
              <a:t>Energetic Food Webs </a:t>
            </a:r>
            <a:r>
              <a:rPr lang="en-GB" dirty="0"/>
              <a:t>(2012) Moore &amp; De </a:t>
            </a:r>
            <a:r>
              <a:rPr lang="en-GB" dirty="0" err="1"/>
              <a:t>Ruiter</a:t>
            </a:r>
            <a:endParaRPr lang="en-GB" i="1" dirty="0"/>
          </a:p>
        </p:txBody>
      </p:sp>
    </p:spTree>
    <p:extLst>
      <p:ext uri="{BB962C8B-B14F-4D97-AF65-F5344CB8AC3E}">
        <p14:creationId xmlns:p14="http://schemas.microsoft.com/office/powerpoint/2010/main" val="34029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Soil food webs</a:t>
            </a:r>
          </a:p>
        </p:txBody>
      </p:sp>
      <p:sp>
        <p:nvSpPr>
          <p:cNvPr id="3" name="Subtitle 2"/>
          <p:cNvSpPr>
            <a:spLocks noGrp="1"/>
          </p:cNvSpPr>
          <p:nvPr>
            <p:ph type="subTitle" idx="1"/>
          </p:nvPr>
        </p:nvSpPr>
        <p:spPr/>
        <p:txBody>
          <a:bodyPr>
            <a:noAutofit/>
          </a:bodyPr>
          <a:lstStyle/>
          <a:p>
            <a:r>
              <a:rPr lang="en-GB" sz="2200" dirty="0">
                <a:solidFill>
                  <a:schemeClr val="tx1"/>
                </a:solidFill>
              </a:rPr>
              <a:t>Food web ecology using soils as a model system</a:t>
            </a:r>
          </a:p>
          <a:p>
            <a:endParaRPr lang="en-GB" sz="2200" dirty="0">
              <a:solidFill>
                <a:schemeClr val="tx1"/>
              </a:solidFill>
            </a:endParaRPr>
          </a:p>
          <a:p>
            <a:r>
              <a:rPr lang="en-GB" sz="2200" dirty="0">
                <a:solidFill>
                  <a:schemeClr val="tx1"/>
                </a:solidFill>
              </a:rPr>
              <a:t>Franciska de Vries – A4034</a:t>
            </a:r>
          </a:p>
          <a:p>
            <a:r>
              <a:rPr lang="en-GB" sz="2200" dirty="0">
                <a:solidFill>
                  <a:schemeClr val="tx1"/>
                </a:solidFill>
              </a:rPr>
              <a:t> Michael Smith Building</a:t>
            </a:r>
          </a:p>
          <a:p>
            <a:r>
              <a:rPr lang="en-GB" sz="2200" dirty="0">
                <a:solidFill>
                  <a:schemeClr val="tx1"/>
                </a:solidFill>
              </a:rPr>
              <a:t>franciska.devries@machester.ac.uk</a:t>
            </a:r>
          </a:p>
        </p:txBody>
      </p:sp>
    </p:spTree>
    <p:custDataLst>
      <p:tags r:id="rId1"/>
    </p:custDataLst>
    <p:extLst>
      <p:ext uri="{BB962C8B-B14F-4D97-AF65-F5344CB8AC3E}">
        <p14:creationId xmlns:p14="http://schemas.microsoft.com/office/powerpoint/2010/main" val="193972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Soil food webs</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7734" y="1412776"/>
            <a:ext cx="8334731"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39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Organisms that live in the soil</a:t>
            </a:r>
          </a:p>
        </p:txBody>
      </p:sp>
      <p:sp>
        <p:nvSpPr>
          <p:cNvPr id="3" name="Content Placeholder 2"/>
          <p:cNvSpPr>
            <a:spLocks noGrp="1"/>
          </p:cNvSpPr>
          <p:nvPr>
            <p:ph idx="1"/>
          </p:nvPr>
        </p:nvSpPr>
        <p:spPr/>
        <p:txBody>
          <a:bodyPr>
            <a:normAutofit/>
          </a:bodyPr>
          <a:lstStyle/>
          <a:p>
            <a:pPr marL="514350" indent="-514350">
              <a:buAutoNum type="arabicPeriod"/>
            </a:pPr>
            <a:r>
              <a:rPr lang="en-US" dirty="0"/>
              <a:t>Primary consumers</a:t>
            </a:r>
          </a:p>
          <a:p>
            <a:pPr marL="714375" indent="0">
              <a:buNone/>
            </a:pPr>
            <a:r>
              <a:rPr lang="en-US" dirty="0"/>
              <a:t>  	- Bacteria, fungi, algae, </a:t>
            </a:r>
            <a:r>
              <a:rPr lang="en-US" dirty="0" err="1"/>
              <a:t>actinomycetes</a:t>
            </a:r>
            <a:endParaRPr lang="en-US" dirty="0"/>
          </a:p>
          <a:p>
            <a:pPr marL="714375" indent="0">
              <a:buNone/>
            </a:pPr>
            <a:r>
              <a:rPr lang="en-US" dirty="0"/>
              <a:t>	- Responsible for the breakdown of organic matter and recycling of nutrients</a:t>
            </a:r>
          </a:p>
          <a:p>
            <a:pPr marL="714375" indent="0">
              <a:buNone/>
            </a:pPr>
            <a:r>
              <a:rPr lang="en-US" dirty="0"/>
              <a:t>	- Some form symbiotic relationships</a:t>
            </a:r>
          </a:p>
          <a:p>
            <a:pPr marL="714375" indent="0">
              <a:buNone/>
            </a:pPr>
            <a:r>
              <a:rPr lang="en-US" dirty="0"/>
              <a:t>	- Also some autotrophic groups</a:t>
            </a:r>
          </a:p>
          <a:p>
            <a:pPr marL="714375" indent="0">
              <a:buNone/>
            </a:pPr>
            <a:r>
              <a:rPr lang="en-US" dirty="0"/>
              <a:t>	- </a:t>
            </a:r>
            <a:r>
              <a:rPr lang="en-GB" dirty="0"/>
              <a:t>Million</a:t>
            </a:r>
            <a:r>
              <a:rPr lang="en-GB" altLang="ja-JP" dirty="0"/>
              <a:t>s species of bacteria in 10g soil (</a:t>
            </a:r>
            <a:r>
              <a:rPr lang="en-GB" altLang="ja-JP" dirty="0" err="1"/>
              <a:t>Gans</a:t>
            </a:r>
            <a:r>
              <a:rPr lang="en-GB" altLang="ja-JP" dirty="0"/>
              <a:t> </a:t>
            </a:r>
            <a:r>
              <a:rPr lang="en-GB" altLang="ja-JP" i="1" dirty="0"/>
              <a:t>et al.</a:t>
            </a:r>
            <a:r>
              <a:rPr lang="en-GB" altLang="ja-JP" dirty="0"/>
              <a:t> 2005), and thousands of metres of fungal hyphae</a:t>
            </a:r>
          </a:p>
          <a:p>
            <a:pPr marL="714375" indent="0">
              <a:buNone/>
            </a:pPr>
            <a:endParaRPr lang="en-GB" altLang="ja-JP" dirty="0"/>
          </a:p>
          <a:p>
            <a:pPr marL="714375" indent="0">
              <a:buNone/>
            </a:pPr>
            <a:endParaRPr lang="en-GB" altLang="ja-JP" dirty="0"/>
          </a:p>
          <a:p>
            <a:pPr marL="714375" indent="0">
              <a:buNone/>
            </a:pPr>
            <a:endParaRPr lang="en-GB" altLang="ja-JP" dirty="0"/>
          </a:p>
          <a:p>
            <a:pPr marL="714375" indent="0">
              <a:buNone/>
            </a:pPr>
            <a:endParaRPr lang="en-GB" altLang="ja-JP" dirty="0"/>
          </a:p>
          <a:p>
            <a:pPr marL="714375" indent="0">
              <a:buNone/>
            </a:pPr>
            <a:endParaRPr lang="en-GB" altLang="ja-JP" dirty="0"/>
          </a:p>
          <a:p>
            <a:pPr marL="714375" indent="182563">
              <a:buNone/>
            </a:pPr>
            <a:endParaRPr lang="en-US" dirty="0"/>
          </a:p>
          <a:p>
            <a:pPr marL="714375" indent="0">
              <a:buNone/>
            </a:pPr>
            <a:endParaRPr lang="en-US" dirty="0"/>
          </a:p>
          <a:p>
            <a:pPr marL="0" indent="0">
              <a:buNone/>
            </a:pPr>
            <a:endParaRPr lang="en-US" dirty="0"/>
          </a:p>
        </p:txBody>
      </p:sp>
    </p:spTree>
    <p:extLst>
      <p:ext uri="{BB962C8B-B14F-4D97-AF65-F5344CB8AC3E}">
        <p14:creationId xmlns:p14="http://schemas.microsoft.com/office/powerpoint/2010/main" val="79054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Organisms that live in the soil</a:t>
            </a:r>
          </a:p>
        </p:txBody>
      </p:sp>
      <p:sp>
        <p:nvSpPr>
          <p:cNvPr id="7" name="Content Placeholder 2"/>
          <p:cNvSpPr>
            <a:spLocks noGrp="1"/>
          </p:cNvSpPr>
          <p:nvPr>
            <p:ph idx="1"/>
          </p:nvPr>
        </p:nvSpPr>
        <p:spPr>
          <a:xfrm>
            <a:off x="1981200" y="1340769"/>
            <a:ext cx="8229600" cy="4525963"/>
          </a:xfrm>
        </p:spPr>
        <p:txBody>
          <a:bodyPr>
            <a:noAutofit/>
          </a:bodyPr>
          <a:lstStyle/>
          <a:p>
            <a:pPr marL="630238" indent="-630238">
              <a:buNone/>
              <a:tabLst>
                <a:tab pos="539750" algn="l"/>
              </a:tabLst>
            </a:pPr>
            <a:r>
              <a:rPr lang="en-US" sz="2800" dirty="0">
                <a:solidFill>
                  <a:srgbClr val="000000"/>
                </a:solidFill>
              </a:rPr>
              <a:t>2. 	Secondary and tertiary consumers</a:t>
            </a:r>
          </a:p>
          <a:p>
            <a:pPr marL="714375" indent="0">
              <a:buNone/>
            </a:pPr>
            <a:r>
              <a:rPr lang="en-US" sz="2800" dirty="0">
                <a:solidFill>
                  <a:srgbClr val="000000"/>
                </a:solidFill>
              </a:rPr>
              <a:t>  	- </a:t>
            </a:r>
            <a:r>
              <a:rPr lang="en-US" sz="2800" dirty="0" err="1">
                <a:solidFill>
                  <a:srgbClr val="000000"/>
                </a:solidFill>
              </a:rPr>
              <a:t>Protists</a:t>
            </a:r>
            <a:r>
              <a:rPr lang="en-US" sz="2800" dirty="0">
                <a:solidFill>
                  <a:srgbClr val="000000"/>
                </a:solidFill>
              </a:rPr>
              <a:t>, nematodes, </a:t>
            </a:r>
            <a:r>
              <a:rPr lang="en-US" sz="2800" dirty="0" err="1">
                <a:solidFill>
                  <a:srgbClr val="000000"/>
                </a:solidFill>
              </a:rPr>
              <a:t>Collembola</a:t>
            </a:r>
            <a:r>
              <a:rPr lang="en-US" sz="2800" dirty="0">
                <a:solidFill>
                  <a:srgbClr val="000000"/>
                </a:solidFill>
              </a:rPr>
              <a:t>, mites</a:t>
            </a:r>
          </a:p>
          <a:p>
            <a:pPr marL="714375" indent="0">
              <a:buNone/>
            </a:pPr>
            <a:r>
              <a:rPr lang="en-US" sz="2800" dirty="0">
                <a:solidFill>
                  <a:srgbClr val="000000"/>
                </a:solidFill>
              </a:rPr>
              <a:t>	- Morphological methods reveal 430 species nematodes in tropical forest (</a:t>
            </a:r>
            <a:r>
              <a:rPr lang="en-US" sz="2800" dirty="0" err="1">
                <a:solidFill>
                  <a:srgbClr val="000000"/>
                </a:solidFill>
              </a:rPr>
              <a:t>Bloemers</a:t>
            </a:r>
            <a:r>
              <a:rPr lang="en-US" sz="2800" dirty="0">
                <a:solidFill>
                  <a:srgbClr val="000000"/>
                </a:solidFill>
              </a:rPr>
              <a:t> </a:t>
            </a:r>
            <a:r>
              <a:rPr lang="en-US" sz="2800" i="1" dirty="0">
                <a:solidFill>
                  <a:srgbClr val="000000"/>
                </a:solidFill>
              </a:rPr>
              <a:t>et al.</a:t>
            </a:r>
            <a:r>
              <a:rPr lang="en-US" sz="2800" dirty="0">
                <a:solidFill>
                  <a:srgbClr val="000000"/>
                </a:solidFill>
              </a:rPr>
              <a:t> 1997) and &gt; 250 species mites m</a:t>
            </a:r>
            <a:r>
              <a:rPr lang="en-US" sz="2800" baseline="30000" dirty="0">
                <a:solidFill>
                  <a:srgbClr val="000000"/>
                </a:solidFill>
              </a:rPr>
              <a:t>-2</a:t>
            </a:r>
            <a:r>
              <a:rPr lang="en-US" sz="2800" dirty="0">
                <a:solidFill>
                  <a:srgbClr val="000000"/>
                </a:solidFill>
              </a:rPr>
              <a:t> deciduous forest (Behan-Pelletier 1999)</a:t>
            </a:r>
          </a:p>
          <a:p>
            <a:pPr marL="714375" indent="0">
              <a:buNone/>
            </a:pPr>
            <a:r>
              <a:rPr lang="en-US" sz="2800" dirty="0">
                <a:solidFill>
                  <a:srgbClr val="000000"/>
                </a:solidFill>
              </a:rPr>
              <a:t>	- DNA sequencing (metazoan-specific primer to amplify 18S </a:t>
            </a:r>
            <a:r>
              <a:rPr lang="en-US" sz="2800" dirty="0" err="1">
                <a:solidFill>
                  <a:srgbClr val="000000"/>
                </a:solidFill>
              </a:rPr>
              <a:t>rRNA</a:t>
            </a:r>
            <a:r>
              <a:rPr lang="en-US" sz="2800" dirty="0">
                <a:solidFill>
                  <a:srgbClr val="000000"/>
                </a:solidFill>
              </a:rPr>
              <a:t> gene) reveal 1320 and 2010 operational taxonomic units (OTUs) soil animals in Alaskan boreal forest and tundra (Wu</a:t>
            </a:r>
            <a:r>
              <a:rPr lang="en-GB" sz="2800" dirty="0">
                <a:solidFill>
                  <a:srgbClr val="000000"/>
                </a:solidFill>
              </a:rPr>
              <a:t> </a:t>
            </a:r>
            <a:r>
              <a:rPr lang="en-GB" sz="2800" i="1" dirty="0">
                <a:solidFill>
                  <a:srgbClr val="000000"/>
                </a:solidFill>
              </a:rPr>
              <a:t>et al</a:t>
            </a:r>
            <a:r>
              <a:rPr lang="en-GB" sz="2800" dirty="0">
                <a:solidFill>
                  <a:srgbClr val="000000"/>
                </a:solidFill>
              </a:rPr>
              <a:t>. PNAS 2011)  </a:t>
            </a:r>
          </a:p>
          <a:p>
            <a:pPr marL="714375" indent="0">
              <a:buNone/>
            </a:pPr>
            <a:endParaRPr lang="en-US" sz="2800" dirty="0">
              <a:solidFill>
                <a:srgbClr val="000000"/>
              </a:solidFill>
            </a:endParaRPr>
          </a:p>
          <a:p>
            <a:pPr marL="714375" indent="0">
              <a:buNone/>
            </a:pPr>
            <a:endParaRPr lang="en-US" sz="2800" dirty="0">
              <a:solidFill>
                <a:srgbClr val="000000"/>
              </a:solidFill>
            </a:endParaRPr>
          </a:p>
          <a:p>
            <a:pPr marL="714375" indent="182563">
              <a:buNone/>
            </a:pPr>
            <a:endParaRPr lang="en-US" sz="2800" dirty="0">
              <a:solidFill>
                <a:srgbClr val="000000"/>
              </a:solidFill>
            </a:endParaRPr>
          </a:p>
          <a:p>
            <a:pPr marL="714375" indent="0">
              <a:buNone/>
            </a:pPr>
            <a:r>
              <a:rPr lang="en-US" sz="2800" dirty="0">
                <a:solidFill>
                  <a:srgbClr val="000000"/>
                </a:solidFill>
              </a:rPr>
              <a:t>	</a:t>
            </a:r>
          </a:p>
          <a:p>
            <a:pPr marL="0" indent="0">
              <a:buNone/>
            </a:pPr>
            <a:endParaRPr lang="en-US" sz="2800" dirty="0">
              <a:solidFill>
                <a:srgbClr val="000000"/>
              </a:solidFill>
            </a:endParaRPr>
          </a:p>
        </p:txBody>
      </p:sp>
    </p:spTree>
    <p:extLst>
      <p:ext uri="{BB962C8B-B14F-4D97-AF65-F5344CB8AC3E}">
        <p14:creationId xmlns:p14="http://schemas.microsoft.com/office/powerpoint/2010/main" val="419460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246189"/>
            <a:ext cx="86391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cxnSp>
        <p:nvCxnSpPr>
          <p:cNvPr id="20" name="Straight Arrow Connector 19"/>
          <p:cNvCxnSpPr/>
          <p:nvPr/>
        </p:nvCxnSpPr>
        <p:spPr>
          <a:xfrm>
            <a:off x="1992313" y="936625"/>
            <a:ext cx="0" cy="398303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8435" name="Picture 76" descr="7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5926139"/>
            <a:ext cx="1433512"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76" descr="7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5921376"/>
            <a:ext cx="1433512"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74" descr="7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738" y="5921376"/>
            <a:ext cx="1096962"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75" descr="7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526" y="5926139"/>
            <a:ext cx="1052513"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73" descr="spring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9114" y="5921376"/>
            <a:ext cx="1290637"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40"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921376"/>
            <a:ext cx="858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79650" y="5921376"/>
            <a:ext cx="10810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3" descr="spring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8300" y="5915026"/>
            <a:ext cx="1290638"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43" name="Picture 78" descr="7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826" y="5921376"/>
            <a:ext cx="747713"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727576" y="1246189"/>
            <a:ext cx="1368425" cy="1728787"/>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p:nvPr/>
        </p:nvSpPr>
        <p:spPr>
          <a:xfrm>
            <a:off x="2909889" y="1679575"/>
            <a:ext cx="522287" cy="15113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TextBox 185"/>
          <p:cNvSpPr txBox="1">
            <a:spLocks noChangeArrowheads="1"/>
          </p:cNvSpPr>
          <p:nvPr/>
        </p:nvSpPr>
        <p:spPr bwMode="auto">
          <a:xfrm rot="16200000">
            <a:off x="452438" y="2808288"/>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GB" altLang="en-US" sz="2000" dirty="0">
                <a:latin typeface="+mn-lt"/>
              </a:rPr>
              <a:t>F/B ratio increases</a:t>
            </a:r>
          </a:p>
        </p:txBody>
      </p:sp>
      <p:cxnSp>
        <p:nvCxnSpPr>
          <p:cNvPr id="21" name="Straight Arrow Connector 20"/>
          <p:cNvCxnSpPr/>
          <p:nvPr/>
        </p:nvCxnSpPr>
        <p:spPr>
          <a:xfrm flipH="1">
            <a:off x="2144713" y="4991100"/>
            <a:ext cx="4311650"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TextBox 185"/>
          <p:cNvSpPr txBox="1">
            <a:spLocks noChangeArrowheads="1"/>
          </p:cNvSpPr>
          <p:nvPr/>
        </p:nvSpPr>
        <p:spPr bwMode="auto">
          <a:xfrm>
            <a:off x="2782889" y="4919663"/>
            <a:ext cx="334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GB" altLang="en-US" sz="2000" dirty="0">
                <a:latin typeface="+mn-lt"/>
              </a:rPr>
              <a:t>Trophic level increases</a:t>
            </a:r>
          </a:p>
        </p:txBody>
      </p:sp>
      <p:sp>
        <p:nvSpPr>
          <p:cNvPr id="23"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soil food web</a:t>
            </a:r>
          </a:p>
        </p:txBody>
      </p:sp>
    </p:spTree>
    <p:extLst>
      <p:ext uri="{BB962C8B-B14F-4D97-AF65-F5344CB8AC3E}">
        <p14:creationId xmlns:p14="http://schemas.microsoft.com/office/powerpoint/2010/main" val="1485006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4575"/>
          <a:stretch/>
        </p:blipFill>
        <p:spPr>
          <a:xfrm>
            <a:off x="1581720" y="1616975"/>
            <a:ext cx="6914220" cy="4680000"/>
          </a:xfrm>
          <a:prstGeom prst="rect">
            <a:avLst/>
          </a:prstGeom>
        </p:spPr>
      </p:pic>
      <p:sp>
        <p:nvSpPr>
          <p:cNvPr id="9" name="Rectangle 8"/>
          <p:cNvSpPr/>
          <p:nvPr/>
        </p:nvSpPr>
        <p:spPr>
          <a:xfrm>
            <a:off x="1775520" y="6444044"/>
            <a:ext cx="8784976" cy="369332"/>
          </a:xfrm>
          <a:prstGeom prst="rect">
            <a:avLst/>
          </a:prstGeom>
        </p:spPr>
        <p:txBody>
          <a:bodyPr wrap="square">
            <a:spAutoFit/>
          </a:bodyPr>
          <a:lstStyle/>
          <a:p>
            <a:pPr algn="r"/>
            <a:r>
              <a:rPr lang="en-GB" dirty="0"/>
              <a:t>From Hunt et al. (1987) Biology and Fertility of Soils</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720" y="116632"/>
            <a:ext cx="9172576"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rot="5400000">
            <a:off x="8495699" y="4158585"/>
            <a:ext cx="1528145" cy="2024608"/>
            <a:chOff x="5220072" y="4217890"/>
            <a:chExt cx="1528145" cy="2024608"/>
          </a:xfrm>
        </p:grpSpPr>
        <p:sp>
          <p:nvSpPr>
            <p:cNvPr id="6" name="Oval 5"/>
            <p:cNvSpPr/>
            <p:nvPr/>
          </p:nvSpPr>
          <p:spPr>
            <a:xfrm>
              <a:off x="5220072" y="4802338"/>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220072" y="5378402"/>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220072" y="5954466"/>
              <a:ext cx="288032" cy="2880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10" idx="0"/>
              <a:endCxn id="7" idx="4"/>
            </p:cNvCxnSpPr>
            <p:nvPr/>
          </p:nvCxnSpPr>
          <p:spPr>
            <a:xfrm flipV="1">
              <a:off x="5364088" y="5666434"/>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6" idx="4"/>
            </p:cNvCxnSpPr>
            <p:nvPr/>
          </p:nvCxnSpPr>
          <p:spPr>
            <a:xfrm flipV="1">
              <a:off x="5364088" y="5090370"/>
              <a:ext cx="0" cy="2880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100145" y="4217890"/>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100145" y="4802338"/>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114463" y="5378402"/>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100145" y="5954466"/>
              <a:ext cx="288032" cy="28803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stCxn id="16" idx="0"/>
              <a:endCxn id="15" idx="4"/>
            </p:cNvCxnSpPr>
            <p:nvPr/>
          </p:nvCxnSpPr>
          <p:spPr>
            <a:xfrm rot="16200000">
              <a:off x="6107304" y="5803291"/>
              <a:ext cx="288032" cy="1431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0"/>
              <a:endCxn id="14" idx="4"/>
            </p:cNvCxnSpPr>
            <p:nvPr/>
          </p:nvCxnSpPr>
          <p:spPr>
            <a:xfrm rot="16200000" flipV="1">
              <a:off x="6107305" y="5227227"/>
              <a:ext cx="288032" cy="1431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0"/>
              <a:endCxn id="13" idx="4"/>
            </p:cNvCxnSpPr>
            <p:nvPr/>
          </p:nvCxnSpPr>
          <p:spPr>
            <a:xfrm flipV="1">
              <a:off x="6244161" y="4505922"/>
              <a:ext cx="0" cy="2964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6172153" y="5514034"/>
              <a:ext cx="432048" cy="592832"/>
            </a:xfrm>
            <a:prstGeom prst="arc">
              <a:avLst>
                <a:gd name="adj1" fmla="val 16200000"/>
                <a:gd name="adj2" fmla="val 525994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a:off x="6154368" y="4937970"/>
              <a:ext cx="502119" cy="1160512"/>
            </a:xfrm>
            <a:prstGeom prst="arc">
              <a:avLst>
                <a:gd name="adj1" fmla="val 16153788"/>
                <a:gd name="adj2" fmla="val 5403977"/>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a:off x="6075787" y="4361906"/>
              <a:ext cx="672430" cy="1728192"/>
            </a:xfrm>
            <a:prstGeom prst="arc">
              <a:avLst>
                <a:gd name="adj1" fmla="val 16153788"/>
                <a:gd name="adj2" fmla="val 547126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 name="Straight Arrow Connector 22"/>
            <p:cNvCxnSpPr>
              <a:stCxn id="7" idx="6"/>
              <a:endCxn id="16" idx="2"/>
            </p:cNvCxnSpPr>
            <p:nvPr/>
          </p:nvCxnSpPr>
          <p:spPr>
            <a:xfrm>
              <a:off x="5508104" y="5522418"/>
              <a:ext cx="592041"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6"/>
              <a:endCxn id="16" idx="2"/>
            </p:cNvCxnSpPr>
            <p:nvPr/>
          </p:nvCxnSpPr>
          <p:spPr>
            <a:xfrm>
              <a:off x="5508104" y="4946354"/>
              <a:ext cx="592041" cy="115212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6"/>
              <a:endCxn id="13" idx="2"/>
            </p:cNvCxnSpPr>
            <p:nvPr/>
          </p:nvCxnSpPr>
          <p:spPr>
            <a:xfrm flipV="1">
              <a:off x="5508104" y="4361906"/>
              <a:ext cx="592041" cy="11605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6"/>
              <a:endCxn id="14" idx="2"/>
            </p:cNvCxnSpPr>
            <p:nvPr/>
          </p:nvCxnSpPr>
          <p:spPr>
            <a:xfrm flipV="1">
              <a:off x="5508104" y="4946354"/>
              <a:ext cx="592041"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21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558"/>
          <a:stretch/>
        </p:blipFill>
        <p:spPr bwMode="auto">
          <a:xfrm>
            <a:off x="2073233" y="222486"/>
            <a:ext cx="8486775" cy="154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5445151"/>
            <a:ext cx="1555556"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342299" y="5013117"/>
            <a:ext cx="2260037" cy="1602034"/>
            <a:chOff x="2818298" y="5013117"/>
            <a:chExt cx="2260037" cy="1602034"/>
          </a:xfrm>
        </p:grpSpPr>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298" y="5535151"/>
              <a:ext cx="1559358"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6906" y="5332715"/>
              <a:ext cx="571429"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0762" y="5013117"/>
              <a:ext cx="992297"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512" y="1384536"/>
            <a:ext cx="281584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63753" y="2636912"/>
            <a:ext cx="387215" cy="547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endCxn id="5129" idx="2"/>
          </p:cNvCxnSpPr>
          <p:nvPr/>
        </p:nvCxnSpPr>
        <p:spPr>
          <a:xfrm flipV="1">
            <a:off x="2927649" y="4984536"/>
            <a:ext cx="183785" cy="604704"/>
          </a:xfrm>
          <a:prstGeom prst="straightConnector1">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47728" y="5949281"/>
            <a:ext cx="694570" cy="7186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647728" y="4783445"/>
            <a:ext cx="908820" cy="604704"/>
          </a:xfrm>
          <a:prstGeom prst="straightConnector1">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5231904" y="2335411"/>
            <a:ext cx="4608512" cy="1645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‘Microbial loop’: grazing on bacteria liberates nutrients for plant growth</a:t>
            </a:r>
          </a:p>
          <a:p>
            <a:pPr marL="0" indent="0">
              <a:buNone/>
            </a:pPr>
            <a:endParaRPr lang="en-GB" dirty="0"/>
          </a:p>
        </p:txBody>
      </p:sp>
      <p:sp>
        <p:nvSpPr>
          <p:cNvPr id="20" name="Rectangle 19"/>
          <p:cNvSpPr/>
          <p:nvPr/>
        </p:nvSpPr>
        <p:spPr>
          <a:xfrm>
            <a:off x="1775520" y="6444044"/>
            <a:ext cx="8784976" cy="369332"/>
          </a:xfrm>
          <a:prstGeom prst="rect">
            <a:avLst/>
          </a:prstGeom>
        </p:spPr>
        <p:txBody>
          <a:bodyPr wrap="square">
            <a:spAutoFit/>
          </a:bodyPr>
          <a:lstStyle/>
          <a:p>
            <a:pPr algn="r"/>
            <a:r>
              <a:rPr lang="en-GB" dirty="0" err="1"/>
              <a:t>Clarholm</a:t>
            </a:r>
            <a:r>
              <a:rPr lang="en-GB" dirty="0"/>
              <a:t> (1985) Soil Biology and Biochemistry</a:t>
            </a:r>
          </a:p>
        </p:txBody>
      </p:sp>
    </p:spTree>
    <p:extLst>
      <p:ext uri="{BB962C8B-B14F-4D97-AF65-F5344CB8AC3E}">
        <p14:creationId xmlns:p14="http://schemas.microsoft.com/office/powerpoint/2010/main" val="21205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4" y="1410420"/>
            <a:ext cx="69627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75520" y="6444044"/>
            <a:ext cx="8784976" cy="369332"/>
          </a:xfrm>
          <a:prstGeom prst="rect">
            <a:avLst/>
          </a:prstGeom>
        </p:spPr>
        <p:txBody>
          <a:bodyPr wrap="square">
            <a:spAutoFit/>
          </a:bodyPr>
          <a:lstStyle/>
          <a:p>
            <a:pPr algn="r"/>
            <a:r>
              <a:rPr lang="en-GB" dirty="0"/>
              <a:t>From De </a:t>
            </a:r>
            <a:r>
              <a:rPr lang="en-GB" dirty="0" err="1"/>
              <a:t>Ruiter</a:t>
            </a:r>
            <a:r>
              <a:rPr lang="en-GB" dirty="0"/>
              <a:t> et al. (1993) Plant and Soil</a:t>
            </a:r>
          </a:p>
        </p:txBody>
      </p:sp>
      <p:sp>
        <p:nvSpPr>
          <p:cNvPr id="5" name="Title 1"/>
          <p:cNvSpPr txBox="1">
            <a:spLocks/>
          </p:cNvSpPr>
          <p:nvPr/>
        </p:nvSpPr>
        <p:spPr>
          <a:xfrm>
            <a:off x="1981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Calculating the flow of energy through the soil food web</a:t>
            </a:r>
          </a:p>
        </p:txBody>
      </p:sp>
    </p:spTree>
    <p:extLst>
      <p:ext uri="{BB962C8B-B14F-4D97-AF65-F5344CB8AC3E}">
        <p14:creationId xmlns:p14="http://schemas.microsoft.com/office/powerpoint/2010/main" val="219001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2" y="1340768"/>
            <a:ext cx="8136904" cy="4154984"/>
          </a:xfrm>
          <a:prstGeom prst="rect">
            <a:avLst/>
          </a:prstGeom>
          <a:noFill/>
        </p:spPr>
        <p:txBody>
          <a:bodyPr wrap="square" rtlCol="0">
            <a:spAutoFit/>
          </a:bodyPr>
          <a:lstStyle/>
          <a:p>
            <a:r>
              <a:rPr lang="en-GB" sz="2400" dirty="0"/>
              <a:t>Assumptions:</a:t>
            </a:r>
          </a:p>
          <a:p>
            <a:pPr marL="514350" indent="-514350">
              <a:buAutoNum type="arabicPeriod"/>
            </a:pPr>
            <a:r>
              <a:rPr lang="en-GB" sz="2400" dirty="0"/>
              <a:t>Annual feeding rates of functional groups are calculated assuming that the biomass production rate of a group balances the rate at which material is lost through natural death and predation</a:t>
            </a:r>
          </a:p>
          <a:p>
            <a:pPr marL="514350" indent="-514350">
              <a:buAutoNum type="arabicPeriod"/>
            </a:pPr>
            <a:endParaRPr lang="en-GB" sz="2400" dirty="0"/>
          </a:p>
          <a:p>
            <a:pPr marL="514350" indent="-514350">
              <a:buAutoNum type="arabicPeriod"/>
            </a:pPr>
            <a:endParaRPr lang="en-GB" sz="2400" dirty="0"/>
          </a:p>
          <a:p>
            <a:pPr marL="514350" indent="-514350">
              <a:buAutoNum type="arabicPeriod"/>
            </a:pPr>
            <a:r>
              <a:rPr lang="en-GB" sz="2400" dirty="0"/>
              <a:t>If a predator feeds on more than one prey, both the preference for a prey and the abundances of those prey types determine the feeding rates </a:t>
            </a:r>
          </a:p>
          <a:p>
            <a:endParaRPr lang="en-GB" sz="2400" dirty="0"/>
          </a:p>
        </p:txBody>
      </p:sp>
      <p:sp>
        <p:nvSpPr>
          <p:cNvPr id="4" name="Rectangle 3"/>
          <p:cNvSpPr/>
          <p:nvPr/>
        </p:nvSpPr>
        <p:spPr>
          <a:xfrm>
            <a:off x="1775520" y="6444044"/>
            <a:ext cx="8784976" cy="369332"/>
          </a:xfrm>
          <a:prstGeom prst="rect">
            <a:avLst/>
          </a:prstGeom>
        </p:spPr>
        <p:txBody>
          <a:bodyPr wrap="square">
            <a:spAutoFit/>
          </a:bodyPr>
          <a:lstStyle/>
          <a:p>
            <a:pPr algn="r"/>
            <a:r>
              <a:rPr lang="en-GB" dirty="0"/>
              <a:t>From De </a:t>
            </a:r>
            <a:r>
              <a:rPr lang="en-GB" dirty="0" err="1"/>
              <a:t>Ruiter</a:t>
            </a:r>
            <a:r>
              <a:rPr lang="en-GB" dirty="0"/>
              <a:t> et al. (1993) Plant and Soil</a:t>
            </a:r>
          </a:p>
        </p:txBody>
      </p:sp>
      <p:sp>
        <p:nvSpPr>
          <p:cNvPr id="5" name="Title 1"/>
          <p:cNvSpPr txBox="1">
            <a:spLocks/>
          </p:cNvSpPr>
          <p:nvPr/>
        </p:nvSpPr>
        <p:spPr>
          <a:xfrm>
            <a:off x="1981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Calculating the flow of energy through the soil food web</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2996953"/>
            <a:ext cx="20002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3" y="5157193"/>
            <a:ext cx="19716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27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6444044"/>
            <a:ext cx="8784976" cy="369332"/>
          </a:xfrm>
          <a:prstGeom prst="rect">
            <a:avLst/>
          </a:prstGeom>
        </p:spPr>
        <p:txBody>
          <a:bodyPr wrap="square">
            <a:spAutoFit/>
          </a:bodyPr>
          <a:lstStyle/>
          <a:p>
            <a:pPr algn="r"/>
            <a:r>
              <a:rPr lang="en-GB" dirty="0"/>
              <a:t>From De </a:t>
            </a:r>
            <a:r>
              <a:rPr lang="en-GB" dirty="0" err="1"/>
              <a:t>Ruiter</a:t>
            </a:r>
            <a:r>
              <a:rPr lang="en-GB" dirty="0"/>
              <a:t> et al. (1993) Plant and Soil</a:t>
            </a:r>
          </a:p>
        </p:txBody>
      </p:sp>
      <p:sp>
        <p:nvSpPr>
          <p:cNvPr id="5" name="Title 1"/>
          <p:cNvSpPr txBox="1">
            <a:spLocks/>
          </p:cNvSpPr>
          <p:nvPr/>
        </p:nvSpPr>
        <p:spPr>
          <a:xfrm>
            <a:off x="1981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Calculating the flow of energy through the soil food web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275" y="1772817"/>
            <a:ext cx="31527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600" y="2924944"/>
            <a:ext cx="267176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32106" y="1772817"/>
            <a:ext cx="4928391" cy="830997"/>
          </a:xfrm>
          <a:prstGeom prst="rect">
            <a:avLst/>
          </a:prstGeom>
          <a:noFill/>
        </p:spPr>
        <p:txBody>
          <a:bodyPr wrap="square" rtlCol="0">
            <a:spAutoFit/>
          </a:bodyPr>
          <a:lstStyle/>
          <a:p>
            <a:r>
              <a:rPr lang="en-GB" sz="2400" dirty="0"/>
              <a:t>Then, carbon and nitrogen mineralisation can be calculated as:</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36" y="4299372"/>
            <a:ext cx="3614738"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67244" y="3789040"/>
            <a:ext cx="601447" cy="369332"/>
          </a:xfrm>
          <a:prstGeom prst="rect">
            <a:avLst/>
          </a:prstGeom>
        </p:spPr>
        <p:txBody>
          <a:bodyPr wrap="none">
            <a:spAutoFit/>
          </a:bodyPr>
          <a:lstStyle/>
          <a:p>
            <a:r>
              <a:rPr lang="en-GB" dirty="0"/>
              <a:t>and:</a:t>
            </a:r>
          </a:p>
        </p:txBody>
      </p:sp>
    </p:spTree>
    <p:extLst>
      <p:ext uri="{BB962C8B-B14F-4D97-AF65-F5344CB8AC3E}">
        <p14:creationId xmlns:p14="http://schemas.microsoft.com/office/powerpoint/2010/main" val="298455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47" b="2342"/>
          <a:stretch/>
        </p:blipFill>
        <p:spPr bwMode="auto">
          <a:xfrm>
            <a:off x="3359697" y="1268761"/>
            <a:ext cx="5440857" cy="512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981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Calculating the flow of energy through the soil food web</a:t>
            </a:r>
          </a:p>
        </p:txBody>
      </p:sp>
      <p:sp>
        <p:nvSpPr>
          <p:cNvPr id="4" name="Rectangle 3"/>
          <p:cNvSpPr/>
          <p:nvPr/>
        </p:nvSpPr>
        <p:spPr>
          <a:xfrm>
            <a:off x="5015881" y="6444044"/>
            <a:ext cx="5627759" cy="369332"/>
          </a:xfrm>
          <a:prstGeom prst="rect">
            <a:avLst/>
          </a:prstGeom>
        </p:spPr>
        <p:txBody>
          <a:bodyPr wrap="none">
            <a:spAutoFit/>
          </a:bodyPr>
          <a:lstStyle/>
          <a:p>
            <a:r>
              <a:rPr lang="en-US" dirty="0"/>
              <a:t>From Holtkamp et al. (2011) Soil Biology and Biochemistry</a:t>
            </a:r>
            <a:endParaRPr lang="en-GB" dirty="0"/>
          </a:p>
        </p:txBody>
      </p:sp>
    </p:spTree>
    <p:extLst>
      <p:ext uri="{BB962C8B-B14F-4D97-AF65-F5344CB8AC3E}">
        <p14:creationId xmlns:p14="http://schemas.microsoft.com/office/powerpoint/2010/main" val="153665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Soil food webs</a:t>
            </a:r>
          </a:p>
        </p:txBody>
      </p:sp>
      <p:sp>
        <p:nvSpPr>
          <p:cNvPr id="3" name="Content Placeholder 2"/>
          <p:cNvSpPr>
            <a:spLocks noGrp="1"/>
          </p:cNvSpPr>
          <p:nvPr>
            <p:ph idx="1"/>
          </p:nvPr>
        </p:nvSpPr>
        <p:spPr/>
        <p:txBody>
          <a:bodyPr>
            <a:normAutofit/>
          </a:bodyPr>
          <a:lstStyle/>
          <a:p>
            <a:pPr marL="0" indent="0">
              <a:buNone/>
            </a:pPr>
            <a:r>
              <a:rPr lang="en-GB" dirty="0"/>
              <a:t>To understand why soil food webs are important, we first need to know about:</a:t>
            </a:r>
          </a:p>
          <a:p>
            <a:pPr>
              <a:buFontTx/>
              <a:buChar char="-"/>
            </a:pPr>
            <a:endParaRPr lang="en-GB" dirty="0"/>
          </a:p>
          <a:p>
            <a:pPr>
              <a:buFontTx/>
              <a:buChar char="-"/>
            </a:pPr>
            <a:r>
              <a:rPr lang="en-GB" dirty="0"/>
              <a:t>The history of food web ecology</a:t>
            </a:r>
          </a:p>
          <a:p>
            <a:pPr>
              <a:buFontTx/>
              <a:buChar char="-"/>
            </a:pPr>
            <a:r>
              <a:rPr lang="en-GB" dirty="0"/>
              <a:t>Theoretical work on food webs</a:t>
            </a:r>
          </a:p>
          <a:p>
            <a:pPr>
              <a:buFontTx/>
              <a:buChar char="-"/>
            </a:pPr>
            <a:r>
              <a:rPr lang="en-GB" dirty="0"/>
              <a:t>Feeding relations in, and functions of, soil food webs</a:t>
            </a:r>
          </a:p>
          <a:p>
            <a:pPr>
              <a:buFontTx/>
              <a:buChar char="-"/>
            </a:pPr>
            <a:r>
              <a:rPr lang="en-GB" dirty="0"/>
              <a:t>Theoretical and empirical advances in food web ecology using soil food webs as a model</a:t>
            </a:r>
          </a:p>
          <a:p>
            <a:pPr>
              <a:buFontTx/>
              <a:buChar char="-"/>
            </a:pPr>
            <a:endParaRPr lang="en-GB" dirty="0"/>
          </a:p>
        </p:txBody>
      </p:sp>
    </p:spTree>
    <p:extLst>
      <p:ext uri="{BB962C8B-B14F-4D97-AF65-F5344CB8AC3E}">
        <p14:creationId xmlns:p14="http://schemas.microsoft.com/office/powerpoint/2010/main" val="2392322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64" y="2364086"/>
            <a:ext cx="32670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981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Top-down vs. bottom-up</a:t>
            </a:r>
          </a:p>
          <a:p>
            <a:r>
              <a:rPr lang="en-GB" sz="3200" dirty="0"/>
              <a:t>or</a:t>
            </a:r>
          </a:p>
          <a:p>
            <a:r>
              <a:rPr lang="en-GB" sz="3200" dirty="0"/>
              <a:t>The green world hypothesis belowground</a:t>
            </a:r>
          </a:p>
        </p:txBody>
      </p:sp>
      <p:sp>
        <p:nvSpPr>
          <p:cNvPr id="5" name="Rectangle 4"/>
          <p:cNvSpPr/>
          <p:nvPr/>
        </p:nvSpPr>
        <p:spPr>
          <a:xfrm>
            <a:off x="7176120" y="6444044"/>
            <a:ext cx="3307124" cy="369332"/>
          </a:xfrm>
          <a:prstGeom prst="rect">
            <a:avLst/>
          </a:prstGeom>
        </p:spPr>
        <p:txBody>
          <a:bodyPr wrap="none">
            <a:spAutoFit/>
          </a:bodyPr>
          <a:lstStyle/>
          <a:p>
            <a:r>
              <a:rPr lang="en-US" dirty="0"/>
              <a:t>From Moore et al. (2003) Ecology</a:t>
            </a:r>
            <a:endParaRPr lang="en-GB" dirty="0"/>
          </a:p>
        </p:txBody>
      </p:sp>
    </p:spTree>
    <p:extLst>
      <p:ext uri="{BB962C8B-B14F-4D97-AF65-F5344CB8AC3E}">
        <p14:creationId xmlns:p14="http://schemas.microsoft.com/office/powerpoint/2010/main" val="3516699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Top-down vs. bottom-up</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09" y="1124744"/>
            <a:ext cx="651877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76120" y="6444044"/>
            <a:ext cx="3307124" cy="369332"/>
          </a:xfrm>
          <a:prstGeom prst="rect">
            <a:avLst/>
          </a:prstGeom>
        </p:spPr>
        <p:txBody>
          <a:bodyPr wrap="none">
            <a:spAutoFit/>
          </a:bodyPr>
          <a:lstStyle/>
          <a:p>
            <a:r>
              <a:rPr lang="en-US" dirty="0"/>
              <a:t>From Moore et al. (2003) Ecology</a:t>
            </a:r>
            <a:endParaRPr lang="en-GB" dirty="0"/>
          </a:p>
        </p:txBody>
      </p:sp>
      <p:sp>
        <p:nvSpPr>
          <p:cNvPr id="7" name="Rectangle 6"/>
          <p:cNvSpPr/>
          <p:nvPr/>
        </p:nvSpPr>
        <p:spPr>
          <a:xfrm>
            <a:off x="2207568" y="5334308"/>
            <a:ext cx="7848872" cy="830997"/>
          </a:xfrm>
          <a:prstGeom prst="rect">
            <a:avLst/>
          </a:prstGeom>
        </p:spPr>
        <p:txBody>
          <a:bodyPr wrap="square">
            <a:spAutoFit/>
          </a:bodyPr>
          <a:lstStyle/>
          <a:p>
            <a:r>
              <a:rPr lang="en-GB" sz="2400" dirty="0"/>
              <a:t>Plant inputs provide a food source for soil food webs, which liberate nutrients for plant growth</a:t>
            </a:r>
          </a:p>
        </p:txBody>
      </p:sp>
    </p:spTree>
    <p:extLst>
      <p:ext uri="{BB962C8B-B14F-4D97-AF65-F5344CB8AC3E}">
        <p14:creationId xmlns:p14="http://schemas.microsoft.com/office/powerpoint/2010/main" val="2377144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562" y="980728"/>
            <a:ext cx="5412877"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981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Top-down vs. bottom-up</a:t>
            </a:r>
          </a:p>
        </p:txBody>
      </p:sp>
      <p:sp>
        <p:nvSpPr>
          <p:cNvPr id="4" name="Rectangle 3"/>
          <p:cNvSpPr/>
          <p:nvPr/>
        </p:nvSpPr>
        <p:spPr>
          <a:xfrm>
            <a:off x="2207568" y="5334308"/>
            <a:ext cx="7848872" cy="830997"/>
          </a:xfrm>
          <a:prstGeom prst="rect">
            <a:avLst/>
          </a:prstGeom>
        </p:spPr>
        <p:txBody>
          <a:bodyPr wrap="square">
            <a:spAutoFit/>
          </a:bodyPr>
          <a:lstStyle/>
          <a:p>
            <a:r>
              <a:rPr lang="en-GB" sz="2400" dirty="0"/>
              <a:t>Different plant inputs select for different soil food webs, which in turn affect plant nutrient availability </a:t>
            </a:r>
          </a:p>
        </p:txBody>
      </p:sp>
      <p:sp>
        <p:nvSpPr>
          <p:cNvPr id="5" name="Rectangle 4"/>
          <p:cNvSpPr/>
          <p:nvPr/>
        </p:nvSpPr>
        <p:spPr>
          <a:xfrm>
            <a:off x="7176120" y="6444044"/>
            <a:ext cx="3307124" cy="369332"/>
          </a:xfrm>
          <a:prstGeom prst="rect">
            <a:avLst/>
          </a:prstGeom>
        </p:spPr>
        <p:txBody>
          <a:bodyPr wrap="none">
            <a:spAutoFit/>
          </a:bodyPr>
          <a:lstStyle/>
          <a:p>
            <a:r>
              <a:rPr lang="en-US" dirty="0"/>
              <a:t>From Moore et al. (2003) Ecology</a:t>
            </a:r>
            <a:endParaRPr lang="en-GB" dirty="0"/>
          </a:p>
        </p:txBody>
      </p:sp>
    </p:spTree>
    <p:extLst>
      <p:ext uri="{BB962C8B-B14F-4D97-AF65-F5344CB8AC3E}">
        <p14:creationId xmlns:p14="http://schemas.microsoft.com/office/powerpoint/2010/main" val="351125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020" t="2330" r="12255" b="1359"/>
          <a:stretch/>
        </p:blipFill>
        <p:spPr>
          <a:xfrm>
            <a:off x="5231904" y="909344"/>
            <a:ext cx="5345112" cy="5616000"/>
          </a:xfrm>
          <a:prstGeom prst="rect">
            <a:avLst/>
          </a:prstGeom>
        </p:spPr>
      </p:pic>
      <p:sp>
        <p:nvSpPr>
          <p:cNvPr id="5" name="Rectangle 4"/>
          <p:cNvSpPr/>
          <p:nvPr/>
        </p:nvSpPr>
        <p:spPr>
          <a:xfrm>
            <a:off x="1770599" y="6484054"/>
            <a:ext cx="8784976" cy="369332"/>
          </a:xfrm>
          <a:prstGeom prst="rect">
            <a:avLst/>
          </a:prstGeom>
        </p:spPr>
        <p:txBody>
          <a:bodyPr wrap="square">
            <a:spAutoFit/>
          </a:bodyPr>
          <a:lstStyle/>
          <a:p>
            <a:pPr algn="r"/>
            <a:r>
              <a:rPr lang="en-GB" dirty="0"/>
              <a:t>From </a:t>
            </a:r>
            <a:r>
              <a:rPr lang="en-GB" dirty="0" err="1"/>
              <a:t>Scherber</a:t>
            </a:r>
            <a:r>
              <a:rPr lang="en-GB" dirty="0"/>
              <a:t> et al. (2010) Nature</a:t>
            </a:r>
          </a:p>
        </p:txBody>
      </p:sp>
      <p:sp>
        <p:nvSpPr>
          <p:cNvPr id="6" name="Title 1"/>
          <p:cNvSpPr txBox="1">
            <a:spLocks/>
          </p:cNvSpPr>
          <p:nvPr/>
        </p:nvSpPr>
        <p:spPr>
          <a:xfrm>
            <a:off x="1981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Top-down vs. bottom-up</a:t>
            </a:r>
          </a:p>
        </p:txBody>
      </p:sp>
      <p:pic>
        <p:nvPicPr>
          <p:cNvPr id="7" name="Picture 7" descr="JenaExperiment_.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9604" y="945032"/>
            <a:ext cx="3582301" cy="27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23593" y="3789040"/>
            <a:ext cx="2139817" cy="369332"/>
          </a:xfrm>
          <a:prstGeom prst="rect">
            <a:avLst/>
          </a:prstGeom>
        </p:spPr>
        <p:txBody>
          <a:bodyPr wrap="none">
            <a:spAutoFit/>
          </a:bodyPr>
          <a:lstStyle/>
          <a:p>
            <a:pPr algn="r"/>
            <a:r>
              <a:rPr lang="en-GB" dirty="0"/>
              <a:t>The Jena Experiment</a:t>
            </a:r>
          </a:p>
        </p:txBody>
      </p:sp>
    </p:spTree>
    <p:extLst>
      <p:ext uri="{BB962C8B-B14F-4D97-AF65-F5344CB8AC3E}">
        <p14:creationId xmlns:p14="http://schemas.microsoft.com/office/powerpoint/2010/main" val="3567312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stability of soil food webs</a:t>
            </a:r>
          </a:p>
        </p:txBody>
      </p:sp>
      <p:sp>
        <p:nvSpPr>
          <p:cNvPr id="4" name="Content Placeholder 2"/>
          <p:cNvSpPr txBox="1">
            <a:spLocks/>
          </p:cNvSpPr>
          <p:nvPr/>
        </p:nvSpPr>
        <p:spPr>
          <a:xfrm>
            <a:off x="1981200" y="1600201"/>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Food web properties that confer stability:</a:t>
            </a:r>
          </a:p>
          <a:p>
            <a:pPr marL="0" indent="0">
              <a:buNone/>
            </a:pPr>
            <a:r>
              <a:rPr lang="en-US" dirty="0"/>
              <a:t>1. Trophic coherence</a:t>
            </a:r>
          </a:p>
          <a:p>
            <a:pPr marL="0" indent="0">
              <a:buNone/>
            </a:pPr>
            <a:r>
              <a:rPr lang="en-US" dirty="0"/>
              <a:t>2. </a:t>
            </a:r>
            <a:r>
              <a:rPr lang="en-US" dirty="0" err="1"/>
              <a:t>Compartmentalisation</a:t>
            </a:r>
            <a:endParaRPr lang="en-US" dirty="0"/>
          </a:p>
          <a:p>
            <a:pPr marL="0" indent="0">
              <a:buNone/>
            </a:pPr>
            <a:r>
              <a:rPr lang="en-US" dirty="0"/>
              <a:t>3. Many weak links rather than few strong links</a:t>
            </a:r>
          </a:p>
          <a:p>
            <a:pPr marL="0" indent="0">
              <a:buNone/>
            </a:pPr>
            <a:r>
              <a:rPr lang="en-US" dirty="0"/>
              <a:t>4. Asymmetry</a:t>
            </a:r>
          </a:p>
        </p:txBody>
      </p:sp>
    </p:spTree>
    <p:extLst>
      <p:ext uri="{BB962C8B-B14F-4D97-AF65-F5344CB8AC3E}">
        <p14:creationId xmlns:p14="http://schemas.microsoft.com/office/powerpoint/2010/main" val="121977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938" y="2205264"/>
            <a:ext cx="7969858"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981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stability of soil food webs</a:t>
            </a:r>
          </a:p>
        </p:txBody>
      </p:sp>
      <p:sp>
        <p:nvSpPr>
          <p:cNvPr id="2" name="Rectangle 1"/>
          <p:cNvSpPr/>
          <p:nvPr/>
        </p:nvSpPr>
        <p:spPr>
          <a:xfrm>
            <a:off x="2502888" y="1232972"/>
            <a:ext cx="6905480" cy="523220"/>
          </a:xfrm>
          <a:prstGeom prst="rect">
            <a:avLst/>
          </a:prstGeom>
        </p:spPr>
        <p:txBody>
          <a:bodyPr wrap="none">
            <a:spAutoFit/>
          </a:bodyPr>
          <a:lstStyle/>
          <a:p>
            <a:r>
              <a:rPr lang="en-US" sz="2800" dirty="0"/>
              <a:t>Top trophic levels connect lower trophic levels</a:t>
            </a:r>
            <a:endParaRPr lang="en-GB" sz="2800" dirty="0"/>
          </a:p>
        </p:txBody>
      </p:sp>
      <p:sp>
        <p:nvSpPr>
          <p:cNvPr id="5" name="Rectangle 4"/>
          <p:cNvSpPr/>
          <p:nvPr/>
        </p:nvSpPr>
        <p:spPr>
          <a:xfrm>
            <a:off x="1770599" y="6484054"/>
            <a:ext cx="8784976" cy="369332"/>
          </a:xfrm>
          <a:prstGeom prst="rect">
            <a:avLst/>
          </a:prstGeom>
        </p:spPr>
        <p:txBody>
          <a:bodyPr wrap="square">
            <a:spAutoFit/>
          </a:bodyPr>
          <a:lstStyle/>
          <a:p>
            <a:pPr algn="r"/>
            <a:r>
              <a:rPr lang="en-GB" dirty="0"/>
              <a:t>From Rooney et al. (2006) Nature</a:t>
            </a:r>
          </a:p>
        </p:txBody>
      </p:sp>
    </p:spTree>
    <p:extLst>
      <p:ext uri="{BB962C8B-B14F-4D97-AF65-F5344CB8AC3E}">
        <p14:creationId xmlns:p14="http://schemas.microsoft.com/office/powerpoint/2010/main" val="3728833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stability of soil food webs</a:t>
            </a:r>
          </a:p>
        </p:txBody>
      </p:sp>
      <p:sp>
        <p:nvSpPr>
          <p:cNvPr id="3" name="Content Placeholder 2"/>
          <p:cNvSpPr txBox="1">
            <a:spLocks/>
          </p:cNvSpPr>
          <p:nvPr/>
        </p:nvSpPr>
        <p:spPr>
          <a:xfrm>
            <a:off x="1981200" y="1052737"/>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US" sz="2400" dirty="0"/>
              <a:t>Top trophic levels dampen fluctuations of lower trophic levels</a:t>
            </a:r>
          </a:p>
          <a:p>
            <a:pPr>
              <a:buFontTx/>
              <a:buChar char="-"/>
            </a:pPr>
            <a:r>
              <a:rPr lang="en-US" sz="2400" dirty="0"/>
              <a:t>‘Slow’ fungal energy channel contains more weak links and higher trophic levels than bacterial energy channel</a:t>
            </a:r>
          </a:p>
          <a:p>
            <a:pPr>
              <a:buFontTx/>
              <a:buChar char="-"/>
            </a:pPr>
            <a:r>
              <a:rPr lang="en-US" sz="2400" dirty="0"/>
              <a:t>Slow growing organism are more likely to have stress-tolerant traits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753" y="3068960"/>
            <a:ext cx="4510731"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176120" y="6444044"/>
            <a:ext cx="3307124" cy="369332"/>
          </a:xfrm>
          <a:prstGeom prst="rect">
            <a:avLst/>
          </a:prstGeom>
        </p:spPr>
        <p:txBody>
          <a:bodyPr wrap="none">
            <a:spAutoFit/>
          </a:bodyPr>
          <a:lstStyle/>
          <a:p>
            <a:r>
              <a:rPr lang="en-US" dirty="0"/>
              <a:t>From Moore et al. (2003) Ecology</a:t>
            </a:r>
            <a:endParaRPr lang="en-GB" dirty="0"/>
          </a:p>
        </p:txBody>
      </p:sp>
    </p:spTree>
    <p:extLst>
      <p:ext uri="{BB962C8B-B14F-4D97-AF65-F5344CB8AC3E}">
        <p14:creationId xmlns:p14="http://schemas.microsoft.com/office/powerpoint/2010/main" val="1689303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64" y="44624"/>
            <a:ext cx="8229600" cy="1143000"/>
          </a:xfrm>
        </p:spPr>
        <p:txBody>
          <a:bodyPr>
            <a:normAutofit fontScale="90000"/>
          </a:bodyPr>
          <a:lstStyle/>
          <a:p>
            <a:r>
              <a:rPr lang="en-US" dirty="0"/>
              <a:t>Case study on soil food web stability</a:t>
            </a:r>
          </a:p>
        </p:txBody>
      </p:sp>
      <p:cxnSp>
        <p:nvCxnSpPr>
          <p:cNvPr id="4" name="Straight Connector 3"/>
          <p:cNvCxnSpPr/>
          <p:nvPr/>
        </p:nvCxnSpPr>
        <p:spPr>
          <a:xfrm>
            <a:off x="2547739" y="6211590"/>
            <a:ext cx="1800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87501" y="4698827"/>
            <a:ext cx="430887" cy="1531913"/>
          </a:xfrm>
          <a:prstGeom prst="rect">
            <a:avLst/>
          </a:prstGeom>
          <a:noFill/>
        </p:spPr>
        <p:txBody>
          <a:bodyPr vert="vert270">
            <a:spAutoFit/>
          </a:bodyPr>
          <a:lstStyle/>
          <a:p>
            <a:pPr algn="ctr">
              <a:defRPr/>
            </a:pPr>
            <a:r>
              <a:rPr lang="en-GB" sz="1600" dirty="0">
                <a:solidFill>
                  <a:prstClr val="black"/>
                </a:solidFill>
                <a:latin typeface="Calibri"/>
              </a:rPr>
              <a:t>Response</a:t>
            </a:r>
            <a:endParaRPr lang="en-US" sz="1600" dirty="0">
              <a:solidFill>
                <a:prstClr val="black"/>
              </a:solidFill>
              <a:latin typeface="Calibri"/>
            </a:endParaRPr>
          </a:p>
        </p:txBody>
      </p:sp>
      <p:cxnSp>
        <p:nvCxnSpPr>
          <p:cNvPr id="6" name="Straight Connector 5"/>
          <p:cNvCxnSpPr/>
          <p:nvPr/>
        </p:nvCxnSpPr>
        <p:spPr>
          <a:xfrm rot="5400000">
            <a:off x="1827013" y="5490865"/>
            <a:ext cx="1441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547739" y="5095578"/>
            <a:ext cx="1774825" cy="779463"/>
          </a:xfrm>
          <a:custGeom>
            <a:avLst/>
            <a:gdLst>
              <a:gd name="connsiteX0" fmla="*/ 0 w 1774479"/>
              <a:gd name="connsiteY0" fmla="*/ 9053 h 780106"/>
              <a:gd name="connsiteX1" fmla="*/ 199176 w 1774479"/>
              <a:gd name="connsiteY1" fmla="*/ 9053 h 780106"/>
              <a:gd name="connsiteX2" fmla="*/ 289711 w 1774479"/>
              <a:gd name="connsiteY2" fmla="*/ 63373 h 780106"/>
              <a:gd name="connsiteX3" fmla="*/ 362139 w 1774479"/>
              <a:gd name="connsiteY3" fmla="*/ 262550 h 780106"/>
              <a:gd name="connsiteX4" fmla="*/ 398353 w 1774479"/>
              <a:gd name="connsiteY4" fmla="*/ 552261 h 780106"/>
              <a:gd name="connsiteX5" fmla="*/ 425513 w 1774479"/>
              <a:gd name="connsiteY5" fmla="*/ 679009 h 780106"/>
              <a:gd name="connsiteX6" fmla="*/ 470780 w 1774479"/>
              <a:gd name="connsiteY6" fmla="*/ 751437 h 780106"/>
              <a:gd name="connsiteX7" fmla="*/ 552262 w 1774479"/>
              <a:gd name="connsiteY7" fmla="*/ 760490 h 780106"/>
              <a:gd name="connsiteX8" fmla="*/ 706170 w 1774479"/>
              <a:gd name="connsiteY8" fmla="*/ 633742 h 780106"/>
              <a:gd name="connsiteX9" fmla="*/ 932507 w 1774479"/>
              <a:gd name="connsiteY9" fmla="*/ 398352 h 780106"/>
              <a:gd name="connsiteX10" fmla="*/ 1158844 w 1774479"/>
              <a:gd name="connsiteY10" fmla="*/ 235389 h 780106"/>
              <a:gd name="connsiteX11" fmla="*/ 1493822 w 1774479"/>
              <a:gd name="connsiteY11" fmla="*/ 181068 h 780106"/>
              <a:gd name="connsiteX12" fmla="*/ 1774479 w 1774479"/>
              <a:gd name="connsiteY12" fmla="*/ 181068 h 78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4479" h="780106">
                <a:moveTo>
                  <a:pt x="0" y="9053"/>
                </a:moveTo>
                <a:cubicBezTo>
                  <a:pt x="75445" y="4526"/>
                  <a:pt x="150891" y="0"/>
                  <a:pt x="199176" y="9053"/>
                </a:cubicBezTo>
                <a:cubicBezTo>
                  <a:pt x="247461" y="18106"/>
                  <a:pt x="262551" y="21124"/>
                  <a:pt x="289711" y="63373"/>
                </a:cubicBezTo>
                <a:cubicBezTo>
                  <a:pt x="316871" y="105622"/>
                  <a:pt x="344032" y="181069"/>
                  <a:pt x="362139" y="262550"/>
                </a:cubicBezTo>
                <a:cubicBezTo>
                  <a:pt x="380246" y="344031"/>
                  <a:pt x="387791" y="482851"/>
                  <a:pt x="398353" y="552261"/>
                </a:cubicBezTo>
                <a:cubicBezTo>
                  <a:pt x="408915" y="621671"/>
                  <a:pt x="413442" y="645813"/>
                  <a:pt x="425513" y="679009"/>
                </a:cubicBezTo>
                <a:cubicBezTo>
                  <a:pt x="437584" y="712205"/>
                  <a:pt x="449655" y="737857"/>
                  <a:pt x="470780" y="751437"/>
                </a:cubicBezTo>
                <a:cubicBezTo>
                  <a:pt x="491905" y="765017"/>
                  <a:pt x="513030" y="780106"/>
                  <a:pt x="552262" y="760490"/>
                </a:cubicBezTo>
                <a:cubicBezTo>
                  <a:pt x="591494" y="740874"/>
                  <a:pt x="642796" y="694098"/>
                  <a:pt x="706170" y="633742"/>
                </a:cubicBezTo>
                <a:cubicBezTo>
                  <a:pt x="769544" y="573386"/>
                  <a:pt x="857061" y="464744"/>
                  <a:pt x="932507" y="398352"/>
                </a:cubicBezTo>
                <a:cubicBezTo>
                  <a:pt x="1007953" y="331960"/>
                  <a:pt x="1065292" y="271603"/>
                  <a:pt x="1158844" y="235389"/>
                </a:cubicBezTo>
                <a:cubicBezTo>
                  <a:pt x="1252397" y="199175"/>
                  <a:pt x="1391216" y="190121"/>
                  <a:pt x="1493822" y="181068"/>
                </a:cubicBezTo>
                <a:cubicBezTo>
                  <a:pt x="1596428" y="172015"/>
                  <a:pt x="1685453" y="176541"/>
                  <a:pt x="1774479" y="181068"/>
                </a:cubicBez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8" name="Straight Arrow Connector 7"/>
          <p:cNvCxnSpPr/>
          <p:nvPr/>
        </p:nvCxnSpPr>
        <p:spPr>
          <a:xfrm rot="5400000">
            <a:off x="2331045" y="5490071"/>
            <a:ext cx="720725" cy="1588"/>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024114" y="5598815"/>
            <a:ext cx="503237" cy="1588"/>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32"/>
          <p:cNvSpPr txBox="1">
            <a:spLocks noChangeArrowheads="1"/>
          </p:cNvSpPr>
          <p:nvPr/>
        </p:nvSpPr>
        <p:spPr bwMode="auto">
          <a:xfrm>
            <a:off x="2836664" y="6211591"/>
            <a:ext cx="1223963" cy="338137"/>
          </a:xfrm>
          <a:prstGeom prst="rect">
            <a:avLst/>
          </a:prstGeom>
          <a:noFill/>
          <a:ln w="9525">
            <a:noFill/>
            <a:miter lim="800000"/>
            <a:headEnd/>
            <a:tailEnd/>
          </a:ln>
        </p:spPr>
        <p:txBody>
          <a:bodyPr>
            <a:spAutoFit/>
          </a:bodyPr>
          <a:lstStyle/>
          <a:p>
            <a:pPr algn="ctr">
              <a:defRPr/>
            </a:pPr>
            <a:r>
              <a:rPr lang="en-GB" sz="1600">
                <a:solidFill>
                  <a:prstClr val="black"/>
                </a:solidFill>
                <a:latin typeface="Calibri"/>
              </a:rPr>
              <a:t>Time</a:t>
            </a:r>
            <a:endParaRPr lang="en-US" sz="1600">
              <a:solidFill>
                <a:prstClr val="black"/>
              </a:solidFill>
              <a:latin typeface="Calibri"/>
            </a:endParaRPr>
          </a:p>
        </p:txBody>
      </p:sp>
      <p:cxnSp>
        <p:nvCxnSpPr>
          <p:cNvPr id="11" name="Straight Arrow Connector 10"/>
          <p:cNvCxnSpPr/>
          <p:nvPr/>
        </p:nvCxnSpPr>
        <p:spPr>
          <a:xfrm rot="5400000">
            <a:off x="2547739" y="4698703"/>
            <a:ext cx="57626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44"/>
          <p:cNvSpPr txBox="1">
            <a:spLocks noChangeArrowheads="1"/>
          </p:cNvSpPr>
          <p:nvPr/>
        </p:nvSpPr>
        <p:spPr bwMode="auto">
          <a:xfrm>
            <a:off x="2260401" y="4122441"/>
            <a:ext cx="1223962" cy="338137"/>
          </a:xfrm>
          <a:prstGeom prst="rect">
            <a:avLst/>
          </a:prstGeom>
          <a:noFill/>
          <a:ln w="9525">
            <a:noFill/>
            <a:miter lim="800000"/>
            <a:headEnd/>
            <a:tailEnd/>
          </a:ln>
        </p:spPr>
        <p:txBody>
          <a:bodyPr>
            <a:spAutoFit/>
          </a:bodyPr>
          <a:lstStyle/>
          <a:p>
            <a:pPr algn="ctr">
              <a:defRPr/>
            </a:pPr>
            <a:r>
              <a:rPr lang="en-GB" sz="1600" dirty="0">
                <a:solidFill>
                  <a:prstClr val="black"/>
                </a:solidFill>
                <a:latin typeface="Calibri"/>
              </a:rPr>
              <a:t>Disturbance</a:t>
            </a:r>
            <a:endParaRPr lang="en-US" sz="1600" dirty="0">
              <a:solidFill>
                <a:prstClr val="black"/>
              </a:solidFill>
              <a:latin typeface="Calibri"/>
            </a:endParaRPr>
          </a:p>
        </p:txBody>
      </p:sp>
      <p:cxnSp>
        <p:nvCxnSpPr>
          <p:cNvPr id="13" name="Straight Connector 12"/>
          <p:cNvCxnSpPr/>
          <p:nvPr/>
        </p:nvCxnSpPr>
        <p:spPr>
          <a:xfrm>
            <a:off x="2547738" y="5086052"/>
            <a:ext cx="1728788" cy="0"/>
          </a:xfrm>
          <a:prstGeom prst="line">
            <a:avLst/>
          </a:prstGeom>
          <a:ln w="127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5140127" y="4184352"/>
            <a:ext cx="3024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2000" dirty="0">
                <a:solidFill>
                  <a:srgbClr val="C00000"/>
                </a:solidFill>
                <a:latin typeface="Trebuchet MS" pitchFamily="34" charset="0"/>
              </a:rPr>
              <a:t>Resistance:</a:t>
            </a:r>
          </a:p>
          <a:p>
            <a:pPr eaLnBrk="1" hangingPunct="1">
              <a:defRPr/>
            </a:pPr>
            <a:r>
              <a:rPr lang="en-GB" sz="2000" dirty="0">
                <a:solidFill>
                  <a:srgbClr val="C00000"/>
                </a:solidFill>
                <a:latin typeface="Trebuchet MS" pitchFamily="34" charset="0"/>
              </a:rPr>
              <a:t>Immediate response to disturbance</a:t>
            </a:r>
            <a:endParaRPr lang="en-US" sz="2000" dirty="0">
              <a:solidFill>
                <a:srgbClr val="C00000"/>
              </a:solidFill>
              <a:latin typeface="Trebuchet MS" pitchFamily="34" charset="0"/>
            </a:endParaRPr>
          </a:p>
        </p:txBody>
      </p:sp>
      <p:sp>
        <p:nvSpPr>
          <p:cNvPr id="15" name="TextBox 14"/>
          <p:cNvSpPr txBox="1">
            <a:spLocks noChangeArrowheads="1"/>
          </p:cNvSpPr>
          <p:nvPr/>
        </p:nvSpPr>
        <p:spPr bwMode="auto">
          <a:xfrm>
            <a:off x="5140127" y="5274966"/>
            <a:ext cx="28082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2000" dirty="0">
                <a:solidFill>
                  <a:srgbClr val="00B050"/>
                </a:solidFill>
                <a:latin typeface="Trebuchet MS" pitchFamily="34" charset="0"/>
              </a:rPr>
              <a:t>Resilience:</a:t>
            </a:r>
          </a:p>
          <a:p>
            <a:pPr eaLnBrk="1" hangingPunct="1">
              <a:defRPr/>
            </a:pPr>
            <a:r>
              <a:rPr lang="en-GB" sz="2000" dirty="0">
                <a:solidFill>
                  <a:srgbClr val="00B050"/>
                </a:solidFill>
                <a:latin typeface="Trebuchet MS" pitchFamily="34" charset="0"/>
              </a:rPr>
              <a:t>Magnitude and speed of return to initial state</a:t>
            </a:r>
            <a:endParaRPr lang="en-US" sz="2000" dirty="0">
              <a:solidFill>
                <a:srgbClr val="00B050"/>
              </a:solidFill>
              <a:latin typeface="Trebuchet MS" pitchFamily="34" charset="0"/>
            </a:endParaRPr>
          </a:p>
        </p:txBody>
      </p:sp>
      <p:cxnSp>
        <p:nvCxnSpPr>
          <p:cNvPr id="16" name="Straight Arrow Connector 15"/>
          <p:cNvCxnSpPr/>
          <p:nvPr/>
        </p:nvCxnSpPr>
        <p:spPr>
          <a:xfrm>
            <a:off x="3268463" y="5851227"/>
            <a:ext cx="935038" cy="1588"/>
          </a:xfrm>
          <a:prstGeom prst="straightConnector1">
            <a:avLst/>
          </a:prstGeom>
          <a:ln w="127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1916832"/>
            <a:ext cx="7156695"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351584" y="1052737"/>
            <a:ext cx="7776864" cy="584775"/>
          </a:xfrm>
          <a:prstGeom prst="rect">
            <a:avLst/>
          </a:prstGeom>
        </p:spPr>
        <p:txBody>
          <a:bodyPr wrap="square">
            <a:spAutoFit/>
          </a:bodyPr>
          <a:lstStyle/>
          <a:p>
            <a:r>
              <a:rPr lang="en-US" sz="3200" dirty="0"/>
              <a:t>What do we mean by stability?</a:t>
            </a:r>
          </a:p>
        </p:txBody>
      </p:sp>
    </p:spTree>
    <p:extLst>
      <p:ext uri="{BB962C8B-B14F-4D97-AF65-F5344CB8AC3E}">
        <p14:creationId xmlns:p14="http://schemas.microsoft.com/office/powerpoint/2010/main" val="157730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4" y="1574801"/>
            <a:ext cx="2162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1574801"/>
            <a:ext cx="2160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1574801"/>
            <a:ext cx="2160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1574801"/>
            <a:ext cx="21605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34"/>
          <p:cNvSpPr txBox="1">
            <a:spLocks noChangeArrowheads="1"/>
          </p:cNvSpPr>
          <p:nvPr/>
        </p:nvSpPr>
        <p:spPr bwMode="auto">
          <a:xfrm>
            <a:off x="1631950" y="1916113"/>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Control</a:t>
            </a:r>
            <a:endParaRPr lang="en-US" altLang="en-US" sz="2000">
              <a:solidFill>
                <a:schemeClr val="bg1"/>
              </a:solidFill>
            </a:endParaRPr>
          </a:p>
        </p:txBody>
      </p:sp>
      <p:sp>
        <p:nvSpPr>
          <p:cNvPr id="61447" name="TextBox 35"/>
          <p:cNvSpPr txBox="1">
            <a:spLocks noChangeArrowheads="1"/>
          </p:cNvSpPr>
          <p:nvPr/>
        </p:nvSpPr>
        <p:spPr bwMode="auto">
          <a:xfrm>
            <a:off x="6167438" y="1916113"/>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Control</a:t>
            </a:r>
            <a:endParaRPr lang="en-US" altLang="en-US" sz="2000">
              <a:solidFill>
                <a:schemeClr val="bg1"/>
              </a:solidFill>
            </a:endParaRPr>
          </a:p>
        </p:txBody>
      </p:sp>
      <p:sp>
        <p:nvSpPr>
          <p:cNvPr id="61448" name="TextBox 36"/>
          <p:cNvSpPr txBox="1">
            <a:spLocks noChangeArrowheads="1"/>
          </p:cNvSpPr>
          <p:nvPr/>
        </p:nvSpPr>
        <p:spPr bwMode="auto">
          <a:xfrm>
            <a:off x="8399463" y="1916113"/>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Drought</a:t>
            </a:r>
            <a:endParaRPr lang="en-US" altLang="en-US" sz="2000">
              <a:solidFill>
                <a:schemeClr val="bg1"/>
              </a:solidFill>
            </a:endParaRPr>
          </a:p>
        </p:txBody>
      </p:sp>
      <p:sp>
        <p:nvSpPr>
          <p:cNvPr id="61449" name="TextBox 37"/>
          <p:cNvSpPr txBox="1">
            <a:spLocks noChangeArrowheads="1"/>
          </p:cNvSpPr>
          <p:nvPr/>
        </p:nvSpPr>
        <p:spPr bwMode="auto">
          <a:xfrm>
            <a:off x="4008438" y="19161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Drought</a:t>
            </a:r>
            <a:endParaRPr lang="en-US" altLang="en-US" sz="2000">
              <a:solidFill>
                <a:schemeClr val="bg1"/>
              </a:solidFill>
            </a:endParaRPr>
          </a:p>
        </p:txBody>
      </p:sp>
      <p:sp>
        <p:nvSpPr>
          <p:cNvPr id="23" name="TextBox 22"/>
          <p:cNvSpPr txBox="1"/>
          <p:nvPr/>
        </p:nvSpPr>
        <p:spPr>
          <a:xfrm>
            <a:off x="2381250" y="1034504"/>
            <a:ext cx="2857500" cy="522288"/>
          </a:xfrm>
          <a:prstGeom prst="rect">
            <a:avLst/>
          </a:prstGeom>
          <a:noFill/>
        </p:spPr>
        <p:txBody>
          <a:bodyPr>
            <a:spAutoFit/>
          </a:bodyPr>
          <a:lstStyle/>
          <a:p>
            <a:pPr algn="ctr">
              <a:defRPr/>
            </a:pPr>
            <a:r>
              <a:rPr lang="en-GB" sz="2800" dirty="0"/>
              <a:t>Wheat</a:t>
            </a:r>
            <a:endParaRPr lang="en-US" sz="2800" dirty="0"/>
          </a:p>
        </p:txBody>
      </p:sp>
      <p:sp>
        <p:nvSpPr>
          <p:cNvPr id="24" name="TextBox 23"/>
          <p:cNvSpPr txBox="1"/>
          <p:nvPr/>
        </p:nvSpPr>
        <p:spPr>
          <a:xfrm>
            <a:off x="6881813" y="1034504"/>
            <a:ext cx="2857500" cy="522288"/>
          </a:xfrm>
          <a:prstGeom prst="rect">
            <a:avLst/>
          </a:prstGeom>
          <a:noFill/>
        </p:spPr>
        <p:txBody>
          <a:bodyPr>
            <a:spAutoFit/>
          </a:bodyPr>
          <a:lstStyle/>
          <a:p>
            <a:pPr algn="ctr">
              <a:defRPr/>
            </a:pPr>
            <a:r>
              <a:rPr lang="en-GB" sz="2800" dirty="0"/>
              <a:t>Grass</a:t>
            </a:r>
            <a:endParaRPr lang="en-US" sz="2800" dirty="0"/>
          </a:p>
        </p:txBody>
      </p:sp>
      <p:grpSp>
        <p:nvGrpSpPr>
          <p:cNvPr id="2" name="Group 351"/>
          <p:cNvGrpSpPr>
            <a:grpSpLocks noChangeAspect="1"/>
          </p:cNvGrpSpPr>
          <p:nvPr/>
        </p:nvGrpSpPr>
        <p:grpSpPr bwMode="auto">
          <a:xfrm>
            <a:off x="1558926" y="3932239"/>
            <a:ext cx="2525713" cy="1798637"/>
            <a:chOff x="4572000" y="1844824"/>
            <a:chExt cx="3960019" cy="2822575"/>
          </a:xfrm>
        </p:grpSpPr>
        <p:grpSp>
          <p:nvGrpSpPr>
            <p:cNvPr id="61511" name="Group 33"/>
            <p:cNvGrpSpPr>
              <a:grpSpLocks noChangeAspect="1"/>
            </p:cNvGrpSpPr>
            <p:nvPr/>
          </p:nvGrpSpPr>
          <p:grpSpPr bwMode="auto">
            <a:xfrm>
              <a:off x="4572000" y="1844824"/>
              <a:ext cx="3960019" cy="2822575"/>
              <a:chOff x="468313" y="1168400"/>
              <a:chExt cx="7920037" cy="5645150"/>
            </a:xfrm>
          </p:grpSpPr>
          <p:pic>
            <p:nvPicPr>
              <p:cNvPr id="61515" name="Picture 44" descr="foodweb pla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168400"/>
                <a:ext cx="792003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6" name="Group 2"/>
              <p:cNvGrpSpPr>
                <a:grpSpLocks/>
              </p:cNvGrpSpPr>
              <p:nvPr/>
            </p:nvGrpSpPr>
            <p:grpSpPr bwMode="auto">
              <a:xfrm>
                <a:off x="2050943" y="1628775"/>
                <a:ext cx="3457680" cy="3529014"/>
                <a:chOff x="2050932" y="1099515"/>
                <a:chExt cx="3457699" cy="3529014"/>
              </a:xfrm>
            </p:grpSpPr>
            <p:sp>
              <p:nvSpPr>
                <p:cNvPr id="66" name="Line 5"/>
                <p:cNvSpPr>
                  <a:spLocks noChangeShapeType="1"/>
                </p:cNvSpPr>
                <p:nvPr/>
              </p:nvSpPr>
              <p:spPr bwMode="auto">
                <a:xfrm>
                  <a:off x="3350587" y="1775145"/>
                  <a:ext cx="861201" cy="0"/>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67" name="Line 6"/>
                <p:cNvSpPr>
                  <a:spLocks noChangeShapeType="1"/>
                </p:cNvSpPr>
                <p:nvPr/>
              </p:nvSpPr>
              <p:spPr bwMode="auto">
                <a:xfrm>
                  <a:off x="2285285" y="3115431"/>
                  <a:ext cx="428112" cy="214248"/>
                </a:xfrm>
                <a:prstGeom prst="line">
                  <a:avLst/>
                </a:prstGeom>
                <a:noFill/>
                <a:ln w="38100">
                  <a:solidFill>
                    <a:srgbClr val="FFC000"/>
                  </a:solidFill>
                  <a:round/>
                  <a:headEnd/>
                  <a:tailEnd type="triangle" w="med" len="med"/>
                </a:ln>
                <a:effectLst/>
              </p:spPr>
              <p:txBody>
                <a:bodyPr/>
                <a:lstStyle/>
                <a:p>
                  <a:pPr>
                    <a:defRPr/>
                  </a:pPr>
                  <a:endParaRPr lang="en-US"/>
                </a:p>
              </p:txBody>
            </p:sp>
            <p:sp>
              <p:nvSpPr>
                <p:cNvPr id="68" name="Line 7"/>
                <p:cNvSpPr>
                  <a:spLocks noChangeShapeType="1"/>
                </p:cNvSpPr>
                <p:nvPr/>
              </p:nvSpPr>
              <p:spPr bwMode="auto">
                <a:xfrm>
                  <a:off x="3494949" y="3504064"/>
                  <a:ext cx="433092" cy="0"/>
                </a:xfrm>
                <a:prstGeom prst="line">
                  <a:avLst/>
                </a:prstGeom>
                <a:noFill/>
                <a:ln w="38100">
                  <a:solidFill>
                    <a:srgbClr val="FFC000"/>
                  </a:solidFill>
                  <a:round/>
                  <a:headEnd/>
                  <a:tailEnd type="triangle" w="med" len="med"/>
                </a:ln>
                <a:effectLst/>
              </p:spPr>
              <p:txBody>
                <a:bodyPr/>
                <a:lstStyle/>
                <a:p>
                  <a:pPr>
                    <a:defRPr/>
                  </a:pPr>
                  <a:endParaRPr lang="en-US"/>
                </a:p>
              </p:txBody>
            </p:sp>
            <p:sp>
              <p:nvSpPr>
                <p:cNvPr id="69" name="Line 8"/>
                <p:cNvSpPr>
                  <a:spLocks noChangeShapeType="1"/>
                </p:cNvSpPr>
                <p:nvPr/>
              </p:nvSpPr>
              <p:spPr bwMode="auto">
                <a:xfrm>
                  <a:off x="3275915" y="3982382"/>
                  <a:ext cx="507761" cy="647722"/>
                </a:xfrm>
                <a:prstGeom prst="line">
                  <a:avLst/>
                </a:prstGeom>
                <a:noFill/>
                <a:ln w="38100">
                  <a:solidFill>
                    <a:srgbClr val="FFC000"/>
                  </a:solidFill>
                  <a:round/>
                  <a:headEnd/>
                  <a:tailEnd type="triangle" w="med" len="med"/>
                </a:ln>
                <a:effectLst/>
              </p:spPr>
              <p:txBody>
                <a:bodyPr/>
                <a:lstStyle/>
                <a:p>
                  <a:pPr>
                    <a:defRPr/>
                  </a:pPr>
                  <a:endParaRPr lang="en-US"/>
                </a:p>
              </p:txBody>
            </p:sp>
            <p:sp>
              <p:nvSpPr>
                <p:cNvPr id="70" name="Line 9"/>
                <p:cNvSpPr>
                  <a:spLocks noChangeShapeType="1"/>
                </p:cNvSpPr>
                <p:nvPr/>
              </p:nvSpPr>
              <p:spPr bwMode="auto">
                <a:xfrm flipV="1">
                  <a:off x="4644880" y="1555916"/>
                  <a:ext cx="791508" cy="219229"/>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71" name="Line 18"/>
                <p:cNvSpPr>
                  <a:spLocks noChangeShapeType="1"/>
                </p:cNvSpPr>
                <p:nvPr/>
              </p:nvSpPr>
              <p:spPr bwMode="auto">
                <a:xfrm flipV="1">
                  <a:off x="3275915" y="1097528"/>
                  <a:ext cx="2235146" cy="214245"/>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28755" name="Line 20"/>
                <p:cNvSpPr>
                  <a:spLocks noChangeShapeType="1"/>
                </p:cNvSpPr>
                <p:nvPr/>
              </p:nvSpPr>
              <p:spPr bwMode="auto">
                <a:xfrm>
                  <a:off x="2270349" y="2348129"/>
                  <a:ext cx="0" cy="0"/>
                </a:xfrm>
                <a:prstGeom prst="line">
                  <a:avLst/>
                </a:prstGeom>
                <a:noFill/>
                <a:ln w="9525">
                  <a:solidFill>
                    <a:schemeClr val="tx1"/>
                  </a:solidFill>
                  <a:round/>
                  <a:headEnd/>
                  <a:tailEnd type="triangle" w="med" len="med"/>
                </a:ln>
                <a:effectLst>
                  <a:outerShdw blurRad="63500" dist="46662" dir="3284183" algn="ctr" rotWithShape="0">
                    <a:schemeClr val="tx2">
                      <a:alpha val="74997"/>
                    </a:schemeClr>
                  </a:outer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ＭＳ Ｐゴシック" charset="0"/>
                  </a:endParaRPr>
                </a:p>
              </p:txBody>
            </p:sp>
            <p:sp>
              <p:nvSpPr>
                <p:cNvPr id="73" name="Line 4"/>
                <p:cNvSpPr>
                  <a:spLocks noChangeShapeType="1"/>
                </p:cNvSpPr>
                <p:nvPr/>
              </p:nvSpPr>
              <p:spPr bwMode="auto">
                <a:xfrm flipV="1">
                  <a:off x="2051315" y="2278374"/>
                  <a:ext cx="433092" cy="433477"/>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grpSp>
          <p:sp>
            <p:nvSpPr>
              <p:cNvPr id="65" name="Rectangle 64"/>
              <p:cNvSpPr/>
              <p:nvPr/>
            </p:nvSpPr>
            <p:spPr>
              <a:xfrm>
                <a:off x="901403" y="4940137"/>
                <a:ext cx="2304823" cy="1081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 name="Rectangle 59"/>
            <p:cNvSpPr/>
            <p:nvPr/>
          </p:nvSpPr>
          <p:spPr>
            <a:xfrm>
              <a:off x="7163062" y="2853776"/>
              <a:ext cx="216543" cy="115095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473605" y="4111853"/>
              <a:ext cx="331039" cy="46835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7740513" y="2564792"/>
              <a:ext cx="719324" cy="719969"/>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154"/>
          <p:cNvGrpSpPr>
            <a:grpSpLocks noChangeAspect="1"/>
          </p:cNvGrpSpPr>
          <p:nvPr/>
        </p:nvGrpSpPr>
        <p:grpSpPr bwMode="auto">
          <a:xfrm>
            <a:off x="8112126" y="3932239"/>
            <a:ext cx="2525713" cy="1798637"/>
            <a:chOff x="468313" y="1168400"/>
            <a:chExt cx="7920037" cy="5645150"/>
          </a:xfrm>
        </p:grpSpPr>
        <p:pic>
          <p:nvPicPr>
            <p:cNvPr id="61495" name="Picture 44" descr="foodweb pla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168400"/>
              <a:ext cx="792003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6" name="Group 2"/>
            <p:cNvGrpSpPr>
              <a:grpSpLocks/>
            </p:cNvGrpSpPr>
            <p:nvPr/>
          </p:nvGrpSpPr>
          <p:grpSpPr bwMode="auto">
            <a:xfrm>
              <a:off x="2050950" y="1628775"/>
              <a:ext cx="4897539" cy="3554414"/>
              <a:chOff x="2050932" y="1099515"/>
              <a:chExt cx="4897572" cy="3554414"/>
            </a:xfrm>
          </p:grpSpPr>
          <p:sp>
            <p:nvSpPr>
              <p:cNvPr id="78" name="Line 4"/>
              <p:cNvSpPr>
                <a:spLocks noChangeShapeType="1"/>
              </p:cNvSpPr>
              <p:nvPr/>
            </p:nvSpPr>
            <p:spPr bwMode="auto">
              <a:xfrm flipV="1">
                <a:off x="2051305" y="2278375"/>
                <a:ext cx="433093" cy="433478"/>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79" name="Line 5"/>
              <p:cNvSpPr>
                <a:spLocks noChangeShapeType="1"/>
              </p:cNvSpPr>
              <p:nvPr/>
            </p:nvSpPr>
            <p:spPr bwMode="auto">
              <a:xfrm>
                <a:off x="3350580" y="1775146"/>
                <a:ext cx="861202" cy="0"/>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80" name="Line 6"/>
              <p:cNvSpPr>
                <a:spLocks noChangeShapeType="1"/>
              </p:cNvSpPr>
              <p:nvPr/>
            </p:nvSpPr>
            <p:spPr bwMode="auto">
              <a:xfrm>
                <a:off x="2285275" y="3115432"/>
                <a:ext cx="428113" cy="214248"/>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baseline="-25000"/>
              </a:p>
            </p:txBody>
          </p:sp>
          <p:sp>
            <p:nvSpPr>
              <p:cNvPr id="81" name="Line 7"/>
              <p:cNvSpPr>
                <a:spLocks noChangeShapeType="1"/>
              </p:cNvSpPr>
              <p:nvPr/>
            </p:nvSpPr>
            <p:spPr bwMode="auto">
              <a:xfrm>
                <a:off x="3494942" y="3499085"/>
                <a:ext cx="428113" cy="0"/>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baseline="-25000"/>
              </a:p>
            </p:txBody>
          </p:sp>
          <p:sp>
            <p:nvSpPr>
              <p:cNvPr id="82" name="Line 8"/>
              <p:cNvSpPr>
                <a:spLocks noChangeShapeType="1"/>
              </p:cNvSpPr>
              <p:nvPr/>
            </p:nvSpPr>
            <p:spPr bwMode="auto">
              <a:xfrm>
                <a:off x="3275907" y="3982384"/>
                <a:ext cx="502785" cy="647723"/>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baseline="-25000"/>
              </a:p>
            </p:txBody>
          </p:sp>
          <p:sp>
            <p:nvSpPr>
              <p:cNvPr id="83" name="Line 9"/>
              <p:cNvSpPr>
                <a:spLocks noChangeShapeType="1"/>
              </p:cNvSpPr>
              <p:nvPr/>
            </p:nvSpPr>
            <p:spPr bwMode="auto">
              <a:xfrm flipV="1">
                <a:off x="4644875" y="1555917"/>
                <a:ext cx="791510" cy="219229"/>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84" name="Line 10"/>
              <p:cNvSpPr>
                <a:spLocks noChangeShapeType="1"/>
              </p:cNvSpPr>
              <p:nvPr/>
            </p:nvSpPr>
            <p:spPr bwMode="auto">
              <a:xfrm>
                <a:off x="4719544" y="3499085"/>
                <a:ext cx="791513" cy="0"/>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baseline="-25000"/>
              </a:p>
            </p:txBody>
          </p:sp>
          <p:sp>
            <p:nvSpPr>
              <p:cNvPr id="85" name="Line 11"/>
              <p:cNvSpPr>
                <a:spLocks noChangeShapeType="1"/>
              </p:cNvSpPr>
              <p:nvPr/>
            </p:nvSpPr>
            <p:spPr bwMode="auto">
              <a:xfrm flipV="1">
                <a:off x="4644875" y="4151789"/>
                <a:ext cx="791510" cy="503232"/>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baseline="-25000"/>
              </a:p>
            </p:txBody>
          </p:sp>
          <p:sp>
            <p:nvSpPr>
              <p:cNvPr id="86" name="Line 12"/>
              <p:cNvSpPr>
                <a:spLocks noChangeShapeType="1"/>
              </p:cNvSpPr>
              <p:nvPr/>
            </p:nvSpPr>
            <p:spPr bwMode="auto">
              <a:xfrm>
                <a:off x="4644875" y="2278375"/>
                <a:ext cx="866182" cy="647723"/>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87" name="Line 13"/>
              <p:cNvSpPr>
                <a:spLocks noChangeShapeType="1"/>
              </p:cNvSpPr>
              <p:nvPr/>
            </p:nvSpPr>
            <p:spPr bwMode="auto">
              <a:xfrm>
                <a:off x="6516625" y="1700407"/>
                <a:ext cx="433089" cy="358739"/>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88" name="Line 14"/>
              <p:cNvSpPr>
                <a:spLocks noChangeShapeType="1"/>
              </p:cNvSpPr>
              <p:nvPr/>
            </p:nvSpPr>
            <p:spPr bwMode="auto">
              <a:xfrm flipV="1">
                <a:off x="6158205" y="3070592"/>
                <a:ext cx="647148" cy="288984"/>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89" name="Line 18"/>
              <p:cNvSpPr>
                <a:spLocks noChangeShapeType="1"/>
              </p:cNvSpPr>
              <p:nvPr/>
            </p:nvSpPr>
            <p:spPr bwMode="auto">
              <a:xfrm flipV="1">
                <a:off x="3275907" y="1097528"/>
                <a:ext cx="2235150" cy="214245"/>
              </a:xfrm>
              <a:prstGeom prst="line">
                <a:avLst/>
              </a:prstGeom>
              <a:noFill/>
              <a:ln w="38100">
                <a:solidFill>
                  <a:srgbClr val="00B0F0"/>
                </a:solidFill>
                <a:round/>
                <a:headEnd/>
                <a:tailEnd type="triangle" w="med" len="med"/>
              </a:ln>
              <a:effectLst/>
            </p:spPr>
            <p:txBody>
              <a:bodyPr/>
              <a:lstStyle/>
              <a:p>
                <a:pPr>
                  <a:defRPr/>
                </a:pPr>
                <a:endParaRPr lang="en-US" baseline="-25000"/>
              </a:p>
            </p:txBody>
          </p:sp>
          <p:sp>
            <p:nvSpPr>
              <p:cNvPr id="28741" name="Line 20"/>
              <p:cNvSpPr>
                <a:spLocks noChangeShapeType="1"/>
              </p:cNvSpPr>
              <p:nvPr/>
            </p:nvSpPr>
            <p:spPr bwMode="auto">
              <a:xfrm>
                <a:off x="2270340" y="2348130"/>
                <a:ext cx="0" cy="0"/>
              </a:xfrm>
              <a:prstGeom prst="line">
                <a:avLst/>
              </a:prstGeom>
              <a:noFill/>
              <a:ln w="9525">
                <a:solidFill>
                  <a:schemeClr val="tx1"/>
                </a:solidFill>
                <a:round/>
                <a:headEnd/>
                <a:tailEnd type="triangle" w="med" len="med"/>
              </a:ln>
              <a:effectLst>
                <a:outerShdw blurRad="63500" dist="46662" dir="3284183" algn="ctr" rotWithShape="0">
                  <a:schemeClr val="tx2">
                    <a:alpha val="74997"/>
                  </a:schemeClr>
                </a:outer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ＭＳ Ｐゴシック" charset="0"/>
                </a:endParaRPr>
              </a:p>
            </p:txBody>
          </p:sp>
        </p:grpSp>
        <p:sp>
          <p:nvSpPr>
            <p:cNvPr id="77" name="Rectangle 76"/>
            <p:cNvSpPr/>
            <p:nvPr/>
          </p:nvSpPr>
          <p:spPr>
            <a:xfrm>
              <a:off x="901403" y="4940137"/>
              <a:ext cx="2304823" cy="1081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351"/>
          <p:cNvGrpSpPr>
            <a:grpSpLocks noChangeAspect="1"/>
          </p:cNvGrpSpPr>
          <p:nvPr/>
        </p:nvGrpSpPr>
        <p:grpSpPr bwMode="auto">
          <a:xfrm>
            <a:off x="3648076" y="3932239"/>
            <a:ext cx="2525713" cy="1800225"/>
            <a:chOff x="4572000" y="1844824"/>
            <a:chExt cx="3960019" cy="2822575"/>
          </a:xfrm>
        </p:grpSpPr>
        <p:grpSp>
          <p:nvGrpSpPr>
            <p:cNvPr id="61480" name="Group 33"/>
            <p:cNvGrpSpPr>
              <a:grpSpLocks noChangeAspect="1"/>
            </p:cNvGrpSpPr>
            <p:nvPr/>
          </p:nvGrpSpPr>
          <p:grpSpPr bwMode="auto">
            <a:xfrm>
              <a:off x="4572000" y="1844824"/>
              <a:ext cx="3960019" cy="2822575"/>
              <a:chOff x="468313" y="1168400"/>
              <a:chExt cx="7920037" cy="5645150"/>
            </a:xfrm>
          </p:grpSpPr>
          <p:pic>
            <p:nvPicPr>
              <p:cNvPr id="61484" name="Picture 44" descr="foodweb pla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168400"/>
                <a:ext cx="792003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5" name="Group 2"/>
              <p:cNvGrpSpPr>
                <a:grpSpLocks/>
              </p:cNvGrpSpPr>
              <p:nvPr/>
            </p:nvGrpSpPr>
            <p:grpSpPr bwMode="auto">
              <a:xfrm>
                <a:off x="2050941" y="1628775"/>
                <a:ext cx="3457680" cy="3529014"/>
                <a:chOff x="2050932" y="1099515"/>
                <a:chExt cx="3457699" cy="3529014"/>
              </a:xfrm>
            </p:grpSpPr>
            <p:sp>
              <p:nvSpPr>
                <p:cNvPr id="121" name="Line 5"/>
                <p:cNvSpPr>
                  <a:spLocks noChangeShapeType="1"/>
                </p:cNvSpPr>
                <p:nvPr/>
              </p:nvSpPr>
              <p:spPr bwMode="auto">
                <a:xfrm>
                  <a:off x="3350587" y="1774145"/>
                  <a:ext cx="861201" cy="0"/>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122" name="Line 6"/>
                <p:cNvSpPr>
                  <a:spLocks noChangeShapeType="1"/>
                </p:cNvSpPr>
                <p:nvPr/>
              </p:nvSpPr>
              <p:spPr bwMode="auto">
                <a:xfrm>
                  <a:off x="2285285" y="3113249"/>
                  <a:ext cx="428112" cy="214059"/>
                </a:xfrm>
                <a:prstGeom prst="line">
                  <a:avLst/>
                </a:prstGeom>
                <a:noFill/>
                <a:ln w="9525">
                  <a:solidFill>
                    <a:srgbClr val="FFC000"/>
                  </a:solidFill>
                  <a:round/>
                  <a:headEnd/>
                  <a:tailEnd type="triangle" w="med" len="med"/>
                </a:ln>
                <a:effectLst/>
              </p:spPr>
              <p:txBody>
                <a:bodyPr/>
                <a:lstStyle/>
                <a:p>
                  <a:pPr>
                    <a:defRPr/>
                  </a:pPr>
                  <a:endParaRPr lang="en-US"/>
                </a:p>
              </p:txBody>
            </p:sp>
            <p:sp>
              <p:nvSpPr>
                <p:cNvPr id="123" name="Line 7"/>
                <p:cNvSpPr>
                  <a:spLocks noChangeShapeType="1"/>
                </p:cNvSpPr>
                <p:nvPr/>
              </p:nvSpPr>
              <p:spPr bwMode="auto">
                <a:xfrm>
                  <a:off x="3494949" y="3501540"/>
                  <a:ext cx="433092" cy="0"/>
                </a:xfrm>
                <a:prstGeom prst="line">
                  <a:avLst/>
                </a:prstGeom>
                <a:noFill/>
                <a:ln w="9525">
                  <a:solidFill>
                    <a:srgbClr val="FFC000"/>
                  </a:solidFill>
                  <a:round/>
                  <a:headEnd/>
                  <a:tailEnd type="triangle" w="med" len="med"/>
                </a:ln>
                <a:effectLst/>
              </p:spPr>
              <p:txBody>
                <a:bodyPr/>
                <a:lstStyle/>
                <a:p>
                  <a:pPr>
                    <a:defRPr/>
                  </a:pPr>
                  <a:endParaRPr lang="en-US"/>
                </a:p>
              </p:txBody>
            </p:sp>
            <p:sp>
              <p:nvSpPr>
                <p:cNvPr id="124" name="Line 8"/>
                <p:cNvSpPr>
                  <a:spLocks noChangeShapeType="1"/>
                </p:cNvSpPr>
                <p:nvPr/>
              </p:nvSpPr>
              <p:spPr bwMode="auto">
                <a:xfrm>
                  <a:off x="3275915" y="3979437"/>
                  <a:ext cx="507761" cy="647151"/>
                </a:xfrm>
                <a:prstGeom prst="line">
                  <a:avLst/>
                </a:prstGeom>
                <a:noFill/>
                <a:ln w="9525">
                  <a:solidFill>
                    <a:srgbClr val="FFC000"/>
                  </a:solidFill>
                  <a:round/>
                  <a:headEnd/>
                  <a:tailEnd type="triangle" w="med" len="med"/>
                </a:ln>
                <a:effectLst/>
              </p:spPr>
              <p:txBody>
                <a:bodyPr/>
                <a:lstStyle/>
                <a:p>
                  <a:pPr>
                    <a:defRPr/>
                  </a:pPr>
                  <a:endParaRPr lang="en-US"/>
                </a:p>
              </p:txBody>
            </p:sp>
            <p:sp>
              <p:nvSpPr>
                <p:cNvPr id="125" name="Line 9"/>
                <p:cNvSpPr>
                  <a:spLocks noChangeShapeType="1"/>
                </p:cNvSpPr>
                <p:nvPr/>
              </p:nvSpPr>
              <p:spPr bwMode="auto">
                <a:xfrm flipV="1">
                  <a:off x="4644880" y="1555110"/>
                  <a:ext cx="791508" cy="219036"/>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126" name="Line 18"/>
                <p:cNvSpPr>
                  <a:spLocks noChangeShapeType="1"/>
                </p:cNvSpPr>
                <p:nvPr/>
              </p:nvSpPr>
              <p:spPr bwMode="auto">
                <a:xfrm flipV="1">
                  <a:off x="3275915" y="1097126"/>
                  <a:ext cx="2235146" cy="214056"/>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28724" name="Line 20"/>
                <p:cNvSpPr>
                  <a:spLocks noChangeShapeType="1"/>
                </p:cNvSpPr>
                <p:nvPr/>
              </p:nvSpPr>
              <p:spPr bwMode="auto">
                <a:xfrm>
                  <a:off x="2270349" y="2346624"/>
                  <a:ext cx="0" cy="0"/>
                </a:xfrm>
                <a:prstGeom prst="line">
                  <a:avLst/>
                </a:prstGeom>
                <a:noFill/>
                <a:ln w="9525">
                  <a:solidFill>
                    <a:schemeClr val="tx1"/>
                  </a:solidFill>
                  <a:round/>
                  <a:headEnd/>
                  <a:tailEnd type="triangle" w="med" len="med"/>
                </a:ln>
                <a:effectLst>
                  <a:outerShdw blurRad="63500" dist="46662" dir="3284183" algn="ctr" rotWithShape="0">
                    <a:schemeClr val="tx2">
                      <a:alpha val="74997"/>
                    </a:schemeClr>
                  </a:outer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ＭＳ Ｐゴシック" charset="0"/>
                  </a:endParaRPr>
                </a:p>
              </p:txBody>
            </p:sp>
            <p:sp>
              <p:nvSpPr>
                <p:cNvPr id="128" name="Line 4"/>
                <p:cNvSpPr>
                  <a:spLocks noChangeShapeType="1"/>
                </p:cNvSpPr>
                <p:nvPr/>
              </p:nvSpPr>
              <p:spPr bwMode="auto">
                <a:xfrm flipV="1">
                  <a:off x="2051315" y="2276931"/>
                  <a:ext cx="433092" cy="433095"/>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grpSp>
          <p:sp>
            <p:nvSpPr>
              <p:cNvPr id="120" name="Rectangle 119"/>
              <p:cNvSpPr/>
              <p:nvPr/>
            </p:nvSpPr>
            <p:spPr>
              <a:xfrm>
                <a:off x="901403" y="4941790"/>
                <a:ext cx="2304823" cy="108024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5" name="Rectangle 114"/>
            <p:cNvSpPr/>
            <p:nvPr/>
          </p:nvSpPr>
          <p:spPr>
            <a:xfrm>
              <a:off x="7163062" y="2852886"/>
              <a:ext cx="216543" cy="1152428"/>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a:xfrm>
              <a:off x="6473605" y="4112342"/>
              <a:ext cx="331039" cy="46794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p:cNvSpPr/>
            <p:nvPr/>
          </p:nvSpPr>
          <p:spPr>
            <a:xfrm>
              <a:off x="7740513" y="2564157"/>
              <a:ext cx="719324" cy="72182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128"/>
          <p:cNvGrpSpPr>
            <a:grpSpLocks/>
          </p:cNvGrpSpPr>
          <p:nvPr/>
        </p:nvGrpSpPr>
        <p:grpSpPr bwMode="auto">
          <a:xfrm>
            <a:off x="5951538" y="3932239"/>
            <a:ext cx="2273300" cy="1798637"/>
            <a:chOff x="1043608" y="3393176"/>
            <a:chExt cx="2272829" cy="1620000"/>
          </a:xfrm>
        </p:grpSpPr>
        <p:grpSp>
          <p:nvGrpSpPr>
            <p:cNvPr id="61462" name="Group 351"/>
            <p:cNvGrpSpPr>
              <a:grpSpLocks noChangeAspect="1"/>
            </p:cNvGrpSpPr>
            <p:nvPr/>
          </p:nvGrpSpPr>
          <p:grpSpPr bwMode="auto">
            <a:xfrm>
              <a:off x="1043608" y="3393176"/>
              <a:ext cx="2272829" cy="1620000"/>
              <a:chOff x="4572000" y="1844824"/>
              <a:chExt cx="3960019" cy="2822575"/>
            </a:xfrm>
          </p:grpSpPr>
          <p:grpSp>
            <p:nvGrpSpPr>
              <p:cNvPr id="61465" name="Group 33"/>
              <p:cNvGrpSpPr>
                <a:grpSpLocks noChangeAspect="1"/>
              </p:cNvGrpSpPr>
              <p:nvPr/>
            </p:nvGrpSpPr>
            <p:grpSpPr bwMode="auto">
              <a:xfrm>
                <a:off x="4572000" y="1844824"/>
                <a:ext cx="3960019" cy="2822575"/>
                <a:chOff x="468313" y="1168400"/>
                <a:chExt cx="7920037" cy="5645150"/>
              </a:xfrm>
            </p:grpSpPr>
            <p:pic>
              <p:nvPicPr>
                <p:cNvPr id="61469" name="Picture 44" descr="foodweb pla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168400"/>
                  <a:ext cx="7920037"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0" name="Group 2"/>
                <p:cNvGrpSpPr>
                  <a:grpSpLocks/>
                </p:cNvGrpSpPr>
                <p:nvPr/>
              </p:nvGrpSpPr>
              <p:grpSpPr bwMode="auto">
                <a:xfrm>
                  <a:off x="2050945" y="1628775"/>
                  <a:ext cx="3457680" cy="3529014"/>
                  <a:chOff x="2050932" y="1099515"/>
                  <a:chExt cx="3457699" cy="3529014"/>
                </a:xfrm>
              </p:grpSpPr>
              <p:sp>
                <p:nvSpPr>
                  <p:cNvPr id="143" name="Line 5"/>
                  <p:cNvSpPr>
                    <a:spLocks noChangeShapeType="1"/>
                  </p:cNvSpPr>
                  <p:nvPr/>
                </p:nvSpPr>
                <p:spPr bwMode="auto">
                  <a:xfrm>
                    <a:off x="3344299" y="1775145"/>
                    <a:ext cx="868331" cy="0"/>
                  </a:xfrm>
                  <a:prstGeom prst="line">
                    <a:avLst/>
                  </a:prstGeom>
                  <a:noFill/>
                  <a:ln w="28575">
                    <a:solidFill>
                      <a:srgbClr val="00B0F0"/>
                    </a:solidFill>
                    <a:round/>
                    <a:headEnd/>
                    <a:tailEnd type="triangle" w="med" len="med"/>
                  </a:ln>
                  <a:effectLst/>
                </p:spPr>
                <p:txBody>
                  <a:bodyPr/>
                  <a:lstStyle/>
                  <a:p>
                    <a:pPr>
                      <a:defRPr/>
                    </a:pPr>
                    <a:endParaRPr lang="en-US"/>
                  </a:p>
                </p:txBody>
              </p:sp>
              <p:sp>
                <p:nvSpPr>
                  <p:cNvPr id="144" name="Line 6"/>
                  <p:cNvSpPr>
                    <a:spLocks noChangeShapeType="1"/>
                  </p:cNvSpPr>
                  <p:nvPr/>
                </p:nvSpPr>
                <p:spPr bwMode="auto">
                  <a:xfrm>
                    <a:off x="2282389" y="3115431"/>
                    <a:ext cx="431401" cy="214248"/>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145" name="Line 7"/>
                  <p:cNvSpPr>
                    <a:spLocks noChangeShapeType="1"/>
                  </p:cNvSpPr>
                  <p:nvPr/>
                </p:nvSpPr>
                <p:spPr bwMode="auto">
                  <a:xfrm>
                    <a:off x="3493628" y="3504064"/>
                    <a:ext cx="431401" cy="0"/>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146" name="Line 8"/>
                  <p:cNvSpPr>
                    <a:spLocks noChangeShapeType="1"/>
                  </p:cNvSpPr>
                  <p:nvPr/>
                </p:nvSpPr>
                <p:spPr bwMode="auto">
                  <a:xfrm>
                    <a:off x="3277930" y="3982382"/>
                    <a:ext cx="503299" cy="647722"/>
                  </a:xfrm>
                  <a:prstGeom prst="line">
                    <a:avLst/>
                  </a:prstGeom>
                  <a:noFill/>
                  <a:ln w="9525">
                    <a:solidFill>
                      <a:schemeClr val="tx1">
                        <a:lumMod val="50000"/>
                        <a:lumOff val="50000"/>
                      </a:schemeClr>
                    </a:solidFill>
                    <a:round/>
                    <a:headEnd/>
                    <a:tailEnd type="triangle" w="med" len="med"/>
                  </a:ln>
                  <a:effectLst/>
                </p:spPr>
                <p:txBody>
                  <a:bodyPr/>
                  <a:lstStyle/>
                  <a:p>
                    <a:pPr>
                      <a:defRPr/>
                    </a:pPr>
                    <a:endParaRPr lang="en-US"/>
                  </a:p>
                </p:txBody>
              </p:sp>
              <p:sp>
                <p:nvSpPr>
                  <p:cNvPr id="147" name="Line 9"/>
                  <p:cNvSpPr>
                    <a:spLocks noChangeShapeType="1"/>
                  </p:cNvSpPr>
                  <p:nvPr/>
                </p:nvSpPr>
                <p:spPr bwMode="auto">
                  <a:xfrm flipV="1">
                    <a:off x="4644031" y="1555916"/>
                    <a:ext cx="790904" cy="219229"/>
                  </a:xfrm>
                  <a:prstGeom prst="line">
                    <a:avLst/>
                  </a:prstGeom>
                  <a:noFill/>
                  <a:ln w="28575">
                    <a:solidFill>
                      <a:srgbClr val="00B0F0"/>
                    </a:solidFill>
                    <a:round/>
                    <a:headEnd/>
                    <a:tailEnd type="triangle" w="med" len="med"/>
                  </a:ln>
                  <a:effectLst/>
                </p:spPr>
                <p:txBody>
                  <a:bodyPr/>
                  <a:lstStyle/>
                  <a:p>
                    <a:pPr>
                      <a:defRPr/>
                    </a:pPr>
                    <a:endParaRPr lang="en-US"/>
                  </a:p>
                </p:txBody>
              </p:sp>
              <p:sp>
                <p:nvSpPr>
                  <p:cNvPr id="148" name="Line 18"/>
                  <p:cNvSpPr>
                    <a:spLocks noChangeShapeType="1"/>
                  </p:cNvSpPr>
                  <p:nvPr/>
                </p:nvSpPr>
                <p:spPr bwMode="auto">
                  <a:xfrm flipV="1">
                    <a:off x="3277930" y="1097528"/>
                    <a:ext cx="2228904" cy="214245"/>
                  </a:xfrm>
                  <a:prstGeom prst="line">
                    <a:avLst/>
                  </a:prstGeom>
                  <a:noFill/>
                  <a:ln w="28575">
                    <a:solidFill>
                      <a:srgbClr val="00B0F0"/>
                    </a:solidFill>
                    <a:round/>
                    <a:headEnd/>
                    <a:tailEnd type="triangle" w="med" len="med"/>
                  </a:ln>
                  <a:effectLst/>
                </p:spPr>
                <p:txBody>
                  <a:bodyPr/>
                  <a:lstStyle/>
                  <a:p>
                    <a:pPr>
                      <a:defRPr/>
                    </a:pPr>
                    <a:endParaRPr lang="en-US"/>
                  </a:p>
                </p:txBody>
              </p:sp>
              <p:sp>
                <p:nvSpPr>
                  <p:cNvPr id="28709" name="Line 20"/>
                  <p:cNvSpPr>
                    <a:spLocks noChangeShapeType="1"/>
                  </p:cNvSpPr>
                  <p:nvPr/>
                </p:nvSpPr>
                <p:spPr bwMode="auto">
                  <a:xfrm>
                    <a:off x="2265795" y="2348129"/>
                    <a:ext cx="0" cy="0"/>
                  </a:xfrm>
                  <a:prstGeom prst="line">
                    <a:avLst/>
                  </a:prstGeom>
                  <a:noFill/>
                  <a:ln w="9525">
                    <a:solidFill>
                      <a:schemeClr val="tx1"/>
                    </a:solidFill>
                    <a:round/>
                    <a:headEnd/>
                    <a:tailEnd type="triangle" w="med" len="med"/>
                  </a:ln>
                  <a:effectLst>
                    <a:outerShdw blurRad="63500" dist="46662" dir="3284183" algn="ctr" rotWithShape="0">
                      <a:schemeClr val="tx2">
                        <a:alpha val="74997"/>
                      </a:schemeClr>
                    </a:outer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ＭＳ Ｐゴシック" charset="0"/>
                    </a:endParaRPr>
                  </a:p>
                </p:txBody>
              </p:sp>
              <p:sp>
                <p:nvSpPr>
                  <p:cNvPr id="150" name="Line 4"/>
                  <p:cNvSpPr>
                    <a:spLocks noChangeShapeType="1"/>
                  </p:cNvSpPr>
                  <p:nvPr/>
                </p:nvSpPr>
                <p:spPr bwMode="auto">
                  <a:xfrm flipV="1">
                    <a:off x="2050096" y="2278374"/>
                    <a:ext cx="431401" cy="433477"/>
                  </a:xfrm>
                  <a:prstGeom prst="line">
                    <a:avLst/>
                  </a:prstGeom>
                  <a:noFill/>
                  <a:ln w="28575">
                    <a:solidFill>
                      <a:srgbClr val="00B0F0"/>
                    </a:solidFill>
                    <a:round/>
                    <a:headEnd/>
                    <a:tailEnd type="triangle" w="med" len="med"/>
                  </a:ln>
                  <a:effectLst/>
                </p:spPr>
                <p:txBody>
                  <a:bodyPr/>
                  <a:lstStyle/>
                  <a:p>
                    <a:pPr>
                      <a:defRPr/>
                    </a:pPr>
                    <a:endParaRPr lang="en-US"/>
                  </a:p>
                </p:txBody>
              </p:sp>
            </p:grpSp>
            <p:sp>
              <p:nvSpPr>
                <p:cNvPr id="142" name="Rectangle 141"/>
                <p:cNvSpPr/>
                <p:nvPr/>
              </p:nvSpPr>
              <p:spPr>
                <a:xfrm>
                  <a:off x="899712" y="4940137"/>
                  <a:ext cx="2306322" cy="1081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7" name="Rectangle 136"/>
              <p:cNvSpPr/>
              <p:nvPr/>
            </p:nvSpPr>
            <p:spPr>
              <a:xfrm>
                <a:off x="7163157" y="2853776"/>
                <a:ext cx="218466" cy="115095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p:cNvSpPr/>
              <p:nvPr/>
            </p:nvSpPr>
            <p:spPr>
              <a:xfrm>
                <a:off x="6474579" y="4111853"/>
                <a:ext cx="329079" cy="46835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p:cNvSpPr/>
              <p:nvPr/>
            </p:nvSpPr>
            <p:spPr>
              <a:xfrm>
                <a:off x="7741121" y="2564792"/>
                <a:ext cx="718998" cy="719969"/>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4" name="Rectangle 133"/>
            <p:cNvSpPr/>
            <p:nvPr/>
          </p:nvSpPr>
          <p:spPr>
            <a:xfrm rot="20290236">
              <a:off x="1689586" y="4266803"/>
              <a:ext cx="144433" cy="45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ectangle 134"/>
            <p:cNvSpPr/>
            <p:nvPr/>
          </p:nvSpPr>
          <p:spPr>
            <a:xfrm>
              <a:off x="1619751" y="4221049"/>
              <a:ext cx="71423" cy="45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1" name="Down Arrow Callout 90"/>
          <p:cNvSpPr/>
          <p:nvPr/>
        </p:nvSpPr>
        <p:spPr>
          <a:xfrm>
            <a:off x="1631950" y="1555750"/>
            <a:ext cx="2160588" cy="2128838"/>
          </a:xfrm>
          <a:prstGeom prst="downArrowCallout">
            <a:avLst>
              <a:gd name="adj1" fmla="val 25000"/>
              <a:gd name="adj2" fmla="val 25871"/>
              <a:gd name="adj3" fmla="val 9758"/>
              <a:gd name="adj4" fmla="val 85445"/>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Down Arrow Callout 91"/>
          <p:cNvSpPr/>
          <p:nvPr/>
        </p:nvSpPr>
        <p:spPr>
          <a:xfrm>
            <a:off x="6167439" y="1555750"/>
            <a:ext cx="2160587" cy="2139950"/>
          </a:xfrm>
          <a:prstGeom prst="downArrowCallout">
            <a:avLst>
              <a:gd name="adj1" fmla="val 25000"/>
              <a:gd name="adj2" fmla="val 25871"/>
              <a:gd name="adj3" fmla="val 9758"/>
              <a:gd name="adj4" fmla="val 85445"/>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Down Arrow Callout 92"/>
          <p:cNvSpPr/>
          <p:nvPr/>
        </p:nvSpPr>
        <p:spPr>
          <a:xfrm>
            <a:off x="3863975" y="1555750"/>
            <a:ext cx="2160588" cy="2128838"/>
          </a:xfrm>
          <a:prstGeom prst="downArrowCallout">
            <a:avLst>
              <a:gd name="adj1" fmla="val 25000"/>
              <a:gd name="adj2" fmla="val 25871"/>
              <a:gd name="adj3" fmla="val 9758"/>
              <a:gd name="adj4" fmla="val 85445"/>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Down Arrow Callout 93"/>
          <p:cNvSpPr/>
          <p:nvPr/>
        </p:nvSpPr>
        <p:spPr>
          <a:xfrm>
            <a:off x="8401050" y="1555750"/>
            <a:ext cx="2159000" cy="2141538"/>
          </a:xfrm>
          <a:prstGeom prst="downArrowCallout">
            <a:avLst>
              <a:gd name="adj1" fmla="val 25000"/>
              <a:gd name="adj2" fmla="val 25871"/>
              <a:gd name="adj3" fmla="val 9758"/>
              <a:gd name="adj4" fmla="val 85445"/>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TextBox 185"/>
          <p:cNvSpPr txBox="1">
            <a:spLocks noChangeArrowheads="1"/>
          </p:cNvSpPr>
          <p:nvPr/>
        </p:nvSpPr>
        <p:spPr bwMode="auto">
          <a:xfrm>
            <a:off x="1847850" y="6083300"/>
            <a:ext cx="806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latin typeface="+mn-lt"/>
              </a:rPr>
              <a:t>Drought favours the fungal decomposition pathway</a:t>
            </a:r>
            <a:endParaRPr lang="en-US" altLang="en-US" sz="1800" dirty="0">
              <a:latin typeface="+mn-lt"/>
            </a:endParaRPr>
          </a:p>
        </p:txBody>
      </p:sp>
      <p:sp>
        <p:nvSpPr>
          <p:cNvPr id="90" name="Title 1"/>
          <p:cNvSpPr txBox="1">
            <a:spLocks/>
          </p:cNvSpPr>
          <p:nvPr/>
        </p:nvSpPr>
        <p:spPr>
          <a:xfrm>
            <a:off x="2042864" y="4462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Effects of drought on soil food webs</a:t>
            </a:r>
          </a:p>
        </p:txBody>
      </p:sp>
    </p:spTree>
    <p:extLst>
      <p:ext uri="{BB962C8B-B14F-4D97-AF65-F5344CB8AC3E}">
        <p14:creationId xmlns:p14="http://schemas.microsoft.com/office/powerpoint/2010/main" val="335609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4" y="1574801"/>
            <a:ext cx="2162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1574801"/>
            <a:ext cx="2160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1574801"/>
            <a:ext cx="2160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1574801"/>
            <a:ext cx="216058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34"/>
          <p:cNvSpPr txBox="1">
            <a:spLocks noChangeArrowheads="1"/>
          </p:cNvSpPr>
          <p:nvPr/>
        </p:nvSpPr>
        <p:spPr bwMode="auto">
          <a:xfrm>
            <a:off x="1631950" y="1916113"/>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Control</a:t>
            </a:r>
            <a:endParaRPr lang="en-US" altLang="en-US" sz="2000">
              <a:solidFill>
                <a:schemeClr val="bg1"/>
              </a:solidFill>
            </a:endParaRPr>
          </a:p>
        </p:txBody>
      </p:sp>
      <p:sp>
        <p:nvSpPr>
          <p:cNvPr id="62471" name="TextBox 35"/>
          <p:cNvSpPr txBox="1">
            <a:spLocks noChangeArrowheads="1"/>
          </p:cNvSpPr>
          <p:nvPr/>
        </p:nvSpPr>
        <p:spPr bwMode="auto">
          <a:xfrm>
            <a:off x="6167438" y="1916113"/>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Control</a:t>
            </a:r>
            <a:endParaRPr lang="en-US" altLang="en-US" sz="2000">
              <a:solidFill>
                <a:schemeClr val="bg1"/>
              </a:solidFill>
            </a:endParaRPr>
          </a:p>
        </p:txBody>
      </p:sp>
      <p:sp>
        <p:nvSpPr>
          <p:cNvPr id="62472" name="TextBox 36"/>
          <p:cNvSpPr txBox="1">
            <a:spLocks noChangeArrowheads="1"/>
          </p:cNvSpPr>
          <p:nvPr/>
        </p:nvSpPr>
        <p:spPr bwMode="auto">
          <a:xfrm>
            <a:off x="8399463" y="1916113"/>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Drought</a:t>
            </a:r>
            <a:endParaRPr lang="en-US" altLang="en-US" sz="2000">
              <a:solidFill>
                <a:schemeClr val="bg1"/>
              </a:solidFill>
            </a:endParaRPr>
          </a:p>
        </p:txBody>
      </p:sp>
      <p:sp>
        <p:nvSpPr>
          <p:cNvPr id="62473" name="TextBox 37"/>
          <p:cNvSpPr txBox="1">
            <a:spLocks noChangeArrowheads="1"/>
          </p:cNvSpPr>
          <p:nvPr/>
        </p:nvSpPr>
        <p:spPr bwMode="auto">
          <a:xfrm>
            <a:off x="4008438" y="19161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000">
                <a:solidFill>
                  <a:schemeClr val="bg1"/>
                </a:solidFill>
              </a:rPr>
              <a:t>Drought</a:t>
            </a:r>
            <a:endParaRPr lang="en-US" altLang="en-US" sz="2000">
              <a:solidFill>
                <a:schemeClr val="bg1"/>
              </a:solidFill>
            </a:endParaRPr>
          </a:p>
        </p:txBody>
      </p:sp>
      <p:sp>
        <p:nvSpPr>
          <p:cNvPr id="23" name="TextBox 22"/>
          <p:cNvSpPr txBox="1"/>
          <p:nvPr/>
        </p:nvSpPr>
        <p:spPr>
          <a:xfrm>
            <a:off x="2381250" y="1034504"/>
            <a:ext cx="2857500" cy="522288"/>
          </a:xfrm>
          <a:prstGeom prst="rect">
            <a:avLst/>
          </a:prstGeom>
          <a:noFill/>
        </p:spPr>
        <p:txBody>
          <a:bodyPr>
            <a:spAutoFit/>
          </a:bodyPr>
          <a:lstStyle/>
          <a:p>
            <a:pPr algn="ctr">
              <a:defRPr/>
            </a:pPr>
            <a:r>
              <a:rPr lang="en-GB" sz="2800" dirty="0">
                <a:latin typeface="+mj-lt"/>
              </a:rPr>
              <a:t>Wheat</a:t>
            </a:r>
            <a:endParaRPr lang="en-US" sz="2800" dirty="0">
              <a:latin typeface="+mj-lt"/>
            </a:endParaRPr>
          </a:p>
        </p:txBody>
      </p:sp>
      <p:sp>
        <p:nvSpPr>
          <p:cNvPr id="24" name="TextBox 23"/>
          <p:cNvSpPr txBox="1"/>
          <p:nvPr/>
        </p:nvSpPr>
        <p:spPr>
          <a:xfrm>
            <a:off x="6881813" y="1034504"/>
            <a:ext cx="2857500" cy="522288"/>
          </a:xfrm>
          <a:prstGeom prst="rect">
            <a:avLst/>
          </a:prstGeom>
          <a:noFill/>
        </p:spPr>
        <p:txBody>
          <a:bodyPr>
            <a:spAutoFit/>
          </a:bodyPr>
          <a:lstStyle/>
          <a:p>
            <a:pPr algn="ctr">
              <a:defRPr/>
            </a:pPr>
            <a:r>
              <a:rPr lang="en-GB" sz="2800" dirty="0">
                <a:latin typeface="+mj-lt"/>
              </a:rPr>
              <a:t>Grass</a:t>
            </a:r>
            <a:endParaRPr lang="en-US" sz="2800" dirty="0">
              <a:latin typeface="+mj-lt"/>
            </a:endParaRPr>
          </a:p>
        </p:txBody>
      </p:sp>
      <p:cxnSp>
        <p:nvCxnSpPr>
          <p:cNvPr id="96" name="Straight Arrow Connector 95"/>
          <p:cNvCxnSpPr/>
          <p:nvPr/>
        </p:nvCxnSpPr>
        <p:spPr>
          <a:xfrm flipH="1">
            <a:off x="1952626" y="3357563"/>
            <a:ext cx="327025" cy="355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3000376" y="3357563"/>
            <a:ext cx="309563" cy="3556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2479" name="TextBox 20"/>
          <p:cNvSpPr txBox="1">
            <a:spLocks noChangeArrowheads="1"/>
          </p:cNvSpPr>
          <p:nvPr/>
        </p:nvSpPr>
        <p:spPr bwMode="auto">
          <a:xfrm>
            <a:off x="1487488" y="3716338"/>
            <a:ext cx="1116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drought</a:t>
            </a:r>
            <a:endParaRPr lang="en-US" altLang="en-US" sz="2000"/>
          </a:p>
        </p:txBody>
      </p:sp>
      <p:sp>
        <p:nvSpPr>
          <p:cNvPr id="62480" name="TextBox 21"/>
          <p:cNvSpPr txBox="1">
            <a:spLocks noChangeArrowheads="1"/>
          </p:cNvSpPr>
          <p:nvPr/>
        </p:nvSpPr>
        <p:spPr bwMode="auto">
          <a:xfrm>
            <a:off x="2738439" y="3716338"/>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control</a:t>
            </a:r>
            <a:endParaRPr lang="en-US" altLang="en-US" sz="2000"/>
          </a:p>
        </p:txBody>
      </p:sp>
      <p:sp>
        <p:nvSpPr>
          <p:cNvPr id="62481" name="TextBox 24"/>
          <p:cNvSpPr txBox="1">
            <a:spLocks noChangeArrowheads="1"/>
          </p:cNvSpPr>
          <p:nvPr/>
        </p:nvSpPr>
        <p:spPr bwMode="auto">
          <a:xfrm>
            <a:off x="8256588" y="3716338"/>
            <a:ext cx="1096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drought</a:t>
            </a:r>
            <a:endParaRPr lang="en-US" altLang="en-US" sz="2000"/>
          </a:p>
        </p:txBody>
      </p:sp>
      <p:sp>
        <p:nvSpPr>
          <p:cNvPr id="62482" name="TextBox 25"/>
          <p:cNvSpPr txBox="1">
            <a:spLocks noChangeArrowheads="1"/>
          </p:cNvSpPr>
          <p:nvPr/>
        </p:nvSpPr>
        <p:spPr bwMode="auto">
          <a:xfrm>
            <a:off x="9525001" y="3716338"/>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control</a:t>
            </a:r>
            <a:endParaRPr lang="en-US" altLang="en-US" sz="2000"/>
          </a:p>
        </p:txBody>
      </p:sp>
      <p:sp>
        <p:nvSpPr>
          <p:cNvPr id="62483" name="TextBox 28"/>
          <p:cNvSpPr txBox="1">
            <a:spLocks noChangeArrowheads="1"/>
          </p:cNvSpPr>
          <p:nvPr/>
        </p:nvSpPr>
        <p:spPr bwMode="auto">
          <a:xfrm>
            <a:off x="6024564" y="3716338"/>
            <a:ext cx="1150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drought</a:t>
            </a:r>
            <a:endParaRPr lang="en-US" altLang="en-US" sz="2000"/>
          </a:p>
        </p:txBody>
      </p:sp>
      <p:sp>
        <p:nvSpPr>
          <p:cNvPr id="62484" name="TextBox 29"/>
          <p:cNvSpPr txBox="1">
            <a:spLocks noChangeArrowheads="1"/>
          </p:cNvSpPr>
          <p:nvPr/>
        </p:nvSpPr>
        <p:spPr bwMode="auto">
          <a:xfrm>
            <a:off x="7310439" y="3716338"/>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control</a:t>
            </a:r>
            <a:endParaRPr lang="en-US" altLang="en-US" sz="2000"/>
          </a:p>
        </p:txBody>
      </p:sp>
      <p:sp>
        <p:nvSpPr>
          <p:cNvPr id="62485" name="TextBox 32"/>
          <p:cNvSpPr txBox="1">
            <a:spLocks noChangeArrowheads="1"/>
          </p:cNvSpPr>
          <p:nvPr/>
        </p:nvSpPr>
        <p:spPr bwMode="auto">
          <a:xfrm>
            <a:off x="3719514" y="3716338"/>
            <a:ext cx="113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drought</a:t>
            </a:r>
            <a:endParaRPr lang="en-US" altLang="en-US" sz="2000"/>
          </a:p>
        </p:txBody>
      </p:sp>
      <p:sp>
        <p:nvSpPr>
          <p:cNvPr id="62486" name="TextBox 33"/>
          <p:cNvSpPr txBox="1">
            <a:spLocks noChangeArrowheads="1"/>
          </p:cNvSpPr>
          <p:nvPr/>
        </p:nvSpPr>
        <p:spPr bwMode="auto">
          <a:xfrm>
            <a:off x="5024439" y="3716338"/>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t>control</a:t>
            </a:r>
            <a:endParaRPr lang="en-US" altLang="en-US" sz="2000"/>
          </a:p>
        </p:txBody>
      </p:sp>
      <p:cxnSp>
        <p:nvCxnSpPr>
          <p:cNvPr id="112" name="Straight Connector 111"/>
          <p:cNvCxnSpPr/>
          <p:nvPr/>
        </p:nvCxnSpPr>
        <p:spPr>
          <a:xfrm>
            <a:off x="1952625" y="6313488"/>
            <a:ext cx="8286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1809750" y="63134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10096500" y="63134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90" name="TextBox 11"/>
          <p:cNvSpPr txBox="1">
            <a:spLocks noChangeArrowheads="1"/>
          </p:cNvSpPr>
          <p:nvPr/>
        </p:nvSpPr>
        <p:spPr bwMode="auto">
          <a:xfrm>
            <a:off x="1595439" y="6488114"/>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-21</a:t>
            </a:r>
            <a:endParaRPr lang="en-US" altLang="en-US" sz="1800"/>
          </a:p>
        </p:txBody>
      </p:sp>
      <p:cxnSp>
        <p:nvCxnSpPr>
          <p:cNvPr id="119" name="Straight Connector 118"/>
          <p:cNvCxnSpPr/>
          <p:nvPr/>
        </p:nvCxnSpPr>
        <p:spPr>
          <a:xfrm rot="5400000">
            <a:off x="2524125" y="63134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92" name="TextBox 13"/>
          <p:cNvSpPr txBox="1">
            <a:spLocks noChangeArrowheads="1"/>
          </p:cNvSpPr>
          <p:nvPr/>
        </p:nvSpPr>
        <p:spPr bwMode="auto">
          <a:xfrm>
            <a:off x="2309814" y="6488114"/>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-14</a:t>
            </a:r>
            <a:endParaRPr lang="en-US" altLang="en-US" sz="1800"/>
          </a:p>
        </p:txBody>
      </p:sp>
      <p:cxnSp>
        <p:nvCxnSpPr>
          <p:cNvPr id="129" name="Straight Connector 128"/>
          <p:cNvCxnSpPr/>
          <p:nvPr/>
        </p:nvCxnSpPr>
        <p:spPr>
          <a:xfrm rot="5400000">
            <a:off x="3910013" y="63134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94" name="TextBox 15"/>
          <p:cNvSpPr txBox="1">
            <a:spLocks noChangeArrowheads="1"/>
          </p:cNvSpPr>
          <p:nvPr/>
        </p:nvSpPr>
        <p:spPr bwMode="auto">
          <a:xfrm>
            <a:off x="3738564" y="6488114"/>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0</a:t>
            </a:r>
            <a:endParaRPr lang="en-US" altLang="en-US" sz="1800"/>
          </a:p>
        </p:txBody>
      </p:sp>
      <p:cxnSp>
        <p:nvCxnSpPr>
          <p:cNvPr id="131" name="Straight Connector 130"/>
          <p:cNvCxnSpPr/>
          <p:nvPr/>
        </p:nvCxnSpPr>
        <p:spPr>
          <a:xfrm rot="5400000">
            <a:off x="4124325" y="6308725"/>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96" name="TextBox 17"/>
          <p:cNvSpPr txBox="1">
            <a:spLocks noChangeArrowheads="1"/>
          </p:cNvSpPr>
          <p:nvPr/>
        </p:nvSpPr>
        <p:spPr bwMode="auto">
          <a:xfrm>
            <a:off x="3952875" y="6488114"/>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1</a:t>
            </a:r>
          </a:p>
        </p:txBody>
      </p:sp>
      <p:cxnSp>
        <p:nvCxnSpPr>
          <p:cNvPr id="133" name="Straight Connector 132"/>
          <p:cNvCxnSpPr/>
          <p:nvPr/>
        </p:nvCxnSpPr>
        <p:spPr>
          <a:xfrm rot="5400000">
            <a:off x="4557713" y="63134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498" name="TextBox 19"/>
          <p:cNvSpPr txBox="1">
            <a:spLocks noChangeArrowheads="1"/>
          </p:cNvSpPr>
          <p:nvPr/>
        </p:nvSpPr>
        <p:spPr bwMode="auto">
          <a:xfrm>
            <a:off x="4381500" y="6488114"/>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3</a:t>
            </a:r>
            <a:endParaRPr lang="en-US" altLang="en-US" sz="1800"/>
          </a:p>
        </p:txBody>
      </p:sp>
      <p:cxnSp>
        <p:nvCxnSpPr>
          <p:cNvPr id="140" name="Straight Connector 139"/>
          <p:cNvCxnSpPr/>
          <p:nvPr/>
        </p:nvCxnSpPr>
        <p:spPr>
          <a:xfrm rot="5400000">
            <a:off x="5548313" y="6313488"/>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500" name="TextBox 21"/>
          <p:cNvSpPr txBox="1">
            <a:spLocks noChangeArrowheads="1"/>
          </p:cNvSpPr>
          <p:nvPr/>
        </p:nvSpPr>
        <p:spPr bwMode="auto">
          <a:xfrm>
            <a:off x="5381625" y="6488114"/>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10</a:t>
            </a:r>
            <a:endParaRPr lang="en-US" altLang="en-US" sz="1800"/>
          </a:p>
        </p:txBody>
      </p:sp>
      <p:sp>
        <p:nvSpPr>
          <p:cNvPr id="62501" name="TextBox 22"/>
          <p:cNvSpPr txBox="1">
            <a:spLocks noChangeArrowheads="1"/>
          </p:cNvSpPr>
          <p:nvPr/>
        </p:nvSpPr>
        <p:spPr bwMode="auto">
          <a:xfrm>
            <a:off x="9882189" y="6488114"/>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800"/>
              <a:t>77</a:t>
            </a:r>
            <a:endParaRPr lang="en-US" altLang="en-US" sz="1800"/>
          </a:p>
        </p:txBody>
      </p:sp>
      <p:sp>
        <p:nvSpPr>
          <p:cNvPr id="62502" name="TextBox 23"/>
          <p:cNvSpPr txBox="1">
            <a:spLocks noChangeArrowheads="1"/>
          </p:cNvSpPr>
          <p:nvPr/>
        </p:nvSpPr>
        <p:spPr bwMode="auto">
          <a:xfrm>
            <a:off x="1452563" y="5065714"/>
            <a:ext cx="140335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Field sampling and rewetting</a:t>
            </a:r>
            <a:endParaRPr lang="en-US" altLang="en-US" sz="1400"/>
          </a:p>
        </p:txBody>
      </p:sp>
      <p:sp>
        <p:nvSpPr>
          <p:cNvPr id="62503" name="TextBox 24"/>
          <p:cNvSpPr txBox="1">
            <a:spLocks noChangeArrowheads="1"/>
          </p:cNvSpPr>
          <p:nvPr/>
        </p:nvSpPr>
        <p:spPr bwMode="auto">
          <a:xfrm>
            <a:off x="2063751" y="5661026"/>
            <a:ext cx="1336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Start drying in greenhouse</a:t>
            </a:r>
            <a:endParaRPr lang="en-US" altLang="en-US" sz="1400"/>
          </a:p>
        </p:txBody>
      </p:sp>
      <p:sp>
        <p:nvSpPr>
          <p:cNvPr id="62504" name="TextBox 25"/>
          <p:cNvSpPr txBox="1">
            <a:spLocks noChangeArrowheads="1"/>
          </p:cNvSpPr>
          <p:nvPr/>
        </p:nvSpPr>
        <p:spPr bwMode="auto">
          <a:xfrm>
            <a:off x="3300414" y="4491039"/>
            <a:ext cx="15001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Rewetting and drought sampling</a:t>
            </a:r>
            <a:endParaRPr lang="en-US" altLang="en-US" sz="1400"/>
          </a:p>
        </p:txBody>
      </p:sp>
      <p:cxnSp>
        <p:nvCxnSpPr>
          <p:cNvPr id="154" name="Straight Arrow Connector 153"/>
          <p:cNvCxnSpPr/>
          <p:nvPr/>
        </p:nvCxnSpPr>
        <p:spPr>
          <a:xfrm rot="5400000">
            <a:off x="1701801" y="5838826"/>
            <a:ext cx="500062"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a:off x="3647282" y="5660232"/>
            <a:ext cx="8636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507" name="TextBox 28"/>
          <p:cNvSpPr txBox="1">
            <a:spLocks noChangeArrowheads="1"/>
          </p:cNvSpPr>
          <p:nvPr/>
        </p:nvSpPr>
        <p:spPr bwMode="auto">
          <a:xfrm>
            <a:off x="3952876" y="5300664"/>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Sampling 1</a:t>
            </a:r>
            <a:endParaRPr lang="en-US" altLang="en-US" sz="1400"/>
          </a:p>
        </p:txBody>
      </p:sp>
      <p:cxnSp>
        <p:nvCxnSpPr>
          <p:cNvPr id="157" name="Straight Arrow Connector 156"/>
          <p:cNvCxnSpPr/>
          <p:nvPr/>
        </p:nvCxnSpPr>
        <p:spPr>
          <a:xfrm rot="5400000">
            <a:off x="4044157" y="5839620"/>
            <a:ext cx="50165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509" name="TextBox 30"/>
          <p:cNvSpPr txBox="1">
            <a:spLocks noChangeArrowheads="1"/>
          </p:cNvSpPr>
          <p:nvPr/>
        </p:nvSpPr>
        <p:spPr bwMode="auto">
          <a:xfrm>
            <a:off x="4167188" y="5589589"/>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Sampling 2</a:t>
            </a:r>
            <a:endParaRPr lang="en-US" altLang="en-US" sz="1400"/>
          </a:p>
        </p:txBody>
      </p:sp>
      <p:cxnSp>
        <p:nvCxnSpPr>
          <p:cNvPr id="159" name="Straight Arrow Connector 158"/>
          <p:cNvCxnSpPr/>
          <p:nvPr/>
        </p:nvCxnSpPr>
        <p:spPr>
          <a:xfrm rot="5400000">
            <a:off x="4589463" y="6026151"/>
            <a:ext cx="1539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511" name="TextBox 32"/>
          <p:cNvSpPr txBox="1">
            <a:spLocks noChangeArrowheads="1"/>
          </p:cNvSpPr>
          <p:nvPr/>
        </p:nvSpPr>
        <p:spPr bwMode="auto">
          <a:xfrm>
            <a:off x="5024438" y="4941889"/>
            <a:ext cx="13573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Sampling 3</a:t>
            </a:r>
            <a:endParaRPr lang="en-US" altLang="en-US" sz="1400"/>
          </a:p>
        </p:txBody>
      </p:sp>
      <p:cxnSp>
        <p:nvCxnSpPr>
          <p:cNvPr id="161" name="Straight Arrow Connector 160"/>
          <p:cNvCxnSpPr/>
          <p:nvPr/>
        </p:nvCxnSpPr>
        <p:spPr>
          <a:xfrm rot="5400000">
            <a:off x="5237957" y="5657057"/>
            <a:ext cx="85725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513" name="TextBox 34"/>
          <p:cNvSpPr txBox="1">
            <a:spLocks noChangeArrowheads="1"/>
          </p:cNvSpPr>
          <p:nvPr/>
        </p:nvSpPr>
        <p:spPr bwMode="auto">
          <a:xfrm>
            <a:off x="9382126" y="5084764"/>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400"/>
              <a:t>Sampling 4</a:t>
            </a:r>
            <a:endParaRPr lang="en-US" altLang="en-US" sz="1400"/>
          </a:p>
        </p:txBody>
      </p:sp>
      <p:cxnSp>
        <p:nvCxnSpPr>
          <p:cNvPr id="163" name="Straight Arrow Connector 162"/>
          <p:cNvCxnSpPr/>
          <p:nvPr/>
        </p:nvCxnSpPr>
        <p:spPr>
          <a:xfrm rot="5400000">
            <a:off x="10024270" y="5877720"/>
            <a:ext cx="428625"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4124325" y="6318250"/>
            <a:ext cx="285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25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1" y="4186238"/>
            <a:ext cx="3097213"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6" name="Straight Arrow Connector 165"/>
          <p:cNvCxnSpPr/>
          <p:nvPr/>
        </p:nvCxnSpPr>
        <p:spPr>
          <a:xfrm flipH="1">
            <a:off x="4295776" y="3357563"/>
            <a:ext cx="327025" cy="355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5343526" y="3357563"/>
            <a:ext cx="309563" cy="3556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6600825" y="3357563"/>
            <a:ext cx="325438" cy="355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7646988" y="3357563"/>
            <a:ext cx="311150" cy="3556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8721726" y="3357563"/>
            <a:ext cx="327025" cy="355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9767888" y="3357563"/>
            <a:ext cx="311150" cy="3556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0" name="Title 1"/>
          <p:cNvSpPr txBox="1">
            <a:spLocks/>
          </p:cNvSpPr>
          <p:nvPr/>
        </p:nvSpPr>
        <p:spPr>
          <a:xfrm>
            <a:off x="2042864" y="4462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Effects of drought on soil food webs</a:t>
            </a:r>
          </a:p>
        </p:txBody>
      </p:sp>
    </p:spTree>
    <p:extLst>
      <p:ext uri="{BB962C8B-B14F-4D97-AF65-F5344CB8AC3E}">
        <p14:creationId xmlns:p14="http://schemas.microsoft.com/office/powerpoint/2010/main" val="149884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52736"/>
            <a:ext cx="8229600" cy="2304256"/>
          </a:xfrm>
        </p:spPr>
        <p:txBody>
          <a:bodyPr>
            <a:normAutofit lnSpcReduction="10000"/>
          </a:bodyPr>
          <a:lstStyle/>
          <a:p>
            <a:pPr marL="0" indent="0">
              <a:buNone/>
            </a:pPr>
            <a:r>
              <a:rPr lang="en-GB" sz="2600" dirty="0">
                <a:solidFill>
                  <a:schemeClr val="bg1"/>
                </a:solidFill>
              </a:rPr>
              <a:t>“…</a:t>
            </a:r>
            <a:r>
              <a:rPr lang="en-GB" sz="2600" i="1" dirty="0">
                <a:solidFill>
                  <a:schemeClr val="bg1"/>
                </a:solidFill>
              </a:rPr>
              <a:t>Insects which prey upon others are not without some others of lesser Rank to feed upon them likewise, and so to Infinity; for that there are Beings subsisting, which are not commonly visible may be easily demonstrated…in a Microscope.” </a:t>
            </a:r>
            <a:r>
              <a:rPr lang="en-GB" sz="2600" dirty="0">
                <a:solidFill>
                  <a:schemeClr val="bg1"/>
                </a:solidFill>
              </a:rPr>
              <a:t>Richard Bradley, 1718</a:t>
            </a:r>
            <a:br>
              <a:rPr lang="en-GB" sz="2600" dirty="0">
                <a:solidFill>
                  <a:schemeClr val="bg1"/>
                </a:solidFill>
              </a:rPr>
            </a:br>
            <a:endParaRPr lang="en-GB" sz="2600" dirty="0">
              <a:solidFill>
                <a:schemeClr val="bg1"/>
              </a:solidFill>
            </a:endParaRPr>
          </a:p>
        </p:txBody>
      </p:sp>
      <p:pic>
        <p:nvPicPr>
          <p:cNvPr id="1026" name="Picture 2" descr="https://upload.wikimedia.org/wikipedia/commons/thumb/4/4b/Jonathan_Swift_by_Charles_Jervas_detail.jpg/911px-Jonathan_Swift_by_Charles_Jervas_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3789040"/>
            <a:ext cx="2241914" cy="25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91544" y="4077073"/>
            <a:ext cx="4572000" cy="2092881"/>
          </a:xfrm>
          <a:prstGeom prst="rect">
            <a:avLst/>
          </a:prstGeom>
        </p:spPr>
        <p:txBody>
          <a:bodyPr>
            <a:spAutoFit/>
          </a:bodyPr>
          <a:lstStyle/>
          <a:p>
            <a:r>
              <a:rPr lang="en-GB" sz="2600" i="1" dirty="0">
                <a:solidFill>
                  <a:schemeClr val="bg1"/>
                </a:solidFill>
              </a:rPr>
              <a:t>“So, </a:t>
            </a:r>
            <a:r>
              <a:rPr lang="en-GB" sz="2600" i="1" dirty="0" err="1">
                <a:solidFill>
                  <a:schemeClr val="bg1"/>
                </a:solidFill>
              </a:rPr>
              <a:t>Nat'ralists</a:t>
            </a:r>
            <a:r>
              <a:rPr lang="en-GB" sz="2600" i="1" dirty="0">
                <a:solidFill>
                  <a:schemeClr val="bg1"/>
                </a:solidFill>
              </a:rPr>
              <a:t> observe, a Flea Hath smaller Fleas that on him prey, And these have smaller yet to bite ‘</a:t>
            </a:r>
            <a:r>
              <a:rPr lang="en-GB" sz="2600" i="1" dirty="0" err="1">
                <a:solidFill>
                  <a:schemeClr val="bg1"/>
                </a:solidFill>
              </a:rPr>
              <a:t>em</a:t>
            </a:r>
            <a:r>
              <a:rPr lang="en-GB" sz="2600" i="1" dirty="0">
                <a:solidFill>
                  <a:schemeClr val="bg1"/>
                </a:solidFill>
              </a:rPr>
              <a:t>, And so proceed ad infinitum</a:t>
            </a:r>
            <a:r>
              <a:rPr lang="en-GB" sz="2600" dirty="0">
                <a:solidFill>
                  <a:schemeClr val="bg1"/>
                </a:solidFill>
              </a:rPr>
              <a:t>.” Jonathan Swift, 1733</a:t>
            </a:r>
            <a:endParaRPr lang="en-GB" sz="2600" dirty="0"/>
          </a:p>
        </p:txBody>
      </p:sp>
    </p:spTree>
    <p:extLst>
      <p:ext uri="{BB962C8B-B14F-4D97-AF65-F5344CB8AC3E}">
        <p14:creationId xmlns:p14="http://schemas.microsoft.com/office/powerpoint/2010/main" val="1073927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76" descr="7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5926139"/>
            <a:ext cx="1433512"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490" name="Picture 76" descr="7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5921376"/>
            <a:ext cx="1433512"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491" name="Picture 74" descr="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738" y="5921376"/>
            <a:ext cx="1096962"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2" descr="Fig.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8464" y="1026642"/>
            <a:ext cx="86391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82838" y="1688629"/>
            <a:ext cx="360362" cy="360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4205288" y="2234729"/>
            <a:ext cx="360362" cy="360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024564" y="1387005"/>
            <a:ext cx="358775" cy="358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2208213" y="2106141"/>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08438" y="2466504"/>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608889" y="1529879"/>
            <a:ext cx="574675" cy="360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631950" y="3042767"/>
            <a:ext cx="431800"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575050" y="3185642"/>
            <a:ext cx="433388"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5375275" y="3114204"/>
            <a:ext cx="433388" cy="36036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7248525" y="3185642"/>
            <a:ext cx="431800"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84350" y="3195167"/>
            <a:ext cx="431800"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7680326" y="3258667"/>
            <a:ext cx="1439863"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3507" name="Picture 75" descr="7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526" y="5926139"/>
            <a:ext cx="1052513"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508" name="Picture 73" descr="spring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9114" y="5921376"/>
            <a:ext cx="1290637"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509"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921376"/>
            <a:ext cx="858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79650" y="5921376"/>
            <a:ext cx="10810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1" name="Picture 73" descr="spring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8300" y="5915026"/>
            <a:ext cx="1290638"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512" name="Picture 78" descr="7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826" y="5921376"/>
            <a:ext cx="747713" cy="93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185"/>
          <p:cNvSpPr txBox="1">
            <a:spLocks noChangeArrowheads="1"/>
          </p:cNvSpPr>
          <p:nvPr/>
        </p:nvSpPr>
        <p:spPr bwMode="auto">
          <a:xfrm>
            <a:off x="1847850" y="3822140"/>
            <a:ext cx="806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latin typeface="+mn-lt"/>
              </a:rPr>
              <a:t>Fungal-based grassland soil food web more resistant to drought than bacterial-based soil food web of wheat</a:t>
            </a:r>
          </a:p>
        </p:txBody>
      </p:sp>
      <p:sp>
        <p:nvSpPr>
          <p:cNvPr id="63514" name="Text Box 309"/>
          <p:cNvSpPr txBox="1">
            <a:spLocks noChangeArrowheads="1"/>
          </p:cNvSpPr>
          <p:nvPr/>
        </p:nvSpPr>
        <p:spPr bwMode="auto">
          <a:xfrm>
            <a:off x="5808664" y="5138739"/>
            <a:ext cx="48593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endParaRPr lang="en-GB" altLang="en-US" sz="1400">
              <a:latin typeface="Trebuchet MS" pitchFamily="34" charset="0"/>
            </a:endParaRPr>
          </a:p>
          <a:p>
            <a:pPr algn="r" eaLnBrk="1" hangingPunct="1"/>
            <a:endParaRPr lang="en-GB" altLang="en-US" sz="1400">
              <a:latin typeface="Trebuchet MS" pitchFamily="34" charset="0"/>
            </a:endParaRPr>
          </a:p>
          <a:p>
            <a:pPr algn="r" eaLnBrk="1" hangingPunct="1"/>
            <a:r>
              <a:rPr lang="en-GB" altLang="en-US" sz="1400">
                <a:latin typeface="Trebuchet MS" pitchFamily="34" charset="0"/>
              </a:rPr>
              <a:t>De Vries et al. (2012) Nature Climate Change 2:276-280</a:t>
            </a:r>
            <a:endParaRPr lang="en-US" altLang="en-US" sz="1400">
              <a:latin typeface="Trebuchet MS" pitchFamily="34" charset="0"/>
            </a:endParaRPr>
          </a:p>
        </p:txBody>
      </p:sp>
      <p:sp>
        <p:nvSpPr>
          <p:cNvPr id="28" name="Title 1"/>
          <p:cNvSpPr txBox="1">
            <a:spLocks/>
          </p:cNvSpPr>
          <p:nvPr/>
        </p:nvSpPr>
        <p:spPr>
          <a:xfrm>
            <a:off x="2042864" y="4462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Effects of drought on soil food webs</a:t>
            </a:r>
          </a:p>
        </p:txBody>
      </p:sp>
    </p:spTree>
    <p:extLst>
      <p:ext uri="{BB962C8B-B14F-4D97-AF65-F5344CB8AC3E}">
        <p14:creationId xmlns:p14="http://schemas.microsoft.com/office/powerpoint/2010/main" val="4254060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309"/>
          <p:cNvSpPr txBox="1">
            <a:spLocks noChangeArrowheads="1"/>
          </p:cNvSpPr>
          <p:nvPr/>
        </p:nvSpPr>
        <p:spPr bwMode="auto">
          <a:xfrm>
            <a:off x="5808664" y="6075190"/>
            <a:ext cx="48593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endParaRPr lang="en-GB" altLang="en-US" sz="1400" dirty="0">
              <a:latin typeface="Trebuchet MS" pitchFamily="34" charset="0"/>
            </a:endParaRPr>
          </a:p>
          <a:p>
            <a:pPr algn="r" eaLnBrk="1" hangingPunct="1"/>
            <a:endParaRPr lang="en-GB" altLang="en-US" sz="1400" dirty="0">
              <a:latin typeface="Trebuchet MS" pitchFamily="34" charset="0"/>
            </a:endParaRPr>
          </a:p>
          <a:p>
            <a:pPr algn="r" eaLnBrk="1" hangingPunct="1"/>
            <a:r>
              <a:rPr lang="en-GB" altLang="en-US" sz="1400" dirty="0">
                <a:latin typeface="Trebuchet MS" pitchFamily="34" charset="0"/>
              </a:rPr>
              <a:t>De Vries et al. (2012) Nature Climate Change 2:276-280</a:t>
            </a:r>
            <a:endParaRPr lang="en-US" altLang="en-US" sz="1400" dirty="0">
              <a:latin typeface="Trebuchet MS" pitchFamily="34" charset="0"/>
            </a:endParaRPr>
          </a:p>
        </p:txBody>
      </p:sp>
      <p:sp>
        <p:nvSpPr>
          <p:cNvPr id="2" name="Rectangle 1"/>
          <p:cNvSpPr/>
          <p:nvPr/>
        </p:nvSpPr>
        <p:spPr>
          <a:xfrm>
            <a:off x="1631950" y="3069333"/>
            <a:ext cx="431800"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575050" y="3212208"/>
            <a:ext cx="433388"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5375275" y="3140770"/>
            <a:ext cx="433388" cy="36036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7248525" y="3212208"/>
            <a:ext cx="431800"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84350" y="3221733"/>
            <a:ext cx="431800"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7680326" y="3285233"/>
            <a:ext cx="1439863" cy="36036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5555" name="Picture 2" descr="C:\Users\devries\Dropbox\Werk\Soilservice\Experiments\DRW experiment\Tertiair\Illustrator figures\Fi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1464096"/>
            <a:ext cx="8640763"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2" descr="Fig.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8464" y="980182"/>
            <a:ext cx="86391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2" descr="Fig.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4626" y="2708970"/>
            <a:ext cx="12430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442"/>
          <p:cNvSpPr txBox="1">
            <a:spLocks noChangeArrowheads="1"/>
          </p:cNvSpPr>
          <p:nvPr/>
        </p:nvSpPr>
        <p:spPr bwMode="auto">
          <a:xfrm>
            <a:off x="1846088" y="4953942"/>
            <a:ext cx="7634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dirty="0">
              <a:latin typeface="+mn-lt"/>
            </a:endParaRPr>
          </a:p>
          <a:p>
            <a:pPr eaLnBrk="1" hangingPunct="1"/>
            <a:r>
              <a:rPr lang="en-US" altLang="en-US" dirty="0">
                <a:latin typeface="+mn-lt"/>
              </a:rPr>
              <a:t>Grassland soil food web less resilient after drought than wheat soil food web</a:t>
            </a:r>
          </a:p>
          <a:p>
            <a:pPr eaLnBrk="1" hangingPunct="1"/>
            <a:endParaRPr lang="en-US" altLang="en-US" dirty="0">
              <a:latin typeface="+mn-lt"/>
            </a:endParaRPr>
          </a:p>
        </p:txBody>
      </p:sp>
      <p:sp>
        <p:nvSpPr>
          <p:cNvPr id="24" name="Title 1"/>
          <p:cNvSpPr txBox="1">
            <a:spLocks/>
          </p:cNvSpPr>
          <p:nvPr/>
        </p:nvSpPr>
        <p:spPr>
          <a:xfrm>
            <a:off x="2042864" y="4462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Effects of drought on soil food webs</a:t>
            </a:r>
          </a:p>
        </p:txBody>
      </p:sp>
    </p:spTree>
    <p:extLst>
      <p:ext uri="{BB962C8B-B14F-4D97-AF65-F5344CB8AC3E}">
        <p14:creationId xmlns:p14="http://schemas.microsoft.com/office/powerpoint/2010/main" val="1057419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food webs</a:t>
            </a:r>
          </a:p>
        </p:txBody>
      </p:sp>
      <p:sp>
        <p:nvSpPr>
          <p:cNvPr id="3" name="Content Placeholder 2"/>
          <p:cNvSpPr>
            <a:spLocks noGrp="1"/>
          </p:cNvSpPr>
          <p:nvPr>
            <p:ph idx="1"/>
          </p:nvPr>
        </p:nvSpPr>
        <p:spPr/>
        <p:txBody>
          <a:bodyPr/>
          <a:lstStyle/>
          <a:p>
            <a:r>
              <a:rPr lang="en-US" dirty="0"/>
              <a:t>Form a great model system for formulating and testing ecological theories</a:t>
            </a:r>
          </a:p>
          <a:p>
            <a:r>
              <a:rPr lang="en-US" dirty="0"/>
              <a:t>Can affect aboveground food webs through modifying nutrient availability</a:t>
            </a:r>
          </a:p>
          <a:p>
            <a:r>
              <a:rPr lang="en-US" dirty="0"/>
              <a:t>Play an important role in soil processes that underpin plant production and climate mitigation</a:t>
            </a:r>
          </a:p>
        </p:txBody>
      </p:sp>
    </p:spTree>
    <p:extLst>
      <p:ext uri="{BB962C8B-B14F-4D97-AF65-F5344CB8AC3E}">
        <p14:creationId xmlns:p14="http://schemas.microsoft.com/office/powerpoint/2010/main" val="81002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cms-herbwisdom-com.s3.amazonaws.com/herbwisdom/ee81f5ba04be3cf964b21b2e6953a286/160x-red-clover.gi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84089"/>
          <a:stretch/>
        </p:blipFill>
        <p:spPr bwMode="auto">
          <a:xfrm>
            <a:off x="6400841" y="6299830"/>
            <a:ext cx="4286250" cy="6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 r="1288" b="84089"/>
          <a:stretch/>
        </p:blipFill>
        <p:spPr bwMode="auto">
          <a:xfrm>
            <a:off x="2169791" y="6299830"/>
            <a:ext cx="4231051" cy="6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42171" r="13490" b="84089"/>
          <a:stretch/>
        </p:blipFill>
        <p:spPr bwMode="auto">
          <a:xfrm>
            <a:off x="1530316" y="6299830"/>
            <a:ext cx="1900518" cy="6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b="7936"/>
          <a:stretch/>
        </p:blipFill>
        <p:spPr bwMode="auto">
          <a:xfrm>
            <a:off x="3593976" y="4712024"/>
            <a:ext cx="2286000" cy="184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www.digitaljournal.com/img/7/6/1/5/3/9/i/8/9/9/p-medium/DJ_New-Mammals_Apomys_brownorum_Field-Museum.jpg"/>
          <p:cNvPicPr>
            <a:picLocks noChangeAspect="1" noChangeArrowheads="1"/>
          </p:cNvPicPr>
          <p:nvPr/>
        </p:nvPicPr>
        <p:blipFill rotWithShape="1">
          <a:blip r:embed="rId5">
            <a:extLst>
              <a:ext uri="{28A0092B-C50C-407E-A947-70E740481C1C}">
                <a14:useLocalDpi xmlns:a14="http://schemas.microsoft.com/office/drawing/2010/main" val="0"/>
              </a:ext>
            </a:extLst>
          </a:blip>
          <a:srcRect b="29497"/>
          <a:stretch/>
        </p:blipFill>
        <p:spPr bwMode="auto">
          <a:xfrm>
            <a:off x="5879977" y="5418954"/>
            <a:ext cx="183090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swstatic.com/gif/red-clover-herbal-remedies-1.jpg"/>
          <p:cNvPicPr>
            <a:picLocks noChangeAspect="1" noChangeArrowheads="1"/>
          </p:cNvPicPr>
          <p:nvPr/>
        </p:nvPicPr>
        <p:blipFill rotWithShape="1">
          <a:blip r:embed="rId6">
            <a:extLst>
              <a:ext uri="{28A0092B-C50C-407E-A947-70E740481C1C}">
                <a14:useLocalDpi xmlns:a14="http://schemas.microsoft.com/office/drawing/2010/main" val="0"/>
              </a:ext>
            </a:extLst>
          </a:blip>
          <a:srcRect b="4767"/>
          <a:stretch/>
        </p:blipFill>
        <p:spPr bwMode="auto">
          <a:xfrm>
            <a:off x="8782091" y="3330894"/>
            <a:ext cx="1905000" cy="313855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b="35580"/>
          <a:stretch/>
        </p:blipFill>
        <p:spPr bwMode="auto">
          <a:xfrm>
            <a:off x="7824192" y="3224560"/>
            <a:ext cx="806012"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8782092" y="3584560"/>
            <a:ext cx="741875" cy="155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464153" y="3944561"/>
            <a:ext cx="576065" cy="1660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75920" y="5301208"/>
            <a:ext cx="1296144" cy="3315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0525" y="332656"/>
            <a:ext cx="1906898"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863752" y="332657"/>
            <a:ext cx="6480720" cy="1200329"/>
          </a:xfrm>
          <a:prstGeom prst="rect">
            <a:avLst/>
          </a:prstGeom>
          <a:noFill/>
        </p:spPr>
        <p:txBody>
          <a:bodyPr wrap="square" rtlCol="0">
            <a:spAutoFit/>
          </a:bodyPr>
          <a:lstStyle/>
          <a:p>
            <a:r>
              <a:rPr lang="en-GB" sz="2400" dirty="0"/>
              <a:t>The most famous example in the scientific literature is described in Darwin’s </a:t>
            </a:r>
            <a:r>
              <a:rPr lang="en-GB" sz="2400" i="1" dirty="0"/>
              <a:t>The Origin of Species </a:t>
            </a:r>
            <a:r>
              <a:rPr lang="en-GB" sz="2400" dirty="0"/>
              <a:t>(1859)</a:t>
            </a:r>
          </a:p>
        </p:txBody>
      </p:sp>
    </p:spTree>
    <p:extLst>
      <p:ext uri="{BB962C8B-B14F-4D97-AF65-F5344CB8AC3E}">
        <p14:creationId xmlns:p14="http://schemas.microsoft.com/office/powerpoint/2010/main" val="209595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cms-herbwisdom-com.s3.amazonaws.com/herbwisdom/ee81f5ba04be3cf964b21b2e6953a286/160x-red-clover.gi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84089"/>
          <a:stretch/>
        </p:blipFill>
        <p:spPr bwMode="auto">
          <a:xfrm>
            <a:off x="6400841" y="6299830"/>
            <a:ext cx="4286250" cy="6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 r="1288" b="84089"/>
          <a:stretch/>
        </p:blipFill>
        <p:spPr bwMode="auto">
          <a:xfrm>
            <a:off x="2169791" y="6299830"/>
            <a:ext cx="4231051" cy="6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42171" r="13490" b="84089"/>
          <a:stretch/>
        </p:blipFill>
        <p:spPr bwMode="auto">
          <a:xfrm>
            <a:off x="1530316" y="6299830"/>
            <a:ext cx="1900518" cy="6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noChangeAspect="1"/>
          </p:cNvGrpSpPr>
          <p:nvPr/>
        </p:nvGrpSpPr>
        <p:grpSpPr>
          <a:xfrm>
            <a:off x="3719737" y="4351275"/>
            <a:ext cx="4602349" cy="2160000"/>
            <a:chOff x="2069976" y="3224560"/>
            <a:chExt cx="7093115" cy="3328980"/>
          </a:xfrm>
        </p:grpSpPr>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b="7936"/>
            <a:stretch/>
          </p:blipFill>
          <p:spPr bwMode="auto">
            <a:xfrm>
              <a:off x="2069976" y="4712023"/>
              <a:ext cx="2286000" cy="184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www.digitaljournal.com/img/7/6/1/5/3/9/i/8/9/9/p-medium/DJ_New-Mammals_Apomys_brownorum_Field-Museu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497"/>
            <a:stretch/>
          </p:blipFill>
          <p:spPr bwMode="auto">
            <a:xfrm>
              <a:off x="4355976" y="5418954"/>
              <a:ext cx="183090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swstatic.com/gif/red-clover-herbal-remedies-1.jpg"/>
            <p:cNvPicPr>
              <a:picLocks noChangeAspect="1" noChangeArrowheads="1"/>
            </p:cNvPicPr>
            <p:nvPr/>
          </p:nvPicPr>
          <p:blipFill rotWithShape="1">
            <a:blip r:embed="rId6">
              <a:extLst>
                <a:ext uri="{28A0092B-C50C-407E-A947-70E740481C1C}">
                  <a14:useLocalDpi xmlns:a14="http://schemas.microsoft.com/office/drawing/2010/main" val="0"/>
                </a:ext>
              </a:extLst>
            </a:blip>
            <a:srcRect b="4767"/>
            <a:stretch/>
          </p:blipFill>
          <p:spPr bwMode="auto">
            <a:xfrm>
              <a:off x="7258091" y="3330893"/>
              <a:ext cx="1905000" cy="313855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000" b="35580"/>
            <a:stretch/>
          </p:blipFill>
          <p:spPr bwMode="auto">
            <a:xfrm>
              <a:off x="6300192" y="3224560"/>
              <a:ext cx="806012"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7258091" y="3584560"/>
              <a:ext cx="741875" cy="155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940152" y="3944560"/>
              <a:ext cx="576065" cy="1660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51920" y="5301208"/>
              <a:ext cx="1296144" cy="3315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5953" y="3156582"/>
            <a:ext cx="1821138"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6989" y="260648"/>
            <a:ext cx="3581053"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s-media-cache-ak0.pinimg.com/236x/03/15/ae/0315aebec360d8c080e9795802e69f9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3000" y="2298445"/>
            <a:ext cx="1796737" cy="2520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8166910" y="4827096"/>
            <a:ext cx="834075" cy="2735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9048329" y="2780649"/>
            <a:ext cx="394257" cy="7727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647728" y="4930274"/>
            <a:ext cx="624106" cy="534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Quantitative relationships in food webs</a:t>
            </a:r>
          </a:p>
        </p:txBody>
      </p:sp>
      <p:sp>
        <p:nvSpPr>
          <p:cNvPr id="3" name="Content Placeholder 2"/>
          <p:cNvSpPr>
            <a:spLocks noGrp="1"/>
          </p:cNvSpPr>
          <p:nvPr>
            <p:ph idx="1"/>
          </p:nvPr>
        </p:nvSpPr>
        <p:spPr/>
        <p:txBody>
          <a:bodyPr/>
          <a:lstStyle/>
          <a:p>
            <a:r>
              <a:rPr lang="en-GB" dirty="0"/>
              <a:t>With every trophic level, there is mass loss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952" b="21728"/>
          <a:stretch/>
        </p:blipFill>
        <p:spPr bwMode="auto">
          <a:xfrm>
            <a:off x="6074168" y="2492896"/>
            <a:ext cx="427030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91544" y="2636912"/>
            <a:ext cx="4176464" cy="4031873"/>
          </a:xfrm>
          <a:prstGeom prst="rect">
            <a:avLst/>
          </a:prstGeom>
        </p:spPr>
        <p:txBody>
          <a:bodyPr wrap="square">
            <a:spAutoFit/>
          </a:bodyPr>
          <a:lstStyle/>
          <a:p>
            <a:pPr marL="355600" indent="-355600">
              <a:buFont typeface="Arial" panose="020B0604020202020204" pitchFamily="34" charset="0"/>
              <a:buChar char="•"/>
            </a:pPr>
            <a:r>
              <a:rPr lang="en-GB" sz="3200" dirty="0"/>
              <a:t>Semper (1881) assumed a 1:10 ratio of food to flesh</a:t>
            </a:r>
          </a:p>
          <a:p>
            <a:pPr marL="355600" indent="-355600">
              <a:buFont typeface="Arial" panose="020B0604020202020204" pitchFamily="34" charset="0"/>
              <a:buChar char="•"/>
            </a:pPr>
            <a:endParaRPr lang="en-GB" sz="3200" dirty="0"/>
          </a:p>
          <a:p>
            <a:pPr marL="355600" indent="-355600">
              <a:buFont typeface="Arial" panose="020B0604020202020204" pitchFamily="34" charset="0"/>
              <a:buChar char="•"/>
            </a:pPr>
            <a:r>
              <a:rPr lang="en-GB" sz="3200" dirty="0"/>
              <a:t>1000 units of plants can sustain 10 carnivores</a:t>
            </a:r>
          </a:p>
          <a:p>
            <a:pPr marL="457200" indent="-457200">
              <a:buFontTx/>
              <a:buChar char="-"/>
            </a:pPr>
            <a:endParaRPr lang="en-GB" sz="3200" dirty="0"/>
          </a:p>
        </p:txBody>
      </p:sp>
    </p:spTree>
    <p:extLst>
      <p:ext uri="{BB962C8B-B14F-4D97-AF65-F5344CB8AC3E}">
        <p14:creationId xmlns:p14="http://schemas.microsoft.com/office/powerpoint/2010/main" val="335995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food web diagrams</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200" t="55264" r="8113" b="2622"/>
          <a:stretch/>
        </p:blipFill>
        <p:spPr bwMode="auto">
          <a:xfrm>
            <a:off x="1631505" y="2420888"/>
            <a:ext cx="4348681" cy="284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285" b="6425"/>
          <a:stretch/>
        </p:blipFill>
        <p:spPr bwMode="auto">
          <a:xfrm>
            <a:off x="6095024" y="1484784"/>
            <a:ext cx="4553390" cy="41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75520" y="6095038"/>
            <a:ext cx="8784976" cy="646331"/>
          </a:xfrm>
          <a:prstGeom prst="rect">
            <a:avLst/>
          </a:prstGeom>
        </p:spPr>
        <p:txBody>
          <a:bodyPr wrap="square">
            <a:spAutoFit/>
          </a:bodyPr>
          <a:lstStyle/>
          <a:p>
            <a:r>
              <a:rPr lang="en-GB" dirty="0"/>
              <a:t>From: </a:t>
            </a:r>
            <a:r>
              <a:rPr lang="en-GB" i="1" dirty="0"/>
              <a:t>Animal Communities in Temperate America as Illustrated in the Chicago Region</a:t>
            </a:r>
            <a:r>
              <a:rPr lang="en-GB" dirty="0"/>
              <a:t> – </a:t>
            </a:r>
            <a:r>
              <a:rPr lang="en-GB" dirty="0" err="1"/>
              <a:t>Shelford</a:t>
            </a:r>
            <a:r>
              <a:rPr lang="en-GB" dirty="0"/>
              <a:t> (1913)</a:t>
            </a:r>
            <a:r>
              <a:rPr lang="en-GB" i="1" dirty="0"/>
              <a:t> </a:t>
            </a:r>
          </a:p>
        </p:txBody>
      </p:sp>
    </p:spTree>
    <p:extLst>
      <p:ext uri="{BB962C8B-B14F-4D97-AF65-F5344CB8AC3E}">
        <p14:creationId xmlns:p14="http://schemas.microsoft.com/office/powerpoint/2010/main" val="225295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In 1946, George Clarke realised that we can use food web ecology to quantify human impacts on ecosystems</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19" r="4889" b="5991"/>
          <a:stretch/>
        </p:blipFill>
        <p:spPr bwMode="auto">
          <a:xfrm>
            <a:off x="3503713" y="1700808"/>
            <a:ext cx="5282905"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908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1996</Words>
  <Application>Microsoft Office PowerPoint</Application>
  <PresentationFormat>Widescreen</PresentationFormat>
  <Paragraphs>210</Paragraphs>
  <Slides>42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Helvetica</vt:lpstr>
      <vt:lpstr>Lucida Grande</vt:lpstr>
      <vt:lpstr>Trebuchet MS</vt:lpstr>
      <vt:lpstr>Office Theme</vt:lpstr>
      <vt:lpstr>1_Office Theme</vt:lpstr>
      <vt:lpstr>Soil food webs</vt:lpstr>
      <vt:lpstr>Soil food webs</vt:lpstr>
      <vt:lpstr>Soil food webs</vt:lpstr>
      <vt:lpstr>PowerPoint Presentation</vt:lpstr>
      <vt:lpstr>PowerPoint Presentation</vt:lpstr>
      <vt:lpstr>PowerPoint Presentation</vt:lpstr>
      <vt:lpstr>Quantitative relationships in food webs</vt:lpstr>
      <vt:lpstr>Early food web diagrams</vt:lpstr>
      <vt:lpstr>In 1946, George Clarke realised that we can use food web ecology to quantify human impacts on ecosystems</vt:lpstr>
      <vt:lpstr>Food web ecology quickly became more quantitative and complicated</vt:lpstr>
      <vt:lpstr>Food web ecology has since been used to quantify human impacts on ecosystems</vt:lpstr>
      <vt:lpstr>But also to answer fundamental ecological questions</vt:lpstr>
      <vt:lpstr>Why is the world green and not brown?</vt:lpstr>
      <vt:lpstr>Why is the world green and not brown?</vt:lpstr>
      <vt:lpstr>Stability of ecological networks</vt:lpstr>
      <vt:lpstr>Stability of ecological networks</vt:lpstr>
      <vt:lpstr>Stability of ecological networks</vt:lpstr>
      <vt:lpstr>Stability of ecological networks</vt:lpstr>
      <vt:lpstr>Primary producers and detritus-based food chains</vt:lpstr>
      <vt:lpstr>Soil food webs</vt:lpstr>
      <vt:lpstr>Organisms that live in the soil</vt:lpstr>
      <vt:lpstr>Organisms that live in the soil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on soil food web stability</vt:lpstr>
      <vt:lpstr>PowerPoint Presentation</vt:lpstr>
      <vt:lpstr>PowerPoint Presentation</vt:lpstr>
      <vt:lpstr>PowerPoint Presentation</vt:lpstr>
      <vt:lpstr>PowerPoint Presentation</vt:lpstr>
      <vt:lpstr>Soil food webs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Nicholas Harvey</cp:lastModifiedBy>
  <cp:revision>69</cp:revision>
  <dcterms:created xsi:type="dcterms:W3CDTF">2015-10-06T12:42:39Z</dcterms:created>
  <dcterms:modified xsi:type="dcterms:W3CDTF">2021-05-11T22:00:34Z</dcterms:modified>
</cp:coreProperties>
</file>