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304" r:id="rId3"/>
    <p:sldId id="256" r:id="rId4"/>
    <p:sldId id="261" r:id="rId5"/>
    <p:sldId id="278" r:id="rId6"/>
    <p:sldId id="262" r:id="rId7"/>
    <p:sldId id="257" r:id="rId8"/>
    <p:sldId id="258" r:id="rId9"/>
    <p:sldId id="259" r:id="rId10"/>
    <p:sldId id="260" r:id="rId11"/>
    <p:sldId id="263" r:id="rId12"/>
    <p:sldId id="264" r:id="rId13"/>
    <p:sldId id="266" r:id="rId14"/>
    <p:sldId id="265" r:id="rId15"/>
    <p:sldId id="267" r:id="rId16"/>
    <p:sldId id="268" r:id="rId17"/>
    <p:sldId id="269" r:id="rId18"/>
    <p:sldId id="270" r:id="rId19"/>
    <p:sldId id="271" r:id="rId20"/>
    <p:sldId id="272" r:id="rId21"/>
    <p:sldId id="273" r:id="rId22"/>
    <p:sldId id="274"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284765-1B3C-4DDC-992C-9F4E2BA73314}" v="2" dt="2021-05-11T20:55:49.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80"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C0284765-1B3C-4DDC-992C-9F4E2BA73314}"/>
    <pc:docChg chg="undo custSel modSld modMainMaster modNotesMaster">
      <pc:chgData name="Nicholas Harvey" userId="6c8f5bcc-6372-430f-9774-4498d9d8aa03" providerId="ADAL" clId="{C0284765-1B3C-4DDC-992C-9F4E2BA73314}" dt="2021-05-11T20:56:04.257" v="23" actId="20577"/>
      <pc:docMkLst>
        <pc:docMk/>
      </pc:docMkLst>
      <pc:sldChg chg="modSp mod">
        <pc:chgData name="Nicholas Harvey" userId="6c8f5bcc-6372-430f-9774-4498d9d8aa03" providerId="ADAL" clId="{C0284765-1B3C-4DDC-992C-9F4E2BA73314}" dt="2021-05-11T20:55:49.084" v="1"/>
        <pc:sldMkLst>
          <pc:docMk/>
          <pc:sldMk cId="3018157370" sldId="256"/>
        </pc:sldMkLst>
        <pc:spChg chg="mod">
          <ac:chgData name="Nicholas Harvey" userId="6c8f5bcc-6372-430f-9774-4498d9d8aa03" providerId="ADAL" clId="{C0284765-1B3C-4DDC-992C-9F4E2BA73314}" dt="2021-05-11T20:55:49.084" v="1"/>
          <ac:spMkLst>
            <pc:docMk/>
            <pc:sldMk cId="3018157370" sldId="256"/>
            <ac:spMk id="2" creationId="{00000000-0000-0000-0000-000000000000}"/>
          </ac:spMkLst>
        </pc:spChg>
        <pc:spChg chg="mod">
          <ac:chgData name="Nicholas Harvey" userId="6c8f5bcc-6372-430f-9774-4498d9d8aa03" providerId="ADAL" clId="{C0284765-1B3C-4DDC-992C-9F4E2BA73314}" dt="2021-05-11T20:55:49.084" v="1"/>
          <ac:spMkLst>
            <pc:docMk/>
            <pc:sldMk cId="3018157370" sldId="256"/>
            <ac:spMk id="3" creationId="{00000000-0000-0000-0000-000000000000}"/>
          </ac:spMkLst>
        </pc:spChg>
        <pc:picChg chg="mod">
          <ac:chgData name="Nicholas Harvey" userId="6c8f5bcc-6372-430f-9774-4498d9d8aa03" providerId="ADAL" clId="{C0284765-1B3C-4DDC-992C-9F4E2BA73314}" dt="2021-05-11T20:55:49.084" v="1"/>
          <ac:picMkLst>
            <pc:docMk/>
            <pc:sldMk cId="3018157370" sldId="256"/>
            <ac:picMk id="1026" creationId="{00000000-0000-0000-0000-000000000000}"/>
          </ac:picMkLst>
        </pc:picChg>
      </pc:sldChg>
      <pc:sldChg chg="modSp modNotes">
        <pc:chgData name="Nicholas Harvey" userId="6c8f5bcc-6372-430f-9774-4498d9d8aa03" providerId="ADAL" clId="{C0284765-1B3C-4DDC-992C-9F4E2BA73314}" dt="2021-05-11T20:55:49.084" v="1"/>
        <pc:sldMkLst>
          <pc:docMk/>
          <pc:sldMk cId="3725144766" sldId="257"/>
        </pc:sldMkLst>
        <pc:spChg chg="mod">
          <ac:chgData name="Nicholas Harvey" userId="6c8f5bcc-6372-430f-9774-4498d9d8aa03" providerId="ADAL" clId="{C0284765-1B3C-4DDC-992C-9F4E2BA73314}" dt="2021-05-11T20:55:49.084" v="1"/>
          <ac:spMkLst>
            <pc:docMk/>
            <pc:sldMk cId="3725144766" sldId="257"/>
            <ac:spMk id="2" creationId="{00000000-0000-0000-0000-000000000000}"/>
          </ac:spMkLst>
        </pc:spChg>
        <pc:spChg chg="mod">
          <ac:chgData name="Nicholas Harvey" userId="6c8f5bcc-6372-430f-9774-4498d9d8aa03" providerId="ADAL" clId="{C0284765-1B3C-4DDC-992C-9F4E2BA73314}" dt="2021-05-11T20:55:49.084" v="1"/>
          <ac:spMkLst>
            <pc:docMk/>
            <pc:sldMk cId="3725144766" sldId="257"/>
            <ac:spMk id="3" creationId="{00000000-0000-0000-0000-000000000000}"/>
          </ac:spMkLst>
        </pc:spChg>
        <pc:spChg chg="mod">
          <ac:chgData name="Nicholas Harvey" userId="6c8f5bcc-6372-430f-9774-4498d9d8aa03" providerId="ADAL" clId="{C0284765-1B3C-4DDC-992C-9F4E2BA73314}" dt="2021-05-11T20:55:49.084" v="1"/>
          <ac:spMkLst>
            <pc:docMk/>
            <pc:sldMk cId="3725144766" sldId="257"/>
            <ac:spMk id="4" creationId="{00000000-0000-0000-0000-000000000000}"/>
          </ac:spMkLst>
        </pc:spChg>
        <pc:picChg chg="mod">
          <ac:chgData name="Nicholas Harvey" userId="6c8f5bcc-6372-430f-9774-4498d9d8aa03" providerId="ADAL" clId="{C0284765-1B3C-4DDC-992C-9F4E2BA73314}" dt="2021-05-11T20:55:49.084" v="1"/>
          <ac:picMkLst>
            <pc:docMk/>
            <pc:sldMk cId="3725144766" sldId="257"/>
            <ac:picMk id="6" creationId="{00000000-0000-0000-0000-000000000000}"/>
          </ac:picMkLst>
        </pc:picChg>
        <pc:picChg chg="mod">
          <ac:chgData name="Nicholas Harvey" userId="6c8f5bcc-6372-430f-9774-4498d9d8aa03" providerId="ADAL" clId="{C0284765-1B3C-4DDC-992C-9F4E2BA73314}" dt="2021-05-11T20:55:49.084" v="1"/>
          <ac:picMkLst>
            <pc:docMk/>
            <pc:sldMk cId="3725144766" sldId="257"/>
            <ac:picMk id="1026" creationId="{00000000-0000-0000-0000-000000000000}"/>
          </ac:picMkLst>
        </pc:picChg>
      </pc:sldChg>
      <pc:sldChg chg="modSp modNotes">
        <pc:chgData name="Nicholas Harvey" userId="6c8f5bcc-6372-430f-9774-4498d9d8aa03" providerId="ADAL" clId="{C0284765-1B3C-4DDC-992C-9F4E2BA73314}" dt="2021-05-11T20:55:49.084" v="1"/>
        <pc:sldMkLst>
          <pc:docMk/>
          <pc:sldMk cId="3072189410" sldId="258"/>
        </pc:sldMkLst>
        <pc:spChg chg="mod">
          <ac:chgData name="Nicholas Harvey" userId="6c8f5bcc-6372-430f-9774-4498d9d8aa03" providerId="ADAL" clId="{C0284765-1B3C-4DDC-992C-9F4E2BA73314}" dt="2021-05-11T20:55:49.084" v="1"/>
          <ac:spMkLst>
            <pc:docMk/>
            <pc:sldMk cId="3072189410" sldId="258"/>
            <ac:spMk id="3" creationId="{00000000-0000-0000-0000-000000000000}"/>
          </ac:spMkLst>
        </pc:spChg>
        <pc:spChg chg="mod">
          <ac:chgData name="Nicholas Harvey" userId="6c8f5bcc-6372-430f-9774-4498d9d8aa03" providerId="ADAL" clId="{C0284765-1B3C-4DDC-992C-9F4E2BA73314}" dt="2021-05-11T20:55:49.084" v="1"/>
          <ac:spMkLst>
            <pc:docMk/>
            <pc:sldMk cId="3072189410" sldId="258"/>
            <ac:spMk id="5" creationId="{00000000-0000-0000-0000-000000000000}"/>
          </ac:spMkLst>
        </pc:spChg>
        <pc:spChg chg="mod">
          <ac:chgData name="Nicholas Harvey" userId="6c8f5bcc-6372-430f-9774-4498d9d8aa03" providerId="ADAL" clId="{C0284765-1B3C-4DDC-992C-9F4E2BA73314}" dt="2021-05-11T20:55:49.084" v="1"/>
          <ac:spMkLst>
            <pc:docMk/>
            <pc:sldMk cId="3072189410" sldId="258"/>
            <ac:spMk id="6" creationId="{00000000-0000-0000-0000-000000000000}"/>
          </ac:spMkLst>
        </pc:spChg>
        <pc:spChg chg="mod">
          <ac:chgData name="Nicholas Harvey" userId="6c8f5bcc-6372-430f-9774-4498d9d8aa03" providerId="ADAL" clId="{C0284765-1B3C-4DDC-992C-9F4E2BA73314}" dt="2021-05-11T20:55:49.084" v="1"/>
          <ac:spMkLst>
            <pc:docMk/>
            <pc:sldMk cId="3072189410" sldId="258"/>
            <ac:spMk id="7" creationId="{00000000-0000-0000-0000-000000000000}"/>
          </ac:spMkLst>
        </pc:spChg>
        <pc:picChg chg="mod">
          <ac:chgData name="Nicholas Harvey" userId="6c8f5bcc-6372-430f-9774-4498d9d8aa03" providerId="ADAL" clId="{C0284765-1B3C-4DDC-992C-9F4E2BA73314}" dt="2021-05-11T20:55:49.084" v="1"/>
          <ac:picMkLst>
            <pc:docMk/>
            <pc:sldMk cId="3072189410" sldId="258"/>
            <ac:picMk id="6148" creationId="{00000000-0000-0000-0000-000000000000}"/>
          </ac:picMkLst>
        </pc:picChg>
      </pc:sldChg>
      <pc:sldChg chg="modSp">
        <pc:chgData name="Nicholas Harvey" userId="6c8f5bcc-6372-430f-9774-4498d9d8aa03" providerId="ADAL" clId="{C0284765-1B3C-4DDC-992C-9F4E2BA73314}" dt="2021-05-11T20:55:49.084" v="1"/>
        <pc:sldMkLst>
          <pc:docMk/>
          <pc:sldMk cId="4092322074" sldId="259"/>
        </pc:sldMkLst>
        <pc:picChg chg="mod">
          <ac:chgData name="Nicholas Harvey" userId="6c8f5bcc-6372-430f-9774-4498d9d8aa03" providerId="ADAL" clId="{C0284765-1B3C-4DDC-992C-9F4E2BA73314}" dt="2021-05-11T20:55:49.084" v="1"/>
          <ac:picMkLst>
            <pc:docMk/>
            <pc:sldMk cId="4092322074" sldId="259"/>
            <ac:picMk id="4" creationId="{00000000-0000-0000-0000-000000000000}"/>
          </ac:picMkLst>
        </pc:picChg>
      </pc:sldChg>
      <pc:sldChg chg="modSp">
        <pc:chgData name="Nicholas Harvey" userId="6c8f5bcc-6372-430f-9774-4498d9d8aa03" providerId="ADAL" clId="{C0284765-1B3C-4DDC-992C-9F4E2BA73314}" dt="2021-05-11T20:55:49.084" v="1"/>
        <pc:sldMkLst>
          <pc:docMk/>
          <pc:sldMk cId="2260423940" sldId="260"/>
        </pc:sldMkLst>
        <pc:spChg chg="mod">
          <ac:chgData name="Nicholas Harvey" userId="6c8f5bcc-6372-430f-9774-4498d9d8aa03" providerId="ADAL" clId="{C0284765-1B3C-4DDC-992C-9F4E2BA73314}" dt="2021-05-11T20:55:49.084" v="1"/>
          <ac:spMkLst>
            <pc:docMk/>
            <pc:sldMk cId="2260423940" sldId="260"/>
            <ac:spMk id="2" creationId="{00000000-0000-0000-0000-000000000000}"/>
          </ac:spMkLst>
        </pc:spChg>
        <pc:spChg chg="mod">
          <ac:chgData name="Nicholas Harvey" userId="6c8f5bcc-6372-430f-9774-4498d9d8aa03" providerId="ADAL" clId="{C0284765-1B3C-4DDC-992C-9F4E2BA73314}" dt="2021-05-11T20:55:49.084" v="1"/>
          <ac:spMkLst>
            <pc:docMk/>
            <pc:sldMk cId="2260423940" sldId="260"/>
            <ac:spMk id="3" creationId="{00000000-0000-0000-0000-000000000000}"/>
          </ac:spMkLst>
        </pc:spChg>
        <pc:spChg chg="mod">
          <ac:chgData name="Nicholas Harvey" userId="6c8f5bcc-6372-430f-9774-4498d9d8aa03" providerId="ADAL" clId="{C0284765-1B3C-4DDC-992C-9F4E2BA73314}" dt="2021-05-11T20:55:49.084" v="1"/>
          <ac:spMkLst>
            <pc:docMk/>
            <pc:sldMk cId="2260423940" sldId="260"/>
            <ac:spMk id="4" creationId="{00000000-0000-0000-0000-000000000000}"/>
          </ac:spMkLst>
        </pc:spChg>
        <pc:picChg chg="mod">
          <ac:chgData name="Nicholas Harvey" userId="6c8f5bcc-6372-430f-9774-4498d9d8aa03" providerId="ADAL" clId="{C0284765-1B3C-4DDC-992C-9F4E2BA73314}" dt="2021-05-11T20:55:49.084" v="1"/>
          <ac:picMkLst>
            <pc:docMk/>
            <pc:sldMk cId="2260423940" sldId="260"/>
            <ac:picMk id="16386" creationId="{00000000-0000-0000-0000-000000000000}"/>
          </ac:picMkLst>
        </pc:picChg>
      </pc:sldChg>
      <pc:sldChg chg="modSp">
        <pc:chgData name="Nicholas Harvey" userId="6c8f5bcc-6372-430f-9774-4498d9d8aa03" providerId="ADAL" clId="{C0284765-1B3C-4DDC-992C-9F4E2BA73314}" dt="2021-05-11T20:55:49.084" v="1"/>
        <pc:sldMkLst>
          <pc:docMk/>
          <pc:sldMk cId="3257569088" sldId="262"/>
        </pc:sldMkLst>
        <pc:spChg chg="mod">
          <ac:chgData name="Nicholas Harvey" userId="6c8f5bcc-6372-430f-9774-4498d9d8aa03" providerId="ADAL" clId="{C0284765-1B3C-4DDC-992C-9F4E2BA73314}" dt="2021-05-11T20:55:49.084" v="1"/>
          <ac:spMkLst>
            <pc:docMk/>
            <pc:sldMk cId="3257569088" sldId="262"/>
            <ac:spMk id="2" creationId="{00000000-0000-0000-0000-000000000000}"/>
          </ac:spMkLst>
        </pc:spChg>
        <pc:spChg chg="mod">
          <ac:chgData name="Nicholas Harvey" userId="6c8f5bcc-6372-430f-9774-4498d9d8aa03" providerId="ADAL" clId="{C0284765-1B3C-4DDC-992C-9F4E2BA73314}" dt="2021-05-11T20:55:49.084" v="1"/>
          <ac:spMkLst>
            <pc:docMk/>
            <pc:sldMk cId="3257569088" sldId="262"/>
            <ac:spMk id="3" creationId="{00000000-0000-0000-0000-000000000000}"/>
          </ac:spMkLst>
        </pc:spChg>
        <pc:spChg chg="mod">
          <ac:chgData name="Nicholas Harvey" userId="6c8f5bcc-6372-430f-9774-4498d9d8aa03" providerId="ADAL" clId="{C0284765-1B3C-4DDC-992C-9F4E2BA73314}" dt="2021-05-11T20:55:49.084" v="1"/>
          <ac:spMkLst>
            <pc:docMk/>
            <pc:sldMk cId="3257569088" sldId="262"/>
            <ac:spMk id="4" creationId="{00000000-0000-0000-0000-000000000000}"/>
          </ac:spMkLst>
        </pc:spChg>
        <pc:picChg chg="mod">
          <ac:chgData name="Nicholas Harvey" userId="6c8f5bcc-6372-430f-9774-4498d9d8aa03" providerId="ADAL" clId="{C0284765-1B3C-4DDC-992C-9F4E2BA73314}" dt="2021-05-11T20:55:49.084" v="1"/>
          <ac:picMkLst>
            <pc:docMk/>
            <pc:sldMk cId="3257569088" sldId="262"/>
            <ac:picMk id="4099" creationId="{00000000-0000-0000-0000-000000000000}"/>
          </ac:picMkLst>
        </pc:picChg>
        <pc:picChg chg="mod">
          <ac:chgData name="Nicholas Harvey" userId="6c8f5bcc-6372-430f-9774-4498d9d8aa03" providerId="ADAL" clId="{C0284765-1B3C-4DDC-992C-9F4E2BA73314}" dt="2021-05-11T20:55:49.084" v="1"/>
          <ac:picMkLst>
            <pc:docMk/>
            <pc:sldMk cId="3257569088" sldId="262"/>
            <ac:picMk id="4103" creationId="{00000000-0000-0000-0000-000000000000}"/>
          </ac:picMkLst>
        </pc:picChg>
      </pc:sldChg>
      <pc:sldChg chg="modSp">
        <pc:chgData name="Nicholas Harvey" userId="6c8f5bcc-6372-430f-9774-4498d9d8aa03" providerId="ADAL" clId="{C0284765-1B3C-4DDC-992C-9F4E2BA73314}" dt="2021-05-11T20:55:49.084" v="1"/>
        <pc:sldMkLst>
          <pc:docMk/>
          <pc:sldMk cId="2597926236" sldId="263"/>
        </pc:sldMkLst>
        <pc:spChg chg="mod">
          <ac:chgData name="Nicholas Harvey" userId="6c8f5bcc-6372-430f-9774-4498d9d8aa03" providerId="ADAL" clId="{C0284765-1B3C-4DDC-992C-9F4E2BA73314}" dt="2021-05-11T20:55:49.084" v="1"/>
          <ac:spMkLst>
            <pc:docMk/>
            <pc:sldMk cId="2597926236" sldId="263"/>
            <ac:spMk id="3" creationId="{00000000-0000-0000-0000-000000000000}"/>
          </ac:spMkLst>
        </pc:spChg>
        <pc:picChg chg="mod">
          <ac:chgData name="Nicholas Harvey" userId="6c8f5bcc-6372-430f-9774-4498d9d8aa03" providerId="ADAL" clId="{C0284765-1B3C-4DDC-992C-9F4E2BA73314}" dt="2021-05-11T20:55:49.084" v="1"/>
          <ac:picMkLst>
            <pc:docMk/>
            <pc:sldMk cId="2597926236" sldId="263"/>
            <ac:picMk id="17410" creationId="{00000000-0000-0000-0000-000000000000}"/>
          </ac:picMkLst>
        </pc:picChg>
      </pc:sldChg>
      <pc:sldChg chg="modSp">
        <pc:chgData name="Nicholas Harvey" userId="6c8f5bcc-6372-430f-9774-4498d9d8aa03" providerId="ADAL" clId="{C0284765-1B3C-4DDC-992C-9F4E2BA73314}" dt="2021-05-11T20:55:49.084" v="1"/>
        <pc:sldMkLst>
          <pc:docMk/>
          <pc:sldMk cId="508929193" sldId="264"/>
        </pc:sldMkLst>
        <pc:spChg chg="mod">
          <ac:chgData name="Nicholas Harvey" userId="6c8f5bcc-6372-430f-9774-4498d9d8aa03" providerId="ADAL" clId="{C0284765-1B3C-4DDC-992C-9F4E2BA73314}" dt="2021-05-11T20:55:49.084" v="1"/>
          <ac:spMkLst>
            <pc:docMk/>
            <pc:sldMk cId="508929193" sldId="264"/>
            <ac:spMk id="2" creationId="{00000000-0000-0000-0000-000000000000}"/>
          </ac:spMkLst>
        </pc:spChg>
        <pc:spChg chg="mod">
          <ac:chgData name="Nicholas Harvey" userId="6c8f5bcc-6372-430f-9774-4498d9d8aa03" providerId="ADAL" clId="{C0284765-1B3C-4DDC-992C-9F4E2BA73314}" dt="2021-05-11T20:55:49.084" v="1"/>
          <ac:spMkLst>
            <pc:docMk/>
            <pc:sldMk cId="508929193" sldId="264"/>
            <ac:spMk id="3" creationId="{00000000-0000-0000-0000-000000000000}"/>
          </ac:spMkLst>
        </pc:spChg>
        <pc:spChg chg="mod">
          <ac:chgData name="Nicholas Harvey" userId="6c8f5bcc-6372-430f-9774-4498d9d8aa03" providerId="ADAL" clId="{C0284765-1B3C-4DDC-992C-9F4E2BA73314}" dt="2021-05-11T20:55:49.084" v="1"/>
          <ac:spMkLst>
            <pc:docMk/>
            <pc:sldMk cId="508929193" sldId="264"/>
            <ac:spMk id="4" creationId="{00000000-0000-0000-0000-000000000000}"/>
          </ac:spMkLst>
        </pc:spChg>
        <pc:picChg chg="mod">
          <ac:chgData name="Nicholas Harvey" userId="6c8f5bcc-6372-430f-9774-4498d9d8aa03" providerId="ADAL" clId="{C0284765-1B3C-4DDC-992C-9F4E2BA73314}" dt="2021-05-11T20:55:49.084" v="1"/>
          <ac:picMkLst>
            <pc:docMk/>
            <pc:sldMk cId="508929193" sldId="264"/>
            <ac:picMk id="2050" creationId="{00000000-0000-0000-0000-000000000000}"/>
          </ac:picMkLst>
        </pc:picChg>
      </pc:sldChg>
      <pc:sldChg chg="modSp mod">
        <pc:chgData name="Nicholas Harvey" userId="6c8f5bcc-6372-430f-9774-4498d9d8aa03" providerId="ADAL" clId="{C0284765-1B3C-4DDC-992C-9F4E2BA73314}" dt="2021-05-11T20:55:49.455" v="2" actId="27636"/>
        <pc:sldMkLst>
          <pc:docMk/>
          <pc:sldMk cId="705652915" sldId="265"/>
        </pc:sldMkLst>
        <pc:spChg chg="mod">
          <ac:chgData name="Nicholas Harvey" userId="6c8f5bcc-6372-430f-9774-4498d9d8aa03" providerId="ADAL" clId="{C0284765-1B3C-4DDC-992C-9F4E2BA73314}" dt="2021-05-11T20:55:49.455" v="2" actId="27636"/>
          <ac:spMkLst>
            <pc:docMk/>
            <pc:sldMk cId="705652915" sldId="265"/>
            <ac:spMk id="2" creationId="{00000000-0000-0000-0000-000000000000}"/>
          </ac:spMkLst>
        </pc:spChg>
        <pc:spChg chg="mod">
          <ac:chgData name="Nicholas Harvey" userId="6c8f5bcc-6372-430f-9774-4498d9d8aa03" providerId="ADAL" clId="{C0284765-1B3C-4DDC-992C-9F4E2BA73314}" dt="2021-05-11T20:55:49.084" v="1"/>
          <ac:spMkLst>
            <pc:docMk/>
            <pc:sldMk cId="705652915" sldId="265"/>
            <ac:spMk id="3" creationId="{00000000-0000-0000-0000-000000000000}"/>
          </ac:spMkLst>
        </pc:spChg>
        <pc:picChg chg="mod">
          <ac:chgData name="Nicholas Harvey" userId="6c8f5bcc-6372-430f-9774-4498d9d8aa03" providerId="ADAL" clId="{C0284765-1B3C-4DDC-992C-9F4E2BA73314}" dt="2021-05-11T20:55:49.084" v="1"/>
          <ac:picMkLst>
            <pc:docMk/>
            <pc:sldMk cId="705652915" sldId="265"/>
            <ac:picMk id="15361" creationId="{00000000-0000-0000-0000-000000000000}"/>
          </ac:picMkLst>
        </pc:picChg>
      </pc:sldChg>
      <pc:sldChg chg="modSp">
        <pc:chgData name="Nicholas Harvey" userId="6c8f5bcc-6372-430f-9774-4498d9d8aa03" providerId="ADAL" clId="{C0284765-1B3C-4DDC-992C-9F4E2BA73314}" dt="2021-05-11T20:55:49.084" v="1"/>
        <pc:sldMkLst>
          <pc:docMk/>
          <pc:sldMk cId="1296251121" sldId="266"/>
        </pc:sldMkLst>
        <pc:spChg chg="mod">
          <ac:chgData name="Nicholas Harvey" userId="6c8f5bcc-6372-430f-9774-4498d9d8aa03" providerId="ADAL" clId="{C0284765-1B3C-4DDC-992C-9F4E2BA73314}" dt="2021-05-11T20:55:49.084" v="1"/>
          <ac:spMkLst>
            <pc:docMk/>
            <pc:sldMk cId="1296251121" sldId="266"/>
            <ac:spMk id="2" creationId="{00000000-0000-0000-0000-000000000000}"/>
          </ac:spMkLst>
        </pc:spChg>
        <pc:spChg chg="mod">
          <ac:chgData name="Nicholas Harvey" userId="6c8f5bcc-6372-430f-9774-4498d9d8aa03" providerId="ADAL" clId="{C0284765-1B3C-4DDC-992C-9F4E2BA73314}" dt="2021-05-11T20:55:49.084" v="1"/>
          <ac:spMkLst>
            <pc:docMk/>
            <pc:sldMk cId="1296251121" sldId="266"/>
            <ac:spMk id="3" creationId="{00000000-0000-0000-0000-000000000000}"/>
          </ac:spMkLst>
        </pc:spChg>
        <pc:spChg chg="mod">
          <ac:chgData name="Nicholas Harvey" userId="6c8f5bcc-6372-430f-9774-4498d9d8aa03" providerId="ADAL" clId="{C0284765-1B3C-4DDC-992C-9F4E2BA73314}" dt="2021-05-11T20:55:49.084" v="1"/>
          <ac:spMkLst>
            <pc:docMk/>
            <pc:sldMk cId="1296251121" sldId="266"/>
            <ac:spMk id="5" creationId="{00000000-0000-0000-0000-000000000000}"/>
          </ac:spMkLst>
        </pc:spChg>
        <pc:picChg chg="mod">
          <ac:chgData name="Nicholas Harvey" userId="6c8f5bcc-6372-430f-9774-4498d9d8aa03" providerId="ADAL" clId="{C0284765-1B3C-4DDC-992C-9F4E2BA73314}" dt="2021-05-11T20:55:49.084" v="1"/>
          <ac:picMkLst>
            <pc:docMk/>
            <pc:sldMk cId="1296251121" sldId="266"/>
            <ac:picMk id="14338" creationId="{00000000-0000-0000-0000-000000000000}"/>
          </ac:picMkLst>
        </pc:picChg>
        <pc:picChg chg="mod">
          <ac:chgData name="Nicholas Harvey" userId="6c8f5bcc-6372-430f-9774-4498d9d8aa03" providerId="ADAL" clId="{C0284765-1B3C-4DDC-992C-9F4E2BA73314}" dt="2021-05-11T20:55:49.084" v="1"/>
          <ac:picMkLst>
            <pc:docMk/>
            <pc:sldMk cId="1296251121" sldId="266"/>
            <ac:picMk id="14340" creationId="{00000000-0000-0000-0000-000000000000}"/>
          </ac:picMkLst>
        </pc:picChg>
      </pc:sldChg>
      <pc:sldChg chg="modSp">
        <pc:chgData name="Nicholas Harvey" userId="6c8f5bcc-6372-430f-9774-4498d9d8aa03" providerId="ADAL" clId="{C0284765-1B3C-4DDC-992C-9F4E2BA73314}" dt="2021-05-11T20:55:49.084" v="1"/>
        <pc:sldMkLst>
          <pc:docMk/>
          <pc:sldMk cId="958936036" sldId="267"/>
        </pc:sldMkLst>
        <pc:spChg chg="mod">
          <ac:chgData name="Nicholas Harvey" userId="6c8f5bcc-6372-430f-9774-4498d9d8aa03" providerId="ADAL" clId="{C0284765-1B3C-4DDC-992C-9F4E2BA73314}" dt="2021-05-11T20:55:49.084" v="1"/>
          <ac:spMkLst>
            <pc:docMk/>
            <pc:sldMk cId="958936036" sldId="267"/>
            <ac:spMk id="3" creationId="{00000000-0000-0000-0000-000000000000}"/>
          </ac:spMkLst>
        </pc:spChg>
        <pc:picChg chg="mod">
          <ac:chgData name="Nicholas Harvey" userId="6c8f5bcc-6372-430f-9774-4498d9d8aa03" providerId="ADAL" clId="{C0284765-1B3C-4DDC-992C-9F4E2BA73314}" dt="2021-05-11T20:55:49.084" v="1"/>
          <ac:picMkLst>
            <pc:docMk/>
            <pc:sldMk cId="958936036" sldId="267"/>
            <ac:picMk id="13313" creationId="{00000000-0000-0000-0000-000000000000}"/>
          </ac:picMkLst>
        </pc:picChg>
        <pc:picChg chg="mod">
          <ac:chgData name="Nicholas Harvey" userId="6c8f5bcc-6372-430f-9774-4498d9d8aa03" providerId="ADAL" clId="{C0284765-1B3C-4DDC-992C-9F4E2BA73314}" dt="2021-05-11T20:55:49.084" v="1"/>
          <ac:picMkLst>
            <pc:docMk/>
            <pc:sldMk cId="958936036" sldId="267"/>
            <ac:picMk id="13314" creationId="{00000000-0000-0000-0000-000000000000}"/>
          </ac:picMkLst>
        </pc:picChg>
        <pc:picChg chg="mod">
          <ac:chgData name="Nicholas Harvey" userId="6c8f5bcc-6372-430f-9774-4498d9d8aa03" providerId="ADAL" clId="{C0284765-1B3C-4DDC-992C-9F4E2BA73314}" dt="2021-05-11T20:55:49.084" v="1"/>
          <ac:picMkLst>
            <pc:docMk/>
            <pc:sldMk cId="958936036" sldId="267"/>
            <ac:picMk id="13315" creationId="{00000000-0000-0000-0000-000000000000}"/>
          </ac:picMkLst>
        </pc:picChg>
        <pc:picChg chg="mod">
          <ac:chgData name="Nicholas Harvey" userId="6c8f5bcc-6372-430f-9774-4498d9d8aa03" providerId="ADAL" clId="{C0284765-1B3C-4DDC-992C-9F4E2BA73314}" dt="2021-05-11T20:55:49.084" v="1"/>
          <ac:picMkLst>
            <pc:docMk/>
            <pc:sldMk cId="958936036" sldId="267"/>
            <ac:picMk id="13316" creationId="{00000000-0000-0000-0000-000000000000}"/>
          </ac:picMkLst>
        </pc:picChg>
      </pc:sldChg>
      <pc:sldChg chg="modSp">
        <pc:chgData name="Nicholas Harvey" userId="6c8f5bcc-6372-430f-9774-4498d9d8aa03" providerId="ADAL" clId="{C0284765-1B3C-4DDC-992C-9F4E2BA73314}" dt="2021-05-11T20:55:49.084" v="1"/>
        <pc:sldMkLst>
          <pc:docMk/>
          <pc:sldMk cId="394514521" sldId="268"/>
        </pc:sldMkLst>
        <pc:spChg chg="mod">
          <ac:chgData name="Nicholas Harvey" userId="6c8f5bcc-6372-430f-9774-4498d9d8aa03" providerId="ADAL" clId="{C0284765-1B3C-4DDC-992C-9F4E2BA73314}" dt="2021-05-11T20:55:49.084" v="1"/>
          <ac:spMkLst>
            <pc:docMk/>
            <pc:sldMk cId="394514521" sldId="268"/>
            <ac:spMk id="3" creationId="{00000000-0000-0000-0000-000000000000}"/>
          </ac:spMkLst>
        </pc:spChg>
        <pc:picChg chg="mod">
          <ac:chgData name="Nicholas Harvey" userId="6c8f5bcc-6372-430f-9774-4498d9d8aa03" providerId="ADAL" clId="{C0284765-1B3C-4DDC-992C-9F4E2BA73314}" dt="2021-05-11T20:55:49.084" v="1"/>
          <ac:picMkLst>
            <pc:docMk/>
            <pc:sldMk cId="394514521" sldId="268"/>
            <ac:picMk id="12292" creationId="{00000000-0000-0000-0000-000000000000}"/>
          </ac:picMkLst>
        </pc:picChg>
        <pc:picChg chg="mod">
          <ac:chgData name="Nicholas Harvey" userId="6c8f5bcc-6372-430f-9774-4498d9d8aa03" providerId="ADAL" clId="{C0284765-1B3C-4DDC-992C-9F4E2BA73314}" dt="2021-05-11T20:55:49.084" v="1"/>
          <ac:picMkLst>
            <pc:docMk/>
            <pc:sldMk cId="394514521" sldId="268"/>
            <ac:picMk id="12294" creationId="{00000000-0000-0000-0000-000000000000}"/>
          </ac:picMkLst>
        </pc:picChg>
      </pc:sldChg>
      <pc:sldChg chg="modSp">
        <pc:chgData name="Nicholas Harvey" userId="6c8f5bcc-6372-430f-9774-4498d9d8aa03" providerId="ADAL" clId="{C0284765-1B3C-4DDC-992C-9F4E2BA73314}" dt="2021-05-11T20:55:49.084" v="1"/>
        <pc:sldMkLst>
          <pc:docMk/>
          <pc:sldMk cId="3800183242" sldId="269"/>
        </pc:sldMkLst>
        <pc:spChg chg="mod">
          <ac:chgData name="Nicholas Harvey" userId="6c8f5bcc-6372-430f-9774-4498d9d8aa03" providerId="ADAL" clId="{C0284765-1B3C-4DDC-992C-9F4E2BA73314}" dt="2021-05-11T20:55:49.084" v="1"/>
          <ac:spMkLst>
            <pc:docMk/>
            <pc:sldMk cId="3800183242" sldId="269"/>
            <ac:spMk id="3" creationId="{00000000-0000-0000-0000-000000000000}"/>
          </ac:spMkLst>
        </pc:spChg>
        <pc:spChg chg="mod">
          <ac:chgData name="Nicholas Harvey" userId="6c8f5bcc-6372-430f-9774-4498d9d8aa03" providerId="ADAL" clId="{C0284765-1B3C-4DDC-992C-9F4E2BA73314}" dt="2021-05-11T20:55:49.084" v="1"/>
          <ac:spMkLst>
            <pc:docMk/>
            <pc:sldMk cId="3800183242" sldId="269"/>
            <ac:spMk id="5" creationId="{00000000-0000-0000-0000-000000000000}"/>
          </ac:spMkLst>
        </pc:spChg>
        <pc:picChg chg="mod">
          <ac:chgData name="Nicholas Harvey" userId="6c8f5bcc-6372-430f-9774-4498d9d8aa03" providerId="ADAL" clId="{C0284765-1B3C-4DDC-992C-9F4E2BA73314}" dt="2021-05-11T20:55:49.084" v="1"/>
          <ac:picMkLst>
            <pc:docMk/>
            <pc:sldMk cId="3800183242" sldId="269"/>
            <ac:picMk id="3074" creationId="{00000000-0000-0000-0000-000000000000}"/>
          </ac:picMkLst>
        </pc:picChg>
      </pc:sldChg>
      <pc:sldChg chg="modSp">
        <pc:chgData name="Nicholas Harvey" userId="6c8f5bcc-6372-430f-9774-4498d9d8aa03" providerId="ADAL" clId="{C0284765-1B3C-4DDC-992C-9F4E2BA73314}" dt="2021-05-11T20:55:49.084" v="1"/>
        <pc:sldMkLst>
          <pc:docMk/>
          <pc:sldMk cId="2689372973" sldId="270"/>
        </pc:sldMkLst>
        <pc:spChg chg="mod">
          <ac:chgData name="Nicholas Harvey" userId="6c8f5bcc-6372-430f-9774-4498d9d8aa03" providerId="ADAL" clId="{C0284765-1B3C-4DDC-992C-9F4E2BA73314}" dt="2021-05-11T20:55:49.084" v="1"/>
          <ac:spMkLst>
            <pc:docMk/>
            <pc:sldMk cId="2689372973" sldId="270"/>
            <ac:spMk id="2" creationId="{00000000-0000-0000-0000-000000000000}"/>
          </ac:spMkLst>
        </pc:spChg>
        <pc:spChg chg="mod">
          <ac:chgData name="Nicholas Harvey" userId="6c8f5bcc-6372-430f-9774-4498d9d8aa03" providerId="ADAL" clId="{C0284765-1B3C-4DDC-992C-9F4E2BA73314}" dt="2021-05-11T20:55:49.084" v="1"/>
          <ac:spMkLst>
            <pc:docMk/>
            <pc:sldMk cId="2689372973" sldId="270"/>
            <ac:spMk id="3" creationId="{00000000-0000-0000-0000-000000000000}"/>
          </ac:spMkLst>
        </pc:spChg>
        <pc:spChg chg="mod">
          <ac:chgData name="Nicholas Harvey" userId="6c8f5bcc-6372-430f-9774-4498d9d8aa03" providerId="ADAL" clId="{C0284765-1B3C-4DDC-992C-9F4E2BA73314}" dt="2021-05-11T20:55:49.084" v="1"/>
          <ac:spMkLst>
            <pc:docMk/>
            <pc:sldMk cId="2689372973" sldId="270"/>
            <ac:spMk id="5" creationId="{00000000-0000-0000-0000-000000000000}"/>
          </ac:spMkLst>
        </pc:spChg>
        <pc:picChg chg="mod">
          <ac:chgData name="Nicholas Harvey" userId="6c8f5bcc-6372-430f-9774-4498d9d8aa03" providerId="ADAL" clId="{C0284765-1B3C-4DDC-992C-9F4E2BA73314}" dt="2021-05-11T20:55:49.084" v="1"/>
          <ac:picMkLst>
            <pc:docMk/>
            <pc:sldMk cId="2689372973" sldId="270"/>
            <ac:picMk id="11265" creationId="{00000000-0000-0000-0000-000000000000}"/>
          </ac:picMkLst>
        </pc:picChg>
      </pc:sldChg>
      <pc:sldChg chg="modSp">
        <pc:chgData name="Nicholas Harvey" userId="6c8f5bcc-6372-430f-9774-4498d9d8aa03" providerId="ADAL" clId="{C0284765-1B3C-4DDC-992C-9F4E2BA73314}" dt="2021-05-11T20:55:49.084" v="1"/>
        <pc:sldMkLst>
          <pc:docMk/>
          <pc:sldMk cId="1336439130" sldId="271"/>
        </pc:sldMkLst>
        <pc:spChg chg="mod">
          <ac:chgData name="Nicholas Harvey" userId="6c8f5bcc-6372-430f-9774-4498d9d8aa03" providerId="ADAL" clId="{C0284765-1B3C-4DDC-992C-9F4E2BA73314}" dt="2021-05-11T20:55:49.084" v="1"/>
          <ac:spMkLst>
            <pc:docMk/>
            <pc:sldMk cId="1336439130" sldId="271"/>
            <ac:spMk id="2" creationId="{00000000-0000-0000-0000-000000000000}"/>
          </ac:spMkLst>
        </pc:spChg>
        <pc:spChg chg="mod">
          <ac:chgData name="Nicholas Harvey" userId="6c8f5bcc-6372-430f-9774-4498d9d8aa03" providerId="ADAL" clId="{C0284765-1B3C-4DDC-992C-9F4E2BA73314}" dt="2021-05-11T20:55:49.084" v="1"/>
          <ac:spMkLst>
            <pc:docMk/>
            <pc:sldMk cId="1336439130" sldId="271"/>
            <ac:spMk id="3" creationId="{00000000-0000-0000-0000-000000000000}"/>
          </ac:spMkLst>
        </pc:spChg>
      </pc:sldChg>
      <pc:sldChg chg="modSp">
        <pc:chgData name="Nicholas Harvey" userId="6c8f5bcc-6372-430f-9774-4498d9d8aa03" providerId="ADAL" clId="{C0284765-1B3C-4DDC-992C-9F4E2BA73314}" dt="2021-05-11T20:55:49.084" v="1"/>
        <pc:sldMkLst>
          <pc:docMk/>
          <pc:sldMk cId="1816907787" sldId="272"/>
        </pc:sldMkLst>
        <pc:spChg chg="mod">
          <ac:chgData name="Nicholas Harvey" userId="6c8f5bcc-6372-430f-9774-4498d9d8aa03" providerId="ADAL" clId="{C0284765-1B3C-4DDC-992C-9F4E2BA73314}" dt="2021-05-11T20:55:49.084" v="1"/>
          <ac:spMkLst>
            <pc:docMk/>
            <pc:sldMk cId="1816907787" sldId="272"/>
            <ac:spMk id="3" creationId="{00000000-0000-0000-0000-000000000000}"/>
          </ac:spMkLst>
        </pc:spChg>
        <pc:picChg chg="mod">
          <ac:chgData name="Nicholas Harvey" userId="6c8f5bcc-6372-430f-9774-4498d9d8aa03" providerId="ADAL" clId="{C0284765-1B3C-4DDC-992C-9F4E2BA73314}" dt="2021-05-11T20:55:49.084" v="1"/>
          <ac:picMkLst>
            <pc:docMk/>
            <pc:sldMk cId="1816907787" sldId="272"/>
            <ac:picMk id="9217" creationId="{00000000-0000-0000-0000-000000000000}"/>
          </ac:picMkLst>
        </pc:picChg>
      </pc:sldChg>
      <pc:sldChg chg="modSp">
        <pc:chgData name="Nicholas Harvey" userId="6c8f5bcc-6372-430f-9774-4498d9d8aa03" providerId="ADAL" clId="{C0284765-1B3C-4DDC-992C-9F4E2BA73314}" dt="2021-05-11T20:55:49.084" v="1"/>
        <pc:sldMkLst>
          <pc:docMk/>
          <pc:sldMk cId="1663774330" sldId="273"/>
        </pc:sldMkLst>
        <pc:picChg chg="mod">
          <ac:chgData name="Nicholas Harvey" userId="6c8f5bcc-6372-430f-9774-4498d9d8aa03" providerId="ADAL" clId="{C0284765-1B3C-4DDC-992C-9F4E2BA73314}" dt="2021-05-11T20:55:49.084" v="1"/>
          <ac:picMkLst>
            <pc:docMk/>
            <pc:sldMk cId="1663774330" sldId="273"/>
            <ac:picMk id="8193" creationId="{00000000-0000-0000-0000-000000000000}"/>
          </ac:picMkLst>
        </pc:picChg>
      </pc:sldChg>
      <pc:sldChg chg="modSp">
        <pc:chgData name="Nicholas Harvey" userId="6c8f5bcc-6372-430f-9774-4498d9d8aa03" providerId="ADAL" clId="{C0284765-1B3C-4DDC-992C-9F4E2BA73314}" dt="2021-05-11T20:55:49.084" v="1"/>
        <pc:sldMkLst>
          <pc:docMk/>
          <pc:sldMk cId="879118381" sldId="274"/>
        </pc:sldMkLst>
        <pc:spChg chg="mod">
          <ac:chgData name="Nicholas Harvey" userId="6c8f5bcc-6372-430f-9774-4498d9d8aa03" providerId="ADAL" clId="{C0284765-1B3C-4DDC-992C-9F4E2BA73314}" dt="2021-05-11T20:55:49.084" v="1"/>
          <ac:spMkLst>
            <pc:docMk/>
            <pc:sldMk cId="879118381" sldId="274"/>
            <ac:spMk id="3" creationId="{00000000-0000-0000-0000-000000000000}"/>
          </ac:spMkLst>
        </pc:spChg>
        <pc:picChg chg="mod">
          <ac:chgData name="Nicholas Harvey" userId="6c8f5bcc-6372-430f-9774-4498d9d8aa03" providerId="ADAL" clId="{C0284765-1B3C-4DDC-992C-9F4E2BA73314}" dt="2021-05-11T20:55:49.084" v="1"/>
          <ac:picMkLst>
            <pc:docMk/>
            <pc:sldMk cId="879118381" sldId="274"/>
            <ac:picMk id="7169" creationId="{00000000-0000-0000-0000-000000000000}"/>
          </ac:picMkLst>
        </pc:picChg>
      </pc:sldChg>
      <pc:sldChg chg="modSp">
        <pc:chgData name="Nicholas Harvey" userId="6c8f5bcc-6372-430f-9774-4498d9d8aa03" providerId="ADAL" clId="{C0284765-1B3C-4DDC-992C-9F4E2BA73314}" dt="2021-05-11T20:55:49.084" v="1"/>
        <pc:sldMkLst>
          <pc:docMk/>
          <pc:sldMk cId="14168268" sldId="277"/>
        </pc:sldMkLst>
        <pc:spChg chg="mod">
          <ac:chgData name="Nicholas Harvey" userId="6c8f5bcc-6372-430f-9774-4498d9d8aa03" providerId="ADAL" clId="{C0284765-1B3C-4DDC-992C-9F4E2BA73314}" dt="2021-05-11T20:55:49.084" v="1"/>
          <ac:spMkLst>
            <pc:docMk/>
            <pc:sldMk cId="14168268" sldId="277"/>
            <ac:spMk id="2" creationId="{00000000-0000-0000-0000-000000000000}"/>
          </ac:spMkLst>
        </pc:spChg>
        <pc:spChg chg="mod">
          <ac:chgData name="Nicholas Harvey" userId="6c8f5bcc-6372-430f-9774-4498d9d8aa03" providerId="ADAL" clId="{C0284765-1B3C-4DDC-992C-9F4E2BA73314}" dt="2021-05-11T20:55:49.084" v="1"/>
          <ac:spMkLst>
            <pc:docMk/>
            <pc:sldMk cId="14168268" sldId="277"/>
            <ac:spMk id="3" creationId="{00000000-0000-0000-0000-000000000000}"/>
          </ac:spMkLst>
        </pc:spChg>
      </pc:sldChg>
      <pc:sldChg chg="modSp">
        <pc:chgData name="Nicholas Harvey" userId="6c8f5bcc-6372-430f-9774-4498d9d8aa03" providerId="ADAL" clId="{C0284765-1B3C-4DDC-992C-9F4E2BA73314}" dt="2021-05-11T20:55:49.084" v="1"/>
        <pc:sldMkLst>
          <pc:docMk/>
          <pc:sldMk cId="374326402" sldId="278"/>
        </pc:sldMkLst>
        <pc:spChg chg="mod">
          <ac:chgData name="Nicholas Harvey" userId="6c8f5bcc-6372-430f-9774-4498d9d8aa03" providerId="ADAL" clId="{C0284765-1B3C-4DDC-992C-9F4E2BA73314}" dt="2021-05-11T20:55:49.084" v="1"/>
          <ac:spMkLst>
            <pc:docMk/>
            <pc:sldMk cId="374326402" sldId="278"/>
            <ac:spMk id="4" creationId="{00000000-0000-0000-0000-000000000000}"/>
          </ac:spMkLst>
        </pc:spChg>
        <pc:spChg chg="mod">
          <ac:chgData name="Nicholas Harvey" userId="6c8f5bcc-6372-430f-9774-4498d9d8aa03" providerId="ADAL" clId="{C0284765-1B3C-4DDC-992C-9F4E2BA73314}" dt="2021-05-11T20:55:49.084" v="1"/>
          <ac:spMkLst>
            <pc:docMk/>
            <pc:sldMk cId="374326402" sldId="278"/>
            <ac:spMk id="6" creationId="{00000000-0000-0000-0000-000000000000}"/>
          </ac:spMkLst>
        </pc:spChg>
        <pc:spChg chg="mod">
          <ac:chgData name="Nicholas Harvey" userId="6c8f5bcc-6372-430f-9774-4498d9d8aa03" providerId="ADAL" clId="{C0284765-1B3C-4DDC-992C-9F4E2BA73314}" dt="2021-05-11T20:55:49.084" v="1"/>
          <ac:spMkLst>
            <pc:docMk/>
            <pc:sldMk cId="374326402" sldId="278"/>
            <ac:spMk id="7" creationId="{00000000-0000-0000-0000-000000000000}"/>
          </ac:spMkLst>
        </pc:spChg>
        <pc:picChg chg="mod">
          <ac:chgData name="Nicholas Harvey" userId="6c8f5bcc-6372-430f-9774-4498d9d8aa03" providerId="ADAL" clId="{C0284765-1B3C-4DDC-992C-9F4E2BA73314}" dt="2021-05-11T20:55:49.084" v="1"/>
          <ac:picMkLst>
            <pc:docMk/>
            <pc:sldMk cId="374326402" sldId="278"/>
            <ac:picMk id="5122" creationId="{00000000-0000-0000-0000-000000000000}"/>
          </ac:picMkLst>
        </pc:picChg>
      </pc:sldChg>
      <pc:sldChg chg="modSp mod modNotes">
        <pc:chgData name="Nicholas Harvey" userId="6c8f5bcc-6372-430f-9774-4498d9d8aa03" providerId="ADAL" clId="{C0284765-1B3C-4DDC-992C-9F4E2BA73314}" dt="2021-05-11T20:56:04.257" v="23" actId="20577"/>
        <pc:sldMkLst>
          <pc:docMk/>
          <pc:sldMk cId="1039711339" sldId="304"/>
        </pc:sldMkLst>
        <pc:spChg chg="mod">
          <ac:chgData name="Nicholas Harvey" userId="6c8f5bcc-6372-430f-9774-4498d9d8aa03" providerId="ADAL" clId="{C0284765-1B3C-4DDC-992C-9F4E2BA73314}" dt="2021-05-11T20:55:49.084" v="1"/>
          <ac:spMkLst>
            <pc:docMk/>
            <pc:sldMk cId="1039711339" sldId="304"/>
            <ac:spMk id="2" creationId="{091B274E-D604-3240-A618-B29F15A3F9F6}"/>
          </ac:spMkLst>
        </pc:spChg>
        <pc:spChg chg="mod">
          <ac:chgData name="Nicholas Harvey" userId="6c8f5bcc-6372-430f-9774-4498d9d8aa03" providerId="ADAL" clId="{C0284765-1B3C-4DDC-992C-9F4E2BA73314}" dt="2021-05-11T20:56:04.257" v="23" actId="20577"/>
          <ac:spMkLst>
            <pc:docMk/>
            <pc:sldMk cId="1039711339" sldId="304"/>
            <ac:spMk id="4" creationId="{2872186B-9D18-1947-AF81-A057AE538664}"/>
          </ac:spMkLst>
        </pc:spChg>
        <pc:spChg chg="mod">
          <ac:chgData name="Nicholas Harvey" userId="6c8f5bcc-6372-430f-9774-4498d9d8aa03" providerId="ADAL" clId="{C0284765-1B3C-4DDC-992C-9F4E2BA73314}" dt="2021-05-11T20:55:57.979" v="5"/>
          <ac:spMkLst>
            <pc:docMk/>
            <pc:sldMk cId="1039711339" sldId="304"/>
            <ac:spMk id="6" creationId="{D98CA6AC-AF6D-ED4D-A561-6ED549640C49}"/>
          </ac:spMkLst>
        </pc:spChg>
      </pc:sldChg>
      <pc:sldMasterChg chg="modSp modSldLayout">
        <pc:chgData name="Nicholas Harvey" userId="6c8f5bcc-6372-430f-9774-4498d9d8aa03" providerId="ADAL" clId="{C0284765-1B3C-4DDC-992C-9F4E2BA73314}" dt="2021-05-11T20:55:49.084" v="1"/>
        <pc:sldMasterMkLst>
          <pc:docMk/>
          <pc:sldMasterMk cId="175776938" sldId="2147483648"/>
        </pc:sldMasterMkLst>
        <pc:spChg chg="mod">
          <ac:chgData name="Nicholas Harvey" userId="6c8f5bcc-6372-430f-9774-4498d9d8aa03" providerId="ADAL" clId="{C0284765-1B3C-4DDC-992C-9F4E2BA73314}" dt="2021-05-11T20:55:49.084" v="1"/>
          <ac:spMkLst>
            <pc:docMk/>
            <pc:sldMasterMk cId="175776938" sldId="2147483648"/>
            <ac:spMk id="2" creationId="{00000000-0000-0000-0000-000000000000}"/>
          </ac:spMkLst>
        </pc:spChg>
        <pc:spChg chg="mod">
          <ac:chgData name="Nicholas Harvey" userId="6c8f5bcc-6372-430f-9774-4498d9d8aa03" providerId="ADAL" clId="{C0284765-1B3C-4DDC-992C-9F4E2BA73314}" dt="2021-05-11T20:55:49.084" v="1"/>
          <ac:spMkLst>
            <pc:docMk/>
            <pc:sldMasterMk cId="175776938" sldId="2147483648"/>
            <ac:spMk id="3" creationId="{00000000-0000-0000-0000-000000000000}"/>
          </ac:spMkLst>
        </pc:spChg>
        <pc:spChg chg="mod">
          <ac:chgData name="Nicholas Harvey" userId="6c8f5bcc-6372-430f-9774-4498d9d8aa03" providerId="ADAL" clId="{C0284765-1B3C-4DDC-992C-9F4E2BA73314}" dt="2021-05-11T20:55:49.084" v="1"/>
          <ac:spMkLst>
            <pc:docMk/>
            <pc:sldMasterMk cId="175776938" sldId="2147483648"/>
            <ac:spMk id="4" creationId="{00000000-0000-0000-0000-000000000000}"/>
          </ac:spMkLst>
        </pc:spChg>
        <pc:spChg chg="mod">
          <ac:chgData name="Nicholas Harvey" userId="6c8f5bcc-6372-430f-9774-4498d9d8aa03" providerId="ADAL" clId="{C0284765-1B3C-4DDC-992C-9F4E2BA73314}" dt="2021-05-11T20:55:49.084" v="1"/>
          <ac:spMkLst>
            <pc:docMk/>
            <pc:sldMasterMk cId="175776938" sldId="2147483648"/>
            <ac:spMk id="5" creationId="{00000000-0000-0000-0000-000000000000}"/>
          </ac:spMkLst>
        </pc:spChg>
        <pc:spChg chg="mod">
          <ac:chgData name="Nicholas Harvey" userId="6c8f5bcc-6372-430f-9774-4498d9d8aa03" providerId="ADAL" clId="{C0284765-1B3C-4DDC-992C-9F4E2BA73314}" dt="2021-05-11T20:55:49.084" v="1"/>
          <ac:spMkLst>
            <pc:docMk/>
            <pc:sldMasterMk cId="175776938" sldId="2147483648"/>
            <ac:spMk id="6" creationId="{00000000-0000-0000-0000-000000000000}"/>
          </ac:spMkLst>
        </pc:spChg>
        <pc:sldLayoutChg chg="modSp">
          <pc:chgData name="Nicholas Harvey" userId="6c8f5bcc-6372-430f-9774-4498d9d8aa03" providerId="ADAL" clId="{C0284765-1B3C-4DDC-992C-9F4E2BA73314}" dt="2021-05-11T20:55:49.084" v="1"/>
          <pc:sldLayoutMkLst>
            <pc:docMk/>
            <pc:sldMasterMk cId="175776938" sldId="2147483648"/>
            <pc:sldLayoutMk cId="4265937436" sldId="2147483649"/>
          </pc:sldLayoutMkLst>
          <pc:spChg chg="mod">
            <ac:chgData name="Nicholas Harvey" userId="6c8f5bcc-6372-430f-9774-4498d9d8aa03" providerId="ADAL" clId="{C0284765-1B3C-4DDC-992C-9F4E2BA73314}" dt="2021-05-11T20:55:49.084" v="1"/>
            <ac:spMkLst>
              <pc:docMk/>
              <pc:sldMasterMk cId="175776938" sldId="2147483648"/>
              <pc:sldLayoutMk cId="4265937436" sldId="2147483649"/>
              <ac:spMk id="2" creationId="{00000000-0000-0000-0000-000000000000}"/>
            </ac:spMkLst>
          </pc:spChg>
          <pc:spChg chg="mod">
            <ac:chgData name="Nicholas Harvey" userId="6c8f5bcc-6372-430f-9774-4498d9d8aa03" providerId="ADAL" clId="{C0284765-1B3C-4DDC-992C-9F4E2BA73314}" dt="2021-05-11T20:55:49.084" v="1"/>
            <ac:spMkLst>
              <pc:docMk/>
              <pc:sldMasterMk cId="175776938" sldId="2147483648"/>
              <pc:sldLayoutMk cId="4265937436" sldId="2147483649"/>
              <ac:spMk id="3" creationId="{00000000-0000-0000-0000-000000000000}"/>
            </ac:spMkLst>
          </pc:spChg>
        </pc:sldLayoutChg>
        <pc:sldLayoutChg chg="modSp">
          <pc:chgData name="Nicholas Harvey" userId="6c8f5bcc-6372-430f-9774-4498d9d8aa03" providerId="ADAL" clId="{C0284765-1B3C-4DDC-992C-9F4E2BA73314}" dt="2021-05-11T20:55:49.084" v="1"/>
          <pc:sldLayoutMkLst>
            <pc:docMk/>
            <pc:sldMasterMk cId="175776938" sldId="2147483648"/>
            <pc:sldLayoutMk cId="1356010945" sldId="2147483651"/>
          </pc:sldLayoutMkLst>
          <pc:spChg chg="mod">
            <ac:chgData name="Nicholas Harvey" userId="6c8f5bcc-6372-430f-9774-4498d9d8aa03" providerId="ADAL" clId="{C0284765-1B3C-4DDC-992C-9F4E2BA73314}" dt="2021-05-11T20:55:49.084" v="1"/>
            <ac:spMkLst>
              <pc:docMk/>
              <pc:sldMasterMk cId="175776938" sldId="2147483648"/>
              <pc:sldLayoutMk cId="1356010945" sldId="2147483651"/>
              <ac:spMk id="2" creationId="{00000000-0000-0000-0000-000000000000}"/>
            </ac:spMkLst>
          </pc:spChg>
          <pc:spChg chg="mod">
            <ac:chgData name="Nicholas Harvey" userId="6c8f5bcc-6372-430f-9774-4498d9d8aa03" providerId="ADAL" clId="{C0284765-1B3C-4DDC-992C-9F4E2BA73314}" dt="2021-05-11T20:55:49.084" v="1"/>
            <ac:spMkLst>
              <pc:docMk/>
              <pc:sldMasterMk cId="175776938" sldId="2147483648"/>
              <pc:sldLayoutMk cId="1356010945" sldId="2147483651"/>
              <ac:spMk id="3" creationId="{00000000-0000-0000-0000-000000000000}"/>
            </ac:spMkLst>
          </pc:spChg>
        </pc:sldLayoutChg>
        <pc:sldLayoutChg chg="modSp">
          <pc:chgData name="Nicholas Harvey" userId="6c8f5bcc-6372-430f-9774-4498d9d8aa03" providerId="ADAL" clId="{C0284765-1B3C-4DDC-992C-9F4E2BA73314}" dt="2021-05-11T20:55:49.084" v="1"/>
          <pc:sldLayoutMkLst>
            <pc:docMk/>
            <pc:sldMasterMk cId="175776938" sldId="2147483648"/>
            <pc:sldLayoutMk cId="2402983465" sldId="2147483652"/>
          </pc:sldLayoutMkLst>
          <pc:spChg chg="mod">
            <ac:chgData name="Nicholas Harvey" userId="6c8f5bcc-6372-430f-9774-4498d9d8aa03" providerId="ADAL" clId="{C0284765-1B3C-4DDC-992C-9F4E2BA73314}" dt="2021-05-11T20:55:49.084" v="1"/>
            <ac:spMkLst>
              <pc:docMk/>
              <pc:sldMasterMk cId="175776938" sldId="2147483648"/>
              <pc:sldLayoutMk cId="2402983465" sldId="2147483652"/>
              <ac:spMk id="3" creationId="{00000000-0000-0000-0000-000000000000}"/>
            </ac:spMkLst>
          </pc:spChg>
          <pc:spChg chg="mod">
            <ac:chgData name="Nicholas Harvey" userId="6c8f5bcc-6372-430f-9774-4498d9d8aa03" providerId="ADAL" clId="{C0284765-1B3C-4DDC-992C-9F4E2BA73314}" dt="2021-05-11T20:55:49.084" v="1"/>
            <ac:spMkLst>
              <pc:docMk/>
              <pc:sldMasterMk cId="175776938" sldId="2147483648"/>
              <pc:sldLayoutMk cId="2402983465" sldId="2147483652"/>
              <ac:spMk id="4" creationId="{00000000-0000-0000-0000-000000000000}"/>
            </ac:spMkLst>
          </pc:spChg>
        </pc:sldLayoutChg>
        <pc:sldLayoutChg chg="modSp">
          <pc:chgData name="Nicholas Harvey" userId="6c8f5bcc-6372-430f-9774-4498d9d8aa03" providerId="ADAL" clId="{C0284765-1B3C-4DDC-992C-9F4E2BA73314}" dt="2021-05-11T20:55:49.084" v="1"/>
          <pc:sldLayoutMkLst>
            <pc:docMk/>
            <pc:sldMasterMk cId="175776938" sldId="2147483648"/>
            <pc:sldLayoutMk cId="3331371471" sldId="2147483653"/>
          </pc:sldLayoutMkLst>
          <pc:spChg chg="mod">
            <ac:chgData name="Nicholas Harvey" userId="6c8f5bcc-6372-430f-9774-4498d9d8aa03" providerId="ADAL" clId="{C0284765-1B3C-4DDC-992C-9F4E2BA73314}" dt="2021-05-11T20:55:49.084" v="1"/>
            <ac:spMkLst>
              <pc:docMk/>
              <pc:sldMasterMk cId="175776938" sldId="2147483648"/>
              <pc:sldLayoutMk cId="3331371471" sldId="2147483653"/>
              <ac:spMk id="3" creationId="{00000000-0000-0000-0000-000000000000}"/>
            </ac:spMkLst>
          </pc:spChg>
          <pc:spChg chg="mod">
            <ac:chgData name="Nicholas Harvey" userId="6c8f5bcc-6372-430f-9774-4498d9d8aa03" providerId="ADAL" clId="{C0284765-1B3C-4DDC-992C-9F4E2BA73314}" dt="2021-05-11T20:55:49.084" v="1"/>
            <ac:spMkLst>
              <pc:docMk/>
              <pc:sldMasterMk cId="175776938" sldId="2147483648"/>
              <pc:sldLayoutMk cId="3331371471" sldId="2147483653"/>
              <ac:spMk id="4" creationId="{00000000-0000-0000-0000-000000000000}"/>
            </ac:spMkLst>
          </pc:spChg>
          <pc:spChg chg="mod">
            <ac:chgData name="Nicholas Harvey" userId="6c8f5bcc-6372-430f-9774-4498d9d8aa03" providerId="ADAL" clId="{C0284765-1B3C-4DDC-992C-9F4E2BA73314}" dt="2021-05-11T20:55:49.084" v="1"/>
            <ac:spMkLst>
              <pc:docMk/>
              <pc:sldMasterMk cId="175776938" sldId="2147483648"/>
              <pc:sldLayoutMk cId="3331371471" sldId="2147483653"/>
              <ac:spMk id="5" creationId="{00000000-0000-0000-0000-000000000000}"/>
            </ac:spMkLst>
          </pc:spChg>
          <pc:spChg chg="mod">
            <ac:chgData name="Nicholas Harvey" userId="6c8f5bcc-6372-430f-9774-4498d9d8aa03" providerId="ADAL" clId="{C0284765-1B3C-4DDC-992C-9F4E2BA73314}" dt="2021-05-11T20:55:49.084" v="1"/>
            <ac:spMkLst>
              <pc:docMk/>
              <pc:sldMasterMk cId="175776938" sldId="2147483648"/>
              <pc:sldLayoutMk cId="3331371471" sldId="2147483653"/>
              <ac:spMk id="6" creationId="{00000000-0000-0000-0000-000000000000}"/>
            </ac:spMkLst>
          </pc:spChg>
        </pc:sldLayoutChg>
        <pc:sldLayoutChg chg="modSp">
          <pc:chgData name="Nicholas Harvey" userId="6c8f5bcc-6372-430f-9774-4498d9d8aa03" providerId="ADAL" clId="{C0284765-1B3C-4DDC-992C-9F4E2BA73314}" dt="2021-05-11T20:55:49.084" v="1"/>
          <pc:sldLayoutMkLst>
            <pc:docMk/>
            <pc:sldMasterMk cId="175776938" sldId="2147483648"/>
            <pc:sldLayoutMk cId="1827729775" sldId="2147483656"/>
          </pc:sldLayoutMkLst>
          <pc:spChg chg="mod">
            <ac:chgData name="Nicholas Harvey" userId="6c8f5bcc-6372-430f-9774-4498d9d8aa03" providerId="ADAL" clId="{C0284765-1B3C-4DDC-992C-9F4E2BA73314}" dt="2021-05-11T20:55:49.084" v="1"/>
            <ac:spMkLst>
              <pc:docMk/>
              <pc:sldMasterMk cId="175776938" sldId="2147483648"/>
              <pc:sldLayoutMk cId="1827729775" sldId="2147483656"/>
              <ac:spMk id="2" creationId="{00000000-0000-0000-0000-000000000000}"/>
            </ac:spMkLst>
          </pc:spChg>
          <pc:spChg chg="mod">
            <ac:chgData name="Nicholas Harvey" userId="6c8f5bcc-6372-430f-9774-4498d9d8aa03" providerId="ADAL" clId="{C0284765-1B3C-4DDC-992C-9F4E2BA73314}" dt="2021-05-11T20:55:49.084" v="1"/>
            <ac:spMkLst>
              <pc:docMk/>
              <pc:sldMasterMk cId="175776938" sldId="2147483648"/>
              <pc:sldLayoutMk cId="1827729775" sldId="2147483656"/>
              <ac:spMk id="3" creationId="{00000000-0000-0000-0000-000000000000}"/>
            </ac:spMkLst>
          </pc:spChg>
          <pc:spChg chg="mod">
            <ac:chgData name="Nicholas Harvey" userId="6c8f5bcc-6372-430f-9774-4498d9d8aa03" providerId="ADAL" clId="{C0284765-1B3C-4DDC-992C-9F4E2BA73314}" dt="2021-05-11T20:55:49.084" v="1"/>
            <ac:spMkLst>
              <pc:docMk/>
              <pc:sldMasterMk cId="175776938" sldId="2147483648"/>
              <pc:sldLayoutMk cId="1827729775" sldId="2147483656"/>
              <ac:spMk id="4" creationId="{00000000-0000-0000-0000-000000000000}"/>
            </ac:spMkLst>
          </pc:spChg>
        </pc:sldLayoutChg>
        <pc:sldLayoutChg chg="modSp">
          <pc:chgData name="Nicholas Harvey" userId="6c8f5bcc-6372-430f-9774-4498d9d8aa03" providerId="ADAL" clId="{C0284765-1B3C-4DDC-992C-9F4E2BA73314}" dt="2021-05-11T20:55:49.084" v="1"/>
          <pc:sldLayoutMkLst>
            <pc:docMk/>
            <pc:sldMasterMk cId="175776938" sldId="2147483648"/>
            <pc:sldLayoutMk cId="1407589543" sldId="2147483657"/>
          </pc:sldLayoutMkLst>
          <pc:spChg chg="mod">
            <ac:chgData name="Nicholas Harvey" userId="6c8f5bcc-6372-430f-9774-4498d9d8aa03" providerId="ADAL" clId="{C0284765-1B3C-4DDC-992C-9F4E2BA73314}" dt="2021-05-11T20:55:49.084" v="1"/>
            <ac:spMkLst>
              <pc:docMk/>
              <pc:sldMasterMk cId="175776938" sldId="2147483648"/>
              <pc:sldLayoutMk cId="1407589543" sldId="2147483657"/>
              <ac:spMk id="2" creationId="{00000000-0000-0000-0000-000000000000}"/>
            </ac:spMkLst>
          </pc:spChg>
          <pc:spChg chg="mod">
            <ac:chgData name="Nicholas Harvey" userId="6c8f5bcc-6372-430f-9774-4498d9d8aa03" providerId="ADAL" clId="{C0284765-1B3C-4DDC-992C-9F4E2BA73314}" dt="2021-05-11T20:55:49.084" v="1"/>
            <ac:spMkLst>
              <pc:docMk/>
              <pc:sldMasterMk cId="175776938" sldId="2147483648"/>
              <pc:sldLayoutMk cId="1407589543" sldId="2147483657"/>
              <ac:spMk id="3" creationId="{00000000-0000-0000-0000-000000000000}"/>
            </ac:spMkLst>
          </pc:spChg>
          <pc:spChg chg="mod">
            <ac:chgData name="Nicholas Harvey" userId="6c8f5bcc-6372-430f-9774-4498d9d8aa03" providerId="ADAL" clId="{C0284765-1B3C-4DDC-992C-9F4E2BA73314}" dt="2021-05-11T20:55:49.084" v="1"/>
            <ac:spMkLst>
              <pc:docMk/>
              <pc:sldMasterMk cId="175776938" sldId="2147483648"/>
              <pc:sldLayoutMk cId="1407589543" sldId="2147483657"/>
              <ac:spMk id="4" creationId="{00000000-0000-0000-0000-000000000000}"/>
            </ac:spMkLst>
          </pc:spChg>
        </pc:sldLayoutChg>
        <pc:sldLayoutChg chg="modSp">
          <pc:chgData name="Nicholas Harvey" userId="6c8f5bcc-6372-430f-9774-4498d9d8aa03" providerId="ADAL" clId="{C0284765-1B3C-4DDC-992C-9F4E2BA73314}" dt="2021-05-11T20:55:49.084" v="1"/>
          <pc:sldLayoutMkLst>
            <pc:docMk/>
            <pc:sldMasterMk cId="175776938" sldId="2147483648"/>
            <pc:sldLayoutMk cId="2433422110" sldId="2147483659"/>
          </pc:sldLayoutMkLst>
          <pc:spChg chg="mod">
            <ac:chgData name="Nicholas Harvey" userId="6c8f5bcc-6372-430f-9774-4498d9d8aa03" providerId="ADAL" clId="{C0284765-1B3C-4DDC-992C-9F4E2BA73314}" dt="2021-05-11T20:55:49.084" v="1"/>
            <ac:spMkLst>
              <pc:docMk/>
              <pc:sldMasterMk cId="175776938" sldId="2147483648"/>
              <pc:sldLayoutMk cId="2433422110" sldId="2147483659"/>
              <ac:spMk id="2" creationId="{00000000-0000-0000-0000-000000000000}"/>
            </ac:spMkLst>
          </pc:spChg>
          <pc:spChg chg="mod">
            <ac:chgData name="Nicholas Harvey" userId="6c8f5bcc-6372-430f-9774-4498d9d8aa03" providerId="ADAL" clId="{C0284765-1B3C-4DDC-992C-9F4E2BA73314}" dt="2021-05-11T20:55:49.084" v="1"/>
            <ac:spMkLst>
              <pc:docMk/>
              <pc:sldMasterMk cId="175776938" sldId="2147483648"/>
              <pc:sldLayoutMk cId="2433422110" sldId="2147483659"/>
              <ac:spMk id="3" creationId="{00000000-0000-0000-0000-000000000000}"/>
            </ac:spMkLst>
          </pc:spChg>
        </pc:sldLayoutChg>
      </pc:sldMasterChg>
      <pc:sldMasterChg chg="modSp modSldLayout">
        <pc:chgData name="Nicholas Harvey" userId="6c8f5bcc-6372-430f-9774-4498d9d8aa03" providerId="ADAL" clId="{C0284765-1B3C-4DDC-992C-9F4E2BA73314}" dt="2021-05-11T20:55:49.084" v="1"/>
        <pc:sldMasterMkLst>
          <pc:docMk/>
          <pc:sldMasterMk cId="1215727722" sldId="2147483660"/>
        </pc:sldMasterMkLst>
        <pc:spChg chg="mod">
          <ac:chgData name="Nicholas Harvey" userId="6c8f5bcc-6372-430f-9774-4498d9d8aa03" providerId="ADAL" clId="{C0284765-1B3C-4DDC-992C-9F4E2BA73314}" dt="2021-05-11T20:55:49.084" v="1"/>
          <ac:spMkLst>
            <pc:docMk/>
            <pc:sldMasterMk cId="1215727722" sldId="2147483660"/>
            <ac:spMk id="10" creationId="{4C279D9C-41B5-407B-BB25-D4AD402308AC}"/>
          </ac:spMkLst>
        </pc:spChg>
        <pc:spChg chg="mod">
          <ac:chgData name="Nicholas Harvey" userId="6c8f5bcc-6372-430f-9774-4498d9d8aa03" providerId="ADAL" clId="{C0284765-1B3C-4DDC-992C-9F4E2BA73314}" dt="2021-05-11T20:55:49.084" v="1"/>
          <ac:spMkLst>
            <pc:docMk/>
            <pc:sldMasterMk cId="1215727722" sldId="2147483660"/>
            <ac:spMk id="12" creationId="{D3932AFB-98BB-47E6-A66A-42A8B2216A6E}"/>
          </ac:spMkLst>
        </pc:spChg>
        <pc:spChg chg="mod">
          <ac:chgData name="Nicholas Harvey" userId="6c8f5bcc-6372-430f-9774-4498d9d8aa03" providerId="ADAL" clId="{C0284765-1B3C-4DDC-992C-9F4E2BA73314}" dt="2021-05-11T20:55:49.084" v="1"/>
          <ac:spMkLst>
            <pc:docMk/>
            <pc:sldMasterMk cId="1215727722" sldId="2147483660"/>
            <ac:spMk id="16" creationId="{9D980B62-A8DC-41B1-BFA4-DF6E668D2134}"/>
          </ac:spMkLst>
        </pc:spChg>
        <pc:spChg chg="mod">
          <ac:chgData name="Nicholas Harvey" userId="6c8f5bcc-6372-430f-9774-4498d9d8aa03" providerId="ADAL" clId="{C0284765-1B3C-4DDC-992C-9F4E2BA73314}" dt="2021-05-11T20:55:49.084" v="1"/>
          <ac:spMkLst>
            <pc:docMk/>
            <pc:sldMasterMk cId="1215727722" sldId="2147483660"/>
            <ac:spMk id="20" creationId="{EDADA9AC-09FD-7C48-9CDC-8BC3FBDEF118}"/>
          </ac:spMkLst>
        </pc:spChg>
        <pc:picChg chg="mod">
          <ac:chgData name="Nicholas Harvey" userId="6c8f5bcc-6372-430f-9774-4498d9d8aa03" providerId="ADAL" clId="{C0284765-1B3C-4DDC-992C-9F4E2BA73314}" dt="2021-05-11T20:55:49.084" v="1"/>
          <ac:picMkLst>
            <pc:docMk/>
            <pc:sldMasterMk cId="1215727722" sldId="2147483660"/>
            <ac:picMk id="3" creationId="{1EF659DC-9D8F-B740-94AA-02A6A02D1E51}"/>
          </ac:picMkLst>
        </pc:picChg>
        <pc:picChg chg="mod">
          <ac:chgData name="Nicholas Harvey" userId="6c8f5bcc-6372-430f-9774-4498d9d8aa03" providerId="ADAL" clId="{C0284765-1B3C-4DDC-992C-9F4E2BA73314}" dt="2021-05-11T20:55:49.084" v="1"/>
          <ac:picMkLst>
            <pc:docMk/>
            <pc:sldMasterMk cId="1215727722" sldId="2147483660"/>
            <ac:picMk id="13" creationId="{53C559C2-8C6E-45A5-9148-D5B12B0EEC22}"/>
          </ac:picMkLst>
        </pc:picChg>
        <pc:picChg chg="mod">
          <ac:chgData name="Nicholas Harvey" userId="6c8f5bcc-6372-430f-9774-4498d9d8aa03" providerId="ADAL" clId="{C0284765-1B3C-4DDC-992C-9F4E2BA73314}" dt="2021-05-11T20:55:49.084" v="1"/>
          <ac:picMkLst>
            <pc:docMk/>
            <pc:sldMasterMk cId="1215727722" sldId="2147483660"/>
            <ac:picMk id="21" creationId="{AF325590-A6D4-9741-870B-736FC1574C76}"/>
          </ac:picMkLst>
        </pc:picChg>
        <pc:sldLayoutChg chg="modSp">
          <pc:chgData name="Nicholas Harvey" userId="6c8f5bcc-6372-430f-9774-4498d9d8aa03" providerId="ADAL" clId="{C0284765-1B3C-4DDC-992C-9F4E2BA73314}" dt="2021-05-11T20:55:49.084" v="1"/>
          <pc:sldLayoutMkLst>
            <pc:docMk/>
            <pc:sldMasterMk cId="1215727722" sldId="2147483660"/>
            <pc:sldLayoutMk cId="3390818041" sldId="2147483661"/>
          </pc:sldLayoutMkLst>
          <pc:spChg chg="mod">
            <ac:chgData name="Nicholas Harvey" userId="6c8f5bcc-6372-430f-9774-4498d9d8aa03" providerId="ADAL" clId="{C0284765-1B3C-4DDC-992C-9F4E2BA73314}" dt="2021-05-11T20:55:49.084" v="1"/>
            <ac:spMkLst>
              <pc:docMk/>
              <pc:sldMasterMk cId="1215727722" sldId="2147483660"/>
              <pc:sldLayoutMk cId="3390818041" sldId="2147483661"/>
              <ac:spMk id="3" creationId="{FD07A26B-FB91-4268-AE80-63214307C03F}"/>
            </ac:spMkLst>
          </pc:spChg>
          <pc:spChg chg="mod">
            <ac:chgData name="Nicholas Harvey" userId="6c8f5bcc-6372-430f-9774-4498d9d8aa03" providerId="ADAL" clId="{C0284765-1B3C-4DDC-992C-9F4E2BA73314}" dt="2021-05-11T20:55:49.084" v="1"/>
            <ac:spMkLst>
              <pc:docMk/>
              <pc:sldMasterMk cId="1215727722" sldId="2147483660"/>
              <pc:sldLayoutMk cId="3390818041" sldId="2147483661"/>
              <ac:spMk id="4" creationId="{BF84B4DE-83A6-4726-9008-0C7F75D02D1F}"/>
            </ac:spMkLst>
          </pc:spChg>
          <pc:picChg chg="mod">
            <ac:chgData name="Nicholas Harvey" userId="6c8f5bcc-6372-430f-9774-4498d9d8aa03" providerId="ADAL" clId="{C0284765-1B3C-4DDC-992C-9F4E2BA73314}" dt="2021-05-11T20:55:49.084" v="1"/>
            <ac:picMkLst>
              <pc:docMk/>
              <pc:sldMasterMk cId="1215727722" sldId="2147483660"/>
              <pc:sldLayoutMk cId="3390818041" sldId="2147483661"/>
              <ac:picMk id="6" creationId="{F645E500-E4D1-47B6-8A49-38CF5EF7DA96}"/>
            </ac:picMkLst>
          </pc:picChg>
          <pc:picChg chg="mod">
            <ac:chgData name="Nicholas Harvey" userId="6c8f5bcc-6372-430f-9774-4498d9d8aa03" providerId="ADAL" clId="{C0284765-1B3C-4DDC-992C-9F4E2BA73314}" dt="2021-05-11T20:55:49.084" v="1"/>
            <ac:picMkLst>
              <pc:docMk/>
              <pc:sldMasterMk cId="1215727722" sldId="2147483660"/>
              <pc:sldLayoutMk cId="3390818041" sldId="2147483661"/>
              <ac:picMk id="19" creationId="{00000000-0000-0000-0000-000000000000}"/>
            </ac:picMkLst>
          </pc:picChg>
        </pc:sldLayoutChg>
        <pc:sldLayoutChg chg="modSp">
          <pc:chgData name="Nicholas Harvey" userId="6c8f5bcc-6372-430f-9774-4498d9d8aa03" providerId="ADAL" clId="{C0284765-1B3C-4DDC-992C-9F4E2BA73314}" dt="2021-05-11T20:55:49.084" v="1"/>
          <pc:sldLayoutMkLst>
            <pc:docMk/>
            <pc:sldMasterMk cId="1215727722" sldId="2147483660"/>
            <pc:sldLayoutMk cId="1878526827" sldId="2147483662"/>
          </pc:sldLayoutMkLst>
          <pc:spChg chg="mod">
            <ac:chgData name="Nicholas Harvey" userId="6c8f5bcc-6372-430f-9774-4498d9d8aa03" providerId="ADAL" clId="{C0284765-1B3C-4DDC-992C-9F4E2BA73314}" dt="2021-05-11T20:55:49.084" v="1"/>
            <ac:spMkLst>
              <pc:docMk/>
              <pc:sldMasterMk cId="1215727722" sldId="2147483660"/>
              <pc:sldLayoutMk cId="1878526827" sldId="2147483662"/>
              <ac:spMk id="4" creationId="{00000000-0000-0000-0000-000000000000}"/>
            </ac:spMkLst>
          </pc:spChg>
          <pc:spChg chg="mod">
            <ac:chgData name="Nicholas Harvey" userId="6c8f5bcc-6372-430f-9774-4498d9d8aa03" providerId="ADAL" clId="{C0284765-1B3C-4DDC-992C-9F4E2BA73314}" dt="2021-05-11T20:55:49.084" v="1"/>
            <ac:spMkLst>
              <pc:docMk/>
              <pc:sldMasterMk cId="1215727722" sldId="2147483660"/>
              <pc:sldLayoutMk cId="1878526827" sldId="2147483662"/>
              <ac:spMk id="6" creationId="{00000000-0000-0000-0000-000000000000}"/>
            </ac:spMkLst>
          </pc:spChg>
        </pc:sldLayoutChg>
        <pc:sldLayoutChg chg="modSp">
          <pc:chgData name="Nicholas Harvey" userId="6c8f5bcc-6372-430f-9774-4498d9d8aa03" providerId="ADAL" clId="{C0284765-1B3C-4DDC-992C-9F4E2BA73314}" dt="2021-05-11T20:55:49.084" v="1"/>
          <pc:sldLayoutMkLst>
            <pc:docMk/>
            <pc:sldMasterMk cId="1215727722" sldId="2147483660"/>
            <pc:sldLayoutMk cId="2688447793" sldId="2147483663"/>
          </pc:sldLayoutMkLst>
          <pc:spChg chg="mod">
            <ac:chgData name="Nicholas Harvey" userId="6c8f5bcc-6372-430f-9774-4498d9d8aa03" providerId="ADAL" clId="{C0284765-1B3C-4DDC-992C-9F4E2BA73314}" dt="2021-05-11T20:55:49.084" v="1"/>
            <ac:spMkLst>
              <pc:docMk/>
              <pc:sldMasterMk cId="1215727722" sldId="2147483660"/>
              <pc:sldLayoutMk cId="2688447793" sldId="2147483663"/>
              <ac:spMk id="3" creationId="{00000000-0000-0000-0000-000000000000}"/>
            </ac:spMkLst>
          </pc:spChg>
          <pc:spChg chg="mod">
            <ac:chgData name="Nicholas Harvey" userId="6c8f5bcc-6372-430f-9774-4498d9d8aa03" providerId="ADAL" clId="{C0284765-1B3C-4DDC-992C-9F4E2BA73314}" dt="2021-05-11T20:55:49.084" v="1"/>
            <ac:spMkLst>
              <pc:docMk/>
              <pc:sldMasterMk cId="1215727722" sldId="2147483660"/>
              <pc:sldLayoutMk cId="2688447793" sldId="2147483663"/>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85CC1-0501-4E38-BB32-C91FA7DA5C04}" type="datetimeFigureOut">
              <a:rPr lang="en-GB" smtClean="0"/>
              <a:t>11/05/2021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724CB1-68B1-4F71-8898-F255C34349F6}" type="slidenum">
              <a:rPr lang="en-GB" smtClean="0"/>
              <a:t>‹#›</a:t>
            </a:fld>
            <a:endParaRPr lang="en-GB"/>
          </a:p>
        </p:txBody>
      </p:sp>
    </p:spTree>
    <p:extLst>
      <p:ext uri="{BB962C8B-B14F-4D97-AF65-F5344CB8AC3E}">
        <p14:creationId xmlns:p14="http://schemas.microsoft.com/office/powerpoint/2010/main" val="163389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Talk about location of</a:t>
            </a:r>
            <a:r>
              <a:rPr lang="en-GB" baseline="0" dirty="0"/>
              <a:t> roots</a:t>
            </a:r>
            <a:endParaRPr lang="en-GB" dirty="0"/>
          </a:p>
        </p:txBody>
      </p:sp>
      <p:sp>
        <p:nvSpPr>
          <p:cNvPr id="4" name="Slide Number Placeholder 3"/>
          <p:cNvSpPr>
            <a:spLocks noGrp="1"/>
          </p:cNvSpPr>
          <p:nvPr>
            <p:ph type="sldNum" sz="quarter" idx="10"/>
          </p:nvPr>
        </p:nvSpPr>
        <p:spPr/>
        <p:txBody>
          <a:bodyPr/>
          <a:lstStyle/>
          <a:p>
            <a:fld id="{23724CB1-68B1-4F71-8898-F255C34349F6}" type="slidenum">
              <a:rPr lang="en-GB" smtClean="0"/>
              <a:t>6</a:t>
            </a:fld>
            <a:endParaRPr lang="en-GB"/>
          </a:p>
        </p:txBody>
      </p:sp>
    </p:spTree>
    <p:extLst>
      <p:ext uri="{BB962C8B-B14F-4D97-AF65-F5344CB8AC3E}">
        <p14:creationId xmlns:p14="http://schemas.microsoft.com/office/powerpoint/2010/main" val="146880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724CB1-68B1-4F71-8898-F255C34349F6}" type="slidenum">
              <a:rPr lang="en-GB" smtClean="0"/>
              <a:t>7</a:t>
            </a:fld>
            <a:endParaRPr lang="en-GB"/>
          </a:p>
        </p:txBody>
      </p:sp>
    </p:spTree>
    <p:extLst>
      <p:ext uri="{BB962C8B-B14F-4D97-AF65-F5344CB8AC3E}">
        <p14:creationId xmlns:p14="http://schemas.microsoft.com/office/powerpoint/2010/main" val="396194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CA5D325-3FB7-4C22-B1A8-A50C1CB58427}"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B722DC-4665-4733-A90A-316FC0C2DBF9}" type="slidenum">
              <a:rPr lang="en-GB" smtClean="0"/>
              <a:t>‹#›</a:t>
            </a:fld>
            <a:endParaRPr lang="en-GB"/>
          </a:p>
        </p:txBody>
      </p:sp>
    </p:spTree>
    <p:extLst>
      <p:ext uri="{BB962C8B-B14F-4D97-AF65-F5344CB8AC3E}">
        <p14:creationId xmlns:p14="http://schemas.microsoft.com/office/powerpoint/2010/main" val="426593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A5D325-3FB7-4C22-B1A8-A50C1CB58427}"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B722DC-4665-4733-A90A-316FC0C2DBF9}" type="slidenum">
              <a:rPr lang="en-GB" smtClean="0"/>
              <a:t>‹#›</a:t>
            </a:fld>
            <a:endParaRPr lang="en-GB"/>
          </a:p>
        </p:txBody>
      </p:sp>
    </p:spTree>
    <p:extLst>
      <p:ext uri="{BB962C8B-B14F-4D97-AF65-F5344CB8AC3E}">
        <p14:creationId xmlns:p14="http://schemas.microsoft.com/office/powerpoint/2010/main" val="420402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A5D325-3FB7-4C22-B1A8-A50C1CB58427}"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B722DC-4665-4733-A90A-316FC0C2DBF9}" type="slidenum">
              <a:rPr lang="en-GB" smtClean="0"/>
              <a:t>‹#›</a:t>
            </a:fld>
            <a:endParaRPr lang="en-GB"/>
          </a:p>
        </p:txBody>
      </p:sp>
    </p:spTree>
    <p:extLst>
      <p:ext uri="{BB962C8B-B14F-4D97-AF65-F5344CB8AC3E}">
        <p14:creationId xmlns:p14="http://schemas.microsoft.com/office/powerpoint/2010/main" val="243342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3390818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1878526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8844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A5D325-3FB7-4C22-B1A8-A50C1CB58427}"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B722DC-4665-4733-A90A-316FC0C2DBF9}" type="slidenum">
              <a:rPr lang="en-GB" smtClean="0"/>
              <a:t>‹#›</a:t>
            </a:fld>
            <a:endParaRPr lang="en-GB"/>
          </a:p>
        </p:txBody>
      </p:sp>
    </p:spTree>
    <p:extLst>
      <p:ext uri="{BB962C8B-B14F-4D97-AF65-F5344CB8AC3E}">
        <p14:creationId xmlns:p14="http://schemas.microsoft.com/office/powerpoint/2010/main" val="343508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A5D325-3FB7-4C22-B1A8-A50C1CB58427}"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B722DC-4665-4733-A90A-316FC0C2DBF9}" type="slidenum">
              <a:rPr lang="en-GB" smtClean="0"/>
              <a:t>‹#›</a:t>
            </a:fld>
            <a:endParaRPr lang="en-GB"/>
          </a:p>
        </p:txBody>
      </p:sp>
    </p:spTree>
    <p:extLst>
      <p:ext uri="{BB962C8B-B14F-4D97-AF65-F5344CB8AC3E}">
        <p14:creationId xmlns:p14="http://schemas.microsoft.com/office/powerpoint/2010/main" val="135601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A5D325-3FB7-4C22-B1A8-A50C1CB58427}"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B722DC-4665-4733-A90A-316FC0C2DBF9}" type="slidenum">
              <a:rPr lang="en-GB" smtClean="0"/>
              <a:t>‹#›</a:t>
            </a:fld>
            <a:endParaRPr lang="en-GB"/>
          </a:p>
        </p:txBody>
      </p:sp>
    </p:spTree>
    <p:extLst>
      <p:ext uri="{BB962C8B-B14F-4D97-AF65-F5344CB8AC3E}">
        <p14:creationId xmlns:p14="http://schemas.microsoft.com/office/powerpoint/2010/main" val="240298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CA5D325-3FB7-4C22-B1A8-A50C1CB58427}"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B722DC-4665-4733-A90A-316FC0C2DBF9}" type="slidenum">
              <a:rPr lang="en-GB" smtClean="0"/>
              <a:t>‹#›</a:t>
            </a:fld>
            <a:endParaRPr lang="en-GB"/>
          </a:p>
        </p:txBody>
      </p:sp>
    </p:spTree>
    <p:extLst>
      <p:ext uri="{BB962C8B-B14F-4D97-AF65-F5344CB8AC3E}">
        <p14:creationId xmlns:p14="http://schemas.microsoft.com/office/powerpoint/2010/main" val="333137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A5D325-3FB7-4C22-B1A8-A50C1CB58427}"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B722DC-4665-4733-A90A-316FC0C2DBF9}" type="slidenum">
              <a:rPr lang="en-GB" smtClean="0"/>
              <a:t>‹#›</a:t>
            </a:fld>
            <a:endParaRPr lang="en-GB"/>
          </a:p>
        </p:txBody>
      </p:sp>
    </p:spTree>
    <p:extLst>
      <p:ext uri="{BB962C8B-B14F-4D97-AF65-F5344CB8AC3E}">
        <p14:creationId xmlns:p14="http://schemas.microsoft.com/office/powerpoint/2010/main" val="416486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5D325-3FB7-4C22-B1A8-A50C1CB58427}"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B722DC-4665-4733-A90A-316FC0C2DBF9}" type="slidenum">
              <a:rPr lang="en-GB" smtClean="0"/>
              <a:t>‹#›</a:t>
            </a:fld>
            <a:endParaRPr lang="en-GB"/>
          </a:p>
        </p:txBody>
      </p:sp>
    </p:spTree>
    <p:extLst>
      <p:ext uri="{BB962C8B-B14F-4D97-AF65-F5344CB8AC3E}">
        <p14:creationId xmlns:p14="http://schemas.microsoft.com/office/powerpoint/2010/main" val="417080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A5D325-3FB7-4C22-B1A8-A50C1CB58427}"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B722DC-4665-4733-A90A-316FC0C2DBF9}" type="slidenum">
              <a:rPr lang="en-GB" smtClean="0"/>
              <a:t>‹#›</a:t>
            </a:fld>
            <a:endParaRPr lang="en-GB"/>
          </a:p>
        </p:txBody>
      </p:sp>
    </p:spTree>
    <p:extLst>
      <p:ext uri="{BB962C8B-B14F-4D97-AF65-F5344CB8AC3E}">
        <p14:creationId xmlns:p14="http://schemas.microsoft.com/office/powerpoint/2010/main" val="182772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A5D325-3FB7-4C22-B1A8-A50C1CB58427}"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B722DC-4665-4733-A90A-316FC0C2DBF9}" type="slidenum">
              <a:rPr lang="en-GB" smtClean="0"/>
              <a:t>‹#›</a:t>
            </a:fld>
            <a:endParaRPr lang="en-GB"/>
          </a:p>
        </p:txBody>
      </p:sp>
    </p:spTree>
    <p:extLst>
      <p:ext uri="{BB962C8B-B14F-4D97-AF65-F5344CB8AC3E}">
        <p14:creationId xmlns:p14="http://schemas.microsoft.com/office/powerpoint/2010/main" val="140758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5D325-3FB7-4C22-B1A8-A50C1CB58427}" type="datetimeFigureOut">
              <a:rPr lang="en-GB" smtClean="0"/>
              <a:t>11/05/2021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722DC-4665-4733-A90A-316FC0C2DBF9}" type="slidenum">
              <a:rPr lang="en-GB" smtClean="0"/>
              <a:t>‹#›</a:t>
            </a:fld>
            <a:endParaRPr lang="en-GB"/>
          </a:p>
        </p:txBody>
      </p:sp>
    </p:spTree>
    <p:extLst>
      <p:ext uri="{BB962C8B-B14F-4D97-AF65-F5344CB8AC3E}">
        <p14:creationId xmlns:p14="http://schemas.microsoft.com/office/powerpoint/2010/main" val="17577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1215727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uttee.co/blog/biol-carbon-cycle-and-nitrogen-cycle"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uttee.co/blog/biol-carbon-cycle-and-nitrogen-cycle"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Dr </a:t>
            </a:r>
            <a:r>
              <a:rPr lang="en-US" sz="1600">
                <a:solidFill>
                  <a:prstClr val="white"/>
                </a:solidFill>
                <a:latin typeface="Helvetica"/>
              </a:rPr>
              <a:t>Ellen Fry</a:t>
            </a:r>
            <a:endParaRPr lang="en-US" sz="1600" dirty="0">
              <a:solidFill>
                <a:prstClr val="white"/>
              </a:solidFill>
              <a:latin typeface="Helvetica"/>
            </a:endParaRP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4000" dirty="0">
                <a:solidFill>
                  <a:schemeClr val="bg1"/>
                </a:solidFill>
              </a:rPr>
              <a:t>Water and Nutrient Cycling</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dirty="0">
                <a:latin typeface="Arial" panose="020B0604020202020204" pitchFamily="34" charset="0"/>
                <a:cs typeface="Arial" panose="020B0604020202020204" pitchFamily="34" charset="0"/>
              </a:rPr>
              <a:t>Carbon</a:t>
            </a:r>
          </a:p>
        </p:txBody>
      </p:sp>
      <p:sp>
        <p:nvSpPr>
          <p:cNvPr id="3" name="Content Placeholder 2"/>
          <p:cNvSpPr>
            <a:spLocks noGrp="1"/>
          </p:cNvSpPr>
          <p:nvPr>
            <p:ph idx="1"/>
          </p:nvPr>
        </p:nvSpPr>
        <p:spPr>
          <a:xfrm>
            <a:off x="1981200" y="2071390"/>
            <a:ext cx="8229600" cy="4525963"/>
          </a:xfrm>
        </p:spPr>
        <p:txBody>
          <a:bodyPr>
            <a:noAutofit/>
          </a:bodyPr>
          <a:lstStyle/>
          <a:p>
            <a:pPr marL="0" indent="0">
              <a:buNone/>
            </a:pPr>
            <a:r>
              <a:rPr lang="en-GB" sz="2400" dirty="0">
                <a:latin typeface="Arial" panose="020B0604020202020204" pitchFamily="34" charset="0"/>
                <a:cs typeface="Arial" panose="020B0604020202020204" pitchFamily="34" charset="0"/>
              </a:rPr>
              <a:t>The tissues of plants and animals are mainly made out of carbon, so it is the main element that is cycled in ecosystems.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Biomass</a:t>
            </a:r>
            <a:r>
              <a:rPr lang="en-GB" sz="2400" dirty="0">
                <a:latin typeface="Arial" panose="020B0604020202020204" pitchFamily="34" charset="0"/>
                <a:cs typeface="Arial" panose="020B0604020202020204" pitchFamily="34" charset="0"/>
              </a:rPr>
              <a:t> is the term given to the mass of organisms per unit area or energy.</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Net primary productivity </a:t>
            </a:r>
            <a:r>
              <a:rPr lang="en-GB" sz="2400" dirty="0">
                <a:latin typeface="Arial" panose="020B0604020202020204" pitchFamily="34" charset="0"/>
                <a:cs typeface="Arial" panose="020B0604020202020204" pitchFamily="34" charset="0"/>
              </a:rPr>
              <a:t>(NPP) is the </a:t>
            </a:r>
            <a:r>
              <a:rPr lang="en-GB" sz="2400" i="1" dirty="0">
                <a:latin typeface="Arial" panose="020B0604020202020204" pitchFamily="34" charset="0"/>
                <a:cs typeface="Arial" panose="020B0604020202020204" pitchFamily="34" charset="0"/>
              </a:rPr>
              <a:t>rate</a:t>
            </a:r>
            <a:r>
              <a:rPr lang="en-GB" sz="2400" dirty="0">
                <a:latin typeface="Arial" panose="020B0604020202020204" pitchFamily="34" charset="0"/>
                <a:cs typeface="Arial" panose="020B0604020202020204" pitchFamily="34" charset="0"/>
              </a:rPr>
              <a:t> that an ecosystem produces biomass. NPP usually comes from plant growth, as it fixes carbon from sunlight through photosynthesis.</a:t>
            </a:r>
          </a:p>
        </p:txBody>
      </p:sp>
      <p:pic>
        <p:nvPicPr>
          <p:cNvPr id="17410" name="Picture 2" descr="Examples of three different carbon-containing molecules. The first is stearic acid, which primarily composed of a chain of fifteen carbon atoms. The first carbon atom is bound to three hydrogen atoms: one on the left, one on the top, and one on the bottom. The next thirteen carbon atoms are bound to two hydrogen atoms: one on the top and one on the bottom. The fifteenth carbon atom is double bound to an oxygen atom and bound to a hydroxyl group. The second molecules is glycine (C 2 H 5 N O 2). The backbone of the structure is a short chain of two carbon atoms and a single nitrogen atom. The first carbon atom is is double bound to an oxygen atom and bound to a hydroxyl group. The second carbon atom is bound to two hydrogen atoms: one on the top and one on the bottom. The nitrogen atom is bound to two hydrogen atoms: one on the top and one on the bottom. The third molecule is glucose, which is formed in a hexagonal shape. Five points of the hexagon are carbon atoms; the sixth (and final) point is an oxygen atom. The oxygen atom is not bound to any atoms besides the carbons in the hexagon. Four carbons are bound to a hydrogen atom and a hydroxyl group. The fifth carbon atom (which is next to the oxygen atom in the hexagon ring) is bound to a hydrogen atom and a carbon atom. This carbon atom is also bound to two hydrogen atoms and a hydroxyl group."/>
          <p:cNvPicPr>
            <a:picLocks noChangeAspect="1" noChangeArrowheads="1"/>
          </p:cNvPicPr>
          <p:nvPr/>
        </p:nvPicPr>
        <p:blipFill rotWithShape="1">
          <a:blip r:embed="rId2">
            <a:extLst>
              <a:ext uri="{28A0092B-C50C-407E-A947-70E740481C1C}">
                <a14:useLocalDpi xmlns:a14="http://schemas.microsoft.com/office/drawing/2010/main" val="0"/>
              </a:ext>
            </a:extLst>
          </a:blip>
          <a:srcRect b="8727"/>
          <a:stretch/>
        </p:blipFill>
        <p:spPr bwMode="auto">
          <a:xfrm>
            <a:off x="6023993" y="188641"/>
            <a:ext cx="4481513" cy="147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92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408"/>
            <a:ext cx="8229600" cy="1143000"/>
          </a:xfrm>
        </p:spPr>
        <p:txBody>
          <a:bodyPr>
            <a:normAutofit/>
          </a:bodyPr>
          <a:lstStyle/>
          <a:p>
            <a:r>
              <a:rPr lang="en-GB" sz="3600" dirty="0">
                <a:latin typeface="Arial" panose="020B0604020202020204" pitchFamily="34" charset="0"/>
                <a:cs typeface="Arial" panose="020B0604020202020204" pitchFamily="34" charset="0"/>
              </a:rPr>
              <a:t>Carbon (C) cycle</a:t>
            </a:r>
          </a:p>
        </p:txBody>
      </p:sp>
      <p:sp>
        <p:nvSpPr>
          <p:cNvPr id="3" name="Content Placeholder 2"/>
          <p:cNvSpPr>
            <a:spLocks noGrp="1"/>
          </p:cNvSpPr>
          <p:nvPr>
            <p:ph idx="1"/>
          </p:nvPr>
        </p:nvSpPr>
        <p:spPr>
          <a:xfrm>
            <a:off x="8040216" y="2348880"/>
            <a:ext cx="2627784" cy="2288640"/>
          </a:xfrm>
        </p:spPr>
        <p:txBody>
          <a:bodyPr>
            <a:noAutofit/>
          </a:bodyPr>
          <a:lstStyle/>
          <a:p>
            <a:pPr marL="0" indent="0">
              <a:buNone/>
            </a:pPr>
            <a:r>
              <a:rPr lang="en-GB" sz="2000" dirty="0">
                <a:latin typeface="Arial" panose="020B0604020202020204" pitchFamily="34" charset="0"/>
                <a:cs typeface="Arial" panose="020B0604020202020204" pitchFamily="34" charset="0"/>
              </a:rPr>
              <a:t>Four main processes: </a:t>
            </a:r>
          </a:p>
          <a:p>
            <a:pPr marL="514350" indent="-514350">
              <a:buAutoNum type="arabicPeriod"/>
            </a:pPr>
            <a:r>
              <a:rPr lang="en-GB" sz="2000" dirty="0">
                <a:latin typeface="Arial" panose="020B0604020202020204" pitchFamily="34" charset="0"/>
                <a:cs typeface="Arial" panose="020B0604020202020204" pitchFamily="34" charset="0"/>
              </a:rPr>
              <a:t>Respiration</a:t>
            </a:r>
          </a:p>
          <a:p>
            <a:pPr marL="514350" indent="-514350">
              <a:buAutoNum type="arabicPeriod"/>
            </a:pPr>
            <a:r>
              <a:rPr lang="en-GB" sz="2000" dirty="0">
                <a:latin typeface="Arial" panose="020B0604020202020204" pitchFamily="34" charset="0"/>
                <a:cs typeface="Arial" panose="020B0604020202020204" pitchFamily="34" charset="0"/>
              </a:rPr>
              <a:t>Photosynthesis</a:t>
            </a:r>
          </a:p>
          <a:p>
            <a:pPr marL="514350" indent="-514350">
              <a:buAutoNum type="arabicPeriod"/>
            </a:pPr>
            <a:r>
              <a:rPr lang="en-GB" sz="2000" dirty="0">
                <a:latin typeface="Arial" panose="020B0604020202020204" pitchFamily="34" charset="0"/>
                <a:cs typeface="Arial" panose="020B0604020202020204" pitchFamily="34" charset="0"/>
              </a:rPr>
              <a:t>Consumption</a:t>
            </a:r>
          </a:p>
          <a:p>
            <a:pPr marL="514350" indent="-514350">
              <a:buAutoNum type="arabicPeriod"/>
            </a:pPr>
            <a:r>
              <a:rPr lang="en-GB" sz="2000" dirty="0">
                <a:latin typeface="Arial" panose="020B0604020202020204" pitchFamily="34" charset="0"/>
                <a:cs typeface="Arial" panose="020B0604020202020204" pitchFamily="34" charset="0"/>
              </a:rPr>
              <a:t>Decomposition (decay)</a:t>
            </a:r>
          </a:p>
          <a:p>
            <a:pPr marL="514350" indent="-514350">
              <a:buAutoNum type="arabicPeriod"/>
            </a:pPr>
            <a:endParaRPr lang="en-GB" sz="2000" dirty="0">
              <a:latin typeface="Arial" panose="020B0604020202020204" pitchFamily="34" charset="0"/>
              <a:cs typeface="Arial" panose="020B0604020202020204" pitchFamily="34" charset="0"/>
            </a:endParaRPr>
          </a:p>
        </p:txBody>
      </p:sp>
      <p:pic>
        <p:nvPicPr>
          <p:cNvPr id="2050" name="Picture 2" descr="https://user-images.strikinglycdn.com/res/hrscywv4p/image/upload/c_limit,fl_lossy,h_9000,w_1200,f_auto,q_auto/1691777/931048_446342.png"/>
          <p:cNvPicPr>
            <a:picLocks noChangeAspect="1" noChangeArrowheads="1"/>
          </p:cNvPicPr>
          <p:nvPr/>
        </p:nvPicPr>
        <p:blipFill rotWithShape="1">
          <a:blip r:embed="rId2">
            <a:extLst>
              <a:ext uri="{28A0092B-C50C-407E-A947-70E740481C1C}">
                <a14:useLocalDpi xmlns:a14="http://schemas.microsoft.com/office/drawing/2010/main" val="0"/>
              </a:ext>
            </a:extLst>
          </a:blip>
          <a:srcRect t="11887"/>
          <a:stretch/>
        </p:blipFill>
        <p:spPr bwMode="auto">
          <a:xfrm>
            <a:off x="1775520" y="1052736"/>
            <a:ext cx="5957559" cy="54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77752" y="6489769"/>
            <a:ext cx="6678488" cy="369332"/>
          </a:xfrm>
          <a:prstGeom prst="rect">
            <a:avLst/>
          </a:prstGeom>
        </p:spPr>
        <p:txBody>
          <a:bodyPr wrap="square">
            <a:spAutoFit/>
          </a:bodyPr>
          <a:lstStyle/>
          <a:p>
            <a:r>
              <a:rPr lang="en-GB" dirty="0">
                <a:hlinkClick r:id="rId3"/>
              </a:rPr>
              <a:t>https://www.tuttee.co/blog/biol-carbon-cycle-and-nitrogen-cycle</a:t>
            </a:r>
            <a:endParaRPr lang="en-GB" dirty="0"/>
          </a:p>
        </p:txBody>
      </p:sp>
    </p:spTree>
    <p:extLst>
      <p:ext uri="{BB962C8B-B14F-4D97-AF65-F5344CB8AC3E}">
        <p14:creationId xmlns:p14="http://schemas.microsoft.com/office/powerpoint/2010/main" val="50892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31629"/>
            <a:ext cx="8712968" cy="1597171"/>
          </a:xfrm>
        </p:spPr>
        <p:txBody>
          <a:bodyPr>
            <a:normAutofit/>
          </a:bodyPr>
          <a:lstStyle/>
          <a:p>
            <a:pPr algn="l"/>
            <a:r>
              <a:rPr lang="en-GB" sz="3600" dirty="0"/>
              <a:t>Photosynthesis:</a:t>
            </a:r>
            <a:br>
              <a:rPr lang="en-GB" sz="4000" dirty="0"/>
            </a:br>
            <a:r>
              <a:rPr lang="en-GB" sz="2000" dirty="0"/>
              <a:t>Sunlight + carbon dioxide (CO</a:t>
            </a:r>
            <a:r>
              <a:rPr lang="en-GB" sz="2000" baseline="-25000" dirty="0"/>
              <a:t>2</a:t>
            </a:r>
            <a:r>
              <a:rPr lang="en-GB" sz="2000" dirty="0"/>
              <a:t>) + water (H</a:t>
            </a:r>
            <a:r>
              <a:rPr lang="en-GB" sz="2000" baseline="-25000" dirty="0"/>
              <a:t>2</a:t>
            </a:r>
            <a:r>
              <a:rPr lang="en-GB" sz="2000" dirty="0"/>
              <a:t>O) -&gt; sugars + oxygen (O</a:t>
            </a:r>
            <a:r>
              <a:rPr lang="en-GB" sz="2000" baseline="-25000" dirty="0"/>
              <a:t>2</a:t>
            </a:r>
            <a:r>
              <a:rPr lang="en-GB" sz="2000" dirty="0"/>
              <a:t>)</a:t>
            </a:r>
            <a:endParaRPr lang="en-GB" sz="3200" dirty="0"/>
          </a:p>
        </p:txBody>
      </p:sp>
      <p:sp>
        <p:nvSpPr>
          <p:cNvPr id="3" name="Content Placeholder 2"/>
          <p:cNvSpPr>
            <a:spLocks noGrp="1"/>
          </p:cNvSpPr>
          <p:nvPr>
            <p:ph idx="1"/>
          </p:nvPr>
        </p:nvSpPr>
        <p:spPr>
          <a:xfrm>
            <a:off x="1715729" y="1844825"/>
            <a:ext cx="3804206" cy="4652375"/>
          </a:xfrm>
        </p:spPr>
        <p:txBody>
          <a:bodyPr>
            <a:noAutofit/>
          </a:bodyPr>
          <a:lstStyle/>
          <a:p>
            <a:r>
              <a:rPr lang="en-GB" sz="2400" dirty="0"/>
              <a:t>Limited by the concentration of CO</a:t>
            </a:r>
            <a:r>
              <a:rPr lang="en-GB" sz="2400" baseline="-25000" dirty="0"/>
              <a:t>2</a:t>
            </a:r>
            <a:r>
              <a:rPr lang="en-GB" sz="2400" dirty="0"/>
              <a:t> in the air.</a:t>
            </a:r>
          </a:p>
          <a:p>
            <a:endParaRPr lang="en-GB" sz="2400" dirty="0"/>
          </a:p>
          <a:p>
            <a:r>
              <a:rPr lang="en-GB" sz="2400" dirty="0"/>
              <a:t>FACE experiments show that when CO</a:t>
            </a:r>
            <a:r>
              <a:rPr lang="en-GB" sz="2400" baseline="-25000" dirty="0"/>
              <a:t>2</a:t>
            </a:r>
            <a:r>
              <a:rPr lang="en-GB" sz="2400" dirty="0"/>
              <a:t> is not limiting for photosynthesis, other things become limiting instead. Problems for other organisms.</a:t>
            </a:r>
          </a:p>
        </p:txBody>
      </p:sp>
      <p:pic>
        <p:nvPicPr>
          <p:cNvPr id="14338" name="Picture 2" descr="Experiment Suggests Limitations to Carbon Dioxide 'Tree Bank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936" y="1993643"/>
            <a:ext cx="4652822"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66536" y="6318128"/>
            <a:ext cx="4706801" cy="369332"/>
          </a:xfrm>
          <a:prstGeom prst="rect">
            <a:avLst/>
          </a:prstGeom>
          <a:noFill/>
        </p:spPr>
        <p:txBody>
          <a:bodyPr wrap="none" rtlCol="0">
            <a:spAutoFit/>
          </a:bodyPr>
          <a:lstStyle/>
          <a:p>
            <a:r>
              <a:rPr lang="en-GB" dirty="0"/>
              <a:t>Free air CO</a:t>
            </a:r>
            <a:r>
              <a:rPr lang="en-GB" baseline="-25000" dirty="0"/>
              <a:t>2</a:t>
            </a:r>
            <a:r>
              <a:rPr lang="en-GB" dirty="0"/>
              <a:t> enrichment experiment (FACE)</a:t>
            </a:r>
          </a:p>
        </p:txBody>
      </p:sp>
      <p:pic>
        <p:nvPicPr>
          <p:cNvPr id="14340" name="Picture 4" descr="Du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587" y="4097675"/>
            <a:ext cx="2667000"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25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a:latin typeface="Arial" panose="020B0604020202020204" pitchFamily="34" charset="0"/>
                <a:cs typeface="Arial" panose="020B0604020202020204" pitchFamily="34" charset="0"/>
              </a:rPr>
              <a:t>Respiration</a:t>
            </a:r>
            <a:br>
              <a:rPr lang="en-GB" sz="3600" dirty="0">
                <a:latin typeface="Arial" panose="020B0604020202020204" pitchFamily="34" charset="0"/>
                <a:cs typeface="Arial" panose="020B0604020202020204" pitchFamily="34" charset="0"/>
              </a:rPr>
            </a:br>
            <a:r>
              <a:rPr lang="en-GB" sz="2200" dirty="0"/>
              <a:t>sugars + oxygen (O</a:t>
            </a:r>
            <a:r>
              <a:rPr lang="en-GB" sz="2200" baseline="-25000" dirty="0"/>
              <a:t>2</a:t>
            </a:r>
            <a:r>
              <a:rPr lang="en-GB" sz="2200" dirty="0"/>
              <a:t>) -&gt; carbon dioxide (CO</a:t>
            </a:r>
            <a:r>
              <a:rPr lang="en-GB" sz="2200" baseline="-25000" dirty="0"/>
              <a:t>2</a:t>
            </a:r>
            <a:r>
              <a:rPr lang="en-GB" sz="2200" dirty="0"/>
              <a:t>) + water (H</a:t>
            </a:r>
            <a:r>
              <a:rPr lang="en-GB" sz="2200" baseline="-25000" dirty="0"/>
              <a:t>2</a:t>
            </a:r>
            <a:r>
              <a:rPr lang="en-GB" sz="2200" dirty="0"/>
              <a:t>O) + energy</a:t>
            </a:r>
            <a:endParaRPr lang="en-GB" sz="2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47528" y="1628800"/>
            <a:ext cx="6264696" cy="4968552"/>
          </a:xfrm>
        </p:spPr>
        <p:txBody>
          <a:bodyPr>
            <a:normAutofit lnSpcReduction="10000"/>
          </a:bodyPr>
          <a:lstStyle/>
          <a:p>
            <a:r>
              <a:rPr lang="en-GB" sz="2400" dirty="0">
                <a:latin typeface="Arial" panose="020B0604020202020204" pitchFamily="34" charset="0"/>
                <a:cs typeface="Arial" panose="020B0604020202020204" pitchFamily="34" charset="0"/>
              </a:rPr>
              <a:t>All animals, plants and microbes respire CO</a:t>
            </a:r>
            <a:r>
              <a:rPr lang="en-GB" sz="2400" baseline="-25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 into the atmosphere.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Plant roots respire all the time.</a:t>
            </a:r>
          </a:p>
          <a:p>
            <a:r>
              <a:rPr lang="en-GB" sz="2400" dirty="0">
                <a:latin typeface="Arial" panose="020B0604020202020204" pitchFamily="34" charset="0"/>
                <a:cs typeface="Arial" panose="020B0604020202020204" pitchFamily="34" charset="0"/>
              </a:rPr>
              <a:t>Plant leaves only respire at night.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Soil respiration is highly dependent </a:t>
            </a:r>
          </a:p>
          <a:p>
            <a:pPr marL="0" indent="0">
              <a:buNone/>
            </a:pPr>
            <a:r>
              <a:rPr lang="en-GB" sz="2400" dirty="0">
                <a:latin typeface="Arial" panose="020B0604020202020204" pitchFamily="34" charset="0"/>
                <a:cs typeface="Arial" panose="020B0604020202020204" pitchFamily="34" charset="0"/>
              </a:rPr>
              <a:t>    on temperature and water availability.</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Very important for calculating carbon balance in ecosystems – “Net Ecosystem CO</a:t>
            </a:r>
            <a:r>
              <a:rPr lang="en-GB" sz="2400" baseline="-25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 Exchange”.</a:t>
            </a:r>
          </a:p>
          <a:p>
            <a:endParaRPr lang="en-GB" sz="2400" dirty="0">
              <a:latin typeface="Arial" panose="020B0604020202020204" pitchFamily="34" charset="0"/>
              <a:cs typeface="Arial" panose="020B0604020202020204" pitchFamily="34" charset="0"/>
            </a:endParaRPr>
          </a:p>
        </p:txBody>
      </p:sp>
      <p:pic>
        <p:nvPicPr>
          <p:cNvPr id="15361" name="Picture 1" descr="C:\Users\mqbssefb\Documents\Downloads\pavel-lozovikov-HYovA7yPPvI-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80" r="16452"/>
          <a:stretch/>
        </p:blipFill>
        <p:spPr bwMode="auto">
          <a:xfrm>
            <a:off x="7387860" y="2204864"/>
            <a:ext cx="324464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5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a:t>Consumption</a:t>
            </a:r>
          </a:p>
        </p:txBody>
      </p:sp>
      <p:sp>
        <p:nvSpPr>
          <p:cNvPr id="3" name="Content Placeholder 2"/>
          <p:cNvSpPr>
            <a:spLocks noGrp="1"/>
          </p:cNvSpPr>
          <p:nvPr>
            <p:ph idx="1"/>
          </p:nvPr>
        </p:nvSpPr>
        <p:spPr>
          <a:xfrm>
            <a:off x="1703512" y="1600200"/>
            <a:ext cx="4896544" cy="5069160"/>
          </a:xfrm>
        </p:spPr>
        <p:txBody>
          <a:bodyPr>
            <a:normAutofit/>
          </a:bodyPr>
          <a:lstStyle/>
          <a:p>
            <a:r>
              <a:rPr lang="en-GB" sz="2400" dirty="0"/>
              <a:t>Carbon is also cycled as food for animals.</a:t>
            </a:r>
          </a:p>
          <a:p>
            <a:r>
              <a:rPr lang="en-GB" sz="2400" dirty="0"/>
              <a:t>It can be incorporated into animals bodies, used as energy or defecated. </a:t>
            </a:r>
          </a:p>
          <a:p>
            <a:r>
              <a:rPr lang="en-GB" sz="2400" dirty="0"/>
              <a:t>Sometimes carbon is used in defences to reduce the probability of being eaten.</a:t>
            </a:r>
          </a:p>
          <a:p>
            <a:pPr lvl="1"/>
            <a:r>
              <a:rPr lang="en-GB" sz="2400" dirty="0"/>
              <a:t>Hairs and spikes</a:t>
            </a:r>
          </a:p>
          <a:p>
            <a:pPr lvl="1"/>
            <a:r>
              <a:rPr lang="en-GB" sz="2400" dirty="0"/>
              <a:t>Poisons and toxins</a:t>
            </a:r>
          </a:p>
          <a:p>
            <a:pPr lvl="1"/>
            <a:r>
              <a:rPr lang="en-GB" sz="2400" dirty="0"/>
              <a:t>Bright colours</a:t>
            </a:r>
          </a:p>
          <a:p>
            <a:pPr lvl="1"/>
            <a:r>
              <a:rPr lang="en-GB" sz="2400" dirty="0"/>
              <a:t>‘Alarm calls’</a:t>
            </a:r>
          </a:p>
          <a:p>
            <a:pPr marL="0" indent="0">
              <a:buNone/>
            </a:pPr>
            <a:endParaRPr lang="en-GB" sz="2400" dirty="0"/>
          </a:p>
        </p:txBody>
      </p:sp>
      <p:pic>
        <p:nvPicPr>
          <p:cNvPr id="13313" name="Picture 1" descr="C:\Users\mqbssefb\Documents\Downloads\james-wainscoat-F_p4sI8Vj0Q-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0056" y="0"/>
            <a:ext cx="4067944" cy="271149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mqbssefb\Documents\Downloads\julius-drost-wpuYwd0qDms-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038" y="2996952"/>
            <a:ext cx="1493186" cy="198884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mqbssefb\Documents\Downloads\sneha-F0Lb5eP8k1k-unsplas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32" t="22168" b="26614"/>
          <a:stretch/>
        </p:blipFill>
        <p:spPr bwMode="auto">
          <a:xfrm>
            <a:off x="7017366" y="4744616"/>
            <a:ext cx="2437888" cy="212376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mqbssefb\Documents\Downloads\timothy-dykes-tZrx1ZPNsdE-unsplash.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892" r="25380"/>
          <a:stretch/>
        </p:blipFill>
        <p:spPr bwMode="auto">
          <a:xfrm>
            <a:off x="8832305" y="2711494"/>
            <a:ext cx="2020221" cy="365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936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a:t>Decomposition</a:t>
            </a:r>
            <a:endParaRPr lang="en-GB" dirty="0"/>
          </a:p>
        </p:txBody>
      </p:sp>
      <p:sp>
        <p:nvSpPr>
          <p:cNvPr id="3" name="Content Placeholder 2"/>
          <p:cNvSpPr>
            <a:spLocks noGrp="1"/>
          </p:cNvSpPr>
          <p:nvPr>
            <p:ph idx="1"/>
          </p:nvPr>
        </p:nvSpPr>
        <p:spPr>
          <a:xfrm>
            <a:off x="1981200" y="1600200"/>
            <a:ext cx="5698976" cy="4997152"/>
          </a:xfrm>
        </p:spPr>
        <p:txBody>
          <a:bodyPr>
            <a:normAutofit fontScale="92500" lnSpcReduction="20000"/>
          </a:bodyPr>
          <a:lstStyle/>
          <a:p>
            <a:r>
              <a:rPr lang="en-GB" sz="2400" dirty="0"/>
              <a:t>Decomposition = rotting, decay</a:t>
            </a:r>
          </a:p>
          <a:p>
            <a:endParaRPr lang="en-GB" sz="2400" dirty="0"/>
          </a:p>
          <a:p>
            <a:r>
              <a:rPr lang="en-GB" sz="2400" dirty="0"/>
              <a:t>Carried out by detritivores and decomposers including bacteria and fungi. Also abiotic factors. </a:t>
            </a:r>
          </a:p>
          <a:p>
            <a:endParaRPr lang="en-GB" sz="2400" dirty="0"/>
          </a:p>
          <a:p>
            <a:r>
              <a:rPr lang="en-GB" sz="2400" dirty="0"/>
              <a:t>Earthworms also break down material physically (comminution).</a:t>
            </a:r>
          </a:p>
          <a:p>
            <a:endParaRPr lang="en-GB" sz="2400" dirty="0"/>
          </a:p>
          <a:p>
            <a:r>
              <a:rPr lang="en-GB" sz="2400" dirty="0"/>
              <a:t>Many organisms specialised to decompose certain things, e.g. horns.</a:t>
            </a:r>
          </a:p>
          <a:p>
            <a:endParaRPr lang="en-GB" sz="2400" dirty="0"/>
          </a:p>
          <a:p>
            <a:r>
              <a:rPr lang="en-GB" sz="2400" dirty="0"/>
              <a:t>Extra-cellular enzymes break down dead material, and release plant available nutrients.</a:t>
            </a:r>
          </a:p>
          <a:p>
            <a:endParaRPr lang="en-GB" sz="2400" dirty="0"/>
          </a:p>
        </p:txBody>
      </p:sp>
      <p:pic>
        <p:nvPicPr>
          <p:cNvPr id="12292" name="Picture 4" descr="https://lh3.googleusercontent.com/GNXSqVHWAsqaZuWrIF_gLtfUf73JhzUm-C1Nr_FyBar4_xtP4gEILPD2zNqlxPaJfLV_eUoRQNykIxMv3K8fXv9UzTpS53MUlIwi_wovUU2RBADEHSOOiyI4AkjV5IT-uTPmCaM4hVK_ZlGu0z9dapwKdZhCdnvPZ7oWpVuADj1fjR8l4DiSPiYlc-oVFrlOoyygtOL8Hrc4jISnrx0Ub11WnudJHxqOI7G03A44m1hxcnDNwLViXdmOASOvE0ZRKqHeCI_D0IKFV0866IVrClOMabL5Qkuk68IpXOkT97f6rrO5CGN2Tsh0tsVoLO2auK6HjaytGnW11_3wLkmk2wQKt6t28gg2G5ZNvfXBFYDJvw2kDUOYQr2PsD7scDLNtJ2zHGP4z1pwUEh8e8CG7GISdm2ElBAD9XCTO_Zsj_y6zr89uJJX-1u7ni0e5Bo70qbtWtSEiRS5xs9-dbdtS731eYz4cYliFYTXydhQbrV9PDac3ujBp_kXviA4HH9pbXQVgvW0KdGi1iZau6I029dkaw9sNvpTvm_HnDkL1-ffLoT7etDBlUrwlHwEYaayPA38Qx_owPTBQcOw0Pl3BBuqZ_LpPXn2VAIHIWqI5J5K8dlHJJweQ-y_keGshn-iFTpSwUw8qPLb8TDkbVUcCqySt1S8UwZBdKMhU8YgEjJgDviva7cs-SchpA79=w834-h625-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96" y="332656"/>
            <a:ext cx="3550974"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lh3.googleusercontent.com/PqKxZSA7jMim9qdVU5SJYlJpiyuB_MbBBxW_7VfMTR-uD4yLAk1GRQYYrd4zzySvyH7dma1HjhwbDassGLubg-M_OSQ38GlQyX-j9sy44a20sEYYYs0UP-nhsWy4vWWOtop0p01LjgZh8AXl0PoHSV2hy64CCqy5QqXsxgxcExCfn24G_LbFxc6082e0A90ibzYvuAhTdUq0kOfbOL_X61ds5DDkrIBZWW2aIniWwlNyEczaMi8Lk9lRbtJQrvfl3go5neFCj5_WOK0LqEYrXVuyg5mseK0d8S9cJ7Mh4VdpFJeSmDMawCO9Bpw2W4poRp4khAtC82j1YD-X5FObwgJhunJQ-fXXzpOkiYHFK8Ni8eFi5MiEEuqnz2tLKA5rLBWIgJ0YD3YKSzG1aBcsNfS8TIHAtWiA267cG1WkQV9E20S07RwEDVyWo4-LUH7rtsKHilIQwTZHepopwNZhCwBqncs57_sX7e-8-4f4YdNm7BFLVFo-w3hOZfKng-5EUR4EuEWScl34-TGnxoqMYCuOztXleAXEOS6fgColEacQ7ZikFxSIfyOj5rkv86Ercc2X87T9V_Cr6YOiZvpbt2v1dVsBvInbuzgGHmendBClTWwCWWCdiEcdrdIYCdsqCcCRY9BYPJFMyrVIsEsQUUst-5o1ifjFzBOwFbRit08nQXuHPQ8kBlUeu1YX=w469-h625-no?authuse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209" y="3284985"/>
            <a:ext cx="2233613" cy="297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14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Nitrogen cycle</a:t>
            </a:r>
          </a:p>
        </p:txBody>
      </p:sp>
      <p:sp>
        <p:nvSpPr>
          <p:cNvPr id="3" name="Content Placeholder 2"/>
          <p:cNvSpPr>
            <a:spLocks noGrp="1"/>
          </p:cNvSpPr>
          <p:nvPr>
            <p:ph idx="1"/>
          </p:nvPr>
        </p:nvSpPr>
        <p:spPr>
          <a:xfrm>
            <a:off x="7428656" y="2276872"/>
            <a:ext cx="3203848" cy="3484984"/>
          </a:xfrm>
        </p:spPr>
        <p:txBody>
          <a:bodyPr>
            <a:normAutofit fontScale="85000" lnSpcReduction="10000"/>
          </a:bodyPr>
          <a:lstStyle/>
          <a:p>
            <a:r>
              <a:rPr lang="en-GB" dirty="0">
                <a:latin typeface="Arial" panose="020B0604020202020204" pitchFamily="34" charset="0"/>
                <a:cs typeface="Arial" panose="020B0604020202020204" pitchFamily="34" charset="0"/>
              </a:rPr>
              <a:t>Main stages:</a:t>
            </a:r>
          </a:p>
          <a:p>
            <a:r>
              <a:rPr lang="en-GB" dirty="0">
                <a:latin typeface="Arial" panose="020B0604020202020204" pitchFamily="34" charset="0"/>
                <a:cs typeface="Arial" panose="020B0604020202020204" pitchFamily="34" charset="0"/>
              </a:rPr>
              <a:t>1. Fixation by legumes and microbes</a:t>
            </a:r>
          </a:p>
          <a:p>
            <a:r>
              <a:rPr lang="en-GB" dirty="0">
                <a:latin typeface="Arial" panose="020B0604020202020204" pitchFamily="34" charset="0"/>
                <a:cs typeface="Arial" panose="020B0604020202020204" pitchFamily="34" charset="0"/>
              </a:rPr>
              <a:t>2. Decomposition</a:t>
            </a:r>
          </a:p>
          <a:p>
            <a:r>
              <a:rPr lang="en-GB" dirty="0">
                <a:latin typeface="Arial" panose="020B0604020202020204" pitchFamily="34" charset="0"/>
                <a:cs typeface="Arial" panose="020B0604020202020204" pitchFamily="34" charset="0"/>
              </a:rPr>
              <a:t>3. Mineralisation</a:t>
            </a:r>
          </a:p>
          <a:p>
            <a:r>
              <a:rPr lang="en-GB" dirty="0">
                <a:latin typeface="Arial" panose="020B0604020202020204" pitchFamily="34" charset="0"/>
                <a:cs typeface="Arial" panose="020B0604020202020204" pitchFamily="34" charset="0"/>
              </a:rPr>
              <a:t>4. Plant uptake </a:t>
            </a:r>
          </a:p>
          <a:p>
            <a:r>
              <a:rPr lang="en-GB" dirty="0">
                <a:latin typeface="Arial" panose="020B0604020202020204" pitchFamily="34" charset="0"/>
                <a:cs typeface="Arial" panose="020B0604020202020204" pitchFamily="34" charset="0"/>
              </a:rPr>
              <a:t>5. Denitrification</a:t>
            </a:r>
          </a:p>
          <a:p>
            <a:endParaRPr lang="en-GB" dirty="0">
              <a:latin typeface="Arial" panose="020B0604020202020204" pitchFamily="34" charset="0"/>
              <a:cs typeface="Arial" panose="020B0604020202020204" pitchFamily="34" charset="0"/>
            </a:endParaRPr>
          </a:p>
        </p:txBody>
      </p:sp>
      <p:pic>
        <p:nvPicPr>
          <p:cNvPr id="3074" name="Picture 2" descr="https://user-images.strikinglycdn.com/res/hrscywv4p/image/upload/c_limit,fl_lossy,h_9000,w_1200,f_auto,q_auto/1691777/643287_3500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1556792"/>
            <a:ext cx="6657975"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77752" y="6489769"/>
            <a:ext cx="6678488" cy="369332"/>
          </a:xfrm>
          <a:prstGeom prst="rect">
            <a:avLst/>
          </a:prstGeom>
        </p:spPr>
        <p:txBody>
          <a:bodyPr wrap="square">
            <a:spAutoFit/>
          </a:bodyPr>
          <a:lstStyle/>
          <a:p>
            <a:r>
              <a:rPr lang="en-GB" dirty="0">
                <a:hlinkClick r:id="rId3"/>
              </a:rPr>
              <a:t>https://www.tuttee.co/blog/biol-carbon-cycle-and-nitrogen-cycle</a:t>
            </a:r>
            <a:endParaRPr lang="en-GB" dirty="0"/>
          </a:p>
        </p:txBody>
      </p:sp>
    </p:spTree>
    <p:extLst>
      <p:ext uri="{BB962C8B-B14F-4D97-AF65-F5344CB8AC3E}">
        <p14:creationId xmlns:p14="http://schemas.microsoft.com/office/powerpoint/2010/main" val="380018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88640"/>
            <a:ext cx="8229600" cy="1143000"/>
          </a:xfrm>
        </p:spPr>
        <p:txBody>
          <a:bodyPr>
            <a:normAutofit fontScale="90000"/>
          </a:bodyPr>
          <a:lstStyle/>
          <a:p>
            <a:pPr algn="l"/>
            <a:r>
              <a:rPr lang="en-GB" sz="4000" dirty="0"/>
              <a:t>Fixation:</a:t>
            </a:r>
            <a:br>
              <a:rPr lang="en-GB" dirty="0"/>
            </a:br>
            <a:r>
              <a:rPr lang="en-GB" sz="2200" dirty="0"/>
              <a:t>N</a:t>
            </a:r>
            <a:r>
              <a:rPr lang="en-GB" sz="2200" baseline="-25000" dirty="0"/>
              <a:t>2</a:t>
            </a:r>
            <a:r>
              <a:rPr lang="en-GB" sz="2200" dirty="0"/>
              <a:t>(gas) -&gt; NH</a:t>
            </a:r>
            <a:r>
              <a:rPr lang="en-GB" sz="2200" baseline="-25000" dirty="0"/>
              <a:t>4</a:t>
            </a:r>
            <a:r>
              <a:rPr lang="en-GB" sz="2200" baseline="30000" dirty="0"/>
              <a:t>+</a:t>
            </a:r>
            <a:r>
              <a:rPr lang="en-GB" sz="2200" dirty="0"/>
              <a:t> (plant available)-&gt; organic N (proteins, amino acids)</a:t>
            </a:r>
            <a:endParaRPr lang="en-GB" sz="2200" baseline="30000" dirty="0"/>
          </a:p>
        </p:txBody>
      </p:sp>
      <p:sp>
        <p:nvSpPr>
          <p:cNvPr id="3" name="Content Placeholder 2"/>
          <p:cNvSpPr>
            <a:spLocks noGrp="1"/>
          </p:cNvSpPr>
          <p:nvPr>
            <p:ph idx="1"/>
          </p:nvPr>
        </p:nvSpPr>
        <p:spPr>
          <a:xfrm>
            <a:off x="1775520" y="1529408"/>
            <a:ext cx="5904656" cy="5328592"/>
          </a:xfrm>
        </p:spPr>
        <p:txBody>
          <a:bodyPr>
            <a:normAutofit/>
          </a:bodyPr>
          <a:lstStyle/>
          <a:p>
            <a:r>
              <a:rPr lang="en-GB" sz="2400" dirty="0"/>
              <a:t>Fixation of N occurs by microbes.</a:t>
            </a:r>
          </a:p>
          <a:p>
            <a:endParaRPr lang="en-GB" sz="2400" dirty="0"/>
          </a:p>
          <a:p>
            <a:r>
              <a:rPr lang="en-GB" sz="2400" dirty="0"/>
              <a:t>These may be symbiotic with a plant and pass the N directly to them- legumes are a classic example (family </a:t>
            </a:r>
            <a:r>
              <a:rPr lang="en-GB" sz="2400" dirty="0" err="1"/>
              <a:t>Fabaceae</a:t>
            </a:r>
            <a:r>
              <a:rPr lang="en-GB" sz="2400" dirty="0"/>
              <a:t>). </a:t>
            </a:r>
          </a:p>
          <a:p>
            <a:endParaRPr lang="en-GB" sz="2400" dirty="0"/>
          </a:p>
          <a:p>
            <a:r>
              <a:rPr lang="en-GB" sz="2400" dirty="0"/>
              <a:t>The plant forms root nodules for the bacteria to live in.</a:t>
            </a:r>
          </a:p>
          <a:p>
            <a:endParaRPr lang="en-GB" sz="2400" dirty="0"/>
          </a:p>
          <a:p>
            <a:r>
              <a:rPr lang="en-GB" sz="2400" dirty="0"/>
              <a:t>N fixing plants are very important in N-poor soils. They make so much that a lot is left in the soil for other organisms.</a:t>
            </a:r>
          </a:p>
        </p:txBody>
      </p:sp>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3006" y="2492896"/>
            <a:ext cx="1794614" cy="311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106390" y="5700643"/>
            <a:ext cx="2507847" cy="646331"/>
          </a:xfrm>
          <a:prstGeom prst="rect">
            <a:avLst/>
          </a:prstGeom>
          <a:noFill/>
        </p:spPr>
        <p:txBody>
          <a:bodyPr wrap="square" rtlCol="0">
            <a:spAutoFit/>
          </a:bodyPr>
          <a:lstStyle/>
          <a:p>
            <a:pPr algn="ctr"/>
            <a:r>
              <a:rPr lang="en-GB" dirty="0"/>
              <a:t>Soybean with root nodules</a:t>
            </a:r>
          </a:p>
        </p:txBody>
      </p:sp>
    </p:spTree>
    <p:extLst>
      <p:ext uri="{BB962C8B-B14F-4D97-AF65-F5344CB8AC3E}">
        <p14:creationId xmlns:p14="http://schemas.microsoft.com/office/powerpoint/2010/main" val="268937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404664"/>
            <a:ext cx="8640960" cy="1143000"/>
          </a:xfrm>
        </p:spPr>
        <p:txBody>
          <a:bodyPr>
            <a:normAutofit fontScale="90000"/>
          </a:bodyPr>
          <a:lstStyle/>
          <a:p>
            <a:pPr algn="l"/>
            <a:r>
              <a:rPr lang="en-GB" sz="3600" dirty="0"/>
              <a:t>Ammonification:</a:t>
            </a:r>
            <a:br>
              <a:rPr lang="en-GB" dirty="0"/>
            </a:br>
            <a:r>
              <a:rPr lang="en-GB" sz="2400" dirty="0"/>
              <a:t>Amino acids (NH</a:t>
            </a:r>
            <a:r>
              <a:rPr lang="en-GB" sz="2400" baseline="-25000" dirty="0"/>
              <a:t>2</a:t>
            </a:r>
            <a:r>
              <a:rPr lang="en-GB" sz="2400" dirty="0"/>
              <a:t> groups) -&gt; Ammonia/Ammonium (NH</a:t>
            </a:r>
            <a:r>
              <a:rPr lang="en-GB" sz="2400" baseline="-25000" dirty="0"/>
              <a:t>3</a:t>
            </a:r>
            <a:r>
              <a:rPr lang="en-GB" sz="2400" dirty="0"/>
              <a:t>/NH</a:t>
            </a:r>
            <a:r>
              <a:rPr lang="en-GB" sz="2400" baseline="-25000" dirty="0"/>
              <a:t>4</a:t>
            </a:r>
            <a:r>
              <a:rPr lang="en-GB" sz="2400" baseline="30000" dirty="0"/>
              <a:t>+</a:t>
            </a:r>
            <a:r>
              <a:rPr lang="en-GB" sz="2400" dirty="0"/>
              <a:t>)</a:t>
            </a:r>
            <a:br>
              <a:rPr lang="en-GB" sz="2700" dirty="0"/>
            </a:br>
            <a:endParaRPr lang="en-GB" sz="2700" dirty="0"/>
          </a:p>
        </p:txBody>
      </p:sp>
      <p:sp>
        <p:nvSpPr>
          <p:cNvPr id="3" name="Content Placeholder 2"/>
          <p:cNvSpPr>
            <a:spLocks noGrp="1"/>
          </p:cNvSpPr>
          <p:nvPr>
            <p:ph idx="1"/>
          </p:nvPr>
        </p:nvSpPr>
        <p:spPr>
          <a:xfrm>
            <a:off x="1981200" y="1600200"/>
            <a:ext cx="8229600" cy="4853136"/>
          </a:xfrm>
        </p:spPr>
        <p:txBody>
          <a:bodyPr>
            <a:normAutofit/>
          </a:bodyPr>
          <a:lstStyle/>
          <a:p>
            <a:r>
              <a:rPr lang="en-GB" sz="2400" dirty="0"/>
              <a:t>First stage of decomposition.</a:t>
            </a:r>
          </a:p>
          <a:p>
            <a:endParaRPr lang="en-GB" sz="2400" dirty="0"/>
          </a:p>
          <a:p>
            <a:r>
              <a:rPr lang="en-GB" sz="2400" dirty="0"/>
              <a:t>Reduction of amino groups from organic N to ammonia.</a:t>
            </a:r>
          </a:p>
          <a:p>
            <a:endParaRPr lang="en-GB" sz="2400" dirty="0"/>
          </a:p>
          <a:p>
            <a:r>
              <a:rPr lang="en-GB" sz="2400" dirty="0"/>
              <a:t>Carried out by most micro-organisms.</a:t>
            </a:r>
          </a:p>
          <a:p>
            <a:endParaRPr lang="en-GB" sz="2400" dirty="0"/>
          </a:p>
          <a:p>
            <a:r>
              <a:rPr lang="en-GB" sz="2400" dirty="0"/>
              <a:t>Energy is created by converting NH</a:t>
            </a:r>
            <a:r>
              <a:rPr lang="en-GB" sz="2400" baseline="-25000" dirty="0"/>
              <a:t>2</a:t>
            </a:r>
            <a:r>
              <a:rPr lang="en-GB" sz="2400" dirty="0"/>
              <a:t> groups to NH</a:t>
            </a:r>
            <a:r>
              <a:rPr lang="en-GB" sz="2400" baseline="-25000" dirty="0"/>
              <a:t>3</a:t>
            </a:r>
            <a:r>
              <a:rPr lang="en-GB" sz="2400" dirty="0"/>
              <a:t> (ammonia) or NH</a:t>
            </a:r>
            <a:r>
              <a:rPr lang="en-GB" sz="2400" baseline="-25000" dirty="0"/>
              <a:t>4</a:t>
            </a:r>
            <a:r>
              <a:rPr lang="en-GB" sz="2400" baseline="30000" dirty="0"/>
              <a:t>+</a:t>
            </a:r>
            <a:r>
              <a:rPr lang="en-GB" sz="2400" dirty="0"/>
              <a:t> (ammonium).</a:t>
            </a:r>
          </a:p>
          <a:p>
            <a:endParaRPr lang="en-GB" sz="2400" baseline="30000" dirty="0"/>
          </a:p>
          <a:p>
            <a:r>
              <a:rPr lang="en-GB" sz="2400" dirty="0"/>
              <a:t>Faster process in hotter temperatures. So more organic N at high latitudes.</a:t>
            </a:r>
          </a:p>
        </p:txBody>
      </p:sp>
    </p:spTree>
    <p:extLst>
      <p:ext uri="{BB962C8B-B14F-4D97-AF65-F5344CB8AC3E}">
        <p14:creationId xmlns:p14="http://schemas.microsoft.com/office/powerpoint/2010/main" val="133643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Nitrification:</a:t>
            </a:r>
            <a:br>
              <a:rPr lang="en-GB" dirty="0"/>
            </a:br>
            <a:r>
              <a:rPr lang="pt-BR" sz="3100" dirty="0"/>
              <a:t>NH</a:t>
            </a:r>
            <a:r>
              <a:rPr lang="pt-BR" sz="3100" baseline="-25000" dirty="0"/>
              <a:t>3</a:t>
            </a:r>
            <a:r>
              <a:rPr lang="pt-BR" sz="3100" dirty="0"/>
              <a:t> + O</a:t>
            </a:r>
            <a:r>
              <a:rPr lang="pt-BR" sz="3100" baseline="-25000" dirty="0"/>
              <a:t>2</a:t>
            </a:r>
            <a:r>
              <a:rPr lang="pt-BR" sz="3100" dirty="0"/>
              <a:t> -&gt; NO</a:t>
            </a:r>
            <a:r>
              <a:rPr lang="pt-BR" sz="3100" baseline="-25000" dirty="0"/>
              <a:t>3</a:t>
            </a:r>
            <a:r>
              <a:rPr lang="pt-BR" sz="3100" baseline="30000" dirty="0"/>
              <a:t>-</a:t>
            </a:r>
            <a:r>
              <a:rPr lang="pt-BR" sz="3100" dirty="0"/>
              <a:t>/NO</a:t>
            </a:r>
            <a:r>
              <a:rPr lang="pt-BR" sz="3100" baseline="-25000" dirty="0"/>
              <a:t>2</a:t>
            </a:r>
            <a:r>
              <a:rPr lang="pt-BR" sz="3100" baseline="30000" dirty="0"/>
              <a:t>-</a:t>
            </a:r>
            <a:r>
              <a:rPr lang="pt-BR" sz="3100" baseline="-25000" dirty="0"/>
              <a:t> </a:t>
            </a:r>
            <a:r>
              <a:rPr lang="pt-BR" sz="3100" baseline="30000" dirty="0"/>
              <a:t> </a:t>
            </a:r>
            <a:r>
              <a:rPr lang="pt-BR" sz="3100" dirty="0"/>
              <a:t>+ H</a:t>
            </a:r>
            <a:r>
              <a:rPr lang="pt-BR" sz="3100" baseline="30000" dirty="0"/>
              <a:t>+</a:t>
            </a:r>
            <a:r>
              <a:rPr lang="pt-BR" sz="3100" dirty="0"/>
              <a:t> + H</a:t>
            </a:r>
            <a:r>
              <a:rPr lang="pt-BR" sz="3100" baseline="-25000" dirty="0"/>
              <a:t>2</a:t>
            </a:r>
            <a:r>
              <a:rPr lang="pt-BR" sz="3100" dirty="0"/>
              <a:t>0</a:t>
            </a:r>
            <a:endParaRPr lang="en-GB" sz="3100" dirty="0"/>
          </a:p>
        </p:txBody>
      </p:sp>
      <p:sp>
        <p:nvSpPr>
          <p:cNvPr id="3" name="Content Placeholder 2"/>
          <p:cNvSpPr>
            <a:spLocks noGrp="1"/>
          </p:cNvSpPr>
          <p:nvPr>
            <p:ph idx="1"/>
          </p:nvPr>
        </p:nvSpPr>
        <p:spPr>
          <a:xfrm>
            <a:off x="1981200" y="1600200"/>
            <a:ext cx="5482952" cy="5069160"/>
          </a:xfrm>
        </p:spPr>
        <p:txBody>
          <a:bodyPr>
            <a:normAutofit fontScale="85000" lnSpcReduction="20000"/>
          </a:bodyPr>
          <a:lstStyle/>
          <a:p>
            <a:r>
              <a:rPr lang="en-GB" sz="2800" dirty="0"/>
              <a:t>Nitrification is where a group of bacteria called </a:t>
            </a:r>
            <a:r>
              <a:rPr lang="en-GB" sz="2800" dirty="0" err="1"/>
              <a:t>nitrifiers</a:t>
            </a:r>
            <a:r>
              <a:rPr lang="en-GB" sz="2800" dirty="0"/>
              <a:t> convert ammonia to nitrate or nitrite.</a:t>
            </a:r>
          </a:p>
          <a:p>
            <a:endParaRPr lang="en-GB" sz="2800" dirty="0"/>
          </a:p>
          <a:p>
            <a:r>
              <a:rPr lang="en-GB" sz="2800" dirty="0"/>
              <a:t>Some examples:</a:t>
            </a:r>
          </a:p>
          <a:p>
            <a:endParaRPr lang="en-GB" sz="2800" dirty="0"/>
          </a:p>
          <a:p>
            <a:r>
              <a:rPr lang="en-GB" sz="2800" i="1" dirty="0" err="1"/>
              <a:t>Nitrosomonas</a:t>
            </a:r>
            <a:r>
              <a:rPr lang="en-GB" sz="2800" dirty="0"/>
              <a:t> converts ammonia to nitr</a:t>
            </a:r>
            <a:r>
              <a:rPr lang="en-GB" sz="2800" u="sng" dirty="0"/>
              <a:t>i</a:t>
            </a:r>
            <a:r>
              <a:rPr lang="en-GB" sz="2800" dirty="0"/>
              <a:t>te (NO</a:t>
            </a:r>
            <a:r>
              <a:rPr lang="en-GB" sz="2800" baseline="-25000" dirty="0"/>
              <a:t>2</a:t>
            </a:r>
            <a:r>
              <a:rPr lang="en-GB" sz="2800" baseline="30000" dirty="0"/>
              <a:t>-</a:t>
            </a:r>
            <a:r>
              <a:rPr lang="en-GB" sz="2800" dirty="0"/>
              <a:t>)</a:t>
            </a:r>
          </a:p>
          <a:p>
            <a:r>
              <a:rPr lang="en-GB" sz="2800" i="1" dirty="0" err="1"/>
              <a:t>Nitrobacter</a:t>
            </a:r>
            <a:r>
              <a:rPr lang="en-GB" sz="2800" i="1" dirty="0"/>
              <a:t> </a:t>
            </a:r>
            <a:r>
              <a:rPr lang="en-GB" sz="2800" dirty="0"/>
              <a:t>converts ammonia to nitr</a:t>
            </a:r>
            <a:r>
              <a:rPr lang="en-GB" sz="2800" u="sng" dirty="0"/>
              <a:t>a</a:t>
            </a:r>
            <a:r>
              <a:rPr lang="en-GB" sz="2800" dirty="0"/>
              <a:t>te (NO</a:t>
            </a:r>
            <a:r>
              <a:rPr lang="en-GB" sz="2800" baseline="-25000" dirty="0"/>
              <a:t>3</a:t>
            </a:r>
            <a:r>
              <a:rPr lang="en-GB" sz="2800" baseline="30000" dirty="0"/>
              <a:t>-</a:t>
            </a:r>
            <a:r>
              <a:rPr lang="en-GB" sz="2800" dirty="0"/>
              <a:t>)</a:t>
            </a:r>
          </a:p>
          <a:p>
            <a:endParaRPr lang="en-GB" sz="2800" dirty="0"/>
          </a:p>
          <a:p>
            <a:r>
              <a:rPr lang="en-GB" sz="2800" dirty="0"/>
              <a:t>These bacteria are not found in very acid soils like heathlands so organic N or ammonia may build up.</a:t>
            </a:r>
          </a:p>
        </p:txBody>
      </p:sp>
      <p:pic>
        <p:nvPicPr>
          <p:cNvPr id="9217" name="Picture 1" descr="C:\Users\mqbssefb\Documents\Downloads\felix-mooneeram-ASr0rzP7GCE-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0176"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90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qbssefb\Documents\Downloads\robert-lukeman-zNN6ubHmruI-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662917"/>
            <a:ext cx="9144000" cy="55321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07568" y="-387424"/>
            <a:ext cx="7772400" cy="1470025"/>
          </a:xfrm>
        </p:spPr>
        <p:txBody>
          <a:bodyPr>
            <a:normAutofit/>
          </a:bodyPr>
          <a:lstStyle/>
          <a:p>
            <a:r>
              <a:rPr lang="en-GB" sz="4000" dirty="0">
                <a:latin typeface="Arial" panose="020B0604020202020204" pitchFamily="34" charset="0"/>
                <a:cs typeface="Arial" panose="020B0604020202020204" pitchFamily="34" charset="0"/>
              </a:rPr>
              <a:t>Water and Nutrient Cycling</a:t>
            </a:r>
          </a:p>
        </p:txBody>
      </p:sp>
      <p:sp>
        <p:nvSpPr>
          <p:cNvPr id="3" name="Subtitle 2"/>
          <p:cNvSpPr>
            <a:spLocks noGrp="1"/>
          </p:cNvSpPr>
          <p:nvPr>
            <p:ph type="subTitle" idx="1"/>
          </p:nvPr>
        </p:nvSpPr>
        <p:spPr>
          <a:xfrm>
            <a:off x="2855640" y="6237312"/>
            <a:ext cx="6400800" cy="648072"/>
          </a:xfrm>
        </p:spPr>
        <p:txBody>
          <a:bodyPr/>
          <a:lstStyle/>
          <a:p>
            <a:r>
              <a:rPr lang="en-GB" dirty="0">
                <a:latin typeface="Arial" panose="020B0604020202020204" pitchFamily="34" charset="0"/>
                <a:cs typeface="Arial" panose="020B0604020202020204" pitchFamily="34" charset="0"/>
              </a:rPr>
              <a:t>Lecture 4</a:t>
            </a:r>
          </a:p>
        </p:txBody>
      </p:sp>
    </p:spTree>
    <p:extLst>
      <p:ext uri="{BB962C8B-B14F-4D97-AF65-F5344CB8AC3E}">
        <p14:creationId xmlns:p14="http://schemas.microsoft.com/office/powerpoint/2010/main" val="3018157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Plant uptake</a:t>
            </a:r>
            <a:br>
              <a:rPr lang="en-GB" dirty="0"/>
            </a:br>
            <a:r>
              <a:rPr lang="en-GB" sz="3100" dirty="0"/>
              <a:t>NO</a:t>
            </a:r>
            <a:r>
              <a:rPr lang="en-GB" sz="3100" baseline="-25000" dirty="0"/>
              <a:t>3</a:t>
            </a:r>
            <a:r>
              <a:rPr lang="en-GB" sz="3100" baseline="30000" dirty="0"/>
              <a:t>- </a:t>
            </a:r>
            <a:r>
              <a:rPr lang="en-GB" sz="3100" dirty="0"/>
              <a:t>-&gt; NO</a:t>
            </a:r>
            <a:r>
              <a:rPr lang="en-GB" sz="3100" baseline="-25000" dirty="0"/>
              <a:t>2</a:t>
            </a:r>
            <a:r>
              <a:rPr lang="en-GB" sz="3100" baseline="30000" dirty="0"/>
              <a:t>-</a:t>
            </a:r>
            <a:r>
              <a:rPr lang="en-GB" sz="3100" dirty="0"/>
              <a:t> -&gt; NH</a:t>
            </a:r>
            <a:r>
              <a:rPr lang="en-GB" sz="3100" baseline="-25000" dirty="0"/>
              <a:t>3</a:t>
            </a:r>
            <a:r>
              <a:rPr lang="en-GB" sz="3100" dirty="0"/>
              <a:t> -&gt; organic N</a:t>
            </a:r>
            <a:endParaRPr lang="en-GB" sz="3100" baseline="30000" dirty="0"/>
          </a:p>
        </p:txBody>
      </p:sp>
      <p:sp>
        <p:nvSpPr>
          <p:cNvPr id="3" name="Content Placeholder 2"/>
          <p:cNvSpPr>
            <a:spLocks noGrp="1"/>
          </p:cNvSpPr>
          <p:nvPr>
            <p:ph idx="1"/>
          </p:nvPr>
        </p:nvSpPr>
        <p:spPr/>
        <p:txBody>
          <a:bodyPr/>
          <a:lstStyle/>
          <a:p>
            <a:r>
              <a:rPr lang="en-GB" dirty="0"/>
              <a:t>Plants mainly take up nitrate ions from soil solution.</a:t>
            </a:r>
          </a:p>
          <a:p>
            <a:r>
              <a:rPr lang="en-GB" dirty="0"/>
              <a:t>They use a nitrate reductase pathway to reverse the steps to make organic N.</a:t>
            </a:r>
          </a:p>
        </p:txBody>
      </p:sp>
      <p:pic>
        <p:nvPicPr>
          <p:cNvPr id="8193" name="Picture 1" descr="C:\Users\mqbssefb\Documents\Downloads\free-steph-yhHX9kfq0AI-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900929"/>
            <a:ext cx="9180512"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774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latin typeface="Arial" panose="020B0604020202020204" pitchFamily="34" charset="0"/>
                <a:cs typeface="Arial" panose="020B0604020202020204" pitchFamily="34" charset="0"/>
              </a:rPr>
              <a:t>Denitrification</a:t>
            </a:r>
            <a:br>
              <a:rPr lang="en-GB" sz="3100" dirty="0">
                <a:latin typeface="Arial" panose="020B0604020202020204" pitchFamily="34" charset="0"/>
                <a:cs typeface="Arial" panose="020B0604020202020204" pitchFamily="34" charset="0"/>
              </a:rPr>
            </a:br>
            <a:r>
              <a:rPr lang="pt-BR" sz="3100" dirty="0"/>
              <a:t>NO</a:t>
            </a:r>
            <a:r>
              <a:rPr lang="pt-BR" sz="3100" baseline="-25000" dirty="0"/>
              <a:t>3</a:t>
            </a:r>
            <a:r>
              <a:rPr lang="pt-BR" sz="3100" baseline="30000" dirty="0"/>
              <a:t>- </a:t>
            </a:r>
            <a:r>
              <a:rPr lang="pt-BR" sz="3100" dirty="0"/>
              <a:t>+ CH</a:t>
            </a:r>
            <a:r>
              <a:rPr lang="pt-BR" sz="3100" baseline="-25000" dirty="0"/>
              <a:t>3</a:t>
            </a:r>
            <a:r>
              <a:rPr lang="pt-BR" sz="3100" dirty="0"/>
              <a:t>OH -&gt; N</a:t>
            </a:r>
            <a:r>
              <a:rPr lang="pt-BR" sz="3100" baseline="-25000" dirty="0"/>
              <a:t>2</a:t>
            </a:r>
            <a:r>
              <a:rPr lang="pt-BR" sz="3100" dirty="0"/>
              <a:t> + CO</a:t>
            </a:r>
            <a:r>
              <a:rPr lang="pt-BR" sz="3100" baseline="-25000" dirty="0"/>
              <a:t>2</a:t>
            </a:r>
            <a:r>
              <a:rPr lang="pt-BR" sz="3100" dirty="0"/>
              <a:t> + H</a:t>
            </a:r>
            <a:r>
              <a:rPr lang="pt-BR" sz="3100" baseline="-25000" dirty="0"/>
              <a:t>2</a:t>
            </a:r>
            <a:r>
              <a:rPr lang="pt-BR" sz="3100" dirty="0"/>
              <a:t>O + OH</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1600201"/>
            <a:ext cx="5194920" cy="4525963"/>
          </a:xfrm>
        </p:spPr>
        <p:txBody>
          <a:bodyPr>
            <a:normAutofit lnSpcReduction="10000"/>
          </a:bodyPr>
          <a:lstStyle/>
          <a:p>
            <a:r>
              <a:rPr lang="en-GB" sz="2400" dirty="0"/>
              <a:t>Denitrification converts nitrate to gaseous N.</a:t>
            </a:r>
          </a:p>
          <a:p>
            <a:endParaRPr lang="en-GB" sz="2400" dirty="0"/>
          </a:p>
          <a:p>
            <a:r>
              <a:rPr lang="en-GB" sz="2400" dirty="0"/>
              <a:t>Occurs where there is no oxygen so anaerobic respiration occurs. Nitrate is a substitute electron receptor in respiration.</a:t>
            </a:r>
          </a:p>
          <a:p>
            <a:endParaRPr lang="en-GB" sz="2400" dirty="0"/>
          </a:p>
          <a:p>
            <a:r>
              <a:rPr lang="en-GB" sz="2400" dirty="0"/>
              <a:t>Bacteria in waterlogged areas are facultative anaerobes: they can choose nitrate or dissolved oxygen.</a:t>
            </a:r>
          </a:p>
        </p:txBody>
      </p:sp>
      <p:pic>
        <p:nvPicPr>
          <p:cNvPr id="7169" name="Picture 1" descr="C:\Users\mqbssefb\Documents\Downloads\marika-vinkmann-356HaE-b7Ak-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8128" y="1484784"/>
            <a:ext cx="9144000" cy="610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118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Other important nutrients</a:t>
            </a:r>
          </a:p>
        </p:txBody>
      </p:sp>
      <p:sp>
        <p:nvSpPr>
          <p:cNvPr id="3" name="Content Placeholder 2"/>
          <p:cNvSpPr>
            <a:spLocks noGrp="1"/>
          </p:cNvSpPr>
          <p:nvPr>
            <p:ph idx="1"/>
          </p:nvPr>
        </p:nvSpPr>
        <p:spPr/>
        <p:txBody>
          <a:bodyPr>
            <a:normAutofit/>
          </a:bodyPr>
          <a:lstStyle/>
          <a:p>
            <a:r>
              <a:rPr lang="en-GB" sz="2400" u="sng" dirty="0"/>
              <a:t>Phosphorus (P): </a:t>
            </a:r>
            <a:r>
              <a:rPr lang="en-GB" sz="2400" dirty="0"/>
              <a:t>from rocks, important for proteins, DNA, ATP. Recycles very slowly and gets immobilised in soil. Needs microbes to release for plants. </a:t>
            </a:r>
            <a:r>
              <a:rPr lang="en-GB" sz="2400" b="1" dirty="0"/>
              <a:t>Very immobile nutrient.</a:t>
            </a:r>
          </a:p>
          <a:p>
            <a:endParaRPr lang="en-GB" sz="2400" dirty="0"/>
          </a:p>
          <a:p>
            <a:r>
              <a:rPr lang="en-GB" sz="2400" u="sng" dirty="0"/>
              <a:t>Potassium (K): </a:t>
            </a:r>
            <a:r>
              <a:rPr lang="en-GB" sz="2400" dirty="0"/>
              <a:t>important for enzyme activity and cell ionic balance. It is rapidly released during decomposition. Leaks easily through damaged cell membranes. </a:t>
            </a:r>
            <a:r>
              <a:rPr lang="en-GB" sz="2400" b="1" dirty="0"/>
              <a:t>Very mobile nutrient.</a:t>
            </a:r>
          </a:p>
        </p:txBody>
      </p:sp>
    </p:spTree>
    <p:extLst>
      <p:ext uri="{BB962C8B-B14F-4D97-AF65-F5344CB8AC3E}">
        <p14:creationId xmlns:p14="http://schemas.microsoft.com/office/powerpoint/2010/main" val="1635725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lstStyle/>
          <a:p>
            <a:r>
              <a:rPr lang="en-GB" dirty="0">
                <a:latin typeface="Arial" panose="020B0604020202020204" pitchFamily="34" charset="0"/>
                <a:cs typeface="Arial" panose="020B0604020202020204" pitchFamily="34" charset="0"/>
              </a:rPr>
              <a:t>Summary</a:t>
            </a:r>
          </a:p>
        </p:txBody>
      </p:sp>
      <p:sp>
        <p:nvSpPr>
          <p:cNvPr id="3" name="Content Placeholder 2"/>
          <p:cNvSpPr>
            <a:spLocks noGrp="1"/>
          </p:cNvSpPr>
          <p:nvPr>
            <p:ph idx="1"/>
          </p:nvPr>
        </p:nvSpPr>
        <p:spPr>
          <a:xfrm>
            <a:off x="1981200" y="1268761"/>
            <a:ext cx="8229600" cy="4857403"/>
          </a:xfrm>
        </p:spPr>
        <p:txBody>
          <a:bodyPr>
            <a:normAutofit/>
          </a:bodyPr>
          <a:lstStyle/>
          <a:p>
            <a:pPr marL="0" indent="0">
              <a:buNone/>
            </a:pPr>
            <a:r>
              <a:rPr lang="en-GB" sz="2200" dirty="0">
                <a:latin typeface="Arial" panose="020B0604020202020204" pitchFamily="34" charset="0"/>
                <a:cs typeface="Arial" panose="020B0604020202020204" pitchFamily="34" charset="0"/>
              </a:rPr>
              <a:t>Water is crucial to all life, and plants and microbes, which cannot move easily, need to find ways to access scarce resources.</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Carbon makes up the majority of all living tissues. It is cycled through respiration, photosynthesis, decomposition and consumption.</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Nitrogen is an energy source. It is cycled rapidly but cannot be taken up by plants in many forms.</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Phosphorus is crucial for building DNA. It is very scarce in soils.</a:t>
            </a:r>
          </a:p>
        </p:txBody>
      </p:sp>
    </p:spTree>
    <p:extLst>
      <p:ext uri="{BB962C8B-B14F-4D97-AF65-F5344CB8AC3E}">
        <p14:creationId xmlns:p14="http://schemas.microsoft.com/office/powerpoint/2010/main" val="1416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Learning outcomes</a:t>
            </a:r>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Be able to understand how plants and microbes can use water in the soil.</a:t>
            </a:r>
          </a:p>
          <a:p>
            <a:r>
              <a:rPr lang="en-GB" dirty="0">
                <a:latin typeface="Arial" panose="020B0604020202020204" pitchFamily="34" charset="0"/>
                <a:cs typeface="Arial" panose="020B0604020202020204" pitchFamily="34" charset="0"/>
              </a:rPr>
              <a:t>Be able to label the parts of the carbon cycle</a:t>
            </a:r>
          </a:p>
          <a:p>
            <a:r>
              <a:rPr lang="en-GB" dirty="0">
                <a:latin typeface="Arial" panose="020B0604020202020204" pitchFamily="34" charset="0"/>
                <a:cs typeface="Arial" panose="020B0604020202020204" pitchFamily="34" charset="0"/>
              </a:rPr>
              <a:t>Be able to label the parts of the nitrogen cycle</a:t>
            </a:r>
          </a:p>
          <a:p>
            <a:r>
              <a:rPr lang="en-GB" dirty="0">
                <a:latin typeface="Arial" panose="020B0604020202020204" pitchFamily="34" charset="0"/>
                <a:cs typeface="Arial" panose="020B0604020202020204" pitchFamily="34" charset="0"/>
              </a:rPr>
              <a:t>Know some other micronutrients and their role in the ecosystem.</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11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qbssefb\Documents\Downloads\iil_diagram_climate_change_water_cycle_climate_change_phase_ii.png"/>
          <p:cNvPicPr>
            <a:picLocks noChangeAspect="1" noChangeArrowheads="1"/>
          </p:cNvPicPr>
          <p:nvPr/>
        </p:nvPicPr>
        <p:blipFill rotWithShape="1">
          <a:blip r:embed="rId2">
            <a:extLst>
              <a:ext uri="{28A0092B-C50C-407E-A947-70E740481C1C}">
                <a14:useLocalDpi xmlns:a14="http://schemas.microsoft.com/office/drawing/2010/main" val="0"/>
              </a:ext>
            </a:extLst>
          </a:blip>
          <a:srcRect r="29033" b="13729"/>
          <a:stretch/>
        </p:blipFill>
        <p:spPr bwMode="auto">
          <a:xfrm>
            <a:off x="1524000" y="96268"/>
            <a:ext cx="9144000" cy="674723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431704" y="1772816"/>
            <a:ext cx="2160240"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92512" y="1772816"/>
            <a:ext cx="2160240"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783632" y="5373216"/>
            <a:ext cx="2160240"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32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6428"/>
            <a:ext cx="8229600" cy="1143000"/>
          </a:xfrm>
        </p:spPr>
        <p:txBody>
          <a:bodyPr/>
          <a:lstStyle/>
          <a:p>
            <a:r>
              <a:rPr lang="en-GB" dirty="0">
                <a:latin typeface="Arial" panose="020B0604020202020204" pitchFamily="34" charset="0"/>
                <a:cs typeface="Arial" panose="020B0604020202020204" pitchFamily="34" charset="0"/>
              </a:rPr>
              <a:t>Precipitation</a:t>
            </a:r>
          </a:p>
        </p:txBody>
      </p:sp>
      <p:sp>
        <p:nvSpPr>
          <p:cNvPr id="3" name="Content Placeholder 2"/>
          <p:cNvSpPr>
            <a:spLocks noGrp="1"/>
          </p:cNvSpPr>
          <p:nvPr>
            <p:ph idx="1"/>
          </p:nvPr>
        </p:nvSpPr>
        <p:spPr>
          <a:xfrm>
            <a:off x="1981200" y="1268760"/>
            <a:ext cx="8229600" cy="5112568"/>
          </a:xfrm>
        </p:spPr>
        <p:txBody>
          <a:bodyPr>
            <a:normAutofit/>
          </a:bodyPr>
          <a:lstStyle/>
          <a:p>
            <a:r>
              <a:rPr lang="en-GB" sz="2400" dirty="0">
                <a:latin typeface="Arial" panose="020B0604020202020204" pitchFamily="34" charset="0"/>
                <a:cs typeface="Arial" panose="020B0604020202020204" pitchFamily="34" charset="0"/>
              </a:rPr>
              <a:t>Precipitation can be rain, snow, fog, hail.</a:t>
            </a:r>
          </a:p>
          <a:p>
            <a:r>
              <a:rPr lang="en-GB" sz="2400" dirty="0">
                <a:latin typeface="Arial" panose="020B0604020202020204" pitchFamily="34" charset="0"/>
                <a:cs typeface="Arial" panose="020B0604020202020204" pitchFamily="34" charset="0"/>
              </a:rPr>
              <a:t>The volume and timing are crucial for ecosystems. </a:t>
            </a:r>
          </a:p>
          <a:p>
            <a:r>
              <a:rPr lang="en-GB" sz="2400" dirty="0">
                <a:latin typeface="Arial" panose="020B0604020202020204" pitchFamily="34" charset="0"/>
                <a:cs typeface="Arial" panose="020B0604020202020204" pitchFamily="34" charset="0"/>
              </a:rPr>
              <a:t>There is a clear positive relationship between growth of forests and the amount of rainfall they receive in a year.</a:t>
            </a:r>
          </a:p>
        </p:txBody>
      </p:sp>
      <p:pic>
        <p:nvPicPr>
          <p:cNvPr id="4099" name="Picture 3" descr="C:\Users\mqbssefb\Documents\Downloads\kash-goudarzi-of_4PDMQ3wk-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0256" y="116632"/>
            <a:ext cx="2160240" cy="14401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62121" y="6504698"/>
            <a:ext cx="2236510" cy="338554"/>
          </a:xfrm>
          <a:prstGeom prst="rect">
            <a:avLst/>
          </a:prstGeom>
          <a:noFill/>
        </p:spPr>
        <p:txBody>
          <a:bodyPr wrap="none" rtlCol="0">
            <a:spAutoFit/>
          </a:bodyPr>
          <a:lstStyle/>
          <a:p>
            <a:r>
              <a:rPr lang="en-GB" sz="1600" dirty="0" err="1">
                <a:latin typeface="Arial" panose="020B0604020202020204" pitchFamily="34" charset="0"/>
                <a:cs typeface="Arial" panose="020B0604020202020204" pitchFamily="34" charset="0"/>
              </a:rPr>
              <a:t>Michaletz</a:t>
            </a:r>
            <a:r>
              <a:rPr lang="en-GB" sz="1600" dirty="0">
                <a:latin typeface="Arial" panose="020B0604020202020204" pitchFamily="34" charset="0"/>
                <a:cs typeface="Arial" panose="020B0604020202020204" pitchFamily="34" charset="0"/>
              </a:rPr>
              <a:t> 2014 Nature</a:t>
            </a:r>
          </a:p>
        </p:txBody>
      </p:sp>
      <p:pic>
        <p:nvPicPr>
          <p:cNvPr id="4103" name="Picture 7" descr="figure1"/>
          <p:cNvPicPr>
            <a:picLocks noChangeAspect="1" noChangeArrowheads="1"/>
          </p:cNvPicPr>
          <p:nvPr/>
        </p:nvPicPr>
        <p:blipFill rotWithShape="1">
          <a:blip r:embed="rId3">
            <a:extLst>
              <a:ext uri="{28A0092B-C50C-407E-A947-70E740481C1C}">
                <a14:useLocalDpi xmlns:a14="http://schemas.microsoft.com/office/drawing/2010/main" val="0"/>
              </a:ext>
            </a:extLst>
          </a:blip>
          <a:srcRect t="52149" r="50000"/>
          <a:stretch/>
        </p:blipFill>
        <p:spPr bwMode="auto">
          <a:xfrm>
            <a:off x="4035872" y="2968790"/>
            <a:ext cx="4148360" cy="376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56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lstStyle/>
          <a:p>
            <a:r>
              <a:rPr lang="en-GB" dirty="0">
                <a:latin typeface="Arial" panose="020B0604020202020204" pitchFamily="34" charset="0"/>
                <a:cs typeface="Arial" panose="020B0604020202020204" pitchFamily="34" charset="0"/>
              </a:rPr>
              <a:t>Water</a:t>
            </a:r>
          </a:p>
        </p:txBody>
      </p:sp>
      <p:sp>
        <p:nvSpPr>
          <p:cNvPr id="3" name="Content Placeholder 2"/>
          <p:cNvSpPr>
            <a:spLocks noGrp="1"/>
          </p:cNvSpPr>
          <p:nvPr>
            <p:ph idx="1"/>
          </p:nvPr>
        </p:nvSpPr>
        <p:spPr>
          <a:xfrm>
            <a:off x="1981200" y="1340769"/>
            <a:ext cx="8229600" cy="4525963"/>
          </a:xfrm>
        </p:spPr>
        <p:txBody>
          <a:bodyPr>
            <a:normAutofit/>
          </a:bodyPr>
          <a:lstStyle/>
          <a:p>
            <a:pPr marL="0" indent="0">
              <a:buNone/>
            </a:pPr>
            <a:r>
              <a:rPr lang="en-GB" sz="2800" dirty="0">
                <a:latin typeface="Arial" panose="020B0604020202020204" pitchFamily="34" charset="0"/>
                <a:cs typeface="Arial" panose="020B0604020202020204" pitchFamily="34" charset="0"/>
              </a:rPr>
              <a:t>Plants take up water through their roots.</a:t>
            </a:r>
          </a:p>
          <a:p>
            <a:pPr marL="0" indent="0">
              <a:buNone/>
            </a:pPr>
            <a:r>
              <a:rPr lang="en-GB" sz="2800" dirty="0">
                <a:latin typeface="Arial" panose="020B0604020202020204" pitchFamily="34" charset="0"/>
                <a:cs typeface="Arial" panose="020B0604020202020204" pitchFamily="34" charset="0"/>
              </a:rPr>
              <a:t>Roots are highly plastic so they can reach water very deep in the soil or shallow to collect small rainfall pulses.</a:t>
            </a:r>
          </a:p>
        </p:txBody>
      </p:sp>
      <p:pic>
        <p:nvPicPr>
          <p:cNvPr id="1026" name="Picture 2" descr="C:\Users\mqbssefb\Dropbox (The University of Manchester)\PUBLISHED\Plant and Soil 3D root traits\Figure 3.jpg"/>
          <p:cNvPicPr>
            <a:picLocks noChangeAspect="1" noChangeArrowheads="1"/>
          </p:cNvPicPr>
          <p:nvPr/>
        </p:nvPicPr>
        <p:blipFill rotWithShape="1">
          <a:blip r:embed="rId3">
            <a:extLst>
              <a:ext uri="{28A0092B-C50C-407E-A947-70E740481C1C}">
                <a14:useLocalDpi xmlns:a14="http://schemas.microsoft.com/office/drawing/2010/main" val="0"/>
              </a:ext>
            </a:extLst>
          </a:blip>
          <a:srcRect t="21756" b="16881"/>
          <a:stretch/>
        </p:blipFill>
        <p:spPr bwMode="auto">
          <a:xfrm>
            <a:off x="1487488" y="3284985"/>
            <a:ext cx="9144000" cy="31561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74339" y="6472497"/>
            <a:ext cx="3147015"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Fry et al. 2018 Plant and Soil</a:t>
            </a:r>
          </a:p>
        </p:txBody>
      </p:sp>
      <p:pic>
        <p:nvPicPr>
          <p:cNvPr id="6" name="Picture 2" descr="C:\Users\mqbssefb\Documents\Downloads\markus-spiske-sFydXGrt5OA-unsplas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4188" y="0"/>
            <a:ext cx="1133872"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14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2024" y="836712"/>
            <a:ext cx="4343858" cy="4925144"/>
          </a:xfrm>
        </p:spPr>
        <p:txBody>
          <a:bodyPr>
            <a:noAutofit/>
          </a:bodyPr>
          <a:lstStyle/>
          <a:p>
            <a:r>
              <a:rPr lang="en-GB" sz="2200" b="1" dirty="0">
                <a:latin typeface="Arial" panose="020B0604020202020204" pitchFamily="34" charset="0"/>
                <a:cs typeface="Arial" panose="020B0604020202020204" pitchFamily="34" charset="0"/>
              </a:rPr>
              <a:t>Field capacity</a:t>
            </a:r>
            <a:r>
              <a:rPr lang="en-GB" sz="2200" dirty="0">
                <a:latin typeface="Arial" panose="020B0604020202020204" pitchFamily="34" charset="0"/>
                <a:cs typeface="Arial" panose="020B0604020202020204" pitchFamily="34" charset="0"/>
              </a:rPr>
              <a:t>: water held by soil pores. The maximum water that a soil can hold without it draining away,</a:t>
            </a:r>
          </a:p>
          <a:p>
            <a:r>
              <a:rPr lang="en-GB" sz="2200" b="1" dirty="0">
                <a:latin typeface="Arial" panose="020B0604020202020204" pitchFamily="34" charset="0"/>
                <a:cs typeface="Arial" panose="020B0604020202020204" pitchFamily="34" charset="0"/>
              </a:rPr>
              <a:t>Permanent wilt point: </a:t>
            </a:r>
            <a:r>
              <a:rPr lang="en-GB" sz="2200" dirty="0">
                <a:latin typeface="Arial" panose="020B0604020202020204" pitchFamily="34" charset="0"/>
                <a:cs typeface="Arial" panose="020B0604020202020204" pitchFamily="34" charset="0"/>
              </a:rPr>
              <a:t>the soil water content where plants wilt and cannot recover.</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Very sandy soil: large soil pores. Water very free draining. Dries fast.</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High clay content: very small soil pores. Water chemically bound to clay.</a:t>
            </a:r>
          </a:p>
          <a:p>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p:txBody>
      </p:sp>
      <p:sp>
        <p:nvSpPr>
          <p:cNvPr id="5" name="AutoShape 2" descr="USDA Soil Texture Triangle. | Download Scientific Diagra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8" name="Picture 4" descr="USDA Soil Texture Triangle.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467" y="1680552"/>
            <a:ext cx="4264025" cy="4128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55902" y="908720"/>
            <a:ext cx="3264035"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Soil texture triangle</a:t>
            </a:r>
          </a:p>
        </p:txBody>
      </p:sp>
      <p:sp>
        <p:nvSpPr>
          <p:cNvPr id="7" name="TextBox 6"/>
          <p:cNvSpPr txBox="1"/>
          <p:nvPr/>
        </p:nvSpPr>
        <p:spPr>
          <a:xfrm>
            <a:off x="2013832" y="5912604"/>
            <a:ext cx="2390398"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Saxton &amp; Rawls 1986</a:t>
            </a:r>
          </a:p>
        </p:txBody>
      </p:sp>
    </p:spTree>
    <p:extLst>
      <p:ext uri="{BB962C8B-B14F-4D97-AF65-F5344CB8AC3E}">
        <p14:creationId xmlns:p14="http://schemas.microsoft.com/office/powerpoint/2010/main" val="307218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harish\17-10-2018\ES49-online figure\client provided\ES49CH18_Schimel\ES49_SchimelFig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9616" y="171871"/>
            <a:ext cx="7056784" cy="669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322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lstStyle/>
          <a:p>
            <a:r>
              <a:rPr lang="en-GB" dirty="0">
                <a:latin typeface="Arial" panose="020B0604020202020204" pitchFamily="34" charset="0"/>
                <a:cs typeface="Arial" panose="020B0604020202020204" pitchFamily="34" charset="0"/>
              </a:rPr>
              <a:t>Stomata</a:t>
            </a:r>
          </a:p>
        </p:txBody>
      </p:sp>
      <p:sp>
        <p:nvSpPr>
          <p:cNvPr id="3" name="Content Placeholder 2"/>
          <p:cNvSpPr>
            <a:spLocks noGrp="1"/>
          </p:cNvSpPr>
          <p:nvPr>
            <p:ph idx="1"/>
          </p:nvPr>
        </p:nvSpPr>
        <p:spPr>
          <a:xfrm>
            <a:off x="1631504" y="1268760"/>
            <a:ext cx="4228896" cy="5444466"/>
          </a:xfrm>
        </p:spPr>
        <p:txBody>
          <a:bodyPr>
            <a:normAutofit/>
          </a:bodyPr>
          <a:lstStyle/>
          <a:p>
            <a:r>
              <a:rPr lang="en-GB" sz="2400" dirty="0">
                <a:latin typeface="Arial" panose="020B0604020202020204" pitchFamily="34" charset="0"/>
                <a:cs typeface="Arial" panose="020B0604020202020204" pitchFamily="34" charset="0"/>
              </a:rPr>
              <a:t>Most water taken up will be lost through the leaves.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Transpiration depends on humidity, temperature</a:t>
            </a:r>
          </a:p>
          <a:p>
            <a:r>
              <a:rPr lang="en-GB" sz="2400" dirty="0">
                <a:latin typeface="Arial" panose="020B0604020202020204" pitchFamily="34" charset="0"/>
                <a:cs typeface="Arial" panose="020B0604020202020204" pitchFamily="34" charset="0"/>
              </a:rPr>
              <a:t>Plants need to open stomata to let in CO</a:t>
            </a:r>
            <a:r>
              <a:rPr lang="en-GB" sz="2400" baseline="-25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 but lose water at the same time.</a:t>
            </a:r>
          </a:p>
          <a:p>
            <a:r>
              <a:rPr lang="en-GB" sz="2400" dirty="0">
                <a:latin typeface="Arial" panose="020B0604020202020204" pitchFamily="34" charset="0"/>
                <a:cs typeface="Arial" panose="020B0604020202020204" pitchFamily="34" charset="0"/>
              </a:rPr>
              <a:t>In very hot conditions transpiration can cool leaf surfaces and protect them from damage.</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401" y="1268761"/>
            <a:ext cx="477202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29244" y="6528560"/>
            <a:ext cx="4647426" cy="369332"/>
          </a:xfrm>
          <a:prstGeom prst="rect">
            <a:avLst/>
          </a:prstGeom>
          <a:noFill/>
        </p:spPr>
        <p:txBody>
          <a:bodyPr wrap="none" rtlCol="0">
            <a:spAutoFit/>
          </a:bodyPr>
          <a:lstStyle/>
          <a:p>
            <a:r>
              <a:rPr lang="en-GB" dirty="0" err="1"/>
              <a:t>McKown</a:t>
            </a:r>
            <a:r>
              <a:rPr lang="en-GB" dirty="0"/>
              <a:t> &amp; Bergmann 2018 Current Biology</a:t>
            </a:r>
          </a:p>
        </p:txBody>
      </p:sp>
    </p:spTree>
    <p:extLst>
      <p:ext uri="{BB962C8B-B14F-4D97-AF65-F5344CB8AC3E}">
        <p14:creationId xmlns:p14="http://schemas.microsoft.com/office/powerpoint/2010/main" val="2260423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TotalTime>
  <Words>1248</Words>
  <Application>Microsoft Office PowerPoint</Application>
  <PresentationFormat>Widescreen</PresentationFormat>
  <Paragraphs>143</Paragraphs>
  <Slides>23</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Helvetica</vt:lpstr>
      <vt:lpstr>Lucida Grande</vt:lpstr>
      <vt:lpstr>Office Theme</vt:lpstr>
      <vt:lpstr>1_Office Theme</vt:lpstr>
      <vt:lpstr>Water and Nutrient Cycling</vt:lpstr>
      <vt:lpstr>Water and Nutrient Cycling</vt:lpstr>
      <vt:lpstr>Learning outcomes</vt:lpstr>
      <vt:lpstr>PowerPoint Presentation</vt:lpstr>
      <vt:lpstr>Precipitation</vt:lpstr>
      <vt:lpstr>Water</vt:lpstr>
      <vt:lpstr>PowerPoint Presentation</vt:lpstr>
      <vt:lpstr>PowerPoint Presentation</vt:lpstr>
      <vt:lpstr>Stomata</vt:lpstr>
      <vt:lpstr>Carbon</vt:lpstr>
      <vt:lpstr>Carbon (C) cycle</vt:lpstr>
      <vt:lpstr>Photosynthesis: Sunlight + carbon dioxide (CO2) + water (H2O) -&gt; sugars + oxygen (O2)</vt:lpstr>
      <vt:lpstr>Respiration sugars + oxygen (O2) -&gt; carbon dioxide (CO2) + water (H2O) + energy</vt:lpstr>
      <vt:lpstr>Consumption</vt:lpstr>
      <vt:lpstr>Decomposition</vt:lpstr>
      <vt:lpstr>Nitrogen cycle</vt:lpstr>
      <vt:lpstr>Fixation: N2(gas) -&gt; NH4+ (plant available)-&gt; organic N (proteins, amino acids)</vt:lpstr>
      <vt:lpstr>Ammonification: Amino acids (NH2 groups) -&gt; Ammonia/Ammonium (NH3/NH4+) </vt:lpstr>
      <vt:lpstr>Nitrification: NH3 + O2 -&gt; NO3-/NO2-  + H+ + H20</vt:lpstr>
      <vt:lpstr>Plant uptake NO3- -&gt; NO2- -&gt; NH3 -&gt; organic N</vt:lpstr>
      <vt:lpstr>Denitrification NO3- + CH3OH -&gt; N2 + CO2 + H2O + OH</vt:lpstr>
      <vt:lpstr>Other important nutrients</vt:lpstr>
      <vt:lpstr>Summary</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Nutrient Cycling</dc:title>
  <dc:creator>Ellen Fry</dc:creator>
  <cp:lastModifiedBy>Nicholas Harvey</cp:lastModifiedBy>
  <cp:revision>73</cp:revision>
  <dcterms:created xsi:type="dcterms:W3CDTF">2020-06-09T14:09:41Z</dcterms:created>
  <dcterms:modified xsi:type="dcterms:W3CDTF">2021-05-11T20:56:06Z</dcterms:modified>
</cp:coreProperties>
</file>