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304" r:id="rId3"/>
    <p:sldId id="256" r:id="rId4"/>
    <p:sldId id="257" r:id="rId5"/>
    <p:sldId id="271" r:id="rId6"/>
    <p:sldId id="266" r:id="rId7"/>
    <p:sldId id="262" r:id="rId8"/>
    <p:sldId id="263" r:id="rId9"/>
    <p:sldId id="258" r:id="rId10"/>
    <p:sldId id="267" r:id="rId11"/>
    <p:sldId id="268" r:id="rId12"/>
    <p:sldId id="259" r:id="rId13"/>
    <p:sldId id="272" r:id="rId14"/>
    <p:sldId id="273" r:id="rId15"/>
    <p:sldId id="264" r:id="rId16"/>
    <p:sldId id="265" r:id="rId17"/>
    <p:sldId id="274" r:id="rId18"/>
    <p:sldId id="275" r:id="rId19"/>
    <p:sldId id="260" r:id="rId20"/>
    <p:sldId id="269" r:id="rId21"/>
    <p:sldId id="276" r:id="rId22"/>
    <p:sldId id="277"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51F445-D5A1-4C03-ACEE-CC58E15E20E4}" v="4" dt="2021-05-11T22:07:32.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5"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89B221FE-27C3-462F-87D1-FB5EDD6EAE7A}"/>
    <pc:docChg chg="undo custSel modSld">
      <pc:chgData name="Nicholas Harvey" userId="6c8f5bcc-6372-430f-9774-4498d9d8aa03" providerId="ADAL" clId="{89B221FE-27C3-462F-87D1-FB5EDD6EAE7A}" dt="2021-04-19T15:40:55.228" v="284" actId="27636"/>
      <pc:docMkLst>
        <pc:docMk/>
      </pc:docMkLst>
      <pc:sldChg chg="modSp mod modNotesTx">
        <pc:chgData name="Nicholas Harvey" userId="6c8f5bcc-6372-430f-9774-4498d9d8aa03" providerId="ADAL" clId="{89B221FE-27C3-462F-87D1-FB5EDD6EAE7A}" dt="2021-04-19T15:40:55.228" v="284" actId="27636"/>
        <pc:sldMkLst>
          <pc:docMk/>
          <pc:sldMk cId="1217811665" sldId="266"/>
        </pc:sldMkLst>
        <pc:spChg chg="mod">
          <ac:chgData name="Nicholas Harvey" userId="6c8f5bcc-6372-430f-9774-4498d9d8aa03" providerId="ADAL" clId="{89B221FE-27C3-462F-87D1-FB5EDD6EAE7A}" dt="2021-04-19T15:39:07.101" v="216" actId="20577"/>
          <ac:spMkLst>
            <pc:docMk/>
            <pc:sldMk cId="1217811665" sldId="266"/>
            <ac:spMk id="2" creationId="{00000000-0000-0000-0000-000000000000}"/>
          </ac:spMkLst>
        </pc:spChg>
        <pc:spChg chg="mod">
          <ac:chgData name="Nicholas Harvey" userId="6c8f5bcc-6372-430f-9774-4498d9d8aa03" providerId="ADAL" clId="{89B221FE-27C3-462F-87D1-FB5EDD6EAE7A}" dt="2021-04-19T15:40:55.228" v="284" actId="27636"/>
          <ac:spMkLst>
            <pc:docMk/>
            <pc:sldMk cId="1217811665" sldId="266"/>
            <ac:spMk id="3" creationId="{00000000-0000-0000-0000-000000000000}"/>
          </ac:spMkLst>
        </pc:spChg>
        <pc:spChg chg="mod">
          <ac:chgData name="Nicholas Harvey" userId="6c8f5bcc-6372-430f-9774-4498d9d8aa03" providerId="ADAL" clId="{89B221FE-27C3-462F-87D1-FB5EDD6EAE7A}" dt="2021-04-19T15:35:17.862" v="19" actId="14100"/>
          <ac:spMkLst>
            <pc:docMk/>
            <pc:sldMk cId="1217811665" sldId="266"/>
            <ac:spMk id="5" creationId="{00000000-0000-0000-0000-000000000000}"/>
          </ac:spMkLst>
        </pc:spChg>
      </pc:sldChg>
    </pc:docChg>
  </pc:docChgLst>
  <pc:docChgLst>
    <pc:chgData name="Nicholas Harvey" userId="6c8f5bcc-6372-430f-9774-4498d9d8aa03" providerId="ADAL" clId="{E751F445-D5A1-4C03-ACEE-CC58E15E20E4}"/>
    <pc:docChg chg="custSel modSld modMainMaster modNotesMaster">
      <pc:chgData name="Nicholas Harvey" userId="6c8f5bcc-6372-430f-9774-4498d9d8aa03" providerId="ADAL" clId="{E751F445-D5A1-4C03-ACEE-CC58E15E20E4}" dt="2021-05-11T22:11:58.558" v="24" actId="20577"/>
      <pc:docMkLst>
        <pc:docMk/>
      </pc:docMkLst>
      <pc:sldChg chg="delSp modSp mod">
        <pc:chgData name="Nicholas Harvey" userId="6c8f5bcc-6372-430f-9774-4498d9d8aa03" providerId="ADAL" clId="{E751F445-D5A1-4C03-ACEE-CC58E15E20E4}" dt="2021-05-11T22:11:58.558" v="24" actId="20577"/>
        <pc:sldMkLst>
          <pc:docMk/>
          <pc:sldMk cId="2301519044" sldId="256"/>
        </pc:sldMkLst>
        <pc:spChg chg="mod">
          <ac:chgData name="Nicholas Harvey" userId="6c8f5bcc-6372-430f-9774-4498d9d8aa03" providerId="ADAL" clId="{E751F445-D5A1-4C03-ACEE-CC58E15E20E4}" dt="2021-05-11T22:07:32.927" v="1"/>
          <ac:spMkLst>
            <pc:docMk/>
            <pc:sldMk cId="2301519044" sldId="256"/>
            <ac:spMk id="2" creationId="{00000000-0000-0000-0000-000000000000}"/>
          </ac:spMkLst>
        </pc:spChg>
        <pc:spChg chg="mod">
          <ac:chgData name="Nicholas Harvey" userId="6c8f5bcc-6372-430f-9774-4498d9d8aa03" providerId="ADAL" clId="{E751F445-D5A1-4C03-ACEE-CC58E15E20E4}" dt="2021-05-11T22:11:58.558" v="24" actId="20577"/>
          <ac:spMkLst>
            <pc:docMk/>
            <pc:sldMk cId="2301519044" sldId="256"/>
            <ac:spMk id="3" creationId="{00000000-0000-0000-0000-000000000000}"/>
          </ac:spMkLst>
        </pc:spChg>
        <pc:picChg chg="del">
          <ac:chgData name="Nicholas Harvey" userId="6c8f5bcc-6372-430f-9774-4498d9d8aa03" providerId="ADAL" clId="{E751F445-D5A1-4C03-ACEE-CC58E15E20E4}" dt="2021-05-11T22:07:22.668" v="0"/>
          <ac:picMkLst>
            <pc:docMk/>
            <pc:sldMk cId="2301519044" sldId="256"/>
            <ac:picMk id="4" creationId="{6B8E987C-88EA-431A-84C5-FE4CFAFEBE8C}"/>
          </ac:picMkLst>
        </pc:picChg>
        <pc:picChg chg="mod">
          <ac:chgData name="Nicholas Harvey" userId="6c8f5bcc-6372-430f-9774-4498d9d8aa03" providerId="ADAL" clId="{E751F445-D5A1-4C03-ACEE-CC58E15E20E4}" dt="2021-05-11T22:07:32.927" v="1"/>
          <ac:picMkLst>
            <pc:docMk/>
            <pc:sldMk cId="2301519044" sldId="256"/>
            <ac:picMk id="5122" creationId="{00000000-0000-0000-0000-000000000000}"/>
          </ac:picMkLst>
        </pc:picChg>
      </pc:sldChg>
      <pc:sldChg chg="modSp mod">
        <pc:chgData name="Nicholas Harvey" userId="6c8f5bcc-6372-430f-9774-4498d9d8aa03" providerId="ADAL" clId="{E751F445-D5A1-4C03-ACEE-CC58E15E20E4}" dt="2021-05-11T22:07:33.857" v="2" actId="27636"/>
        <pc:sldMkLst>
          <pc:docMk/>
          <pc:sldMk cId="3728296643" sldId="257"/>
        </pc:sldMkLst>
        <pc:spChg chg="mod">
          <ac:chgData name="Nicholas Harvey" userId="6c8f5bcc-6372-430f-9774-4498d9d8aa03" providerId="ADAL" clId="{E751F445-D5A1-4C03-ACEE-CC58E15E20E4}" dt="2021-05-11T22:07:33.857" v="2" actId="27636"/>
          <ac:spMkLst>
            <pc:docMk/>
            <pc:sldMk cId="3728296643" sldId="257"/>
            <ac:spMk id="3" creationId="{00000000-0000-0000-0000-000000000000}"/>
          </ac:spMkLst>
        </pc:spChg>
      </pc:sldChg>
      <pc:sldChg chg="modSp modNotes">
        <pc:chgData name="Nicholas Harvey" userId="6c8f5bcc-6372-430f-9774-4498d9d8aa03" providerId="ADAL" clId="{E751F445-D5A1-4C03-ACEE-CC58E15E20E4}" dt="2021-05-11T22:07:32.927" v="1"/>
        <pc:sldMkLst>
          <pc:docMk/>
          <pc:sldMk cId="2068050493" sldId="258"/>
        </pc:sldMkLst>
        <pc:spChg chg="mod">
          <ac:chgData name="Nicholas Harvey" userId="6c8f5bcc-6372-430f-9774-4498d9d8aa03" providerId="ADAL" clId="{E751F445-D5A1-4C03-ACEE-CC58E15E20E4}" dt="2021-05-11T22:07:32.927" v="1"/>
          <ac:spMkLst>
            <pc:docMk/>
            <pc:sldMk cId="2068050493" sldId="258"/>
            <ac:spMk id="2" creationId="{00000000-0000-0000-0000-000000000000}"/>
          </ac:spMkLst>
        </pc:spChg>
        <pc:spChg chg="mod">
          <ac:chgData name="Nicholas Harvey" userId="6c8f5bcc-6372-430f-9774-4498d9d8aa03" providerId="ADAL" clId="{E751F445-D5A1-4C03-ACEE-CC58E15E20E4}" dt="2021-05-11T22:07:32.927" v="1"/>
          <ac:spMkLst>
            <pc:docMk/>
            <pc:sldMk cId="2068050493" sldId="258"/>
            <ac:spMk id="3" creationId="{00000000-0000-0000-0000-000000000000}"/>
          </ac:spMkLst>
        </pc:spChg>
        <pc:spChg chg="mod">
          <ac:chgData name="Nicholas Harvey" userId="6c8f5bcc-6372-430f-9774-4498d9d8aa03" providerId="ADAL" clId="{E751F445-D5A1-4C03-ACEE-CC58E15E20E4}" dt="2021-05-11T22:07:32.927" v="1"/>
          <ac:spMkLst>
            <pc:docMk/>
            <pc:sldMk cId="2068050493" sldId="258"/>
            <ac:spMk id="14341" creationId="{00000000-0000-0000-0000-000000000000}"/>
          </ac:spMkLst>
        </pc:spChg>
        <pc:picChg chg="mod">
          <ac:chgData name="Nicholas Harvey" userId="6c8f5bcc-6372-430f-9774-4498d9d8aa03" providerId="ADAL" clId="{E751F445-D5A1-4C03-ACEE-CC58E15E20E4}" dt="2021-05-11T22:07:32.927" v="1"/>
          <ac:picMkLst>
            <pc:docMk/>
            <pc:sldMk cId="2068050493" sldId="258"/>
            <ac:picMk id="14340" creationId="{00000000-0000-0000-0000-000000000000}"/>
          </ac:picMkLst>
        </pc:picChg>
      </pc:sldChg>
      <pc:sldChg chg="modSp">
        <pc:chgData name="Nicholas Harvey" userId="6c8f5bcc-6372-430f-9774-4498d9d8aa03" providerId="ADAL" clId="{E751F445-D5A1-4C03-ACEE-CC58E15E20E4}" dt="2021-05-11T22:07:32.927" v="1"/>
        <pc:sldMkLst>
          <pc:docMk/>
          <pc:sldMk cId="4251962409" sldId="259"/>
        </pc:sldMkLst>
        <pc:spChg chg="mod">
          <ac:chgData name="Nicholas Harvey" userId="6c8f5bcc-6372-430f-9774-4498d9d8aa03" providerId="ADAL" clId="{E751F445-D5A1-4C03-ACEE-CC58E15E20E4}" dt="2021-05-11T22:07:32.927" v="1"/>
          <ac:spMkLst>
            <pc:docMk/>
            <pc:sldMk cId="4251962409" sldId="259"/>
            <ac:spMk id="2" creationId="{00000000-0000-0000-0000-000000000000}"/>
          </ac:spMkLst>
        </pc:spChg>
        <pc:spChg chg="mod">
          <ac:chgData name="Nicholas Harvey" userId="6c8f5bcc-6372-430f-9774-4498d9d8aa03" providerId="ADAL" clId="{E751F445-D5A1-4C03-ACEE-CC58E15E20E4}" dt="2021-05-11T22:07:32.927" v="1"/>
          <ac:spMkLst>
            <pc:docMk/>
            <pc:sldMk cId="4251962409" sldId="259"/>
            <ac:spMk id="3" creationId="{00000000-0000-0000-0000-000000000000}"/>
          </ac:spMkLst>
        </pc:spChg>
      </pc:sldChg>
      <pc:sldChg chg="modSp">
        <pc:chgData name="Nicholas Harvey" userId="6c8f5bcc-6372-430f-9774-4498d9d8aa03" providerId="ADAL" clId="{E751F445-D5A1-4C03-ACEE-CC58E15E20E4}" dt="2021-05-11T22:07:32.927" v="1"/>
        <pc:sldMkLst>
          <pc:docMk/>
          <pc:sldMk cId="372278347" sldId="260"/>
        </pc:sldMkLst>
        <pc:spChg chg="mod">
          <ac:chgData name="Nicholas Harvey" userId="6c8f5bcc-6372-430f-9774-4498d9d8aa03" providerId="ADAL" clId="{E751F445-D5A1-4C03-ACEE-CC58E15E20E4}" dt="2021-05-11T22:07:32.927" v="1"/>
          <ac:spMkLst>
            <pc:docMk/>
            <pc:sldMk cId="372278347" sldId="260"/>
            <ac:spMk id="5" creationId="{00000000-0000-0000-0000-000000000000}"/>
          </ac:spMkLst>
        </pc:spChg>
        <pc:picChg chg="mod">
          <ac:chgData name="Nicholas Harvey" userId="6c8f5bcc-6372-430f-9774-4498d9d8aa03" providerId="ADAL" clId="{E751F445-D5A1-4C03-ACEE-CC58E15E20E4}" dt="2021-05-11T22:07:32.927" v="1"/>
          <ac:picMkLst>
            <pc:docMk/>
            <pc:sldMk cId="372278347" sldId="260"/>
            <ac:picMk id="9218" creationId="{00000000-0000-0000-0000-000000000000}"/>
          </ac:picMkLst>
        </pc:picChg>
      </pc:sldChg>
      <pc:sldChg chg="modSp">
        <pc:chgData name="Nicholas Harvey" userId="6c8f5bcc-6372-430f-9774-4498d9d8aa03" providerId="ADAL" clId="{E751F445-D5A1-4C03-ACEE-CC58E15E20E4}" dt="2021-05-11T22:07:32.927" v="1"/>
        <pc:sldMkLst>
          <pc:docMk/>
          <pc:sldMk cId="1544427118" sldId="261"/>
        </pc:sldMkLst>
        <pc:spChg chg="mod">
          <ac:chgData name="Nicholas Harvey" userId="6c8f5bcc-6372-430f-9774-4498d9d8aa03" providerId="ADAL" clId="{E751F445-D5A1-4C03-ACEE-CC58E15E20E4}" dt="2021-05-11T22:07:32.927" v="1"/>
          <ac:spMkLst>
            <pc:docMk/>
            <pc:sldMk cId="1544427118" sldId="261"/>
            <ac:spMk id="2" creationId="{00000000-0000-0000-0000-000000000000}"/>
          </ac:spMkLst>
        </pc:spChg>
        <pc:spChg chg="mod">
          <ac:chgData name="Nicholas Harvey" userId="6c8f5bcc-6372-430f-9774-4498d9d8aa03" providerId="ADAL" clId="{E751F445-D5A1-4C03-ACEE-CC58E15E20E4}" dt="2021-05-11T22:07:32.927" v="1"/>
          <ac:spMkLst>
            <pc:docMk/>
            <pc:sldMk cId="1544427118" sldId="261"/>
            <ac:spMk id="3" creationId="{00000000-0000-0000-0000-000000000000}"/>
          </ac:spMkLst>
        </pc:spChg>
      </pc:sldChg>
      <pc:sldChg chg="modSp">
        <pc:chgData name="Nicholas Harvey" userId="6c8f5bcc-6372-430f-9774-4498d9d8aa03" providerId="ADAL" clId="{E751F445-D5A1-4C03-ACEE-CC58E15E20E4}" dt="2021-05-11T22:07:32.927" v="1"/>
        <pc:sldMkLst>
          <pc:docMk/>
          <pc:sldMk cId="2987509430" sldId="262"/>
        </pc:sldMkLst>
        <pc:spChg chg="mod">
          <ac:chgData name="Nicholas Harvey" userId="6c8f5bcc-6372-430f-9774-4498d9d8aa03" providerId="ADAL" clId="{E751F445-D5A1-4C03-ACEE-CC58E15E20E4}" dt="2021-05-11T22:07:32.927" v="1"/>
          <ac:spMkLst>
            <pc:docMk/>
            <pc:sldMk cId="2987509430" sldId="262"/>
            <ac:spMk id="3" creationId="{00000000-0000-0000-0000-000000000000}"/>
          </ac:spMkLst>
        </pc:spChg>
        <pc:spChg chg="mod">
          <ac:chgData name="Nicholas Harvey" userId="6c8f5bcc-6372-430f-9774-4498d9d8aa03" providerId="ADAL" clId="{E751F445-D5A1-4C03-ACEE-CC58E15E20E4}" dt="2021-05-11T22:07:32.927" v="1"/>
          <ac:spMkLst>
            <pc:docMk/>
            <pc:sldMk cId="2987509430" sldId="262"/>
            <ac:spMk id="4" creationId="{00000000-0000-0000-0000-000000000000}"/>
          </ac:spMkLst>
        </pc:spChg>
        <pc:picChg chg="mod">
          <ac:chgData name="Nicholas Harvey" userId="6c8f5bcc-6372-430f-9774-4498d9d8aa03" providerId="ADAL" clId="{E751F445-D5A1-4C03-ACEE-CC58E15E20E4}" dt="2021-05-11T22:07:32.927" v="1"/>
          <ac:picMkLst>
            <pc:docMk/>
            <pc:sldMk cId="2987509430" sldId="262"/>
            <ac:picMk id="2050" creationId="{00000000-0000-0000-0000-000000000000}"/>
          </ac:picMkLst>
        </pc:picChg>
      </pc:sldChg>
      <pc:sldChg chg="modSp modNotes">
        <pc:chgData name="Nicholas Harvey" userId="6c8f5bcc-6372-430f-9774-4498d9d8aa03" providerId="ADAL" clId="{E751F445-D5A1-4C03-ACEE-CC58E15E20E4}" dt="2021-05-11T22:07:32.927" v="1"/>
        <pc:sldMkLst>
          <pc:docMk/>
          <pc:sldMk cId="1617172083" sldId="263"/>
        </pc:sldMkLst>
        <pc:spChg chg="mod">
          <ac:chgData name="Nicholas Harvey" userId="6c8f5bcc-6372-430f-9774-4498d9d8aa03" providerId="ADAL" clId="{E751F445-D5A1-4C03-ACEE-CC58E15E20E4}" dt="2021-05-11T22:07:32.927" v="1"/>
          <ac:spMkLst>
            <pc:docMk/>
            <pc:sldMk cId="1617172083" sldId="263"/>
            <ac:spMk id="2" creationId="{00000000-0000-0000-0000-000000000000}"/>
          </ac:spMkLst>
        </pc:spChg>
        <pc:spChg chg="mod">
          <ac:chgData name="Nicholas Harvey" userId="6c8f5bcc-6372-430f-9774-4498d9d8aa03" providerId="ADAL" clId="{E751F445-D5A1-4C03-ACEE-CC58E15E20E4}" dt="2021-05-11T22:07:32.927" v="1"/>
          <ac:spMkLst>
            <pc:docMk/>
            <pc:sldMk cId="1617172083" sldId="263"/>
            <ac:spMk id="4" creationId="{00000000-0000-0000-0000-000000000000}"/>
          </ac:spMkLst>
        </pc:spChg>
        <pc:picChg chg="mod">
          <ac:chgData name="Nicholas Harvey" userId="6c8f5bcc-6372-430f-9774-4498d9d8aa03" providerId="ADAL" clId="{E751F445-D5A1-4C03-ACEE-CC58E15E20E4}" dt="2021-05-11T22:07:32.927" v="1"/>
          <ac:picMkLst>
            <pc:docMk/>
            <pc:sldMk cId="1617172083" sldId="263"/>
            <ac:picMk id="1026" creationId="{00000000-0000-0000-0000-000000000000}"/>
          </ac:picMkLst>
        </pc:picChg>
        <pc:picChg chg="mod">
          <ac:chgData name="Nicholas Harvey" userId="6c8f5bcc-6372-430f-9774-4498d9d8aa03" providerId="ADAL" clId="{E751F445-D5A1-4C03-ACEE-CC58E15E20E4}" dt="2021-05-11T22:07:32.927" v="1"/>
          <ac:picMkLst>
            <pc:docMk/>
            <pc:sldMk cId="1617172083" sldId="263"/>
            <ac:picMk id="1027" creationId="{00000000-0000-0000-0000-000000000000}"/>
          </ac:picMkLst>
        </pc:picChg>
      </pc:sldChg>
      <pc:sldChg chg="modSp modNotes">
        <pc:chgData name="Nicholas Harvey" userId="6c8f5bcc-6372-430f-9774-4498d9d8aa03" providerId="ADAL" clId="{E751F445-D5A1-4C03-ACEE-CC58E15E20E4}" dt="2021-05-11T22:07:32.927" v="1"/>
        <pc:sldMkLst>
          <pc:docMk/>
          <pc:sldMk cId="2998996371" sldId="264"/>
        </pc:sldMkLst>
        <pc:picChg chg="mod">
          <ac:chgData name="Nicholas Harvey" userId="6c8f5bcc-6372-430f-9774-4498d9d8aa03" providerId="ADAL" clId="{E751F445-D5A1-4C03-ACEE-CC58E15E20E4}" dt="2021-05-11T22:07:32.927" v="1"/>
          <ac:picMkLst>
            <pc:docMk/>
            <pc:sldMk cId="2998996371" sldId="264"/>
            <ac:picMk id="3074" creationId="{00000000-0000-0000-0000-000000000000}"/>
          </ac:picMkLst>
        </pc:picChg>
      </pc:sldChg>
      <pc:sldChg chg="modSp">
        <pc:chgData name="Nicholas Harvey" userId="6c8f5bcc-6372-430f-9774-4498d9d8aa03" providerId="ADAL" clId="{E751F445-D5A1-4C03-ACEE-CC58E15E20E4}" dt="2021-05-11T22:07:32.927" v="1"/>
        <pc:sldMkLst>
          <pc:docMk/>
          <pc:sldMk cId="2111383824" sldId="265"/>
        </pc:sldMkLst>
        <pc:spChg chg="mod">
          <ac:chgData name="Nicholas Harvey" userId="6c8f5bcc-6372-430f-9774-4498d9d8aa03" providerId="ADAL" clId="{E751F445-D5A1-4C03-ACEE-CC58E15E20E4}" dt="2021-05-11T22:07:32.927" v="1"/>
          <ac:spMkLst>
            <pc:docMk/>
            <pc:sldMk cId="2111383824" sldId="265"/>
            <ac:spMk id="2" creationId="{00000000-0000-0000-0000-000000000000}"/>
          </ac:spMkLst>
        </pc:spChg>
        <pc:spChg chg="mod">
          <ac:chgData name="Nicholas Harvey" userId="6c8f5bcc-6372-430f-9774-4498d9d8aa03" providerId="ADAL" clId="{E751F445-D5A1-4C03-ACEE-CC58E15E20E4}" dt="2021-05-11T22:07:32.927" v="1"/>
          <ac:spMkLst>
            <pc:docMk/>
            <pc:sldMk cId="2111383824" sldId="265"/>
            <ac:spMk id="3" creationId="{00000000-0000-0000-0000-000000000000}"/>
          </ac:spMkLst>
        </pc:spChg>
        <pc:spChg chg="mod">
          <ac:chgData name="Nicholas Harvey" userId="6c8f5bcc-6372-430f-9774-4498d9d8aa03" providerId="ADAL" clId="{E751F445-D5A1-4C03-ACEE-CC58E15E20E4}" dt="2021-05-11T22:07:32.927" v="1"/>
          <ac:spMkLst>
            <pc:docMk/>
            <pc:sldMk cId="2111383824" sldId="265"/>
            <ac:spMk id="4" creationId="{00000000-0000-0000-0000-000000000000}"/>
          </ac:spMkLst>
        </pc:spChg>
        <pc:spChg chg="mod">
          <ac:chgData name="Nicholas Harvey" userId="6c8f5bcc-6372-430f-9774-4498d9d8aa03" providerId="ADAL" clId="{E751F445-D5A1-4C03-ACEE-CC58E15E20E4}" dt="2021-05-11T22:07:32.927" v="1"/>
          <ac:spMkLst>
            <pc:docMk/>
            <pc:sldMk cId="2111383824" sldId="265"/>
            <ac:spMk id="5" creationId="{00000000-0000-0000-0000-000000000000}"/>
          </ac:spMkLst>
        </pc:spChg>
        <pc:picChg chg="mod">
          <ac:chgData name="Nicholas Harvey" userId="6c8f5bcc-6372-430f-9774-4498d9d8aa03" providerId="ADAL" clId="{E751F445-D5A1-4C03-ACEE-CC58E15E20E4}" dt="2021-05-11T22:07:32.927" v="1"/>
          <ac:picMkLst>
            <pc:docMk/>
            <pc:sldMk cId="2111383824" sldId="265"/>
            <ac:picMk id="6146" creationId="{00000000-0000-0000-0000-000000000000}"/>
          </ac:picMkLst>
        </pc:picChg>
      </pc:sldChg>
      <pc:sldChg chg="modSp modNotes">
        <pc:chgData name="Nicholas Harvey" userId="6c8f5bcc-6372-430f-9774-4498d9d8aa03" providerId="ADAL" clId="{E751F445-D5A1-4C03-ACEE-CC58E15E20E4}" dt="2021-05-11T22:07:32.927" v="1"/>
        <pc:sldMkLst>
          <pc:docMk/>
          <pc:sldMk cId="1217811665" sldId="266"/>
        </pc:sldMkLst>
        <pc:spChg chg="mod">
          <ac:chgData name="Nicholas Harvey" userId="6c8f5bcc-6372-430f-9774-4498d9d8aa03" providerId="ADAL" clId="{E751F445-D5A1-4C03-ACEE-CC58E15E20E4}" dt="2021-05-11T22:07:32.927" v="1"/>
          <ac:spMkLst>
            <pc:docMk/>
            <pc:sldMk cId="1217811665" sldId="266"/>
            <ac:spMk id="2" creationId="{00000000-0000-0000-0000-000000000000}"/>
          </ac:spMkLst>
        </pc:spChg>
        <pc:spChg chg="mod">
          <ac:chgData name="Nicholas Harvey" userId="6c8f5bcc-6372-430f-9774-4498d9d8aa03" providerId="ADAL" clId="{E751F445-D5A1-4C03-ACEE-CC58E15E20E4}" dt="2021-05-11T22:07:32.927" v="1"/>
          <ac:spMkLst>
            <pc:docMk/>
            <pc:sldMk cId="1217811665" sldId="266"/>
            <ac:spMk id="3" creationId="{00000000-0000-0000-0000-000000000000}"/>
          </ac:spMkLst>
        </pc:spChg>
        <pc:spChg chg="mod">
          <ac:chgData name="Nicholas Harvey" userId="6c8f5bcc-6372-430f-9774-4498d9d8aa03" providerId="ADAL" clId="{E751F445-D5A1-4C03-ACEE-CC58E15E20E4}" dt="2021-05-11T22:07:32.927" v="1"/>
          <ac:spMkLst>
            <pc:docMk/>
            <pc:sldMk cId="1217811665" sldId="266"/>
            <ac:spMk id="5" creationId="{00000000-0000-0000-0000-000000000000}"/>
          </ac:spMkLst>
        </pc:spChg>
        <pc:spChg chg="mod">
          <ac:chgData name="Nicholas Harvey" userId="6c8f5bcc-6372-430f-9774-4498d9d8aa03" providerId="ADAL" clId="{E751F445-D5A1-4C03-ACEE-CC58E15E20E4}" dt="2021-05-11T22:07:32.927" v="1"/>
          <ac:spMkLst>
            <pc:docMk/>
            <pc:sldMk cId="1217811665" sldId="266"/>
            <ac:spMk id="6" creationId="{00000000-0000-0000-0000-000000000000}"/>
          </ac:spMkLst>
        </pc:spChg>
        <pc:spChg chg="mod">
          <ac:chgData name="Nicholas Harvey" userId="6c8f5bcc-6372-430f-9774-4498d9d8aa03" providerId="ADAL" clId="{E751F445-D5A1-4C03-ACEE-CC58E15E20E4}" dt="2021-05-11T22:07:32.927" v="1"/>
          <ac:spMkLst>
            <pc:docMk/>
            <pc:sldMk cId="1217811665" sldId="266"/>
            <ac:spMk id="8" creationId="{00000000-0000-0000-0000-000000000000}"/>
          </ac:spMkLst>
        </pc:spChg>
        <pc:spChg chg="mod">
          <ac:chgData name="Nicholas Harvey" userId="6c8f5bcc-6372-430f-9774-4498d9d8aa03" providerId="ADAL" clId="{E751F445-D5A1-4C03-ACEE-CC58E15E20E4}" dt="2021-05-11T22:07:32.927" v="1"/>
          <ac:spMkLst>
            <pc:docMk/>
            <pc:sldMk cId="1217811665" sldId="266"/>
            <ac:spMk id="10" creationId="{00000000-0000-0000-0000-000000000000}"/>
          </ac:spMkLst>
        </pc:spChg>
        <pc:spChg chg="mod">
          <ac:chgData name="Nicholas Harvey" userId="6c8f5bcc-6372-430f-9774-4498d9d8aa03" providerId="ADAL" clId="{E751F445-D5A1-4C03-ACEE-CC58E15E20E4}" dt="2021-05-11T22:07:32.927" v="1"/>
          <ac:spMkLst>
            <pc:docMk/>
            <pc:sldMk cId="1217811665" sldId="266"/>
            <ac:spMk id="40" creationId="{00000000-0000-0000-0000-000000000000}"/>
          </ac:spMkLst>
        </pc:spChg>
        <pc:spChg chg="mod">
          <ac:chgData name="Nicholas Harvey" userId="6c8f5bcc-6372-430f-9774-4498d9d8aa03" providerId="ADAL" clId="{E751F445-D5A1-4C03-ACEE-CC58E15E20E4}" dt="2021-05-11T22:07:32.927" v="1"/>
          <ac:spMkLst>
            <pc:docMk/>
            <pc:sldMk cId="1217811665" sldId="266"/>
            <ac:spMk id="41" creationId="{00000000-0000-0000-0000-000000000000}"/>
          </ac:spMkLst>
        </pc:spChg>
        <pc:spChg chg="mod">
          <ac:chgData name="Nicholas Harvey" userId="6c8f5bcc-6372-430f-9774-4498d9d8aa03" providerId="ADAL" clId="{E751F445-D5A1-4C03-ACEE-CC58E15E20E4}" dt="2021-05-11T22:07:32.927" v="1"/>
          <ac:spMkLst>
            <pc:docMk/>
            <pc:sldMk cId="1217811665" sldId="266"/>
            <ac:spMk id="42" creationId="{00000000-0000-0000-0000-000000000000}"/>
          </ac:spMkLst>
        </pc:spChg>
        <pc:spChg chg="mod">
          <ac:chgData name="Nicholas Harvey" userId="6c8f5bcc-6372-430f-9774-4498d9d8aa03" providerId="ADAL" clId="{E751F445-D5A1-4C03-ACEE-CC58E15E20E4}" dt="2021-05-11T22:07:32.927" v="1"/>
          <ac:spMkLst>
            <pc:docMk/>
            <pc:sldMk cId="1217811665" sldId="266"/>
            <ac:spMk id="43" creationId="{00000000-0000-0000-0000-000000000000}"/>
          </ac:spMkLst>
        </pc:spChg>
        <pc:picChg chg="mod">
          <ac:chgData name="Nicholas Harvey" userId="6c8f5bcc-6372-430f-9774-4498d9d8aa03" providerId="ADAL" clId="{E751F445-D5A1-4C03-ACEE-CC58E15E20E4}" dt="2021-05-11T22:07:32.927" v="1"/>
          <ac:picMkLst>
            <pc:docMk/>
            <pc:sldMk cId="1217811665" sldId="266"/>
            <ac:picMk id="9"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11"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12"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13"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14"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15"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16"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17"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18"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19"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20"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21"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22"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23"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24"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25"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26"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27"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28"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29"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30"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31"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32"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33"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34"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35"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36"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37"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38" creationId="{00000000-0000-0000-0000-000000000000}"/>
          </ac:picMkLst>
        </pc:picChg>
        <pc:picChg chg="mod">
          <ac:chgData name="Nicholas Harvey" userId="6c8f5bcc-6372-430f-9774-4498d9d8aa03" providerId="ADAL" clId="{E751F445-D5A1-4C03-ACEE-CC58E15E20E4}" dt="2021-05-11T22:07:32.927" v="1"/>
          <ac:picMkLst>
            <pc:docMk/>
            <pc:sldMk cId="1217811665" sldId="266"/>
            <ac:picMk id="4099" creationId="{00000000-0000-0000-0000-000000000000}"/>
          </ac:picMkLst>
        </pc:picChg>
      </pc:sldChg>
      <pc:sldChg chg="modSp">
        <pc:chgData name="Nicholas Harvey" userId="6c8f5bcc-6372-430f-9774-4498d9d8aa03" providerId="ADAL" clId="{E751F445-D5A1-4C03-ACEE-CC58E15E20E4}" dt="2021-05-11T22:07:32.927" v="1"/>
        <pc:sldMkLst>
          <pc:docMk/>
          <pc:sldMk cId="1091710436" sldId="267"/>
        </pc:sldMkLst>
        <pc:spChg chg="mod">
          <ac:chgData name="Nicholas Harvey" userId="6c8f5bcc-6372-430f-9774-4498d9d8aa03" providerId="ADAL" clId="{E751F445-D5A1-4C03-ACEE-CC58E15E20E4}" dt="2021-05-11T22:07:32.927" v="1"/>
          <ac:spMkLst>
            <pc:docMk/>
            <pc:sldMk cId="1091710436" sldId="267"/>
            <ac:spMk id="5" creationId="{00000000-0000-0000-0000-000000000000}"/>
          </ac:spMkLst>
        </pc:spChg>
        <pc:spChg chg="mod">
          <ac:chgData name="Nicholas Harvey" userId="6c8f5bcc-6372-430f-9774-4498d9d8aa03" providerId="ADAL" clId="{E751F445-D5A1-4C03-ACEE-CC58E15E20E4}" dt="2021-05-11T22:07:32.927" v="1"/>
          <ac:spMkLst>
            <pc:docMk/>
            <pc:sldMk cId="1091710436" sldId="267"/>
            <ac:spMk id="6" creationId="{00000000-0000-0000-0000-000000000000}"/>
          </ac:spMkLst>
        </pc:spChg>
        <pc:spChg chg="mod">
          <ac:chgData name="Nicholas Harvey" userId="6c8f5bcc-6372-430f-9774-4498d9d8aa03" providerId="ADAL" clId="{E751F445-D5A1-4C03-ACEE-CC58E15E20E4}" dt="2021-05-11T22:07:32.927" v="1"/>
          <ac:spMkLst>
            <pc:docMk/>
            <pc:sldMk cId="1091710436" sldId="267"/>
            <ac:spMk id="7" creationId="{00000000-0000-0000-0000-000000000000}"/>
          </ac:spMkLst>
        </pc:spChg>
        <pc:spChg chg="mod">
          <ac:chgData name="Nicholas Harvey" userId="6c8f5bcc-6372-430f-9774-4498d9d8aa03" providerId="ADAL" clId="{E751F445-D5A1-4C03-ACEE-CC58E15E20E4}" dt="2021-05-11T22:07:32.927" v="1"/>
          <ac:spMkLst>
            <pc:docMk/>
            <pc:sldMk cId="1091710436" sldId="267"/>
            <ac:spMk id="8" creationId="{00000000-0000-0000-0000-000000000000}"/>
          </ac:spMkLst>
        </pc:spChg>
        <pc:spChg chg="mod">
          <ac:chgData name="Nicholas Harvey" userId="6c8f5bcc-6372-430f-9774-4498d9d8aa03" providerId="ADAL" clId="{E751F445-D5A1-4C03-ACEE-CC58E15E20E4}" dt="2021-05-11T22:07:32.927" v="1"/>
          <ac:spMkLst>
            <pc:docMk/>
            <pc:sldMk cId="1091710436" sldId="267"/>
            <ac:spMk id="9" creationId="{00000000-0000-0000-0000-000000000000}"/>
          </ac:spMkLst>
        </pc:spChg>
        <pc:spChg chg="mod">
          <ac:chgData name="Nicholas Harvey" userId="6c8f5bcc-6372-430f-9774-4498d9d8aa03" providerId="ADAL" clId="{E751F445-D5A1-4C03-ACEE-CC58E15E20E4}" dt="2021-05-11T22:07:32.927" v="1"/>
          <ac:spMkLst>
            <pc:docMk/>
            <pc:sldMk cId="1091710436" sldId="267"/>
            <ac:spMk id="10" creationId="{00000000-0000-0000-0000-000000000000}"/>
          </ac:spMkLst>
        </pc:spChg>
        <pc:graphicFrameChg chg="mod">
          <ac:chgData name="Nicholas Harvey" userId="6c8f5bcc-6372-430f-9774-4498d9d8aa03" providerId="ADAL" clId="{E751F445-D5A1-4C03-ACEE-CC58E15E20E4}" dt="2021-05-11T22:07:32.927" v="1"/>
          <ac:graphicFrameMkLst>
            <pc:docMk/>
            <pc:sldMk cId="1091710436" sldId="267"/>
            <ac:graphicFrameMk id="4" creationId="{00000000-0000-0000-0000-000000000000}"/>
          </ac:graphicFrameMkLst>
        </pc:graphicFrameChg>
      </pc:sldChg>
      <pc:sldChg chg="modSp">
        <pc:chgData name="Nicholas Harvey" userId="6c8f5bcc-6372-430f-9774-4498d9d8aa03" providerId="ADAL" clId="{E751F445-D5A1-4C03-ACEE-CC58E15E20E4}" dt="2021-05-11T22:07:32.927" v="1"/>
        <pc:sldMkLst>
          <pc:docMk/>
          <pc:sldMk cId="2180956264" sldId="268"/>
        </pc:sldMkLst>
        <pc:spChg chg="mod">
          <ac:chgData name="Nicholas Harvey" userId="6c8f5bcc-6372-430f-9774-4498d9d8aa03" providerId="ADAL" clId="{E751F445-D5A1-4C03-ACEE-CC58E15E20E4}" dt="2021-05-11T22:07:32.927" v="1"/>
          <ac:spMkLst>
            <pc:docMk/>
            <pc:sldMk cId="2180956264" sldId="268"/>
            <ac:spMk id="5" creationId="{00000000-0000-0000-0000-000000000000}"/>
          </ac:spMkLst>
        </pc:spChg>
        <pc:spChg chg="mod">
          <ac:chgData name="Nicholas Harvey" userId="6c8f5bcc-6372-430f-9774-4498d9d8aa03" providerId="ADAL" clId="{E751F445-D5A1-4C03-ACEE-CC58E15E20E4}" dt="2021-05-11T22:07:32.927" v="1"/>
          <ac:spMkLst>
            <pc:docMk/>
            <pc:sldMk cId="2180956264" sldId="268"/>
            <ac:spMk id="6" creationId="{00000000-0000-0000-0000-000000000000}"/>
          </ac:spMkLst>
        </pc:spChg>
        <pc:spChg chg="mod">
          <ac:chgData name="Nicholas Harvey" userId="6c8f5bcc-6372-430f-9774-4498d9d8aa03" providerId="ADAL" clId="{E751F445-D5A1-4C03-ACEE-CC58E15E20E4}" dt="2021-05-11T22:07:32.927" v="1"/>
          <ac:spMkLst>
            <pc:docMk/>
            <pc:sldMk cId="2180956264" sldId="268"/>
            <ac:spMk id="7" creationId="{00000000-0000-0000-0000-000000000000}"/>
          </ac:spMkLst>
        </pc:spChg>
        <pc:spChg chg="mod">
          <ac:chgData name="Nicholas Harvey" userId="6c8f5bcc-6372-430f-9774-4498d9d8aa03" providerId="ADAL" clId="{E751F445-D5A1-4C03-ACEE-CC58E15E20E4}" dt="2021-05-11T22:07:32.927" v="1"/>
          <ac:spMkLst>
            <pc:docMk/>
            <pc:sldMk cId="2180956264" sldId="268"/>
            <ac:spMk id="8" creationId="{00000000-0000-0000-0000-000000000000}"/>
          </ac:spMkLst>
        </pc:spChg>
        <pc:graphicFrameChg chg="mod">
          <ac:chgData name="Nicholas Harvey" userId="6c8f5bcc-6372-430f-9774-4498d9d8aa03" providerId="ADAL" clId="{E751F445-D5A1-4C03-ACEE-CC58E15E20E4}" dt="2021-05-11T22:07:32.927" v="1"/>
          <ac:graphicFrameMkLst>
            <pc:docMk/>
            <pc:sldMk cId="2180956264" sldId="268"/>
            <ac:graphicFrameMk id="4" creationId="{00000000-0000-0000-0000-000000000000}"/>
          </ac:graphicFrameMkLst>
        </pc:graphicFrameChg>
      </pc:sldChg>
      <pc:sldChg chg="modSp">
        <pc:chgData name="Nicholas Harvey" userId="6c8f5bcc-6372-430f-9774-4498d9d8aa03" providerId="ADAL" clId="{E751F445-D5A1-4C03-ACEE-CC58E15E20E4}" dt="2021-05-11T22:07:32.927" v="1"/>
        <pc:sldMkLst>
          <pc:docMk/>
          <pc:sldMk cId="1987676501" sldId="269"/>
        </pc:sldMkLst>
        <pc:spChg chg="mod">
          <ac:chgData name="Nicholas Harvey" userId="6c8f5bcc-6372-430f-9774-4498d9d8aa03" providerId="ADAL" clId="{E751F445-D5A1-4C03-ACEE-CC58E15E20E4}" dt="2021-05-11T22:07:32.927" v="1"/>
          <ac:spMkLst>
            <pc:docMk/>
            <pc:sldMk cId="1987676501" sldId="269"/>
            <ac:spMk id="2" creationId="{00000000-0000-0000-0000-000000000000}"/>
          </ac:spMkLst>
        </pc:spChg>
        <pc:spChg chg="mod">
          <ac:chgData name="Nicholas Harvey" userId="6c8f5bcc-6372-430f-9774-4498d9d8aa03" providerId="ADAL" clId="{E751F445-D5A1-4C03-ACEE-CC58E15E20E4}" dt="2021-05-11T22:07:32.927" v="1"/>
          <ac:spMkLst>
            <pc:docMk/>
            <pc:sldMk cId="1987676501" sldId="269"/>
            <ac:spMk id="3" creationId="{00000000-0000-0000-0000-000000000000}"/>
          </ac:spMkLst>
        </pc:spChg>
      </pc:sldChg>
      <pc:sldChg chg="modSp">
        <pc:chgData name="Nicholas Harvey" userId="6c8f5bcc-6372-430f-9774-4498d9d8aa03" providerId="ADAL" clId="{E751F445-D5A1-4C03-ACEE-CC58E15E20E4}" dt="2021-05-11T22:07:32.927" v="1"/>
        <pc:sldMkLst>
          <pc:docMk/>
          <pc:sldMk cId="482000786" sldId="271"/>
        </pc:sldMkLst>
        <pc:spChg chg="mod">
          <ac:chgData name="Nicholas Harvey" userId="6c8f5bcc-6372-430f-9774-4498d9d8aa03" providerId="ADAL" clId="{E751F445-D5A1-4C03-ACEE-CC58E15E20E4}" dt="2021-05-11T22:07:32.927" v="1"/>
          <ac:spMkLst>
            <pc:docMk/>
            <pc:sldMk cId="482000786" sldId="271"/>
            <ac:spMk id="6" creationId="{00000000-0000-0000-0000-000000000000}"/>
          </ac:spMkLst>
        </pc:spChg>
        <pc:spChg chg="mod">
          <ac:chgData name="Nicholas Harvey" userId="6c8f5bcc-6372-430f-9774-4498d9d8aa03" providerId="ADAL" clId="{E751F445-D5A1-4C03-ACEE-CC58E15E20E4}" dt="2021-05-11T22:07:32.927" v="1"/>
          <ac:spMkLst>
            <pc:docMk/>
            <pc:sldMk cId="482000786" sldId="271"/>
            <ac:spMk id="8" creationId="{00000000-0000-0000-0000-000000000000}"/>
          </ac:spMkLst>
        </pc:spChg>
        <pc:spChg chg="mod">
          <ac:chgData name="Nicholas Harvey" userId="6c8f5bcc-6372-430f-9774-4498d9d8aa03" providerId="ADAL" clId="{E751F445-D5A1-4C03-ACEE-CC58E15E20E4}" dt="2021-05-11T22:07:32.927" v="1"/>
          <ac:spMkLst>
            <pc:docMk/>
            <pc:sldMk cId="482000786" sldId="271"/>
            <ac:spMk id="9" creationId="{00000000-0000-0000-0000-000000000000}"/>
          </ac:spMkLst>
        </pc:spChg>
        <pc:spChg chg="mod">
          <ac:chgData name="Nicholas Harvey" userId="6c8f5bcc-6372-430f-9774-4498d9d8aa03" providerId="ADAL" clId="{E751F445-D5A1-4C03-ACEE-CC58E15E20E4}" dt="2021-05-11T22:07:32.927" v="1"/>
          <ac:spMkLst>
            <pc:docMk/>
            <pc:sldMk cId="482000786" sldId="271"/>
            <ac:spMk id="10" creationId="{00000000-0000-0000-0000-000000000000}"/>
          </ac:spMkLst>
        </pc:spChg>
        <pc:picChg chg="mod">
          <ac:chgData name="Nicholas Harvey" userId="6c8f5bcc-6372-430f-9774-4498d9d8aa03" providerId="ADAL" clId="{E751F445-D5A1-4C03-ACEE-CC58E15E20E4}" dt="2021-05-11T22:07:32.927" v="1"/>
          <ac:picMkLst>
            <pc:docMk/>
            <pc:sldMk cId="482000786" sldId="271"/>
            <ac:picMk id="5" creationId="{00000000-0000-0000-0000-000000000000}"/>
          </ac:picMkLst>
        </pc:picChg>
        <pc:picChg chg="mod">
          <ac:chgData name="Nicholas Harvey" userId="6c8f5bcc-6372-430f-9774-4498d9d8aa03" providerId="ADAL" clId="{E751F445-D5A1-4C03-ACEE-CC58E15E20E4}" dt="2021-05-11T22:07:32.927" v="1"/>
          <ac:picMkLst>
            <pc:docMk/>
            <pc:sldMk cId="482000786" sldId="271"/>
            <ac:picMk id="7" creationId="{00000000-0000-0000-0000-000000000000}"/>
          </ac:picMkLst>
        </pc:picChg>
      </pc:sldChg>
      <pc:sldChg chg="modSp">
        <pc:chgData name="Nicholas Harvey" userId="6c8f5bcc-6372-430f-9774-4498d9d8aa03" providerId="ADAL" clId="{E751F445-D5A1-4C03-ACEE-CC58E15E20E4}" dt="2021-05-11T22:07:32.927" v="1"/>
        <pc:sldMkLst>
          <pc:docMk/>
          <pc:sldMk cId="4188594236" sldId="272"/>
        </pc:sldMkLst>
        <pc:picChg chg="mod">
          <ac:chgData name="Nicholas Harvey" userId="6c8f5bcc-6372-430f-9774-4498d9d8aa03" providerId="ADAL" clId="{E751F445-D5A1-4C03-ACEE-CC58E15E20E4}" dt="2021-05-11T22:07:32.927" v="1"/>
          <ac:picMkLst>
            <pc:docMk/>
            <pc:sldMk cId="4188594236" sldId="272"/>
            <ac:picMk id="4" creationId="{00000000-0000-0000-0000-000000000000}"/>
          </ac:picMkLst>
        </pc:picChg>
      </pc:sldChg>
      <pc:sldChg chg="modSp">
        <pc:chgData name="Nicholas Harvey" userId="6c8f5bcc-6372-430f-9774-4498d9d8aa03" providerId="ADAL" clId="{E751F445-D5A1-4C03-ACEE-CC58E15E20E4}" dt="2021-05-11T22:07:32.927" v="1"/>
        <pc:sldMkLst>
          <pc:docMk/>
          <pc:sldMk cId="3623960985" sldId="273"/>
        </pc:sldMkLst>
        <pc:picChg chg="mod">
          <ac:chgData name="Nicholas Harvey" userId="6c8f5bcc-6372-430f-9774-4498d9d8aa03" providerId="ADAL" clId="{E751F445-D5A1-4C03-ACEE-CC58E15E20E4}" dt="2021-05-11T22:07:32.927" v="1"/>
          <ac:picMkLst>
            <pc:docMk/>
            <pc:sldMk cId="3623960985" sldId="273"/>
            <ac:picMk id="2" creationId="{00000000-0000-0000-0000-000000000000}"/>
          </ac:picMkLst>
        </pc:picChg>
      </pc:sldChg>
      <pc:sldChg chg="modSp">
        <pc:chgData name="Nicholas Harvey" userId="6c8f5bcc-6372-430f-9774-4498d9d8aa03" providerId="ADAL" clId="{E751F445-D5A1-4C03-ACEE-CC58E15E20E4}" dt="2021-05-11T22:07:32.927" v="1"/>
        <pc:sldMkLst>
          <pc:docMk/>
          <pc:sldMk cId="3358280915" sldId="274"/>
        </pc:sldMkLst>
        <pc:graphicFrameChg chg="mod">
          <ac:chgData name="Nicholas Harvey" userId="6c8f5bcc-6372-430f-9774-4498d9d8aa03" providerId="ADAL" clId="{E751F445-D5A1-4C03-ACEE-CC58E15E20E4}" dt="2021-05-11T22:07:32.927" v="1"/>
          <ac:graphicFrameMkLst>
            <pc:docMk/>
            <pc:sldMk cId="3358280915" sldId="274"/>
            <ac:graphicFrameMk id="4" creationId="{00000000-0000-0000-0000-000000000000}"/>
          </ac:graphicFrameMkLst>
        </pc:graphicFrameChg>
      </pc:sldChg>
      <pc:sldChg chg="modSp">
        <pc:chgData name="Nicholas Harvey" userId="6c8f5bcc-6372-430f-9774-4498d9d8aa03" providerId="ADAL" clId="{E751F445-D5A1-4C03-ACEE-CC58E15E20E4}" dt="2021-05-11T22:07:32.927" v="1"/>
        <pc:sldMkLst>
          <pc:docMk/>
          <pc:sldMk cId="4280533459" sldId="275"/>
        </pc:sldMkLst>
        <pc:picChg chg="mod">
          <ac:chgData name="Nicholas Harvey" userId="6c8f5bcc-6372-430f-9774-4498d9d8aa03" providerId="ADAL" clId="{E751F445-D5A1-4C03-ACEE-CC58E15E20E4}" dt="2021-05-11T22:07:32.927" v="1"/>
          <ac:picMkLst>
            <pc:docMk/>
            <pc:sldMk cId="4280533459" sldId="275"/>
            <ac:picMk id="10242" creationId="{00000000-0000-0000-0000-000000000000}"/>
          </ac:picMkLst>
        </pc:picChg>
      </pc:sldChg>
      <pc:sldChg chg="modSp">
        <pc:chgData name="Nicholas Harvey" userId="6c8f5bcc-6372-430f-9774-4498d9d8aa03" providerId="ADAL" clId="{E751F445-D5A1-4C03-ACEE-CC58E15E20E4}" dt="2021-05-11T22:07:32.927" v="1"/>
        <pc:sldMkLst>
          <pc:docMk/>
          <pc:sldMk cId="3609444512" sldId="276"/>
        </pc:sldMkLst>
        <pc:spChg chg="mod">
          <ac:chgData name="Nicholas Harvey" userId="6c8f5bcc-6372-430f-9774-4498d9d8aa03" providerId="ADAL" clId="{E751F445-D5A1-4C03-ACEE-CC58E15E20E4}" dt="2021-05-11T22:07:32.927" v="1"/>
          <ac:spMkLst>
            <pc:docMk/>
            <pc:sldMk cId="3609444512" sldId="276"/>
            <ac:spMk id="2" creationId="{00000000-0000-0000-0000-000000000000}"/>
          </ac:spMkLst>
        </pc:spChg>
        <pc:spChg chg="mod">
          <ac:chgData name="Nicholas Harvey" userId="6c8f5bcc-6372-430f-9774-4498d9d8aa03" providerId="ADAL" clId="{E751F445-D5A1-4C03-ACEE-CC58E15E20E4}" dt="2021-05-11T22:07:32.927" v="1"/>
          <ac:spMkLst>
            <pc:docMk/>
            <pc:sldMk cId="3609444512" sldId="276"/>
            <ac:spMk id="4" creationId="{00000000-0000-0000-0000-000000000000}"/>
          </ac:spMkLst>
        </pc:spChg>
        <pc:picChg chg="mod">
          <ac:chgData name="Nicholas Harvey" userId="6c8f5bcc-6372-430f-9774-4498d9d8aa03" providerId="ADAL" clId="{E751F445-D5A1-4C03-ACEE-CC58E15E20E4}" dt="2021-05-11T22:07:32.927" v="1"/>
          <ac:picMkLst>
            <pc:docMk/>
            <pc:sldMk cId="3609444512" sldId="276"/>
            <ac:picMk id="11266" creationId="{00000000-0000-0000-0000-000000000000}"/>
          </ac:picMkLst>
        </pc:picChg>
      </pc:sldChg>
      <pc:sldChg chg="modSp">
        <pc:chgData name="Nicholas Harvey" userId="6c8f5bcc-6372-430f-9774-4498d9d8aa03" providerId="ADAL" clId="{E751F445-D5A1-4C03-ACEE-CC58E15E20E4}" dt="2021-05-11T22:07:32.927" v="1"/>
        <pc:sldMkLst>
          <pc:docMk/>
          <pc:sldMk cId="576658912" sldId="277"/>
        </pc:sldMkLst>
        <pc:spChg chg="mod">
          <ac:chgData name="Nicholas Harvey" userId="6c8f5bcc-6372-430f-9774-4498d9d8aa03" providerId="ADAL" clId="{E751F445-D5A1-4C03-ACEE-CC58E15E20E4}" dt="2021-05-11T22:07:32.927" v="1"/>
          <ac:spMkLst>
            <pc:docMk/>
            <pc:sldMk cId="576658912" sldId="277"/>
            <ac:spMk id="3" creationId="{00000000-0000-0000-0000-000000000000}"/>
          </ac:spMkLst>
        </pc:spChg>
        <pc:spChg chg="mod">
          <ac:chgData name="Nicholas Harvey" userId="6c8f5bcc-6372-430f-9774-4498d9d8aa03" providerId="ADAL" clId="{E751F445-D5A1-4C03-ACEE-CC58E15E20E4}" dt="2021-05-11T22:07:32.927" v="1"/>
          <ac:spMkLst>
            <pc:docMk/>
            <pc:sldMk cId="576658912" sldId="277"/>
            <ac:spMk id="4" creationId="{00000000-0000-0000-0000-000000000000}"/>
          </ac:spMkLst>
        </pc:spChg>
        <pc:picChg chg="mod">
          <ac:chgData name="Nicholas Harvey" userId="6c8f5bcc-6372-430f-9774-4498d9d8aa03" providerId="ADAL" clId="{E751F445-D5A1-4C03-ACEE-CC58E15E20E4}" dt="2021-05-11T22:07:32.927" v="1"/>
          <ac:picMkLst>
            <pc:docMk/>
            <pc:sldMk cId="576658912" sldId="277"/>
            <ac:picMk id="12290" creationId="{00000000-0000-0000-0000-000000000000}"/>
          </ac:picMkLst>
        </pc:picChg>
      </pc:sldChg>
      <pc:sldChg chg="modSp mod modNotes">
        <pc:chgData name="Nicholas Harvey" userId="6c8f5bcc-6372-430f-9774-4498d9d8aa03" providerId="ADAL" clId="{E751F445-D5A1-4C03-ACEE-CC58E15E20E4}" dt="2021-05-11T22:07:58.551" v="17" actId="20577"/>
        <pc:sldMkLst>
          <pc:docMk/>
          <pc:sldMk cId="1039711339" sldId="304"/>
        </pc:sldMkLst>
        <pc:spChg chg="mod">
          <ac:chgData name="Nicholas Harvey" userId="6c8f5bcc-6372-430f-9774-4498d9d8aa03" providerId="ADAL" clId="{E751F445-D5A1-4C03-ACEE-CC58E15E20E4}" dt="2021-05-11T22:07:32.927" v="1"/>
          <ac:spMkLst>
            <pc:docMk/>
            <pc:sldMk cId="1039711339" sldId="304"/>
            <ac:spMk id="2" creationId="{091B274E-D604-3240-A618-B29F15A3F9F6}"/>
          </ac:spMkLst>
        </pc:spChg>
        <pc:spChg chg="mod">
          <ac:chgData name="Nicholas Harvey" userId="6c8f5bcc-6372-430f-9774-4498d9d8aa03" providerId="ADAL" clId="{E751F445-D5A1-4C03-ACEE-CC58E15E20E4}" dt="2021-05-11T22:07:58.551" v="17" actId="20577"/>
          <ac:spMkLst>
            <pc:docMk/>
            <pc:sldMk cId="1039711339" sldId="304"/>
            <ac:spMk id="4" creationId="{2872186B-9D18-1947-AF81-A057AE538664}"/>
          </ac:spMkLst>
        </pc:spChg>
        <pc:spChg chg="mod">
          <ac:chgData name="Nicholas Harvey" userId="6c8f5bcc-6372-430f-9774-4498d9d8aa03" providerId="ADAL" clId="{E751F445-D5A1-4C03-ACEE-CC58E15E20E4}" dt="2021-05-11T22:07:52.163" v="5"/>
          <ac:spMkLst>
            <pc:docMk/>
            <pc:sldMk cId="1039711339" sldId="304"/>
            <ac:spMk id="6" creationId="{D98CA6AC-AF6D-ED4D-A561-6ED549640C49}"/>
          </ac:spMkLst>
        </pc:spChg>
      </pc:sldChg>
      <pc:sldMasterChg chg="modSp modSldLayout">
        <pc:chgData name="Nicholas Harvey" userId="6c8f5bcc-6372-430f-9774-4498d9d8aa03" providerId="ADAL" clId="{E751F445-D5A1-4C03-ACEE-CC58E15E20E4}" dt="2021-05-11T22:07:32.927" v="1"/>
        <pc:sldMasterMkLst>
          <pc:docMk/>
          <pc:sldMasterMk cId="3934220403" sldId="2147483648"/>
        </pc:sldMasterMkLst>
        <pc:spChg chg="mod">
          <ac:chgData name="Nicholas Harvey" userId="6c8f5bcc-6372-430f-9774-4498d9d8aa03" providerId="ADAL" clId="{E751F445-D5A1-4C03-ACEE-CC58E15E20E4}" dt="2021-05-11T22:07:32.927" v="1"/>
          <ac:spMkLst>
            <pc:docMk/>
            <pc:sldMasterMk cId="3934220403" sldId="2147483648"/>
            <ac:spMk id="2"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ac:spMk id="3"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ac:spMk id="4"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ac:spMk id="5"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ac:spMk id="6" creationId="{00000000-0000-0000-0000-000000000000}"/>
          </ac:spMkLst>
        </pc:spChg>
        <pc:sldLayoutChg chg="modSp">
          <pc:chgData name="Nicholas Harvey" userId="6c8f5bcc-6372-430f-9774-4498d9d8aa03" providerId="ADAL" clId="{E751F445-D5A1-4C03-ACEE-CC58E15E20E4}" dt="2021-05-11T22:07:32.927" v="1"/>
          <pc:sldLayoutMkLst>
            <pc:docMk/>
            <pc:sldMasterMk cId="3934220403" sldId="2147483648"/>
            <pc:sldLayoutMk cId="3614401896" sldId="2147483649"/>
          </pc:sldLayoutMkLst>
          <pc:spChg chg="mod">
            <ac:chgData name="Nicholas Harvey" userId="6c8f5bcc-6372-430f-9774-4498d9d8aa03" providerId="ADAL" clId="{E751F445-D5A1-4C03-ACEE-CC58E15E20E4}" dt="2021-05-11T22:07:32.927" v="1"/>
            <ac:spMkLst>
              <pc:docMk/>
              <pc:sldMasterMk cId="3934220403" sldId="2147483648"/>
              <pc:sldLayoutMk cId="3614401896" sldId="2147483649"/>
              <ac:spMk id="2"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pc:sldLayoutMk cId="3614401896" sldId="2147483649"/>
              <ac:spMk id="3" creationId="{00000000-0000-0000-0000-000000000000}"/>
            </ac:spMkLst>
          </pc:spChg>
        </pc:sldLayoutChg>
        <pc:sldLayoutChg chg="modSp">
          <pc:chgData name="Nicholas Harvey" userId="6c8f5bcc-6372-430f-9774-4498d9d8aa03" providerId="ADAL" clId="{E751F445-D5A1-4C03-ACEE-CC58E15E20E4}" dt="2021-05-11T22:07:32.927" v="1"/>
          <pc:sldLayoutMkLst>
            <pc:docMk/>
            <pc:sldMasterMk cId="3934220403" sldId="2147483648"/>
            <pc:sldLayoutMk cId="2121981684" sldId="2147483651"/>
          </pc:sldLayoutMkLst>
          <pc:spChg chg="mod">
            <ac:chgData name="Nicholas Harvey" userId="6c8f5bcc-6372-430f-9774-4498d9d8aa03" providerId="ADAL" clId="{E751F445-D5A1-4C03-ACEE-CC58E15E20E4}" dt="2021-05-11T22:07:32.927" v="1"/>
            <ac:spMkLst>
              <pc:docMk/>
              <pc:sldMasterMk cId="3934220403" sldId="2147483648"/>
              <pc:sldLayoutMk cId="2121981684" sldId="2147483651"/>
              <ac:spMk id="2"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pc:sldLayoutMk cId="2121981684" sldId="2147483651"/>
              <ac:spMk id="3" creationId="{00000000-0000-0000-0000-000000000000}"/>
            </ac:spMkLst>
          </pc:spChg>
        </pc:sldLayoutChg>
        <pc:sldLayoutChg chg="modSp">
          <pc:chgData name="Nicholas Harvey" userId="6c8f5bcc-6372-430f-9774-4498d9d8aa03" providerId="ADAL" clId="{E751F445-D5A1-4C03-ACEE-CC58E15E20E4}" dt="2021-05-11T22:07:32.927" v="1"/>
          <pc:sldLayoutMkLst>
            <pc:docMk/>
            <pc:sldMasterMk cId="3934220403" sldId="2147483648"/>
            <pc:sldLayoutMk cId="3541412244" sldId="2147483652"/>
          </pc:sldLayoutMkLst>
          <pc:spChg chg="mod">
            <ac:chgData name="Nicholas Harvey" userId="6c8f5bcc-6372-430f-9774-4498d9d8aa03" providerId="ADAL" clId="{E751F445-D5A1-4C03-ACEE-CC58E15E20E4}" dt="2021-05-11T22:07:32.927" v="1"/>
            <ac:spMkLst>
              <pc:docMk/>
              <pc:sldMasterMk cId="3934220403" sldId="2147483648"/>
              <pc:sldLayoutMk cId="3541412244" sldId="2147483652"/>
              <ac:spMk id="3"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pc:sldLayoutMk cId="3541412244" sldId="2147483652"/>
              <ac:spMk id="4" creationId="{00000000-0000-0000-0000-000000000000}"/>
            </ac:spMkLst>
          </pc:spChg>
        </pc:sldLayoutChg>
        <pc:sldLayoutChg chg="modSp">
          <pc:chgData name="Nicholas Harvey" userId="6c8f5bcc-6372-430f-9774-4498d9d8aa03" providerId="ADAL" clId="{E751F445-D5A1-4C03-ACEE-CC58E15E20E4}" dt="2021-05-11T22:07:32.927" v="1"/>
          <pc:sldLayoutMkLst>
            <pc:docMk/>
            <pc:sldMasterMk cId="3934220403" sldId="2147483648"/>
            <pc:sldLayoutMk cId="1549342001" sldId="2147483653"/>
          </pc:sldLayoutMkLst>
          <pc:spChg chg="mod">
            <ac:chgData name="Nicholas Harvey" userId="6c8f5bcc-6372-430f-9774-4498d9d8aa03" providerId="ADAL" clId="{E751F445-D5A1-4C03-ACEE-CC58E15E20E4}" dt="2021-05-11T22:07:32.927" v="1"/>
            <ac:spMkLst>
              <pc:docMk/>
              <pc:sldMasterMk cId="3934220403" sldId="2147483648"/>
              <pc:sldLayoutMk cId="1549342001" sldId="2147483653"/>
              <ac:spMk id="3"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pc:sldLayoutMk cId="1549342001" sldId="2147483653"/>
              <ac:spMk id="4"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pc:sldLayoutMk cId="1549342001" sldId="2147483653"/>
              <ac:spMk id="5"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pc:sldLayoutMk cId="1549342001" sldId="2147483653"/>
              <ac:spMk id="6" creationId="{00000000-0000-0000-0000-000000000000}"/>
            </ac:spMkLst>
          </pc:spChg>
        </pc:sldLayoutChg>
        <pc:sldLayoutChg chg="modSp">
          <pc:chgData name="Nicholas Harvey" userId="6c8f5bcc-6372-430f-9774-4498d9d8aa03" providerId="ADAL" clId="{E751F445-D5A1-4C03-ACEE-CC58E15E20E4}" dt="2021-05-11T22:07:32.927" v="1"/>
          <pc:sldLayoutMkLst>
            <pc:docMk/>
            <pc:sldMasterMk cId="3934220403" sldId="2147483648"/>
            <pc:sldLayoutMk cId="3348291081" sldId="2147483656"/>
          </pc:sldLayoutMkLst>
          <pc:spChg chg="mod">
            <ac:chgData name="Nicholas Harvey" userId="6c8f5bcc-6372-430f-9774-4498d9d8aa03" providerId="ADAL" clId="{E751F445-D5A1-4C03-ACEE-CC58E15E20E4}" dt="2021-05-11T22:07:32.927" v="1"/>
            <ac:spMkLst>
              <pc:docMk/>
              <pc:sldMasterMk cId="3934220403" sldId="2147483648"/>
              <pc:sldLayoutMk cId="3348291081" sldId="2147483656"/>
              <ac:spMk id="2"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pc:sldLayoutMk cId="3348291081" sldId="2147483656"/>
              <ac:spMk id="3"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pc:sldLayoutMk cId="3348291081" sldId="2147483656"/>
              <ac:spMk id="4" creationId="{00000000-0000-0000-0000-000000000000}"/>
            </ac:spMkLst>
          </pc:spChg>
        </pc:sldLayoutChg>
        <pc:sldLayoutChg chg="modSp">
          <pc:chgData name="Nicholas Harvey" userId="6c8f5bcc-6372-430f-9774-4498d9d8aa03" providerId="ADAL" clId="{E751F445-D5A1-4C03-ACEE-CC58E15E20E4}" dt="2021-05-11T22:07:32.927" v="1"/>
          <pc:sldLayoutMkLst>
            <pc:docMk/>
            <pc:sldMasterMk cId="3934220403" sldId="2147483648"/>
            <pc:sldLayoutMk cId="1776213972" sldId="2147483657"/>
          </pc:sldLayoutMkLst>
          <pc:spChg chg="mod">
            <ac:chgData name="Nicholas Harvey" userId="6c8f5bcc-6372-430f-9774-4498d9d8aa03" providerId="ADAL" clId="{E751F445-D5A1-4C03-ACEE-CC58E15E20E4}" dt="2021-05-11T22:07:32.927" v="1"/>
            <ac:spMkLst>
              <pc:docMk/>
              <pc:sldMasterMk cId="3934220403" sldId="2147483648"/>
              <pc:sldLayoutMk cId="1776213972" sldId="2147483657"/>
              <ac:spMk id="2"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pc:sldLayoutMk cId="1776213972" sldId="2147483657"/>
              <ac:spMk id="3"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pc:sldLayoutMk cId="1776213972" sldId="2147483657"/>
              <ac:spMk id="4" creationId="{00000000-0000-0000-0000-000000000000}"/>
            </ac:spMkLst>
          </pc:spChg>
        </pc:sldLayoutChg>
        <pc:sldLayoutChg chg="modSp">
          <pc:chgData name="Nicholas Harvey" userId="6c8f5bcc-6372-430f-9774-4498d9d8aa03" providerId="ADAL" clId="{E751F445-D5A1-4C03-ACEE-CC58E15E20E4}" dt="2021-05-11T22:07:32.927" v="1"/>
          <pc:sldLayoutMkLst>
            <pc:docMk/>
            <pc:sldMasterMk cId="3934220403" sldId="2147483648"/>
            <pc:sldLayoutMk cId="615990825" sldId="2147483659"/>
          </pc:sldLayoutMkLst>
          <pc:spChg chg="mod">
            <ac:chgData name="Nicholas Harvey" userId="6c8f5bcc-6372-430f-9774-4498d9d8aa03" providerId="ADAL" clId="{E751F445-D5A1-4C03-ACEE-CC58E15E20E4}" dt="2021-05-11T22:07:32.927" v="1"/>
            <ac:spMkLst>
              <pc:docMk/>
              <pc:sldMasterMk cId="3934220403" sldId="2147483648"/>
              <pc:sldLayoutMk cId="615990825" sldId="2147483659"/>
              <ac:spMk id="2" creationId="{00000000-0000-0000-0000-000000000000}"/>
            </ac:spMkLst>
          </pc:spChg>
          <pc:spChg chg="mod">
            <ac:chgData name="Nicholas Harvey" userId="6c8f5bcc-6372-430f-9774-4498d9d8aa03" providerId="ADAL" clId="{E751F445-D5A1-4C03-ACEE-CC58E15E20E4}" dt="2021-05-11T22:07:32.927" v="1"/>
            <ac:spMkLst>
              <pc:docMk/>
              <pc:sldMasterMk cId="3934220403" sldId="2147483648"/>
              <pc:sldLayoutMk cId="615990825" sldId="2147483659"/>
              <ac:spMk id="3" creationId="{00000000-0000-0000-0000-000000000000}"/>
            </ac:spMkLst>
          </pc:spChg>
        </pc:sldLayoutChg>
      </pc:sldMasterChg>
      <pc:sldMasterChg chg="modSp modSldLayout">
        <pc:chgData name="Nicholas Harvey" userId="6c8f5bcc-6372-430f-9774-4498d9d8aa03" providerId="ADAL" clId="{E751F445-D5A1-4C03-ACEE-CC58E15E20E4}" dt="2021-05-11T22:07:32.927" v="1"/>
        <pc:sldMasterMkLst>
          <pc:docMk/>
          <pc:sldMasterMk cId="1241205534" sldId="2147483660"/>
        </pc:sldMasterMkLst>
        <pc:spChg chg="mod">
          <ac:chgData name="Nicholas Harvey" userId="6c8f5bcc-6372-430f-9774-4498d9d8aa03" providerId="ADAL" clId="{E751F445-D5A1-4C03-ACEE-CC58E15E20E4}" dt="2021-05-11T22:07:32.927" v="1"/>
          <ac:spMkLst>
            <pc:docMk/>
            <pc:sldMasterMk cId="1241205534" sldId="2147483660"/>
            <ac:spMk id="10" creationId="{4C279D9C-41B5-407B-BB25-D4AD402308AC}"/>
          </ac:spMkLst>
        </pc:spChg>
        <pc:spChg chg="mod">
          <ac:chgData name="Nicholas Harvey" userId="6c8f5bcc-6372-430f-9774-4498d9d8aa03" providerId="ADAL" clId="{E751F445-D5A1-4C03-ACEE-CC58E15E20E4}" dt="2021-05-11T22:07:32.927" v="1"/>
          <ac:spMkLst>
            <pc:docMk/>
            <pc:sldMasterMk cId="1241205534" sldId="2147483660"/>
            <ac:spMk id="12" creationId="{D3932AFB-98BB-47E6-A66A-42A8B2216A6E}"/>
          </ac:spMkLst>
        </pc:spChg>
        <pc:spChg chg="mod">
          <ac:chgData name="Nicholas Harvey" userId="6c8f5bcc-6372-430f-9774-4498d9d8aa03" providerId="ADAL" clId="{E751F445-D5A1-4C03-ACEE-CC58E15E20E4}" dt="2021-05-11T22:07:32.927" v="1"/>
          <ac:spMkLst>
            <pc:docMk/>
            <pc:sldMasterMk cId="1241205534" sldId="2147483660"/>
            <ac:spMk id="16" creationId="{9D980B62-A8DC-41B1-BFA4-DF6E668D2134}"/>
          </ac:spMkLst>
        </pc:spChg>
        <pc:spChg chg="mod">
          <ac:chgData name="Nicholas Harvey" userId="6c8f5bcc-6372-430f-9774-4498d9d8aa03" providerId="ADAL" clId="{E751F445-D5A1-4C03-ACEE-CC58E15E20E4}" dt="2021-05-11T22:07:32.927" v="1"/>
          <ac:spMkLst>
            <pc:docMk/>
            <pc:sldMasterMk cId="1241205534" sldId="2147483660"/>
            <ac:spMk id="20" creationId="{EDADA9AC-09FD-7C48-9CDC-8BC3FBDEF118}"/>
          </ac:spMkLst>
        </pc:spChg>
        <pc:picChg chg="mod">
          <ac:chgData name="Nicholas Harvey" userId="6c8f5bcc-6372-430f-9774-4498d9d8aa03" providerId="ADAL" clId="{E751F445-D5A1-4C03-ACEE-CC58E15E20E4}" dt="2021-05-11T22:07:32.927" v="1"/>
          <ac:picMkLst>
            <pc:docMk/>
            <pc:sldMasterMk cId="1241205534" sldId="2147483660"/>
            <ac:picMk id="3" creationId="{1EF659DC-9D8F-B740-94AA-02A6A02D1E51}"/>
          </ac:picMkLst>
        </pc:picChg>
        <pc:picChg chg="mod">
          <ac:chgData name="Nicholas Harvey" userId="6c8f5bcc-6372-430f-9774-4498d9d8aa03" providerId="ADAL" clId="{E751F445-D5A1-4C03-ACEE-CC58E15E20E4}" dt="2021-05-11T22:07:32.927" v="1"/>
          <ac:picMkLst>
            <pc:docMk/>
            <pc:sldMasterMk cId="1241205534" sldId="2147483660"/>
            <ac:picMk id="13" creationId="{53C559C2-8C6E-45A5-9148-D5B12B0EEC22}"/>
          </ac:picMkLst>
        </pc:picChg>
        <pc:picChg chg="mod">
          <ac:chgData name="Nicholas Harvey" userId="6c8f5bcc-6372-430f-9774-4498d9d8aa03" providerId="ADAL" clId="{E751F445-D5A1-4C03-ACEE-CC58E15E20E4}" dt="2021-05-11T22:07:32.927" v="1"/>
          <ac:picMkLst>
            <pc:docMk/>
            <pc:sldMasterMk cId="1241205534" sldId="2147483660"/>
            <ac:picMk id="21" creationId="{AF325590-A6D4-9741-870B-736FC1574C76}"/>
          </ac:picMkLst>
        </pc:picChg>
        <pc:sldLayoutChg chg="modSp">
          <pc:chgData name="Nicholas Harvey" userId="6c8f5bcc-6372-430f-9774-4498d9d8aa03" providerId="ADAL" clId="{E751F445-D5A1-4C03-ACEE-CC58E15E20E4}" dt="2021-05-11T22:07:32.927" v="1"/>
          <pc:sldLayoutMkLst>
            <pc:docMk/>
            <pc:sldMasterMk cId="1241205534" sldId="2147483660"/>
            <pc:sldLayoutMk cId="71528146" sldId="2147483661"/>
          </pc:sldLayoutMkLst>
          <pc:spChg chg="mod">
            <ac:chgData name="Nicholas Harvey" userId="6c8f5bcc-6372-430f-9774-4498d9d8aa03" providerId="ADAL" clId="{E751F445-D5A1-4C03-ACEE-CC58E15E20E4}" dt="2021-05-11T22:07:32.927" v="1"/>
            <ac:spMkLst>
              <pc:docMk/>
              <pc:sldMasterMk cId="1241205534" sldId="2147483660"/>
              <pc:sldLayoutMk cId="71528146" sldId="2147483661"/>
              <ac:spMk id="3" creationId="{FD07A26B-FB91-4268-AE80-63214307C03F}"/>
            </ac:spMkLst>
          </pc:spChg>
          <pc:spChg chg="mod">
            <ac:chgData name="Nicholas Harvey" userId="6c8f5bcc-6372-430f-9774-4498d9d8aa03" providerId="ADAL" clId="{E751F445-D5A1-4C03-ACEE-CC58E15E20E4}" dt="2021-05-11T22:07:32.927" v="1"/>
            <ac:spMkLst>
              <pc:docMk/>
              <pc:sldMasterMk cId="1241205534" sldId="2147483660"/>
              <pc:sldLayoutMk cId="71528146" sldId="2147483661"/>
              <ac:spMk id="4" creationId="{BF84B4DE-83A6-4726-9008-0C7F75D02D1F}"/>
            </ac:spMkLst>
          </pc:spChg>
          <pc:picChg chg="mod">
            <ac:chgData name="Nicholas Harvey" userId="6c8f5bcc-6372-430f-9774-4498d9d8aa03" providerId="ADAL" clId="{E751F445-D5A1-4C03-ACEE-CC58E15E20E4}" dt="2021-05-11T22:07:32.927" v="1"/>
            <ac:picMkLst>
              <pc:docMk/>
              <pc:sldMasterMk cId="1241205534" sldId="2147483660"/>
              <pc:sldLayoutMk cId="71528146" sldId="2147483661"/>
              <ac:picMk id="6" creationId="{F645E500-E4D1-47B6-8A49-38CF5EF7DA96}"/>
            </ac:picMkLst>
          </pc:picChg>
          <pc:picChg chg="mod">
            <ac:chgData name="Nicholas Harvey" userId="6c8f5bcc-6372-430f-9774-4498d9d8aa03" providerId="ADAL" clId="{E751F445-D5A1-4C03-ACEE-CC58E15E20E4}" dt="2021-05-11T22:07:32.927" v="1"/>
            <ac:picMkLst>
              <pc:docMk/>
              <pc:sldMasterMk cId="1241205534" sldId="2147483660"/>
              <pc:sldLayoutMk cId="71528146" sldId="2147483661"/>
              <ac:picMk id="19" creationId="{00000000-0000-0000-0000-000000000000}"/>
            </ac:picMkLst>
          </pc:picChg>
        </pc:sldLayoutChg>
        <pc:sldLayoutChg chg="modSp">
          <pc:chgData name="Nicholas Harvey" userId="6c8f5bcc-6372-430f-9774-4498d9d8aa03" providerId="ADAL" clId="{E751F445-D5A1-4C03-ACEE-CC58E15E20E4}" dt="2021-05-11T22:07:32.927" v="1"/>
          <pc:sldLayoutMkLst>
            <pc:docMk/>
            <pc:sldMasterMk cId="1241205534" sldId="2147483660"/>
            <pc:sldLayoutMk cId="188427214" sldId="2147483662"/>
          </pc:sldLayoutMkLst>
          <pc:spChg chg="mod">
            <ac:chgData name="Nicholas Harvey" userId="6c8f5bcc-6372-430f-9774-4498d9d8aa03" providerId="ADAL" clId="{E751F445-D5A1-4C03-ACEE-CC58E15E20E4}" dt="2021-05-11T22:07:32.927" v="1"/>
            <ac:spMkLst>
              <pc:docMk/>
              <pc:sldMasterMk cId="1241205534" sldId="2147483660"/>
              <pc:sldLayoutMk cId="188427214" sldId="2147483662"/>
              <ac:spMk id="4" creationId="{00000000-0000-0000-0000-000000000000}"/>
            </ac:spMkLst>
          </pc:spChg>
          <pc:spChg chg="mod">
            <ac:chgData name="Nicholas Harvey" userId="6c8f5bcc-6372-430f-9774-4498d9d8aa03" providerId="ADAL" clId="{E751F445-D5A1-4C03-ACEE-CC58E15E20E4}" dt="2021-05-11T22:07:32.927" v="1"/>
            <ac:spMkLst>
              <pc:docMk/>
              <pc:sldMasterMk cId="1241205534" sldId="2147483660"/>
              <pc:sldLayoutMk cId="188427214" sldId="2147483662"/>
              <ac:spMk id="6" creationId="{00000000-0000-0000-0000-000000000000}"/>
            </ac:spMkLst>
          </pc:spChg>
        </pc:sldLayoutChg>
        <pc:sldLayoutChg chg="modSp">
          <pc:chgData name="Nicholas Harvey" userId="6c8f5bcc-6372-430f-9774-4498d9d8aa03" providerId="ADAL" clId="{E751F445-D5A1-4C03-ACEE-CC58E15E20E4}" dt="2021-05-11T22:07:32.927" v="1"/>
          <pc:sldLayoutMkLst>
            <pc:docMk/>
            <pc:sldMasterMk cId="1241205534" sldId="2147483660"/>
            <pc:sldLayoutMk cId="2698354946" sldId="2147483663"/>
          </pc:sldLayoutMkLst>
          <pc:spChg chg="mod">
            <ac:chgData name="Nicholas Harvey" userId="6c8f5bcc-6372-430f-9774-4498d9d8aa03" providerId="ADAL" clId="{E751F445-D5A1-4C03-ACEE-CC58E15E20E4}" dt="2021-05-11T22:07:32.927" v="1"/>
            <ac:spMkLst>
              <pc:docMk/>
              <pc:sldMasterMk cId="1241205534" sldId="2147483660"/>
              <pc:sldLayoutMk cId="2698354946" sldId="2147483663"/>
              <ac:spMk id="3" creationId="{00000000-0000-0000-0000-000000000000}"/>
            </ac:spMkLst>
          </pc:spChg>
          <pc:spChg chg="mod">
            <ac:chgData name="Nicholas Harvey" userId="6c8f5bcc-6372-430f-9774-4498d9d8aa03" providerId="ADAL" clId="{E751F445-D5A1-4C03-ACEE-CC58E15E20E4}" dt="2021-05-11T22:07:32.927" v="1"/>
            <ac:spMkLst>
              <pc:docMk/>
              <pc:sldMasterMk cId="1241205534" sldId="2147483660"/>
              <pc:sldLayoutMk cId="2698354946" sldId="2147483663"/>
              <ac:spMk id="6" creationId="{7EEEF48D-AAD9-49BB-8D9F-21813F6D70FC}"/>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8B684-7B50-4AB5-9A1F-E3528958589C}" type="doc">
      <dgm:prSet loTypeId="urn:microsoft.com/office/officeart/2005/8/layout/hProcess9" loCatId="process" qsTypeId="urn:microsoft.com/office/officeart/2005/8/quickstyle/simple1" qsCatId="simple" csTypeId="urn:microsoft.com/office/officeart/2005/8/colors/accent1_2" csCatId="accent1" phldr="1"/>
      <dgm:spPr/>
    </dgm:pt>
    <dgm:pt modelId="{D48A5BE3-CF2D-4C8B-99CD-80F7A0AFD673}">
      <dgm:prSet phldrT="[Text]"/>
      <dgm:spPr/>
      <dgm:t>
        <a:bodyPr/>
        <a:lstStyle/>
        <a:p>
          <a:r>
            <a:rPr lang="en-GB" dirty="0"/>
            <a:t>Stakeholders, ecosystem area, relationship between them</a:t>
          </a:r>
        </a:p>
      </dgm:t>
    </dgm:pt>
    <dgm:pt modelId="{2E75CC5F-F893-488B-9A6D-61F00800F37B}" type="parTrans" cxnId="{4BC140BF-A8DB-4E1D-BEE2-DE52CB16048B}">
      <dgm:prSet/>
      <dgm:spPr/>
      <dgm:t>
        <a:bodyPr/>
        <a:lstStyle/>
        <a:p>
          <a:endParaRPr lang="en-GB"/>
        </a:p>
      </dgm:t>
    </dgm:pt>
    <dgm:pt modelId="{DE895427-D1A6-4A4B-930D-629C077D9B6C}" type="sibTrans" cxnId="{4BC140BF-A8DB-4E1D-BEE2-DE52CB16048B}">
      <dgm:prSet/>
      <dgm:spPr/>
      <dgm:t>
        <a:bodyPr/>
        <a:lstStyle/>
        <a:p>
          <a:endParaRPr lang="en-GB"/>
        </a:p>
      </dgm:t>
    </dgm:pt>
    <dgm:pt modelId="{395873AD-94C5-429F-A64D-6D3D782FC2F0}">
      <dgm:prSet phldrT="[Text]"/>
      <dgm:spPr/>
      <dgm:t>
        <a:bodyPr/>
        <a:lstStyle/>
        <a:p>
          <a:r>
            <a:rPr lang="en-GB" dirty="0"/>
            <a:t>Structure and function of ecosystem. How to manage?</a:t>
          </a:r>
        </a:p>
      </dgm:t>
    </dgm:pt>
    <dgm:pt modelId="{B213A8EE-9948-453E-8271-6FB3E7389014}" type="parTrans" cxnId="{DBEA26ED-9D74-4FAE-B069-3305FC92474A}">
      <dgm:prSet/>
      <dgm:spPr/>
      <dgm:t>
        <a:bodyPr/>
        <a:lstStyle/>
        <a:p>
          <a:endParaRPr lang="en-GB"/>
        </a:p>
      </dgm:t>
    </dgm:pt>
    <dgm:pt modelId="{B175702E-F082-4CD7-80B0-E8085E8D691E}" type="sibTrans" cxnId="{DBEA26ED-9D74-4FAE-B069-3305FC92474A}">
      <dgm:prSet/>
      <dgm:spPr/>
      <dgm:t>
        <a:bodyPr/>
        <a:lstStyle/>
        <a:p>
          <a:endParaRPr lang="en-GB"/>
        </a:p>
      </dgm:t>
    </dgm:pt>
    <dgm:pt modelId="{882ABCE6-2FE0-4EEE-9A15-515B72BE8BCC}">
      <dgm:prSet phldrT="[Text]"/>
      <dgm:spPr/>
      <dgm:t>
        <a:bodyPr/>
        <a:lstStyle/>
        <a:p>
          <a:r>
            <a:rPr lang="en-GB" dirty="0"/>
            <a:t>What are important economic issues?</a:t>
          </a:r>
        </a:p>
      </dgm:t>
    </dgm:pt>
    <dgm:pt modelId="{9286D665-C601-4D0D-B0A9-8D06BFAB26E4}" type="parTrans" cxnId="{D7622873-5AC4-4581-BF38-D105D2368C82}">
      <dgm:prSet/>
      <dgm:spPr/>
      <dgm:t>
        <a:bodyPr/>
        <a:lstStyle/>
        <a:p>
          <a:endParaRPr lang="en-GB"/>
        </a:p>
      </dgm:t>
    </dgm:pt>
    <dgm:pt modelId="{3DEA9AE5-0AA8-49FC-93D6-9D60FC4DB32A}" type="sibTrans" cxnId="{D7622873-5AC4-4581-BF38-D105D2368C82}">
      <dgm:prSet/>
      <dgm:spPr/>
      <dgm:t>
        <a:bodyPr/>
        <a:lstStyle/>
        <a:p>
          <a:endParaRPr lang="en-GB"/>
        </a:p>
      </dgm:t>
    </dgm:pt>
    <dgm:pt modelId="{1FA9E4EA-9F32-49D8-B50D-01727D0FCD12}">
      <dgm:prSet/>
      <dgm:spPr/>
      <dgm:t>
        <a:bodyPr/>
        <a:lstStyle/>
        <a:p>
          <a:r>
            <a:rPr lang="en-GB" dirty="0"/>
            <a:t>Impact of ecosystem on adjacent ecosystems</a:t>
          </a:r>
        </a:p>
      </dgm:t>
    </dgm:pt>
    <dgm:pt modelId="{55FBF0E3-C89F-445D-A02C-A9A3124EBEC3}" type="parTrans" cxnId="{163D9C66-B0BA-4741-9643-EB88C82A63E8}">
      <dgm:prSet/>
      <dgm:spPr/>
      <dgm:t>
        <a:bodyPr/>
        <a:lstStyle/>
        <a:p>
          <a:endParaRPr lang="en-GB"/>
        </a:p>
      </dgm:t>
    </dgm:pt>
    <dgm:pt modelId="{D35E98F6-7120-4630-A442-ABCAD746974B}" type="sibTrans" cxnId="{163D9C66-B0BA-4741-9643-EB88C82A63E8}">
      <dgm:prSet/>
      <dgm:spPr/>
      <dgm:t>
        <a:bodyPr/>
        <a:lstStyle/>
        <a:p>
          <a:endParaRPr lang="en-GB"/>
        </a:p>
      </dgm:t>
    </dgm:pt>
    <dgm:pt modelId="{372574B8-F835-4FD6-AEB8-6D7B59152D45}">
      <dgm:prSet/>
      <dgm:spPr/>
      <dgm:t>
        <a:bodyPr/>
        <a:lstStyle/>
        <a:p>
          <a:r>
            <a:rPr lang="en-GB" dirty="0"/>
            <a:t>Long term goals and flexible strategies.</a:t>
          </a:r>
        </a:p>
      </dgm:t>
    </dgm:pt>
    <dgm:pt modelId="{6F0FB6D6-6082-4CB6-AC0D-6654CB66C6F1}" type="parTrans" cxnId="{F36D1DB2-D0AC-467B-AADE-1957E67CF33E}">
      <dgm:prSet/>
      <dgm:spPr/>
      <dgm:t>
        <a:bodyPr/>
        <a:lstStyle/>
        <a:p>
          <a:endParaRPr lang="en-GB"/>
        </a:p>
      </dgm:t>
    </dgm:pt>
    <dgm:pt modelId="{56A1E99B-17C3-44F3-BE01-99E40B02CB35}" type="sibTrans" cxnId="{F36D1DB2-D0AC-467B-AADE-1957E67CF33E}">
      <dgm:prSet/>
      <dgm:spPr/>
      <dgm:t>
        <a:bodyPr/>
        <a:lstStyle/>
        <a:p>
          <a:endParaRPr lang="en-GB"/>
        </a:p>
      </dgm:t>
    </dgm:pt>
    <dgm:pt modelId="{8B75E409-FD86-454C-949A-95C570AFE5E6}" type="pres">
      <dgm:prSet presAssocID="{FE78B684-7B50-4AB5-9A1F-E3528958589C}" presName="CompostProcess" presStyleCnt="0">
        <dgm:presLayoutVars>
          <dgm:dir/>
          <dgm:resizeHandles val="exact"/>
        </dgm:presLayoutVars>
      </dgm:prSet>
      <dgm:spPr/>
    </dgm:pt>
    <dgm:pt modelId="{42C7BAA6-09CA-4C62-8247-662A92904DE6}" type="pres">
      <dgm:prSet presAssocID="{FE78B684-7B50-4AB5-9A1F-E3528958589C}" presName="arrow" presStyleLbl="bgShp" presStyleIdx="0" presStyleCnt="1"/>
      <dgm:spPr/>
    </dgm:pt>
    <dgm:pt modelId="{DE31BC3A-86CC-4027-AB56-F5E7D274528F}" type="pres">
      <dgm:prSet presAssocID="{FE78B684-7B50-4AB5-9A1F-E3528958589C}" presName="linearProcess" presStyleCnt="0"/>
      <dgm:spPr/>
    </dgm:pt>
    <dgm:pt modelId="{6A8E3DE1-8BCC-4448-8EEF-31487492921E}" type="pres">
      <dgm:prSet presAssocID="{D48A5BE3-CF2D-4C8B-99CD-80F7A0AFD673}" presName="textNode" presStyleLbl="node1" presStyleIdx="0" presStyleCnt="5">
        <dgm:presLayoutVars>
          <dgm:bulletEnabled val="1"/>
        </dgm:presLayoutVars>
      </dgm:prSet>
      <dgm:spPr/>
    </dgm:pt>
    <dgm:pt modelId="{391E124F-DA10-4A82-BCD1-A3AC2C98C83D}" type="pres">
      <dgm:prSet presAssocID="{DE895427-D1A6-4A4B-930D-629C077D9B6C}" presName="sibTrans" presStyleCnt="0"/>
      <dgm:spPr/>
    </dgm:pt>
    <dgm:pt modelId="{D8AA67DB-FD55-4902-B3A6-1BC53B95F4B4}" type="pres">
      <dgm:prSet presAssocID="{395873AD-94C5-429F-A64D-6D3D782FC2F0}" presName="textNode" presStyleLbl="node1" presStyleIdx="1" presStyleCnt="5">
        <dgm:presLayoutVars>
          <dgm:bulletEnabled val="1"/>
        </dgm:presLayoutVars>
      </dgm:prSet>
      <dgm:spPr/>
    </dgm:pt>
    <dgm:pt modelId="{F40E8906-B4F1-47C4-ABCE-1EE005E747A1}" type="pres">
      <dgm:prSet presAssocID="{B175702E-F082-4CD7-80B0-E8085E8D691E}" presName="sibTrans" presStyleCnt="0"/>
      <dgm:spPr/>
    </dgm:pt>
    <dgm:pt modelId="{28461201-2403-401D-9088-F453C0133F7D}" type="pres">
      <dgm:prSet presAssocID="{882ABCE6-2FE0-4EEE-9A15-515B72BE8BCC}" presName="textNode" presStyleLbl="node1" presStyleIdx="2" presStyleCnt="5">
        <dgm:presLayoutVars>
          <dgm:bulletEnabled val="1"/>
        </dgm:presLayoutVars>
      </dgm:prSet>
      <dgm:spPr/>
    </dgm:pt>
    <dgm:pt modelId="{A626DC23-78F9-4D63-9D29-33E709022ABA}" type="pres">
      <dgm:prSet presAssocID="{3DEA9AE5-0AA8-49FC-93D6-9D60FC4DB32A}" presName="sibTrans" presStyleCnt="0"/>
      <dgm:spPr/>
    </dgm:pt>
    <dgm:pt modelId="{FB63E35D-B31E-4A80-8041-3AD6986BC383}" type="pres">
      <dgm:prSet presAssocID="{1FA9E4EA-9F32-49D8-B50D-01727D0FCD12}" presName="textNode" presStyleLbl="node1" presStyleIdx="3" presStyleCnt="5">
        <dgm:presLayoutVars>
          <dgm:bulletEnabled val="1"/>
        </dgm:presLayoutVars>
      </dgm:prSet>
      <dgm:spPr/>
    </dgm:pt>
    <dgm:pt modelId="{B0BEB9A3-1A59-4883-9C91-EE8992A69818}" type="pres">
      <dgm:prSet presAssocID="{D35E98F6-7120-4630-A442-ABCAD746974B}" presName="sibTrans" presStyleCnt="0"/>
      <dgm:spPr/>
    </dgm:pt>
    <dgm:pt modelId="{C1489C39-A4B7-41C5-B313-08C107A3D334}" type="pres">
      <dgm:prSet presAssocID="{372574B8-F835-4FD6-AEB8-6D7B59152D45}" presName="textNode" presStyleLbl="node1" presStyleIdx="4" presStyleCnt="5">
        <dgm:presLayoutVars>
          <dgm:bulletEnabled val="1"/>
        </dgm:presLayoutVars>
      </dgm:prSet>
      <dgm:spPr/>
    </dgm:pt>
  </dgm:ptLst>
  <dgm:cxnLst>
    <dgm:cxn modelId="{163D9C66-B0BA-4741-9643-EB88C82A63E8}" srcId="{FE78B684-7B50-4AB5-9A1F-E3528958589C}" destId="{1FA9E4EA-9F32-49D8-B50D-01727D0FCD12}" srcOrd="3" destOrd="0" parTransId="{55FBF0E3-C89F-445D-A02C-A9A3124EBEC3}" sibTransId="{D35E98F6-7120-4630-A442-ABCAD746974B}"/>
    <dgm:cxn modelId="{BCBC616E-DBC3-448F-9EF5-77B26664C02C}" type="presOf" srcId="{D48A5BE3-CF2D-4C8B-99CD-80F7A0AFD673}" destId="{6A8E3DE1-8BCC-4448-8EEF-31487492921E}" srcOrd="0" destOrd="0" presId="urn:microsoft.com/office/officeart/2005/8/layout/hProcess9"/>
    <dgm:cxn modelId="{DEC8544F-ECEA-4037-8303-64D556D4338D}" type="presOf" srcId="{882ABCE6-2FE0-4EEE-9A15-515B72BE8BCC}" destId="{28461201-2403-401D-9088-F453C0133F7D}" srcOrd="0" destOrd="0" presId="urn:microsoft.com/office/officeart/2005/8/layout/hProcess9"/>
    <dgm:cxn modelId="{60A5804F-6444-45A5-B68E-84098B68E5CD}" type="presOf" srcId="{1FA9E4EA-9F32-49D8-B50D-01727D0FCD12}" destId="{FB63E35D-B31E-4A80-8041-3AD6986BC383}" srcOrd="0" destOrd="0" presId="urn:microsoft.com/office/officeart/2005/8/layout/hProcess9"/>
    <dgm:cxn modelId="{D7622873-5AC4-4581-BF38-D105D2368C82}" srcId="{FE78B684-7B50-4AB5-9A1F-E3528958589C}" destId="{882ABCE6-2FE0-4EEE-9A15-515B72BE8BCC}" srcOrd="2" destOrd="0" parTransId="{9286D665-C601-4D0D-B0A9-8D06BFAB26E4}" sibTransId="{3DEA9AE5-0AA8-49FC-93D6-9D60FC4DB32A}"/>
    <dgm:cxn modelId="{C54C6F77-0588-4CDC-BFB9-6F13FAA2DDA4}" type="presOf" srcId="{372574B8-F835-4FD6-AEB8-6D7B59152D45}" destId="{C1489C39-A4B7-41C5-B313-08C107A3D334}" srcOrd="0" destOrd="0" presId="urn:microsoft.com/office/officeart/2005/8/layout/hProcess9"/>
    <dgm:cxn modelId="{EB4E869E-E0C3-43FB-AEDD-F798A39B1F66}" type="presOf" srcId="{FE78B684-7B50-4AB5-9A1F-E3528958589C}" destId="{8B75E409-FD86-454C-949A-95C570AFE5E6}" srcOrd="0" destOrd="0" presId="urn:microsoft.com/office/officeart/2005/8/layout/hProcess9"/>
    <dgm:cxn modelId="{F36D1DB2-D0AC-467B-AADE-1957E67CF33E}" srcId="{FE78B684-7B50-4AB5-9A1F-E3528958589C}" destId="{372574B8-F835-4FD6-AEB8-6D7B59152D45}" srcOrd="4" destOrd="0" parTransId="{6F0FB6D6-6082-4CB6-AC0D-6654CB66C6F1}" sibTransId="{56A1E99B-17C3-44F3-BE01-99E40B02CB35}"/>
    <dgm:cxn modelId="{57BFDFBA-3371-4309-9CAE-5906C6D79517}" type="presOf" srcId="{395873AD-94C5-429F-A64D-6D3D782FC2F0}" destId="{D8AA67DB-FD55-4902-B3A6-1BC53B95F4B4}" srcOrd="0" destOrd="0" presId="urn:microsoft.com/office/officeart/2005/8/layout/hProcess9"/>
    <dgm:cxn modelId="{4BC140BF-A8DB-4E1D-BEE2-DE52CB16048B}" srcId="{FE78B684-7B50-4AB5-9A1F-E3528958589C}" destId="{D48A5BE3-CF2D-4C8B-99CD-80F7A0AFD673}" srcOrd="0" destOrd="0" parTransId="{2E75CC5F-F893-488B-9A6D-61F00800F37B}" sibTransId="{DE895427-D1A6-4A4B-930D-629C077D9B6C}"/>
    <dgm:cxn modelId="{DBEA26ED-9D74-4FAE-B069-3305FC92474A}" srcId="{FE78B684-7B50-4AB5-9A1F-E3528958589C}" destId="{395873AD-94C5-429F-A64D-6D3D782FC2F0}" srcOrd="1" destOrd="0" parTransId="{B213A8EE-9948-453E-8271-6FB3E7389014}" sibTransId="{B175702E-F082-4CD7-80B0-E8085E8D691E}"/>
    <dgm:cxn modelId="{D8F665DE-4EC6-45FE-9F69-A87AB3641A38}" type="presParOf" srcId="{8B75E409-FD86-454C-949A-95C570AFE5E6}" destId="{42C7BAA6-09CA-4C62-8247-662A92904DE6}" srcOrd="0" destOrd="0" presId="urn:microsoft.com/office/officeart/2005/8/layout/hProcess9"/>
    <dgm:cxn modelId="{7329992D-9339-421D-9209-5A465A3AD9A5}" type="presParOf" srcId="{8B75E409-FD86-454C-949A-95C570AFE5E6}" destId="{DE31BC3A-86CC-4027-AB56-F5E7D274528F}" srcOrd="1" destOrd="0" presId="urn:microsoft.com/office/officeart/2005/8/layout/hProcess9"/>
    <dgm:cxn modelId="{EC844DB9-8D2A-40EF-957B-D53929373D20}" type="presParOf" srcId="{DE31BC3A-86CC-4027-AB56-F5E7D274528F}" destId="{6A8E3DE1-8BCC-4448-8EEF-31487492921E}" srcOrd="0" destOrd="0" presId="urn:microsoft.com/office/officeart/2005/8/layout/hProcess9"/>
    <dgm:cxn modelId="{D52FE58A-4578-409D-BADE-C945370D4235}" type="presParOf" srcId="{DE31BC3A-86CC-4027-AB56-F5E7D274528F}" destId="{391E124F-DA10-4A82-BCD1-A3AC2C98C83D}" srcOrd="1" destOrd="0" presId="urn:microsoft.com/office/officeart/2005/8/layout/hProcess9"/>
    <dgm:cxn modelId="{143A353C-D2B9-4B25-B983-3E41FA121899}" type="presParOf" srcId="{DE31BC3A-86CC-4027-AB56-F5E7D274528F}" destId="{D8AA67DB-FD55-4902-B3A6-1BC53B95F4B4}" srcOrd="2" destOrd="0" presId="urn:microsoft.com/office/officeart/2005/8/layout/hProcess9"/>
    <dgm:cxn modelId="{7A881BE5-4EEC-48B9-9F11-51FAC920FBD9}" type="presParOf" srcId="{DE31BC3A-86CC-4027-AB56-F5E7D274528F}" destId="{F40E8906-B4F1-47C4-ABCE-1EE005E747A1}" srcOrd="3" destOrd="0" presId="urn:microsoft.com/office/officeart/2005/8/layout/hProcess9"/>
    <dgm:cxn modelId="{EF635B94-99DA-4104-9CDE-7809F50C0A99}" type="presParOf" srcId="{DE31BC3A-86CC-4027-AB56-F5E7D274528F}" destId="{28461201-2403-401D-9088-F453C0133F7D}" srcOrd="4" destOrd="0" presId="urn:microsoft.com/office/officeart/2005/8/layout/hProcess9"/>
    <dgm:cxn modelId="{63F0A5D4-7DB9-4956-9B29-8A88E1662283}" type="presParOf" srcId="{DE31BC3A-86CC-4027-AB56-F5E7D274528F}" destId="{A626DC23-78F9-4D63-9D29-33E709022ABA}" srcOrd="5" destOrd="0" presId="urn:microsoft.com/office/officeart/2005/8/layout/hProcess9"/>
    <dgm:cxn modelId="{9AD783B8-2907-4AFD-89C7-DA000AD70393}" type="presParOf" srcId="{DE31BC3A-86CC-4027-AB56-F5E7D274528F}" destId="{FB63E35D-B31E-4A80-8041-3AD6986BC383}" srcOrd="6" destOrd="0" presId="urn:microsoft.com/office/officeart/2005/8/layout/hProcess9"/>
    <dgm:cxn modelId="{855F62B4-D55E-4A8E-AA71-0486FCFABE1F}" type="presParOf" srcId="{DE31BC3A-86CC-4027-AB56-F5E7D274528F}" destId="{B0BEB9A3-1A59-4883-9C91-EE8992A69818}" srcOrd="7" destOrd="0" presId="urn:microsoft.com/office/officeart/2005/8/layout/hProcess9"/>
    <dgm:cxn modelId="{B4B1F2F8-6CCF-4EB8-AA1E-2F6371359830}" type="presParOf" srcId="{DE31BC3A-86CC-4027-AB56-F5E7D274528F}" destId="{C1489C39-A4B7-41C5-B313-08C107A3D334}"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7BAA6-09CA-4C62-8247-662A92904DE6}">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8E3DE1-8BCC-4448-8EEF-31487492921E}">
      <dsp:nvSpPr>
        <dsp:cNvPr id="0" name=""/>
        <dsp:cNvSpPr/>
      </dsp:nvSpPr>
      <dsp:spPr>
        <a:xfrm>
          <a:off x="3616"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Stakeholders, ecosystem area, relationship between them</a:t>
          </a:r>
        </a:p>
      </dsp:txBody>
      <dsp:txXfrm>
        <a:off x="80805" y="1434977"/>
        <a:ext cx="1426846" cy="1656007"/>
      </dsp:txXfrm>
    </dsp:sp>
    <dsp:sp modelId="{D8AA67DB-FD55-4902-B3A6-1BC53B95F4B4}">
      <dsp:nvSpPr>
        <dsp:cNvPr id="0" name=""/>
        <dsp:cNvSpPr/>
      </dsp:nvSpPr>
      <dsp:spPr>
        <a:xfrm>
          <a:off x="1663902"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Structure and function of ecosystem. How to manage?</a:t>
          </a:r>
        </a:p>
      </dsp:txBody>
      <dsp:txXfrm>
        <a:off x="1741091" y="1434977"/>
        <a:ext cx="1426846" cy="1656007"/>
      </dsp:txXfrm>
    </dsp:sp>
    <dsp:sp modelId="{28461201-2403-401D-9088-F453C0133F7D}">
      <dsp:nvSpPr>
        <dsp:cNvPr id="0" name=""/>
        <dsp:cNvSpPr/>
      </dsp:nvSpPr>
      <dsp:spPr>
        <a:xfrm>
          <a:off x="3324187"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What are important economic issues?</a:t>
          </a:r>
        </a:p>
      </dsp:txBody>
      <dsp:txXfrm>
        <a:off x="3401376" y="1434977"/>
        <a:ext cx="1426846" cy="1656007"/>
      </dsp:txXfrm>
    </dsp:sp>
    <dsp:sp modelId="{FB63E35D-B31E-4A80-8041-3AD6986BC383}">
      <dsp:nvSpPr>
        <dsp:cNvPr id="0" name=""/>
        <dsp:cNvSpPr/>
      </dsp:nvSpPr>
      <dsp:spPr>
        <a:xfrm>
          <a:off x="4984473"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Impact of ecosystem on adjacent ecosystems</a:t>
          </a:r>
        </a:p>
      </dsp:txBody>
      <dsp:txXfrm>
        <a:off x="5061662" y="1434977"/>
        <a:ext cx="1426846" cy="1656007"/>
      </dsp:txXfrm>
    </dsp:sp>
    <dsp:sp modelId="{C1489C39-A4B7-41C5-B313-08C107A3D334}">
      <dsp:nvSpPr>
        <dsp:cNvPr id="0" name=""/>
        <dsp:cNvSpPr/>
      </dsp:nvSpPr>
      <dsp:spPr>
        <a:xfrm>
          <a:off x="6644759"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Long term goals and flexible strategies.</a:t>
          </a:r>
        </a:p>
      </dsp:txBody>
      <dsp:txXfrm>
        <a:off x="6721948" y="1434977"/>
        <a:ext cx="1426846" cy="16560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948D7F-DF85-4359-BC0C-91C4E553C158}"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FE340-900D-4514-A927-28FFF5320D6E}" type="slidenum">
              <a:rPr lang="en-GB" smtClean="0"/>
              <a:t>‹#›</a:t>
            </a:fld>
            <a:endParaRPr lang="en-GB"/>
          </a:p>
        </p:txBody>
      </p:sp>
    </p:spTree>
    <p:extLst>
      <p:ext uri="{BB962C8B-B14F-4D97-AF65-F5344CB8AC3E}">
        <p14:creationId xmlns:p14="http://schemas.microsoft.com/office/powerpoint/2010/main" val="359974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Good example is greenhouse gas regulation</a:t>
            </a:r>
          </a:p>
          <a:p>
            <a:r>
              <a:rPr lang="en-GB" dirty="0"/>
              <a:t>https://wle.cgiar.org/news/elinor-ostrom-%E2%80%9Cnon-tragedy-commons%E2%80%9D#:~:text=Ecologist%20Garrett%20Hardin%2C%20coined%20the,e.g.the%20overgrazing%20of%20pastures.&amp;text=She%20argued%20that%20common%20resources,close%20proximity%20to%20that%20resource.</a:t>
            </a:r>
          </a:p>
        </p:txBody>
      </p:sp>
      <p:sp>
        <p:nvSpPr>
          <p:cNvPr id="4" name="Slide Number Placeholder 3"/>
          <p:cNvSpPr>
            <a:spLocks noGrp="1"/>
          </p:cNvSpPr>
          <p:nvPr>
            <p:ph type="sldNum" sz="quarter" idx="10"/>
          </p:nvPr>
        </p:nvSpPr>
        <p:spPr/>
        <p:txBody>
          <a:bodyPr/>
          <a:lstStyle/>
          <a:p>
            <a:fld id="{556FE340-900D-4514-A927-28FFF5320D6E}" type="slidenum">
              <a:rPr lang="en-GB" smtClean="0"/>
              <a:t>5</a:t>
            </a:fld>
            <a:endParaRPr lang="en-GB"/>
          </a:p>
        </p:txBody>
      </p:sp>
    </p:spTree>
    <p:extLst>
      <p:ext uri="{BB962C8B-B14F-4D97-AF65-F5344CB8AC3E}">
        <p14:creationId xmlns:p14="http://schemas.microsoft.com/office/powerpoint/2010/main" val="261699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Natural capital</a:t>
            </a:r>
            <a:r>
              <a:rPr lang="en-GB" baseline="0" dirty="0"/>
              <a:t> assets e.g. air and water</a:t>
            </a:r>
            <a:endParaRPr lang="en-GB" dirty="0"/>
          </a:p>
        </p:txBody>
      </p:sp>
      <p:sp>
        <p:nvSpPr>
          <p:cNvPr id="4" name="Slide Number Placeholder 3"/>
          <p:cNvSpPr>
            <a:spLocks noGrp="1"/>
          </p:cNvSpPr>
          <p:nvPr>
            <p:ph type="sldNum" sz="quarter" idx="10"/>
          </p:nvPr>
        </p:nvSpPr>
        <p:spPr/>
        <p:txBody>
          <a:bodyPr/>
          <a:lstStyle/>
          <a:p>
            <a:fld id="{556FE340-900D-4514-A927-28FFF5320D6E}" type="slidenum">
              <a:rPr lang="en-GB" smtClean="0"/>
              <a:t>7</a:t>
            </a:fld>
            <a:endParaRPr lang="en-GB"/>
          </a:p>
        </p:txBody>
      </p:sp>
    </p:spTree>
    <p:extLst>
      <p:ext uri="{BB962C8B-B14F-4D97-AF65-F5344CB8AC3E}">
        <p14:creationId xmlns:p14="http://schemas.microsoft.com/office/powerpoint/2010/main" val="313858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81000" y="685800"/>
            <a:ext cx="6096000" cy="3429000"/>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rgbClr val="FFFF00"/>
                </a:solidFill>
                <a:latin typeface="Arial" panose="020B0604020202020204" pitchFamily="34" charset="0"/>
                <a:ea typeface="MS PGothic" panose="020B0600070205080204" pitchFamily="34" charset="-128"/>
              </a:defRPr>
            </a:lvl1pPr>
            <a:lvl2pPr marL="742950" indent="-285750">
              <a:defRPr sz="4400" b="1">
                <a:solidFill>
                  <a:srgbClr val="FFFF00"/>
                </a:solidFill>
                <a:latin typeface="Arial" panose="020B0604020202020204" pitchFamily="34" charset="0"/>
                <a:ea typeface="MS PGothic" panose="020B0600070205080204" pitchFamily="34" charset="-128"/>
              </a:defRPr>
            </a:lvl2pPr>
            <a:lvl3pPr marL="1143000" indent="-228600">
              <a:defRPr sz="4400" b="1">
                <a:solidFill>
                  <a:srgbClr val="FFFF00"/>
                </a:solidFill>
                <a:latin typeface="Arial" panose="020B0604020202020204" pitchFamily="34" charset="0"/>
                <a:ea typeface="MS PGothic" panose="020B0600070205080204" pitchFamily="34" charset="-128"/>
              </a:defRPr>
            </a:lvl3pPr>
            <a:lvl4pPr marL="1600200" indent="-228600">
              <a:defRPr sz="4400" b="1">
                <a:solidFill>
                  <a:srgbClr val="FFFF00"/>
                </a:solidFill>
                <a:latin typeface="Arial" panose="020B0604020202020204" pitchFamily="34" charset="0"/>
                <a:ea typeface="MS PGothic" panose="020B0600070205080204" pitchFamily="34" charset="-128"/>
              </a:defRPr>
            </a:lvl4pPr>
            <a:lvl5pPr marL="2057400" indent="-228600">
              <a:defRPr sz="4400" b="1">
                <a:solidFill>
                  <a:srgbClr val="FFFF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400" b="1">
                <a:solidFill>
                  <a:srgbClr val="FFFF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400" b="1">
                <a:solidFill>
                  <a:srgbClr val="FFFF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400" b="1">
                <a:solidFill>
                  <a:srgbClr val="FFFF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400" b="1">
                <a:solidFill>
                  <a:srgbClr val="FFFF00"/>
                </a:solidFill>
                <a:latin typeface="Arial" panose="020B0604020202020204" pitchFamily="34" charset="0"/>
                <a:ea typeface="MS PGothic" panose="020B0600070205080204" pitchFamily="34" charset="-128"/>
              </a:defRPr>
            </a:lvl9pPr>
          </a:lstStyle>
          <a:p>
            <a:fld id="{13D8186C-5D62-4787-BD3C-2E009B1C616D}" type="slidenum">
              <a:rPr lang="en-US" altLang="en-US" sz="1200" b="0">
                <a:solidFill>
                  <a:schemeClr val="tx1"/>
                </a:solidFill>
              </a:rPr>
              <a:pPr/>
              <a:t>8</a:t>
            </a:fld>
            <a:endParaRPr lang="en-US" altLang="en-US" sz="1200" b="0">
              <a:solidFill>
                <a:schemeClr val="tx1"/>
              </a:solidFill>
            </a:endParaRPr>
          </a:p>
        </p:txBody>
      </p:sp>
    </p:spTree>
    <p:extLst>
      <p:ext uri="{BB962C8B-B14F-4D97-AF65-F5344CB8AC3E}">
        <p14:creationId xmlns:p14="http://schemas.microsoft.com/office/powerpoint/2010/main" val="28200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Paraphrase the box p24</a:t>
            </a:r>
          </a:p>
        </p:txBody>
      </p:sp>
      <p:sp>
        <p:nvSpPr>
          <p:cNvPr id="4" name="Slide Number Placeholder 3"/>
          <p:cNvSpPr>
            <a:spLocks noGrp="1"/>
          </p:cNvSpPr>
          <p:nvPr>
            <p:ph type="sldNum" sz="quarter" idx="10"/>
          </p:nvPr>
        </p:nvSpPr>
        <p:spPr/>
        <p:txBody>
          <a:bodyPr/>
          <a:lstStyle/>
          <a:p>
            <a:fld id="{556FE340-900D-4514-A927-28FFF5320D6E}" type="slidenum">
              <a:rPr lang="en-GB" smtClean="0"/>
              <a:t>14</a:t>
            </a:fld>
            <a:endParaRPr lang="en-GB"/>
          </a:p>
        </p:txBody>
      </p:sp>
    </p:spTree>
    <p:extLst>
      <p:ext uri="{BB962C8B-B14F-4D97-AF65-F5344CB8AC3E}">
        <p14:creationId xmlns:p14="http://schemas.microsoft.com/office/powerpoint/2010/main" val="158751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38F50F-B91C-426E-AE4E-F38C5D08623E}"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B3837-3BB0-4823-9D9A-B8822A95407F}" type="slidenum">
              <a:rPr lang="en-GB" smtClean="0"/>
              <a:t>‹#›</a:t>
            </a:fld>
            <a:endParaRPr lang="en-GB"/>
          </a:p>
        </p:txBody>
      </p:sp>
    </p:spTree>
    <p:extLst>
      <p:ext uri="{BB962C8B-B14F-4D97-AF65-F5344CB8AC3E}">
        <p14:creationId xmlns:p14="http://schemas.microsoft.com/office/powerpoint/2010/main" val="361440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38F50F-B91C-426E-AE4E-F38C5D08623E}"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B3837-3BB0-4823-9D9A-B8822A95407F}" type="slidenum">
              <a:rPr lang="en-GB" smtClean="0"/>
              <a:t>‹#›</a:t>
            </a:fld>
            <a:endParaRPr lang="en-GB"/>
          </a:p>
        </p:txBody>
      </p:sp>
    </p:spTree>
    <p:extLst>
      <p:ext uri="{BB962C8B-B14F-4D97-AF65-F5344CB8AC3E}">
        <p14:creationId xmlns:p14="http://schemas.microsoft.com/office/powerpoint/2010/main" val="135221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38F50F-B91C-426E-AE4E-F38C5D08623E}"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B3837-3BB0-4823-9D9A-B8822A95407F}" type="slidenum">
              <a:rPr lang="en-GB" smtClean="0"/>
              <a:t>‹#›</a:t>
            </a:fld>
            <a:endParaRPr lang="en-GB"/>
          </a:p>
        </p:txBody>
      </p:sp>
    </p:spTree>
    <p:extLst>
      <p:ext uri="{BB962C8B-B14F-4D97-AF65-F5344CB8AC3E}">
        <p14:creationId xmlns:p14="http://schemas.microsoft.com/office/powerpoint/2010/main" val="615990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71528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188427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269835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38F50F-B91C-426E-AE4E-F38C5D08623E}"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B3837-3BB0-4823-9D9A-B8822A95407F}" type="slidenum">
              <a:rPr lang="en-GB" smtClean="0"/>
              <a:t>‹#›</a:t>
            </a:fld>
            <a:endParaRPr lang="en-GB"/>
          </a:p>
        </p:txBody>
      </p:sp>
    </p:spTree>
    <p:extLst>
      <p:ext uri="{BB962C8B-B14F-4D97-AF65-F5344CB8AC3E}">
        <p14:creationId xmlns:p14="http://schemas.microsoft.com/office/powerpoint/2010/main" val="28118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8F50F-B91C-426E-AE4E-F38C5D08623E}"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8B3837-3BB0-4823-9D9A-B8822A95407F}" type="slidenum">
              <a:rPr lang="en-GB" smtClean="0"/>
              <a:t>‹#›</a:t>
            </a:fld>
            <a:endParaRPr lang="en-GB"/>
          </a:p>
        </p:txBody>
      </p:sp>
    </p:spTree>
    <p:extLst>
      <p:ext uri="{BB962C8B-B14F-4D97-AF65-F5344CB8AC3E}">
        <p14:creationId xmlns:p14="http://schemas.microsoft.com/office/powerpoint/2010/main" val="212198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38F50F-B91C-426E-AE4E-F38C5D08623E}"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8B3837-3BB0-4823-9D9A-B8822A95407F}" type="slidenum">
              <a:rPr lang="en-GB" smtClean="0"/>
              <a:t>‹#›</a:t>
            </a:fld>
            <a:endParaRPr lang="en-GB"/>
          </a:p>
        </p:txBody>
      </p:sp>
    </p:spTree>
    <p:extLst>
      <p:ext uri="{BB962C8B-B14F-4D97-AF65-F5344CB8AC3E}">
        <p14:creationId xmlns:p14="http://schemas.microsoft.com/office/powerpoint/2010/main" val="354141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38F50F-B91C-426E-AE4E-F38C5D08623E}"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8B3837-3BB0-4823-9D9A-B8822A95407F}" type="slidenum">
              <a:rPr lang="en-GB" smtClean="0"/>
              <a:t>‹#›</a:t>
            </a:fld>
            <a:endParaRPr lang="en-GB"/>
          </a:p>
        </p:txBody>
      </p:sp>
    </p:spTree>
    <p:extLst>
      <p:ext uri="{BB962C8B-B14F-4D97-AF65-F5344CB8AC3E}">
        <p14:creationId xmlns:p14="http://schemas.microsoft.com/office/powerpoint/2010/main" val="154934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38F50F-B91C-426E-AE4E-F38C5D08623E}"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8B3837-3BB0-4823-9D9A-B8822A95407F}" type="slidenum">
              <a:rPr lang="en-GB" smtClean="0"/>
              <a:t>‹#›</a:t>
            </a:fld>
            <a:endParaRPr lang="en-GB"/>
          </a:p>
        </p:txBody>
      </p:sp>
    </p:spTree>
    <p:extLst>
      <p:ext uri="{BB962C8B-B14F-4D97-AF65-F5344CB8AC3E}">
        <p14:creationId xmlns:p14="http://schemas.microsoft.com/office/powerpoint/2010/main" val="88232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8F50F-B91C-426E-AE4E-F38C5D08623E}"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8B3837-3BB0-4823-9D9A-B8822A95407F}" type="slidenum">
              <a:rPr lang="en-GB" smtClean="0"/>
              <a:t>‹#›</a:t>
            </a:fld>
            <a:endParaRPr lang="en-GB"/>
          </a:p>
        </p:txBody>
      </p:sp>
    </p:spTree>
    <p:extLst>
      <p:ext uri="{BB962C8B-B14F-4D97-AF65-F5344CB8AC3E}">
        <p14:creationId xmlns:p14="http://schemas.microsoft.com/office/powerpoint/2010/main" val="92215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38F50F-B91C-426E-AE4E-F38C5D08623E}"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8B3837-3BB0-4823-9D9A-B8822A95407F}" type="slidenum">
              <a:rPr lang="en-GB" smtClean="0"/>
              <a:t>‹#›</a:t>
            </a:fld>
            <a:endParaRPr lang="en-GB"/>
          </a:p>
        </p:txBody>
      </p:sp>
    </p:spTree>
    <p:extLst>
      <p:ext uri="{BB962C8B-B14F-4D97-AF65-F5344CB8AC3E}">
        <p14:creationId xmlns:p14="http://schemas.microsoft.com/office/powerpoint/2010/main" val="334829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38F50F-B91C-426E-AE4E-F38C5D08623E}"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8B3837-3BB0-4823-9D9A-B8822A95407F}" type="slidenum">
              <a:rPr lang="en-GB" smtClean="0"/>
              <a:t>‹#›</a:t>
            </a:fld>
            <a:endParaRPr lang="en-GB"/>
          </a:p>
        </p:txBody>
      </p:sp>
    </p:spTree>
    <p:extLst>
      <p:ext uri="{BB962C8B-B14F-4D97-AF65-F5344CB8AC3E}">
        <p14:creationId xmlns:p14="http://schemas.microsoft.com/office/powerpoint/2010/main" val="177621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8F50F-B91C-426E-AE4E-F38C5D08623E}"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B3837-3BB0-4823-9D9A-B8822A95407F}" type="slidenum">
              <a:rPr lang="en-GB" smtClean="0"/>
              <a:t>‹#›</a:t>
            </a:fld>
            <a:endParaRPr lang="en-GB"/>
          </a:p>
        </p:txBody>
      </p:sp>
    </p:spTree>
    <p:extLst>
      <p:ext uri="{BB962C8B-B14F-4D97-AF65-F5344CB8AC3E}">
        <p14:creationId xmlns:p14="http://schemas.microsoft.com/office/powerpoint/2010/main" val="3934220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1241205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cosystemsknowledge.net/ecosystem_approach/communication"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3600" dirty="0">
                <a:solidFill>
                  <a:schemeClr val="bg1"/>
                </a:solidFill>
              </a:rPr>
              <a:t>Ecosystem services 1</a:t>
            </a: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88153137"/>
              </p:ext>
            </p:extLst>
          </p:nvPr>
        </p:nvGraphicFramePr>
        <p:xfrm>
          <a:off x="2078597" y="351910"/>
          <a:ext cx="8256499" cy="4129260"/>
        </p:xfrm>
        <a:graphic>
          <a:graphicData uri="http://schemas.openxmlformats.org/drawingml/2006/table">
            <a:tbl>
              <a:tblPr firstRow="1" bandRow="1">
                <a:tableStyleId>{69012ECD-51FC-41F1-AA8D-1B2483CD663E}</a:tableStyleId>
              </a:tblPr>
              <a:tblGrid>
                <a:gridCol w="3387987">
                  <a:extLst>
                    <a:ext uri="{9D8B030D-6E8A-4147-A177-3AD203B41FA5}">
                      <a16:colId xmlns:a16="http://schemas.microsoft.com/office/drawing/2014/main" val="20000"/>
                    </a:ext>
                  </a:extLst>
                </a:gridCol>
                <a:gridCol w="539833">
                  <a:extLst>
                    <a:ext uri="{9D8B030D-6E8A-4147-A177-3AD203B41FA5}">
                      <a16:colId xmlns:a16="http://schemas.microsoft.com/office/drawing/2014/main" val="20001"/>
                    </a:ext>
                  </a:extLst>
                </a:gridCol>
                <a:gridCol w="4328679">
                  <a:extLst>
                    <a:ext uri="{9D8B030D-6E8A-4147-A177-3AD203B41FA5}">
                      <a16:colId xmlns:a16="http://schemas.microsoft.com/office/drawing/2014/main" val="20002"/>
                    </a:ext>
                  </a:extLst>
                </a:gridCol>
              </a:tblGrid>
              <a:tr h="376198">
                <a:tc>
                  <a:txBody>
                    <a:bodyPr/>
                    <a:lstStyle/>
                    <a:p>
                      <a:pPr algn="ctr">
                        <a:spcBef>
                          <a:spcPts val="200"/>
                        </a:spcBef>
                      </a:pPr>
                      <a:r>
                        <a:rPr lang="en-GB" sz="2400" dirty="0">
                          <a:solidFill>
                            <a:schemeClr val="tx1"/>
                          </a:solidFill>
                          <a:latin typeface="+mn-lt"/>
                        </a:rPr>
                        <a:t>Ecosystem service</a:t>
                      </a: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200"/>
                        </a:spcBef>
                      </a:pPr>
                      <a:endParaRPr lang="en-GB" sz="2400" dirty="0">
                        <a:solidFill>
                          <a:schemeClr val="tx1"/>
                        </a:solidFill>
                        <a:latin typeface="+mn-lt"/>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200"/>
                        </a:spcBef>
                      </a:pPr>
                      <a:r>
                        <a:rPr lang="en-GB" sz="2400" dirty="0">
                          <a:solidFill>
                            <a:schemeClr val="tx1"/>
                          </a:solidFill>
                          <a:latin typeface="+mn-lt"/>
                        </a:rPr>
                        <a:t>Awareness</a:t>
                      </a:r>
                      <a:r>
                        <a:rPr lang="en-GB" sz="2400" baseline="0" dirty="0">
                          <a:solidFill>
                            <a:schemeClr val="tx1"/>
                          </a:solidFill>
                          <a:latin typeface="+mn-lt"/>
                        </a:rPr>
                        <a:t> of value</a:t>
                      </a:r>
                      <a:endParaRPr lang="en-GB" sz="2400" dirty="0">
                        <a:solidFill>
                          <a:schemeClr val="tx1"/>
                        </a:solidFill>
                        <a:latin typeface="+mn-lt"/>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68007">
                <a:tc>
                  <a:txBody>
                    <a:bodyPr/>
                    <a:lstStyle/>
                    <a:p>
                      <a:pPr marL="0" algn="l" defTabSz="914400" rtl="0" eaLnBrk="1" latinLnBrk="0" hangingPunct="1">
                        <a:spcBef>
                          <a:spcPts val="200"/>
                        </a:spcBef>
                      </a:pPr>
                      <a:r>
                        <a:rPr lang="en-GB" sz="2000" b="1" kern="1200" dirty="0">
                          <a:solidFill>
                            <a:schemeClr val="accent2"/>
                          </a:solidFill>
                          <a:latin typeface="+mn-lt"/>
                          <a:ea typeface="+mn-ea"/>
                          <a:cs typeface="+mn-cs"/>
                        </a:rPr>
                        <a:t>Cultural services</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2000" kern="1200" noProof="0" dirty="0">
                          <a:solidFill>
                            <a:srgbClr val="414042"/>
                          </a:solidFill>
                          <a:latin typeface="+mn-lt"/>
                          <a:ea typeface="+mn-ea"/>
                          <a:cs typeface="Arial" pitchFamily="34" charset="0"/>
                        </a:rPr>
                        <a:t>Aesthetics, landscape value</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2000" kern="1200" noProof="0" dirty="0">
                          <a:solidFill>
                            <a:srgbClr val="414042"/>
                          </a:solidFill>
                          <a:latin typeface="+mn-lt"/>
                          <a:ea typeface="+mn-ea"/>
                          <a:cs typeface="Arial" pitchFamily="34" charset="0"/>
                        </a:rPr>
                        <a:t>Recreation and tourism</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2000" kern="1200" noProof="0" dirty="0">
                          <a:solidFill>
                            <a:srgbClr val="414042"/>
                          </a:solidFill>
                          <a:latin typeface="+mn-lt"/>
                          <a:ea typeface="+mn-ea"/>
                          <a:cs typeface="Arial" pitchFamily="34" charset="0"/>
                        </a:rPr>
                        <a:t>Cultural values and inspirational values</a:t>
                      </a: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Bef>
                          <a:spcPts val="200"/>
                        </a:spcBef>
                      </a:pPr>
                      <a:endParaRPr lang="en-GB" sz="2000" kern="1200" baseline="0" dirty="0">
                        <a:solidFill>
                          <a:srgbClr val="414042"/>
                        </a:solidFill>
                        <a:latin typeface="+mn-lt"/>
                        <a:ea typeface="+mn-ea"/>
                        <a:cs typeface="+mn-cs"/>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spcBef>
                          <a:spcPts val="200"/>
                        </a:spcBef>
                      </a:pPr>
                      <a:endParaRPr lang="en-GB" sz="2000" kern="1200" dirty="0">
                        <a:solidFill>
                          <a:srgbClr val="414042"/>
                        </a:solidFill>
                        <a:latin typeface="+mn-lt"/>
                        <a:ea typeface="+mn-ea"/>
                        <a:cs typeface="+mn-cs"/>
                      </a:endParaRPr>
                    </a:p>
                    <a:p>
                      <a:pPr marL="0" algn="l" defTabSz="914400" rtl="0" eaLnBrk="1" latinLnBrk="0" hangingPunct="1">
                        <a:spcBef>
                          <a:spcPts val="200"/>
                        </a:spcBef>
                      </a:pPr>
                      <a:endParaRPr lang="en-GB" sz="2000" kern="1200" dirty="0">
                        <a:solidFill>
                          <a:srgbClr val="414042"/>
                        </a:solidFill>
                        <a:latin typeface="+mn-lt"/>
                        <a:ea typeface="+mn-ea"/>
                        <a:cs typeface="+mn-cs"/>
                      </a:endParaRPr>
                    </a:p>
                    <a:p>
                      <a:pPr marL="0" algn="l" defTabSz="914400" rtl="0" eaLnBrk="1" latinLnBrk="0" hangingPunct="1">
                        <a:spcBef>
                          <a:spcPts val="200"/>
                        </a:spcBef>
                      </a:pPr>
                      <a:r>
                        <a:rPr lang="en-GB" sz="2000" kern="1200" dirty="0">
                          <a:solidFill>
                            <a:srgbClr val="414042"/>
                          </a:solidFill>
                          <a:latin typeface="+mn-lt"/>
                          <a:ea typeface="+mn-ea"/>
                          <a:cs typeface="+mn-cs"/>
                        </a:rPr>
                        <a:t>Sometimes value implicit</a:t>
                      </a:r>
                      <a:r>
                        <a:rPr lang="en-GB" sz="2000" kern="1200" baseline="0" dirty="0">
                          <a:solidFill>
                            <a:srgbClr val="414042"/>
                          </a:solidFill>
                          <a:latin typeface="+mn-lt"/>
                          <a:ea typeface="+mn-ea"/>
                          <a:cs typeface="+mn-cs"/>
                        </a:rPr>
                        <a:t> in markets</a:t>
                      </a:r>
                    </a:p>
                    <a:p>
                      <a:pPr marL="0" algn="l" defTabSz="914400" rtl="0" eaLnBrk="1" latinLnBrk="0" hangingPunct="1">
                        <a:spcBef>
                          <a:spcPts val="200"/>
                        </a:spcBef>
                      </a:pPr>
                      <a:endParaRPr lang="en-GB" sz="2000" kern="1200" baseline="0" dirty="0">
                        <a:solidFill>
                          <a:srgbClr val="414042"/>
                        </a:solidFill>
                        <a:latin typeface="+mn-lt"/>
                        <a:ea typeface="+mn-ea"/>
                        <a:cs typeface="+mn-cs"/>
                      </a:endParaRPr>
                    </a:p>
                    <a:p>
                      <a:pPr marL="0" algn="l" defTabSz="914400" rtl="0" eaLnBrk="1" latinLnBrk="0" hangingPunct="1">
                        <a:spcBef>
                          <a:spcPts val="200"/>
                        </a:spcBef>
                      </a:pPr>
                      <a:endParaRPr lang="en-GB" sz="2000" kern="1200" baseline="0" dirty="0">
                        <a:solidFill>
                          <a:srgbClr val="414042"/>
                        </a:solidFill>
                        <a:latin typeface="+mn-lt"/>
                        <a:ea typeface="+mn-ea"/>
                        <a:cs typeface="+mn-cs"/>
                      </a:endParaRPr>
                    </a:p>
                    <a:p>
                      <a:pPr marL="0" algn="l" defTabSz="914400" rtl="0" eaLnBrk="1" latinLnBrk="0" hangingPunct="1">
                        <a:spcBef>
                          <a:spcPts val="200"/>
                        </a:spcBef>
                      </a:pPr>
                      <a:endParaRPr lang="en-GB" sz="2000" kern="1200" baseline="0" dirty="0">
                        <a:solidFill>
                          <a:srgbClr val="414042"/>
                        </a:solidFill>
                        <a:latin typeface="+mn-lt"/>
                        <a:ea typeface="+mn-ea"/>
                        <a:cs typeface="+mn-cs"/>
                      </a:endParaRPr>
                    </a:p>
                    <a:p>
                      <a:pPr marL="0" algn="l" defTabSz="914400" rtl="0" eaLnBrk="1" latinLnBrk="0" hangingPunct="1">
                        <a:spcBef>
                          <a:spcPts val="200"/>
                        </a:spcBef>
                      </a:pPr>
                      <a:r>
                        <a:rPr lang="en-GB" sz="2000" kern="1200" baseline="0" dirty="0">
                          <a:solidFill>
                            <a:srgbClr val="414042"/>
                          </a:solidFill>
                          <a:latin typeface="+mn-lt"/>
                          <a:ea typeface="+mn-ea"/>
                          <a:cs typeface="+mn-cs"/>
                        </a:rPr>
                        <a:t>Values are rarely calculated</a:t>
                      </a: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65645">
                <a:tc>
                  <a:txBody>
                    <a:bodyPr/>
                    <a:lstStyle/>
                    <a:p>
                      <a:pPr marL="0" algn="l" defTabSz="914400" rtl="0" eaLnBrk="1" latinLnBrk="0" hangingPunct="1">
                        <a:spcBef>
                          <a:spcPts val="200"/>
                        </a:spcBef>
                      </a:pPr>
                      <a:r>
                        <a:rPr lang="en-GB" sz="2000" b="1" kern="1200" dirty="0">
                          <a:solidFill>
                            <a:schemeClr val="accent2"/>
                          </a:solidFill>
                          <a:latin typeface="+mn-lt"/>
                          <a:ea typeface="+mn-ea"/>
                          <a:cs typeface="+mn-cs"/>
                        </a:rPr>
                        <a:t>Supporting services</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2000" kern="1200" noProof="0" dirty="0">
                          <a:solidFill>
                            <a:srgbClr val="414042"/>
                          </a:solidFill>
                          <a:latin typeface="+mn-lt"/>
                          <a:ea typeface="+mn-ea"/>
                          <a:cs typeface="Arial" pitchFamily="34" charset="0"/>
                        </a:rPr>
                        <a:t>Soil formation</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2000" kern="1200" noProof="0" dirty="0">
                          <a:solidFill>
                            <a:srgbClr val="414042"/>
                          </a:solidFill>
                          <a:latin typeface="+mn-lt"/>
                          <a:ea typeface="+mn-ea"/>
                          <a:cs typeface="Arial" pitchFamily="34" charset="0"/>
                        </a:rPr>
                        <a:t>Nutrient</a:t>
                      </a:r>
                      <a:r>
                        <a:rPr lang="en-GB" sz="2000" kern="1200" baseline="0" noProof="0" dirty="0">
                          <a:solidFill>
                            <a:srgbClr val="414042"/>
                          </a:solidFill>
                          <a:latin typeface="+mn-lt"/>
                          <a:ea typeface="+mn-ea"/>
                          <a:cs typeface="Arial" pitchFamily="34" charset="0"/>
                        </a:rPr>
                        <a:t> cycling</a:t>
                      </a:r>
                      <a:endParaRPr lang="en-GB" sz="2000" kern="1200" noProof="0" dirty="0">
                        <a:solidFill>
                          <a:srgbClr val="414042"/>
                        </a:solidFill>
                        <a:latin typeface="+mn-lt"/>
                        <a:ea typeface="+mn-ea"/>
                        <a:cs typeface="Arial" pitchFamily="34"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Bef>
                          <a:spcPts val="200"/>
                        </a:spcBef>
                      </a:pPr>
                      <a:endParaRPr lang="en-GB" sz="2000" kern="1200" dirty="0">
                        <a:solidFill>
                          <a:srgbClr val="414042"/>
                        </a:solidFill>
                        <a:latin typeface="+mn-lt"/>
                        <a:ea typeface="+mn-ea"/>
                        <a:cs typeface="+mn-cs"/>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spcBef>
                          <a:spcPts val="200"/>
                        </a:spcBef>
                      </a:pPr>
                      <a:endParaRPr lang="en-GB" sz="2000" kern="1200" dirty="0">
                        <a:solidFill>
                          <a:srgbClr val="414042"/>
                        </a:solidFill>
                        <a:latin typeface="+mn-lt"/>
                        <a:ea typeface="+mn-ea"/>
                        <a:cs typeface="+mn-cs"/>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9248">
                <a:tc>
                  <a:txBody>
                    <a:bodyPr/>
                    <a:lstStyle/>
                    <a:p>
                      <a:pPr marL="0" algn="l" defTabSz="914400" rtl="0" eaLnBrk="1" latinLnBrk="0" hangingPunct="1">
                        <a:spcBef>
                          <a:spcPts val="200"/>
                        </a:spcBef>
                      </a:pPr>
                      <a:endParaRPr lang="en-GB" sz="2000" kern="1200" noProof="0" dirty="0">
                        <a:solidFill>
                          <a:srgbClr val="414042"/>
                        </a:solidFill>
                        <a:latin typeface="+mn-lt"/>
                        <a:ea typeface="+mn-ea"/>
                        <a:cs typeface="Arial" pitchFamily="34" charset="0"/>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Bef>
                          <a:spcPts val="200"/>
                        </a:spcBef>
                      </a:pPr>
                      <a:endParaRPr lang="en-GB" sz="2000" kern="1200" dirty="0">
                        <a:solidFill>
                          <a:srgbClr val="414042"/>
                        </a:solidFill>
                        <a:latin typeface="+mn-lt"/>
                        <a:ea typeface="+mn-ea"/>
                        <a:cs typeface="+mn-cs"/>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spcBef>
                          <a:spcPts val="200"/>
                        </a:spcBef>
                      </a:pPr>
                      <a:endParaRPr lang="en-GB" sz="2000" kern="1200" dirty="0">
                        <a:solidFill>
                          <a:srgbClr val="414042"/>
                        </a:solidFill>
                        <a:latin typeface="+mn-lt"/>
                        <a:ea typeface="+mn-ea"/>
                        <a:cs typeface="+mn-cs"/>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5" name="Rectangle 4"/>
          <p:cNvSpPr/>
          <p:nvPr/>
        </p:nvSpPr>
        <p:spPr>
          <a:xfrm>
            <a:off x="6302647" y="4296868"/>
            <a:ext cx="4032448" cy="1224136"/>
          </a:xfrm>
          <a:prstGeom prst="rect">
            <a:avLst/>
          </a:prstGeom>
          <a:solidFill>
            <a:schemeClr val="bg1"/>
          </a:solid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100"/>
              </a:spcBef>
            </a:pPr>
            <a:r>
              <a:rPr lang="en-GB" b="1" dirty="0">
                <a:solidFill>
                  <a:schemeClr val="tx1"/>
                </a:solidFill>
              </a:rPr>
              <a:t>Decision making is biased towards short term economic benefits as the (long-term) value of ecosystem services is poorly understood</a:t>
            </a:r>
          </a:p>
        </p:txBody>
      </p:sp>
      <p:sp>
        <p:nvSpPr>
          <p:cNvPr id="6" name="Right Brace 5"/>
          <p:cNvSpPr/>
          <p:nvPr/>
        </p:nvSpPr>
        <p:spPr>
          <a:xfrm>
            <a:off x="5501205" y="1196752"/>
            <a:ext cx="288032" cy="792088"/>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5501205" y="2276872"/>
            <a:ext cx="288032" cy="1800200"/>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 Box 8"/>
          <p:cNvSpPr txBox="1">
            <a:spLocks noChangeArrowheads="1"/>
          </p:cNvSpPr>
          <p:nvPr>
            <p:custDataLst>
              <p:tags r:id="rId1"/>
            </p:custDataLst>
          </p:nvPr>
        </p:nvSpPr>
        <p:spPr bwMode="auto">
          <a:xfrm>
            <a:off x="2490266" y="5863946"/>
            <a:ext cx="7701482" cy="198253"/>
          </a:xfrm>
          <a:prstGeom prst="rect">
            <a:avLst/>
          </a:prstGeom>
          <a:noFill/>
          <a:ln w="6350">
            <a:noFill/>
            <a:miter lim="800000"/>
            <a:headEnd type="none" w="sm" len="sm"/>
            <a:tailEnd type="none" w="sm" len="sm"/>
          </a:ln>
          <a:effectLst/>
        </p:spPr>
        <p:txBody>
          <a:bodyPr wrap="square" lIns="0" tIns="0" rIns="0" bIns="0" anchor="b">
            <a:noAutofit/>
          </a:bodyPr>
          <a:lstStyle/>
          <a:p>
            <a:pPr marL="450850" indent="-450850" defTabSz="762000" eaLnBrk="0" hangingPunct="0">
              <a:spcBef>
                <a:spcPts val="200"/>
              </a:spcBef>
              <a:tabLst>
                <a:tab pos="447675" algn="l"/>
              </a:tabLst>
            </a:pPr>
            <a:r>
              <a:rPr lang="en-GB" sz="1000" dirty="0">
                <a:solidFill>
                  <a:srgbClr val="7F7F7F"/>
                </a:solidFill>
                <a:cs typeface="Arial" pitchFamily="34" charset="0"/>
              </a:rPr>
              <a:t>Source:	 Adapted from Patrick ten Brink, TEEB</a:t>
            </a:r>
          </a:p>
        </p:txBody>
      </p:sp>
    </p:spTree>
    <p:extLst>
      <p:ext uri="{BB962C8B-B14F-4D97-AF65-F5344CB8AC3E}">
        <p14:creationId xmlns:p14="http://schemas.microsoft.com/office/powerpoint/2010/main" val="218095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856" y="-90264"/>
            <a:ext cx="8229600" cy="1143000"/>
          </a:xfrm>
        </p:spPr>
        <p:txBody>
          <a:bodyPr>
            <a:noAutofit/>
          </a:bodyPr>
          <a:lstStyle/>
          <a:p>
            <a:r>
              <a:rPr lang="en-GB" sz="3200" dirty="0"/>
              <a:t>Millennium Ecosystem Assessment (2005)</a:t>
            </a:r>
          </a:p>
        </p:txBody>
      </p:sp>
      <p:sp>
        <p:nvSpPr>
          <p:cNvPr id="3" name="Content Placeholder 2"/>
          <p:cNvSpPr>
            <a:spLocks noGrp="1"/>
          </p:cNvSpPr>
          <p:nvPr>
            <p:ph idx="1"/>
          </p:nvPr>
        </p:nvSpPr>
        <p:spPr>
          <a:xfrm>
            <a:off x="1981200" y="1052736"/>
            <a:ext cx="8229600" cy="5616624"/>
          </a:xfrm>
        </p:spPr>
        <p:txBody>
          <a:bodyPr>
            <a:normAutofit/>
          </a:bodyPr>
          <a:lstStyle/>
          <a:p>
            <a:pPr>
              <a:lnSpc>
                <a:spcPct val="150000"/>
              </a:lnSpc>
            </a:pPr>
            <a:r>
              <a:rPr lang="en-GB" sz="2400" dirty="0"/>
              <a:t>Evidence of ongoing degradation of ES.</a:t>
            </a:r>
          </a:p>
          <a:p>
            <a:pPr>
              <a:lnSpc>
                <a:spcPct val="150000"/>
              </a:lnSpc>
            </a:pPr>
            <a:r>
              <a:rPr lang="en-GB" sz="2400" dirty="0"/>
              <a:t>Need to incorporate value of ES into decision making.</a:t>
            </a:r>
          </a:p>
          <a:p>
            <a:pPr>
              <a:lnSpc>
                <a:spcPct val="150000"/>
              </a:lnSpc>
            </a:pPr>
            <a:r>
              <a:rPr lang="en-GB" sz="2400" dirty="0"/>
              <a:t>Points out the problem that some ecosystem services increase such as timber and food, but others decrease such as genetic resources, flood control, pollination.</a:t>
            </a:r>
          </a:p>
          <a:p>
            <a:pPr>
              <a:lnSpc>
                <a:spcPct val="150000"/>
              </a:lnSpc>
            </a:pPr>
            <a:r>
              <a:rPr lang="en-GB" sz="2400" dirty="0"/>
              <a:t>Very narrow focus on some ES can lead to regime shifts with sudden losses of other ES.</a:t>
            </a:r>
          </a:p>
          <a:p>
            <a:pPr>
              <a:lnSpc>
                <a:spcPct val="150000"/>
              </a:lnSpc>
            </a:pPr>
            <a:r>
              <a:rPr lang="en-GB" sz="2400" dirty="0"/>
              <a:t>Need to manage many simultaneously.</a:t>
            </a:r>
          </a:p>
          <a:p>
            <a:pPr>
              <a:lnSpc>
                <a:spcPct val="150000"/>
              </a:lnSpc>
            </a:pPr>
            <a:r>
              <a:rPr lang="en-GB" sz="2400" dirty="0"/>
              <a:t>Demand for almost all ES is increasing.</a:t>
            </a:r>
          </a:p>
        </p:txBody>
      </p:sp>
    </p:spTree>
    <p:extLst>
      <p:ext uri="{BB962C8B-B14F-4D97-AF65-F5344CB8AC3E}">
        <p14:creationId xmlns:p14="http://schemas.microsoft.com/office/powerpoint/2010/main" val="425196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gene-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35560" y="44624"/>
            <a:ext cx="7920880" cy="68360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8594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gene-fig-appA1a-foodp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47528" y="332656"/>
            <a:ext cx="6606708" cy="6408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23960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0" y="61127"/>
            <a:ext cx="7992888" cy="679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99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0622"/>
            <a:ext cx="8229600" cy="634082"/>
          </a:xfrm>
        </p:spPr>
        <p:txBody>
          <a:bodyPr>
            <a:normAutofit fontScale="90000"/>
          </a:bodyPr>
          <a:lstStyle/>
          <a:p>
            <a:r>
              <a:rPr lang="en-GB" sz="3600" dirty="0"/>
              <a:t>The Ecosystem Approach- Convention on Biological Diversity (CBD)</a:t>
            </a:r>
          </a:p>
        </p:txBody>
      </p:sp>
      <p:sp>
        <p:nvSpPr>
          <p:cNvPr id="3" name="Content Placeholder 2"/>
          <p:cNvSpPr>
            <a:spLocks noGrp="1"/>
          </p:cNvSpPr>
          <p:nvPr>
            <p:ph idx="1"/>
          </p:nvPr>
        </p:nvSpPr>
        <p:spPr>
          <a:xfrm>
            <a:off x="2063552" y="4221089"/>
            <a:ext cx="8229600" cy="4525963"/>
          </a:xfrm>
        </p:spPr>
        <p:txBody>
          <a:bodyPr>
            <a:normAutofit/>
          </a:bodyPr>
          <a:lstStyle/>
          <a:p>
            <a:r>
              <a:rPr lang="en-GB" sz="2200" dirty="0"/>
              <a:t>Strategy for integrated management of land, water and living resources that promotes conservation and sustainable use.</a:t>
            </a:r>
          </a:p>
          <a:p>
            <a:r>
              <a:rPr lang="en-GB" sz="2200" dirty="0"/>
              <a:t>Humans are an integral part of many ecosystems.</a:t>
            </a:r>
          </a:p>
          <a:p>
            <a:r>
              <a:rPr lang="en-GB" sz="2200" dirty="0"/>
              <a:t>Need to understand ALL the effects of a change on an ecosystem.</a:t>
            </a:r>
          </a:p>
          <a:p>
            <a:r>
              <a:rPr lang="en-GB" sz="2200" dirty="0"/>
              <a:t>Need a pragmatic classification of ecosystem boundaries.</a:t>
            </a:r>
          </a:p>
        </p:txBody>
      </p:sp>
      <p:sp>
        <p:nvSpPr>
          <p:cNvPr id="4" name="TextBox 3"/>
          <p:cNvSpPr txBox="1"/>
          <p:nvPr/>
        </p:nvSpPr>
        <p:spPr>
          <a:xfrm>
            <a:off x="8675044" y="6546830"/>
            <a:ext cx="1885453" cy="338554"/>
          </a:xfrm>
          <a:prstGeom prst="rect">
            <a:avLst/>
          </a:prstGeom>
          <a:noFill/>
        </p:spPr>
        <p:txBody>
          <a:bodyPr wrap="none" rtlCol="0">
            <a:spAutoFit/>
          </a:bodyPr>
          <a:lstStyle/>
          <a:p>
            <a:r>
              <a:rPr lang="en-GB" sz="1600" dirty="0"/>
              <a:t>cbd.int/ecosystem/</a:t>
            </a:r>
          </a:p>
        </p:txBody>
      </p:sp>
      <p:pic>
        <p:nvPicPr>
          <p:cNvPr id="6146" name="Picture 2" descr="https://ecosystemsknowledge.net/sites/default/files/wp-content/uploads/EKN-EcosystemApproach-Infographic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308" y="1196752"/>
            <a:ext cx="3223868" cy="30175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47528" y="6525345"/>
            <a:ext cx="6696744" cy="307777"/>
          </a:xfrm>
          <a:prstGeom prst="rect">
            <a:avLst/>
          </a:prstGeom>
        </p:spPr>
        <p:txBody>
          <a:bodyPr wrap="square">
            <a:spAutoFit/>
          </a:bodyPr>
          <a:lstStyle/>
          <a:p>
            <a:r>
              <a:rPr lang="en-GB" sz="1400" dirty="0">
                <a:hlinkClick r:id="rId3"/>
              </a:rPr>
              <a:t>https://ecosystemsknowledge.net/ecosystem_approach/communication</a:t>
            </a:r>
            <a:endParaRPr lang="en-GB" sz="1400" dirty="0"/>
          </a:p>
        </p:txBody>
      </p:sp>
    </p:spTree>
    <p:extLst>
      <p:ext uri="{BB962C8B-B14F-4D97-AF65-F5344CB8AC3E}">
        <p14:creationId xmlns:p14="http://schemas.microsoft.com/office/powerpoint/2010/main" val="2111383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Implementation of ecosystem approach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445664"/>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8280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42" name="Picture 2" descr="https://ecosystemsknowledge.net/sites/default/files/wp-content/uploads/EKN_examples-vision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102"/>
            <a:ext cx="9187088" cy="680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53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DGs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958" y="692696"/>
            <a:ext cx="9693850" cy="57606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31504" y="6453336"/>
            <a:ext cx="8856984" cy="369332"/>
          </a:xfrm>
          <a:prstGeom prst="rect">
            <a:avLst/>
          </a:prstGeom>
        </p:spPr>
        <p:txBody>
          <a:bodyPr wrap="square">
            <a:spAutoFit/>
          </a:bodyPr>
          <a:lstStyle/>
          <a:p>
            <a:r>
              <a:rPr lang="en-GB" dirty="0">
                <a:hlinkClick r:id="rId3"/>
              </a:rPr>
              <a:t>https://www.un.org/sustainabledevelopment/sustainable-development-goals/</a:t>
            </a:r>
            <a:endParaRPr lang="en-GB" dirty="0"/>
          </a:p>
        </p:txBody>
      </p:sp>
    </p:spTree>
    <p:extLst>
      <p:ext uri="{BB962C8B-B14F-4D97-AF65-F5344CB8AC3E}">
        <p14:creationId xmlns:p14="http://schemas.microsoft.com/office/powerpoint/2010/main" val="372278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706090"/>
          </a:xfrm>
        </p:spPr>
        <p:txBody>
          <a:bodyPr>
            <a:normAutofit/>
          </a:bodyPr>
          <a:lstStyle/>
          <a:p>
            <a:r>
              <a:rPr lang="en-GB" sz="3600" dirty="0"/>
              <a:t>Multifunctionality</a:t>
            </a:r>
          </a:p>
        </p:txBody>
      </p:sp>
      <p:sp>
        <p:nvSpPr>
          <p:cNvPr id="3" name="Content Placeholder 2"/>
          <p:cNvSpPr>
            <a:spLocks noGrp="1"/>
          </p:cNvSpPr>
          <p:nvPr>
            <p:ph idx="1"/>
          </p:nvPr>
        </p:nvSpPr>
        <p:spPr>
          <a:xfrm>
            <a:off x="1981200" y="980728"/>
            <a:ext cx="8229600" cy="5760640"/>
          </a:xfrm>
        </p:spPr>
        <p:txBody>
          <a:bodyPr>
            <a:normAutofit fontScale="77500" lnSpcReduction="20000"/>
          </a:bodyPr>
          <a:lstStyle/>
          <a:p>
            <a:r>
              <a:rPr lang="en-GB" dirty="0"/>
              <a:t>A way of combining many types of ecosystem function to assess ecosystem health.</a:t>
            </a:r>
          </a:p>
          <a:p>
            <a:endParaRPr lang="en-GB" dirty="0"/>
          </a:p>
          <a:p>
            <a:r>
              <a:rPr lang="en-GB" dirty="0"/>
              <a:t>Can find out if an ecosystem is degrading or improving, especially in response to disturbance.</a:t>
            </a:r>
          </a:p>
          <a:p>
            <a:endParaRPr lang="en-GB" dirty="0"/>
          </a:p>
          <a:p>
            <a:r>
              <a:rPr lang="en-GB" dirty="0"/>
              <a:t>Can compare different ecosystems.</a:t>
            </a:r>
          </a:p>
          <a:p>
            <a:endParaRPr lang="en-GB" dirty="0"/>
          </a:p>
          <a:p>
            <a:r>
              <a:rPr lang="en-GB" dirty="0"/>
              <a:t>Can use at landscape scale.</a:t>
            </a:r>
          </a:p>
          <a:p>
            <a:endParaRPr lang="en-GB" dirty="0"/>
          </a:p>
          <a:p>
            <a:r>
              <a:rPr lang="en-GB" dirty="0"/>
              <a:t>Useful for Ecosystem Assessments, Ecosystem Approach, Sustainable Development Goals.</a:t>
            </a:r>
          </a:p>
          <a:p>
            <a:endParaRPr lang="en-GB" dirty="0"/>
          </a:p>
          <a:p>
            <a:r>
              <a:rPr lang="en-GB" dirty="0"/>
              <a:t>Ways to measure: z-score (standardisation), thresholds (number of functions that pass threshold). </a:t>
            </a:r>
          </a:p>
        </p:txBody>
      </p:sp>
    </p:spTree>
    <p:extLst>
      <p:ext uri="{BB962C8B-B14F-4D97-AF65-F5344CB8AC3E}">
        <p14:creationId xmlns:p14="http://schemas.microsoft.com/office/powerpoint/2010/main" val="198767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171400"/>
            <a:ext cx="7772400" cy="1082551"/>
          </a:xfrm>
        </p:spPr>
        <p:txBody>
          <a:bodyPr>
            <a:normAutofit/>
          </a:bodyPr>
          <a:lstStyle/>
          <a:p>
            <a:r>
              <a:rPr lang="en-GB" sz="4000" dirty="0"/>
              <a:t>Ecosystem services 1</a:t>
            </a:r>
          </a:p>
        </p:txBody>
      </p:sp>
      <p:sp>
        <p:nvSpPr>
          <p:cNvPr id="3" name="Subtitle 2"/>
          <p:cNvSpPr>
            <a:spLocks noGrp="1"/>
          </p:cNvSpPr>
          <p:nvPr>
            <p:ph type="subTitle" idx="1"/>
          </p:nvPr>
        </p:nvSpPr>
        <p:spPr>
          <a:xfrm>
            <a:off x="2863552" y="6259760"/>
            <a:ext cx="6400800" cy="697632"/>
          </a:xfrm>
        </p:spPr>
        <p:txBody>
          <a:bodyPr/>
          <a:lstStyle/>
          <a:p>
            <a:r>
              <a:rPr lang="en-GB" dirty="0"/>
              <a:t>Lecture 13</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572" y="836714"/>
            <a:ext cx="7696853" cy="532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519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243408"/>
            <a:ext cx="8435280" cy="1143000"/>
          </a:xfrm>
        </p:spPr>
        <p:txBody>
          <a:bodyPr>
            <a:noAutofit/>
          </a:bodyPr>
          <a:lstStyle/>
          <a:p>
            <a:r>
              <a:rPr lang="en-GB" sz="3200" dirty="0"/>
              <a:t>Does biodiversity increase multifunctionality?</a:t>
            </a:r>
          </a:p>
        </p:txBody>
      </p:sp>
      <p:sp>
        <p:nvSpPr>
          <p:cNvPr id="3" name="Content Placeholder 2"/>
          <p:cNvSpPr>
            <a:spLocks noGrp="1"/>
          </p:cNvSpPr>
          <p:nvPr>
            <p:ph idx="1"/>
          </p:nvPr>
        </p:nvSpPr>
        <p:spPr/>
        <p:txBody>
          <a:bodyPr/>
          <a:lstStyle/>
          <a:p>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836713"/>
            <a:ext cx="7518477" cy="567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56041" y="6473920"/>
            <a:ext cx="3954929" cy="369332"/>
          </a:xfrm>
          <a:prstGeom prst="rect">
            <a:avLst/>
          </a:prstGeom>
          <a:noFill/>
        </p:spPr>
        <p:txBody>
          <a:bodyPr wrap="none" rtlCol="0">
            <a:spAutoFit/>
          </a:bodyPr>
          <a:lstStyle/>
          <a:p>
            <a:r>
              <a:rPr lang="en-GB" dirty="0" err="1"/>
              <a:t>Pascari</a:t>
            </a:r>
            <a:r>
              <a:rPr lang="en-GB" dirty="0"/>
              <a:t> et al. (2013) PNAS – z-score</a:t>
            </a:r>
          </a:p>
        </p:txBody>
      </p:sp>
    </p:spTree>
    <p:extLst>
      <p:ext uri="{BB962C8B-B14F-4D97-AF65-F5344CB8AC3E}">
        <p14:creationId xmlns:p14="http://schemas.microsoft.com/office/powerpoint/2010/main" val="3609444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981200" y="5157192"/>
            <a:ext cx="8229600" cy="1440160"/>
          </a:xfrm>
        </p:spPr>
        <p:txBody>
          <a:bodyPr>
            <a:normAutofit lnSpcReduction="10000"/>
          </a:bodyPr>
          <a:lstStyle/>
          <a:p>
            <a:pPr marL="0" indent="0">
              <a:buNone/>
            </a:pPr>
            <a:r>
              <a:rPr lang="en-GB" sz="2000" dirty="0"/>
              <a:t>Tree planting example using modified threshold approach.</a:t>
            </a:r>
          </a:p>
          <a:p>
            <a:pPr marL="0" indent="0">
              <a:buNone/>
            </a:pPr>
            <a:r>
              <a:rPr lang="en-GB" sz="2000" dirty="0"/>
              <a:t>Thresholds assume go from no benefit to full benefit at a certain level.</a:t>
            </a:r>
          </a:p>
          <a:p>
            <a:pPr marL="0" indent="0">
              <a:buNone/>
            </a:pPr>
            <a:r>
              <a:rPr lang="en-GB" sz="2000" dirty="0"/>
              <a:t>Different stakeholders have different priorities:</a:t>
            </a:r>
          </a:p>
          <a:p>
            <a:pPr marL="0" indent="0">
              <a:buNone/>
            </a:pPr>
            <a:r>
              <a:rPr lang="en-GB" sz="2000" dirty="0"/>
              <a:t>Timber production, biodiversity, water supply, carbon sequestration.</a:t>
            </a:r>
          </a:p>
        </p:txBody>
      </p:sp>
      <p:pic>
        <p:nvPicPr>
          <p:cNvPr id="12290" name="Picture 2" descr="https://media.springernature.com/relative-r300-703_m1050/springer-static/image/art%3A10.1038%2Fs41559-017-0461-7/MediaObjects/41559_2017_461_Figc_HTM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5" y="188640"/>
            <a:ext cx="8832419"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680176" y="0"/>
            <a:ext cx="2987824" cy="26009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665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648072"/>
          </a:xfrm>
        </p:spPr>
        <p:txBody>
          <a:bodyPr>
            <a:normAutofit/>
          </a:bodyPr>
          <a:lstStyle/>
          <a:p>
            <a:r>
              <a:rPr lang="en-GB" sz="3600" dirty="0"/>
              <a:t>Summary</a:t>
            </a:r>
          </a:p>
        </p:txBody>
      </p:sp>
      <p:sp>
        <p:nvSpPr>
          <p:cNvPr id="3" name="Content Placeholder 2"/>
          <p:cNvSpPr>
            <a:spLocks noGrp="1"/>
          </p:cNvSpPr>
          <p:nvPr>
            <p:ph idx="1"/>
          </p:nvPr>
        </p:nvSpPr>
        <p:spPr>
          <a:xfrm>
            <a:off x="1981200" y="908720"/>
            <a:ext cx="8229600" cy="5949280"/>
          </a:xfrm>
        </p:spPr>
        <p:txBody>
          <a:bodyPr>
            <a:noAutofit/>
          </a:bodyPr>
          <a:lstStyle/>
          <a:p>
            <a:pPr>
              <a:lnSpc>
                <a:spcPct val="170000"/>
              </a:lnSpc>
            </a:pPr>
            <a:r>
              <a:rPr lang="en-GB" sz="2300" dirty="0"/>
              <a:t>Ecosystem services are the benefits people get from ecosystems. </a:t>
            </a:r>
          </a:p>
          <a:p>
            <a:pPr>
              <a:lnSpc>
                <a:spcPct val="170000"/>
              </a:lnSpc>
            </a:pPr>
            <a:r>
              <a:rPr lang="en-GB" sz="2300" dirty="0"/>
              <a:t>They are categorised into four groups: provisioning, regulating, cultural and supporting.</a:t>
            </a:r>
          </a:p>
          <a:p>
            <a:pPr>
              <a:lnSpc>
                <a:spcPct val="170000"/>
              </a:lnSpc>
            </a:pPr>
            <a:r>
              <a:rPr lang="en-GB" sz="2300" dirty="0"/>
              <a:t>There are many global initiatives to maintain or improve ecosystems to deliver ecosystem services.</a:t>
            </a:r>
          </a:p>
          <a:p>
            <a:pPr>
              <a:lnSpc>
                <a:spcPct val="170000"/>
              </a:lnSpc>
            </a:pPr>
            <a:r>
              <a:rPr lang="en-GB" sz="2300" dirty="0"/>
              <a:t>Different people have different needs and priorities. There are ways of assessing multifunctionality of ecosystem services that can enable effective decisions to be made. </a:t>
            </a:r>
          </a:p>
        </p:txBody>
      </p:sp>
    </p:spTree>
    <p:extLst>
      <p:ext uri="{BB962C8B-B14F-4D97-AF65-F5344CB8AC3E}">
        <p14:creationId xmlns:p14="http://schemas.microsoft.com/office/powerpoint/2010/main" val="1544427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p:txBody>
          <a:bodyPr>
            <a:normAutofit/>
          </a:bodyPr>
          <a:lstStyle/>
          <a:p>
            <a:r>
              <a:rPr lang="en-GB" dirty="0"/>
              <a:t>Be able to name the 4 types of ecosystem services</a:t>
            </a:r>
          </a:p>
          <a:p>
            <a:r>
              <a:rPr lang="en-GB" dirty="0"/>
              <a:t>Understand how the Millennium Ecosystem Assessment shaped current understanding of the importance of ecosystem services.</a:t>
            </a:r>
          </a:p>
          <a:p>
            <a:r>
              <a:rPr lang="en-GB" dirty="0"/>
              <a:t>Understand their relevance to the Sustainable Development Goals</a:t>
            </a:r>
          </a:p>
          <a:p>
            <a:r>
              <a:rPr lang="en-GB" dirty="0"/>
              <a:t>Be able to define multifunctionality and explain why it is important in meeting environmental goals.</a:t>
            </a:r>
          </a:p>
          <a:p>
            <a:endParaRPr lang="en-GB" dirty="0"/>
          </a:p>
        </p:txBody>
      </p:sp>
    </p:spTree>
    <p:extLst>
      <p:ext uri="{BB962C8B-B14F-4D97-AF65-F5344CB8AC3E}">
        <p14:creationId xmlns:p14="http://schemas.microsoft.com/office/powerpoint/2010/main" val="372829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12224" y="6444044"/>
            <a:ext cx="2544286" cy="369332"/>
          </a:xfrm>
          <a:prstGeom prst="rect">
            <a:avLst/>
          </a:prstGeom>
          <a:noFill/>
        </p:spPr>
        <p:txBody>
          <a:bodyPr wrap="none" rtlCol="0">
            <a:spAutoFit/>
          </a:bodyPr>
          <a:lstStyle/>
          <a:p>
            <a:r>
              <a:rPr lang="en-GB" dirty="0" err="1"/>
              <a:t>Stokstad</a:t>
            </a:r>
            <a:r>
              <a:rPr lang="en-GB" dirty="0"/>
              <a:t> 2005 Science</a:t>
            </a:r>
          </a:p>
        </p:txBody>
      </p:sp>
      <p:pic>
        <p:nvPicPr>
          <p:cNvPr id="7" name="Picture 6" descr="gene-fig-1"/>
          <p:cNvPicPr>
            <a:picLocks noChangeAspect="1" noChangeArrowheads="1"/>
          </p:cNvPicPr>
          <p:nvPr/>
        </p:nvPicPr>
        <p:blipFill>
          <a:blip r:embed="rId2">
            <a:extLst>
              <a:ext uri="{28A0092B-C50C-407E-A947-70E740481C1C}">
                <a14:useLocalDpi xmlns:a14="http://schemas.microsoft.com/office/drawing/2010/main" val="0"/>
              </a:ext>
            </a:extLst>
          </a:blip>
          <a:srcRect b="24681"/>
          <a:stretch>
            <a:fillRect/>
          </a:stretch>
        </p:blipFill>
        <p:spPr bwMode="auto">
          <a:xfrm>
            <a:off x="1549152" y="15187"/>
            <a:ext cx="5915001" cy="693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AAAS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5" y="1848671"/>
            <a:ext cx="3995936" cy="255190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621158" y="548680"/>
            <a:ext cx="5122914"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1621158" y="1429122"/>
            <a:ext cx="5122914" cy="17118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1775521" y="980728"/>
            <a:ext cx="2731131" cy="432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20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392"/>
            <a:ext cx="8229600" cy="1143000"/>
          </a:xfrm>
        </p:spPr>
        <p:txBody>
          <a:bodyPr>
            <a:normAutofit/>
          </a:bodyPr>
          <a:lstStyle/>
          <a:p>
            <a:r>
              <a:rPr lang="en-GB" sz="3600" dirty="0"/>
              <a:t>(Non) - tragedy of the Commons</a:t>
            </a:r>
          </a:p>
        </p:txBody>
      </p:sp>
      <p:sp>
        <p:nvSpPr>
          <p:cNvPr id="3" name="Content Placeholder 2"/>
          <p:cNvSpPr>
            <a:spLocks noGrp="1"/>
          </p:cNvSpPr>
          <p:nvPr>
            <p:ph idx="1"/>
          </p:nvPr>
        </p:nvSpPr>
        <p:spPr>
          <a:xfrm>
            <a:off x="1775520" y="908720"/>
            <a:ext cx="8712968" cy="3119132"/>
          </a:xfrm>
        </p:spPr>
        <p:txBody>
          <a:bodyPr>
            <a:normAutofit fontScale="92500" lnSpcReduction="10000"/>
          </a:bodyPr>
          <a:lstStyle/>
          <a:p>
            <a:pPr marL="0" indent="0">
              <a:buNone/>
            </a:pPr>
            <a:r>
              <a:rPr lang="en-GB" sz="1800" dirty="0">
                <a:solidFill>
                  <a:schemeClr val="tx2">
                    <a:lumMod val="60000"/>
                    <a:lumOff val="40000"/>
                  </a:schemeClr>
                </a:solidFill>
              </a:rPr>
              <a:t>Hardin (1968): Freedom of the commons brings ruin to all.</a:t>
            </a:r>
            <a:endParaRPr lang="en-GB" sz="1800" dirty="0"/>
          </a:p>
          <a:p>
            <a:pPr marL="0" indent="0">
              <a:buNone/>
            </a:pPr>
            <a:r>
              <a:rPr lang="en-GB" sz="1800" dirty="0"/>
              <a:t>Unlimited access to a limited shared resource. Individual gain, shared cost.</a:t>
            </a:r>
          </a:p>
          <a:p>
            <a:pPr marL="0" indent="0">
              <a:buNone/>
            </a:pPr>
            <a:r>
              <a:rPr lang="en-GB" sz="1800" dirty="0"/>
              <a:t>Can lead to overexploitation then depletion.</a:t>
            </a:r>
          </a:p>
          <a:p>
            <a:pPr marL="0" indent="0">
              <a:buNone/>
            </a:pPr>
            <a:endParaRPr lang="en-GB" sz="1800" dirty="0"/>
          </a:p>
          <a:p>
            <a:pPr marL="0" indent="0">
              <a:buNone/>
            </a:pPr>
            <a:r>
              <a:rPr lang="en-GB" sz="1800" dirty="0">
                <a:solidFill>
                  <a:schemeClr val="tx2">
                    <a:lumMod val="60000"/>
                    <a:lumOff val="40000"/>
                  </a:schemeClr>
                </a:solidFill>
              </a:rPr>
              <a:t>Ostrom (1990): Governing the Commons</a:t>
            </a:r>
          </a:p>
          <a:p>
            <a:pPr marL="0" indent="0">
              <a:buNone/>
            </a:pPr>
            <a:r>
              <a:rPr lang="en-GB" sz="1800" dirty="0"/>
              <a:t>Showed that communities can cooperate to exploit a common resource sustainably</a:t>
            </a:r>
          </a:p>
          <a:p>
            <a:pPr marL="0" indent="0">
              <a:buNone/>
            </a:pPr>
            <a:r>
              <a:rPr lang="en-GB" sz="1800" dirty="0"/>
              <a:t>Common resources are well managed when those who benefit from them the most are in close proximity to that resource. </a:t>
            </a:r>
          </a:p>
          <a:p>
            <a:pPr marL="0" indent="0">
              <a:buNone/>
            </a:pPr>
            <a:r>
              <a:rPr lang="en-GB" sz="1800" dirty="0"/>
              <a:t>Tragedy occurred when external groups exerted their power (politically, economically or socially) to gain a personal advantage</a:t>
            </a:r>
          </a:p>
          <a:p>
            <a:pPr marL="0" indent="0">
              <a:buNone/>
            </a:pPr>
            <a:r>
              <a:rPr lang="en-GB" sz="1800" dirty="0"/>
              <a:t>Bottom-up control works more effectively than top-down regulations or </a:t>
            </a:r>
            <a:r>
              <a:rPr lang="en-GB" sz="1800" dirty="0" err="1"/>
              <a:t>privitisation</a:t>
            </a:r>
            <a:endParaRPr lang="en-GB" sz="1800" dirty="0"/>
          </a:p>
          <a:p>
            <a:pPr marL="0" indent="0">
              <a:buNone/>
            </a:pPr>
            <a:endParaRPr lang="en-GB" sz="1800" dirty="0"/>
          </a:p>
          <a:p>
            <a:pPr marL="0" indent="0">
              <a:buNone/>
            </a:pPr>
            <a:endParaRPr lang="en-GB" sz="1800" dirty="0"/>
          </a:p>
          <a:p>
            <a:pPr marL="0" indent="0">
              <a:buNone/>
            </a:pPr>
            <a:endParaRPr lang="en-GB" sz="2400" dirty="0"/>
          </a:p>
          <a:p>
            <a:endParaRPr lang="en-GB" sz="2400" dirty="0"/>
          </a:p>
        </p:txBody>
      </p:sp>
      <p:sp>
        <p:nvSpPr>
          <p:cNvPr id="5" name="Rectangle 4"/>
          <p:cNvSpPr/>
          <p:nvPr/>
        </p:nvSpPr>
        <p:spPr>
          <a:xfrm>
            <a:off x="2351584" y="4402826"/>
            <a:ext cx="1944216" cy="2088232"/>
          </a:xfrm>
          <a:prstGeom prst="rect">
            <a:avLst/>
          </a:prstGeom>
          <a:solidFill>
            <a:schemeClr val="accent3">
              <a:lumMod val="75000"/>
            </a:schemeClr>
          </a:solidFill>
          <a:ln w="5715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9"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656" y="5035321"/>
            <a:ext cx="449256" cy="3192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03912" y="4402826"/>
            <a:ext cx="1944216" cy="2088232"/>
          </a:xfrm>
          <a:prstGeom prst="rect">
            <a:avLst/>
          </a:prstGeom>
          <a:gradFill>
            <a:gsLst>
              <a:gs pos="0">
                <a:schemeClr val="accent3">
                  <a:lumMod val="75000"/>
                </a:schemeClr>
              </a:gs>
              <a:gs pos="50000">
                <a:schemeClr val="accent1">
                  <a:tint val="44500"/>
                  <a:satMod val="160000"/>
                </a:schemeClr>
              </a:gs>
              <a:gs pos="100000">
                <a:srgbClr val="993300"/>
              </a:gs>
            </a:gsLst>
            <a:lin ang="5400000" scaled="0"/>
          </a:gradFill>
          <a:ln w="5715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1282" y="5842986"/>
            <a:ext cx="449256" cy="3192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339568" y="4402826"/>
            <a:ext cx="1944216" cy="2088232"/>
          </a:xfrm>
          <a:prstGeom prst="rect">
            <a:avLst/>
          </a:prstGeom>
          <a:solidFill>
            <a:srgbClr val="993300"/>
          </a:solidFill>
          <a:ln w="5715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1392" y="4762243"/>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3312" y="5395423"/>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7508" y="5021046"/>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963" y="5487753"/>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3048" y="4644663"/>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764" y="5927182"/>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2136" y="5605267"/>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2136" y="5988651"/>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4056" y="4690179"/>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8368" y="5714639"/>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0582" y="5158631"/>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2420" y="4804271"/>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7048" y="5874247"/>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0421" y="4444393"/>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1676" y="5202833"/>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6011" y="4738284"/>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2369" y="5168537"/>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7624" y="4643737"/>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7164" y="6143007"/>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773" y="5685807"/>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4943" y="6148259"/>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2821" y="4596793"/>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4649" y="4325447"/>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8773" y="4861438"/>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0021" y="5053993"/>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2421" y="5206393"/>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05377" y="5129499"/>
            <a:ext cx="449256" cy="31921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Program Files (x86)\Microsoft Office\MEDIA\CAGCAT10\j014962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3380" y="5565485"/>
            <a:ext cx="449256" cy="3192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80924" y="6491058"/>
            <a:ext cx="1967205" cy="369332"/>
          </a:xfrm>
          <a:prstGeom prst="rect">
            <a:avLst/>
          </a:prstGeom>
          <a:noFill/>
        </p:spPr>
        <p:txBody>
          <a:bodyPr wrap="none" rtlCol="0">
            <a:spAutoFit/>
          </a:bodyPr>
          <a:lstStyle/>
          <a:p>
            <a:r>
              <a:rPr lang="en-GB" dirty="0"/>
              <a:t>Carrying capacity</a:t>
            </a:r>
          </a:p>
        </p:txBody>
      </p:sp>
      <p:sp>
        <p:nvSpPr>
          <p:cNvPr id="40" name="TextBox 39"/>
          <p:cNvSpPr txBox="1"/>
          <p:nvPr/>
        </p:nvSpPr>
        <p:spPr>
          <a:xfrm>
            <a:off x="8563202" y="6516052"/>
            <a:ext cx="1496948" cy="369332"/>
          </a:xfrm>
          <a:prstGeom prst="rect">
            <a:avLst/>
          </a:prstGeom>
          <a:noFill/>
        </p:spPr>
        <p:txBody>
          <a:bodyPr wrap="none" rtlCol="0">
            <a:spAutoFit/>
          </a:bodyPr>
          <a:lstStyle/>
          <a:p>
            <a:r>
              <a:rPr lang="en-GB" dirty="0"/>
              <a:t>Tipping point</a:t>
            </a:r>
          </a:p>
        </p:txBody>
      </p:sp>
      <p:sp>
        <p:nvSpPr>
          <p:cNvPr id="41" name="TextBox 40"/>
          <p:cNvSpPr txBox="1"/>
          <p:nvPr/>
        </p:nvSpPr>
        <p:spPr>
          <a:xfrm>
            <a:off x="2378562" y="3933056"/>
            <a:ext cx="1890261" cy="369332"/>
          </a:xfrm>
          <a:prstGeom prst="rect">
            <a:avLst/>
          </a:prstGeom>
          <a:noFill/>
        </p:spPr>
        <p:txBody>
          <a:bodyPr wrap="none" rtlCol="0">
            <a:spAutoFit/>
          </a:bodyPr>
          <a:lstStyle/>
          <a:p>
            <a:r>
              <a:rPr lang="en-GB" dirty="0"/>
              <a:t>Shared resource</a:t>
            </a:r>
          </a:p>
        </p:txBody>
      </p:sp>
      <p:sp>
        <p:nvSpPr>
          <p:cNvPr id="42" name="TextBox 41"/>
          <p:cNvSpPr txBox="1"/>
          <p:nvPr/>
        </p:nvSpPr>
        <p:spPr>
          <a:xfrm>
            <a:off x="8328248" y="3959283"/>
            <a:ext cx="2159566" cy="369332"/>
          </a:xfrm>
          <a:prstGeom prst="rect">
            <a:avLst/>
          </a:prstGeom>
          <a:noFill/>
        </p:spPr>
        <p:txBody>
          <a:bodyPr wrap="none" rtlCol="0">
            <a:spAutoFit/>
          </a:bodyPr>
          <a:lstStyle/>
          <a:p>
            <a:r>
              <a:rPr lang="en-GB" dirty="0"/>
              <a:t>Depleted Resource</a:t>
            </a:r>
          </a:p>
        </p:txBody>
      </p:sp>
      <p:sp>
        <p:nvSpPr>
          <p:cNvPr id="43" name="TextBox 42"/>
          <p:cNvSpPr txBox="1"/>
          <p:nvPr/>
        </p:nvSpPr>
        <p:spPr>
          <a:xfrm>
            <a:off x="5375921" y="3933056"/>
            <a:ext cx="1864613" cy="369332"/>
          </a:xfrm>
          <a:prstGeom prst="rect">
            <a:avLst/>
          </a:prstGeom>
          <a:noFill/>
        </p:spPr>
        <p:txBody>
          <a:bodyPr wrap="none" rtlCol="0">
            <a:spAutoFit/>
          </a:bodyPr>
          <a:lstStyle/>
          <a:p>
            <a:r>
              <a:rPr lang="en-GB" dirty="0"/>
              <a:t>Sustainable Use</a:t>
            </a:r>
          </a:p>
        </p:txBody>
      </p:sp>
    </p:spTree>
    <p:extLst>
      <p:ext uri="{BB962C8B-B14F-4D97-AF65-F5344CB8AC3E}">
        <p14:creationId xmlns:p14="http://schemas.microsoft.com/office/powerpoint/2010/main" val="121781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2564904"/>
            <a:ext cx="8640960" cy="4824536"/>
          </a:xfrm>
        </p:spPr>
        <p:txBody>
          <a:bodyPr>
            <a:normAutofit fontScale="77500" lnSpcReduction="20000"/>
          </a:bodyPr>
          <a:lstStyle/>
          <a:p>
            <a:pPr marL="0" indent="0">
              <a:lnSpc>
                <a:spcPct val="150000"/>
              </a:lnSpc>
              <a:buNone/>
            </a:pPr>
            <a:endParaRPr lang="en-GB" sz="3400" dirty="0"/>
          </a:p>
          <a:p>
            <a:pPr marL="0" indent="0">
              <a:lnSpc>
                <a:spcPct val="150000"/>
              </a:lnSpc>
              <a:buNone/>
            </a:pPr>
            <a:r>
              <a:rPr lang="en-GB" sz="3400" dirty="0"/>
              <a:t>Viewed in the context of human wellbeing:</a:t>
            </a:r>
          </a:p>
          <a:p>
            <a:pPr marL="0" indent="0">
              <a:lnSpc>
                <a:spcPct val="150000"/>
              </a:lnSpc>
              <a:buNone/>
            </a:pPr>
            <a:r>
              <a:rPr lang="en-GB" sz="2400" dirty="0"/>
              <a:t>Human well-being has multiple constituents, including basic material for a good life, freedom and choice, health, good social relations, and security. Wellbeing is at the opposite end of a continuum from poverty, which has been defined as a “pronounced deprivation in well-being.” The constituents of well-being, as experienced and perceived by people, are situation-dependent, reflecting local geography, culture, and ecological circumstances.</a:t>
            </a:r>
          </a:p>
          <a:p>
            <a:pPr marL="0" indent="0">
              <a:lnSpc>
                <a:spcPct val="150000"/>
              </a:lnSpc>
              <a:buNone/>
            </a:pPr>
            <a:endParaRPr lang="en-GB" sz="2400" dirty="0"/>
          </a:p>
          <a:p>
            <a:pPr marL="0" indent="0" algn="r">
              <a:lnSpc>
                <a:spcPct val="150000"/>
              </a:lnSpc>
              <a:buNone/>
            </a:pPr>
            <a:r>
              <a:rPr lang="en-GB" sz="2400" dirty="0"/>
              <a:t>Millennium Ecosystem Assessment, 2005</a:t>
            </a:r>
          </a:p>
        </p:txBody>
      </p:sp>
      <p:pic>
        <p:nvPicPr>
          <p:cNvPr id="2050" name="Picture 2" descr="C:\Users\mqbssefb\Downloads\steve-lacey-PGzv2FnifgU-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049" y="-171400"/>
            <a:ext cx="4379979" cy="32849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75520" y="404664"/>
            <a:ext cx="4572000" cy="1951496"/>
          </a:xfrm>
          <a:prstGeom prst="rect">
            <a:avLst/>
          </a:prstGeom>
        </p:spPr>
        <p:txBody>
          <a:bodyPr>
            <a:spAutoFit/>
          </a:bodyPr>
          <a:lstStyle/>
          <a:p>
            <a:pPr>
              <a:lnSpc>
                <a:spcPct val="150000"/>
              </a:lnSpc>
            </a:pPr>
            <a:r>
              <a:rPr lang="en-GB" sz="2800" dirty="0"/>
              <a:t>Ecosystem services are the </a:t>
            </a:r>
            <a:r>
              <a:rPr lang="en-GB" sz="2800" b="1" dirty="0"/>
              <a:t>benefits</a:t>
            </a:r>
            <a:r>
              <a:rPr lang="en-GB" sz="2800" dirty="0"/>
              <a:t> people obtain from ecosystems. </a:t>
            </a:r>
          </a:p>
        </p:txBody>
      </p:sp>
    </p:spTree>
    <p:extLst>
      <p:ext uri="{BB962C8B-B14F-4D97-AF65-F5344CB8AC3E}">
        <p14:creationId xmlns:p14="http://schemas.microsoft.com/office/powerpoint/2010/main" val="298750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143000"/>
          </a:xfrm>
        </p:spPr>
        <p:txBody>
          <a:bodyPr>
            <a:noAutofit/>
          </a:bodyPr>
          <a:lstStyle/>
          <a:p>
            <a:r>
              <a:rPr lang="en-GB" sz="3200" dirty="0"/>
              <a:t>Ecosystem functions underpin ecosystem services.</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65" t="1391"/>
          <a:stretch/>
        </p:blipFill>
        <p:spPr bwMode="auto">
          <a:xfrm>
            <a:off x="2760278" y="1268361"/>
            <a:ext cx="7656202" cy="507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52294" y="6453336"/>
            <a:ext cx="4208203" cy="338554"/>
          </a:xfrm>
          <a:prstGeom prst="rect">
            <a:avLst/>
          </a:prstGeom>
          <a:noFill/>
        </p:spPr>
        <p:txBody>
          <a:bodyPr wrap="none" rtlCol="0">
            <a:spAutoFit/>
          </a:bodyPr>
          <a:lstStyle/>
          <a:p>
            <a:r>
              <a:rPr lang="en-GB" sz="1600" dirty="0"/>
              <a:t>Bateman &amp; Mace 2020 Nature Sustainability</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708921"/>
            <a:ext cx="11144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17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240748"/>
            <a:ext cx="5482952" cy="447328"/>
          </a:xfrm>
        </p:spPr>
        <p:txBody>
          <a:bodyPr>
            <a:noAutofit/>
          </a:bodyPr>
          <a:lstStyle/>
          <a:p>
            <a:pPr>
              <a:defRPr/>
            </a:pPr>
            <a:r>
              <a:rPr lang="en-GB" sz="3600" dirty="0"/>
              <a:t>Ecosystem Services (ES)</a:t>
            </a:r>
          </a:p>
        </p:txBody>
      </p:sp>
      <p:sp>
        <p:nvSpPr>
          <p:cNvPr id="3" name="Content Placeholder 2"/>
          <p:cNvSpPr>
            <a:spLocks noGrp="1"/>
          </p:cNvSpPr>
          <p:nvPr>
            <p:ph idx="1"/>
          </p:nvPr>
        </p:nvSpPr>
        <p:spPr>
          <a:xfrm>
            <a:off x="1847472" y="1080219"/>
            <a:ext cx="8208912" cy="5328592"/>
          </a:xfrm>
        </p:spPr>
        <p:txBody>
          <a:bodyPr rtlCol="0">
            <a:noAutofit/>
          </a:bodyPr>
          <a:lstStyle/>
          <a:p>
            <a:pPr marL="640080" indent="-457200">
              <a:lnSpc>
                <a:spcPct val="150000"/>
              </a:lnSpc>
              <a:buFont typeface="+mj-lt"/>
              <a:buAutoNum type="arabicPeriod"/>
              <a:defRPr/>
            </a:pPr>
            <a:r>
              <a:rPr lang="en-GB" sz="1800" b="1" dirty="0">
                <a:solidFill>
                  <a:srgbClr val="000000"/>
                </a:solidFill>
              </a:rPr>
              <a:t>Provisioning services</a:t>
            </a:r>
            <a:r>
              <a:rPr lang="en-GB" sz="1800" dirty="0">
                <a:solidFill>
                  <a:srgbClr val="000000"/>
                </a:solidFill>
              </a:rPr>
              <a:t>: </a:t>
            </a:r>
            <a:r>
              <a:rPr lang="en-GB" sz="1800" i="1" dirty="0">
                <a:solidFill>
                  <a:srgbClr val="000000"/>
                </a:solidFill>
              </a:rPr>
              <a:t>E.g. genetic resources, food &amp; freshwater.</a:t>
            </a:r>
          </a:p>
          <a:p>
            <a:pPr marL="640080" indent="-457200">
              <a:lnSpc>
                <a:spcPct val="150000"/>
              </a:lnSpc>
              <a:buFont typeface="+mj-lt"/>
              <a:buAutoNum type="arabicPeriod"/>
              <a:defRPr/>
            </a:pPr>
            <a:endParaRPr lang="en-GB" sz="1800" dirty="0">
              <a:solidFill>
                <a:srgbClr val="000000"/>
              </a:solidFill>
            </a:endParaRPr>
          </a:p>
          <a:p>
            <a:pPr marL="640080" indent="-457200">
              <a:lnSpc>
                <a:spcPct val="150000"/>
              </a:lnSpc>
              <a:buFont typeface="+mj-lt"/>
              <a:buAutoNum type="arabicPeriod"/>
              <a:defRPr/>
            </a:pPr>
            <a:r>
              <a:rPr lang="en-GB" sz="1800" b="1" dirty="0">
                <a:solidFill>
                  <a:srgbClr val="000000"/>
                </a:solidFill>
              </a:rPr>
              <a:t>Regulating services</a:t>
            </a:r>
            <a:r>
              <a:rPr lang="en-GB" sz="1800" dirty="0">
                <a:solidFill>
                  <a:srgbClr val="000000"/>
                </a:solidFill>
              </a:rPr>
              <a:t>: Regulation of ecosystem processes </a:t>
            </a:r>
            <a:r>
              <a:rPr lang="en-GB" sz="1800" i="1" dirty="0">
                <a:solidFill>
                  <a:srgbClr val="000000"/>
                </a:solidFill>
              </a:rPr>
              <a:t>e.g. climate regulation, pollination</a:t>
            </a:r>
          </a:p>
          <a:p>
            <a:pPr marL="640080" indent="-457200">
              <a:lnSpc>
                <a:spcPct val="150000"/>
              </a:lnSpc>
              <a:buFont typeface="+mj-lt"/>
              <a:buAutoNum type="arabicPeriod"/>
              <a:defRPr/>
            </a:pPr>
            <a:endParaRPr lang="en-GB" sz="1800" dirty="0">
              <a:solidFill>
                <a:srgbClr val="000000"/>
              </a:solidFill>
            </a:endParaRPr>
          </a:p>
          <a:p>
            <a:pPr marL="640080" indent="-457200">
              <a:lnSpc>
                <a:spcPct val="150000"/>
              </a:lnSpc>
              <a:buFont typeface="+mj-lt"/>
              <a:buAutoNum type="arabicPeriod"/>
              <a:defRPr/>
            </a:pPr>
            <a:r>
              <a:rPr lang="en-GB" sz="1800" b="1" dirty="0">
                <a:solidFill>
                  <a:srgbClr val="000000"/>
                </a:solidFill>
              </a:rPr>
              <a:t>Cultural services</a:t>
            </a:r>
            <a:r>
              <a:rPr lang="en-GB" sz="1800" dirty="0">
                <a:solidFill>
                  <a:srgbClr val="000000"/>
                </a:solidFill>
              </a:rPr>
              <a:t> : Non-material benefits </a:t>
            </a:r>
            <a:r>
              <a:rPr lang="en-GB" sz="1800" i="1" dirty="0">
                <a:solidFill>
                  <a:srgbClr val="000000"/>
                </a:solidFill>
              </a:rPr>
              <a:t>e.g. spiritual enrichment, cognitive development, reflection, recreation, and aesthetic experience e.g. education, social relations &amp; aesthetic values.</a:t>
            </a:r>
          </a:p>
          <a:p>
            <a:pPr marL="525780">
              <a:lnSpc>
                <a:spcPct val="150000"/>
              </a:lnSpc>
              <a:buFont typeface="+mj-lt"/>
              <a:buAutoNum type="arabicPeriod"/>
              <a:defRPr/>
            </a:pPr>
            <a:endParaRPr lang="en-GB" sz="1800" i="1" dirty="0">
              <a:solidFill>
                <a:srgbClr val="000000"/>
              </a:solidFill>
            </a:endParaRPr>
          </a:p>
          <a:p>
            <a:pPr marL="640080" indent="-457200">
              <a:lnSpc>
                <a:spcPct val="150000"/>
              </a:lnSpc>
              <a:buFont typeface="+mj-lt"/>
              <a:buAutoNum type="arabicPeriod"/>
              <a:defRPr/>
            </a:pPr>
            <a:r>
              <a:rPr lang="en-GB" sz="1800" b="1" dirty="0">
                <a:solidFill>
                  <a:srgbClr val="000000"/>
                </a:solidFill>
              </a:rPr>
              <a:t>Supporting services</a:t>
            </a:r>
            <a:r>
              <a:rPr lang="en-GB" sz="1800" dirty="0">
                <a:solidFill>
                  <a:srgbClr val="000000"/>
                </a:solidFill>
              </a:rPr>
              <a:t> are: Necessary for the production of all other ecosystem services. </a:t>
            </a:r>
            <a:r>
              <a:rPr lang="en-GB" sz="1800" i="1" dirty="0">
                <a:solidFill>
                  <a:srgbClr val="000000"/>
                </a:solidFill>
              </a:rPr>
              <a:t>E.g. soil formation &amp; retention, nutrient cycling and water cycling</a:t>
            </a:r>
          </a:p>
          <a:p>
            <a:pPr marL="640080" indent="-457200">
              <a:lnSpc>
                <a:spcPct val="150000"/>
              </a:lnSpc>
              <a:buFont typeface="+mj-lt"/>
              <a:buAutoNum type="arabicPeriod"/>
              <a:defRPr/>
            </a:pPr>
            <a:endParaRPr lang="en-GB" sz="1600" dirty="0">
              <a:solidFill>
                <a:srgbClr val="000000"/>
              </a:solidFill>
            </a:endParaRPr>
          </a:p>
        </p:txBody>
      </p:sp>
      <p:pic>
        <p:nvPicPr>
          <p:cNvPr id="14340" name="Picture 2" descr="Biodiversity and ecosystem servi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2384" y="464412"/>
            <a:ext cx="1008000" cy="103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3"/>
          <p:cNvSpPr>
            <a:spLocks noChangeArrowheads="1"/>
          </p:cNvSpPr>
          <p:nvPr/>
        </p:nvSpPr>
        <p:spPr bwMode="auto">
          <a:xfrm>
            <a:off x="6384032" y="645795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rgbClr val="FFFF00"/>
                </a:solidFill>
                <a:latin typeface="Arial" panose="020B0604020202020204" pitchFamily="34" charset="0"/>
                <a:ea typeface="MS PGothic" panose="020B0600070205080204" pitchFamily="34" charset="-128"/>
              </a:defRPr>
            </a:lvl1pPr>
            <a:lvl2pPr marL="742950" indent="-285750">
              <a:defRPr sz="4400" b="1">
                <a:solidFill>
                  <a:srgbClr val="FFFF00"/>
                </a:solidFill>
                <a:latin typeface="Arial" panose="020B0604020202020204" pitchFamily="34" charset="0"/>
                <a:ea typeface="MS PGothic" panose="020B0600070205080204" pitchFamily="34" charset="-128"/>
              </a:defRPr>
            </a:lvl2pPr>
            <a:lvl3pPr marL="1143000" indent="-228600">
              <a:defRPr sz="4400" b="1">
                <a:solidFill>
                  <a:srgbClr val="FFFF00"/>
                </a:solidFill>
                <a:latin typeface="Arial" panose="020B0604020202020204" pitchFamily="34" charset="0"/>
                <a:ea typeface="MS PGothic" panose="020B0600070205080204" pitchFamily="34" charset="-128"/>
              </a:defRPr>
            </a:lvl3pPr>
            <a:lvl4pPr marL="1600200" indent="-228600">
              <a:defRPr sz="4400" b="1">
                <a:solidFill>
                  <a:srgbClr val="FFFF00"/>
                </a:solidFill>
                <a:latin typeface="Arial" panose="020B0604020202020204" pitchFamily="34" charset="0"/>
                <a:ea typeface="MS PGothic" panose="020B0600070205080204" pitchFamily="34" charset="-128"/>
              </a:defRPr>
            </a:lvl4pPr>
            <a:lvl5pPr marL="2057400" indent="-228600">
              <a:defRPr sz="4400" b="1">
                <a:solidFill>
                  <a:srgbClr val="FFFF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4400" b="1">
                <a:solidFill>
                  <a:srgbClr val="FFFF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4400" b="1">
                <a:solidFill>
                  <a:srgbClr val="FFFF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4400" b="1">
                <a:solidFill>
                  <a:srgbClr val="FFFF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4400" b="1">
                <a:solidFill>
                  <a:srgbClr val="FFFF00"/>
                </a:solidFill>
                <a:latin typeface="Arial" panose="020B0604020202020204" pitchFamily="34" charset="0"/>
                <a:ea typeface="MS PGothic" panose="020B0600070205080204" pitchFamily="34" charset="-128"/>
              </a:defRPr>
            </a:lvl9pPr>
          </a:lstStyle>
          <a:p>
            <a:r>
              <a:rPr lang="en-GB" altLang="en-US" sz="2000" dirty="0">
                <a:solidFill>
                  <a:schemeClr val="tx1"/>
                </a:solidFill>
              </a:rPr>
              <a:t>Biodiversity is the Earth’s wealth</a:t>
            </a:r>
          </a:p>
        </p:txBody>
      </p:sp>
    </p:spTree>
    <p:extLst>
      <p:ext uri="{BB962C8B-B14F-4D97-AF65-F5344CB8AC3E}">
        <p14:creationId xmlns:p14="http://schemas.microsoft.com/office/powerpoint/2010/main" val="206805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92977"/>
              </p:ext>
            </p:extLst>
          </p:nvPr>
        </p:nvGraphicFramePr>
        <p:xfrm>
          <a:off x="2428491" y="505534"/>
          <a:ext cx="7709313" cy="5685840"/>
        </p:xfrm>
        <a:graphic>
          <a:graphicData uri="http://schemas.openxmlformats.org/drawingml/2006/table">
            <a:tbl>
              <a:tblPr firstRow="1" bandRow="1">
                <a:tableStyleId>{69012ECD-51FC-41F1-AA8D-1B2483CD663E}</a:tableStyleId>
              </a:tblPr>
              <a:tblGrid>
                <a:gridCol w="3019438">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4401843">
                  <a:extLst>
                    <a:ext uri="{9D8B030D-6E8A-4147-A177-3AD203B41FA5}">
                      <a16:colId xmlns:a16="http://schemas.microsoft.com/office/drawing/2014/main" val="20002"/>
                    </a:ext>
                  </a:extLst>
                </a:gridCol>
              </a:tblGrid>
              <a:tr h="87370">
                <a:tc>
                  <a:txBody>
                    <a:bodyPr/>
                    <a:lstStyle/>
                    <a:p>
                      <a:pPr algn="ctr">
                        <a:spcBef>
                          <a:spcPts val="200"/>
                        </a:spcBef>
                      </a:pPr>
                      <a:r>
                        <a:rPr lang="en-GB" sz="2000" dirty="0">
                          <a:solidFill>
                            <a:schemeClr val="tx1"/>
                          </a:solidFill>
                          <a:latin typeface="+mn-lt"/>
                        </a:rPr>
                        <a:t>Ecosystem service</a:t>
                      </a: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200"/>
                        </a:spcBef>
                      </a:pPr>
                      <a:endParaRPr lang="en-GB" sz="2000" dirty="0">
                        <a:solidFill>
                          <a:schemeClr val="tx1"/>
                        </a:solidFill>
                        <a:latin typeface="+mn-lt"/>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200"/>
                        </a:spcBef>
                      </a:pPr>
                      <a:r>
                        <a:rPr lang="en-GB" sz="2000" dirty="0">
                          <a:solidFill>
                            <a:schemeClr val="tx1"/>
                          </a:solidFill>
                          <a:latin typeface="+mn-lt"/>
                        </a:rPr>
                        <a:t>Awareness</a:t>
                      </a:r>
                      <a:r>
                        <a:rPr lang="en-GB" sz="2000" baseline="0" dirty="0">
                          <a:solidFill>
                            <a:schemeClr val="tx1"/>
                          </a:solidFill>
                          <a:latin typeface="+mn-lt"/>
                        </a:rPr>
                        <a:t> of value</a:t>
                      </a:r>
                      <a:endParaRPr lang="en-GB" sz="2000" dirty="0">
                        <a:solidFill>
                          <a:schemeClr val="tx1"/>
                        </a:solidFill>
                        <a:latin typeface="+mn-lt"/>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5708">
                <a:tc>
                  <a:txBody>
                    <a:bodyPr/>
                    <a:lstStyle/>
                    <a:p>
                      <a:pPr>
                        <a:spcBef>
                          <a:spcPts val="200"/>
                        </a:spcBef>
                      </a:pPr>
                      <a:r>
                        <a:rPr lang="en-GB" sz="1800" b="1" dirty="0">
                          <a:solidFill>
                            <a:schemeClr val="accent2"/>
                          </a:solidFill>
                          <a:latin typeface="+mn-lt"/>
                        </a:rPr>
                        <a:t>Provisioning services</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1800" kern="1200" noProof="0" dirty="0">
                          <a:solidFill>
                            <a:srgbClr val="414042"/>
                          </a:solidFill>
                          <a:latin typeface="+mn-lt"/>
                          <a:ea typeface="+mn-ea"/>
                          <a:cs typeface="Arial" pitchFamily="34" charset="0"/>
                        </a:rPr>
                        <a:t>Food, fibre and fuel</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1800" kern="1200" noProof="0" dirty="0">
                          <a:solidFill>
                            <a:srgbClr val="414042"/>
                          </a:solidFill>
                          <a:latin typeface="+mn-lt"/>
                          <a:ea typeface="+mn-ea"/>
                          <a:cs typeface="Arial" pitchFamily="34" charset="0"/>
                        </a:rPr>
                        <a:t>Water provision</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2000" kern="1200" noProof="0" dirty="0">
                          <a:solidFill>
                            <a:srgbClr val="414042"/>
                          </a:solidFill>
                          <a:latin typeface="+mn-lt"/>
                          <a:ea typeface="+mn-ea"/>
                          <a:cs typeface="Arial" pitchFamily="34" charset="0"/>
                        </a:rPr>
                        <a:t>Genetic</a:t>
                      </a:r>
                      <a:r>
                        <a:rPr lang="en-GB" sz="1800" kern="1200" noProof="0" dirty="0">
                          <a:solidFill>
                            <a:srgbClr val="414042"/>
                          </a:solidFill>
                          <a:latin typeface="+mn-lt"/>
                          <a:ea typeface="+mn-ea"/>
                          <a:cs typeface="Arial" pitchFamily="34" charset="0"/>
                        </a:rPr>
                        <a:t> resources</a:t>
                      </a: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200"/>
                        </a:spcBef>
                      </a:pPr>
                      <a:endParaRPr lang="en-GB" sz="1800" dirty="0">
                        <a:solidFill>
                          <a:srgbClr val="414042"/>
                        </a:solidFill>
                        <a:latin typeface="+mn-lt"/>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Bef>
                          <a:spcPts val="200"/>
                        </a:spcBef>
                      </a:pPr>
                      <a:r>
                        <a:rPr lang="en-GB" sz="1800" dirty="0">
                          <a:solidFill>
                            <a:srgbClr val="414042"/>
                          </a:solidFill>
                          <a:latin typeface="+mn-lt"/>
                        </a:rPr>
                        <a:t>Market Values –</a:t>
                      </a:r>
                      <a:r>
                        <a:rPr lang="en-GB" sz="1800" baseline="0" dirty="0">
                          <a:solidFill>
                            <a:srgbClr val="414042"/>
                          </a:solidFill>
                          <a:latin typeface="+mn-lt"/>
                        </a:rPr>
                        <a:t> known and generally taken into account in decision making on land use decisions</a:t>
                      </a:r>
                    </a:p>
                    <a:p>
                      <a:pPr algn="l">
                        <a:spcBef>
                          <a:spcPts val="200"/>
                        </a:spcBef>
                      </a:pPr>
                      <a:r>
                        <a:rPr lang="en-GB" sz="1800" baseline="0" dirty="0">
                          <a:solidFill>
                            <a:srgbClr val="414042"/>
                          </a:solidFill>
                          <a:latin typeface="+mn-lt"/>
                        </a:rPr>
                        <a:t>Value historically often overlooked; private sector exceptions</a:t>
                      </a:r>
                    </a:p>
                    <a:p>
                      <a:pPr algn="ctr">
                        <a:spcBef>
                          <a:spcPts val="200"/>
                        </a:spcBef>
                      </a:pPr>
                      <a:endParaRPr lang="en-GB" sz="1800" dirty="0">
                        <a:solidFill>
                          <a:srgbClr val="414042"/>
                        </a:solidFill>
                        <a:latin typeface="+mn-lt"/>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83152">
                <a:tc>
                  <a:txBody>
                    <a:bodyPr/>
                    <a:lstStyle/>
                    <a:p>
                      <a:pPr marL="0" algn="l" defTabSz="914400" rtl="0" eaLnBrk="1" latinLnBrk="0" hangingPunct="1">
                        <a:spcBef>
                          <a:spcPts val="200"/>
                        </a:spcBef>
                      </a:pPr>
                      <a:r>
                        <a:rPr lang="en-GB" sz="1800" b="1" kern="1200" dirty="0">
                          <a:solidFill>
                            <a:schemeClr val="accent2"/>
                          </a:solidFill>
                          <a:latin typeface="+mn-lt"/>
                          <a:ea typeface="+mn-ea"/>
                          <a:cs typeface="+mn-cs"/>
                        </a:rPr>
                        <a:t>Regulating services</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1800" kern="1200" noProof="0" dirty="0">
                          <a:solidFill>
                            <a:srgbClr val="414042"/>
                          </a:solidFill>
                          <a:latin typeface="+mn-lt"/>
                          <a:ea typeface="+mn-ea"/>
                          <a:cs typeface="Arial" pitchFamily="34" charset="0"/>
                        </a:rPr>
                        <a:t>Climate/climate change regulation</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1800" kern="1200" noProof="0" dirty="0">
                          <a:solidFill>
                            <a:srgbClr val="414042"/>
                          </a:solidFill>
                          <a:latin typeface="+mn-lt"/>
                          <a:ea typeface="+mn-ea"/>
                          <a:cs typeface="Arial" pitchFamily="34" charset="0"/>
                        </a:rPr>
                        <a:t>Water and waste purification</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1800" kern="1200" noProof="0" dirty="0">
                          <a:solidFill>
                            <a:srgbClr val="414042"/>
                          </a:solidFill>
                          <a:latin typeface="+mn-lt"/>
                          <a:ea typeface="+mn-ea"/>
                          <a:cs typeface="Arial" pitchFamily="34" charset="0"/>
                        </a:rPr>
                        <a:t>Air purification</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1800" kern="1200" noProof="0" dirty="0">
                          <a:solidFill>
                            <a:srgbClr val="414042"/>
                          </a:solidFill>
                          <a:latin typeface="+mn-lt"/>
                          <a:ea typeface="+mn-ea"/>
                          <a:cs typeface="Arial" pitchFamily="34" charset="0"/>
                        </a:rPr>
                        <a:t>Erosion control</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1800" kern="1200" noProof="0" dirty="0">
                          <a:solidFill>
                            <a:srgbClr val="414042"/>
                          </a:solidFill>
                          <a:latin typeface="+mn-lt"/>
                          <a:ea typeface="+mn-ea"/>
                          <a:cs typeface="Arial" pitchFamily="34" charset="0"/>
                        </a:rPr>
                        <a:t>Natural hazards mitigation</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1800" kern="1200" noProof="0" dirty="0">
                          <a:solidFill>
                            <a:srgbClr val="414042"/>
                          </a:solidFill>
                          <a:latin typeface="+mn-lt"/>
                          <a:ea typeface="+mn-ea"/>
                          <a:cs typeface="Arial" pitchFamily="34" charset="0"/>
                        </a:rPr>
                        <a:t>Pollination</a:t>
                      </a:r>
                    </a:p>
                    <a:p>
                      <a:pPr marL="360000" lvl="3" indent="-360000" algn="l" defTabSz="914400" rtl="0" eaLnBrk="1" latinLnBrk="0" hangingPunct="1">
                        <a:spcBef>
                          <a:spcPts val="200"/>
                        </a:spcBef>
                        <a:spcAft>
                          <a:spcPts val="500"/>
                        </a:spcAft>
                        <a:buClr>
                          <a:srgbClr val="548DD4">
                            <a:lumMod val="60000"/>
                            <a:lumOff val="40000"/>
                          </a:srgbClr>
                        </a:buClr>
                        <a:buFont typeface="Wingdings" pitchFamily="2" charset="2"/>
                        <a:buChar char="Ë"/>
                        <a:tabLst/>
                      </a:pPr>
                      <a:r>
                        <a:rPr lang="en-GB" sz="1800" kern="1200" noProof="0" dirty="0">
                          <a:solidFill>
                            <a:srgbClr val="414042"/>
                          </a:solidFill>
                          <a:latin typeface="+mn-lt"/>
                          <a:ea typeface="+mn-ea"/>
                          <a:cs typeface="Arial" pitchFamily="34" charset="0"/>
                        </a:rPr>
                        <a:t>Biological Control</a:t>
                      </a: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Bef>
                          <a:spcPts val="200"/>
                        </a:spcBef>
                      </a:pPr>
                      <a:endParaRPr lang="en-GB" sz="1800" kern="1200" dirty="0">
                        <a:solidFill>
                          <a:srgbClr val="414042"/>
                        </a:solidFill>
                        <a:latin typeface="+mn-lt"/>
                        <a:ea typeface="+mn-ea"/>
                        <a:cs typeface="+mn-cs"/>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Bef>
                          <a:spcPts val="200"/>
                        </a:spcBef>
                      </a:pPr>
                      <a:endParaRPr lang="en-GB" sz="1800" kern="1200" dirty="0">
                        <a:solidFill>
                          <a:srgbClr val="414042"/>
                        </a:solidFill>
                        <a:latin typeface="+mn-lt"/>
                        <a:ea typeface="+mn-ea"/>
                        <a:cs typeface="+mn-cs"/>
                      </a:endParaRPr>
                    </a:p>
                    <a:p>
                      <a:pPr marL="0" algn="l" defTabSz="914400" rtl="0" eaLnBrk="1" latinLnBrk="0" hangingPunct="1">
                        <a:spcBef>
                          <a:spcPts val="200"/>
                        </a:spcBef>
                      </a:pPr>
                      <a:endParaRPr lang="en-GB" sz="1800" kern="1200" dirty="0">
                        <a:solidFill>
                          <a:srgbClr val="414042"/>
                        </a:solidFill>
                        <a:latin typeface="+mn-lt"/>
                        <a:ea typeface="+mn-ea"/>
                        <a:cs typeface="+mn-cs"/>
                      </a:endParaRPr>
                    </a:p>
                    <a:p>
                      <a:pPr marL="0" algn="l" defTabSz="914400" rtl="0" eaLnBrk="1" latinLnBrk="0" hangingPunct="1">
                        <a:spcBef>
                          <a:spcPts val="200"/>
                        </a:spcBef>
                      </a:pPr>
                      <a:r>
                        <a:rPr lang="en-GB" sz="1800" kern="1200" dirty="0">
                          <a:solidFill>
                            <a:srgbClr val="414042"/>
                          </a:solidFill>
                          <a:latin typeface="+mn-lt"/>
                          <a:ea typeface="+mn-ea"/>
                          <a:cs typeface="+mn-cs"/>
                        </a:rPr>
                        <a:t>Value long ignored</a:t>
                      </a:r>
                      <a:r>
                        <a:rPr lang="en-GB" sz="1800" kern="1200" baseline="0" dirty="0">
                          <a:solidFill>
                            <a:srgbClr val="414042"/>
                          </a:solidFill>
                          <a:latin typeface="+mn-lt"/>
                          <a:ea typeface="+mn-ea"/>
                          <a:cs typeface="+mn-cs"/>
                        </a:rPr>
                        <a:t>, now being understood</a:t>
                      </a:r>
                    </a:p>
                    <a:p>
                      <a:pPr marL="0" algn="ctr" defTabSz="914400" rtl="0" eaLnBrk="1" latinLnBrk="0" hangingPunct="1">
                        <a:spcBef>
                          <a:spcPts val="200"/>
                        </a:spcBef>
                      </a:pPr>
                      <a:endParaRPr lang="en-GB" sz="1800" kern="1200" baseline="0" dirty="0">
                        <a:solidFill>
                          <a:srgbClr val="414042"/>
                        </a:solidFill>
                        <a:latin typeface="+mn-lt"/>
                        <a:ea typeface="+mn-ea"/>
                        <a:cs typeface="+mn-cs"/>
                      </a:endParaRPr>
                    </a:p>
                    <a:p>
                      <a:pPr marL="0" algn="ctr" defTabSz="914400" rtl="0" eaLnBrk="1" latinLnBrk="0" hangingPunct="1">
                        <a:spcBef>
                          <a:spcPts val="200"/>
                        </a:spcBef>
                      </a:pPr>
                      <a:endParaRPr lang="en-GB" sz="1800" kern="1200" baseline="0" dirty="0">
                        <a:solidFill>
                          <a:srgbClr val="414042"/>
                        </a:solidFill>
                        <a:latin typeface="+mn-lt"/>
                        <a:ea typeface="+mn-ea"/>
                        <a:cs typeface="+mn-cs"/>
                      </a:endParaRPr>
                    </a:p>
                    <a:p>
                      <a:pPr marL="0" algn="l" defTabSz="914400" rtl="0" eaLnBrk="1" latinLnBrk="0" hangingPunct="1">
                        <a:spcBef>
                          <a:spcPts val="200"/>
                        </a:spcBef>
                      </a:pPr>
                      <a:r>
                        <a:rPr lang="en-GB" sz="1800" kern="1200" baseline="0" dirty="0">
                          <a:solidFill>
                            <a:srgbClr val="414042"/>
                          </a:solidFill>
                          <a:latin typeface="+mn-lt"/>
                          <a:ea typeface="+mn-ea"/>
                          <a:cs typeface="+mn-cs"/>
                        </a:rPr>
                        <a:t>Value often overlooked</a:t>
                      </a:r>
                    </a:p>
                    <a:p>
                      <a:pPr marL="0" algn="ctr" defTabSz="914400" rtl="0" eaLnBrk="1" latinLnBrk="0" hangingPunct="1">
                        <a:spcBef>
                          <a:spcPts val="200"/>
                        </a:spcBef>
                      </a:pPr>
                      <a:endParaRPr lang="en-GB" sz="1800" kern="1200" baseline="0" dirty="0">
                        <a:solidFill>
                          <a:srgbClr val="414042"/>
                        </a:solidFill>
                        <a:latin typeface="+mn-lt"/>
                        <a:ea typeface="+mn-ea"/>
                        <a:cs typeface="+mn-cs"/>
                      </a:endParaRPr>
                    </a:p>
                    <a:p>
                      <a:pPr marL="0" algn="l" defTabSz="914400" rtl="0" eaLnBrk="1" latinLnBrk="0" hangingPunct="1">
                        <a:spcBef>
                          <a:spcPts val="200"/>
                        </a:spcBef>
                      </a:pPr>
                      <a:endParaRPr lang="en-GB" sz="1800" kern="1200" baseline="0" dirty="0">
                        <a:solidFill>
                          <a:srgbClr val="414042"/>
                        </a:solidFill>
                        <a:latin typeface="+mn-lt"/>
                        <a:ea typeface="+mn-ea"/>
                        <a:cs typeface="+mn-cs"/>
                      </a:endParaRPr>
                    </a:p>
                    <a:p>
                      <a:pPr marL="0" algn="l" defTabSz="914400" rtl="0" eaLnBrk="1" latinLnBrk="0" hangingPunct="1">
                        <a:spcBef>
                          <a:spcPts val="200"/>
                        </a:spcBef>
                      </a:pPr>
                      <a:endParaRPr lang="en-GB" sz="1800" kern="1200" baseline="0" dirty="0">
                        <a:solidFill>
                          <a:srgbClr val="414042"/>
                        </a:solidFill>
                        <a:latin typeface="+mn-lt"/>
                        <a:ea typeface="+mn-ea"/>
                        <a:cs typeface="+mn-cs"/>
                      </a:endParaRPr>
                    </a:p>
                    <a:p>
                      <a:pPr marL="0" algn="l" defTabSz="914400" rtl="0" eaLnBrk="1" latinLnBrk="0" hangingPunct="1">
                        <a:spcBef>
                          <a:spcPts val="200"/>
                        </a:spcBef>
                      </a:pPr>
                      <a:r>
                        <a:rPr lang="en-GB" sz="1800" kern="1200" baseline="0" dirty="0">
                          <a:solidFill>
                            <a:srgbClr val="414042"/>
                          </a:solidFill>
                          <a:latin typeface="+mn-lt"/>
                          <a:ea typeface="+mn-ea"/>
                          <a:cs typeface="+mn-cs"/>
                        </a:rPr>
                        <a:t>Value often appreciated only after service is gone</a:t>
                      </a:r>
                      <a:endParaRPr lang="en-GB" sz="1800" kern="1200" dirty="0">
                        <a:solidFill>
                          <a:srgbClr val="414042"/>
                        </a:solidFill>
                        <a:latin typeface="+mn-lt"/>
                        <a:ea typeface="+mn-ea"/>
                        <a:cs typeface="+mn-cs"/>
                      </a:endParaRPr>
                    </a:p>
                  </a:txBody>
                  <a:tcPr marL="36000" marR="36000" marT="18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5" name="Right Brace 4"/>
          <p:cNvSpPr/>
          <p:nvPr/>
        </p:nvSpPr>
        <p:spPr>
          <a:xfrm>
            <a:off x="5350943" y="1124744"/>
            <a:ext cx="323157" cy="648072"/>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5350943" y="1814381"/>
            <a:ext cx="323157" cy="360040"/>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5339821" y="2996952"/>
            <a:ext cx="323157" cy="648072"/>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5339821" y="3933056"/>
            <a:ext cx="323157" cy="648072"/>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5295522" y="4852572"/>
            <a:ext cx="432048" cy="1600764"/>
          </a:xfrm>
          <a:prstGeom prst="rightBrace">
            <a:avLst>
              <a:gd name="adj1" fmla="val 8333"/>
              <a:gd name="adj2" fmla="val 51902"/>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 Box 8"/>
          <p:cNvSpPr txBox="1">
            <a:spLocks noChangeArrowheads="1"/>
          </p:cNvSpPr>
          <p:nvPr>
            <p:custDataLst>
              <p:tags r:id="rId1"/>
            </p:custDataLst>
          </p:nvPr>
        </p:nvSpPr>
        <p:spPr bwMode="auto">
          <a:xfrm>
            <a:off x="2490266" y="6659748"/>
            <a:ext cx="7701482" cy="198253"/>
          </a:xfrm>
          <a:prstGeom prst="rect">
            <a:avLst/>
          </a:prstGeom>
          <a:noFill/>
          <a:ln w="6350">
            <a:noFill/>
            <a:miter lim="800000"/>
            <a:headEnd type="none" w="sm" len="sm"/>
            <a:tailEnd type="none" w="sm" len="sm"/>
          </a:ln>
          <a:effectLst/>
        </p:spPr>
        <p:txBody>
          <a:bodyPr wrap="square" lIns="0" tIns="0" rIns="0" bIns="0" anchor="b">
            <a:noAutofit/>
          </a:bodyPr>
          <a:lstStyle/>
          <a:p>
            <a:pPr marL="450850" indent="-450850" defTabSz="762000" eaLnBrk="0" hangingPunct="0">
              <a:spcBef>
                <a:spcPts val="200"/>
              </a:spcBef>
              <a:tabLst>
                <a:tab pos="447675" algn="l"/>
              </a:tabLst>
            </a:pPr>
            <a:r>
              <a:rPr lang="en-GB" sz="1000" dirty="0">
                <a:solidFill>
                  <a:srgbClr val="7F7F7F"/>
                </a:solidFill>
                <a:latin typeface="Arial"/>
                <a:cs typeface="Arial" pitchFamily="34" charset="0"/>
              </a:rPr>
              <a:t>Source:	 Adapted from </a:t>
            </a:r>
            <a:r>
              <a:rPr lang="en-GB" sz="1000" dirty="0">
                <a:solidFill>
                  <a:srgbClr val="7F7F7F"/>
                </a:solidFill>
                <a:cs typeface="Arial" pitchFamily="34" charset="0"/>
              </a:rPr>
              <a:t>Patrick ten Brink, TEEB</a:t>
            </a:r>
          </a:p>
        </p:txBody>
      </p:sp>
    </p:spTree>
    <p:extLst>
      <p:ext uri="{BB962C8B-B14F-4D97-AF65-F5344CB8AC3E}">
        <p14:creationId xmlns:p14="http://schemas.microsoft.com/office/powerpoint/2010/main" val="10917104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DV_TOP" val="241.6504"/>
  <p:tag name="ADV_LEFT" val="14.1348"/>
  <p:tag name="ADV_HEIGHT" val="33.12032"/>
  <p:tag name="ADV_WIDTH" val="334.9616"/>
</p:tagLst>
</file>

<file path=ppt/tags/tag2.xml><?xml version="1.0" encoding="utf-8"?>
<p:tagLst xmlns:a="http://schemas.openxmlformats.org/drawingml/2006/main" xmlns:r="http://schemas.openxmlformats.org/officeDocument/2006/relationships" xmlns:p="http://schemas.openxmlformats.org/presentationml/2006/main">
  <p:tag name="ADV_TOP" val="241.6504"/>
  <p:tag name="ADV_LEFT" val="14.1348"/>
  <p:tag name="ADV_HEIGHT" val="33.12032"/>
  <p:tag name="ADV_WIDTH" val="334.96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3354</TotalTime>
  <Words>1151</Words>
  <Application>Microsoft Office PowerPoint</Application>
  <PresentationFormat>Widescreen</PresentationFormat>
  <Paragraphs>143</Paragraphs>
  <Slides>22</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Helvetica</vt:lpstr>
      <vt:lpstr>Lucida Grande</vt:lpstr>
      <vt:lpstr>Wingdings</vt:lpstr>
      <vt:lpstr>Office Theme</vt:lpstr>
      <vt:lpstr>1_Office Theme</vt:lpstr>
      <vt:lpstr>Ecosystem services 1</vt:lpstr>
      <vt:lpstr>Ecosystem services 1</vt:lpstr>
      <vt:lpstr>Learning outcomes</vt:lpstr>
      <vt:lpstr>PowerPoint Presentation</vt:lpstr>
      <vt:lpstr>(Non) - tragedy of the Commons</vt:lpstr>
      <vt:lpstr>PowerPoint Presentation</vt:lpstr>
      <vt:lpstr>Ecosystem functions underpin ecosystem services.</vt:lpstr>
      <vt:lpstr>Ecosystem Services (ES)</vt:lpstr>
      <vt:lpstr>PowerPoint Presentation</vt:lpstr>
      <vt:lpstr>PowerPoint Presentation</vt:lpstr>
      <vt:lpstr>Millennium Ecosystem Assessment (2005)</vt:lpstr>
      <vt:lpstr>PowerPoint Presentation</vt:lpstr>
      <vt:lpstr>PowerPoint Presentation</vt:lpstr>
      <vt:lpstr>PowerPoint Presentation</vt:lpstr>
      <vt:lpstr>The Ecosystem Approach- Convention on Biological Diversity (CBD)</vt:lpstr>
      <vt:lpstr>Implementation of ecosystem approach</vt:lpstr>
      <vt:lpstr>PowerPoint Presentation</vt:lpstr>
      <vt:lpstr>PowerPoint Presentation</vt:lpstr>
      <vt:lpstr>Multifunctionality</vt:lpstr>
      <vt:lpstr>Does biodiversity increase multifunctionality?</vt:lpstr>
      <vt:lpstr>PowerPoint Presentation</vt:lpstr>
      <vt:lpstr>Summary</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services 1</dc:title>
  <dc:creator>Ellen Fry</dc:creator>
  <cp:lastModifiedBy>Nicholas Harvey</cp:lastModifiedBy>
  <cp:revision>53</cp:revision>
  <dcterms:created xsi:type="dcterms:W3CDTF">2020-07-17T11:50:08Z</dcterms:created>
  <dcterms:modified xsi:type="dcterms:W3CDTF">2021-05-11T22:12:01Z</dcterms:modified>
</cp:coreProperties>
</file>