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4"/>
  </p:sldMasterIdLst>
  <p:notesMasterIdLst>
    <p:notesMasterId r:id="rId40"/>
  </p:notesMasterIdLst>
  <p:sldIdLst>
    <p:sldId id="309" r:id="rId5"/>
    <p:sldId id="264" r:id="rId6"/>
    <p:sldId id="311" r:id="rId7"/>
    <p:sldId id="279" r:id="rId8"/>
    <p:sldId id="272" r:id="rId9"/>
    <p:sldId id="273" r:id="rId10"/>
    <p:sldId id="274" r:id="rId11"/>
    <p:sldId id="275" r:id="rId12"/>
    <p:sldId id="276" r:id="rId13"/>
    <p:sldId id="278" r:id="rId14"/>
    <p:sldId id="282" r:id="rId15"/>
    <p:sldId id="305" r:id="rId16"/>
    <p:sldId id="310" r:id="rId17"/>
    <p:sldId id="283" r:id="rId18"/>
    <p:sldId id="284" r:id="rId19"/>
    <p:sldId id="306" r:id="rId20"/>
    <p:sldId id="308" r:id="rId21"/>
    <p:sldId id="288" r:id="rId22"/>
    <p:sldId id="289" r:id="rId23"/>
    <p:sldId id="290" r:id="rId24"/>
    <p:sldId id="291" r:id="rId25"/>
    <p:sldId id="292" r:id="rId26"/>
    <p:sldId id="293" r:id="rId27"/>
    <p:sldId id="294" r:id="rId28"/>
    <p:sldId id="295" r:id="rId29"/>
    <p:sldId id="296" r:id="rId30"/>
    <p:sldId id="297" r:id="rId31"/>
    <p:sldId id="298" r:id="rId32"/>
    <p:sldId id="299" r:id="rId33"/>
    <p:sldId id="300" r:id="rId34"/>
    <p:sldId id="301" r:id="rId35"/>
    <p:sldId id="302" r:id="rId36"/>
    <p:sldId id="303" r:id="rId37"/>
    <p:sldId id="304" r:id="rId38"/>
    <p:sldId id="269" r:id="rId3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6" roundtripDataSignature="AMtx7miC4h9XZJhYFypOKz07yp6KiatCo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lvia Colombo" initials="SC" lastIdx="5" clrIdx="0">
    <p:extLst>
      <p:ext uri="{19B8F6BF-5375-455C-9EA6-DF929625EA0E}">
        <p15:presenceInfo xmlns:p15="http://schemas.microsoft.com/office/powerpoint/2012/main" userId="S::cenv1075@ox.ac.uk::cdf5343d-9518-4b48-8032-805a754f910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98B9B"/>
    <a:srgbClr val="A76B76"/>
    <a:srgbClr val="60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3B35C3-CE66-9D5F-1B9F-DDAFAA5FFF58}" v="14" dt="2025-02-13T14:15:12.992"/>
    <p1510:client id="{6FAAD2C8-A0EF-9812-AF4C-C02FC69B9551}" v="19" dt="2025-02-13T14:12:02.509"/>
    <p1510:client id="{A73FDAE3-92E3-9F44-AB1D-FF700FDD7F33}" v="36" dt="2025-02-13T14:40:05.228"/>
    <p1510:client id="{B59E9D20-8539-A0D9-8799-1FC4095C9F93}" v="44" dt="2025-02-12T18:18:24.296"/>
    <p1510:client id="{ECF498DC-543F-863A-4B1E-9A8A44255DE7}" v="149" dt="2025-02-14T16:12:01.991"/>
  </p1510:revLst>
</p1510:revInfo>
</file>

<file path=ppt/tableStyles.xml><?xml version="1.0" encoding="utf-8"?>
<a:tblStyleLst xmlns:a="http://schemas.openxmlformats.org/drawingml/2006/main" def="{B8DA472E-C0B5-4FAA-A71B-45BBE6C39A2A}">
  <a:tblStyle styleId="{B8DA472E-C0B5-4FAA-A71B-45BBE6C39A2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06" autoAdjust="0"/>
    <p:restoredTop sz="94657" autoAdjust="0"/>
  </p:normalViewPr>
  <p:slideViewPr>
    <p:cSldViewPr snapToGrid="0">
      <p:cViewPr varScale="1">
        <p:scale>
          <a:sx n="156" d="100"/>
          <a:sy n="156" d="100"/>
        </p:scale>
        <p:origin x="192" y="4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53"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customschemas.google.com/relationships/presentationmetadata" Target="metadata"/><Relationship Id="rId20" Type="http://schemas.openxmlformats.org/officeDocument/2006/relationships/slide" Target="slides/slide1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vann Schlosser" userId="S::cenv1069@ox.ac.uk::36079393-353f-4a16-9852-98d8d525a2de" providerId="AD" clId="Web-{B59E9D20-8539-A0D9-8799-1FC4095C9F93}"/>
    <pc:docChg chg="modSld">
      <pc:chgData name="Ivann Schlosser" userId="S::cenv1069@ox.ac.uk::36079393-353f-4a16-9852-98d8d525a2de" providerId="AD" clId="Web-{B59E9D20-8539-A0D9-8799-1FC4095C9F93}" dt="2025-02-12T18:18:24.296" v="42" actId="20577"/>
      <pc:docMkLst>
        <pc:docMk/>
      </pc:docMkLst>
      <pc:sldChg chg="modSp">
        <pc:chgData name="Ivann Schlosser" userId="S::cenv1069@ox.ac.uk::36079393-353f-4a16-9852-98d8d525a2de" providerId="AD" clId="Web-{B59E9D20-8539-A0D9-8799-1FC4095C9F93}" dt="2025-02-12T17:52:15.687" v="0" actId="1076"/>
        <pc:sldMkLst>
          <pc:docMk/>
          <pc:sldMk cId="2985432160" sldId="289"/>
        </pc:sldMkLst>
        <pc:picChg chg="mod">
          <ac:chgData name="Ivann Schlosser" userId="S::cenv1069@ox.ac.uk::36079393-353f-4a16-9852-98d8d525a2de" providerId="AD" clId="Web-{B59E9D20-8539-A0D9-8799-1FC4095C9F93}" dt="2025-02-12T17:52:15.687" v="0" actId="1076"/>
          <ac:picMkLst>
            <pc:docMk/>
            <pc:sldMk cId="2985432160" sldId="289"/>
            <ac:picMk id="5" creationId="{052EF140-71B1-4999-AB42-065E64AF16E4}"/>
          </ac:picMkLst>
        </pc:picChg>
      </pc:sldChg>
      <pc:sldChg chg="modSp">
        <pc:chgData name="Ivann Schlosser" userId="S::cenv1069@ox.ac.uk::36079393-353f-4a16-9852-98d8d525a2de" providerId="AD" clId="Web-{B59E9D20-8539-A0D9-8799-1FC4095C9F93}" dt="2025-02-12T17:59:51.096" v="14"/>
        <pc:sldMkLst>
          <pc:docMk/>
          <pc:sldMk cId="218857803" sldId="292"/>
        </pc:sldMkLst>
        <pc:picChg chg="mod modCrop">
          <ac:chgData name="Ivann Schlosser" userId="S::cenv1069@ox.ac.uk::36079393-353f-4a16-9852-98d8d525a2de" providerId="AD" clId="Web-{B59E9D20-8539-A0D9-8799-1FC4095C9F93}" dt="2025-02-12T17:59:51.096" v="14"/>
          <ac:picMkLst>
            <pc:docMk/>
            <pc:sldMk cId="218857803" sldId="292"/>
            <ac:picMk id="6" creationId="{3608EEE9-CE11-437C-ADC4-E4C046528AB0}"/>
          </ac:picMkLst>
        </pc:picChg>
      </pc:sldChg>
      <pc:sldChg chg="addSp delSp modSp">
        <pc:chgData name="Ivann Schlosser" userId="S::cenv1069@ox.ac.uk::36079393-353f-4a16-9852-98d8d525a2de" providerId="AD" clId="Web-{B59E9D20-8539-A0D9-8799-1FC4095C9F93}" dt="2025-02-12T18:04:04.721" v="20" actId="1076"/>
        <pc:sldMkLst>
          <pc:docMk/>
          <pc:sldMk cId="2761367291" sldId="293"/>
        </pc:sldMkLst>
        <pc:picChg chg="add mod">
          <ac:chgData name="Ivann Schlosser" userId="S::cenv1069@ox.ac.uk::36079393-353f-4a16-9852-98d8d525a2de" providerId="AD" clId="Web-{B59E9D20-8539-A0D9-8799-1FC4095C9F93}" dt="2025-02-12T18:04:04.721" v="20" actId="1076"/>
          <ac:picMkLst>
            <pc:docMk/>
            <pc:sldMk cId="2761367291" sldId="293"/>
            <ac:picMk id="2" creationId="{A0B5382C-8B72-9E20-0204-4F6ADD4A6B70}"/>
          </ac:picMkLst>
        </pc:picChg>
      </pc:sldChg>
      <pc:sldChg chg="modSp">
        <pc:chgData name="Ivann Schlosser" userId="S::cenv1069@ox.ac.uk::36079393-353f-4a16-9852-98d8d525a2de" providerId="AD" clId="Web-{B59E9D20-8539-A0D9-8799-1FC4095C9F93}" dt="2025-02-12T18:18:24.296" v="42" actId="20577"/>
        <pc:sldMkLst>
          <pc:docMk/>
          <pc:sldMk cId="3574041065" sldId="297"/>
        </pc:sldMkLst>
        <pc:spChg chg="mod">
          <ac:chgData name="Ivann Schlosser" userId="S::cenv1069@ox.ac.uk::36079393-353f-4a16-9852-98d8d525a2de" providerId="AD" clId="Web-{B59E9D20-8539-A0D9-8799-1FC4095C9F93}" dt="2025-02-12T18:18:24.296" v="42" actId="20577"/>
          <ac:spMkLst>
            <pc:docMk/>
            <pc:sldMk cId="3574041065" sldId="297"/>
            <ac:spMk id="168" creationId="{00000000-0000-0000-0000-000000000000}"/>
          </ac:spMkLst>
        </pc:spChg>
      </pc:sldChg>
      <pc:sldChg chg="modSp">
        <pc:chgData name="Ivann Schlosser" userId="S::cenv1069@ox.ac.uk::36079393-353f-4a16-9852-98d8d525a2de" providerId="AD" clId="Web-{B59E9D20-8539-A0D9-8799-1FC4095C9F93}" dt="2025-02-12T18:18:20.531" v="33" actId="1076"/>
        <pc:sldMkLst>
          <pc:docMk/>
          <pc:sldMk cId="1039741806" sldId="302"/>
        </pc:sldMkLst>
        <pc:picChg chg="mod">
          <ac:chgData name="Ivann Schlosser" userId="S::cenv1069@ox.ac.uk::36079393-353f-4a16-9852-98d8d525a2de" providerId="AD" clId="Web-{B59E9D20-8539-A0D9-8799-1FC4095C9F93}" dt="2025-02-12T18:18:20.531" v="33" actId="1076"/>
          <ac:picMkLst>
            <pc:docMk/>
            <pc:sldMk cId="1039741806" sldId="302"/>
            <ac:picMk id="13" creationId="{DC9C74FE-6C30-4D8F-A72B-0905DFAF5BD9}"/>
          </ac:picMkLst>
        </pc:picChg>
      </pc:sldChg>
      <pc:sldChg chg="modSp">
        <pc:chgData name="Ivann Schlosser" userId="S::cenv1069@ox.ac.uk::36079393-353f-4a16-9852-98d8d525a2de" providerId="AD" clId="Web-{B59E9D20-8539-A0D9-8799-1FC4095C9F93}" dt="2025-02-12T17:53:48.912" v="10"/>
        <pc:sldMkLst>
          <pc:docMk/>
          <pc:sldMk cId="3982365266" sldId="310"/>
        </pc:sldMkLst>
        <pc:picChg chg="mod modCrop">
          <ac:chgData name="Ivann Schlosser" userId="S::cenv1069@ox.ac.uk::36079393-353f-4a16-9852-98d8d525a2de" providerId="AD" clId="Web-{B59E9D20-8539-A0D9-8799-1FC4095C9F93}" dt="2025-02-12T17:53:48.912" v="10"/>
          <ac:picMkLst>
            <pc:docMk/>
            <pc:sldMk cId="3982365266" sldId="310"/>
            <ac:picMk id="7" creationId="{3DE38EBC-E770-4736-80AF-362D3A573BED}"/>
          </ac:picMkLst>
        </pc:picChg>
      </pc:sldChg>
    </pc:docChg>
  </pc:docChgLst>
  <pc:docChgLst>
    <pc:chgData name="Silvia Colombo" userId="cdf5343d-9518-4b48-8032-805a754f9105" providerId="ADAL" clId="{AA5A2D5B-8D46-4519-A910-E03CB816FA9C}"/>
    <pc:docChg chg="undo custSel addSld delSld modSld">
      <pc:chgData name="Silvia Colombo" userId="cdf5343d-9518-4b48-8032-805a754f9105" providerId="ADAL" clId="{AA5A2D5B-8D46-4519-A910-E03CB816FA9C}" dt="2025-01-15T18:00:54.780" v="1874" actId="403"/>
      <pc:docMkLst>
        <pc:docMk/>
      </pc:docMkLst>
      <pc:sldChg chg="modSp mod">
        <pc:chgData name="Silvia Colombo" userId="cdf5343d-9518-4b48-8032-805a754f9105" providerId="ADAL" clId="{AA5A2D5B-8D46-4519-A910-E03CB816FA9C}" dt="2025-01-15T11:36:28.426" v="159" actId="20577"/>
        <pc:sldMkLst>
          <pc:docMk/>
          <pc:sldMk cId="0" sldId="264"/>
        </pc:sldMkLst>
        <pc:spChg chg="mod">
          <ac:chgData name="Silvia Colombo" userId="cdf5343d-9518-4b48-8032-805a754f9105" providerId="ADAL" clId="{AA5A2D5B-8D46-4519-A910-E03CB816FA9C}" dt="2025-01-15T11:36:28.426" v="159" actId="20577"/>
          <ac:spMkLst>
            <pc:docMk/>
            <pc:sldMk cId="0" sldId="264"/>
            <ac:spMk id="168" creationId="{00000000-0000-0000-0000-000000000000}"/>
          </ac:spMkLst>
        </pc:spChg>
      </pc:sldChg>
      <pc:sldChg chg="delSp modSp mod">
        <pc:chgData name="Silvia Colombo" userId="cdf5343d-9518-4b48-8032-805a754f9105" providerId="ADAL" clId="{AA5A2D5B-8D46-4519-A910-E03CB816FA9C}" dt="2025-01-15T14:25:11.301" v="378" actId="255"/>
        <pc:sldMkLst>
          <pc:docMk/>
          <pc:sldMk cId="1768720765" sldId="272"/>
        </pc:sldMkLst>
        <pc:spChg chg="mod">
          <ac:chgData name="Silvia Colombo" userId="cdf5343d-9518-4b48-8032-805a754f9105" providerId="ADAL" clId="{AA5A2D5B-8D46-4519-A910-E03CB816FA9C}" dt="2025-01-15T11:38:15.161" v="161"/>
          <ac:spMkLst>
            <pc:docMk/>
            <pc:sldMk cId="1768720765" sldId="272"/>
            <ac:spMk id="167" creationId="{00000000-0000-0000-0000-000000000000}"/>
          </ac:spMkLst>
        </pc:spChg>
        <pc:spChg chg="mod">
          <ac:chgData name="Silvia Colombo" userId="cdf5343d-9518-4b48-8032-805a754f9105" providerId="ADAL" clId="{AA5A2D5B-8D46-4519-A910-E03CB816FA9C}" dt="2025-01-15T14:25:11.301" v="378" actId="255"/>
          <ac:spMkLst>
            <pc:docMk/>
            <pc:sldMk cId="1768720765" sldId="272"/>
            <ac:spMk id="168" creationId="{00000000-0000-0000-0000-000000000000}"/>
          </ac:spMkLst>
        </pc:spChg>
      </pc:sldChg>
      <pc:sldChg chg="delSp modSp mod">
        <pc:chgData name="Silvia Colombo" userId="cdf5343d-9518-4b48-8032-805a754f9105" providerId="ADAL" clId="{AA5A2D5B-8D46-4519-A910-E03CB816FA9C}" dt="2025-01-15T16:15:42.954" v="901"/>
        <pc:sldMkLst>
          <pc:docMk/>
          <pc:sldMk cId="1839245547" sldId="273"/>
        </pc:sldMkLst>
        <pc:spChg chg="mod">
          <ac:chgData name="Silvia Colombo" userId="cdf5343d-9518-4b48-8032-805a754f9105" providerId="ADAL" clId="{AA5A2D5B-8D46-4519-A910-E03CB816FA9C}" dt="2025-01-15T11:38:15.161" v="161"/>
          <ac:spMkLst>
            <pc:docMk/>
            <pc:sldMk cId="1839245547" sldId="273"/>
            <ac:spMk id="167" creationId="{00000000-0000-0000-0000-000000000000}"/>
          </ac:spMkLst>
        </pc:spChg>
        <pc:spChg chg="mod">
          <ac:chgData name="Silvia Colombo" userId="cdf5343d-9518-4b48-8032-805a754f9105" providerId="ADAL" clId="{AA5A2D5B-8D46-4519-A910-E03CB816FA9C}" dt="2025-01-15T16:15:42.954" v="901"/>
          <ac:spMkLst>
            <pc:docMk/>
            <pc:sldMk cId="1839245547" sldId="273"/>
            <ac:spMk id="168" creationId="{00000000-0000-0000-0000-000000000000}"/>
          </ac:spMkLst>
        </pc:spChg>
      </pc:sldChg>
      <pc:sldChg chg="delSp modSp mod">
        <pc:chgData name="Silvia Colombo" userId="cdf5343d-9518-4b48-8032-805a754f9105" providerId="ADAL" clId="{AA5A2D5B-8D46-4519-A910-E03CB816FA9C}" dt="2025-01-15T14:23:26.911" v="362" actId="2711"/>
        <pc:sldMkLst>
          <pc:docMk/>
          <pc:sldMk cId="3557352301" sldId="274"/>
        </pc:sldMkLst>
        <pc:spChg chg="mod">
          <ac:chgData name="Silvia Colombo" userId="cdf5343d-9518-4b48-8032-805a754f9105" providerId="ADAL" clId="{AA5A2D5B-8D46-4519-A910-E03CB816FA9C}" dt="2025-01-15T11:38:15.161" v="161"/>
          <ac:spMkLst>
            <pc:docMk/>
            <pc:sldMk cId="3557352301" sldId="274"/>
            <ac:spMk id="167" creationId="{00000000-0000-0000-0000-000000000000}"/>
          </ac:spMkLst>
        </pc:spChg>
        <pc:spChg chg="mod">
          <ac:chgData name="Silvia Colombo" userId="cdf5343d-9518-4b48-8032-805a754f9105" providerId="ADAL" clId="{AA5A2D5B-8D46-4519-A910-E03CB816FA9C}" dt="2025-01-15T14:23:26.911" v="362" actId="2711"/>
          <ac:spMkLst>
            <pc:docMk/>
            <pc:sldMk cId="3557352301" sldId="274"/>
            <ac:spMk id="168" creationId="{00000000-0000-0000-0000-000000000000}"/>
          </ac:spMkLst>
        </pc:spChg>
      </pc:sldChg>
      <pc:sldChg chg="addSp delSp modSp mod">
        <pc:chgData name="Silvia Colombo" userId="cdf5343d-9518-4b48-8032-805a754f9105" providerId="ADAL" clId="{AA5A2D5B-8D46-4519-A910-E03CB816FA9C}" dt="2025-01-15T14:25:01.233" v="377" actId="255"/>
        <pc:sldMkLst>
          <pc:docMk/>
          <pc:sldMk cId="2089242102" sldId="275"/>
        </pc:sldMkLst>
        <pc:spChg chg="mod">
          <ac:chgData name="Silvia Colombo" userId="cdf5343d-9518-4b48-8032-805a754f9105" providerId="ADAL" clId="{AA5A2D5B-8D46-4519-A910-E03CB816FA9C}" dt="2025-01-15T14:25:01.233" v="377" actId="255"/>
          <ac:spMkLst>
            <pc:docMk/>
            <pc:sldMk cId="2089242102" sldId="275"/>
            <ac:spMk id="12" creationId="{85BD59C7-5F9C-412C-9103-AD11C3A57877}"/>
          </ac:spMkLst>
        </pc:spChg>
        <pc:spChg chg="mod">
          <ac:chgData name="Silvia Colombo" userId="cdf5343d-9518-4b48-8032-805a754f9105" providerId="ADAL" clId="{AA5A2D5B-8D46-4519-A910-E03CB816FA9C}" dt="2025-01-15T11:38:15.161" v="161"/>
          <ac:spMkLst>
            <pc:docMk/>
            <pc:sldMk cId="2089242102" sldId="275"/>
            <ac:spMk id="167" creationId="{00000000-0000-0000-0000-000000000000}"/>
          </ac:spMkLst>
        </pc:spChg>
      </pc:sldChg>
      <pc:sldChg chg="delSp modSp mod">
        <pc:chgData name="Silvia Colombo" userId="cdf5343d-9518-4b48-8032-805a754f9105" providerId="ADAL" clId="{AA5A2D5B-8D46-4519-A910-E03CB816FA9C}" dt="2025-01-15T14:26:05.342" v="395" actId="20577"/>
        <pc:sldMkLst>
          <pc:docMk/>
          <pc:sldMk cId="1383167316" sldId="276"/>
        </pc:sldMkLst>
        <pc:spChg chg="mod">
          <ac:chgData name="Silvia Colombo" userId="cdf5343d-9518-4b48-8032-805a754f9105" providerId="ADAL" clId="{AA5A2D5B-8D46-4519-A910-E03CB816FA9C}" dt="2025-01-15T11:38:15.161" v="161"/>
          <ac:spMkLst>
            <pc:docMk/>
            <pc:sldMk cId="1383167316" sldId="276"/>
            <ac:spMk id="167" creationId="{00000000-0000-0000-0000-000000000000}"/>
          </ac:spMkLst>
        </pc:spChg>
        <pc:spChg chg="mod">
          <ac:chgData name="Silvia Colombo" userId="cdf5343d-9518-4b48-8032-805a754f9105" providerId="ADAL" clId="{AA5A2D5B-8D46-4519-A910-E03CB816FA9C}" dt="2025-01-15T14:26:05.342" v="395" actId="20577"/>
          <ac:spMkLst>
            <pc:docMk/>
            <pc:sldMk cId="1383167316" sldId="276"/>
            <ac:spMk id="168" creationId="{00000000-0000-0000-0000-000000000000}"/>
          </ac:spMkLst>
        </pc:spChg>
      </pc:sldChg>
      <pc:sldChg chg="modSp del">
        <pc:chgData name="Silvia Colombo" userId="cdf5343d-9518-4b48-8032-805a754f9105" providerId="ADAL" clId="{AA5A2D5B-8D46-4519-A910-E03CB816FA9C}" dt="2025-01-15T11:52:22.857" v="264" actId="47"/>
        <pc:sldMkLst>
          <pc:docMk/>
          <pc:sldMk cId="89450925" sldId="277"/>
        </pc:sldMkLst>
      </pc:sldChg>
      <pc:sldChg chg="addSp delSp modSp mod">
        <pc:chgData name="Silvia Colombo" userId="cdf5343d-9518-4b48-8032-805a754f9105" providerId="ADAL" clId="{AA5A2D5B-8D46-4519-A910-E03CB816FA9C}" dt="2025-01-15T15:13:44.994" v="421" actId="20577"/>
        <pc:sldMkLst>
          <pc:docMk/>
          <pc:sldMk cId="3840193541" sldId="278"/>
        </pc:sldMkLst>
        <pc:spChg chg="add mod">
          <ac:chgData name="Silvia Colombo" userId="cdf5343d-9518-4b48-8032-805a754f9105" providerId="ADAL" clId="{AA5A2D5B-8D46-4519-A910-E03CB816FA9C}" dt="2025-01-15T15:13:44.994" v="421" actId="20577"/>
          <ac:spMkLst>
            <pc:docMk/>
            <pc:sldMk cId="3840193541" sldId="278"/>
            <ac:spMk id="9" creationId="{E7891DB8-6FCA-421D-90D5-ACAEFE8F9A6C}"/>
          </ac:spMkLst>
        </pc:spChg>
        <pc:spChg chg="mod">
          <ac:chgData name="Silvia Colombo" userId="cdf5343d-9518-4b48-8032-805a754f9105" providerId="ADAL" clId="{AA5A2D5B-8D46-4519-A910-E03CB816FA9C}" dt="2025-01-15T15:11:11.952" v="398"/>
          <ac:spMkLst>
            <pc:docMk/>
            <pc:sldMk cId="3840193541" sldId="278"/>
            <ac:spMk id="167" creationId="{00000000-0000-0000-0000-000000000000}"/>
          </ac:spMkLst>
        </pc:spChg>
        <pc:spChg chg="mod">
          <ac:chgData name="Silvia Colombo" userId="cdf5343d-9518-4b48-8032-805a754f9105" providerId="ADAL" clId="{AA5A2D5B-8D46-4519-A910-E03CB816FA9C}" dt="2025-01-15T15:11:54.528" v="407" actId="20577"/>
          <ac:spMkLst>
            <pc:docMk/>
            <pc:sldMk cId="3840193541" sldId="278"/>
            <ac:spMk id="168" creationId="{00000000-0000-0000-0000-000000000000}"/>
          </ac:spMkLst>
        </pc:spChg>
        <pc:picChg chg="add mod">
          <ac:chgData name="Silvia Colombo" userId="cdf5343d-9518-4b48-8032-805a754f9105" providerId="ADAL" clId="{AA5A2D5B-8D46-4519-A910-E03CB816FA9C}" dt="2025-01-15T15:13:22.302" v="411" actId="1076"/>
          <ac:picMkLst>
            <pc:docMk/>
            <pc:sldMk cId="3840193541" sldId="278"/>
            <ac:picMk id="4" creationId="{C412C4D1-AE4E-478B-8D25-C1D3627FD5FE}"/>
          </ac:picMkLst>
        </pc:picChg>
      </pc:sldChg>
      <pc:sldChg chg="addSp delSp modSp mod">
        <pc:chgData name="Silvia Colombo" userId="cdf5343d-9518-4b48-8032-805a754f9105" providerId="ADAL" clId="{AA5A2D5B-8D46-4519-A910-E03CB816FA9C}" dt="2025-01-15T11:41:43.802" v="178" actId="1076"/>
        <pc:sldMkLst>
          <pc:docMk/>
          <pc:sldMk cId="3151422244" sldId="279"/>
        </pc:sldMkLst>
        <pc:spChg chg="mod">
          <ac:chgData name="Silvia Colombo" userId="cdf5343d-9518-4b48-8032-805a754f9105" providerId="ADAL" clId="{AA5A2D5B-8D46-4519-A910-E03CB816FA9C}" dt="2025-01-15T11:38:15.161" v="161"/>
          <ac:spMkLst>
            <pc:docMk/>
            <pc:sldMk cId="3151422244" sldId="279"/>
            <ac:spMk id="167" creationId="{00000000-0000-0000-0000-000000000000}"/>
          </ac:spMkLst>
        </pc:spChg>
        <pc:spChg chg="mod">
          <ac:chgData name="Silvia Colombo" userId="cdf5343d-9518-4b48-8032-805a754f9105" providerId="ADAL" clId="{AA5A2D5B-8D46-4519-A910-E03CB816FA9C}" dt="2025-01-15T11:39:07.678" v="171" actId="20577"/>
          <ac:spMkLst>
            <pc:docMk/>
            <pc:sldMk cId="3151422244" sldId="279"/>
            <ac:spMk id="168" creationId="{00000000-0000-0000-0000-000000000000}"/>
          </ac:spMkLst>
        </pc:spChg>
        <pc:picChg chg="add mod modCrop">
          <ac:chgData name="Silvia Colombo" userId="cdf5343d-9518-4b48-8032-805a754f9105" providerId="ADAL" clId="{AA5A2D5B-8D46-4519-A910-E03CB816FA9C}" dt="2025-01-15T11:41:43.802" v="178" actId="1076"/>
          <ac:picMkLst>
            <pc:docMk/>
            <pc:sldMk cId="3151422244" sldId="279"/>
            <ac:picMk id="4" creationId="{B74EA076-8FC4-4412-B3BB-38E40D1ABCD3}"/>
          </ac:picMkLst>
        </pc:picChg>
      </pc:sldChg>
      <pc:sldChg chg="modSp mod">
        <pc:chgData name="Silvia Colombo" userId="cdf5343d-9518-4b48-8032-805a754f9105" providerId="ADAL" clId="{AA5A2D5B-8D46-4519-A910-E03CB816FA9C}" dt="2025-01-15T15:20:41.998" v="502" actId="20577"/>
        <pc:sldMkLst>
          <pc:docMk/>
          <pc:sldMk cId="3427707476" sldId="282"/>
        </pc:sldMkLst>
        <pc:spChg chg="mod">
          <ac:chgData name="Silvia Colombo" userId="cdf5343d-9518-4b48-8032-805a754f9105" providerId="ADAL" clId="{AA5A2D5B-8D46-4519-A910-E03CB816FA9C}" dt="2025-01-15T15:20:41.998" v="502" actId="20577"/>
          <ac:spMkLst>
            <pc:docMk/>
            <pc:sldMk cId="3427707476" sldId="282"/>
            <ac:spMk id="6" creationId="{FC78CAEC-448B-4219-A200-6CCF404A14C9}"/>
          </ac:spMkLst>
        </pc:spChg>
        <pc:spChg chg="mod">
          <ac:chgData name="Silvia Colombo" userId="cdf5343d-9518-4b48-8032-805a754f9105" providerId="ADAL" clId="{AA5A2D5B-8D46-4519-A910-E03CB816FA9C}" dt="2025-01-15T15:15:11.753" v="422"/>
          <ac:spMkLst>
            <pc:docMk/>
            <pc:sldMk cId="3427707476" sldId="282"/>
            <ac:spMk id="167" creationId="{00000000-0000-0000-0000-000000000000}"/>
          </ac:spMkLst>
        </pc:spChg>
      </pc:sldChg>
      <pc:sldChg chg="addSp delSp modSp mod">
        <pc:chgData name="Silvia Colombo" userId="cdf5343d-9518-4b48-8032-805a754f9105" providerId="ADAL" clId="{AA5A2D5B-8D46-4519-A910-E03CB816FA9C}" dt="2025-01-15T15:48:06.607" v="725" actId="1076"/>
        <pc:sldMkLst>
          <pc:docMk/>
          <pc:sldMk cId="2207407581" sldId="283"/>
        </pc:sldMkLst>
        <pc:spChg chg="add mod">
          <ac:chgData name="Silvia Colombo" userId="cdf5343d-9518-4b48-8032-805a754f9105" providerId="ADAL" clId="{AA5A2D5B-8D46-4519-A910-E03CB816FA9C}" dt="2025-01-15T15:48:06.607" v="725" actId="1076"/>
          <ac:spMkLst>
            <pc:docMk/>
            <pc:sldMk cId="2207407581" sldId="283"/>
            <ac:spMk id="12" creationId="{494D38D1-7696-4DCA-B8F6-464C4B3726FD}"/>
          </ac:spMkLst>
        </pc:spChg>
        <pc:spChg chg="mod">
          <ac:chgData name="Silvia Colombo" userId="cdf5343d-9518-4b48-8032-805a754f9105" providerId="ADAL" clId="{AA5A2D5B-8D46-4519-A910-E03CB816FA9C}" dt="2025-01-15T15:15:11.753" v="422"/>
          <ac:spMkLst>
            <pc:docMk/>
            <pc:sldMk cId="2207407581" sldId="283"/>
            <ac:spMk id="167" creationId="{00000000-0000-0000-0000-000000000000}"/>
          </ac:spMkLst>
        </pc:spChg>
        <pc:spChg chg="mod">
          <ac:chgData name="Silvia Colombo" userId="cdf5343d-9518-4b48-8032-805a754f9105" providerId="ADAL" clId="{AA5A2D5B-8D46-4519-A910-E03CB816FA9C}" dt="2025-01-15T15:46:47.200" v="709" actId="113"/>
          <ac:spMkLst>
            <pc:docMk/>
            <pc:sldMk cId="2207407581" sldId="283"/>
            <ac:spMk id="168" creationId="{00000000-0000-0000-0000-000000000000}"/>
          </ac:spMkLst>
        </pc:spChg>
        <pc:picChg chg="add mod">
          <ac:chgData name="Silvia Colombo" userId="cdf5343d-9518-4b48-8032-805a754f9105" providerId="ADAL" clId="{AA5A2D5B-8D46-4519-A910-E03CB816FA9C}" dt="2025-01-15T15:47:36.742" v="722" actId="1038"/>
          <ac:picMkLst>
            <pc:docMk/>
            <pc:sldMk cId="2207407581" sldId="283"/>
            <ac:picMk id="7" creationId="{196FE85A-3FD7-4DA5-9B13-CB8954E53102}"/>
          </ac:picMkLst>
        </pc:picChg>
      </pc:sldChg>
      <pc:sldChg chg="addSp delSp modSp mod delAnim">
        <pc:chgData name="Silvia Colombo" userId="cdf5343d-9518-4b48-8032-805a754f9105" providerId="ADAL" clId="{AA5A2D5B-8D46-4519-A910-E03CB816FA9C}" dt="2025-01-15T15:52:44.882" v="788" actId="113"/>
        <pc:sldMkLst>
          <pc:docMk/>
          <pc:sldMk cId="191549666" sldId="284"/>
        </pc:sldMkLst>
        <pc:spChg chg="add mod">
          <ac:chgData name="Silvia Colombo" userId="cdf5343d-9518-4b48-8032-805a754f9105" providerId="ADAL" clId="{AA5A2D5B-8D46-4519-A910-E03CB816FA9C}" dt="2025-01-15T15:51:44.005" v="785" actId="1038"/>
          <ac:spMkLst>
            <pc:docMk/>
            <pc:sldMk cId="191549666" sldId="284"/>
            <ac:spMk id="10" creationId="{A51FF0DD-7893-4198-B789-79E9F80D2F70}"/>
          </ac:spMkLst>
        </pc:spChg>
        <pc:spChg chg="mod">
          <ac:chgData name="Silvia Colombo" userId="cdf5343d-9518-4b48-8032-805a754f9105" providerId="ADAL" clId="{AA5A2D5B-8D46-4519-A910-E03CB816FA9C}" dt="2025-01-15T15:15:11.753" v="422"/>
          <ac:spMkLst>
            <pc:docMk/>
            <pc:sldMk cId="191549666" sldId="284"/>
            <ac:spMk id="167" creationId="{00000000-0000-0000-0000-000000000000}"/>
          </ac:spMkLst>
        </pc:spChg>
        <pc:spChg chg="mod">
          <ac:chgData name="Silvia Colombo" userId="cdf5343d-9518-4b48-8032-805a754f9105" providerId="ADAL" clId="{AA5A2D5B-8D46-4519-A910-E03CB816FA9C}" dt="2025-01-15T15:52:44.882" v="788" actId="113"/>
          <ac:spMkLst>
            <pc:docMk/>
            <pc:sldMk cId="191549666" sldId="284"/>
            <ac:spMk id="168" creationId="{00000000-0000-0000-0000-000000000000}"/>
          </ac:spMkLst>
        </pc:spChg>
        <pc:picChg chg="add mod">
          <ac:chgData name="Silvia Colombo" userId="cdf5343d-9518-4b48-8032-805a754f9105" providerId="ADAL" clId="{AA5A2D5B-8D46-4519-A910-E03CB816FA9C}" dt="2025-01-15T15:51:12.080" v="767" actId="1076"/>
          <ac:picMkLst>
            <pc:docMk/>
            <pc:sldMk cId="191549666" sldId="284"/>
            <ac:picMk id="4" creationId="{E738579C-59A8-4076-B8CD-40062EB6EEC3}"/>
          </ac:picMkLst>
        </pc:picChg>
      </pc:sldChg>
      <pc:sldChg chg="modSp mod">
        <pc:chgData name="Silvia Colombo" userId="cdf5343d-9518-4b48-8032-805a754f9105" providerId="ADAL" clId="{AA5A2D5B-8D46-4519-A910-E03CB816FA9C}" dt="2025-01-15T16:04:53.535" v="896" actId="404"/>
        <pc:sldMkLst>
          <pc:docMk/>
          <pc:sldMk cId="3061992581" sldId="288"/>
        </pc:sldMkLst>
        <pc:spChg chg="mod">
          <ac:chgData name="Silvia Colombo" userId="cdf5343d-9518-4b48-8032-805a754f9105" providerId="ADAL" clId="{AA5A2D5B-8D46-4519-A910-E03CB816FA9C}" dt="2025-01-15T15:15:11.753" v="422"/>
          <ac:spMkLst>
            <pc:docMk/>
            <pc:sldMk cId="3061992581" sldId="288"/>
            <ac:spMk id="167" creationId="{00000000-0000-0000-0000-000000000000}"/>
          </ac:spMkLst>
        </pc:spChg>
        <pc:spChg chg="mod">
          <ac:chgData name="Silvia Colombo" userId="cdf5343d-9518-4b48-8032-805a754f9105" providerId="ADAL" clId="{AA5A2D5B-8D46-4519-A910-E03CB816FA9C}" dt="2025-01-15T16:04:53.535" v="896" actId="404"/>
          <ac:spMkLst>
            <pc:docMk/>
            <pc:sldMk cId="3061992581" sldId="288"/>
            <ac:spMk id="168" creationId="{00000000-0000-0000-0000-000000000000}"/>
          </ac:spMkLst>
        </pc:spChg>
      </pc:sldChg>
      <pc:sldChg chg="addSp delSp modSp mod">
        <pc:chgData name="Silvia Colombo" userId="cdf5343d-9518-4b48-8032-805a754f9105" providerId="ADAL" clId="{AA5A2D5B-8D46-4519-A910-E03CB816FA9C}" dt="2025-01-15T16:21:23.547" v="943" actId="207"/>
        <pc:sldMkLst>
          <pc:docMk/>
          <pc:sldMk cId="2985432160" sldId="289"/>
        </pc:sldMkLst>
        <pc:spChg chg="mod">
          <ac:chgData name="Silvia Colombo" userId="cdf5343d-9518-4b48-8032-805a754f9105" providerId="ADAL" clId="{AA5A2D5B-8D46-4519-A910-E03CB816FA9C}" dt="2025-01-15T16:15:42.954" v="901"/>
          <ac:spMkLst>
            <pc:docMk/>
            <pc:sldMk cId="2985432160" sldId="289"/>
            <ac:spMk id="167" creationId="{00000000-0000-0000-0000-000000000000}"/>
          </ac:spMkLst>
        </pc:spChg>
        <pc:spChg chg="mod">
          <ac:chgData name="Silvia Colombo" userId="cdf5343d-9518-4b48-8032-805a754f9105" providerId="ADAL" clId="{AA5A2D5B-8D46-4519-A910-E03CB816FA9C}" dt="2025-01-15T16:21:23.547" v="943" actId="207"/>
          <ac:spMkLst>
            <pc:docMk/>
            <pc:sldMk cId="2985432160" sldId="289"/>
            <ac:spMk id="168" creationId="{00000000-0000-0000-0000-000000000000}"/>
          </ac:spMkLst>
        </pc:spChg>
        <pc:picChg chg="add mod">
          <ac:chgData name="Silvia Colombo" userId="cdf5343d-9518-4b48-8032-805a754f9105" providerId="ADAL" clId="{AA5A2D5B-8D46-4519-A910-E03CB816FA9C}" dt="2025-01-15T16:18:38.254" v="921" actId="1076"/>
          <ac:picMkLst>
            <pc:docMk/>
            <pc:sldMk cId="2985432160" sldId="289"/>
            <ac:picMk id="5" creationId="{052EF140-71B1-4999-AB42-065E64AF16E4}"/>
          </ac:picMkLst>
        </pc:picChg>
      </pc:sldChg>
      <pc:sldChg chg="modSp mod">
        <pc:chgData name="Silvia Colombo" userId="cdf5343d-9518-4b48-8032-805a754f9105" providerId="ADAL" clId="{AA5A2D5B-8D46-4519-A910-E03CB816FA9C}" dt="2025-01-15T16:23:26.247" v="949" actId="113"/>
        <pc:sldMkLst>
          <pc:docMk/>
          <pc:sldMk cId="3025862249" sldId="290"/>
        </pc:sldMkLst>
        <pc:spChg chg="mod">
          <ac:chgData name="Silvia Colombo" userId="cdf5343d-9518-4b48-8032-805a754f9105" providerId="ADAL" clId="{AA5A2D5B-8D46-4519-A910-E03CB816FA9C}" dt="2025-01-15T16:15:42.954" v="901"/>
          <ac:spMkLst>
            <pc:docMk/>
            <pc:sldMk cId="3025862249" sldId="290"/>
            <ac:spMk id="167" creationId="{00000000-0000-0000-0000-000000000000}"/>
          </ac:spMkLst>
        </pc:spChg>
        <pc:spChg chg="mod">
          <ac:chgData name="Silvia Colombo" userId="cdf5343d-9518-4b48-8032-805a754f9105" providerId="ADAL" clId="{AA5A2D5B-8D46-4519-A910-E03CB816FA9C}" dt="2025-01-15T16:23:26.247" v="949" actId="113"/>
          <ac:spMkLst>
            <pc:docMk/>
            <pc:sldMk cId="3025862249" sldId="290"/>
            <ac:spMk id="168" creationId="{00000000-0000-0000-0000-000000000000}"/>
          </ac:spMkLst>
        </pc:spChg>
      </pc:sldChg>
      <pc:sldChg chg="addSp delSp modSp mod delAnim modNotes">
        <pc:chgData name="Silvia Colombo" userId="cdf5343d-9518-4b48-8032-805a754f9105" providerId="ADAL" clId="{AA5A2D5B-8D46-4519-A910-E03CB816FA9C}" dt="2025-01-15T16:28:08.356" v="1005" actId="404"/>
        <pc:sldMkLst>
          <pc:docMk/>
          <pc:sldMk cId="4276348475" sldId="291"/>
        </pc:sldMkLst>
        <pc:spChg chg="mod">
          <ac:chgData name="Silvia Colombo" userId="cdf5343d-9518-4b48-8032-805a754f9105" providerId="ADAL" clId="{AA5A2D5B-8D46-4519-A910-E03CB816FA9C}" dt="2025-01-15T16:28:08.356" v="1005" actId="404"/>
          <ac:spMkLst>
            <pc:docMk/>
            <pc:sldMk cId="4276348475" sldId="291"/>
            <ac:spMk id="11" creationId="{CDD7956C-AD4A-4FCD-870C-C4BFC69F804B}"/>
          </ac:spMkLst>
        </pc:spChg>
        <pc:spChg chg="mod">
          <ac:chgData name="Silvia Colombo" userId="cdf5343d-9518-4b48-8032-805a754f9105" providerId="ADAL" clId="{AA5A2D5B-8D46-4519-A910-E03CB816FA9C}" dt="2025-01-15T16:15:42.954" v="901"/>
          <ac:spMkLst>
            <pc:docMk/>
            <pc:sldMk cId="4276348475" sldId="291"/>
            <ac:spMk id="167" creationId="{00000000-0000-0000-0000-000000000000}"/>
          </ac:spMkLst>
        </pc:spChg>
      </pc:sldChg>
      <pc:sldChg chg="addSp delSp modSp mod">
        <pc:chgData name="Silvia Colombo" userId="cdf5343d-9518-4b48-8032-805a754f9105" providerId="ADAL" clId="{AA5A2D5B-8D46-4519-A910-E03CB816FA9C}" dt="2025-01-15T16:34:31.726" v="1070" actId="1076"/>
        <pc:sldMkLst>
          <pc:docMk/>
          <pc:sldMk cId="218857803" sldId="292"/>
        </pc:sldMkLst>
        <pc:spChg chg="add mod">
          <ac:chgData name="Silvia Colombo" userId="cdf5343d-9518-4b48-8032-805a754f9105" providerId="ADAL" clId="{AA5A2D5B-8D46-4519-A910-E03CB816FA9C}" dt="2025-01-15T16:30:56.983" v="1048" actId="113"/>
          <ac:spMkLst>
            <pc:docMk/>
            <pc:sldMk cId="218857803" sldId="292"/>
            <ac:spMk id="4" creationId="{D09E2FEA-9B9B-4938-8550-5BC46B22A4FA}"/>
          </ac:spMkLst>
        </pc:spChg>
        <pc:spChg chg="add mod">
          <ac:chgData name="Silvia Colombo" userId="cdf5343d-9518-4b48-8032-805a754f9105" providerId="ADAL" clId="{AA5A2D5B-8D46-4519-A910-E03CB816FA9C}" dt="2025-01-15T16:34:31.726" v="1070" actId="1076"/>
          <ac:spMkLst>
            <pc:docMk/>
            <pc:sldMk cId="218857803" sldId="292"/>
            <ac:spMk id="10" creationId="{475C59D7-5F2E-4C25-AC1E-BDAB12EC46B7}"/>
          </ac:spMkLst>
        </pc:spChg>
        <pc:spChg chg="mod">
          <ac:chgData name="Silvia Colombo" userId="cdf5343d-9518-4b48-8032-805a754f9105" providerId="ADAL" clId="{AA5A2D5B-8D46-4519-A910-E03CB816FA9C}" dt="2025-01-15T16:15:42.954" v="901"/>
          <ac:spMkLst>
            <pc:docMk/>
            <pc:sldMk cId="218857803" sldId="292"/>
            <ac:spMk id="167" creationId="{00000000-0000-0000-0000-000000000000}"/>
          </ac:spMkLst>
        </pc:spChg>
        <pc:spChg chg="mod">
          <ac:chgData name="Silvia Colombo" userId="cdf5343d-9518-4b48-8032-805a754f9105" providerId="ADAL" clId="{AA5A2D5B-8D46-4519-A910-E03CB816FA9C}" dt="2025-01-15T16:30:06.921" v="1039" actId="21"/>
          <ac:spMkLst>
            <pc:docMk/>
            <pc:sldMk cId="218857803" sldId="292"/>
            <ac:spMk id="168" creationId="{00000000-0000-0000-0000-000000000000}"/>
          </ac:spMkLst>
        </pc:spChg>
        <pc:picChg chg="add mod">
          <ac:chgData name="Silvia Colombo" userId="cdf5343d-9518-4b48-8032-805a754f9105" providerId="ADAL" clId="{AA5A2D5B-8D46-4519-A910-E03CB816FA9C}" dt="2025-01-15T16:33:59.478" v="1064" actId="1037"/>
          <ac:picMkLst>
            <pc:docMk/>
            <pc:sldMk cId="218857803" sldId="292"/>
            <ac:picMk id="6" creationId="{3608EEE9-CE11-437C-ADC4-E4C046528AB0}"/>
          </ac:picMkLst>
        </pc:picChg>
      </pc:sldChg>
      <pc:sldChg chg="addSp delSp modSp mod delAnim modAnim">
        <pc:chgData name="Silvia Colombo" userId="cdf5343d-9518-4b48-8032-805a754f9105" providerId="ADAL" clId="{AA5A2D5B-8D46-4519-A910-E03CB816FA9C}" dt="2025-01-15T16:44:46.175" v="1114" actId="113"/>
        <pc:sldMkLst>
          <pc:docMk/>
          <pc:sldMk cId="2761367291" sldId="293"/>
        </pc:sldMkLst>
        <pc:spChg chg="add mod">
          <ac:chgData name="Silvia Colombo" userId="cdf5343d-9518-4b48-8032-805a754f9105" providerId="ADAL" clId="{AA5A2D5B-8D46-4519-A910-E03CB816FA9C}" dt="2025-01-15T16:44:46.175" v="1114" actId="113"/>
          <ac:spMkLst>
            <pc:docMk/>
            <pc:sldMk cId="2761367291" sldId="293"/>
            <ac:spMk id="5" creationId="{2BA44561-A902-4512-9AA0-020CB3B8604A}"/>
          </ac:spMkLst>
        </pc:spChg>
        <pc:spChg chg="add mod">
          <ac:chgData name="Silvia Colombo" userId="cdf5343d-9518-4b48-8032-805a754f9105" providerId="ADAL" clId="{AA5A2D5B-8D46-4519-A910-E03CB816FA9C}" dt="2025-01-15T16:41:46.905" v="1110" actId="14100"/>
          <ac:spMkLst>
            <pc:docMk/>
            <pc:sldMk cId="2761367291" sldId="293"/>
            <ac:spMk id="13" creationId="{DE6E600F-63FB-4ABB-ABAA-795941BA433B}"/>
          </ac:spMkLst>
        </pc:spChg>
        <pc:spChg chg="mod">
          <ac:chgData name="Silvia Colombo" userId="cdf5343d-9518-4b48-8032-805a754f9105" providerId="ADAL" clId="{AA5A2D5B-8D46-4519-A910-E03CB816FA9C}" dt="2025-01-15T16:15:42.954" v="901"/>
          <ac:spMkLst>
            <pc:docMk/>
            <pc:sldMk cId="2761367291" sldId="293"/>
            <ac:spMk id="167" creationId="{00000000-0000-0000-0000-000000000000}"/>
          </ac:spMkLst>
        </pc:spChg>
        <pc:spChg chg="mod">
          <ac:chgData name="Silvia Colombo" userId="cdf5343d-9518-4b48-8032-805a754f9105" providerId="ADAL" clId="{AA5A2D5B-8D46-4519-A910-E03CB816FA9C}" dt="2025-01-15T16:40:20.049" v="1098" actId="21"/>
          <ac:spMkLst>
            <pc:docMk/>
            <pc:sldMk cId="2761367291" sldId="293"/>
            <ac:spMk id="168" creationId="{00000000-0000-0000-0000-000000000000}"/>
          </ac:spMkLst>
        </pc:spChg>
      </pc:sldChg>
      <pc:sldChg chg="addSp delSp modSp mod modAnim">
        <pc:chgData name="Silvia Colombo" userId="cdf5343d-9518-4b48-8032-805a754f9105" providerId="ADAL" clId="{AA5A2D5B-8D46-4519-A910-E03CB816FA9C}" dt="2025-01-15T16:56:29.448" v="1212" actId="1076"/>
        <pc:sldMkLst>
          <pc:docMk/>
          <pc:sldMk cId="3284480951" sldId="294"/>
        </pc:sldMkLst>
        <pc:spChg chg="add mod">
          <ac:chgData name="Silvia Colombo" userId="cdf5343d-9518-4b48-8032-805a754f9105" providerId="ADAL" clId="{AA5A2D5B-8D46-4519-A910-E03CB816FA9C}" dt="2025-01-15T16:51:04.852" v="1166" actId="113"/>
          <ac:spMkLst>
            <pc:docMk/>
            <pc:sldMk cId="3284480951" sldId="294"/>
            <ac:spMk id="4" creationId="{4CF27FE5-7AA3-4BAD-870C-70E80A1A7465}"/>
          </ac:spMkLst>
        </pc:spChg>
        <pc:spChg chg="add mod">
          <ac:chgData name="Silvia Colombo" userId="cdf5343d-9518-4b48-8032-805a754f9105" providerId="ADAL" clId="{AA5A2D5B-8D46-4519-A910-E03CB816FA9C}" dt="2025-01-15T16:52:13.447" v="1180" actId="1076"/>
          <ac:spMkLst>
            <pc:docMk/>
            <pc:sldMk cId="3284480951" sldId="294"/>
            <ac:spMk id="12" creationId="{49859AD5-54D0-4202-AF84-8D44E53BFE8B}"/>
          </ac:spMkLst>
        </pc:spChg>
        <pc:spChg chg="mod">
          <ac:chgData name="Silvia Colombo" userId="cdf5343d-9518-4b48-8032-805a754f9105" providerId="ADAL" clId="{AA5A2D5B-8D46-4519-A910-E03CB816FA9C}" dt="2025-01-15T16:15:42.954" v="901"/>
          <ac:spMkLst>
            <pc:docMk/>
            <pc:sldMk cId="3284480951" sldId="294"/>
            <ac:spMk id="167" creationId="{00000000-0000-0000-0000-000000000000}"/>
          </ac:spMkLst>
        </pc:spChg>
        <pc:spChg chg="mod">
          <ac:chgData name="Silvia Colombo" userId="cdf5343d-9518-4b48-8032-805a754f9105" providerId="ADAL" clId="{AA5A2D5B-8D46-4519-A910-E03CB816FA9C}" dt="2025-01-15T16:47:28.717" v="1148" actId="21"/>
          <ac:spMkLst>
            <pc:docMk/>
            <pc:sldMk cId="3284480951" sldId="294"/>
            <ac:spMk id="168" creationId="{00000000-0000-0000-0000-000000000000}"/>
          </ac:spMkLst>
        </pc:spChg>
        <pc:picChg chg="add mod">
          <ac:chgData name="Silvia Colombo" userId="cdf5343d-9518-4b48-8032-805a754f9105" providerId="ADAL" clId="{AA5A2D5B-8D46-4519-A910-E03CB816FA9C}" dt="2025-01-15T16:56:29.448" v="1212" actId="1076"/>
          <ac:picMkLst>
            <pc:docMk/>
            <pc:sldMk cId="3284480951" sldId="294"/>
            <ac:picMk id="7" creationId="{2CD9BDA6-4702-497C-9C1B-BC2C15987105}"/>
          </ac:picMkLst>
        </pc:picChg>
      </pc:sldChg>
      <pc:sldChg chg="modSp mod">
        <pc:chgData name="Silvia Colombo" userId="cdf5343d-9518-4b48-8032-805a754f9105" providerId="ADAL" clId="{AA5A2D5B-8D46-4519-A910-E03CB816FA9C}" dt="2025-01-15T16:56:05.195" v="1210" actId="20577"/>
        <pc:sldMkLst>
          <pc:docMk/>
          <pc:sldMk cId="2669022340" sldId="295"/>
        </pc:sldMkLst>
        <pc:spChg chg="mod">
          <ac:chgData name="Silvia Colombo" userId="cdf5343d-9518-4b48-8032-805a754f9105" providerId="ADAL" clId="{AA5A2D5B-8D46-4519-A910-E03CB816FA9C}" dt="2025-01-15T16:15:42.954" v="901"/>
          <ac:spMkLst>
            <pc:docMk/>
            <pc:sldMk cId="2669022340" sldId="295"/>
            <ac:spMk id="167" creationId="{00000000-0000-0000-0000-000000000000}"/>
          </ac:spMkLst>
        </pc:spChg>
        <pc:spChg chg="mod">
          <ac:chgData name="Silvia Colombo" userId="cdf5343d-9518-4b48-8032-805a754f9105" providerId="ADAL" clId="{AA5A2D5B-8D46-4519-A910-E03CB816FA9C}" dt="2025-01-15T16:56:05.195" v="1210" actId="20577"/>
          <ac:spMkLst>
            <pc:docMk/>
            <pc:sldMk cId="2669022340" sldId="295"/>
            <ac:spMk id="168" creationId="{00000000-0000-0000-0000-000000000000}"/>
          </ac:spMkLst>
        </pc:spChg>
      </pc:sldChg>
      <pc:sldChg chg="modSp mod">
        <pc:chgData name="Silvia Colombo" userId="cdf5343d-9518-4b48-8032-805a754f9105" providerId="ADAL" clId="{AA5A2D5B-8D46-4519-A910-E03CB816FA9C}" dt="2025-01-15T16:57:00.049" v="1230" actId="2711"/>
        <pc:sldMkLst>
          <pc:docMk/>
          <pc:sldMk cId="3178964038" sldId="296"/>
        </pc:sldMkLst>
        <pc:spChg chg="mod">
          <ac:chgData name="Silvia Colombo" userId="cdf5343d-9518-4b48-8032-805a754f9105" providerId="ADAL" clId="{AA5A2D5B-8D46-4519-A910-E03CB816FA9C}" dt="2025-01-15T16:15:42.954" v="901"/>
          <ac:spMkLst>
            <pc:docMk/>
            <pc:sldMk cId="3178964038" sldId="296"/>
            <ac:spMk id="167" creationId="{00000000-0000-0000-0000-000000000000}"/>
          </ac:spMkLst>
        </pc:spChg>
        <pc:spChg chg="mod">
          <ac:chgData name="Silvia Colombo" userId="cdf5343d-9518-4b48-8032-805a754f9105" providerId="ADAL" clId="{AA5A2D5B-8D46-4519-A910-E03CB816FA9C}" dt="2025-01-15T16:57:00.049" v="1230" actId="2711"/>
          <ac:spMkLst>
            <pc:docMk/>
            <pc:sldMk cId="3178964038" sldId="296"/>
            <ac:spMk id="168" creationId="{00000000-0000-0000-0000-000000000000}"/>
          </ac:spMkLst>
        </pc:spChg>
      </pc:sldChg>
      <pc:sldChg chg="addSp delSp modSp mod">
        <pc:chgData name="Silvia Colombo" userId="cdf5343d-9518-4b48-8032-805a754f9105" providerId="ADAL" clId="{AA5A2D5B-8D46-4519-A910-E03CB816FA9C}" dt="2025-01-15T17:01:48.970" v="1248" actId="1076"/>
        <pc:sldMkLst>
          <pc:docMk/>
          <pc:sldMk cId="3574041065" sldId="297"/>
        </pc:sldMkLst>
        <pc:spChg chg="mod">
          <ac:chgData name="Silvia Colombo" userId="cdf5343d-9518-4b48-8032-805a754f9105" providerId="ADAL" clId="{AA5A2D5B-8D46-4519-A910-E03CB816FA9C}" dt="2025-01-15T16:58:08.818" v="1233"/>
          <ac:spMkLst>
            <pc:docMk/>
            <pc:sldMk cId="3574041065" sldId="297"/>
            <ac:spMk id="167" creationId="{00000000-0000-0000-0000-000000000000}"/>
          </ac:spMkLst>
        </pc:spChg>
        <pc:spChg chg="mod">
          <ac:chgData name="Silvia Colombo" userId="cdf5343d-9518-4b48-8032-805a754f9105" providerId="ADAL" clId="{AA5A2D5B-8D46-4519-A910-E03CB816FA9C}" dt="2025-01-15T16:59:37.298" v="1243" actId="20577"/>
          <ac:spMkLst>
            <pc:docMk/>
            <pc:sldMk cId="3574041065" sldId="297"/>
            <ac:spMk id="168" creationId="{00000000-0000-0000-0000-000000000000}"/>
          </ac:spMkLst>
        </pc:spChg>
        <pc:picChg chg="add mod modCrop">
          <ac:chgData name="Silvia Colombo" userId="cdf5343d-9518-4b48-8032-805a754f9105" providerId="ADAL" clId="{AA5A2D5B-8D46-4519-A910-E03CB816FA9C}" dt="2025-01-15T17:01:48.970" v="1248" actId="1076"/>
          <ac:picMkLst>
            <pc:docMk/>
            <pc:sldMk cId="3574041065" sldId="297"/>
            <ac:picMk id="4" creationId="{9013AE3E-FEF0-4CDB-8077-AE1D5AAE64F3}"/>
          </ac:picMkLst>
        </pc:picChg>
      </pc:sldChg>
      <pc:sldChg chg="addSp delSp modSp mod modAnim">
        <pc:chgData name="Silvia Colombo" userId="cdf5343d-9518-4b48-8032-805a754f9105" providerId="ADAL" clId="{AA5A2D5B-8D46-4519-A910-E03CB816FA9C}" dt="2025-01-15T17:12:41.894" v="1358" actId="1076"/>
        <pc:sldMkLst>
          <pc:docMk/>
          <pc:sldMk cId="2230816992" sldId="298"/>
        </pc:sldMkLst>
        <pc:spChg chg="add mod">
          <ac:chgData name="Silvia Colombo" userId="cdf5343d-9518-4b48-8032-805a754f9105" providerId="ADAL" clId="{AA5A2D5B-8D46-4519-A910-E03CB816FA9C}" dt="2025-01-15T17:11:41.368" v="1314" actId="1076"/>
          <ac:spMkLst>
            <pc:docMk/>
            <pc:sldMk cId="2230816992" sldId="298"/>
            <ac:spMk id="10" creationId="{68C5213A-B461-423C-B786-800F850B07E9}"/>
          </ac:spMkLst>
        </pc:spChg>
        <pc:spChg chg="mod">
          <ac:chgData name="Silvia Colombo" userId="cdf5343d-9518-4b48-8032-805a754f9105" providerId="ADAL" clId="{AA5A2D5B-8D46-4519-A910-E03CB816FA9C}" dt="2025-01-15T16:58:08.818" v="1233"/>
          <ac:spMkLst>
            <pc:docMk/>
            <pc:sldMk cId="2230816992" sldId="298"/>
            <ac:spMk id="167" creationId="{00000000-0000-0000-0000-000000000000}"/>
          </ac:spMkLst>
        </pc:spChg>
        <pc:spChg chg="mod">
          <ac:chgData name="Silvia Colombo" userId="cdf5343d-9518-4b48-8032-805a754f9105" providerId="ADAL" clId="{AA5A2D5B-8D46-4519-A910-E03CB816FA9C}" dt="2025-01-15T17:12:32.518" v="1357" actId="6549"/>
          <ac:spMkLst>
            <pc:docMk/>
            <pc:sldMk cId="2230816992" sldId="298"/>
            <ac:spMk id="168" creationId="{00000000-0000-0000-0000-000000000000}"/>
          </ac:spMkLst>
        </pc:spChg>
      </pc:sldChg>
      <pc:sldChg chg="addSp delSp modSp mod addAnim delAnim modAnim">
        <pc:chgData name="Silvia Colombo" userId="cdf5343d-9518-4b48-8032-805a754f9105" providerId="ADAL" clId="{AA5A2D5B-8D46-4519-A910-E03CB816FA9C}" dt="2025-01-15T17:21:40.223" v="1520" actId="207"/>
        <pc:sldMkLst>
          <pc:docMk/>
          <pc:sldMk cId="2669320641" sldId="299"/>
        </pc:sldMkLst>
        <pc:spChg chg="mod">
          <ac:chgData name="Silvia Colombo" userId="cdf5343d-9518-4b48-8032-805a754f9105" providerId="ADAL" clId="{AA5A2D5B-8D46-4519-A910-E03CB816FA9C}" dt="2025-01-15T17:16:13.238" v="1451" actId="20577"/>
          <ac:spMkLst>
            <pc:docMk/>
            <pc:sldMk cId="2669320641" sldId="299"/>
            <ac:spMk id="7" creationId="{7866E1B9-E9C3-4EAE-B633-9BB7273D1CE7}"/>
          </ac:spMkLst>
        </pc:spChg>
        <pc:spChg chg="add mod">
          <ac:chgData name="Silvia Colombo" userId="cdf5343d-9518-4b48-8032-805a754f9105" providerId="ADAL" clId="{AA5A2D5B-8D46-4519-A910-E03CB816FA9C}" dt="2025-01-15T17:17:01.931" v="1459" actId="1076"/>
          <ac:spMkLst>
            <pc:docMk/>
            <pc:sldMk cId="2669320641" sldId="299"/>
            <ac:spMk id="12" creationId="{11AC0E52-E4BE-4F78-B0C1-16A14EC1A57C}"/>
          </ac:spMkLst>
        </pc:spChg>
        <pc:spChg chg="add del mod">
          <ac:chgData name="Silvia Colombo" userId="cdf5343d-9518-4b48-8032-805a754f9105" providerId="ADAL" clId="{AA5A2D5B-8D46-4519-A910-E03CB816FA9C}" dt="2025-01-15T17:21:40.223" v="1520" actId="207"/>
          <ac:spMkLst>
            <pc:docMk/>
            <pc:sldMk cId="2669320641" sldId="299"/>
            <ac:spMk id="13" creationId="{990D3E6F-677F-432D-9490-A25F20557044}"/>
          </ac:spMkLst>
        </pc:spChg>
        <pc:spChg chg="add mod">
          <ac:chgData name="Silvia Colombo" userId="cdf5343d-9518-4b48-8032-805a754f9105" providerId="ADAL" clId="{AA5A2D5B-8D46-4519-A910-E03CB816FA9C}" dt="2025-01-15T17:21:14.979" v="1511" actId="1076"/>
          <ac:spMkLst>
            <pc:docMk/>
            <pc:sldMk cId="2669320641" sldId="299"/>
            <ac:spMk id="16" creationId="{F0C5172B-599A-4B6B-ABFC-2C3D319FADB1}"/>
          </ac:spMkLst>
        </pc:spChg>
        <pc:spChg chg="mod">
          <ac:chgData name="Silvia Colombo" userId="cdf5343d-9518-4b48-8032-805a754f9105" providerId="ADAL" clId="{AA5A2D5B-8D46-4519-A910-E03CB816FA9C}" dt="2025-01-15T16:58:08.818" v="1233"/>
          <ac:spMkLst>
            <pc:docMk/>
            <pc:sldMk cId="2669320641" sldId="299"/>
            <ac:spMk id="167" creationId="{00000000-0000-0000-0000-000000000000}"/>
          </ac:spMkLst>
        </pc:spChg>
        <pc:spChg chg="mod">
          <ac:chgData name="Silvia Colombo" userId="cdf5343d-9518-4b48-8032-805a754f9105" providerId="ADAL" clId="{AA5A2D5B-8D46-4519-A910-E03CB816FA9C}" dt="2025-01-15T17:13:09.179" v="1410"/>
          <ac:spMkLst>
            <pc:docMk/>
            <pc:sldMk cId="2669320641" sldId="299"/>
            <ac:spMk id="168" creationId="{00000000-0000-0000-0000-000000000000}"/>
          </ac:spMkLst>
        </pc:spChg>
        <pc:picChg chg="add mod">
          <ac:chgData name="Silvia Colombo" userId="cdf5343d-9518-4b48-8032-805a754f9105" providerId="ADAL" clId="{AA5A2D5B-8D46-4519-A910-E03CB816FA9C}" dt="2025-01-15T17:16:32.511" v="1454" actId="1076"/>
          <ac:picMkLst>
            <pc:docMk/>
            <pc:sldMk cId="2669320641" sldId="299"/>
            <ac:picMk id="5" creationId="{5EC491C7-2F84-4F0B-807A-B28B51CE11DF}"/>
          </ac:picMkLst>
        </pc:picChg>
      </pc:sldChg>
      <pc:sldChg chg="addSp delSp modSp mod">
        <pc:chgData name="Silvia Colombo" userId="cdf5343d-9518-4b48-8032-805a754f9105" providerId="ADAL" clId="{AA5A2D5B-8D46-4519-A910-E03CB816FA9C}" dt="2025-01-15T17:30:43.004" v="1631" actId="207"/>
        <pc:sldMkLst>
          <pc:docMk/>
          <pc:sldMk cId="3550741812" sldId="300"/>
        </pc:sldMkLst>
        <pc:spChg chg="mod">
          <ac:chgData name="Silvia Colombo" userId="cdf5343d-9518-4b48-8032-805a754f9105" providerId="ADAL" clId="{AA5A2D5B-8D46-4519-A910-E03CB816FA9C}" dt="2025-01-15T16:58:08.818" v="1233"/>
          <ac:spMkLst>
            <pc:docMk/>
            <pc:sldMk cId="3550741812" sldId="300"/>
            <ac:spMk id="167" creationId="{00000000-0000-0000-0000-000000000000}"/>
          </ac:spMkLst>
        </pc:spChg>
        <pc:spChg chg="mod">
          <ac:chgData name="Silvia Colombo" userId="cdf5343d-9518-4b48-8032-805a754f9105" providerId="ADAL" clId="{AA5A2D5B-8D46-4519-A910-E03CB816FA9C}" dt="2025-01-15T17:30:43.004" v="1631" actId="207"/>
          <ac:spMkLst>
            <pc:docMk/>
            <pc:sldMk cId="3550741812" sldId="300"/>
            <ac:spMk id="168" creationId="{00000000-0000-0000-0000-000000000000}"/>
          </ac:spMkLst>
        </pc:spChg>
      </pc:sldChg>
      <pc:sldChg chg="addSp delSp modSp mod modAnim">
        <pc:chgData name="Silvia Colombo" userId="cdf5343d-9518-4b48-8032-805a754f9105" providerId="ADAL" clId="{AA5A2D5B-8D46-4519-A910-E03CB816FA9C}" dt="2025-01-15T17:37:28.491" v="1692" actId="1076"/>
        <pc:sldMkLst>
          <pc:docMk/>
          <pc:sldMk cId="2610105728" sldId="301"/>
        </pc:sldMkLst>
        <pc:spChg chg="mod">
          <ac:chgData name="Silvia Colombo" userId="cdf5343d-9518-4b48-8032-805a754f9105" providerId="ADAL" clId="{AA5A2D5B-8D46-4519-A910-E03CB816FA9C}" dt="2025-01-15T16:58:08.818" v="1233"/>
          <ac:spMkLst>
            <pc:docMk/>
            <pc:sldMk cId="2610105728" sldId="301"/>
            <ac:spMk id="167" creationId="{00000000-0000-0000-0000-000000000000}"/>
          </ac:spMkLst>
        </pc:spChg>
        <pc:spChg chg="mod">
          <ac:chgData name="Silvia Colombo" userId="cdf5343d-9518-4b48-8032-805a754f9105" providerId="ADAL" clId="{AA5A2D5B-8D46-4519-A910-E03CB816FA9C}" dt="2025-01-15T17:32:59.040" v="1652" actId="5793"/>
          <ac:spMkLst>
            <pc:docMk/>
            <pc:sldMk cId="2610105728" sldId="301"/>
            <ac:spMk id="168" creationId="{00000000-0000-0000-0000-000000000000}"/>
          </ac:spMkLst>
        </pc:spChg>
        <pc:picChg chg="add mod">
          <ac:chgData name="Silvia Colombo" userId="cdf5343d-9518-4b48-8032-805a754f9105" providerId="ADAL" clId="{AA5A2D5B-8D46-4519-A910-E03CB816FA9C}" dt="2025-01-15T17:35:10.081" v="1667" actId="1076"/>
          <ac:picMkLst>
            <pc:docMk/>
            <pc:sldMk cId="2610105728" sldId="301"/>
            <ac:picMk id="4" creationId="{5E1E9EA6-FD5F-4ADA-A69D-88F1AFB63A81}"/>
          </ac:picMkLst>
        </pc:picChg>
        <pc:picChg chg="add mod">
          <ac:chgData name="Silvia Colombo" userId="cdf5343d-9518-4b48-8032-805a754f9105" providerId="ADAL" clId="{AA5A2D5B-8D46-4519-A910-E03CB816FA9C}" dt="2025-01-15T17:36:04.683" v="1679" actId="1076"/>
          <ac:picMkLst>
            <pc:docMk/>
            <pc:sldMk cId="2610105728" sldId="301"/>
            <ac:picMk id="7" creationId="{F162D0AE-7A67-4C35-8ED6-97209BD869E1}"/>
          </ac:picMkLst>
        </pc:picChg>
      </pc:sldChg>
      <pc:sldChg chg="addSp delSp modSp mod delAnim modAnim">
        <pc:chgData name="Silvia Colombo" userId="cdf5343d-9518-4b48-8032-805a754f9105" providerId="ADAL" clId="{AA5A2D5B-8D46-4519-A910-E03CB816FA9C}" dt="2025-01-15T17:59:26.117" v="1857" actId="207"/>
        <pc:sldMkLst>
          <pc:docMk/>
          <pc:sldMk cId="1039741806" sldId="302"/>
        </pc:sldMkLst>
        <pc:spChg chg="add mod">
          <ac:chgData name="Silvia Colombo" userId="cdf5343d-9518-4b48-8032-805a754f9105" providerId="ADAL" clId="{AA5A2D5B-8D46-4519-A910-E03CB816FA9C}" dt="2025-01-15T17:58:21.803" v="1829" actId="403"/>
          <ac:spMkLst>
            <pc:docMk/>
            <pc:sldMk cId="1039741806" sldId="302"/>
            <ac:spMk id="5" creationId="{02F50146-DC97-47DC-81DD-9BC88930F7F3}"/>
          </ac:spMkLst>
        </pc:spChg>
        <pc:spChg chg="add mod">
          <ac:chgData name="Silvia Colombo" userId="cdf5343d-9518-4b48-8032-805a754f9105" providerId="ADAL" clId="{AA5A2D5B-8D46-4519-A910-E03CB816FA9C}" dt="2025-01-15T17:59:26.117" v="1857" actId="207"/>
          <ac:spMkLst>
            <pc:docMk/>
            <pc:sldMk cId="1039741806" sldId="302"/>
            <ac:spMk id="10" creationId="{45D130E2-7895-40BA-B172-97D237275D33}"/>
          </ac:spMkLst>
        </pc:spChg>
        <pc:spChg chg="add mod">
          <ac:chgData name="Silvia Colombo" userId="cdf5343d-9518-4b48-8032-805a754f9105" providerId="ADAL" clId="{AA5A2D5B-8D46-4519-A910-E03CB816FA9C}" dt="2025-01-15T17:50:16.321" v="1769" actId="1076"/>
          <ac:spMkLst>
            <pc:docMk/>
            <pc:sldMk cId="1039741806" sldId="302"/>
            <ac:spMk id="14" creationId="{25B60D9C-3092-4569-809A-A1CADFA0F4CA}"/>
          </ac:spMkLst>
        </pc:spChg>
        <pc:spChg chg="add mod">
          <ac:chgData name="Silvia Colombo" userId="cdf5343d-9518-4b48-8032-805a754f9105" providerId="ADAL" clId="{AA5A2D5B-8D46-4519-A910-E03CB816FA9C}" dt="2025-01-15T17:57:06.189" v="1818" actId="1076"/>
          <ac:spMkLst>
            <pc:docMk/>
            <pc:sldMk cId="1039741806" sldId="302"/>
            <ac:spMk id="22" creationId="{E39B9A5A-C926-4505-9DD7-15B03097356A}"/>
          </ac:spMkLst>
        </pc:spChg>
        <pc:spChg chg="mod">
          <ac:chgData name="Silvia Colombo" userId="cdf5343d-9518-4b48-8032-805a754f9105" providerId="ADAL" clId="{AA5A2D5B-8D46-4519-A910-E03CB816FA9C}" dt="2025-01-15T16:58:08.818" v="1233"/>
          <ac:spMkLst>
            <pc:docMk/>
            <pc:sldMk cId="1039741806" sldId="302"/>
            <ac:spMk id="167" creationId="{00000000-0000-0000-0000-000000000000}"/>
          </ac:spMkLst>
        </pc:spChg>
        <pc:spChg chg="mod">
          <ac:chgData name="Silvia Colombo" userId="cdf5343d-9518-4b48-8032-805a754f9105" providerId="ADAL" clId="{AA5A2D5B-8D46-4519-A910-E03CB816FA9C}" dt="2025-01-15T17:48:19.563" v="1749" actId="12"/>
          <ac:spMkLst>
            <pc:docMk/>
            <pc:sldMk cId="1039741806" sldId="302"/>
            <ac:spMk id="168" creationId="{00000000-0000-0000-0000-000000000000}"/>
          </ac:spMkLst>
        </pc:spChg>
        <pc:picChg chg="add mod">
          <ac:chgData name="Silvia Colombo" userId="cdf5343d-9518-4b48-8032-805a754f9105" providerId="ADAL" clId="{AA5A2D5B-8D46-4519-A910-E03CB816FA9C}" dt="2025-01-15T17:49:06.042" v="1762" actId="1076"/>
          <ac:picMkLst>
            <pc:docMk/>
            <pc:sldMk cId="1039741806" sldId="302"/>
            <ac:picMk id="4" creationId="{D9D89FBA-3C33-4199-95A3-DBE76F829A41}"/>
          </ac:picMkLst>
        </pc:picChg>
        <pc:picChg chg="add mod">
          <ac:chgData name="Silvia Colombo" userId="cdf5343d-9518-4b48-8032-805a754f9105" providerId="ADAL" clId="{AA5A2D5B-8D46-4519-A910-E03CB816FA9C}" dt="2025-01-15T17:56:40.495" v="1814" actId="1076"/>
          <ac:picMkLst>
            <pc:docMk/>
            <pc:sldMk cId="1039741806" sldId="302"/>
            <ac:picMk id="13" creationId="{DC9C74FE-6C30-4D8F-A72B-0905DFAF5BD9}"/>
          </ac:picMkLst>
        </pc:picChg>
      </pc:sldChg>
      <pc:sldChg chg="modSp mod">
        <pc:chgData name="Silvia Colombo" userId="cdf5343d-9518-4b48-8032-805a754f9105" providerId="ADAL" clId="{AA5A2D5B-8D46-4519-A910-E03CB816FA9C}" dt="2025-01-15T18:00:27.988" v="1867" actId="20577"/>
        <pc:sldMkLst>
          <pc:docMk/>
          <pc:sldMk cId="3169569971" sldId="303"/>
        </pc:sldMkLst>
        <pc:spChg chg="mod">
          <ac:chgData name="Silvia Colombo" userId="cdf5343d-9518-4b48-8032-805a754f9105" providerId="ADAL" clId="{AA5A2D5B-8D46-4519-A910-E03CB816FA9C}" dt="2025-01-15T16:58:08.818" v="1233"/>
          <ac:spMkLst>
            <pc:docMk/>
            <pc:sldMk cId="3169569971" sldId="303"/>
            <ac:spMk id="167" creationId="{00000000-0000-0000-0000-000000000000}"/>
          </ac:spMkLst>
        </pc:spChg>
        <pc:spChg chg="mod">
          <ac:chgData name="Silvia Colombo" userId="cdf5343d-9518-4b48-8032-805a754f9105" providerId="ADAL" clId="{AA5A2D5B-8D46-4519-A910-E03CB816FA9C}" dt="2025-01-15T18:00:27.988" v="1867" actId="20577"/>
          <ac:spMkLst>
            <pc:docMk/>
            <pc:sldMk cId="3169569971" sldId="303"/>
            <ac:spMk id="168" creationId="{00000000-0000-0000-0000-000000000000}"/>
          </ac:spMkLst>
        </pc:spChg>
      </pc:sldChg>
      <pc:sldChg chg="modSp mod">
        <pc:chgData name="Silvia Colombo" userId="cdf5343d-9518-4b48-8032-805a754f9105" providerId="ADAL" clId="{AA5A2D5B-8D46-4519-A910-E03CB816FA9C}" dt="2025-01-15T18:00:54.780" v="1874" actId="403"/>
        <pc:sldMkLst>
          <pc:docMk/>
          <pc:sldMk cId="2074846304" sldId="304"/>
        </pc:sldMkLst>
        <pc:spChg chg="mod">
          <ac:chgData name="Silvia Colombo" userId="cdf5343d-9518-4b48-8032-805a754f9105" providerId="ADAL" clId="{AA5A2D5B-8D46-4519-A910-E03CB816FA9C}" dt="2025-01-15T16:58:08.818" v="1233"/>
          <ac:spMkLst>
            <pc:docMk/>
            <pc:sldMk cId="2074846304" sldId="304"/>
            <ac:spMk id="167" creationId="{00000000-0000-0000-0000-000000000000}"/>
          </ac:spMkLst>
        </pc:spChg>
        <pc:spChg chg="mod">
          <ac:chgData name="Silvia Colombo" userId="cdf5343d-9518-4b48-8032-805a754f9105" providerId="ADAL" clId="{AA5A2D5B-8D46-4519-A910-E03CB816FA9C}" dt="2025-01-15T18:00:54.780" v="1874" actId="403"/>
          <ac:spMkLst>
            <pc:docMk/>
            <pc:sldMk cId="2074846304" sldId="304"/>
            <ac:spMk id="168" creationId="{00000000-0000-0000-0000-000000000000}"/>
          </ac:spMkLst>
        </pc:spChg>
      </pc:sldChg>
      <pc:sldChg chg="addSp modSp mod">
        <pc:chgData name="Silvia Colombo" userId="cdf5343d-9518-4b48-8032-805a754f9105" providerId="ADAL" clId="{AA5A2D5B-8D46-4519-A910-E03CB816FA9C}" dt="2025-01-15T15:27:23.165" v="578" actId="1076"/>
        <pc:sldMkLst>
          <pc:docMk/>
          <pc:sldMk cId="3001247373" sldId="305"/>
        </pc:sldMkLst>
        <pc:spChg chg="add mod">
          <ac:chgData name="Silvia Colombo" userId="cdf5343d-9518-4b48-8032-805a754f9105" providerId="ADAL" clId="{AA5A2D5B-8D46-4519-A910-E03CB816FA9C}" dt="2025-01-15T15:26:03.615" v="567" actId="14100"/>
          <ac:spMkLst>
            <pc:docMk/>
            <pc:sldMk cId="3001247373" sldId="305"/>
            <ac:spMk id="5" creationId="{F2F1489F-4055-4329-B6CB-076D853BE462}"/>
          </ac:spMkLst>
        </pc:spChg>
        <pc:spChg chg="add mod">
          <ac:chgData name="Silvia Colombo" userId="cdf5343d-9518-4b48-8032-805a754f9105" providerId="ADAL" clId="{AA5A2D5B-8D46-4519-A910-E03CB816FA9C}" dt="2025-01-15T15:27:23.165" v="578" actId="1076"/>
          <ac:spMkLst>
            <pc:docMk/>
            <pc:sldMk cId="3001247373" sldId="305"/>
            <ac:spMk id="6" creationId="{5687ADC5-A9B4-4BD6-8A53-0BEB975A0D19}"/>
          </ac:spMkLst>
        </pc:spChg>
        <pc:spChg chg="mod">
          <ac:chgData name="Silvia Colombo" userId="cdf5343d-9518-4b48-8032-805a754f9105" providerId="ADAL" clId="{AA5A2D5B-8D46-4519-A910-E03CB816FA9C}" dt="2025-01-15T15:15:11.753" v="422"/>
          <ac:spMkLst>
            <pc:docMk/>
            <pc:sldMk cId="3001247373" sldId="305"/>
            <ac:spMk id="167" creationId="{00000000-0000-0000-0000-000000000000}"/>
          </ac:spMkLst>
        </pc:spChg>
        <pc:spChg chg="mod">
          <ac:chgData name="Silvia Colombo" userId="cdf5343d-9518-4b48-8032-805a754f9105" providerId="ADAL" clId="{AA5A2D5B-8D46-4519-A910-E03CB816FA9C}" dt="2025-01-15T15:26:51.958" v="570" actId="21"/>
          <ac:spMkLst>
            <pc:docMk/>
            <pc:sldMk cId="3001247373" sldId="305"/>
            <ac:spMk id="168" creationId="{00000000-0000-0000-0000-000000000000}"/>
          </ac:spMkLst>
        </pc:spChg>
        <pc:picChg chg="add mod">
          <ac:chgData name="Silvia Colombo" userId="cdf5343d-9518-4b48-8032-805a754f9105" providerId="ADAL" clId="{AA5A2D5B-8D46-4519-A910-E03CB816FA9C}" dt="2025-01-15T15:23:07.264" v="539" actId="1076"/>
          <ac:picMkLst>
            <pc:docMk/>
            <pc:sldMk cId="3001247373" sldId="305"/>
            <ac:picMk id="4" creationId="{FE4ADFCD-7AF1-40BB-BAEC-7CAD5AEBA240}"/>
          </ac:picMkLst>
        </pc:picChg>
      </pc:sldChg>
      <pc:sldChg chg="addSp delSp modSp mod modAnim">
        <pc:chgData name="Silvia Colombo" userId="cdf5343d-9518-4b48-8032-805a754f9105" providerId="ADAL" clId="{AA5A2D5B-8D46-4519-A910-E03CB816FA9C}" dt="2025-01-15T16:00:02.894" v="857" actId="1076"/>
        <pc:sldMkLst>
          <pc:docMk/>
          <pc:sldMk cId="3951396816" sldId="306"/>
        </pc:sldMkLst>
        <pc:spChg chg="add mod">
          <ac:chgData name="Silvia Colombo" userId="cdf5343d-9518-4b48-8032-805a754f9105" providerId="ADAL" clId="{AA5A2D5B-8D46-4519-A910-E03CB816FA9C}" dt="2025-01-15T16:00:02.894" v="857" actId="1076"/>
          <ac:spMkLst>
            <pc:docMk/>
            <pc:sldMk cId="3951396816" sldId="306"/>
            <ac:spMk id="11" creationId="{8538533E-6111-4ACA-B503-A1243031065F}"/>
          </ac:spMkLst>
        </pc:spChg>
        <pc:spChg chg="mod">
          <ac:chgData name="Silvia Colombo" userId="cdf5343d-9518-4b48-8032-805a754f9105" providerId="ADAL" clId="{AA5A2D5B-8D46-4519-A910-E03CB816FA9C}" dt="2025-01-15T15:15:11.753" v="422"/>
          <ac:spMkLst>
            <pc:docMk/>
            <pc:sldMk cId="3951396816" sldId="306"/>
            <ac:spMk id="167" creationId="{00000000-0000-0000-0000-000000000000}"/>
          </ac:spMkLst>
        </pc:spChg>
        <pc:spChg chg="mod">
          <ac:chgData name="Silvia Colombo" userId="cdf5343d-9518-4b48-8032-805a754f9105" providerId="ADAL" clId="{AA5A2D5B-8D46-4519-A910-E03CB816FA9C}" dt="2025-01-15T15:58:31.544" v="849" actId="403"/>
          <ac:spMkLst>
            <pc:docMk/>
            <pc:sldMk cId="3951396816" sldId="306"/>
            <ac:spMk id="168" creationId="{00000000-0000-0000-0000-000000000000}"/>
          </ac:spMkLst>
        </pc:spChg>
        <pc:picChg chg="add mod">
          <ac:chgData name="Silvia Colombo" userId="cdf5343d-9518-4b48-8032-805a754f9105" providerId="ADAL" clId="{AA5A2D5B-8D46-4519-A910-E03CB816FA9C}" dt="2025-01-15T15:58:38.059" v="850" actId="1076"/>
          <ac:picMkLst>
            <pc:docMk/>
            <pc:sldMk cId="3951396816" sldId="306"/>
            <ac:picMk id="6" creationId="{20CEBCF9-BCA9-42C6-8C42-0DE2029CBD53}"/>
          </ac:picMkLst>
        </pc:picChg>
      </pc:sldChg>
      <pc:sldChg chg="modSp del">
        <pc:chgData name="Silvia Colombo" userId="cdf5343d-9518-4b48-8032-805a754f9105" providerId="ADAL" clId="{AA5A2D5B-8D46-4519-A910-E03CB816FA9C}" dt="2025-01-15T11:52:13.020" v="263" actId="47"/>
        <pc:sldMkLst>
          <pc:docMk/>
          <pc:sldMk cId="1901277318" sldId="307"/>
        </pc:sldMkLst>
      </pc:sldChg>
      <pc:sldChg chg="modSp mod">
        <pc:chgData name="Silvia Colombo" userId="cdf5343d-9518-4b48-8032-805a754f9105" providerId="ADAL" clId="{AA5A2D5B-8D46-4519-A910-E03CB816FA9C}" dt="2025-01-15T16:03:09.941" v="881" actId="20577"/>
        <pc:sldMkLst>
          <pc:docMk/>
          <pc:sldMk cId="279720884" sldId="308"/>
        </pc:sldMkLst>
        <pc:spChg chg="mod">
          <ac:chgData name="Silvia Colombo" userId="cdf5343d-9518-4b48-8032-805a754f9105" providerId="ADAL" clId="{AA5A2D5B-8D46-4519-A910-E03CB816FA9C}" dt="2025-01-15T15:15:11.753" v="422"/>
          <ac:spMkLst>
            <pc:docMk/>
            <pc:sldMk cId="279720884" sldId="308"/>
            <ac:spMk id="167" creationId="{00000000-0000-0000-0000-000000000000}"/>
          </ac:spMkLst>
        </pc:spChg>
        <pc:spChg chg="mod">
          <ac:chgData name="Silvia Colombo" userId="cdf5343d-9518-4b48-8032-805a754f9105" providerId="ADAL" clId="{AA5A2D5B-8D46-4519-A910-E03CB816FA9C}" dt="2025-01-15T16:03:09.941" v="881" actId="20577"/>
          <ac:spMkLst>
            <pc:docMk/>
            <pc:sldMk cId="279720884" sldId="308"/>
            <ac:spMk id="168" creationId="{00000000-0000-0000-0000-000000000000}"/>
          </ac:spMkLst>
        </pc:spChg>
      </pc:sldChg>
      <pc:sldChg chg="modSp mod">
        <pc:chgData name="Silvia Colombo" userId="cdf5343d-9518-4b48-8032-805a754f9105" providerId="ADAL" clId="{AA5A2D5B-8D46-4519-A910-E03CB816FA9C}" dt="2025-01-15T11:28:10.518" v="4"/>
        <pc:sldMkLst>
          <pc:docMk/>
          <pc:sldMk cId="998801078" sldId="309"/>
        </pc:sldMkLst>
        <pc:spChg chg="mod">
          <ac:chgData name="Silvia Colombo" userId="cdf5343d-9518-4b48-8032-805a754f9105" providerId="ADAL" clId="{AA5A2D5B-8D46-4519-A910-E03CB816FA9C}" dt="2025-01-15T11:28:10.518" v="4"/>
          <ac:spMkLst>
            <pc:docMk/>
            <pc:sldMk cId="998801078" sldId="309"/>
            <ac:spMk id="2" creationId="{48F41D3A-296D-75FB-88E4-B253A9E88EE1}"/>
          </ac:spMkLst>
        </pc:spChg>
        <pc:spChg chg="mod">
          <ac:chgData name="Silvia Colombo" userId="cdf5343d-9518-4b48-8032-805a754f9105" providerId="ADAL" clId="{AA5A2D5B-8D46-4519-A910-E03CB816FA9C}" dt="2025-01-15T11:27:55.425" v="2"/>
          <ac:spMkLst>
            <pc:docMk/>
            <pc:sldMk cId="998801078" sldId="309"/>
            <ac:spMk id="3" creationId="{D9EE0581-B869-C9AC-032A-CE5562E6774F}"/>
          </ac:spMkLst>
        </pc:spChg>
      </pc:sldChg>
      <pc:sldChg chg="addSp delSp modSp add mod">
        <pc:chgData name="Silvia Colombo" userId="cdf5343d-9518-4b48-8032-805a754f9105" providerId="ADAL" clId="{AA5A2D5B-8D46-4519-A910-E03CB816FA9C}" dt="2025-01-15T15:42:17.822" v="655" actId="113"/>
        <pc:sldMkLst>
          <pc:docMk/>
          <pc:sldMk cId="3982365266" sldId="310"/>
        </pc:sldMkLst>
        <pc:spChg chg="add mod">
          <ac:chgData name="Silvia Colombo" userId="cdf5343d-9518-4b48-8032-805a754f9105" providerId="ADAL" clId="{AA5A2D5B-8D46-4519-A910-E03CB816FA9C}" dt="2025-01-15T15:29:31.985" v="595" actId="1076"/>
          <ac:spMkLst>
            <pc:docMk/>
            <pc:sldMk cId="3982365266" sldId="310"/>
            <ac:spMk id="11" creationId="{11781BF6-020D-492A-AE3B-5E048E79AA2F}"/>
          </ac:spMkLst>
        </pc:spChg>
        <pc:spChg chg="mod">
          <ac:chgData name="Silvia Colombo" userId="cdf5343d-9518-4b48-8032-805a754f9105" providerId="ADAL" clId="{AA5A2D5B-8D46-4519-A910-E03CB816FA9C}" dt="2025-01-15T15:42:17.822" v="655" actId="113"/>
          <ac:spMkLst>
            <pc:docMk/>
            <pc:sldMk cId="3982365266" sldId="310"/>
            <ac:spMk id="168" creationId="{00000000-0000-0000-0000-000000000000}"/>
          </ac:spMkLst>
        </pc:spChg>
        <pc:picChg chg="add mod">
          <ac:chgData name="Silvia Colombo" userId="cdf5343d-9518-4b48-8032-805a754f9105" providerId="ADAL" clId="{AA5A2D5B-8D46-4519-A910-E03CB816FA9C}" dt="2025-01-15T15:29:10.856" v="592" actId="1076"/>
          <ac:picMkLst>
            <pc:docMk/>
            <pc:sldMk cId="3982365266" sldId="310"/>
            <ac:picMk id="7" creationId="{3DE38EBC-E770-4736-80AF-362D3A573BED}"/>
          </ac:picMkLst>
        </pc:picChg>
      </pc:sldChg>
    </pc:docChg>
  </pc:docChgLst>
  <pc:docChgLst>
    <pc:chgData name="Silvia Colombo" userId="cdf5343d-9518-4b48-8032-805a754f9105" providerId="ADAL" clId="{D8A6481C-74F2-44C8-91FC-7CCBC8AA3EF9}"/>
    <pc:docChg chg="undo custSel modSld">
      <pc:chgData name="Silvia Colombo" userId="cdf5343d-9518-4b48-8032-805a754f9105" providerId="ADAL" clId="{D8A6481C-74F2-44C8-91FC-7CCBC8AA3EF9}" dt="2025-01-14T15:44:54.876" v="2300" actId="1076"/>
      <pc:docMkLst>
        <pc:docMk/>
      </pc:docMkLst>
      <pc:sldChg chg="modSp mod">
        <pc:chgData name="Silvia Colombo" userId="cdf5343d-9518-4b48-8032-805a754f9105" providerId="ADAL" clId="{D8A6481C-74F2-44C8-91FC-7CCBC8AA3EF9}" dt="2025-01-14T14:26:05.063" v="2135" actId="20577"/>
        <pc:sldMkLst>
          <pc:docMk/>
          <pc:sldMk cId="0" sldId="264"/>
        </pc:sldMkLst>
        <pc:spChg chg="mod">
          <ac:chgData name="Silvia Colombo" userId="cdf5343d-9518-4b48-8032-805a754f9105" providerId="ADAL" clId="{D8A6481C-74F2-44C8-91FC-7CCBC8AA3EF9}" dt="2025-01-14T14:26:05.063" v="2135" actId="20577"/>
          <ac:spMkLst>
            <pc:docMk/>
            <pc:sldMk cId="0" sldId="264"/>
            <ac:spMk id="168" creationId="{00000000-0000-0000-0000-000000000000}"/>
          </ac:spMkLst>
        </pc:spChg>
      </pc:sldChg>
      <pc:sldChg chg="addSp delSp modSp mod">
        <pc:chgData name="Silvia Colombo" userId="cdf5343d-9518-4b48-8032-805a754f9105" providerId="ADAL" clId="{D8A6481C-74F2-44C8-91FC-7CCBC8AA3EF9}" dt="2025-01-14T14:28:42.961" v="2149" actId="113"/>
        <pc:sldMkLst>
          <pc:docMk/>
          <pc:sldMk cId="1768720765" sldId="272"/>
        </pc:sldMkLst>
        <pc:spChg chg="mod">
          <ac:chgData name="Silvia Colombo" userId="cdf5343d-9518-4b48-8032-805a754f9105" providerId="ADAL" clId="{D8A6481C-74F2-44C8-91FC-7CCBC8AA3EF9}" dt="2025-01-10T17:59:08.426" v="91"/>
          <ac:spMkLst>
            <pc:docMk/>
            <pc:sldMk cId="1768720765" sldId="272"/>
            <ac:spMk id="167" creationId="{00000000-0000-0000-0000-000000000000}"/>
          </ac:spMkLst>
        </pc:spChg>
        <pc:spChg chg="mod">
          <ac:chgData name="Silvia Colombo" userId="cdf5343d-9518-4b48-8032-805a754f9105" providerId="ADAL" clId="{D8A6481C-74F2-44C8-91FC-7CCBC8AA3EF9}" dt="2025-01-14T14:28:42.961" v="2149" actId="113"/>
          <ac:spMkLst>
            <pc:docMk/>
            <pc:sldMk cId="1768720765" sldId="272"/>
            <ac:spMk id="168" creationId="{00000000-0000-0000-0000-000000000000}"/>
          </ac:spMkLst>
        </pc:spChg>
      </pc:sldChg>
      <pc:sldChg chg="addSp modSp mod">
        <pc:chgData name="Silvia Colombo" userId="cdf5343d-9518-4b48-8032-805a754f9105" providerId="ADAL" clId="{D8A6481C-74F2-44C8-91FC-7CCBC8AA3EF9}" dt="2025-01-14T14:34:31.986" v="2157" actId="113"/>
        <pc:sldMkLst>
          <pc:docMk/>
          <pc:sldMk cId="1839245547" sldId="273"/>
        </pc:sldMkLst>
        <pc:spChg chg="mod">
          <ac:chgData name="Silvia Colombo" userId="cdf5343d-9518-4b48-8032-805a754f9105" providerId="ADAL" clId="{D8A6481C-74F2-44C8-91FC-7CCBC8AA3EF9}" dt="2025-01-10T17:59:08.426" v="91"/>
          <ac:spMkLst>
            <pc:docMk/>
            <pc:sldMk cId="1839245547" sldId="273"/>
            <ac:spMk id="167" creationId="{00000000-0000-0000-0000-000000000000}"/>
          </ac:spMkLst>
        </pc:spChg>
        <pc:spChg chg="mod">
          <ac:chgData name="Silvia Colombo" userId="cdf5343d-9518-4b48-8032-805a754f9105" providerId="ADAL" clId="{D8A6481C-74F2-44C8-91FC-7CCBC8AA3EF9}" dt="2025-01-14T14:34:31.986" v="2157" actId="113"/>
          <ac:spMkLst>
            <pc:docMk/>
            <pc:sldMk cId="1839245547" sldId="273"/>
            <ac:spMk id="168" creationId="{00000000-0000-0000-0000-000000000000}"/>
          </ac:spMkLst>
        </pc:spChg>
      </pc:sldChg>
      <pc:sldChg chg="addSp delSp modSp mod">
        <pc:chgData name="Silvia Colombo" userId="cdf5343d-9518-4b48-8032-805a754f9105" providerId="ADAL" clId="{D8A6481C-74F2-44C8-91FC-7CCBC8AA3EF9}" dt="2025-01-14T14:50:49.294" v="2167" actId="113"/>
        <pc:sldMkLst>
          <pc:docMk/>
          <pc:sldMk cId="3557352301" sldId="274"/>
        </pc:sldMkLst>
        <pc:spChg chg="mod">
          <ac:chgData name="Silvia Colombo" userId="cdf5343d-9518-4b48-8032-805a754f9105" providerId="ADAL" clId="{D8A6481C-74F2-44C8-91FC-7CCBC8AA3EF9}" dt="2025-01-10T17:59:08.426" v="91"/>
          <ac:spMkLst>
            <pc:docMk/>
            <pc:sldMk cId="3557352301" sldId="274"/>
            <ac:spMk id="167" creationId="{00000000-0000-0000-0000-000000000000}"/>
          </ac:spMkLst>
        </pc:spChg>
        <pc:spChg chg="mod">
          <ac:chgData name="Silvia Colombo" userId="cdf5343d-9518-4b48-8032-805a754f9105" providerId="ADAL" clId="{D8A6481C-74F2-44C8-91FC-7CCBC8AA3EF9}" dt="2025-01-14T14:50:49.294" v="2167" actId="113"/>
          <ac:spMkLst>
            <pc:docMk/>
            <pc:sldMk cId="3557352301" sldId="274"/>
            <ac:spMk id="168" creationId="{00000000-0000-0000-0000-000000000000}"/>
          </ac:spMkLst>
        </pc:spChg>
      </pc:sldChg>
      <pc:sldChg chg="addSp delSp modSp mod">
        <pc:chgData name="Silvia Colombo" userId="cdf5343d-9518-4b48-8032-805a754f9105" providerId="ADAL" clId="{D8A6481C-74F2-44C8-91FC-7CCBC8AA3EF9}" dt="2025-01-14T14:54:43.003" v="2173" actId="113"/>
        <pc:sldMkLst>
          <pc:docMk/>
          <pc:sldMk cId="2089242102" sldId="275"/>
        </pc:sldMkLst>
        <pc:spChg chg="mod">
          <ac:chgData name="Silvia Colombo" userId="cdf5343d-9518-4b48-8032-805a754f9105" providerId="ADAL" clId="{D8A6481C-74F2-44C8-91FC-7CCBC8AA3EF9}" dt="2025-01-14T14:54:43.003" v="2173" actId="113"/>
          <ac:spMkLst>
            <pc:docMk/>
            <pc:sldMk cId="2089242102" sldId="275"/>
            <ac:spMk id="12" creationId="{85BD59C7-5F9C-412C-9103-AD11C3A57877}"/>
          </ac:spMkLst>
        </pc:spChg>
        <pc:spChg chg="mod">
          <ac:chgData name="Silvia Colombo" userId="cdf5343d-9518-4b48-8032-805a754f9105" providerId="ADAL" clId="{D8A6481C-74F2-44C8-91FC-7CCBC8AA3EF9}" dt="2025-01-10T17:59:08.426" v="91"/>
          <ac:spMkLst>
            <pc:docMk/>
            <pc:sldMk cId="2089242102" sldId="275"/>
            <ac:spMk id="167" creationId="{00000000-0000-0000-0000-000000000000}"/>
          </ac:spMkLst>
        </pc:spChg>
      </pc:sldChg>
      <pc:sldChg chg="addSp delSp modSp mod delAnim">
        <pc:chgData name="Silvia Colombo" userId="cdf5343d-9518-4b48-8032-805a754f9105" providerId="ADAL" clId="{D8A6481C-74F2-44C8-91FC-7CCBC8AA3EF9}" dt="2025-01-14T15:00:33.502" v="2204" actId="113"/>
        <pc:sldMkLst>
          <pc:docMk/>
          <pc:sldMk cId="1383167316" sldId="276"/>
        </pc:sldMkLst>
        <pc:spChg chg="mod">
          <ac:chgData name="Silvia Colombo" userId="cdf5343d-9518-4b48-8032-805a754f9105" providerId="ADAL" clId="{D8A6481C-74F2-44C8-91FC-7CCBC8AA3EF9}" dt="2025-01-10T17:59:08.426" v="91"/>
          <ac:spMkLst>
            <pc:docMk/>
            <pc:sldMk cId="1383167316" sldId="276"/>
            <ac:spMk id="167" creationId="{00000000-0000-0000-0000-000000000000}"/>
          </ac:spMkLst>
        </pc:spChg>
        <pc:spChg chg="mod">
          <ac:chgData name="Silvia Colombo" userId="cdf5343d-9518-4b48-8032-805a754f9105" providerId="ADAL" clId="{D8A6481C-74F2-44C8-91FC-7CCBC8AA3EF9}" dt="2025-01-14T15:00:33.502" v="2204" actId="113"/>
          <ac:spMkLst>
            <pc:docMk/>
            <pc:sldMk cId="1383167316" sldId="276"/>
            <ac:spMk id="168" creationId="{00000000-0000-0000-0000-000000000000}"/>
          </ac:spMkLst>
        </pc:spChg>
      </pc:sldChg>
      <pc:sldChg chg="modSp mod">
        <pc:chgData name="Silvia Colombo" userId="cdf5343d-9518-4b48-8032-805a754f9105" providerId="ADAL" clId="{D8A6481C-74F2-44C8-91FC-7CCBC8AA3EF9}" dt="2025-01-14T15:02:04.349" v="2208" actId="207"/>
        <pc:sldMkLst>
          <pc:docMk/>
          <pc:sldMk cId="89450925" sldId="277"/>
        </pc:sldMkLst>
      </pc:sldChg>
      <pc:sldChg chg="addSp delSp modSp mod">
        <pc:chgData name="Silvia Colombo" userId="cdf5343d-9518-4b48-8032-805a754f9105" providerId="ADAL" clId="{D8A6481C-74F2-44C8-91FC-7CCBC8AA3EF9}" dt="2025-01-13T10:02:40.648" v="1576" actId="12"/>
        <pc:sldMkLst>
          <pc:docMk/>
          <pc:sldMk cId="3840193541" sldId="278"/>
        </pc:sldMkLst>
        <pc:spChg chg="mod">
          <ac:chgData name="Silvia Colombo" userId="cdf5343d-9518-4b48-8032-805a754f9105" providerId="ADAL" clId="{D8A6481C-74F2-44C8-91FC-7CCBC8AA3EF9}" dt="2025-01-10T21:36:53.893" v="520"/>
          <ac:spMkLst>
            <pc:docMk/>
            <pc:sldMk cId="3840193541" sldId="278"/>
            <ac:spMk id="167" creationId="{00000000-0000-0000-0000-000000000000}"/>
          </ac:spMkLst>
        </pc:spChg>
        <pc:spChg chg="mod">
          <ac:chgData name="Silvia Colombo" userId="cdf5343d-9518-4b48-8032-805a754f9105" providerId="ADAL" clId="{D8A6481C-74F2-44C8-91FC-7CCBC8AA3EF9}" dt="2025-01-13T10:02:40.648" v="1576" actId="12"/>
          <ac:spMkLst>
            <pc:docMk/>
            <pc:sldMk cId="3840193541" sldId="278"/>
            <ac:spMk id="168" creationId="{00000000-0000-0000-0000-000000000000}"/>
          </ac:spMkLst>
        </pc:spChg>
      </pc:sldChg>
      <pc:sldChg chg="addSp delSp modSp mod">
        <pc:chgData name="Silvia Colombo" userId="cdf5343d-9518-4b48-8032-805a754f9105" providerId="ADAL" clId="{D8A6481C-74F2-44C8-91FC-7CCBC8AA3EF9}" dt="2025-01-13T10:01:09.583" v="1568" actId="20577"/>
        <pc:sldMkLst>
          <pc:docMk/>
          <pc:sldMk cId="3151422244" sldId="279"/>
        </pc:sldMkLst>
        <pc:spChg chg="mod">
          <ac:chgData name="Silvia Colombo" userId="cdf5343d-9518-4b48-8032-805a754f9105" providerId="ADAL" clId="{D8A6481C-74F2-44C8-91FC-7CCBC8AA3EF9}" dt="2025-01-10T17:59:08.426" v="91"/>
          <ac:spMkLst>
            <pc:docMk/>
            <pc:sldMk cId="3151422244" sldId="279"/>
            <ac:spMk id="167" creationId="{00000000-0000-0000-0000-000000000000}"/>
          </ac:spMkLst>
        </pc:spChg>
        <pc:spChg chg="mod">
          <ac:chgData name="Silvia Colombo" userId="cdf5343d-9518-4b48-8032-805a754f9105" providerId="ADAL" clId="{D8A6481C-74F2-44C8-91FC-7CCBC8AA3EF9}" dt="2025-01-13T10:01:09.583" v="1568" actId="20577"/>
          <ac:spMkLst>
            <pc:docMk/>
            <pc:sldMk cId="3151422244" sldId="279"/>
            <ac:spMk id="168" creationId="{00000000-0000-0000-0000-000000000000}"/>
          </ac:spMkLst>
        </pc:spChg>
      </pc:sldChg>
      <pc:sldChg chg="modSp mod">
        <pc:chgData name="Silvia Colombo" userId="cdf5343d-9518-4b48-8032-805a754f9105" providerId="ADAL" clId="{D8A6481C-74F2-44C8-91FC-7CCBC8AA3EF9}" dt="2025-01-14T15:13:42.104" v="2215" actId="113"/>
        <pc:sldMkLst>
          <pc:docMk/>
          <pc:sldMk cId="3427707476" sldId="282"/>
        </pc:sldMkLst>
        <pc:spChg chg="mod">
          <ac:chgData name="Silvia Colombo" userId="cdf5343d-9518-4b48-8032-805a754f9105" providerId="ADAL" clId="{D8A6481C-74F2-44C8-91FC-7CCBC8AA3EF9}" dt="2025-01-14T15:13:42.104" v="2215" actId="113"/>
          <ac:spMkLst>
            <pc:docMk/>
            <pc:sldMk cId="3427707476" sldId="282"/>
            <ac:spMk id="6" creationId="{FC78CAEC-448B-4219-A200-6CCF404A14C9}"/>
          </ac:spMkLst>
        </pc:spChg>
        <pc:spChg chg="mod">
          <ac:chgData name="Silvia Colombo" userId="cdf5343d-9518-4b48-8032-805a754f9105" providerId="ADAL" clId="{D8A6481C-74F2-44C8-91FC-7CCBC8AA3EF9}" dt="2025-01-10T21:36:53.893" v="520"/>
          <ac:spMkLst>
            <pc:docMk/>
            <pc:sldMk cId="3427707476" sldId="282"/>
            <ac:spMk id="167" creationId="{00000000-0000-0000-0000-000000000000}"/>
          </ac:spMkLst>
        </pc:spChg>
      </pc:sldChg>
      <pc:sldChg chg="addSp delSp modSp mod">
        <pc:chgData name="Silvia Colombo" userId="cdf5343d-9518-4b48-8032-805a754f9105" providerId="ADAL" clId="{D8A6481C-74F2-44C8-91FC-7CCBC8AA3EF9}" dt="2025-01-14T15:19:47.336" v="2225" actId="113"/>
        <pc:sldMkLst>
          <pc:docMk/>
          <pc:sldMk cId="2207407581" sldId="283"/>
        </pc:sldMkLst>
        <pc:spChg chg="mod">
          <ac:chgData name="Silvia Colombo" userId="cdf5343d-9518-4b48-8032-805a754f9105" providerId="ADAL" clId="{D8A6481C-74F2-44C8-91FC-7CCBC8AA3EF9}" dt="2025-01-10T21:36:53.893" v="520"/>
          <ac:spMkLst>
            <pc:docMk/>
            <pc:sldMk cId="2207407581" sldId="283"/>
            <ac:spMk id="167" creationId="{00000000-0000-0000-0000-000000000000}"/>
          </ac:spMkLst>
        </pc:spChg>
        <pc:spChg chg="mod">
          <ac:chgData name="Silvia Colombo" userId="cdf5343d-9518-4b48-8032-805a754f9105" providerId="ADAL" clId="{D8A6481C-74F2-44C8-91FC-7CCBC8AA3EF9}" dt="2025-01-14T15:19:47.336" v="2225" actId="113"/>
          <ac:spMkLst>
            <pc:docMk/>
            <pc:sldMk cId="2207407581" sldId="283"/>
            <ac:spMk id="168" creationId="{00000000-0000-0000-0000-000000000000}"/>
          </ac:spMkLst>
        </pc:spChg>
      </pc:sldChg>
      <pc:sldChg chg="addSp delSp modSp mod delAnim modAnim">
        <pc:chgData name="Silvia Colombo" userId="cdf5343d-9518-4b48-8032-805a754f9105" providerId="ADAL" clId="{D8A6481C-74F2-44C8-91FC-7CCBC8AA3EF9}" dt="2025-01-14T15:20:53.471" v="2233" actId="1076"/>
        <pc:sldMkLst>
          <pc:docMk/>
          <pc:sldMk cId="191549666" sldId="284"/>
        </pc:sldMkLst>
        <pc:spChg chg="mod">
          <ac:chgData name="Silvia Colombo" userId="cdf5343d-9518-4b48-8032-805a754f9105" providerId="ADAL" clId="{D8A6481C-74F2-44C8-91FC-7CCBC8AA3EF9}" dt="2025-01-10T21:36:53.893" v="520"/>
          <ac:spMkLst>
            <pc:docMk/>
            <pc:sldMk cId="191549666" sldId="284"/>
            <ac:spMk id="167" creationId="{00000000-0000-0000-0000-000000000000}"/>
          </ac:spMkLst>
        </pc:spChg>
        <pc:spChg chg="mod">
          <ac:chgData name="Silvia Colombo" userId="cdf5343d-9518-4b48-8032-805a754f9105" providerId="ADAL" clId="{D8A6481C-74F2-44C8-91FC-7CCBC8AA3EF9}" dt="2025-01-14T15:20:38.955" v="2231" actId="113"/>
          <ac:spMkLst>
            <pc:docMk/>
            <pc:sldMk cId="191549666" sldId="284"/>
            <ac:spMk id="168" creationId="{00000000-0000-0000-0000-000000000000}"/>
          </ac:spMkLst>
        </pc:spChg>
      </pc:sldChg>
      <pc:sldChg chg="modSp mod">
        <pc:chgData name="Silvia Colombo" userId="cdf5343d-9518-4b48-8032-805a754f9105" providerId="ADAL" clId="{D8A6481C-74F2-44C8-91FC-7CCBC8AA3EF9}" dt="2025-01-14T15:22:39.919" v="2238" actId="207"/>
        <pc:sldMkLst>
          <pc:docMk/>
          <pc:sldMk cId="3061992581" sldId="288"/>
        </pc:sldMkLst>
        <pc:spChg chg="mod">
          <ac:chgData name="Silvia Colombo" userId="cdf5343d-9518-4b48-8032-805a754f9105" providerId="ADAL" clId="{D8A6481C-74F2-44C8-91FC-7CCBC8AA3EF9}" dt="2025-01-10T21:36:53.893" v="520"/>
          <ac:spMkLst>
            <pc:docMk/>
            <pc:sldMk cId="3061992581" sldId="288"/>
            <ac:spMk id="167" creationId="{00000000-0000-0000-0000-000000000000}"/>
          </ac:spMkLst>
        </pc:spChg>
        <pc:spChg chg="mod">
          <ac:chgData name="Silvia Colombo" userId="cdf5343d-9518-4b48-8032-805a754f9105" providerId="ADAL" clId="{D8A6481C-74F2-44C8-91FC-7CCBC8AA3EF9}" dt="2025-01-14T15:22:39.919" v="2238" actId="207"/>
          <ac:spMkLst>
            <pc:docMk/>
            <pc:sldMk cId="3061992581" sldId="288"/>
            <ac:spMk id="168" creationId="{00000000-0000-0000-0000-000000000000}"/>
          </ac:spMkLst>
        </pc:spChg>
      </pc:sldChg>
      <pc:sldChg chg="addSp delSp modSp mod">
        <pc:chgData name="Silvia Colombo" userId="cdf5343d-9518-4b48-8032-805a754f9105" providerId="ADAL" clId="{D8A6481C-74F2-44C8-91FC-7CCBC8AA3EF9}" dt="2025-01-14T15:22:47.369" v="2239" actId="207"/>
        <pc:sldMkLst>
          <pc:docMk/>
          <pc:sldMk cId="2985432160" sldId="289"/>
        </pc:sldMkLst>
        <pc:spChg chg="mod">
          <ac:chgData name="Silvia Colombo" userId="cdf5343d-9518-4b48-8032-805a754f9105" providerId="ADAL" clId="{D8A6481C-74F2-44C8-91FC-7CCBC8AA3EF9}" dt="2025-01-11T11:38:43.263" v="1044"/>
          <ac:spMkLst>
            <pc:docMk/>
            <pc:sldMk cId="2985432160" sldId="289"/>
            <ac:spMk id="167" creationId="{00000000-0000-0000-0000-000000000000}"/>
          </ac:spMkLst>
        </pc:spChg>
        <pc:spChg chg="mod">
          <ac:chgData name="Silvia Colombo" userId="cdf5343d-9518-4b48-8032-805a754f9105" providerId="ADAL" clId="{D8A6481C-74F2-44C8-91FC-7CCBC8AA3EF9}" dt="2025-01-14T15:22:47.369" v="2239" actId="207"/>
          <ac:spMkLst>
            <pc:docMk/>
            <pc:sldMk cId="2985432160" sldId="289"/>
            <ac:spMk id="168" creationId="{00000000-0000-0000-0000-000000000000}"/>
          </ac:spMkLst>
        </pc:spChg>
      </pc:sldChg>
      <pc:sldChg chg="modSp mod">
        <pc:chgData name="Silvia Colombo" userId="cdf5343d-9518-4b48-8032-805a754f9105" providerId="ADAL" clId="{D8A6481C-74F2-44C8-91FC-7CCBC8AA3EF9}" dt="2025-01-14T15:24:00.618" v="2244" actId="113"/>
        <pc:sldMkLst>
          <pc:docMk/>
          <pc:sldMk cId="3025862249" sldId="290"/>
        </pc:sldMkLst>
        <pc:spChg chg="mod">
          <ac:chgData name="Silvia Colombo" userId="cdf5343d-9518-4b48-8032-805a754f9105" providerId="ADAL" clId="{D8A6481C-74F2-44C8-91FC-7CCBC8AA3EF9}" dt="2025-01-11T11:38:43.263" v="1044"/>
          <ac:spMkLst>
            <pc:docMk/>
            <pc:sldMk cId="3025862249" sldId="290"/>
            <ac:spMk id="167" creationId="{00000000-0000-0000-0000-000000000000}"/>
          </ac:spMkLst>
        </pc:spChg>
        <pc:spChg chg="mod">
          <ac:chgData name="Silvia Colombo" userId="cdf5343d-9518-4b48-8032-805a754f9105" providerId="ADAL" clId="{D8A6481C-74F2-44C8-91FC-7CCBC8AA3EF9}" dt="2025-01-14T15:24:00.618" v="2244" actId="113"/>
          <ac:spMkLst>
            <pc:docMk/>
            <pc:sldMk cId="3025862249" sldId="290"/>
            <ac:spMk id="168" creationId="{00000000-0000-0000-0000-000000000000}"/>
          </ac:spMkLst>
        </pc:spChg>
      </pc:sldChg>
      <pc:sldChg chg="addSp delSp modSp mod modAnim modNotes">
        <pc:chgData name="Silvia Colombo" userId="cdf5343d-9518-4b48-8032-805a754f9105" providerId="ADAL" clId="{D8A6481C-74F2-44C8-91FC-7CCBC8AA3EF9}" dt="2025-01-13T09:58:32.329" v="1541" actId="207"/>
        <pc:sldMkLst>
          <pc:docMk/>
          <pc:sldMk cId="4276348475" sldId="291"/>
        </pc:sldMkLst>
        <pc:spChg chg="mod">
          <ac:chgData name="Silvia Colombo" userId="cdf5343d-9518-4b48-8032-805a754f9105" providerId="ADAL" clId="{D8A6481C-74F2-44C8-91FC-7CCBC8AA3EF9}" dt="2025-01-11T11:51:35.305" v="1129"/>
          <ac:spMkLst>
            <pc:docMk/>
            <pc:sldMk cId="4276348475" sldId="291"/>
            <ac:spMk id="11" creationId="{CDD7956C-AD4A-4FCD-870C-C4BFC69F804B}"/>
          </ac:spMkLst>
        </pc:spChg>
        <pc:spChg chg="mod">
          <ac:chgData name="Silvia Colombo" userId="cdf5343d-9518-4b48-8032-805a754f9105" providerId="ADAL" clId="{D8A6481C-74F2-44C8-91FC-7CCBC8AA3EF9}" dt="2025-01-11T11:38:43.263" v="1044"/>
          <ac:spMkLst>
            <pc:docMk/>
            <pc:sldMk cId="4276348475" sldId="291"/>
            <ac:spMk id="167" creationId="{00000000-0000-0000-0000-000000000000}"/>
          </ac:spMkLst>
        </pc:spChg>
      </pc:sldChg>
      <pc:sldChg chg="delSp modSp mod">
        <pc:chgData name="Silvia Colombo" userId="cdf5343d-9518-4b48-8032-805a754f9105" providerId="ADAL" clId="{D8A6481C-74F2-44C8-91FC-7CCBC8AA3EF9}" dt="2025-01-14T15:25:18.805" v="2248" actId="113"/>
        <pc:sldMkLst>
          <pc:docMk/>
          <pc:sldMk cId="218857803" sldId="292"/>
        </pc:sldMkLst>
        <pc:spChg chg="mod">
          <ac:chgData name="Silvia Colombo" userId="cdf5343d-9518-4b48-8032-805a754f9105" providerId="ADAL" clId="{D8A6481C-74F2-44C8-91FC-7CCBC8AA3EF9}" dt="2025-01-11T11:38:43.263" v="1044"/>
          <ac:spMkLst>
            <pc:docMk/>
            <pc:sldMk cId="218857803" sldId="292"/>
            <ac:spMk id="167" creationId="{00000000-0000-0000-0000-000000000000}"/>
          </ac:spMkLst>
        </pc:spChg>
        <pc:spChg chg="mod">
          <ac:chgData name="Silvia Colombo" userId="cdf5343d-9518-4b48-8032-805a754f9105" providerId="ADAL" clId="{D8A6481C-74F2-44C8-91FC-7CCBC8AA3EF9}" dt="2025-01-14T15:25:18.805" v="2248" actId="113"/>
          <ac:spMkLst>
            <pc:docMk/>
            <pc:sldMk cId="218857803" sldId="292"/>
            <ac:spMk id="168" creationId="{00000000-0000-0000-0000-000000000000}"/>
          </ac:spMkLst>
        </pc:spChg>
      </pc:sldChg>
      <pc:sldChg chg="addSp delSp modSp mod modAnim">
        <pc:chgData name="Silvia Colombo" userId="cdf5343d-9518-4b48-8032-805a754f9105" providerId="ADAL" clId="{D8A6481C-74F2-44C8-91FC-7CCBC8AA3EF9}" dt="2025-01-14T15:26:55.301" v="2261" actId="1076"/>
        <pc:sldMkLst>
          <pc:docMk/>
          <pc:sldMk cId="2761367291" sldId="293"/>
        </pc:sldMkLst>
        <pc:spChg chg="mod">
          <ac:chgData name="Silvia Colombo" userId="cdf5343d-9518-4b48-8032-805a754f9105" providerId="ADAL" clId="{D8A6481C-74F2-44C8-91FC-7CCBC8AA3EF9}" dt="2025-01-11T11:38:43.263" v="1044"/>
          <ac:spMkLst>
            <pc:docMk/>
            <pc:sldMk cId="2761367291" sldId="293"/>
            <ac:spMk id="167" creationId="{00000000-0000-0000-0000-000000000000}"/>
          </ac:spMkLst>
        </pc:spChg>
        <pc:spChg chg="mod">
          <ac:chgData name="Silvia Colombo" userId="cdf5343d-9518-4b48-8032-805a754f9105" providerId="ADAL" clId="{D8A6481C-74F2-44C8-91FC-7CCBC8AA3EF9}" dt="2025-01-14T15:26:04.053" v="2253" actId="113"/>
          <ac:spMkLst>
            <pc:docMk/>
            <pc:sldMk cId="2761367291" sldId="293"/>
            <ac:spMk id="168" creationId="{00000000-0000-0000-0000-000000000000}"/>
          </ac:spMkLst>
        </pc:spChg>
      </pc:sldChg>
      <pc:sldChg chg="addSp delSp modSp mod">
        <pc:chgData name="Silvia Colombo" userId="cdf5343d-9518-4b48-8032-805a754f9105" providerId="ADAL" clId="{D8A6481C-74F2-44C8-91FC-7CCBC8AA3EF9}" dt="2025-01-14T15:29:03.389" v="2267" actId="113"/>
        <pc:sldMkLst>
          <pc:docMk/>
          <pc:sldMk cId="3284480951" sldId="294"/>
        </pc:sldMkLst>
        <pc:spChg chg="mod">
          <ac:chgData name="Silvia Colombo" userId="cdf5343d-9518-4b48-8032-805a754f9105" providerId="ADAL" clId="{D8A6481C-74F2-44C8-91FC-7CCBC8AA3EF9}" dt="2025-01-11T11:38:43.263" v="1044"/>
          <ac:spMkLst>
            <pc:docMk/>
            <pc:sldMk cId="3284480951" sldId="294"/>
            <ac:spMk id="167" creationId="{00000000-0000-0000-0000-000000000000}"/>
          </ac:spMkLst>
        </pc:spChg>
        <pc:spChg chg="mod">
          <ac:chgData name="Silvia Colombo" userId="cdf5343d-9518-4b48-8032-805a754f9105" providerId="ADAL" clId="{D8A6481C-74F2-44C8-91FC-7CCBC8AA3EF9}" dt="2025-01-14T15:29:03.389" v="2267" actId="113"/>
          <ac:spMkLst>
            <pc:docMk/>
            <pc:sldMk cId="3284480951" sldId="294"/>
            <ac:spMk id="168" creationId="{00000000-0000-0000-0000-000000000000}"/>
          </ac:spMkLst>
        </pc:spChg>
      </pc:sldChg>
      <pc:sldChg chg="modSp mod">
        <pc:chgData name="Silvia Colombo" userId="cdf5343d-9518-4b48-8032-805a754f9105" providerId="ADAL" clId="{D8A6481C-74F2-44C8-91FC-7CCBC8AA3EF9}" dt="2025-01-13T10:07:46.967" v="1604" actId="12"/>
        <pc:sldMkLst>
          <pc:docMk/>
          <pc:sldMk cId="2669022340" sldId="295"/>
        </pc:sldMkLst>
        <pc:spChg chg="mod">
          <ac:chgData name="Silvia Colombo" userId="cdf5343d-9518-4b48-8032-805a754f9105" providerId="ADAL" clId="{D8A6481C-74F2-44C8-91FC-7CCBC8AA3EF9}" dt="2025-01-11T11:38:43.263" v="1044"/>
          <ac:spMkLst>
            <pc:docMk/>
            <pc:sldMk cId="2669022340" sldId="295"/>
            <ac:spMk id="167" creationId="{00000000-0000-0000-0000-000000000000}"/>
          </ac:spMkLst>
        </pc:spChg>
        <pc:spChg chg="mod">
          <ac:chgData name="Silvia Colombo" userId="cdf5343d-9518-4b48-8032-805a754f9105" providerId="ADAL" clId="{D8A6481C-74F2-44C8-91FC-7CCBC8AA3EF9}" dt="2025-01-13T10:07:46.967" v="1604" actId="12"/>
          <ac:spMkLst>
            <pc:docMk/>
            <pc:sldMk cId="2669022340" sldId="295"/>
            <ac:spMk id="168" creationId="{00000000-0000-0000-0000-000000000000}"/>
          </ac:spMkLst>
        </pc:spChg>
      </pc:sldChg>
      <pc:sldChg chg="modSp mod">
        <pc:chgData name="Silvia Colombo" userId="cdf5343d-9518-4b48-8032-805a754f9105" providerId="ADAL" clId="{D8A6481C-74F2-44C8-91FC-7CCBC8AA3EF9}" dt="2025-01-14T15:29:16.585" v="2268" actId="207"/>
        <pc:sldMkLst>
          <pc:docMk/>
          <pc:sldMk cId="3178964038" sldId="296"/>
        </pc:sldMkLst>
        <pc:spChg chg="mod">
          <ac:chgData name="Silvia Colombo" userId="cdf5343d-9518-4b48-8032-805a754f9105" providerId="ADAL" clId="{D8A6481C-74F2-44C8-91FC-7CCBC8AA3EF9}" dt="2025-01-11T11:38:43.263" v="1044"/>
          <ac:spMkLst>
            <pc:docMk/>
            <pc:sldMk cId="3178964038" sldId="296"/>
            <ac:spMk id="167" creationId="{00000000-0000-0000-0000-000000000000}"/>
          </ac:spMkLst>
        </pc:spChg>
        <pc:spChg chg="mod">
          <ac:chgData name="Silvia Colombo" userId="cdf5343d-9518-4b48-8032-805a754f9105" providerId="ADAL" clId="{D8A6481C-74F2-44C8-91FC-7CCBC8AA3EF9}" dt="2025-01-14T15:29:16.585" v="2268" actId="207"/>
          <ac:spMkLst>
            <pc:docMk/>
            <pc:sldMk cId="3178964038" sldId="296"/>
            <ac:spMk id="168" creationId="{00000000-0000-0000-0000-000000000000}"/>
          </ac:spMkLst>
        </pc:spChg>
      </pc:sldChg>
      <pc:sldChg chg="addSp delSp modSp mod">
        <pc:chgData name="Silvia Colombo" userId="cdf5343d-9518-4b48-8032-805a754f9105" providerId="ADAL" clId="{D8A6481C-74F2-44C8-91FC-7CCBC8AA3EF9}" dt="2025-01-14T15:29:34.489" v="2271" actId="1076"/>
        <pc:sldMkLst>
          <pc:docMk/>
          <pc:sldMk cId="3574041065" sldId="297"/>
        </pc:sldMkLst>
        <pc:spChg chg="mod">
          <ac:chgData name="Silvia Colombo" userId="cdf5343d-9518-4b48-8032-805a754f9105" providerId="ADAL" clId="{D8A6481C-74F2-44C8-91FC-7CCBC8AA3EF9}" dt="2025-01-13T10:45:28.961" v="1606"/>
          <ac:spMkLst>
            <pc:docMk/>
            <pc:sldMk cId="3574041065" sldId="297"/>
            <ac:spMk id="167" creationId="{00000000-0000-0000-0000-000000000000}"/>
          </ac:spMkLst>
        </pc:spChg>
        <pc:spChg chg="mod">
          <ac:chgData name="Silvia Colombo" userId="cdf5343d-9518-4b48-8032-805a754f9105" providerId="ADAL" clId="{D8A6481C-74F2-44C8-91FC-7CCBC8AA3EF9}" dt="2025-01-14T15:29:25.714" v="2270" actId="20577"/>
          <ac:spMkLst>
            <pc:docMk/>
            <pc:sldMk cId="3574041065" sldId="297"/>
            <ac:spMk id="168" creationId="{00000000-0000-0000-0000-000000000000}"/>
          </ac:spMkLst>
        </pc:spChg>
      </pc:sldChg>
      <pc:sldChg chg="addSp modSp mod">
        <pc:chgData name="Silvia Colombo" userId="cdf5343d-9518-4b48-8032-805a754f9105" providerId="ADAL" clId="{D8A6481C-74F2-44C8-91FC-7CCBC8AA3EF9}" dt="2025-01-14T15:33:51.036" v="2280" actId="113"/>
        <pc:sldMkLst>
          <pc:docMk/>
          <pc:sldMk cId="2230816992" sldId="298"/>
        </pc:sldMkLst>
        <pc:spChg chg="mod">
          <ac:chgData name="Silvia Colombo" userId="cdf5343d-9518-4b48-8032-805a754f9105" providerId="ADAL" clId="{D8A6481C-74F2-44C8-91FC-7CCBC8AA3EF9}" dt="2025-01-13T10:45:28.961" v="1606"/>
          <ac:spMkLst>
            <pc:docMk/>
            <pc:sldMk cId="2230816992" sldId="298"/>
            <ac:spMk id="167" creationId="{00000000-0000-0000-0000-000000000000}"/>
          </ac:spMkLst>
        </pc:spChg>
        <pc:spChg chg="mod">
          <ac:chgData name="Silvia Colombo" userId="cdf5343d-9518-4b48-8032-805a754f9105" providerId="ADAL" clId="{D8A6481C-74F2-44C8-91FC-7CCBC8AA3EF9}" dt="2025-01-14T15:33:51.036" v="2280" actId="113"/>
          <ac:spMkLst>
            <pc:docMk/>
            <pc:sldMk cId="2230816992" sldId="298"/>
            <ac:spMk id="168" creationId="{00000000-0000-0000-0000-000000000000}"/>
          </ac:spMkLst>
        </pc:spChg>
      </pc:sldChg>
      <pc:sldChg chg="addSp delSp modSp mod">
        <pc:chgData name="Silvia Colombo" userId="cdf5343d-9518-4b48-8032-805a754f9105" providerId="ADAL" clId="{D8A6481C-74F2-44C8-91FC-7CCBC8AA3EF9}" dt="2025-01-14T15:35:33.738" v="2284" actId="113"/>
        <pc:sldMkLst>
          <pc:docMk/>
          <pc:sldMk cId="2669320641" sldId="299"/>
        </pc:sldMkLst>
        <pc:spChg chg="mod">
          <ac:chgData name="Silvia Colombo" userId="cdf5343d-9518-4b48-8032-805a754f9105" providerId="ADAL" clId="{D8A6481C-74F2-44C8-91FC-7CCBC8AA3EF9}" dt="2025-01-14T15:35:33.738" v="2284" actId="113"/>
          <ac:spMkLst>
            <pc:docMk/>
            <pc:sldMk cId="2669320641" sldId="299"/>
            <ac:spMk id="7" creationId="{7866E1B9-E9C3-4EAE-B633-9BB7273D1CE7}"/>
          </ac:spMkLst>
        </pc:spChg>
        <pc:spChg chg="mod">
          <ac:chgData name="Silvia Colombo" userId="cdf5343d-9518-4b48-8032-805a754f9105" providerId="ADAL" clId="{D8A6481C-74F2-44C8-91FC-7CCBC8AA3EF9}" dt="2025-01-13T10:45:28.961" v="1606"/>
          <ac:spMkLst>
            <pc:docMk/>
            <pc:sldMk cId="2669320641" sldId="299"/>
            <ac:spMk id="167" creationId="{00000000-0000-0000-0000-000000000000}"/>
          </ac:spMkLst>
        </pc:spChg>
        <pc:spChg chg="mod">
          <ac:chgData name="Silvia Colombo" userId="cdf5343d-9518-4b48-8032-805a754f9105" providerId="ADAL" clId="{D8A6481C-74F2-44C8-91FC-7CCBC8AA3EF9}" dt="2025-01-13T12:52:58.179" v="1698"/>
          <ac:spMkLst>
            <pc:docMk/>
            <pc:sldMk cId="2669320641" sldId="299"/>
            <ac:spMk id="168" creationId="{00000000-0000-0000-0000-000000000000}"/>
          </ac:spMkLst>
        </pc:spChg>
      </pc:sldChg>
      <pc:sldChg chg="addSp delSp modSp mod delAnim modAnim">
        <pc:chgData name="Silvia Colombo" userId="cdf5343d-9518-4b48-8032-805a754f9105" providerId="ADAL" clId="{D8A6481C-74F2-44C8-91FC-7CCBC8AA3EF9}" dt="2025-01-14T15:36:38.198" v="2287" actId="113"/>
        <pc:sldMkLst>
          <pc:docMk/>
          <pc:sldMk cId="3550741812" sldId="300"/>
        </pc:sldMkLst>
        <pc:spChg chg="add mod">
          <ac:chgData name="Silvia Colombo" userId="cdf5343d-9518-4b48-8032-805a754f9105" providerId="ADAL" clId="{D8A6481C-74F2-44C8-91FC-7CCBC8AA3EF9}" dt="2025-01-13T13:13:16.950" v="1892" actId="21"/>
          <ac:spMkLst>
            <pc:docMk/>
            <pc:sldMk cId="3550741812" sldId="300"/>
            <ac:spMk id="5" creationId="{527059AE-1C12-4852-91A8-13ADB1DD2659}"/>
          </ac:spMkLst>
        </pc:spChg>
        <pc:spChg chg="mod">
          <ac:chgData name="Silvia Colombo" userId="cdf5343d-9518-4b48-8032-805a754f9105" providerId="ADAL" clId="{D8A6481C-74F2-44C8-91FC-7CCBC8AA3EF9}" dt="2025-01-13T10:45:28.961" v="1606"/>
          <ac:spMkLst>
            <pc:docMk/>
            <pc:sldMk cId="3550741812" sldId="300"/>
            <ac:spMk id="167" creationId="{00000000-0000-0000-0000-000000000000}"/>
          </ac:spMkLst>
        </pc:spChg>
        <pc:spChg chg="mod">
          <ac:chgData name="Silvia Colombo" userId="cdf5343d-9518-4b48-8032-805a754f9105" providerId="ADAL" clId="{D8A6481C-74F2-44C8-91FC-7CCBC8AA3EF9}" dt="2025-01-14T15:36:38.198" v="2287" actId="113"/>
          <ac:spMkLst>
            <pc:docMk/>
            <pc:sldMk cId="3550741812" sldId="300"/>
            <ac:spMk id="168" creationId="{00000000-0000-0000-0000-000000000000}"/>
          </ac:spMkLst>
        </pc:spChg>
      </pc:sldChg>
      <pc:sldChg chg="addSp delSp modSp mod delAnim">
        <pc:chgData name="Silvia Colombo" userId="cdf5343d-9518-4b48-8032-805a754f9105" providerId="ADAL" clId="{D8A6481C-74F2-44C8-91FC-7CCBC8AA3EF9}" dt="2025-01-14T15:43:07.521" v="2293" actId="113"/>
        <pc:sldMkLst>
          <pc:docMk/>
          <pc:sldMk cId="2610105728" sldId="301"/>
        </pc:sldMkLst>
        <pc:spChg chg="mod">
          <ac:chgData name="Silvia Colombo" userId="cdf5343d-9518-4b48-8032-805a754f9105" providerId="ADAL" clId="{D8A6481C-74F2-44C8-91FC-7CCBC8AA3EF9}" dt="2025-01-13T10:45:28.961" v="1606"/>
          <ac:spMkLst>
            <pc:docMk/>
            <pc:sldMk cId="2610105728" sldId="301"/>
            <ac:spMk id="167" creationId="{00000000-0000-0000-0000-000000000000}"/>
          </ac:spMkLst>
        </pc:spChg>
        <pc:spChg chg="mod">
          <ac:chgData name="Silvia Colombo" userId="cdf5343d-9518-4b48-8032-805a754f9105" providerId="ADAL" clId="{D8A6481C-74F2-44C8-91FC-7CCBC8AA3EF9}" dt="2025-01-14T15:43:07.521" v="2293" actId="113"/>
          <ac:spMkLst>
            <pc:docMk/>
            <pc:sldMk cId="2610105728" sldId="301"/>
            <ac:spMk id="168" creationId="{00000000-0000-0000-0000-000000000000}"/>
          </ac:spMkLst>
        </pc:spChg>
      </pc:sldChg>
      <pc:sldChg chg="addSp delSp modSp mod delAnim modAnim">
        <pc:chgData name="Silvia Colombo" userId="cdf5343d-9518-4b48-8032-805a754f9105" providerId="ADAL" clId="{D8A6481C-74F2-44C8-91FC-7CCBC8AA3EF9}" dt="2025-01-14T15:44:54.876" v="2300" actId="1076"/>
        <pc:sldMkLst>
          <pc:docMk/>
          <pc:sldMk cId="1039741806" sldId="302"/>
        </pc:sldMkLst>
        <pc:spChg chg="mod">
          <ac:chgData name="Silvia Colombo" userId="cdf5343d-9518-4b48-8032-805a754f9105" providerId="ADAL" clId="{D8A6481C-74F2-44C8-91FC-7CCBC8AA3EF9}" dt="2025-01-13T10:45:28.961" v="1606"/>
          <ac:spMkLst>
            <pc:docMk/>
            <pc:sldMk cId="1039741806" sldId="302"/>
            <ac:spMk id="167" creationId="{00000000-0000-0000-0000-000000000000}"/>
          </ac:spMkLst>
        </pc:spChg>
        <pc:spChg chg="mod">
          <ac:chgData name="Silvia Colombo" userId="cdf5343d-9518-4b48-8032-805a754f9105" providerId="ADAL" clId="{D8A6481C-74F2-44C8-91FC-7CCBC8AA3EF9}" dt="2025-01-14T15:44:33.391" v="2298" actId="113"/>
          <ac:spMkLst>
            <pc:docMk/>
            <pc:sldMk cId="1039741806" sldId="302"/>
            <ac:spMk id="168" creationId="{00000000-0000-0000-0000-000000000000}"/>
          </ac:spMkLst>
        </pc:spChg>
      </pc:sldChg>
      <pc:sldChg chg="modSp mod">
        <pc:chgData name="Silvia Colombo" userId="cdf5343d-9518-4b48-8032-805a754f9105" providerId="ADAL" clId="{D8A6481C-74F2-44C8-91FC-7CCBC8AA3EF9}" dt="2025-01-13T13:47:00.602" v="2134" actId="207"/>
        <pc:sldMkLst>
          <pc:docMk/>
          <pc:sldMk cId="3169569971" sldId="303"/>
        </pc:sldMkLst>
        <pc:spChg chg="mod">
          <ac:chgData name="Silvia Colombo" userId="cdf5343d-9518-4b48-8032-805a754f9105" providerId="ADAL" clId="{D8A6481C-74F2-44C8-91FC-7CCBC8AA3EF9}" dt="2025-01-13T10:45:28.961" v="1606"/>
          <ac:spMkLst>
            <pc:docMk/>
            <pc:sldMk cId="3169569971" sldId="303"/>
            <ac:spMk id="167" creationId="{00000000-0000-0000-0000-000000000000}"/>
          </ac:spMkLst>
        </pc:spChg>
        <pc:spChg chg="mod">
          <ac:chgData name="Silvia Colombo" userId="cdf5343d-9518-4b48-8032-805a754f9105" providerId="ADAL" clId="{D8A6481C-74F2-44C8-91FC-7CCBC8AA3EF9}" dt="2025-01-13T13:47:00.602" v="2134" actId="207"/>
          <ac:spMkLst>
            <pc:docMk/>
            <pc:sldMk cId="3169569971" sldId="303"/>
            <ac:spMk id="168" creationId="{00000000-0000-0000-0000-000000000000}"/>
          </ac:spMkLst>
        </pc:spChg>
      </pc:sldChg>
      <pc:sldChg chg="modSp mod">
        <pc:chgData name="Silvia Colombo" userId="cdf5343d-9518-4b48-8032-805a754f9105" providerId="ADAL" clId="{D8A6481C-74F2-44C8-91FC-7CCBC8AA3EF9}" dt="2025-01-13T13:46:55.682" v="2133" actId="403"/>
        <pc:sldMkLst>
          <pc:docMk/>
          <pc:sldMk cId="2074846304" sldId="304"/>
        </pc:sldMkLst>
        <pc:spChg chg="mod">
          <ac:chgData name="Silvia Colombo" userId="cdf5343d-9518-4b48-8032-805a754f9105" providerId="ADAL" clId="{D8A6481C-74F2-44C8-91FC-7CCBC8AA3EF9}" dt="2025-01-13T10:45:28.961" v="1606"/>
          <ac:spMkLst>
            <pc:docMk/>
            <pc:sldMk cId="2074846304" sldId="304"/>
            <ac:spMk id="167" creationId="{00000000-0000-0000-0000-000000000000}"/>
          </ac:spMkLst>
        </pc:spChg>
        <pc:spChg chg="mod">
          <ac:chgData name="Silvia Colombo" userId="cdf5343d-9518-4b48-8032-805a754f9105" providerId="ADAL" clId="{D8A6481C-74F2-44C8-91FC-7CCBC8AA3EF9}" dt="2025-01-13T13:46:55.682" v="2133" actId="403"/>
          <ac:spMkLst>
            <pc:docMk/>
            <pc:sldMk cId="2074846304" sldId="304"/>
            <ac:spMk id="168" creationId="{00000000-0000-0000-0000-000000000000}"/>
          </ac:spMkLst>
        </pc:spChg>
      </pc:sldChg>
      <pc:sldChg chg="delSp modSp mod delAnim modAnim">
        <pc:chgData name="Silvia Colombo" userId="cdf5343d-9518-4b48-8032-805a754f9105" providerId="ADAL" clId="{D8A6481C-74F2-44C8-91FC-7CCBC8AA3EF9}" dt="2025-01-14T15:17:40.160" v="2221" actId="113"/>
        <pc:sldMkLst>
          <pc:docMk/>
          <pc:sldMk cId="3001247373" sldId="305"/>
        </pc:sldMkLst>
        <pc:spChg chg="mod">
          <ac:chgData name="Silvia Colombo" userId="cdf5343d-9518-4b48-8032-805a754f9105" providerId="ADAL" clId="{D8A6481C-74F2-44C8-91FC-7CCBC8AA3EF9}" dt="2025-01-10T21:36:53.893" v="520"/>
          <ac:spMkLst>
            <pc:docMk/>
            <pc:sldMk cId="3001247373" sldId="305"/>
            <ac:spMk id="167" creationId="{00000000-0000-0000-0000-000000000000}"/>
          </ac:spMkLst>
        </pc:spChg>
        <pc:spChg chg="mod">
          <ac:chgData name="Silvia Colombo" userId="cdf5343d-9518-4b48-8032-805a754f9105" providerId="ADAL" clId="{D8A6481C-74F2-44C8-91FC-7CCBC8AA3EF9}" dt="2025-01-14T15:17:40.160" v="2221" actId="113"/>
          <ac:spMkLst>
            <pc:docMk/>
            <pc:sldMk cId="3001247373" sldId="305"/>
            <ac:spMk id="168" creationId="{00000000-0000-0000-0000-000000000000}"/>
          </ac:spMkLst>
        </pc:spChg>
      </pc:sldChg>
      <pc:sldChg chg="addSp delSp modSp mod delAnim modAnim">
        <pc:chgData name="Silvia Colombo" userId="cdf5343d-9518-4b48-8032-805a754f9105" providerId="ADAL" clId="{D8A6481C-74F2-44C8-91FC-7CCBC8AA3EF9}" dt="2025-01-14T15:22:24.804" v="2237" actId="113"/>
        <pc:sldMkLst>
          <pc:docMk/>
          <pc:sldMk cId="3951396816" sldId="306"/>
        </pc:sldMkLst>
        <pc:spChg chg="mod">
          <ac:chgData name="Silvia Colombo" userId="cdf5343d-9518-4b48-8032-805a754f9105" providerId="ADAL" clId="{D8A6481C-74F2-44C8-91FC-7CCBC8AA3EF9}" dt="2025-01-10T21:36:53.893" v="520"/>
          <ac:spMkLst>
            <pc:docMk/>
            <pc:sldMk cId="3951396816" sldId="306"/>
            <ac:spMk id="167" creationId="{00000000-0000-0000-0000-000000000000}"/>
          </ac:spMkLst>
        </pc:spChg>
        <pc:spChg chg="mod">
          <ac:chgData name="Silvia Colombo" userId="cdf5343d-9518-4b48-8032-805a754f9105" providerId="ADAL" clId="{D8A6481C-74F2-44C8-91FC-7CCBC8AA3EF9}" dt="2025-01-14T15:22:24.804" v="2237" actId="113"/>
          <ac:spMkLst>
            <pc:docMk/>
            <pc:sldMk cId="3951396816" sldId="306"/>
            <ac:spMk id="168" creationId="{00000000-0000-0000-0000-000000000000}"/>
          </ac:spMkLst>
        </pc:spChg>
      </pc:sldChg>
      <pc:sldChg chg="modSp mod">
        <pc:chgData name="Silvia Colombo" userId="cdf5343d-9518-4b48-8032-805a754f9105" providerId="ADAL" clId="{D8A6481C-74F2-44C8-91FC-7CCBC8AA3EF9}" dt="2025-01-14T15:00:58.563" v="2205" actId="207"/>
        <pc:sldMkLst>
          <pc:docMk/>
          <pc:sldMk cId="1901277318" sldId="307"/>
        </pc:sldMkLst>
      </pc:sldChg>
      <pc:sldChg chg="modSp mod">
        <pc:chgData name="Silvia Colombo" userId="cdf5343d-9518-4b48-8032-805a754f9105" providerId="ADAL" clId="{D8A6481C-74F2-44C8-91FC-7CCBC8AA3EF9}" dt="2025-01-13T10:06:28.511" v="1595" actId="12"/>
        <pc:sldMkLst>
          <pc:docMk/>
          <pc:sldMk cId="279720884" sldId="308"/>
        </pc:sldMkLst>
        <pc:spChg chg="mod">
          <ac:chgData name="Silvia Colombo" userId="cdf5343d-9518-4b48-8032-805a754f9105" providerId="ADAL" clId="{D8A6481C-74F2-44C8-91FC-7CCBC8AA3EF9}" dt="2025-01-10T21:36:53.893" v="520"/>
          <ac:spMkLst>
            <pc:docMk/>
            <pc:sldMk cId="279720884" sldId="308"/>
            <ac:spMk id="167" creationId="{00000000-0000-0000-0000-000000000000}"/>
          </ac:spMkLst>
        </pc:spChg>
        <pc:spChg chg="mod">
          <ac:chgData name="Silvia Colombo" userId="cdf5343d-9518-4b48-8032-805a754f9105" providerId="ADAL" clId="{D8A6481C-74F2-44C8-91FC-7CCBC8AA3EF9}" dt="2025-01-13T10:06:28.511" v="1595" actId="12"/>
          <ac:spMkLst>
            <pc:docMk/>
            <pc:sldMk cId="279720884" sldId="308"/>
            <ac:spMk id="168" creationId="{00000000-0000-0000-0000-000000000000}"/>
          </ac:spMkLst>
        </pc:spChg>
      </pc:sldChg>
      <pc:sldChg chg="modSp mod">
        <pc:chgData name="Silvia Colombo" userId="cdf5343d-9518-4b48-8032-805a754f9105" providerId="ADAL" clId="{D8A6481C-74F2-44C8-91FC-7CCBC8AA3EF9}" dt="2025-01-10T17:46:10.807" v="7"/>
        <pc:sldMkLst>
          <pc:docMk/>
          <pc:sldMk cId="998801078" sldId="309"/>
        </pc:sldMkLst>
        <pc:spChg chg="mod">
          <ac:chgData name="Silvia Colombo" userId="cdf5343d-9518-4b48-8032-805a754f9105" providerId="ADAL" clId="{D8A6481C-74F2-44C8-91FC-7CCBC8AA3EF9}" dt="2025-01-10T17:45:53.172" v="6"/>
          <ac:spMkLst>
            <pc:docMk/>
            <pc:sldMk cId="998801078" sldId="309"/>
            <ac:spMk id="2" creationId="{48F41D3A-296D-75FB-88E4-B253A9E88EE1}"/>
          </ac:spMkLst>
        </pc:spChg>
        <pc:spChg chg="mod">
          <ac:chgData name="Silvia Colombo" userId="cdf5343d-9518-4b48-8032-805a754f9105" providerId="ADAL" clId="{D8A6481C-74F2-44C8-91FC-7CCBC8AA3EF9}" dt="2025-01-10T17:46:10.807" v="7"/>
          <ac:spMkLst>
            <pc:docMk/>
            <pc:sldMk cId="998801078" sldId="309"/>
            <ac:spMk id="3" creationId="{D9EE0581-B869-C9AC-032A-CE5562E6774F}"/>
          </ac:spMkLst>
        </pc:spChg>
      </pc:sldChg>
    </pc:docChg>
  </pc:docChgLst>
  <pc:docChgLst>
    <pc:chgData name="Ivann Schlosser" userId="S::cenv1069@ox.ac.uk::36079393-353f-4a16-9852-98d8d525a2de" providerId="AD" clId="Web-{6FAAD2C8-A0EF-9812-AF4C-C02FC69B9551}"/>
    <pc:docChg chg="modSld">
      <pc:chgData name="Ivann Schlosser" userId="S::cenv1069@ox.ac.uk::36079393-353f-4a16-9852-98d8d525a2de" providerId="AD" clId="Web-{6FAAD2C8-A0EF-9812-AF4C-C02FC69B9551}" dt="2025-02-13T14:12:02.509" v="16" actId="1076"/>
      <pc:docMkLst>
        <pc:docMk/>
      </pc:docMkLst>
      <pc:sldChg chg="addSp delSp modSp delAnim">
        <pc:chgData name="Ivann Schlosser" userId="S::cenv1069@ox.ac.uk::36079393-353f-4a16-9852-98d8d525a2de" providerId="AD" clId="Web-{6FAAD2C8-A0EF-9812-AF4C-C02FC69B9551}" dt="2025-02-13T14:12:02.509" v="16" actId="1076"/>
        <pc:sldMkLst>
          <pc:docMk/>
          <pc:sldMk cId="2230816992" sldId="298"/>
        </pc:sldMkLst>
        <pc:picChg chg="add mod">
          <ac:chgData name="Ivann Schlosser" userId="S::cenv1069@ox.ac.uk::36079393-353f-4a16-9852-98d8d525a2de" providerId="AD" clId="Web-{6FAAD2C8-A0EF-9812-AF4C-C02FC69B9551}" dt="2025-02-13T14:12:02.509" v="16" actId="1076"/>
          <ac:picMkLst>
            <pc:docMk/>
            <pc:sldMk cId="2230816992" sldId="298"/>
            <ac:picMk id="2" creationId="{E37A5B88-9A7B-F7D5-5CDA-710CE355A7BE}"/>
          </ac:picMkLst>
        </pc:picChg>
        <pc:picChg chg="add del mod">
          <ac:chgData name="Ivann Schlosser" userId="S::cenv1069@ox.ac.uk::36079393-353f-4a16-9852-98d8d525a2de" providerId="AD" clId="Web-{6FAAD2C8-A0EF-9812-AF4C-C02FC69B9551}" dt="2025-02-13T14:10:09.798" v="7"/>
          <ac:picMkLst>
            <pc:docMk/>
            <pc:sldMk cId="2230816992" sldId="298"/>
            <ac:picMk id="4" creationId="{9DDB1BB7-ABAF-9C9C-6AAB-3983D1353730}"/>
          </ac:picMkLst>
        </pc:picChg>
        <pc:picChg chg="del mod">
          <ac:chgData name="Ivann Schlosser" userId="S::cenv1069@ox.ac.uk::36079393-353f-4a16-9852-98d8d525a2de" providerId="AD" clId="Web-{6FAAD2C8-A0EF-9812-AF4C-C02FC69B9551}" dt="2025-02-13T14:10:13.439" v="9"/>
          <ac:picMkLst>
            <pc:docMk/>
            <pc:sldMk cId="2230816992" sldId="298"/>
            <ac:picMk id="5" creationId="{326FB974-054D-46D5-AB33-D90E2B4A423D}"/>
          </ac:picMkLst>
        </pc:picChg>
      </pc:sldChg>
    </pc:docChg>
  </pc:docChgLst>
  <pc:docChgLst>
    <pc:chgData name="Silvia Colombo" userId="cdf5343d-9518-4b48-8032-805a754f9105" providerId="ADAL" clId="{F96C3004-A28B-4B51-A058-AE24DCB6A5A9}"/>
    <pc:docChg chg="modSld">
      <pc:chgData name="Silvia Colombo" userId="cdf5343d-9518-4b48-8032-805a754f9105" providerId="ADAL" clId="{F96C3004-A28B-4B51-A058-AE24DCB6A5A9}" dt="2025-01-07T17:31:23.665" v="53" actId="20577"/>
      <pc:docMkLst>
        <pc:docMk/>
      </pc:docMkLst>
      <pc:sldChg chg="modSp mod">
        <pc:chgData name="Silvia Colombo" userId="cdf5343d-9518-4b48-8032-805a754f9105" providerId="ADAL" clId="{F96C3004-A28B-4B51-A058-AE24DCB6A5A9}" dt="2025-01-07T17:30:53.443" v="43" actId="20577"/>
        <pc:sldMkLst>
          <pc:docMk/>
          <pc:sldMk cId="3169569971" sldId="303"/>
        </pc:sldMkLst>
        <pc:spChg chg="mod">
          <ac:chgData name="Silvia Colombo" userId="cdf5343d-9518-4b48-8032-805a754f9105" providerId="ADAL" clId="{F96C3004-A28B-4B51-A058-AE24DCB6A5A9}" dt="2025-01-07T17:30:53.443" v="43" actId="20577"/>
          <ac:spMkLst>
            <pc:docMk/>
            <pc:sldMk cId="3169569971" sldId="303"/>
            <ac:spMk id="168" creationId="{00000000-0000-0000-0000-000000000000}"/>
          </ac:spMkLst>
        </pc:spChg>
      </pc:sldChg>
      <pc:sldChg chg="modSp mod">
        <pc:chgData name="Silvia Colombo" userId="cdf5343d-9518-4b48-8032-805a754f9105" providerId="ADAL" clId="{F96C3004-A28B-4B51-A058-AE24DCB6A5A9}" dt="2025-01-07T17:31:23.665" v="53" actId="20577"/>
        <pc:sldMkLst>
          <pc:docMk/>
          <pc:sldMk cId="2074846304" sldId="304"/>
        </pc:sldMkLst>
        <pc:spChg chg="mod">
          <ac:chgData name="Silvia Colombo" userId="cdf5343d-9518-4b48-8032-805a754f9105" providerId="ADAL" clId="{F96C3004-A28B-4B51-A058-AE24DCB6A5A9}" dt="2025-01-07T17:31:23.665" v="53" actId="20577"/>
          <ac:spMkLst>
            <pc:docMk/>
            <pc:sldMk cId="2074846304" sldId="304"/>
            <ac:spMk id="168" creationId="{00000000-0000-0000-0000-000000000000}"/>
          </ac:spMkLst>
        </pc:spChg>
      </pc:sldChg>
    </pc:docChg>
  </pc:docChgLst>
  <pc:docChgLst>
    <pc:chgData name="Silvia Colombo" userId="cdf5343d-9518-4b48-8032-805a754f9105" providerId="ADAL" clId="{37ECF506-094F-4345-9922-5F9FB3677746}"/>
    <pc:docChg chg="undo custSel modSld">
      <pc:chgData name="Silvia Colombo" userId="cdf5343d-9518-4b48-8032-805a754f9105" providerId="ADAL" clId="{37ECF506-094F-4345-9922-5F9FB3677746}" dt="2025-01-10T17:44:33.378" v="1032" actId="404"/>
      <pc:docMkLst>
        <pc:docMk/>
      </pc:docMkLst>
      <pc:sldChg chg="modSp mod">
        <pc:chgData name="Silvia Colombo" userId="cdf5343d-9518-4b48-8032-805a754f9105" providerId="ADAL" clId="{37ECF506-094F-4345-9922-5F9FB3677746}" dt="2025-01-10T08:21:14.378" v="120" actId="1076"/>
        <pc:sldMkLst>
          <pc:docMk/>
          <pc:sldMk cId="2761367291" sldId="293"/>
        </pc:sldMkLst>
        <pc:spChg chg="mod">
          <ac:chgData name="Silvia Colombo" userId="cdf5343d-9518-4b48-8032-805a754f9105" providerId="ADAL" clId="{37ECF506-094F-4345-9922-5F9FB3677746}" dt="2025-01-10T08:21:05.862" v="118" actId="14100"/>
          <ac:spMkLst>
            <pc:docMk/>
            <pc:sldMk cId="2761367291" sldId="293"/>
            <ac:spMk id="168" creationId="{00000000-0000-0000-0000-000000000000}"/>
          </ac:spMkLst>
        </pc:spChg>
      </pc:sldChg>
      <pc:sldChg chg="modSp mod">
        <pc:chgData name="Silvia Colombo" userId="cdf5343d-9518-4b48-8032-805a754f9105" providerId="ADAL" clId="{37ECF506-094F-4345-9922-5F9FB3677746}" dt="2025-01-10T08:27:46.008" v="266" actId="179"/>
        <pc:sldMkLst>
          <pc:docMk/>
          <pc:sldMk cId="3284480951" sldId="294"/>
        </pc:sldMkLst>
        <pc:spChg chg="mod">
          <ac:chgData name="Silvia Colombo" userId="cdf5343d-9518-4b48-8032-805a754f9105" providerId="ADAL" clId="{37ECF506-094F-4345-9922-5F9FB3677746}" dt="2025-01-10T08:27:46.008" v="266" actId="179"/>
          <ac:spMkLst>
            <pc:docMk/>
            <pc:sldMk cId="3284480951" sldId="294"/>
            <ac:spMk id="168" creationId="{00000000-0000-0000-0000-000000000000}"/>
          </ac:spMkLst>
        </pc:spChg>
      </pc:sldChg>
      <pc:sldChg chg="modSp mod">
        <pc:chgData name="Silvia Colombo" userId="cdf5343d-9518-4b48-8032-805a754f9105" providerId="ADAL" clId="{37ECF506-094F-4345-9922-5F9FB3677746}" dt="2025-01-10T08:28:56.073" v="288" actId="20577"/>
        <pc:sldMkLst>
          <pc:docMk/>
          <pc:sldMk cId="2669022340" sldId="295"/>
        </pc:sldMkLst>
        <pc:spChg chg="mod">
          <ac:chgData name="Silvia Colombo" userId="cdf5343d-9518-4b48-8032-805a754f9105" providerId="ADAL" clId="{37ECF506-094F-4345-9922-5F9FB3677746}" dt="2025-01-10T08:28:56.073" v="288" actId="20577"/>
          <ac:spMkLst>
            <pc:docMk/>
            <pc:sldMk cId="2669022340" sldId="295"/>
            <ac:spMk id="168" creationId="{00000000-0000-0000-0000-000000000000}"/>
          </ac:spMkLst>
        </pc:spChg>
      </pc:sldChg>
      <pc:sldChg chg="modSp mod">
        <pc:chgData name="Silvia Colombo" userId="cdf5343d-9518-4b48-8032-805a754f9105" providerId="ADAL" clId="{37ECF506-094F-4345-9922-5F9FB3677746}" dt="2025-01-10T08:29:09.014" v="291" actId="403"/>
        <pc:sldMkLst>
          <pc:docMk/>
          <pc:sldMk cId="3178964038" sldId="296"/>
        </pc:sldMkLst>
        <pc:spChg chg="mod">
          <ac:chgData name="Silvia Colombo" userId="cdf5343d-9518-4b48-8032-805a754f9105" providerId="ADAL" clId="{37ECF506-094F-4345-9922-5F9FB3677746}" dt="2025-01-10T08:29:09.014" v="291" actId="403"/>
          <ac:spMkLst>
            <pc:docMk/>
            <pc:sldMk cId="3178964038" sldId="296"/>
            <ac:spMk id="168" creationId="{00000000-0000-0000-0000-000000000000}"/>
          </ac:spMkLst>
        </pc:spChg>
      </pc:sldChg>
      <pc:sldChg chg="addSp modSp mod">
        <pc:chgData name="Silvia Colombo" userId="cdf5343d-9518-4b48-8032-805a754f9105" providerId="ADAL" clId="{37ECF506-094F-4345-9922-5F9FB3677746}" dt="2025-01-10T17:44:33.378" v="1032" actId="404"/>
        <pc:sldMkLst>
          <pc:docMk/>
          <pc:sldMk cId="3574041065" sldId="297"/>
        </pc:sldMkLst>
        <pc:spChg chg="mod">
          <ac:chgData name="Silvia Colombo" userId="cdf5343d-9518-4b48-8032-805a754f9105" providerId="ADAL" clId="{37ECF506-094F-4345-9922-5F9FB3677746}" dt="2025-01-10T13:18:49.501" v="296" actId="403"/>
          <ac:spMkLst>
            <pc:docMk/>
            <pc:sldMk cId="3574041065" sldId="297"/>
            <ac:spMk id="168" creationId="{00000000-0000-0000-0000-000000000000}"/>
          </ac:spMkLst>
        </pc:spChg>
      </pc:sldChg>
      <pc:sldChg chg="modSp mod addCm delCm modCm">
        <pc:chgData name="Silvia Colombo" userId="cdf5343d-9518-4b48-8032-805a754f9105" providerId="ADAL" clId="{37ECF506-094F-4345-9922-5F9FB3677746}" dt="2025-01-10T17:39:21.391" v="1021" actId="1592"/>
        <pc:sldMkLst>
          <pc:docMk/>
          <pc:sldMk cId="2230816992" sldId="298"/>
        </pc:sldMkLst>
        <pc:spChg chg="mod">
          <ac:chgData name="Silvia Colombo" userId="cdf5343d-9518-4b48-8032-805a754f9105" providerId="ADAL" clId="{37ECF506-094F-4345-9922-5F9FB3677746}" dt="2025-01-10T13:28:33.580" v="480" actId="179"/>
          <ac:spMkLst>
            <pc:docMk/>
            <pc:sldMk cId="2230816992" sldId="298"/>
            <ac:spMk id="168" creationId="{00000000-0000-0000-0000-000000000000}"/>
          </ac:spMkLst>
        </pc:spChg>
      </pc:sldChg>
      <pc:sldChg chg="addSp modSp mod">
        <pc:chgData name="Silvia Colombo" userId="cdf5343d-9518-4b48-8032-805a754f9105" providerId="ADAL" clId="{37ECF506-094F-4345-9922-5F9FB3677746}" dt="2025-01-10T13:40:43.806" v="532" actId="14100"/>
        <pc:sldMkLst>
          <pc:docMk/>
          <pc:sldMk cId="2669320641" sldId="299"/>
        </pc:sldMkLst>
        <pc:spChg chg="add mod">
          <ac:chgData name="Silvia Colombo" userId="cdf5343d-9518-4b48-8032-805a754f9105" providerId="ADAL" clId="{37ECF506-094F-4345-9922-5F9FB3677746}" dt="2025-01-10T13:40:43.806" v="532" actId="14100"/>
          <ac:spMkLst>
            <pc:docMk/>
            <pc:sldMk cId="2669320641" sldId="299"/>
            <ac:spMk id="7" creationId="{7866E1B9-E9C3-4EAE-B633-9BB7273D1CE7}"/>
          </ac:spMkLst>
        </pc:spChg>
        <pc:spChg chg="mod">
          <ac:chgData name="Silvia Colombo" userId="cdf5343d-9518-4b48-8032-805a754f9105" providerId="ADAL" clId="{37ECF506-094F-4345-9922-5F9FB3677746}" dt="2025-01-10T13:36:34.751" v="518" actId="20577"/>
          <ac:spMkLst>
            <pc:docMk/>
            <pc:sldMk cId="2669320641" sldId="299"/>
            <ac:spMk id="168" creationId="{00000000-0000-0000-0000-000000000000}"/>
          </ac:spMkLst>
        </pc:spChg>
      </pc:sldChg>
      <pc:sldChg chg="addSp delSp modSp mod modAnim">
        <pc:chgData name="Silvia Colombo" userId="cdf5343d-9518-4b48-8032-805a754f9105" providerId="ADAL" clId="{37ECF506-094F-4345-9922-5F9FB3677746}" dt="2025-01-10T17:23:44.862" v="1020" actId="113"/>
        <pc:sldMkLst>
          <pc:docMk/>
          <pc:sldMk cId="3550741812" sldId="300"/>
        </pc:sldMkLst>
        <pc:spChg chg="mod">
          <ac:chgData name="Silvia Colombo" userId="cdf5343d-9518-4b48-8032-805a754f9105" providerId="ADAL" clId="{37ECF506-094F-4345-9922-5F9FB3677746}" dt="2025-01-10T13:50:52.229" v="623" actId="20577"/>
          <ac:spMkLst>
            <pc:docMk/>
            <pc:sldMk cId="3550741812" sldId="300"/>
            <ac:spMk id="168" creationId="{00000000-0000-0000-0000-000000000000}"/>
          </ac:spMkLst>
        </pc:spChg>
      </pc:sldChg>
      <pc:sldChg chg="addSp delSp modSp mod modAnim">
        <pc:chgData name="Silvia Colombo" userId="cdf5343d-9518-4b48-8032-805a754f9105" providerId="ADAL" clId="{37ECF506-094F-4345-9922-5F9FB3677746}" dt="2025-01-10T17:43:01.324" v="1023" actId="22"/>
        <pc:sldMkLst>
          <pc:docMk/>
          <pc:sldMk cId="2610105728" sldId="301"/>
        </pc:sldMkLst>
        <pc:spChg chg="mod">
          <ac:chgData name="Silvia Colombo" userId="cdf5343d-9518-4b48-8032-805a754f9105" providerId="ADAL" clId="{37ECF506-094F-4345-9922-5F9FB3677746}" dt="2025-01-10T15:17:01.219" v="764" actId="21"/>
          <ac:spMkLst>
            <pc:docMk/>
            <pc:sldMk cId="2610105728" sldId="301"/>
            <ac:spMk id="168" creationId="{00000000-0000-0000-0000-000000000000}"/>
          </ac:spMkLst>
        </pc:spChg>
      </pc:sldChg>
      <pc:sldChg chg="addSp modSp mod modAnim">
        <pc:chgData name="Silvia Colombo" userId="cdf5343d-9518-4b48-8032-805a754f9105" providerId="ADAL" clId="{37ECF506-094F-4345-9922-5F9FB3677746}" dt="2025-01-10T16:37:09.335" v="890"/>
        <pc:sldMkLst>
          <pc:docMk/>
          <pc:sldMk cId="1039741806" sldId="302"/>
        </pc:sldMkLst>
        <pc:spChg chg="mod">
          <ac:chgData name="Silvia Colombo" userId="cdf5343d-9518-4b48-8032-805a754f9105" providerId="ADAL" clId="{37ECF506-094F-4345-9922-5F9FB3677746}" dt="2025-01-10T16:36:10.163" v="879"/>
          <ac:spMkLst>
            <pc:docMk/>
            <pc:sldMk cId="1039741806" sldId="302"/>
            <ac:spMk id="168" creationId="{00000000-0000-0000-0000-000000000000}"/>
          </ac:spMkLst>
        </pc:spChg>
      </pc:sldChg>
      <pc:sldChg chg="modSp mod">
        <pc:chgData name="Silvia Colombo" userId="cdf5343d-9518-4b48-8032-805a754f9105" providerId="ADAL" clId="{37ECF506-094F-4345-9922-5F9FB3677746}" dt="2025-01-10T16:37:52.705" v="901" actId="20577"/>
        <pc:sldMkLst>
          <pc:docMk/>
          <pc:sldMk cId="3169569971" sldId="303"/>
        </pc:sldMkLst>
        <pc:spChg chg="mod">
          <ac:chgData name="Silvia Colombo" userId="cdf5343d-9518-4b48-8032-805a754f9105" providerId="ADAL" clId="{37ECF506-094F-4345-9922-5F9FB3677746}" dt="2025-01-10T16:37:52.705" v="901" actId="20577"/>
          <ac:spMkLst>
            <pc:docMk/>
            <pc:sldMk cId="3169569971" sldId="303"/>
            <ac:spMk id="168" creationId="{00000000-0000-0000-0000-000000000000}"/>
          </ac:spMkLst>
        </pc:spChg>
      </pc:sldChg>
      <pc:sldChg chg="modSp mod">
        <pc:chgData name="Silvia Colombo" userId="cdf5343d-9518-4b48-8032-805a754f9105" providerId="ADAL" clId="{37ECF506-094F-4345-9922-5F9FB3677746}" dt="2025-01-10T16:38:21.546" v="909" actId="20577"/>
        <pc:sldMkLst>
          <pc:docMk/>
          <pc:sldMk cId="2074846304" sldId="304"/>
        </pc:sldMkLst>
        <pc:spChg chg="mod">
          <ac:chgData name="Silvia Colombo" userId="cdf5343d-9518-4b48-8032-805a754f9105" providerId="ADAL" clId="{37ECF506-094F-4345-9922-5F9FB3677746}" dt="2025-01-10T16:38:21.546" v="909" actId="20577"/>
          <ac:spMkLst>
            <pc:docMk/>
            <pc:sldMk cId="2074846304" sldId="304"/>
            <ac:spMk id="168" creationId="{00000000-0000-0000-0000-000000000000}"/>
          </ac:spMkLst>
        </pc:spChg>
      </pc:sldChg>
    </pc:docChg>
  </pc:docChgLst>
  <pc:docChgLst>
    <pc:chgData name="Silvia Colombo" userId="cdf5343d-9518-4b48-8032-805a754f9105" providerId="ADAL" clId="{28957C07-329F-4A13-824D-3100B0843AB3}"/>
    <pc:docChg chg="undo custSel modSld">
      <pc:chgData name="Silvia Colombo" userId="cdf5343d-9518-4b48-8032-805a754f9105" providerId="ADAL" clId="{28957C07-329F-4A13-824D-3100B0843AB3}" dt="2025-02-12T15:12:08.307" v="483" actId="1076"/>
      <pc:docMkLst>
        <pc:docMk/>
      </pc:docMkLst>
      <pc:sldChg chg="modSp mod">
        <pc:chgData name="Silvia Colombo" userId="cdf5343d-9518-4b48-8032-805a754f9105" providerId="ADAL" clId="{28957C07-329F-4A13-824D-3100B0843AB3}" dt="2025-02-12T15:07:45.292" v="479" actId="20577"/>
        <pc:sldMkLst>
          <pc:docMk/>
          <pc:sldMk cId="0" sldId="264"/>
        </pc:sldMkLst>
        <pc:spChg chg="mod">
          <ac:chgData name="Silvia Colombo" userId="cdf5343d-9518-4b48-8032-805a754f9105" providerId="ADAL" clId="{28957C07-329F-4A13-824D-3100B0843AB3}" dt="2025-02-12T15:07:45.292" v="479" actId="20577"/>
          <ac:spMkLst>
            <pc:docMk/>
            <pc:sldMk cId="0" sldId="264"/>
            <ac:spMk id="168" creationId="{00000000-0000-0000-0000-000000000000}"/>
          </ac:spMkLst>
        </pc:spChg>
      </pc:sldChg>
      <pc:sldChg chg="modSp mod">
        <pc:chgData name="Silvia Colombo" userId="cdf5343d-9518-4b48-8032-805a754f9105" providerId="ADAL" clId="{28957C07-329F-4A13-824D-3100B0843AB3}" dt="2025-02-10T17:05:01.851" v="22" actId="207"/>
        <pc:sldMkLst>
          <pc:docMk/>
          <pc:sldMk cId="1768720765" sldId="272"/>
        </pc:sldMkLst>
        <pc:spChg chg="mod">
          <ac:chgData name="Silvia Colombo" userId="cdf5343d-9518-4b48-8032-805a754f9105" providerId="ADAL" clId="{28957C07-329F-4A13-824D-3100B0843AB3}" dt="2025-02-10T17:05:01.851" v="22" actId="207"/>
          <ac:spMkLst>
            <pc:docMk/>
            <pc:sldMk cId="1768720765" sldId="272"/>
            <ac:spMk id="168" creationId="{00000000-0000-0000-0000-000000000000}"/>
          </ac:spMkLst>
        </pc:spChg>
      </pc:sldChg>
      <pc:sldChg chg="modSp mod">
        <pc:chgData name="Silvia Colombo" userId="cdf5343d-9518-4b48-8032-805a754f9105" providerId="ADAL" clId="{28957C07-329F-4A13-824D-3100B0843AB3}" dt="2025-02-10T17:13:06.896" v="86" actId="113"/>
        <pc:sldMkLst>
          <pc:docMk/>
          <pc:sldMk cId="1839245547" sldId="273"/>
        </pc:sldMkLst>
        <pc:spChg chg="mod">
          <ac:chgData name="Silvia Colombo" userId="cdf5343d-9518-4b48-8032-805a754f9105" providerId="ADAL" clId="{28957C07-329F-4A13-824D-3100B0843AB3}" dt="2025-02-10T17:13:06.896" v="86" actId="113"/>
          <ac:spMkLst>
            <pc:docMk/>
            <pc:sldMk cId="1839245547" sldId="273"/>
            <ac:spMk id="168" creationId="{00000000-0000-0000-0000-000000000000}"/>
          </ac:spMkLst>
        </pc:spChg>
      </pc:sldChg>
      <pc:sldChg chg="modSp mod">
        <pc:chgData name="Silvia Colombo" userId="cdf5343d-9518-4b48-8032-805a754f9105" providerId="ADAL" clId="{28957C07-329F-4A13-824D-3100B0843AB3}" dt="2025-02-10T17:15:03.486" v="94" actId="113"/>
        <pc:sldMkLst>
          <pc:docMk/>
          <pc:sldMk cId="3557352301" sldId="274"/>
        </pc:sldMkLst>
        <pc:spChg chg="mod">
          <ac:chgData name="Silvia Colombo" userId="cdf5343d-9518-4b48-8032-805a754f9105" providerId="ADAL" clId="{28957C07-329F-4A13-824D-3100B0843AB3}" dt="2025-02-10T17:15:03.486" v="94" actId="113"/>
          <ac:spMkLst>
            <pc:docMk/>
            <pc:sldMk cId="3557352301" sldId="274"/>
            <ac:spMk id="168" creationId="{00000000-0000-0000-0000-000000000000}"/>
          </ac:spMkLst>
        </pc:spChg>
      </pc:sldChg>
      <pc:sldChg chg="modSp mod">
        <pc:chgData name="Silvia Colombo" userId="cdf5343d-9518-4b48-8032-805a754f9105" providerId="ADAL" clId="{28957C07-329F-4A13-824D-3100B0843AB3}" dt="2025-02-10T17:15:54.965" v="100" actId="113"/>
        <pc:sldMkLst>
          <pc:docMk/>
          <pc:sldMk cId="2089242102" sldId="275"/>
        </pc:sldMkLst>
        <pc:spChg chg="mod">
          <ac:chgData name="Silvia Colombo" userId="cdf5343d-9518-4b48-8032-805a754f9105" providerId="ADAL" clId="{28957C07-329F-4A13-824D-3100B0843AB3}" dt="2025-02-10T17:15:54.965" v="100" actId="113"/>
          <ac:spMkLst>
            <pc:docMk/>
            <pc:sldMk cId="2089242102" sldId="275"/>
            <ac:spMk id="12" creationId="{85BD59C7-5F9C-412C-9103-AD11C3A57877}"/>
          </ac:spMkLst>
        </pc:spChg>
      </pc:sldChg>
      <pc:sldChg chg="modSp mod">
        <pc:chgData name="Silvia Colombo" userId="cdf5343d-9518-4b48-8032-805a754f9105" providerId="ADAL" clId="{28957C07-329F-4A13-824D-3100B0843AB3}" dt="2025-02-10T17:42:40.954" v="303" actId="1076"/>
        <pc:sldMkLst>
          <pc:docMk/>
          <pc:sldMk cId="3840193541" sldId="278"/>
        </pc:sldMkLst>
        <pc:spChg chg="mod">
          <ac:chgData name="Silvia Colombo" userId="cdf5343d-9518-4b48-8032-805a754f9105" providerId="ADAL" clId="{28957C07-329F-4A13-824D-3100B0843AB3}" dt="2025-02-10T17:42:40.954" v="303" actId="1076"/>
          <ac:spMkLst>
            <pc:docMk/>
            <pc:sldMk cId="3840193541" sldId="278"/>
            <ac:spMk id="9" creationId="{E7891DB8-6FCA-421D-90D5-ACAEFE8F9A6C}"/>
          </ac:spMkLst>
        </pc:spChg>
        <pc:spChg chg="mod">
          <ac:chgData name="Silvia Colombo" userId="cdf5343d-9518-4b48-8032-805a754f9105" providerId="ADAL" clId="{28957C07-329F-4A13-824D-3100B0843AB3}" dt="2025-02-10T17:42:33.444" v="302" actId="20577"/>
          <ac:spMkLst>
            <pc:docMk/>
            <pc:sldMk cId="3840193541" sldId="278"/>
            <ac:spMk id="168" creationId="{00000000-0000-0000-0000-000000000000}"/>
          </ac:spMkLst>
        </pc:spChg>
        <pc:picChg chg="mod">
          <ac:chgData name="Silvia Colombo" userId="cdf5343d-9518-4b48-8032-805a754f9105" providerId="ADAL" clId="{28957C07-329F-4A13-824D-3100B0843AB3}" dt="2025-02-10T17:42:40.954" v="303" actId="1076"/>
          <ac:picMkLst>
            <pc:docMk/>
            <pc:sldMk cId="3840193541" sldId="278"/>
            <ac:picMk id="4" creationId="{C412C4D1-AE4E-478B-8D25-C1D3627FD5FE}"/>
          </ac:picMkLst>
        </pc:picChg>
      </pc:sldChg>
      <pc:sldChg chg="modSp mod">
        <pc:chgData name="Silvia Colombo" userId="cdf5343d-9518-4b48-8032-805a754f9105" providerId="ADAL" clId="{28957C07-329F-4A13-824D-3100B0843AB3}" dt="2025-02-10T17:16:26.519" v="103" actId="403"/>
        <pc:sldMkLst>
          <pc:docMk/>
          <pc:sldMk cId="3427707476" sldId="282"/>
        </pc:sldMkLst>
        <pc:spChg chg="mod">
          <ac:chgData name="Silvia Colombo" userId="cdf5343d-9518-4b48-8032-805a754f9105" providerId="ADAL" clId="{28957C07-329F-4A13-824D-3100B0843AB3}" dt="2025-02-10T17:16:26.519" v="103" actId="403"/>
          <ac:spMkLst>
            <pc:docMk/>
            <pc:sldMk cId="3427707476" sldId="282"/>
            <ac:spMk id="168" creationId="{00000000-0000-0000-0000-000000000000}"/>
          </ac:spMkLst>
        </pc:spChg>
      </pc:sldChg>
      <pc:sldChg chg="modSp mod">
        <pc:chgData name="Silvia Colombo" userId="cdf5343d-9518-4b48-8032-805a754f9105" providerId="ADAL" clId="{28957C07-329F-4A13-824D-3100B0843AB3}" dt="2025-02-10T17:18:24.097" v="124" actId="1076"/>
        <pc:sldMkLst>
          <pc:docMk/>
          <pc:sldMk cId="2207407581" sldId="283"/>
        </pc:sldMkLst>
        <pc:spChg chg="mod">
          <ac:chgData name="Silvia Colombo" userId="cdf5343d-9518-4b48-8032-805a754f9105" providerId="ADAL" clId="{28957C07-329F-4A13-824D-3100B0843AB3}" dt="2025-02-10T17:18:24.097" v="124" actId="1076"/>
          <ac:spMkLst>
            <pc:docMk/>
            <pc:sldMk cId="2207407581" sldId="283"/>
            <ac:spMk id="12" creationId="{494D38D1-7696-4DCA-B8F6-464C4B3726FD}"/>
          </ac:spMkLst>
        </pc:spChg>
        <pc:spChg chg="mod">
          <ac:chgData name="Silvia Colombo" userId="cdf5343d-9518-4b48-8032-805a754f9105" providerId="ADAL" clId="{28957C07-329F-4A13-824D-3100B0843AB3}" dt="2025-02-10T17:18:16.999" v="123" actId="14100"/>
          <ac:spMkLst>
            <pc:docMk/>
            <pc:sldMk cId="2207407581" sldId="283"/>
            <ac:spMk id="168" creationId="{00000000-0000-0000-0000-000000000000}"/>
          </ac:spMkLst>
        </pc:spChg>
        <pc:picChg chg="mod">
          <ac:chgData name="Silvia Colombo" userId="cdf5343d-9518-4b48-8032-805a754f9105" providerId="ADAL" clId="{28957C07-329F-4A13-824D-3100B0843AB3}" dt="2025-02-10T17:18:24.097" v="124" actId="1076"/>
          <ac:picMkLst>
            <pc:docMk/>
            <pc:sldMk cId="2207407581" sldId="283"/>
            <ac:picMk id="7" creationId="{196FE85A-3FD7-4DA5-9B13-CB8954E53102}"/>
          </ac:picMkLst>
        </pc:picChg>
      </pc:sldChg>
      <pc:sldChg chg="modSp mod">
        <pc:chgData name="Silvia Colombo" userId="cdf5343d-9518-4b48-8032-805a754f9105" providerId="ADAL" clId="{28957C07-329F-4A13-824D-3100B0843AB3}" dt="2025-02-10T17:20:53.607" v="150" actId="20577"/>
        <pc:sldMkLst>
          <pc:docMk/>
          <pc:sldMk cId="191549666" sldId="284"/>
        </pc:sldMkLst>
        <pc:spChg chg="mod">
          <ac:chgData name="Silvia Colombo" userId="cdf5343d-9518-4b48-8032-805a754f9105" providerId="ADAL" clId="{28957C07-329F-4A13-824D-3100B0843AB3}" dt="2025-02-10T17:20:29.743" v="144" actId="1076"/>
          <ac:spMkLst>
            <pc:docMk/>
            <pc:sldMk cId="191549666" sldId="284"/>
            <ac:spMk id="10" creationId="{A51FF0DD-7893-4198-B789-79E9F80D2F70}"/>
          </ac:spMkLst>
        </pc:spChg>
        <pc:spChg chg="mod">
          <ac:chgData name="Silvia Colombo" userId="cdf5343d-9518-4b48-8032-805a754f9105" providerId="ADAL" clId="{28957C07-329F-4A13-824D-3100B0843AB3}" dt="2025-02-10T17:20:53.607" v="150" actId="20577"/>
          <ac:spMkLst>
            <pc:docMk/>
            <pc:sldMk cId="191549666" sldId="284"/>
            <ac:spMk id="168" creationId="{00000000-0000-0000-0000-000000000000}"/>
          </ac:spMkLst>
        </pc:spChg>
        <pc:picChg chg="mod">
          <ac:chgData name="Silvia Colombo" userId="cdf5343d-9518-4b48-8032-805a754f9105" providerId="ADAL" clId="{28957C07-329F-4A13-824D-3100B0843AB3}" dt="2025-02-10T17:20:29.743" v="144" actId="1076"/>
          <ac:picMkLst>
            <pc:docMk/>
            <pc:sldMk cId="191549666" sldId="284"/>
            <ac:picMk id="4" creationId="{E738579C-59A8-4076-B8CD-40062EB6EEC3}"/>
          </ac:picMkLst>
        </pc:picChg>
      </pc:sldChg>
      <pc:sldChg chg="modSp mod">
        <pc:chgData name="Silvia Colombo" userId="cdf5343d-9518-4b48-8032-805a754f9105" providerId="ADAL" clId="{28957C07-329F-4A13-824D-3100B0843AB3}" dt="2025-02-12T15:10:24.245" v="481" actId="255"/>
        <pc:sldMkLst>
          <pc:docMk/>
          <pc:sldMk cId="3061992581" sldId="288"/>
        </pc:sldMkLst>
        <pc:spChg chg="mod">
          <ac:chgData name="Silvia Colombo" userId="cdf5343d-9518-4b48-8032-805a754f9105" providerId="ADAL" clId="{28957C07-329F-4A13-824D-3100B0843AB3}" dt="2025-02-12T15:10:24.245" v="481" actId="255"/>
          <ac:spMkLst>
            <pc:docMk/>
            <pc:sldMk cId="3061992581" sldId="288"/>
            <ac:spMk id="168" creationId="{00000000-0000-0000-0000-000000000000}"/>
          </ac:spMkLst>
        </pc:spChg>
      </pc:sldChg>
      <pc:sldChg chg="modSp mod">
        <pc:chgData name="Silvia Colombo" userId="cdf5343d-9518-4b48-8032-805a754f9105" providerId="ADAL" clId="{28957C07-329F-4A13-824D-3100B0843AB3}" dt="2025-02-10T17:22:55.235" v="170" actId="403"/>
        <pc:sldMkLst>
          <pc:docMk/>
          <pc:sldMk cId="2985432160" sldId="289"/>
        </pc:sldMkLst>
        <pc:spChg chg="mod">
          <ac:chgData name="Silvia Colombo" userId="cdf5343d-9518-4b48-8032-805a754f9105" providerId="ADAL" clId="{28957C07-329F-4A13-824D-3100B0843AB3}" dt="2025-02-10T17:22:55.235" v="170" actId="403"/>
          <ac:spMkLst>
            <pc:docMk/>
            <pc:sldMk cId="2985432160" sldId="289"/>
            <ac:spMk id="168" creationId="{00000000-0000-0000-0000-000000000000}"/>
          </ac:spMkLst>
        </pc:spChg>
      </pc:sldChg>
      <pc:sldChg chg="modSp mod">
        <pc:chgData name="Silvia Colombo" userId="cdf5343d-9518-4b48-8032-805a754f9105" providerId="ADAL" clId="{28957C07-329F-4A13-824D-3100B0843AB3}" dt="2025-02-10T17:23:39.373" v="188" actId="403"/>
        <pc:sldMkLst>
          <pc:docMk/>
          <pc:sldMk cId="3025862249" sldId="290"/>
        </pc:sldMkLst>
        <pc:spChg chg="mod">
          <ac:chgData name="Silvia Colombo" userId="cdf5343d-9518-4b48-8032-805a754f9105" providerId="ADAL" clId="{28957C07-329F-4A13-824D-3100B0843AB3}" dt="2025-02-10T17:23:39.373" v="188" actId="403"/>
          <ac:spMkLst>
            <pc:docMk/>
            <pc:sldMk cId="3025862249" sldId="290"/>
            <ac:spMk id="168" creationId="{00000000-0000-0000-0000-000000000000}"/>
          </ac:spMkLst>
        </pc:spChg>
      </pc:sldChg>
      <pc:sldChg chg="modSp mod">
        <pc:chgData name="Silvia Colombo" userId="cdf5343d-9518-4b48-8032-805a754f9105" providerId="ADAL" clId="{28957C07-329F-4A13-824D-3100B0843AB3}" dt="2025-02-10T17:24:47.108" v="196" actId="113"/>
        <pc:sldMkLst>
          <pc:docMk/>
          <pc:sldMk cId="4276348475" sldId="291"/>
        </pc:sldMkLst>
        <pc:spChg chg="mod">
          <ac:chgData name="Silvia Colombo" userId="cdf5343d-9518-4b48-8032-805a754f9105" providerId="ADAL" clId="{28957C07-329F-4A13-824D-3100B0843AB3}" dt="2025-02-10T17:24:47.108" v="196" actId="113"/>
          <ac:spMkLst>
            <pc:docMk/>
            <pc:sldMk cId="4276348475" sldId="291"/>
            <ac:spMk id="11" creationId="{CDD7956C-AD4A-4FCD-870C-C4BFC69F804B}"/>
          </ac:spMkLst>
        </pc:spChg>
      </pc:sldChg>
      <pc:sldChg chg="modSp mod">
        <pc:chgData name="Silvia Colombo" userId="cdf5343d-9518-4b48-8032-805a754f9105" providerId="ADAL" clId="{28957C07-329F-4A13-824D-3100B0843AB3}" dt="2025-02-10T17:26:03.898" v="205" actId="403"/>
        <pc:sldMkLst>
          <pc:docMk/>
          <pc:sldMk cId="218857803" sldId="292"/>
        </pc:sldMkLst>
        <pc:spChg chg="mod">
          <ac:chgData name="Silvia Colombo" userId="cdf5343d-9518-4b48-8032-805a754f9105" providerId="ADAL" clId="{28957C07-329F-4A13-824D-3100B0843AB3}" dt="2025-02-10T17:25:12.561" v="201" actId="207"/>
          <ac:spMkLst>
            <pc:docMk/>
            <pc:sldMk cId="218857803" sldId="292"/>
            <ac:spMk id="4" creationId="{D09E2FEA-9B9B-4938-8550-5BC46B22A4FA}"/>
          </ac:spMkLst>
        </pc:spChg>
        <pc:spChg chg="mod">
          <ac:chgData name="Silvia Colombo" userId="cdf5343d-9518-4b48-8032-805a754f9105" providerId="ADAL" clId="{28957C07-329F-4A13-824D-3100B0843AB3}" dt="2025-02-10T17:25:03.135" v="199" actId="1076"/>
          <ac:spMkLst>
            <pc:docMk/>
            <pc:sldMk cId="218857803" sldId="292"/>
            <ac:spMk id="10" creationId="{475C59D7-5F2E-4C25-AC1E-BDAB12EC46B7}"/>
          </ac:spMkLst>
        </pc:spChg>
        <pc:spChg chg="mod">
          <ac:chgData name="Silvia Colombo" userId="cdf5343d-9518-4b48-8032-805a754f9105" providerId="ADAL" clId="{28957C07-329F-4A13-824D-3100B0843AB3}" dt="2025-02-10T17:26:03.898" v="205" actId="403"/>
          <ac:spMkLst>
            <pc:docMk/>
            <pc:sldMk cId="218857803" sldId="292"/>
            <ac:spMk id="168" creationId="{00000000-0000-0000-0000-000000000000}"/>
          </ac:spMkLst>
        </pc:spChg>
        <pc:picChg chg="mod">
          <ac:chgData name="Silvia Colombo" userId="cdf5343d-9518-4b48-8032-805a754f9105" providerId="ADAL" clId="{28957C07-329F-4A13-824D-3100B0843AB3}" dt="2025-02-10T17:24:58.151" v="198" actId="1076"/>
          <ac:picMkLst>
            <pc:docMk/>
            <pc:sldMk cId="218857803" sldId="292"/>
            <ac:picMk id="6" creationId="{3608EEE9-CE11-437C-ADC4-E4C046528AB0}"/>
          </ac:picMkLst>
        </pc:picChg>
      </pc:sldChg>
      <pc:sldChg chg="modSp mod">
        <pc:chgData name="Silvia Colombo" userId="cdf5343d-9518-4b48-8032-805a754f9105" providerId="ADAL" clId="{28957C07-329F-4A13-824D-3100B0843AB3}" dt="2025-02-10T17:44:18.866" v="309" actId="1076"/>
        <pc:sldMkLst>
          <pc:docMk/>
          <pc:sldMk cId="2761367291" sldId="293"/>
        </pc:sldMkLst>
        <pc:spChg chg="mod">
          <ac:chgData name="Silvia Colombo" userId="cdf5343d-9518-4b48-8032-805a754f9105" providerId="ADAL" clId="{28957C07-329F-4A13-824D-3100B0843AB3}" dt="2025-02-10T17:44:18.866" v="309" actId="1076"/>
          <ac:spMkLst>
            <pc:docMk/>
            <pc:sldMk cId="2761367291" sldId="293"/>
            <ac:spMk id="13" creationId="{DE6E600F-63FB-4ABB-ABAA-795941BA433B}"/>
          </ac:spMkLst>
        </pc:spChg>
        <pc:spChg chg="mod">
          <ac:chgData name="Silvia Colombo" userId="cdf5343d-9518-4b48-8032-805a754f9105" providerId="ADAL" clId="{28957C07-329F-4A13-824D-3100B0843AB3}" dt="2025-02-10T17:26:00.395" v="204" actId="403"/>
          <ac:spMkLst>
            <pc:docMk/>
            <pc:sldMk cId="2761367291" sldId="293"/>
            <ac:spMk id="168" creationId="{00000000-0000-0000-0000-000000000000}"/>
          </ac:spMkLst>
        </pc:spChg>
      </pc:sldChg>
      <pc:sldChg chg="modSp mod">
        <pc:chgData name="Silvia Colombo" userId="cdf5343d-9518-4b48-8032-805a754f9105" providerId="ADAL" clId="{28957C07-329F-4A13-824D-3100B0843AB3}" dt="2025-02-10T17:25:55.309" v="203" actId="403"/>
        <pc:sldMkLst>
          <pc:docMk/>
          <pc:sldMk cId="3284480951" sldId="294"/>
        </pc:sldMkLst>
        <pc:spChg chg="mod">
          <ac:chgData name="Silvia Colombo" userId="cdf5343d-9518-4b48-8032-805a754f9105" providerId="ADAL" clId="{28957C07-329F-4A13-824D-3100B0843AB3}" dt="2025-02-10T17:25:55.309" v="203" actId="403"/>
          <ac:spMkLst>
            <pc:docMk/>
            <pc:sldMk cId="3284480951" sldId="294"/>
            <ac:spMk id="168" creationId="{00000000-0000-0000-0000-000000000000}"/>
          </ac:spMkLst>
        </pc:spChg>
      </pc:sldChg>
      <pc:sldChg chg="modSp mod">
        <pc:chgData name="Silvia Colombo" userId="cdf5343d-9518-4b48-8032-805a754f9105" providerId="ADAL" clId="{28957C07-329F-4A13-824D-3100B0843AB3}" dt="2025-02-10T17:25:50.347" v="202" actId="403"/>
        <pc:sldMkLst>
          <pc:docMk/>
          <pc:sldMk cId="2669022340" sldId="295"/>
        </pc:sldMkLst>
        <pc:spChg chg="mod">
          <ac:chgData name="Silvia Colombo" userId="cdf5343d-9518-4b48-8032-805a754f9105" providerId="ADAL" clId="{28957C07-329F-4A13-824D-3100B0843AB3}" dt="2025-02-10T17:25:50.347" v="202" actId="403"/>
          <ac:spMkLst>
            <pc:docMk/>
            <pc:sldMk cId="2669022340" sldId="295"/>
            <ac:spMk id="168" creationId="{00000000-0000-0000-0000-000000000000}"/>
          </ac:spMkLst>
        </pc:spChg>
      </pc:sldChg>
      <pc:sldChg chg="modSp mod">
        <pc:chgData name="Silvia Colombo" userId="cdf5343d-9518-4b48-8032-805a754f9105" providerId="ADAL" clId="{28957C07-329F-4A13-824D-3100B0843AB3}" dt="2025-02-10T17:26:11.316" v="206" actId="403"/>
        <pc:sldMkLst>
          <pc:docMk/>
          <pc:sldMk cId="3178964038" sldId="296"/>
        </pc:sldMkLst>
        <pc:spChg chg="mod">
          <ac:chgData name="Silvia Colombo" userId="cdf5343d-9518-4b48-8032-805a754f9105" providerId="ADAL" clId="{28957C07-329F-4A13-824D-3100B0843AB3}" dt="2025-02-10T17:26:11.316" v="206" actId="403"/>
          <ac:spMkLst>
            <pc:docMk/>
            <pc:sldMk cId="3178964038" sldId="296"/>
            <ac:spMk id="168" creationId="{00000000-0000-0000-0000-000000000000}"/>
          </ac:spMkLst>
        </pc:spChg>
      </pc:sldChg>
      <pc:sldChg chg="modSp mod">
        <pc:chgData name="Silvia Colombo" userId="cdf5343d-9518-4b48-8032-805a754f9105" providerId="ADAL" clId="{28957C07-329F-4A13-824D-3100B0843AB3}" dt="2025-02-10T17:26:26.992" v="209" actId="1076"/>
        <pc:sldMkLst>
          <pc:docMk/>
          <pc:sldMk cId="3574041065" sldId="297"/>
        </pc:sldMkLst>
        <pc:spChg chg="mod">
          <ac:chgData name="Silvia Colombo" userId="cdf5343d-9518-4b48-8032-805a754f9105" providerId="ADAL" clId="{28957C07-329F-4A13-824D-3100B0843AB3}" dt="2025-02-10T17:26:17.492" v="207" actId="403"/>
          <ac:spMkLst>
            <pc:docMk/>
            <pc:sldMk cId="3574041065" sldId="297"/>
            <ac:spMk id="168" creationId="{00000000-0000-0000-0000-000000000000}"/>
          </ac:spMkLst>
        </pc:spChg>
        <pc:picChg chg="mod">
          <ac:chgData name="Silvia Colombo" userId="cdf5343d-9518-4b48-8032-805a754f9105" providerId="ADAL" clId="{28957C07-329F-4A13-824D-3100B0843AB3}" dt="2025-02-10T17:26:26.992" v="209" actId="1076"/>
          <ac:picMkLst>
            <pc:docMk/>
            <pc:sldMk cId="3574041065" sldId="297"/>
            <ac:picMk id="4" creationId="{9013AE3E-FEF0-4CDB-8077-AE1D5AAE64F3}"/>
          </ac:picMkLst>
        </pc:picChg>
      </pc:sldChg>
      <pc:sldChg chg="modSp mod">
        <pc:chgData name="Silvia Colombo" userId="cdf5343d-9518-4b48-8032-805a754f9105" providerId="ADAL" clId="{28957C07-329F-4A13-824D-3100B0843AB3}" dt="2025-02-10T17:41:29.395" v="297" actId="403"/>
        <pc:sldMkLst>
          <pc:docMk/>
          <pc:sldMk cId="2230816992" sldId="298"/>
        </pc:sldMkLst>
        <pc:spChg chg="mod">
          <ac:chgData name="Silvia Colombo" userId="cdf5343d-9518-4b48-8032-805a754f9105" providerId="ADAL" clId="{28957C07-329F-4A13-824D-3100B0843AB3}" dt="2025-02-10T17:41:29.395" v="297" actId="403"/>
          <ac:spMkLst>
            <pc:docMk/>
            <pc:sldMk cId="2230816992" sldId="298"/>
            <ac:spMk id="168" creationId="{00000000-0000-0000-0000-000000000000}"/>
          </ac:spMkLst>
        </pc:spChg>
      </pc:sldChg>
      <pc:sldChg chg="modSp mod modAnim">
        <pc:chgData name="Silvia Colombo" userId="cdf5343d-9518-4b48-8032-805a754f9105" providerId="ADAL" clId="{28957C07-329F-4A13-824D-3100B0843AB3}" dt="2025-02-10T17:45:10.106" v="310"/>
        <pc:sldMkLst>
          <pc:docMk/>
          <pc:sldMk cId="2669320641" sldId="299"/>
        </pc:sldMkLst>
        <pc:spChg chg="mod">
          <ac:chgData name="Silvia Colombo" userId="cdf5343d-9518-4b48-8032-805a754f9105" providerId="ADAL" clId="{28957C07-329F-4A13-824D-3100B0843AB3}" dt="2025-02-10T17:29:44.169" v="232" actId="113"/>
          <ac:spMkLst>
            <pc:docMk/>
            <pc:sldMk cId="2669320641" sldId="299"/>
            <ac:spMk id="7" creationId="{7866E1B9-E9C3-4EAE-B633-9BB7273D1CE7}"/>
          </ac:spMkLst>
        </pc:spChg>
        <pc:spChg chg="mod">
          <ac:chgData name="Silvia Colombo" userId="cdf5343d-9518-4b48-8032-805a754f9105" providerId="ADAL" clId="{28957C07-329F-4A13-824D-3100B0843AB3}" dt="2025-02-10T17:29:49.609" v="233" actId="1076"/>
          <ac:spMkLst>
            <pc:docMk/>
            <pc:sldMk cId="2669320641" sldId="299"/>
            <ac:spMk id="13" creationId="{990D3E6F-677F-432D-9490-A25F20557044}"/>
          </ac:spMkLst>
        </pc:spChg>
        <pc:spChg chg="mod">
          <ac:chgData name="Silvia Colombo" userId="cdf5343d-9518-4b48-8032-805a754f9105" providerId="ADAL" clId="{28957C07-329F-4A13-824D-3100B0843AB3}" dt="2025-02-10T17:41:22.774" v="296" actId="255"/>
          <ac:spMkLst>
            <pc:docMk/>
            <pc:sldMk cId="2669320641" sldId="299"/>
            <ac:spMk id="168" creationId="{00000000-0000-0000-0000-000000000000}"/>
          </ac:spMkLst>
        </pc:spChg>
      </pc:sldChg>
      <pc:sldChg chg="delSp modSp mod">
        <pc:chgData name="Silvia Colombo" userId="cdf5343d-9518-4b48-8032-805a754f9105" providerId="ADAL" clId="{28957C07-329F-4A13-824D-3100B0843AB3}" dt="2025-02-10T17:45:50.373" v="337" actId="404"/>
        <pc:sldMkLst>
          <pc:docMk/>
          <pc:sldMk cId="3550741812" sldId="300"/>
        </pc:sldMkLst>
        <pc:spChg chg="mod">
          <ac:chgData name="Silvia Colombo" userId="cdf5343d-9518-4b48-8032-805a754f9105" providerId="ADAL" clId="{28957C07-329F-4A13-824D-3100B0843AB3}" dt="2025-02-10T17:45:50.373" v="337" actId="404"/>
          <ac:spMkLst>
            <pc:docMk/>
            <pc:sldMk cId="3550741812" sldId="300"/>
            <ac:spMk id="168" creationId="{00000000-0000-0000-0000-000000000000}"/>
          </ac:spMkLst>
        </pc:spChg>
      </pc:sldChg>
      <pc:sldChg chg="addSp delSp modSp mod modAnim">
        <pc:chgData name="Silvia Colombo" userId="cdf5343d-9518-4b48-8032-805a754f9105" providerId="ADAL" clId="{28957C07-329F-4A13-824D-3100B0843AB3}" dt="2025-02-10T17:52:33.837" v="436" actId="1036"/>
        <pc:sldMkLst>
          <pc:docMk/>
          <pc:sldMk cId="2610105728" sldId="301"/>
        </pc:sldMkLst>
        <pc:spChg chg="add mod">
          <ac:chgData name="Silvia Colombo" userId="cdf5343d-9518-4b48-8032-805a754f9105" providerId="ADAL" clId="{28957C07-329F-4A13-824D-3100B0843AB3}" dt="2025-02-10T17:51:47.311" v="402" actId="14100"/>
          <ac:spMkLst>
            <pc:docMk/>
            <pc:sldMk cId="2610105728" sldId="301"/>
            <ac:spMk id="2" creationId="{829684EC-DD16-44E4-8B09-66BFEE5447AE}"/>
          </ac:spMkLst>
        </pc:spChg>
        <pc:spChg chg="mod">
          <ac:chgData name="Silvia Colombo" userId="cdf5343d-9518-4b48-8032-805a754f9105" providerId="ADAL" clId="{28957C07-329F-4A13-824D-3100B0843AB3}" dt="2025-02-10T17:48:47.839" v="362" actId="21"/>
          <ac:spMkLst>
            <pc:docMk/>
            <pc:sldMk cId="2610105728" sldId="301"/>
            <ac:spMk id="168" creationId="{00000000-0000-0000-0000-000000000000}"/>
          </ac:spMkLst>
        </pc:spChg>
        <pc:picChg chg="mod">
          <ac:chgData name="Silvia Colombo" userId="cdf5343d-9518-4b48-8032-805a754f9105" providerId="ADAL" clId="{28957C07-329F-4A13-824D-3100B0843AB3}" dt="2025-02-10T17:52:33.837" v="436" actId="1036"/>
          <ac:picMkLst>
            <pc:docMk/>
            <pc:sldMk cId="2610105728" sldId="301"/>
            <ac:picMk id="4" creationId="{5E1E9EA6-FD5F-4ADA-A69D-88F1AFB63A81}"/>
          </ac:picMkLst>
        </pc:picChg>
        <pc:picChg chg="mod">
          <ac:chgData name="Silvia Colombo" userId="cdf5343d-9518-4b48-8032-805a754f9105" providerId="ADAL" clId="{28957C07-329F-4A13-824D-3100B0843AB3}" dt="2025-02-10T17:52:33.837" v="436" actId="1036"/>
          <ac:picMkLst>
            <pc:docMk/>
            <pc:sldMk cId="2610105728" sldId="301"/>
            <ac:picMk id="7" creationId="{F162D0AE-7A67-4C35-8ED6-97209BD869E1}"/>
          </ac:picMkLst>
        </pc:picChg>
      </pc:sldChg>
      <pc:sldChg chg="modSp mod modAnim">
        <pc:chgData name="Silvia Colombo" userId="cdf5343d-9518-4b48-8032-805a754f9105" providerId="ADAL" clId="{28957C07-329F-4A13-824D-3100B0843AB3}" dt="2025-02-12T15:12:08.307" v="483" actId="1076"/>
        <pc:sldMkLst>
          <pc:docMk/>
          <pc:sldMk cId="1039741806" sldId="302"/>
        </pc:sldMkLst>
        <pc:spChg chg="mod">
          <ac:chgData name="Silvia Colombo" userId="cdf5343d-9518-4b48-8032-805a754f9105" providerId="ADAL" clId="{28957C07-329F-4A13-824D-3100B0843AB3}" dt="2025-02-10T17:53:21.504" v="442" actId="1076"/>
          <ac:spMkLst>
            <pc:docMk/>
            <pc:sldMk cId="1039741806" sldId="302"/>
            <ac:spMk id="5" creationId="{02F50146-DC97-47DC-81DD-9BC88930F7F3}"/>
          </ac:spMkLst>
        </pc:spChg>
        <pc:spChg chg="mod">
          <ac:chgData name="Silvia Colombo" userId="cdf5343d-9518-4b48-8032-805a754f9105" providerId="ADAL" clId="{28957C07-329F-4A13-824D-3100B0843AB3}" dt="2025-02-10T17:55:38.760" v="477" actId="1076"/>
          <ac:spMkLst>
            <pc:docMk/>
            <pc:sldMk cId="1039741806" sldId="302"/>
            <ac:spMk id="10" creationId="{45D130E2-7895-40BA-B172-97D237275D33}"/>
          </ac:spMkLst>
        </pc:spChg>
        <pc:spChg chg="mod">
          <ac:chgData name="Silvia Colombo" userId="cdf5343d-9518-4b48-8032-805a754f9105" providerId="ADAL" clId="{28957C07-329F-4A13-824D-3100B0843AB3}" dt="2025-02-10T17:53:08.144" v="437" actId="14100"/>
          <ac:spMkLst>
            <pc:docMk/>
            <pc:sldMk cId="1039741806" sldId="302"/>
            <ac:spMk id="168" creationId="{00000000-0000-0000-0000-000000000000}"/>
          </ac:spMkLst>
        </pc:spChg>
        <pc:picChg chg="mod">
          <ac:chgData name="Silvia Colombo" userId="cdf5343d-9518-4b48-8032-805a754f9105" providerId="ADAL" clId="{28957C07-329F-4A13-824D-3100B0843AB3}" dt="2025-02-12T15:12:08.307" v="483" actId="1076"/>
          <ac:picMkLst>
            <pc:docMk/>
            <pc:sldMk cId="1039741806" sldId="302"/>
            <ac:picMk id="13" creationId="{DC9C74FE-6C30-4D8F-A72B-0905DFAF5BD9}"/>
          </ac:picMkLst>
        </pc:picChg>
      </pc:sldChg>
      <pc:sldChg chg="modSp mod">
        <pc:chgData name="Silvia Colombo" userId="cdf5343d-9518-4b48-8032-805a754f9105" providerId="ADAL" clId="{28957C07-329F-4A13-824D-3100B0843AB3}" dt="2025-02-10T17:41:48.050" v="298" actId="12"/>
        <pc:sldMkLst>
          <pc:docMk/>
          <pc:sldMk cId="3169569971" sldId="303"/>
        </pc:sldMkLst>
        <pc:spChg chg="mod">
          <ac:chgData name="Silvia Colombo" userId="cdf5343d-9518-4b48-8032-805a754f9105" providerId="ADAL" clId="{28957C07-329F-4A13-824D-3100B0843AB3}" dt="2025-02-10T17:41:48.050" v="298" actId="12"/>
          <ac:spMkLst>
            <pc:docMk/>
            <pc:sldMk cId="3169569971" sldId="303"/>
            <ac:spMk id="168" creationId="{00000000-0000-0000-0000-000000000000}"/>
          </ac:spMkLst>
        </pc:spChg>
      </pc:sldChg>
      <pc:sldChg chg="modSp mod">
        <pc:chgData name="Silvia Colombo" userId="cdf5343d-9518-4b48-8032-805a754f9105" providerId="ADAL" clId="{28957C07-329F-4A13-824D-3100B0843AB3}" dt="2025-02-10T17:42:06.074" v="300" actId="403"/>
        <pc:sldMkLst>
          <pc:docMk/>
          <pc:sldMk cId="2074846304" sldId="304"/>
        </pc:sldMkLst>
        <pc:spChg chg="mod">
          <ac:chgData name="Silvia Colombo" userId="cdf5343d-9518-4b48-8032-805a754f9105" providerId="ADAL" clId="{28957C07-329F-4A13-824D-3100B0843AB3}" dt="2025-02-10T17:42:06.074" v="300" actId="403"/>
          <ac:spMkLst>
            <pc:docMk/>
            <pc:sldMk cId="2074846304" sldId="304"/>
            <ac:spMk id="168" creationId="{00000000-0000-0000-0000-000000000000}"/>
          </ac:spMkLst>
        </pc:spChg>
      </pc:sldChg>
      <pc:sldChg chg="modSp mod">
        <pc:chgData name="Silvia Colombo" userId="cdf5343d-9518-4b48-8032-805a754f9105" providerId="ADAL" clId="{28957C07-329F-4A13-824D-3100B0843AB3}" dt="2025-02-10T17:17:23.372" v="114" actId="14100"/>
        <pc:sldMkLst>
          <pc:docMk/>
          <pc:sldMk cId="3001247373" sldId="305"/>
        </pc:sldMkLst>
        <pc:spChg chg="mod">
          <ac:chgData name="Silvia Colombo" userId="cdf5343d-9518-4b48-8032-805a754f9105" providerId="ADAL" clId="{28957C07-329F-4A13-824D-3100B0843AB3}" dt="2025-02-10T17:17:10.593" v="112" actId="1582"/>
          <ac:spMkLst>
            <pc:docMk/>
            <pc:sldMk cId="3001247373" sldId="305"/>
            <ac:spMk id="5" creationId="{F2F1489F-4055-4329-B6CB-076D853BE462}"/>
          </ac:spMkLst>
        </pc:spChg>
        <pc:spChg chg="mod">
          <ac:chgData name="Silvia Colombo" userId="cdf5343d-9518-4b48-8032-805a754f9105" providerId="ADAL" clId="{28957C07-329F-4A13-824D-3100B0843AB3}" dt="2025-02-10T17:17:23.372" v="114" actId="14100"/>
          <ac:spMkLst>
            <pc:docMk/>
            <pc:sldMk cId="3001247373" sldId="305"/>
            <ac:spMk id="6" creationId="{5687ADC5-A9B4-4BD6-8A53-0BEB975A0D19}"/>
          </ac:spMkLst>
        </pc:spChg>
      </pc:sldChg>
      <pc:sldChg chg="modSp mod modAnim">
        <pc:chgData name="Silvia Colombo" userId="cdf5343d-9518-4b48-8032-805a754f9105" providerId="ADAL" clId="{28957C07-329F-4A13-824D-3100B0843AB3}" dt="2025-02-10T17:43:41.499" v="307"/>
        <pc:sldMkLst>
          <pc:docMk/>
          <pc:sldMk cId="3951396816" sldId="306"/>
        </pc:sldMkLst>
        <pc:spChg chg="mod">
          <ac:chgData name="Silvia Colombo" userId="cdf5343d-9518-4b48-8032-805a754f9105" providerId="ADAL" clId="{28957C07-329F-4A13-824D-3100B0843AB3}" dt="2025-02-10T17:22:13.385" v="167" actId="14100"/>
          <ac:spMkLst>
            <pc:docMk/>
            <pc:sldMk cId="3951396816" sldId="306"/>
            <ac:spMk id="11" creationId="{8538533E-6111-4ACA-B503-A1243031065F}"/>
          </ac:spMkLst>
        </pc:spChg>
        <pc:spChg chg="mod">
          <ac:chgData name="Silvia Colombo" userId="cdf5343d-9518-4b48-8032-805a754f9105" providerId="ADAL" clId="{28957C07-329F-4A13-824D-3100B0843AB3}" dt="2025-02-10T17:21:46.131" v="161" actId="6549"/>
          <ac:spMkLst>
            <pc:docMk/>
            <pc:sldMk cId="3951396816" sldId="306"/>
            <ac:spMk id="168" creationId="{00000000-0000-0000-0000-000000000000}"/>
          </ac:spMkLst>
        </pc:spChg>
        <pc:picChg chg="mod">
          <ac:chgData name="Silvia Colombo" userId="cdf5343d-9518-4b48-8032-805a754f9105" providerId="ADAL" clId="{28957C07-329F-4A13-824D-3100B0843AB3}" dt="2025-02-10T17:22:07.639" v="165" actId="14100"/>
          <ac:picMkLst>
            <pc:docMk/>
            <pc:sldMk cId="3951396816" sldId="306"/>
            <ac:picMk id="6" creationId="{20CEBCF9-BCA9-42C6-8C42-0DE2029CBD53}"/>
          </ac:picMkLst>
        </pc:picChg>
      </pc:sldChg>
      <pc:sldChg chg="modSp mod">
        <pc:chgData name="Silvia Colombo" userId="cdf5343d-9518-4b48-8032-805a754f9105" providerId="ADAL" clId="{28957C07-329F-4A13-824D-3100B0843AB3}" dt="2025-02-10T17:22:46.205" v="169" actId="403"/>
        <pc:sldMkLst>
          <pc:docMk/>
          <pc:sldMk cId="279720884" sldId="308"/>
        </pc:sldMkLst>
        <pc:spChg chg="mod">
          <ac:chgData name="Silvia Colombo" userId="cdf5343d-9518-4b48-8032-805a754f9105" providerId="ADAL" clId="{28957C07-329F-4A13-824D-3100B0843AB3}" dt="2025-02-10T17:22:46.205" v="169" actId="403"/>
          <ac:spMkLst>
            <pc:docMk/>
            <pc:sldMk cId="279720884" sldId="308"/>
            <ac:spMk id="168" creationId="{00000000-0000-0000-0000-000000000000}"/>
          </ac:spMkLst>
        </pc:spChg>
      </pc:sldChg>
      <pc:sldChg chg="modSp mod">
        <pc:chgData name="Silvia Colombo" userId="cdf5343d-9518-4b48-8032-805a754f9105" providerId="ADAL" clId="{28957C07-329F-4A13-824D-3100B0843AB3}" dt="2025-02-10T17:18:09.158" v="122" actId="1076"/>
        <pc:sldMkLst>
          <pc:docMk/>
          <pc:sldMk cId="3982365266" sldId="310"/>
        </pc:sldMkLst>
        <pc:spChg chg="mod">
          <ac:chgData name="Silvia Colombo" userId="cdf5343d-9518-4b48-8032-805a754f9105" providerId="ADAL" clId="{28957C07-329F-4A13-824D-3100B0843AB3}" dt="2025-02-10T17:18:09.158" v="122" actId="1076"/>
          <ac:spMkLst>
            <pc:docMk/>
            <pc:sldMk cId="3982365266" sldId="310"/>
            <ac:spMk id="11" creationId="{11781BF6-020D-492A-AE3B-5E048E79AA2F}"/>
          </ac:spMkLst>
        </pc:spChg>
        <pc:spChg chg="mod">
          <ac:chgData name="Silvia Colombo" userId="cdf5343d-9518-4b48-8032-805a754f9105" providerId="ADAL" clId="{28957C07-329F-4A13-824D-3100B0843AB3}" dt="2025-02-10T17:17:56.241" v="121" actId="20577"/>
          <ac:spMkLst>
            <pc:docMk/>
            <pc:sldMk cId="3982365266" sldId="310"/>
            <ac:spMk id="168" creationId="{00000000-0000-0000-0000-000000000000}"/>
          </ac:spMkLst>
        </pc:spChg>
        <pc:picChg chg="mod">
          <ac:chgData name="Silvia Colombo" userId="cdf5343d-9518-4b48-8032-805a754f9105" providerId="ADAL" clId="{28957C07-329F-4A13-824D-3100B0843AB3}" dt="2025-02-10T17:18:09.158" v="122" actId="1076"/>
          <ac:picMkLst>
            <pc:docMk/>
            <pc:sldMk cId="3982365266" sldId="310"/>
            <ac:picMk id="7" creationId="{3DE38EBC-E770-4736-80AF-362D3A573BED}"/>
          </ac:picMkLst>
        </pc:picChg>
      </pc:sldChg>
    </pc:docChg>
  </pc:docChgLst>
  <pc:docChgLst>
    <pc:chgData name="Ivann Schlosser" userId="S::cenv1069@ox.ac.uk::36079393-353f-4a16-9852-98d8d525a2de" providerId="AD" clId="Web-{2A3B35C3-CE66-9D5F-1B9F-DDAFAA5FFF58}"/>
    <pc:docChg chg="modSld">
      <pc:chgData name="Ivann Schlosser" userId="S::cenv1069@ox.ac.uk::36079393-353f-4a16-9852-98d8d525a2de" providerId="AD" clId="Web-{2A3B35C3-CE66-9D5F-1B9F-DDAFAA5FFF58}" dt="2025-02-13T14:15:12.992" v="13" actId="1076"/>
      <pc:docMkLst>
        <pc:docMk/>
      </pc:docMkLst>
      <pc:sldChg chg="addSp delSp modSp">
        <pc:chgData name="Ivann Schlosser" userId="S::cenv1069@ox.ac.uk::36079393-353f-4a16-9852-98d8d525a2de" providerId="AD" clId="Web-{2A3B35C3-CE66-9D5F-1B9F-DDAFAA5FFF58}" dt="2025-02-13T14:15:12.992" v="13" actId="1076"/>
        <pc:sldMkLst>
          <pc:docMk/>
          <pc:sldMk cId="2230816992" sldId="298"/>
        </pc:sldMkLst>
        <pc:picChg chg="mod">
          <ac:chgData name="Ivann Schlosser" userId="S::cenv1069@ox.ac.uk::36079393-353f-4a16-9852-98d8d525a2de" providerId="AD" clId="Web-{2A3B35C3-CE66-9D5F-1B9F-DDAFAA5FFF58}" dt="2025-02-13T14:15:09.694" v="12" actId="1076"/>
          <ac:picMkLst>
            <pc:docMk/>
            <pc:sldMk cId="2230816992" sldId="298"/>
            <ac:picMk id="2" creationId="{E37A5B88-9A7B-F7D5-5CDA-710CE355A7BE}"/>
          </ac:picMkLst>
        </pc:picChg>
        <pc:picChg chg="add mod">
          <ac:chgData name="Ivann Schlosser" userId="S::cenv1069@ox.ac.uk::36079393-353f-4a16-9852-98d8d525a2de" providerId="AD" clId="Web-{2A3B35C3-CE66-9D5F-1B9F-DDAFAA5FFF58}" dt="2025-02-13T14:15:12.992" v="13" actId="1076"/>
          <ac:picMkLst>
            <pc:docMk/>
            <pc:sldMk cId="2230816992" sldId="298"/>
            <ac:picMk id="4" creationId="{203704C8-DB32-71FE-77B0-35369C7BF603}"/>
          </ac:picMkLst>
        </pc:picChg>
        <pc:picChg chg="add del mod">
          <ac:chgData name="Ivann Schlosser" userId="S::cenv1069@ox.ac.uk::36079393-353f-4a16-9852-98d8d525a2de" providerId="AD" clId="Web-{2A3B35C3-CE66-9D5F-1B9F-DDAFAA5FFF58}" dt="2025-02-13T14:13:20.218" v="2"/>
          <ac:picMkLst>
            <pc:docMk/>
            <pc:sldMk cId="2230816992" sldId="298"/>
            <ac:picMk id="5" creationId="{7822DA3C-C43D-6C1A-E229-4189029D78CD}"/>
          </ac:picMkLst>
        </pc:picChg>
      </pc:sldChg>
    </pc:docChg>
  </pc:docChgLst>
  <pc:docChgLst>
    <pc:chgData name="Ivann Schlosser" userId="36079393-353f-4a16-9852-98d8d525a2de" providerId="ADAL" clId="{A73FDAE3-92E3-9F44-AB1D-FF700FDD7F33}"/>
    <pc:docChg chg="custSel addSld delSld modSld">
      <pc:chgData name="Ivann Schlosser" userId="36079393-353f-4a16-9852-98d8d525a2de" providerId="ADAL" clId="{A73FDAE3-92E3-9F44-AB1D-FF700FDD7F33}" dt="2025-02-13T14:40:28.082" v="50" actId="108"/>
      <pc:docMkLst>
        <pc:docMk/>
      </pc:docMkLst>
      <pc:sldChg chg="addSp modSp mod modAnim">
        <pc:chgData name="Ivann Schlosser" userId="36079393-353f-4a16-9852-98d8d525a2de" providerId="ADAL" clId="{A73FDAE3-92E3-9F44-AB1D-FF700FDD7F33}" dt="2025-02-13T14:29:47.062" v="35"/>
        <pc:sldMkLst>
          <pc:docMk/>
          <pc:sldMk cId="2230816992" sldId="298"/>
        </pc:sldMkLst>
        <pc:grpChg chg="add">
          <ac:chgData name="Ivann Schlosser" userId="36079393-353f-4a16-9852-98d8d525a2de" providerId="ADAL" clId="{A73FDAE3-92E3-9F44-AB1D-FF700FDD7F33}" dt="2025-02-13T14:23:04.003" v="13" actId="164"/>
          <ac:grpSpMkLst>
            <pc:docMk/>
            <pc:sldMk cId="2230816992" sldId="298"/>
            <ac:grpSpMk id="5" creationId="{FC8C54FA-1187-5A59-9814-238ADC0550AD}"/>
          </ac:grpSpMkLst>
        </pc:grpChg>
        <pc:picChg chg="mod">
          <ac:chgData name="Ivann Schlosser" userId="36079393-353f-4a16-9852-98d8d525a2de" providerId="ADAL" clId="{A73FDAE3-92E3-9F44-AB1D-FF700FDD7F33}" dt="2025-02-13T14:22:50.260" v="12" actId="14100"/>
          <ac:picMkLst>
            <pc:docMk/>
            <pc:sldMk cId="2230816992" sldId="298"/>
            <ac:picMk id="2" creationId="{E37A5B88-9A7B-F7D5-5CDA-710CE355A7BE}"/>
          </ac:picMkLst>
        </pc:picChg>
        <pc:picChg chg="mod">
          <ac:chgData name="Ivann Schlosser" userId="36079393-353f-4a16-9852-98d8d525a2de" providerId="ADAL" clId="{A73FDAE3-92E3-9F44-AB1D-FF700FDD7F33}" dt="2025-02-13T14:22:17.206" v="3" actId="14100"/>
          <ac:picMkLst>
            <pc:docMk/>
            <pc:sldMk cId="2230816992" sldId="298"/>
            <ac:picMk id="4" creationId="{203704C8-DB32-71FE-77B0-35369C7BF603}"/>
          </ac:picMkLst>
        </pc:picChg>
        <pc:picChg chg="add mod">
          <ac:chgData name="Ivann Schlosser" userId="36079393-353f-4a16-9852-98d8d525a2de" providerId="ADAL" clId="{A73FDAE3-92E3-9F44-AB1D-FF700FDD7F33}" dt="2025-02-13T14:22:46.109" v="7" actId="14100"/>
          <ac:picMkLst>
            <pc:docMk/>
            <pc:sldMk cId="2230816992" sldId="298"/>
            <ac:picMk id="1026" creationId="{ADF4AAB2-0E75-6E30-610B-915C6DDF6CAB}"/>
          </ac:picMkLst>
        </pc:picChg>
      </pc:sldChg>
      <pc:sldChg chg="addSp delSp modSp mod delAnim modAnim">
        <pc:chgData name="Ivann Schlosser" userId="36079393-353f-4a16-9852-98d8d525a2de" providerId="ADAL" clId="{A73FDAE3-92E3-9F44-AB1D-FF700FDD7F33}" dt="2025-02-13T14:33:49.776" v="45"/>
        <pc:sldMkLst>
          <pc:docMk/>
          <pc:sldMk cId="2669320641" sldId="299"/>
        </pc:sldMkLst>
        <pc:picChg chg="del">
          <ac:chgData name="Ivann Schlosser" userId="36079393-353f-4a16-9852-98d8d525a2de" providerId="ADAL" clId="{A73FDAE3-92E3-9F44-AB1D-FF700FDD7F33}" dt="2025-02-13T14:32:48.808" v="36" actId="478"/>
          <ac:picMkLst>
            <pc:docMk/>
            <pc:sldMk cId="2669320641" sldId="299"/>
            <ac:picMk id="9" creationId="{A8DE61D7-DDD3-4C72-AF23-E932F0128B7A}"/>
          </ac:picMkLst>
        </pc:picChg>
        <pc:picChg chg="add mod">
          <ac:chgData name="Ivann Schlosser" userId="36079393-353f-4a16-9852-98d8d525a2de" providerId="ADAL" clId="{A73FDAE3-92E3-9F44-AB1D-FF700FDD7F33}" dt="2025-02-13T14:33:04.521" v="41" actId="1076"/>
          <ac:picMkLst>
            <pc:docMk/>
            <pc:sldMk cId="2669320641" sldId="299"/>
            <ac:picMk id="2050" creationId="{4A35D657-03E1-E98D-70FD-57C6C0078BE7}"/>
          </ac:picMkLst>
        </pc:picChg>
      </pc:sldChg>
      <pc:sldChg chg="addSp modSp mod">
        <pc:chgData name="Ivann Schlosser" userId="36079393-353f-4a16-9852-98d8d525a2de" providerId="ADAL" clId="{A73FDAE3-92E3-9F44-AB1D-FF700FDD7F33}" dt="2025-02-13T14:40:28.082" v="50" actId="108"/>
        <pc:sldMkLst>
          <pc:docMk/>
          <pc:sldMk cId="2610105728" sldId="301"/>
        </pc:sldMkLst>
        <pc:spChg chg="add mod">
          <ac:chgData name="Ivann Schlosser" userId="36079393-353f-4a16-9852-98d8d525a2de" providerId="ADAL" clId="{A73FDAE3-92E3-9F44-AB1D-FF700FDD7F33}" dt="2025-02-13T14:40:28.082" v="50" actId="108"/>
          <ac:spMkLst>
            <pc:docMk/>
            <pc:sldMk cId="2610105728" sldId="301"/>
            <ac:spMk id="5" creationId="{9348686D-1600-BA99-1C38-52A84523C3BC}"/>
          </ac:spMkLst>
        </pc:spChg>
      </pc:sldChg>
      <pc:sldChg chg="add del">
        <pc:chgData name="Ivann Schlosser" userId="36079393-353f-4a16-9852-98d8d525a2de" providerId="ADAL" clId="{A73FDAE3-92E3-9F44-AB1D-FF700FDD7F33}" dt="2025-02-13T14:37:48.143" v="47" actId="2696"/>
        <pc:sldMkLst>
          <pc:docMk/>
          <pc:sldMk cId="3818331141" sldId="311"/>
        </pc:sldMkLst>
      </pc:sldChg>
    </pc:docChg>
  </pc:docChgLst>
  <pc:docChgLst>
    <pc:chgData name="Silvia Colombo" userId="cdf5343d-9518-4b48-8032-805a754f9105" providerId="ADAL" clId="{1824CDBB-63ED-4CEC-9ACD-0ADF1ACD0695}"/>
    <pc:docChg chg="undo custSel modSld">
      <pc:chgData name="Silvia Colombo" userId="cdf5343d-9518-4b48-8032-805a754f9105" providerId="ADAL" clId="{1824CDBB-63ED-4CEC-9ACD-0ADF1ACD0695}" dt="2025-01-10T08:10:44.650" v="1271"/>
      <pc:docMkLst>
        <pc:docMk/>
      </pc:docMkLst>
      <pc:sldChg chg="modSp mod">
        <pc:chgData name="Silvia Colombo" userId="cdf5343d-9518-4b48-8032-805a754f9105" providerId="ADAL" clId="{1824CDBB-63ED-4CEC-9ACD-0ADF1ACD0695}" dt="2025-01-08T06:58:11.135" v="117" actId="20577"/>
        <pc:sldMkLst>
          <pc:docMk/>
          <pc:sldMk cId="0" sldId="264"/>
        </pc:sldMkLst>
        <pc:spChg chg="mod">
          <ac:chgData name="Silvia Colombo" userId="cdf5343d-9518-4b48-8032-805a754f9105" providerId="ADAL" clId="{1824CDBB-63ED-4CEC-9ACD-0ADF1ACD0695}" dt="2025-01-08T06:58:11.135" v="117" actId="20577"/>
          <ac:spMkLst>
            <pc:docMk/>
            <pc:sldMk cId="0" sldId="264"/>
            <ac:spMk id="168" creationId="{00000000-0000-0000-0000-000000000000}"/>
          </ac:spMkLst>
        </pc:spChg>
      </pc:sldChg>
      <pc:sldChg chg="addSp delSp modSp mod">
        <pc:chgData name="Silvia Colombo" userId="cdf5343d-9518-4b48-8032-805a754f9105" providerId="ADAL" clId="{1824CDBB-63ED-4CEC-9ACD-0ADF1ACD0695}" dt="2025-01-08T12:11:04.107" v="384"/>
        <pc:sldMkLst>
          <pc:docMk/>
          <pc:sldMk cId="1768720765" sldId="272"/>
        </pc:sldMkLst>
        <pc:spChg chg="mod">
          <ac:chgData name="Silvia Colombo" userId="cdf5343d-9518-4b48-8032-805a754f9105" providerId="ADAL" clId="{1824CDBB-63ED-4CEC-9ACD-0ADF1ACD0695}" dt="2025-01-08T12:11:04.107" v="384"/>
          <ac:spMkLst>
            <pc:docMk/>
            <pc:sldMk cId="1768720765" sldId="272"/>
            <ac:spMk id="167" creationId="{00000000-0000-0000-0000-000000000000}"/>
          </ac:spMkLst>
        </pc:spChg>
        <pc:spChg chg="mod">
          <ac:chgData name="Silvia Colombo" userId="cdf5343d-9518-4b48-8032-805a754f9105" providerId="ADAL" clId="{1824CDBB-63ED-4CEC-9ACD-0ADF1ACD0695}" dt="2025-01-08T07:05:43.121" v="167" actId="14100"/>
          <ac:spMkLst>
            <pc:docMk/>
            <pc:sldMk cId="1768720765" sldId="272"/>
            <ac:spMk id="168" creationId="{00000000-0000-0000-0000-000000000000}"/>
          </ac:spMkLst>
        </pc:spChg>
      </pc:sldChg>
      <pc:sldChg chg="modSp mod">
        <pc:chgData name="Silvia Colombo" userId="cdf5343d-9518-4b48-8032-805a754f9105" providerId="ADAL" clId="{1824CDBB-63ED-4CEC-9ACD-0ADF1ACD0695}" dt="2025-01-08T12:11:04.107" v="384"/>
        <pc:sldMkLst>
          <pc:docMk/>
          <pc:sldMk cId="1839245547" sldId="273"/>
        </pc:sldMkLst>
        <pc:spChg chg="mod">
          <ac:chgData name="Silvia Colombo" userId="cdf5343d-9518-4b48-8032-805a754f9105" providerId="ADAL" clId="{1824CDBB-63ED-4CEC-9ACD-0ADF1ACD0695}" dt="2025-01-08T12:11:04.107" v="384"/>
          <ac:spMkLst>
            <pc:docMk/>
            <pc:sldMk cId="1839245547" sldId="273"/>
            <ac:spMk id="167" creationId="{00000000-0000-0000-0000-000000000000}"/>
          </ac:spMkLst>
        </pc:spChg>
        <pc:spChg chg="mod">
          <ac:chgData name="Silvia Colombo" userId="cdf5343d-9518-4b48-8032-805a754f9105" providerId="ADAL" clId="{1824CDBB-63ED-4CEC-9ACD-0ADF1ACD0695}" dt="2025-01-08T07:10:06.125" v="211" actId="20577"/>
          <ac:spMkLst>
            <pc:docMk/>
            <pc:sldMk cId="1839245547" sldId="273"/>
            <ac:spMk id="168" creationId="{00000000-0000-0000-0000-000000000000}"/>
          </ac:spMkLst>
        </pc:spChg>
      </pc:sldChg>
      <pc:sldChg chg="addSp delSp modSp mod">
        <pc:chgData name="Silvia Colombo" userId="cdf5343d-9518-4b48-8032-805a754f9105" providerId="ADAL" clId="{1824CDBB-63ED-4CEC-9ACD-0ADF1ACD0695}" dt="2025-01-08T12:11:04.107" v="384"/>
        <pc:sldMkLst>
          <pc:docMk/>
          <pc:sldMk cId="3557352301" sldId="274"/>
        </pc:sldMkLst>
        <pc:spChg chg="mod">
          <ac:chgData name="Silvia Colombo" userId="cdf5343d-9518-4b48-8032-805a754f9105" providerId="ADAL" clId="{1824CDBB-63ED-4CEC-9ACD-0ADF1ACD0695}" dt="2025-01-08T12:11:04.107" v="384"/>
          <ac:spMkLst>
            <pc:docMk/>
            <pc:sldMk cId="3557352301" sldId="274"/>
            <ac:spMk id="167" creationId="{00000000-0000-0000-0000-000000000000}"/>
          </ac:spMkLst>
        </pc:spChg>
        <pc:spChg chg="mod">
          <ac:chgData name="Silvia Colombo" userId="cdf5343d-9518-4b48-8032-805a754f9105" providerId="ADAL" clId="{1824CDBB-63ED-4CEC-9ACD-0ADF1ACD0695}" dt="2025-01-08T10:56:22.272" v="241" actId="14100"/>
          <ac:spMkLst>
            <pc:docMk/>
            <pc:sldMk cId="3557352301" sldId="274"/>
            <ac:spMk id="168" creationId="{00000000-0000-0000-0000-000000000000}"/>
          </ac:spMkLst>
        </pc:spChg>
      </pc:sldChg>
      <pc:sldChg chg="addSp delSp modSp mod">
        <pc:chgData name="Silvia Colombo" userId="cdf5343d-9518-4b48-8032-805a754f9105" providerId="ADAL" clId="{1824CDBB-63ED-4CEC-9ACD-0ADF1ACD0695}" dt="2025-01-08T12:11:04.107" v="384"/>
        <pc:sldMkLst>
          <pc:docMk/>
          <pc:sldMk cId="2089242102" sldId="275"/>
        </pc:sldMkLst>
        <pc:spChg chg="mod">
          <ac:chgData name="Silvia Colombo" userId="cdf5343d-9518-4b48-8032-805a754f9105" providerId="ADAL" clId="{1824CDBB-63ED-4CEC-9ACD-0ADF1ACD0695}" dt="2025-01-08T11:29:19.138" v="306" actId="20577"/>
          <ac:spMkLst>
            <pc:docMk/>
            <pc:sldMk cId="2089242102" sldId="275"/>
            <ac:spMk id="12" creationId="{85BD59C7-5F9C-412C-9103-AD11C3A57877}"/>
          </ac:spMkLst>
        </pc:spChg>
        <pc:spChg chg="mod">
          <ac:chgData name="Silvia Colombo" userId="cdf5343d-9518-4b48-8032-805a754f9105" providerId="ADAL" clId="{1824CDBB-63ED-4CEC-9ACD-0ADF1ACD0695}" dt="2025-01-08T12:11:04.107" v="384"/>
          <ac:spMkLst>
            <pc:docMk/>
            <pc:sldMk cId="2089242102" sldId="275"/>
            <ac:spMk id="167" creationId="{00000000-0000-0000-0000-000000000000}"/>
          </ac:spMkLst>
        </pc:spChg>
      </pc:sldChg>
      <pc:sldChg chg="addSp delSp modSp mod modAnim">
        <pc:chgData name="Silvia Colombo" userId="cdf5343d-9518-4b48-8032-805a754f9105" providerId="ADAL" clId="{1824CDBB-63ED-4CEC-9ACD-0ADF1ACD0695}" dt="2025-01-08T12:25:12.814" v="390" actId="1076"/>
        <pc:sldMkLst>
          <pc:docMk/>
          <pc:sldMk cId="1383167316" sldId="276"/>
        </pc:sldMkLst>
        <pc:spChg chg="mod">
          <ac:chgData name="Silvia Colombo" userId="cdf5343d-9518-4b48-8032-805a754f9105" providerId="ADAL" clId="{1824CDBB-63ED-4CEC-9ACD-0ADF1ACD0695}" dt="2025-01-08T12:11:04.107" v="384"/>
          <ac:spMkLst>
            <pc:docMk/>
            <pc:sldMk cId="1383167316" sldId="276"/>
            <ac:spMk id="167" creationId="{00000000-0000-0000-0000-000000000000}"/>
          </ac:spMkLst>
        </pc:spChg>
        <pc:spChg chg="mod">
          <ac:chgData name="Silvia Colombo" userId="cdf5343d-9518-4b48-8032-805a754f9105" providerId="ADAL" clId="{1824CDBB-63ED-4CEC-9ACD-0ADF1ACD0695}" dt="2025-01-08T11:32:33.685" v="311"/>
          <ac:spMkLst>
            <pc:docMk/>
            <pc:sldMk cId="1383167316" sldId="276"/>
            <ac:spMk id="168" creationId="{00000000-0000-0000-0000-000000000000}"/>
          </ac:spMkLst>
        </pc:spChg>
      </pc:sldChg>
      <pc:sldChg chg="modSp mod">
        <pc:chgData name="Silvia Colombo" userId="cdf5343d-9518-4b48-8032-805a754f9105" providerId="ADAL" clId="{1824CDBB-63ED-4CEC-9ACD-0ADF1ACD0695}" dt="2025-01-08T12:11:04.107" v="384"/>
        <pc:sldMkLst>
          <pc:docMk/>
          <pc:sldMk cId="89450925" sldId="277"/>
        </pc:sldMkLst>
      </pc:sldChg>
      <pc:sldChg chg="addSp delSp modSp mod">
        <pc:chgData name="Silvia Colombo" userId="cdf5343d-9518-4b48-8032-805a754f9105" providerId="ADAL" clId="{1824CDBB-63ED-4CEC-9ACD-0ADF1ACD0695}" dt="2025-01-09T10:37:42.446" v="412" actId="20577"/>
        <pc:sldMkLst>
          <pc:docMk/>
          <pc:sldMk cId="3840193541" sldId="278"/>
        </pc:sldMkLst>
        <pc:spChg chg="mod">
          <ac:chgData name="Silvia Colombo" userId="cdf5343d-9518-4b48-8032-805a754f9105" providerId="ADAL" clId="{1824CDBB-63ED-4CEC-9ACD-0ADF1ACD0695}" dt="2025-01-08T12:19:59.534" v="385"/>
          <ac:spMkLst>
            <pc:docMk/>
            <pc:sldMk cId="3840193541" sldId="278"/>
            <ac:spMk id="167" creationId="{00000000-0000-0000-0000-000000000000}"/>
          </ac:spMkLst>
        </pc:spChg>
        <pc:spChg chg="mod">
          <ac:chgData name="Silvia Colombo" userId="cdf5343d-9518-4b48-8032-805a754f9105" providerId="ADAL" clId="{1824CDBB-63ED-4CEC-9ACD-0ADF1ACD0695}" dt="2025-01-09T10:37:42.446" v="412" actId="20577"/>
          <ac:spMkLst>
            <pc:docMk/>
            <pc:sldMk cId="3840193541" sldId="278"/>
            <ac:spMk id="168" creationId="{00000000-0000-0000-0000-000000000000}"/>
          </ac:spMkLst>
        </pc:spChg>
      </pc:sldChg>
      <pc:sldChg chg="addSp delSp modSp mod">
        <pc:chgData name="Silvia Colombo" userId="cdf5343d-9518-4b48-8032-805a754f9105" providerId="ADAL" clId="{1824CDBB-63ED-4CEC-9ACD-0ADF1ACD0695}" dt="2025-01-08T12:28:27.705" v="396" actId="1076"/>
        <pc:sldMkLst>
          <pc:docMk/>
          <pc:sldMk cId="3151422244" sldId="279"/>
        </pc:sldMkLst>
        <pc:spChg chg="mod">
          <ac:chgData name="Silvia Colombo" userId="cdf5343d-9518-4b48-8032-805a754f9105" providerId="ADAL" clId="{1824CDBB-63ED-4CEC-9ACD-0ADF1ACD0695}" dt="2025-01-08T12:11:04.107" v="384"/>
          <ac:spMkLst>
            <pc:docMk/>
            <pc:sldMk cId="3151422244" sldId="279"/>
            <ac:spMk id="167" creationId="{00000000-0000-0000-0000-000000000000}"/>
          </ac:spMkLst>
        </pc:spChg>
        <pc:spChg chg="mod">
          <ac:chgData name="Silvia Colombo" userId="cdf5343d-9518-4b48-8032-805a754f9105" providerId="ADAL" clId="{1824CDBB-63ED-4CEC-9ACD-0ADF1ACD0695}" dt="2025-01-08T06:59:45.184" v="132" actId="20577"/>
          <ac:spMkLst>
            <pc:docMk/>
            <pc:sldMk cId="3151422244" sldId="279"/>
            <ac:spMk id="168" creationId="{00000000-0000-0000-0000-000000000000}"/>
          </ac:spMkLst>
        </pc:spChg>
      </pc:sldChg>
      <pc:sldChg chg="delSp modSp mod">
        <pc:chgData name="Silvia Colombo" userId="cdf5343d-9518-4b48-8032-805a754f9105" providerId="ADAL" clId="{1824CDBB-63ED-4CEC-9ACD-0ADF1ACD0695}" dt="2025-01-09T10:54:47.321" v="583" actId="2711"/>
        <pc:sldMkLst>
          <pc:docMk/>
          <pc:sldMk cId="3427707476" sldId="282"/>
        </pc:sldMkLst>
        <pc:spChg chg="mod">
          <ac:chgData name="Silvia Colombo" userId="cdf5343d-9518-4b48-8032-805a754f9105" providerId="ADAL" clId="{1824CDBB-63ED-4CEC-9ACD-0ADF1ACD0695}" dt="2025-01-09T10:54:47.321" v="583" actId="2711"/>
          <ac:spMkLst>
            <pc:docMk/>
            <pc:sldMk cId="3427707476" sldId="282"/>
            <ac:spMk id="6" creationId="{FC78CAEC-448B-4219-A200-6CCF404A14C9}"/>
          </ac:spMkLst>
        </pc:spChg>
        <pc:spChg chg="mod">
          <ac:chgData name="Silvia Colombo" userId="cdf5343d-9518-4b48-8032-805a754f9105" providerId="ADAL" clId="{1824CDBB-63ED-4CEC-9ACD-0ADF1ACD0695}" dt="2025-01-08T12:19:59.534" v="385"/>
          <ac:spMkLst>
            <pc:docMk/>
            <pc:sldMk cId="3427707476" sldId="282"/>
            <ac:spMk id="167" creationId="{00000000-0000-0000-0000-000000000000}"/>
          </ac:spMkLst>
        </pc:spChg>
      </pc:sldChg>
      <pc:sldChg chg="addSp delSp modSp mod">
        <pc:chgData name="Silvia Colombo" userId="cdf5343d-9518-4b48-8032-805a754f9105" providerId="ADAL" clId="{1824CDBB-63ED-4CEC-9ACD-0ADF1ACD0695}" dt="2025-01-09T16:03:50.877" v="726"/>
        <pc:sldMkLst>
          <pc:docMk/>
          <pc:sldMk cId="2207407581" sldId="283"/>
        </pc:sldMkLst>
        <pc:spChg chg="mod">
          <ac:chgData name="Silvia Colombo" userId="cdf5343d-9518-4b48-8032-805a754f9105" providerId="ADAL" clId="{1824CDBB-63ED-4CEC-9ACD-0ADF1ACD0695}" dt="2025-01-08T12:19:59.534" v="385"/>
          <ac:spMkLst>
            <pc:docMk/>
            <pc:sldMk cId="2207407581" sldId="283"/>
            <ac:spMk id="167" creationId="{00000000-0000-0000-0000-000000000000}"/>
          </ac:spMkLst>
        </pc:spChg>
        <pc:spChg chg="mod">
          <ac:chgData name="Silvia Colombo" userId="cdf5343d-9518-4b48-8032-805a754f9105" providerId="ADAL" clId="{1824CDBB-63ED-4CEC-9ACD-0ADF1ACD0695}" dt="2025-01-09T16:03:39.421" v="725" actId="20577"/>
          <ac:spMkLst>
            <pc:docMk/>
            <pc:sldMk cId="2207407581" sldId="283"/>
            <ac:spMk id="168" creationId="{00000000-0000-0000-0000-000000000000}"/>
          </ac:spMkLst>
        </pc:spChg>
      </pc:sldChg>
      <pc:sldChg chg="addSp delSp modSp mod modAnim">
        <pc:chgData name="Silvia Colombo" userId="cdf5343d-9518-4b48-8032-805a754f9105" providerId="ADAL" clId="{1824CDBB-63ED-4CEC-9ACD-0ADF1ACD0695}" dt="2025-01-09T17:03:42.606" v="989" actId="1076"/>
        <pc:sldMkLst>
          <pc:docMk/>
          <pc:sldMk cId="191549666" sldId="284"/>
        </pc:sldMkLst>
        <pc:spChg chg="mod">
          <ac:chgData name="Silvia Colombo" userId="cdf5343d-9518-4b48-8032-805a754f9105" providerId="ADAL" clId="{1824CDBB-63ED-4CEC-9ACD-0ADF1ACD0695}" dt="2025-01-08T12:19:59.534" v="385"/>
          <ac:spMkLst>
            <pc:docMk/>
            <pc:sldMk cId="191549666" sldId="284"/>
            <ac:spMk id="167" creationId="{00000000-0000-0000-0000-000000000000}"/>
          </ac:spMkLst>
        </pc:spChg>
        <pc:spChg chg="mod">
          <ac:chgData name="Silvia Colombo" userId="cdf5343d-9518-4b48-8032-805a754f9105" providerId="ADAL" clId="{1824CDBB-63ED-4CEC-9ACD-0ADF1ACD0695}" dt="2025-01-09T16:49:02.167" v="799" actId="20577"/>
          <ac:spMkLst>
            <pc:docMk/>
            <pc:sldMk cId="191549666" sldId="284"/>
            <ac:spMk id="168" creationId="{00000000-0000-0000-0000-000000000000}"/>
          </ac:spMkLst>
        </pc:spChg>
      </pc:sldChg>
      <pc:sldChg chg="modSp mod">
        <pc:chgData name="Silvia Colombo" userId="cdf5343d-9518-4b48-8032-805a754f9105" providerId="ADAL" clId="{1824CDBB-63ED-4CEC-9ACD-0ADF1ACD0695}" dt="2025-01-09T17:09:07.003" v="1058" actId="403"/>
        <pc:sldMkLst>
          <pc:docMk/>
          <pc:sldMk cId="3061992581" sldId="288"/>
        </pc:sldMkLst>
        <pc:spChg chg="mod">
          <ac:chgData name="Silvia Colombo" userId="cdf5343d-9518-4b48-8032-805a754f9105" providerId="ADAL" clId="{1824CDBB-63ED-4CEC-9ACD-0ADF1ACD0695}" dt="2025-01-08T12:19:59.534" v="385"/>
          <ac:spMkLst>
            <pc:docMk/>
            <pc:sldMk cId="3061992581" sldId="288"/>
            <ac:spMk id="167" creationId="{00000000-0000-0000-0000-000000000000}"/>
          </ac:spMkLst>
        </pc:spChg>
        <pc:spChg chg="mod">
          <ac:chgData name="Silvia Colombo" userId="cdf5343d-9518-4b48-8032-805a754f9105" providerId="ADAL" clId="{1824CDBB-63ED-4CEC-9ACD-0ADF1ACD0695}" dt="2025-01-09T17:09:07.003" v="1058" actId="403"/>
          <ac:spMkLst>
            <pc:docMk/>
            <pc:sldMk cId="3061992581" sldId="288"/>
            <ac:spMk id="168" creationId="{00000000-0000-0000-0000-000000000000}"/>
          </ac:spMkLst>
        </pc:spChg>
      </pc:sldChg>
      <pc:sldChg chg="addSp delSp modSp mod">
        <pc:chgData name="Silvia Colombo" userId="cdf5343d-9518-4b48-8032-805a754f9105" providerId="ADAL" clId="{1824CDBB-63ED-4CEC-9ACD-0ADF1ACD0695}" dt="2025-01-09T17:29:52.833" v="1077" actId="1076"/>
        <pc:sldMkLst>
          <pc:docMk/>
          <pc:sldMk cId="2985432160" sldId="289"/>
        </pc:sldMkLst>
        <pc:spChg chg="mod">
          <ac:chgData name="Silvia Colombo" userId="cdf5343d-9518-4b48-8032-805a754f9105" providerId="ADAL" clId="{1824CDBB-63ED-4CEC-9ACD-0ADF1ACD0695}" dt="2025-01-09T17:24:01.456" v="1060"/>
          <ac:spMkLst>
            <pc:docMk/>
            <pc:sldMk cId="2985432160" sldId="289"/>
            <ac:spMk id="167" creationId="{00000000-0000-0000-0000-000000000000}"/>
          </ac:spMkLst>
        </pc:spChg>
        <pc:spChg chg="mod">
          <ac:chgData name="Silvia Colombo" userId="cdf5343d-9518-4b48-8032-805a754f9105" providerId="ADAL" clId="{1824CDBB-63ED-4CEC-9ACD-0ADF1ACD0695}" dt="2025-01-09T17:24:42.535" v="1071" actId="403"/>
          <ac:spMkLst>
            <pc:docMk/>
            <pc:sldMk cId="2985432160" sldId="289"/>
            <ac:spMk id="168" creationId="{00000000-0000-0000-0000-000000000000}"/>
          </ac:spMkLst>
        </pc:spChg>
      </pc:sldChg>
      <pc:sldChg chg="delSp modSp mod">
        <pc:chgData name="Silvia Colombo" userId="cdf5343d-9518-4b48-8032-805a754f9105" providerId="ADAL" clId="{1824CDBB-63ED-4CEC-9ACD-0ADF1ACD0695}" dt="2025-01-10T07:42:47.982" v="1089" actId="20577"/>
        <pc:sldMkLst>
          <pc:docMk/>
          <pc:sldMk cId="3025862249" sldId="290"/>
        </pc:sldMkLst>
        <pc:spChg chg="mod">
          <ac:chgData name="Silvia Colombo" userId="cdf5343d-9518-4b48-8032-805a754f9105" providerId="ADAL" clId="{1824CDBB-63ED-4CEC-9ACD-0ADF1ACD0695}" dt="2025-01-09T17:24:01.456" v="1060"/>
          <ac:spMkLst>
            <pc:docMk/>
            <pc:sldMk cId="3025862249" sldId="290"/>
            <ac:spMk id="167" creationId="{00000000-0000-0000-0000-000000000000}"/>
          </ac:spMkLst>
        </pc:spChg>
        <pc:spChg chg="mod">
          <ac:chgData name="Silvia Colombo" userId="cdf5343d-9518-4b48-8032-805a754f9105" providerId="ADAL" clId="{1824CDBB-63ED-4CEC-9ACD-0ADF1ACD0695}" dt="2025-01-10T07:42:47.982" v="1089" actId="20577"/>
          <ac:spMkLst>
            <pc:docMk/>
            <pc:sldMk cId="3025862249" sldId="290"/>
            <ac:spMk id="168" creationId="{00000000-0000-0000-0000-000000000000}"/>
          </ac:spMkLst>
        </pc:spChg>
      </pc:sldChg>
      <pc:sldChg chg="addSp modSp mod modNotes">
        <pc:chgData name="Silvia Colombo" userId="cdf5343d-9518-4b48-8032-805a754f9105" providerId="ADAL" clId="{1824CDBB-63ED-4CEC-9ACD-0ADF1ACD0695}" dt="2025-01-10T07:48:52.145" v="1133" actId="14100"/>
        <pc:sldMkLst>
          <pc:docMk/>
          <pc:sldMk cId="4276348475" sldId="291"/>
        </pc:sldMkLst>
        <pc:spChg chg="mod">
          <ac:chgData name="Silvia Colombo" userId="cdf5343d-9518-4b48-8032-805a754f9105" providerId="ADAL" clId="{1824CDBB-63ED-4CEC-9ACD-0ADF1ACD0695}" dt="2025-01-10T07:43:58.718" v="1090"/>
          <ac:spMkLst>
            <pc:docMk/>
            <pc:sldMk cId="4276348475" sldId="291"/>
            <ac:spMk id="11" creationId="{CDD7956C-AD4A-4FCD-870C-C4BFC69F804B}"/>
          </ac:spMkLst>
        </pc:spChg>
        <pc:spChg chg="mod">
          <ac:chgData name="Silvia Colombo" userId="cdf5343d-9518-4b48-8032-805a754f9105" providerId="ADAL" clId="{1824CDBB-63ED-4CEC-9ACD-0ADF1ACD0695}" dt="2025-01-09T17:24:01.456" v="1060"/>
          <ac:spMkLst>
            <pc:docMk/>
            <pc:sldMk cId="4276348475" sldId="291"/>
            <ac:spMk id="167" creationId="{00000000-0000-0000-0000-000000000000}"/>
          </ac:spMkLst>
        </pc:spChg>
      </pc:sldChg>
      <pc:sldChg chg="addSp delSp modSp mod delAnim">
        <pc:chgData name="Silvia Colombo" userId="cdf5343d-9518-4b48-8032-805a754f9105" providerId="ADAL" clId="{1824CDBB-63ED-4CEC-9ACD-0ADF1ACD0695}" dt="2025-01-10T07:55:11.898" v="1190" actId="14100"/>
        <pc:sldMkLst>
          <pc:docMk/>
          <pc:sldMk cId="218857803" sldId="292"/>
        </pc:sldMkLst>
        <pc:spChg chg="mod">
          <ac:chgData name="Silvia Colombo" userId="cdf5343d-9518-4b48-8032-805a754f9105" providerId="ADAL" clId="{1824CDBB-63ED-4CEC-9ACD-0ADF1ACD0695}" dt="2025-01-09T17:24:01.456" v="1060"/>
          <ac:spMkLst>
            <pc:docMk/>
            <pc:sldMk cId="218857803" sldId="292"/>
            <ac:spMk id="167" creationId="{00000000-0000-0000-0000-000000000000}"/>
          </ac:spMkLst>
        </pc:spChg>
        <pc:spChg chg="mod">
          <ac:chgData name="Silvia Colombo" userId="cdf5343d-9518-4b48-8032-805a754f9105" providerId="ADAL" clId="{1824CDBB-63ED-4CEC-9ACD-0ADF1ACD0695}" dt="2025-01-10T07:53:52.611" v="1177" actId="20577"/>
          <ac:spMkLst>
            <pc:docMk/>
            <pc:sldMk cId="218857803" sldId="292"/>
            <ac:spMk id="168" creationId="{00000000-0000-0000-0000-000000000000}"/>
          </ac:spMkLst>
        </pc:spChg>
      </pc:sldChg>
      <pc:sldChg chg="addSp delSp modSp mod delCm">
        <pc:chgData name="Silvia Colombo" userId="cdf5343d-9518-4b48-8032-805a754f9105" providerId="ADAL" clId="{1824CDBB-63ED-4CEC-9ACD-0ADF1ACD0695}" dt="2025-01-10T08:00:36.272" v="1204" actId="1076"/>
        <pc:sldMkLst>
          <pc:docMk/>
          <pc:sldMk cId="2761367291" sldId="293"/>
        </pc:sldMkLst>
        <pc:spChg chg="mod">
          <ac:chgData name="Silvia Colombo" userId="cdf5343d-9518-4b48-8032-805a754f9105" providerId="ADAL" clId="{1824CDBB-63ED-4CEC-9ACD-0ADF1ACD0695}" dt="2025-01-09T17:24:01.456" v="1060"/>
          <ac:spMkLst>
            <pc:docMk/>
            <pc:sldMk cId="2761367291" sldId="293"/>
            <ac:spMk id="167" creationId="{00000000-0000-0000-0000-000000000000}"/>
          </ac:spMkLst>
        </pc:spChg>
        <pc:spChg chg="mod">
          <ac:chgData name="Silvia Colombo" userId="cdf5343d-9518-4b48-8032-805a754f9105" providerId="ADAL" clId="{1824CDBB-63ED-4CEC-9ACD-0ADF1ACD0695}" dt="2025-01-10T07:59:07.543" v="1200"/>
          <ac:spMkLst>
            <pc:docMk/>
            <pc:sldMk cId="2761367291" sldId="293"/>
            <ac:spMk id="168" creationId="{00000000-0000-0000-0000-000000000000}"/>
          </ac:spMkLst>
        </pc:spChg>
      </pc:sldChg>
      <pc:sldChg chg="addSp delSp modSp mod">
        <pc:chgData name="Silvia Colombo" userId="cdf5343d-9518-4b48-8032-805a754f9105" providerId="ADAL" clId="{1824CDBB-63ED-4CEC-9ACD-0ADF1ACD0695}" dt="2025-01-10T08:01:45.768" v="1215" actId="1076"/>
        <pc:sldMkLst>
          <pc:docMk/>
          <pc:sldMk cId="3284480951" sldId="294"/>
        </pc:sldMkLst>
        <pc:spChg chg="mod">
          <ac:chgData name="Silvia Colombo" userId="cdf5343d-9518-4b48-8032-805a754f9105" providerId="ADAL" clId="{1824CDBB-63ED-4CEC-9ACD-0ADF1ACD0695}" dt="2025-01-09T17:24:01.456" v="1060"/>
          <ac:spMkLst>
            <pc:docMk/>
            <pc:sldMk cId="3284480951" sldId="294"/>
            <ac:spMk id="167" creationId="{00000000-0000-0000-0000-000000000000}"/>
          </ac:spMkLst>
        </pc:spChg>
        <pc:spChg chg="mod">
          <ac:chgData name="Silvia Colombo" userId="cdf5343d-9518-4b48-8032-805a754f9105" providerId="ADAL" clId="{1824CDBB-63ED-4CEC-9ACD-0ADF1ACD0695}" dt="2025-01-10T08:01:16.278" v="1211"/>
          <ac:spMkLst>
            <pc:docMk/>
            <pc:sldMk cId="3284480951" sldId="294"/>
            <ac:spMk id="168" creationId="{00000000-0000-0000-0000-000000000000}"/>
          </ac:spMkLst>
        </pc:spChg>
      </pc:sldChg>
      <pc:sldChg chg="modSp mod">
        <pc:chgData name="Silvia Colombo" userId="cdf5343d-9518-4b48-8032-805a754f9105" providerId="ADAL" clId="{1824CDBB-63ED-4CEC-9ACD-0ADF1ACD0695}" dt="2025-01-10T08:01:57.611" v="1217"/>
        <pc:sldMkLst>
          <pc:docMk/>
          <pc:sldMk cId="2669022340" sldId="295"/>
        </pc:sldMkLst>
        <pc:spChg chg="mod">
          <ac:chgData name="Silvia Colombo" userId="cdf5343d-9518-4b48-8032-805a754f9105" providerId="ADAL" clId="{1824CDBB-63ED-4CEC-9ACD-0ADF1ACD0695}" dt="2025-01-09T17:24:01.456" v="1060"/>
          <ac:spMkLst>
            <pc:docMk/>
            <pc:sldMk cId="2669022340" sldId="295"/>
            <ac:spMk id="167" creationId="{00000000-0000-0000-0000-000000000000}"/>
          </ac:spMkLst>
        </pc:spChg>
        <pc:spChg chg="mod">
          <ac:chgData name="Silvia Colombo" userId="cdf5343d-9518-4b48-8032-805a754f9105" providerId="ADAL" clId="{1824CDBB-63ED-4CEC-9ACD-0ADF1ACD0695}" dt="2025-01-10T08:01:57.611" v="1217"/>
          <ac:spMkLst>
            <pc:docMk/>
            <pc:sldMk cId="2669022340" sldId="295"/>
            <ac:spMk id="168" creationId="{00000000-0000-0000-0000-000000000000}"/>
          </ac:spMkLst>
        </pc:spChg>
      </pc:sldChg>
      <pc:sldChg chg="modSp mod">
        <pc:chgData name="Silvia Colombo" userId="cdf5343d-9518-4b48-8032-805a754f9105" providerId="ADAL" clId="{1824CDBB-63ED-4CEC-9ACD-0ADF1ACD0695}" dt="2025-01-10T08:02:13.406" v="1219"/>
        <pc:sldMkLst>
          <pc:docMk/>
          <pc:sldMk cId="3178964038" sldId="296"/>
        </pc:sldMkLst>
        <pc:spChg chg="mod">
          <ac:chgData name="Silvia Colombo" userId="cdf5343d-9518-4b48-8032-805a754f9105" providerId="ADAL" clId="{1824CDBB-63ED-4CEC-9ACD-0ADF1ACD0695}" dt="2025-01-09T17:24:01.456" v="1060"/>
          <ac:spMkLst>
            <pc:docMk/>
            <pc:sldMk cId="3178964038" sldId="296"/>
            <ac:spMk id="167" creationId="{00000000-0000-0000-0000-000000000000}"/>
          </ac:spMkLst>
        </pc:spChg>
        <pc:spChg chg="mod">
          <ac:chgData name="Silvia Colombo" userId="cdf5343d-9518-4b48-8032-805a754f9105" providerId="ADAL" clId="{1824CDBB-63ED-4CEC-9ACD-0ADF1ACD0695}" dt="2025-01-10T08:02:13.406" v="1219"/>
          <ac:spMkLst>
            <pc:docMk/>
            <pc:sldMk cId="3178964038" sldId="296"/>
            <ac:spMk id="168" creationId="{00000000-0000-0000-0000-000000000000}"/>
          </ac:spMkLst>
        </pc:spChg>
      </pc:sldChg>
      <pc:sldChg chg="delSp modSp mod">
        <pc:chgData name="Silvia Colombo" userId="cdf5343d-9518-4b48-8032-805a754f9105" providerId="ADAL" clId="{1824CDBB-63ED-4CEC-9ACD-0ADF1ACD0695}" dt="2025-01-10T08:03:30.584" v="1223"/>
        <pc:sldMkLst>
          <pc:docMk/>
          <pc:sldMk cId="3574041065" sldId="297"/>
        </pc:sldMkLst>
        <pc:spChg chg="mod">
          <ac:chgData name="Silvia Colombo" userId="cdf5343d-9518-4b48-8032-805a754f9105" providerId="ADAL" clId="{1824CDBB-63ED-4CEC-9ACD-0ADF1ACD0695}" dt="2025-01-10T08:03:17.873" v="1221"/>
          <ac:spMkLst>
            <pc:docMk/>
            <pc:sldMk cId="3574041065" sldId="297"/>
            <ac:spMk id="167" creationId="{00000000-0000-0000-0000-000000000000}"/>
          </ac:spMkLst>
        </pc:spChg>
        <pc:spChg chg="mod">
          <ac:chgData name="Silvia Colombo" userId="cdf5343d-9518-4b48-8032-805a754f9105" providerId="ADAL" clId="{1824CDBB-63ED-4CEC-9ACD-0ADF1ACD0695}" dt="2025-01-10T08:03:30.584" v="1223"/>
          <ac:spMkLst>
            <pc:docMk/>
            <pc:sldMk cId="3574041065" sldId="297"/>
            <ac:spMk id="168" creationId="{00000000-0000-0000-0000-000000000000}"/>
          </ac:spMkLst>
        </pc:spChg>
      </pc:sldChg>
      <pc:sldChg chg="delSp modSp mod delAnim">
        <pc:chgData name="Silvia Colombo" userId="cdf5343d-9518-4b48-8032-805a754f9105" providerId="ADAL" clId="{1824CDBB-63ED-4CEC-9ACD-0ADF1ACD0695}" dt="2025-01-10T08:04:15.819" v="1228"/>
        <pc:sldMkLst>
          <pc:docMk/>
          <pc:sldMk cId="2230816992" sldId="298"/>
        </pc:sldMkLst>
        <pc:spChg chg="mod">
          <ac:chgData name="Silvia Colombo" userId="cdf5343d-9518-4b48-8032-805a754f9105" providerId="ADAL" clId="{1824CDBB-63ED-4CEC-9ACD-0ADF1ACD0695}" dt="2025-01-10T08:03:17.873" v="1221"/>
          <ac:spMkLst>
            <pc:docMk/>
            <pc:sldMk cId="2230816992" sldId="298"/>
            <ac:spMk id="167" creationId="{00000000-0000-0000-0000-000000000000}"/>
          </ac:spMkLst>
        </pc:spChg>
        <pc:spChg chg="mod">
          <ac:chgData name="Silvia Colombo" userId="cdf5343d-9518-4b48-8032-805a754f9105" providerId="ADAL" clId="{1824CDBB-63ED-4CEC-9ACD-0ADF1ACD0695}" dt="2025-01-10T08:04:15.819" v="1228"/>
          <ac:spMkLst>
            <pc:docMk/>
            <pc:sldMk cId="2230816992" sldId="298"/>
            <ac:spMk id="168" creationId="{00000000-0000-0000-0000-000000000000}"/>
          </ac:spMkLst>
        </pc:spChg>
      </pc:sldChg>
      <pc:sldChg chg="addSp delSp modSp mod">
        <pc:chgData name="Silvia Colombo" userId="cdf5343d-9518-4b48-8032-805a754f9105" providerId="ADAL" clId="{1824CDBB-63ED-4CEC-9ACD-0ADF1ACD0695}" dt="2025-01-10T08:05:38.548" v="1240" actId="1076"/>
        <pc:sldMkLst>
          <pc:docMk/>
          <pc:sldMk cId="2669320641" sldId="299"/>
        </pc:sldMkLst>
        <pc:spChg chg="mod">
          <ac:chgData name="Silvia Colombo" userId="cdf5343d-9518-4b48-8032-805a754f9105" providerId="ADAL" clId="{1824CDBB-63ED-4CEC-9ACD-0ADF1ACD0695}" dt="2025-01-10T08:03:17.873" v="1221"/>
          <ac:spMkLst>
            <pc:docMk/>
            <pc:sldMk cId="2669320641" sldId="299"/>
            <ac:spMk id="167" creationId="{00000000-0000-0000-0000-000000000000}"/>
          </ac:spMkLst>
        </pc:spChg>
        <pc:spChg chg="mod">
          <ac:chgData name="Silvia Colombo" userId="cdf5343d-9518-4b48-8032-805a754f9105" providerId="ADAL" clId="{1824CDBB-63ED-4CEC-9ACD-0ADF1ACD0695}" dt="2025-01-10T08:05:09.648" v="1237"/>
          <ac:spMkLst>
            <pc:docMk/>
            <pc:sldMk cId="2669320641" sldId="299"/>
            <ac:spMk id="168" creationId="{00000000-0000-0000-0000-000000000000}"/>
          </ac:spMkLst>
        </pc:spChg>
      </pc:sldChg>
      <pc:sldChg chg="addSp delSp modSp mod delAnim">
        <pc:chgData name="Silvia Colombo" userId="cdf5343d-9518-4b48-8032-805a754f9105" providerId="ADAL" clId="{1824CDBB-63ED-4CEC-9ACD-0ADF1ACD0695}" dt="2025-01-10T08:06:43.285" v="1247" actId="22"/>
        <pc:sldMkLst>
          <pc:docMk/>
          <pc:sldMk cId="3550741812" sldId="300"/>
        </pc:sldMkLst>
        <pc:spChg chg="mod">
          <ac:chgData name="Silvia Colombo" userId="cdf5343d-9518-4b48-8032-805a754f9105" providerId="ADAL" clId="{1824CDBB-63ED-4CEC-9ACD-0ADF1ACD0695}" dt="2025-01-10T08:03:17.873" v="1221"/>
          <ac:spMkLst>
            <pc:docMk/>
            <pc:sldMk cId="3550741812" sldId="300"/>
            <ac:spMk id="167" creationId="{00000000-0000-0000-0000-000000000000}"/>
          </ac:spMkLst>
        </pc:spChg>
        <pc:spChg chg="mod">
          <ac:chgData name="Silvia Colombo" userId="cdf5343d-9518-4b48-8032-805a754f9105" providerId="ADAL" clId="{1824CDBB-63ED-4CEC-9ACD-0ADF1ACD0695}" dt="2025-01-10T08:06:18.335" v="1246"/>
          <ac:spMkLst>
            <pc:docMk/>
            <pc:sldMk cId="3550741812" sldId="300"/>
            <ac:spMk id="168" creationId="{00000000-0000-0000-0000-000000000000}"/>
          </ac:spMkLst>
        </pc:spChg>
      </pc:sldChg>
      <pc:sldChg chg="addSp modSp mod delCm">
        <pc:chgData name="Silvia Colombo" userId="cdf5343d-9518-4b48-8032-805a754f9105" providerId="ADAL" clId="{1824CDBB-63ED-4CEC-9ACD-0ADF1ACD0695}" dt="2025-01-10T08:08:26.856" v="1260" actId="22"/>
        <pc:sldMkLst>
          <pc:docMk/>
          <pc:sldMk cId="2610105728" sldId="301"/>
        </pc:sldMkLst>
        <pc:spChg chg="mod">
          <ac:chgData name="Silvia Colombo" userId="cdf5343d-9518-4b48-8032-805a754f9105" providerId="ADAL" clId="{1824CDBB-63ED-4CEC-9ACD-0ADF1ACD0695}" dt="2025-01-10T08:03:17.873" v="1221"/>
          <ac:spMkLst>
            <pc:docMk/>
            <pc:sldMk cId="2610105728" sldId="301"/>
            <ac:spMk id="167" creationId="{00000000-0000-0000-0000-000000000000}"/>
          </ac:spMkLst>
        </pc:spChg>
        <pc:spChg chg="mod">
          <ac:chgData name="Silvia Colombo" userId="cdf5343d-9518-4b48-8032-805a754f9105" providerId="ADAL" clId="{1824CDBB-63ED-4CEC-9ACD-0ADF1ACD0695}" dt="2025-01-10T08:07:47.157" v="1258"/>
          <ac:spMkLst>
            <pc:docMk/>
            <pc:sldMk cId="2610105728" sldId="301"/>
            <ac:spMk id="168" creationId="{00000000-0000-0000-0000-000000000000}"/>
          </ac:spMkLst>
        </pc:spChg>
      </pc:sldChg>
      <pc:sldChg chg="addSp modSp mod">
        <pc:chgData name="Silvia Colombo" userId="cdf5343d-9518-4b48-8032-805a754f9105" providerId="ADAL" clId="{1824CDBB-63ED-4CEC-9ACD-0ADF1ACD0695}" dt="2025-01-10T08:10:18.394" v="1269" actId="1076"/>
        <pc:sldMkLst>
          <pc:docMk/>
          <pc:sldMk cId="1039741806" sldId="302"/>
        </pc:sldMkLst>
        <pc:spChg chg="mod">
          <ac:chgData name="Silvia Colombo" userId="cdf5343d-9518-4b48-8032-805a754f9105" providerId="ADAL" clId="{1824CDBB-63ED-4CEC-9ACD-0ADF1ACD0695}" dt="2025-01-10T08:03:17.873" v="1221"/>
          <ac:spMkLst>
            <pc:docMk/>
            <pc:sldMk cId="1039741806" sldId="302"/>
            <ac:spMk id="167" creationId="{00000000-0000-0000-0000-000000000000}"/>
          </ac:spMkLst>
        </pc:spChg>
        <pc:spChg chg="mod">
          <ac:chgData name="Silvia Colombo" userId="cdf5343d-9518-4b48-8032-805a754f9105" providerId="ADAL" clId="{1824CDBB-63ED-4CEC-9ACD-0ADF1ACD0695}" dt="2025-01-10T08:09:18.945" v="1265"/>
          <ac:spMkLst>
            <pc:docMk/>
            <pc:sldMk cId="1039741806" sldId="302"/>
            <ac:spMk id="168" creationId="{00000000-0000-0000-0000-000000000000}"/>
          </ac:spMkLst>
        </pc:spChg>
      </pc:sldChg>
      <pc:sldChg chg="modSp mod">
        <pc:chgData name="Silvia Colombo" userId="cdf5343d-9518-4b48-8032-805a754f9105" providerId="ADAL" clId="{1824CDBB-63ED-4CEC-9ACD-0ADF1ACD0695}" dt="2025-01-10T08:10:31.659" v="1270"/>
        <pc:sldMkLst>
          <pc:docMk/>
          <pc:sldMk cId="3169569971" sldId="303"/>
        </pc:sldMkLst>
        <pc:spChg chg="mod">
          <ac:chgData name="Silvia Colombo" userId="cdf5343d-9518-4b48-8032-805a754f9105" providerId="ADAL" clId="{1824CDBB-63ED-4CEC-9ACD-0ADF1ACD0695}" dt="2025-01-10T08:03:17.873" v="1221"/>
          <ac:spMkLst>
            <pc:docMk/>
            <pc:sldMk cId="3169569971" sldId="303"/>
            <ac:spMk id="167" creationId="{00000000-0000-0000-0000-000000000000}"/>
          </ac:spMkLst>
        </pc:spChg>
        <pc:spChg chg="mod">
          <ac:chgData name="Silvia Colombo" userId="cdf5343d-9518-4b48-8032-805a754f9105" providerId="ADAL" clId="{1824CDBB-63ED-4CEC-9ACD-0ADF1ACD0695}" dt="2025-01-10T08:10:31.659" v="1270"/>
          <ac:spMkLst>
            <pc:docMk/>
            <pc:sldMk cId="3169569971" sldId="303"/>
            <ac:spMk id="168" creationId="{00000000-0000-0000-0000-000000000000}"/>
          </ac:spMkLst>
        </pc:spChg>
      </pc:sldChg>
      <pc:sldChg chg="modSp mod">
        <pc:chgData name="Silvia Colombo" userId="cdf5343d-9518-4b48-8032-805a754f9105" providerId="ADAL" clId="{1824CDBB-63ED-4CEC-9ACD-0ADF1ACD0695}" dt="2025-01-10T08:10:44.650" v="1271"/>
        <pc:sldMkLst>
          <pc:docMk/>
          <pc:sldMk cId="2074846304" sldId="304"/>
        </pc:sldMkLst>
        <pc:spChg chg="mod">
          <ac:chgData name="Silvia Colombo" userId="cdf5343d-9518-4b48-8032-805a754f9105" providerId="ADAL" clId="{1824CDBB-63ED-4CEC-9ACD-0ADF1ACD0695}" dt="2025-01-10T08:03:17.873" v="1221"/>
          <ac:spMkLst>
            <pc:docMk/>
            <pc:sldMk cId="2074846304" sldId="304"/>
            <ac:spMk id="167" creationId="{00000000-0000-0000-0000-000000000000}"/>
          </ac:spMkLst>
        </pc:spChg>
        <pc:spChg chg="mod">
          <ac:chgData name="Silvia Colombo" userId="cdf5343d-9518-4b48-8032-805a754f9105" providerId="ADAL" clId="{1824CDBB-63ED-4CEC-9ACD-0ADF1ACD0695}" dt="2025-01-10T08:10:44.650" v="1271"/>
          <ac:spMkLst>
            <pc:docMk/>
            <pc:sldMk cId="2074846304" sldId="304"/>
            <ac:spMk id="168" creationId="{00000000-0000-0000-0000-000000000000}"/>
          </ac:spMkLst>
        </pc:spChg>
      </pc:sldChg>
      <pc:sldChg chg="addSp delSp modSp mod modAnim">
        <pc:chgData name="Silvia Colombo" userId="cdf5343d-9518-4b48-8032-805a754f9105" providerId="ADAL" clId="{1824CDBB-63ED-4CEC-9ACD-0ADF1ACD0695}" dt="2025-01-09T11:02:12.725" v="629"/>
        <pc:sldMkLst>
          <pc:docMk/>
          <pc:sldMk cId="3001247373" sldId="305"/>
        </pc:sldMkLst>
        <pc:spChg chg="mod">
          <ac:chgData name="Silvia Colombo" userId="cdf5343d-9518-4b48-8032-805a754f9105" providerId="ADAL" clId="{1824CDBB-63ED-4CEC-9ACD-0ADF1ACD0695}" dt="2025-01-08T12:19:59.534" v="385"/>
          <ac:spMkLst>
            <pc:docMk/>
            <pc:sldMk cId="3001247373" sldId="305"/>
            <ac:spMk id="167" creationId="{00000000-0000-0000-0000-000000000000}"/>
          </ac:spMkLst>
        </pc:spChg>
        <pc:spChg chg="mod">
          <ac:chgData name="Silvia Colombo" userId="cdf5343d-9518-4b48-8032-805a754f9105" providerId="ADAL" clId="{1824CDBB-63ED-4CEC-9ACD-0ADF1ACD0695}" dt="2025-01-09T10:54:35.295" v="582" actId="403"/>
          <ac:spMkLst>
            <pc:docMk/>
            <pc:sldMk cId="3001247373" sldId="305"/>
            <ac:spMk id="168" creationId="{00000000-0000-0000-0000-000000000000}"/>
          </ac:spMkLst>
        </pc:spChg>
      </pc:sldChg>
      <pc:sldChg chg="addSp delSp modSp mod modAnim">
        <pc:chgData name="Silvia Colombo" userId="cdf5343d-9518-4b48-8032-805a754f9105" providerId="ADAL" clId="{1824CDBB-63ED-4CEC-9ACD-0ADF1ACD0695}" dt="2025-01-09T17:06:28.188" v="1009"/>
        <pc:sldMkLst>
          <pc:docMk/>
          <pc:sldMk cId="3951396816" sldId="306"/>
        </pc:sldMkLst>
        <pc:spChg chg="mod">
          <ac:chgData name="Silvia Colombo" userId="cdf5343d-9518-4b48-8032-805a754f9105" providerId="ADAL" clId="{1824CDBB-63ED-4CEC-9ACD-0ADF1ACD0695}" dt="2025-01-08T12:19:59.534" v="385"/>
          <ac:spMkLst>
            <pc:docMk/>
            <pc:sldMk cId="3951396816" sldId="306"/>
            <ac:spMk id="167" creationId="{00000000-0000-0000-0000-000000000000}"/>
          </ac:spMkLst>
        </pc:spChg>
        <pc:spChg chg="mod">
          <ac:chgData name="Silvia Colombo" userId="cdf5343d-9518-4b48-8032-805a754f9105" providerId="ADAL" clId="{1824CDBB-63ED-4CEC-9ACD-0ADF1ACD0695}" dt="2025-01-09T17:02:40.329" v="979" actId="403"/>
          <ac:spMkLst>
            <pc:docMk/>
            <pc:sldMk cId="3951396816" sldId="306"/>
            <ac:spMk id="168" creationId="{00000000-0000-0000-0000-000000000000}"/>
          </ac:spMkLst>
        </pc:spChg>
      </pc:sldChg>
      <pc:sldChg chg="modSp mod">
        <pc:chgData name="Silvia Colombo" userId="cdf5343d-9518-4b48-8032-805a754f9105" providerId="ADAL" clId="{1824CDBB-63ED-4CEC-9ACD-0ADF1ACD0695}" dt="2025-01-08T12:11:04.107" v="384"/>
        <pc:sldMkLst>
          <pc:docMk/>
          <pc:sldMk cId="1901277318" sldId="307"/>
        </pc:sldMkLst>
      </pc:sldChg>
      <pc:sldChg chg="modSp mod">
        <pc:chgData name="Silvia Colombo" userId="cdf5343d-9518-4b48-8032-805a754f9105" providerId="ADAL" clId="{1824CDBB-63ED-4CEC-9ACD-0ADF1ACD0695}" dt="2025-01-09T17:08:22.694" v="1053" actId="255"/>
        <pc:sldMkLst>
          <pc:docMk/>
          <pc:sldMk cId="279720884" sldId="308"/>
        </pc:sldMkLst>
        <pc:spChg chg="mod">
          <ac:chgData name="Silvia Colombo" userId="cdf5343d-9518-4b48-8032-805a754f9105" providerId="ADAL" clId="{1824CDBB-63ED-4CEC-9ACD-0ADF1ACD0695}" dt="2025-01-08T12:19:59.534" v="385"/>
          <ac:spMkLst>
            <pc:docMk/>
            <pc:sldMk cId="279720884" sldId="308"/>
            <ac:spMk id="167" creationId="{00000000-0000-0000-0000-000000000000}"/>
          </ac:spMkLst>
        </pc:spChg>
        <pc:spChg chg="mod">
          <ac:chgData name="Silvia Colombo" userId="cdf5343d-9518-4b48-8032-805a754f9105" providerId="ADAL" clId="{1824CDBB-63ED-4CEC-9ACD-0ADF1ACD0695}" dt="2025-01-09T17:08:22.694" v="1053" actId="255"/>
          <ac:spMkLst>
            <pc:docMk/>
            <pc:sldMk cId="279720884" sldId="308"/>
            <ac:spMk id="168" creationId="{00000000-0000-0000-0000-000000000000}"/>
          </ac:spMkLst>
        </pc:spChg>
      </pc:sldChg>
      <pc:sldChg chg="modSp mod">
        <pc:chgData name="Silvia Colombo" userId="cdf5343d-9518-4b48-8032-805a754f9105" providerId="ADAL" clId="{1824CDBB-63ED-4CEC-9ACD-0ADF1ACD0695}" dt="2025-01-08T06:52:34.940" v="9"/>
        <pc:sldMkLst>
          <pc:docMk/>
          <pc:sldMk cId="998801078" sldId="309"/>
        </pc:sldMkLst>
        <pc:spChg chg="mod">
          <ac:chgData name="Silvia Colombo" userId="cdf5343d-9518-4b48-8032-805a754f9105" providerId="ADAL" clId="{1824CDBB-63ED-4CEC-9ACD-0ADF1ACD0695}" dt="2025-01-08T06:51:50.129" v="3" actId="20577"/>
          <ac:spMkLst>
            <pc:docMk/>
            <pc:sldMk cId="998801078" sldId="309"/>
            <ac:spMk id="2" creationId="{48F41D3A-296D-75FB-88E4-B253A9E88EE1}"/>
          </ac:spMkLst>
        </pc:spChg>
        <pc:spChg chg="mod">
          <ac:chgData name="Silvia Colombo" userId="cdf5343d-9518-4b48-8032-805a754f9105" providerId="ADAL" clId="{1824CDBB-63ED-4CEC-9ACD-0ADF1ACD0695}" dt="2025-01-08T06:52:34.940" v="9"/>
          <ac:spMkLst>
            <pc:docMk/>
            <pc:sldMk cId="998801078" sldId="309"/>
            <ac:spMk id="3" creationId="{D9EE0581-B869-C9AC-032A-CE5562E6774F}"/>
          </ac:spMkLst>
        </pc:spChg>
      </pc:sldChg>
    </pc:docChg>
  </pc:docChgLst>
  <pc:docChgLst>
    <pc:chgData name="Silvia Colombo" userId="S::cenv1075@ox.ac.uk::cdf5343d-9518-4b48-8032-805a754f9105" providerId="AD" clId="Web-{ECF498DC-543F-863A-4B1E-9A8A44255DE7}"/>
    <pc:docChg chg="addSld modSld">
      <pc:chgData name="Silvia Colombo" userId="S::cenv1075@ox.ac.uk::cdf5343d-9518-4b48-8032-805a754f9105" providerId="AD" clId="Web-{ECF498DC-543F-863A-4B1E-9A8A44255DE7}" dt="2025-02-14T16:12:01.991" v="148" actId="20577"/>
      <pc:docMkLst>
        <pc:docMk/>
      </pc:docMkLst>
      <pc:sldChg chg="modSp add replId">
        <pc:chgData name="Silvia Colombo" userId="S::cenv1075@ox.ac.uk::cdf5343d-9518-4b48-8032-805a754f9105" providerId="AD" clId="Web-{ECF498DC-543F-863A-4B1E-9A8A44255DE7}" dt="2025-02-14T16:12:01.991" v="148" actId="20577"/>
        <pc:sldMkLst>
          <pc:docMk/>
          <pc:sldMk cId="687946692" sldId="311"/>
        </pc:sldMkLst>
        <pc:spChg chg="mod">
          <ac:chgData name="Silvia Colombo" userId="S::cenv1075@ox.ac.uk::cdf5343d-9518-4b48-8032-805a754f9105" providerId="AD" clId="Web-{ECF498DC-543F-863A-4B1E-9A8A44255DE7}" dt="2025-02-14T16:12:01.991" v="148" actId="20577"/>
          <ac:spMkLst>
            <pc:docMk/>
            <pc:sldMk cId="687946692" sldId="311"/>
            <ac:spMk id="167" creationId="{1735228C-7B50-FAD9-E1DC-A382359E6A2E}"/>
          </ac:spMkLst>
        </pc:spChg>
        <pc:spChg chg="mod">
          <ac:chgData name="Silvia Colombo" userId="S::cenv1075@ox.ac.uk::cdf5343d-9518-4b48-8032-805a754f9105" providerId="AD" clId="Web-{ECF498DC-543F-863A-4B1E-9A8A44255DE7}" dt="2025-02-14T16:11:34.552" v="142" actId="20577"/>
          <ac:spMkLst>
            <pc:docMk/>
            <pc:sldMk cId="687946692" sldId="311"/>
            <ac:spMk id="168" creationId="{5A8F3E70-41B8-7EA5-73D4-4DAEB6A5F5E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a:t>
            </a:fld>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a:p>
        </p:txBody>
      </p:sp>
    </p:spTree>
    <p:extLst>
      <p:ext uri="{BB962C8B-B14F-4D97-AF65-F5344CB8AC3E}">
        <p14:creationId xmlns:p14="http://schemas.microsoft.com/office/powerpoint/2010/main" val="346311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11</a:t>
            </a:fld>
            <a:endParaRPr/>
          </a:p>
        </p:txBody>
      </p:sp>
    </p:spTree>
    <p:extLst>
      <p:ext uri="{BB962C8B-B14F-4D97-AF65-F5344CB8AC3E}">
        <p14:creationId xmlns:p14="http://schemas.microsoft.com/office/powerpoint/2010/main" val="238075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a:p>
        </p:txBody>
      </p:sp>
    </p:spTree>
    <p:extLst>
      <p:ext uri="{BB962C8B-B14F-4D97-AF65-F5344CB8AC3E}">
        <p14:creationId xmlns:p14="http://schemas.microsoft.com/office/powerpoint/2010/main" val="6692153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dirty="0"/>
          </a:p>
        </p:txBody>
      </p:sp>
    </p:spTree>
    <p:extLst>
      <p:ext uri="{BB962C8B-B14F-4D97-AF65-F5344CB8AC3E}">
        <p14:creationId xmlns:p14="http://schemas.microsoft.com/office/powerpoint/2010/main" val="763199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14</a:t>
            </a:fld>
            <a:endParaRPr/>
          </a:p>
        </p:txBody>
      </p:sp>
    </p:spTree>
    <p:extLst>
      <p:ext uri="{BB962C8B-B14F-4D97-AF65-F5344CB8AC3E}">
        <p14:creationId xmlns:p14="http://schemas.microsoft.com/office/powerpoint/2010/main" val="28940416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15</a:t>
            </a:fld>
            <a:endParaRPr/>
          </a:p>
        </p:txBody>
      </p:sp>
    </p:spTree>
    <p:extLst>
      <p:ext uri="{BB962C8B-B14F-4D97-AF65-F5344CB8AC3E}">
        <p14:creationId xmlns:p14="http://schemas.microsoft.com/office/powerpoint/2010/main" val="28552639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40092245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17</a:t>
            </a:fld>
            <a:endParaRPr/>
          </a:p>
        </p:txBody>
      </p:sp>
    </p:spTree>
    <p:extLst>
      <p:ext uri="{BB962C8B-B14F-4D97-AF65-F5344CB8AC3E}">
        <p14:creationId xmlns:p14="http://schemas.microsoft.com/office/powerpoint/2010/main" val="2929537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18</a:t>
            </a:fld>
            <a:endParaRPr/>
          </a:p>
        </p:txBody>
      </p:sp>
    </p:spTree>
    <p:extLst>
      <p:ext uri="{BB962C8B-B14F-4D97-AF65-F5344CB8AC3E}">
        <p14:creationId xmlns:p14="http://schemas.microsoft.com/office/powerpoint/2010/main" val="10030163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19</a:t>
            </a:fld>
            <a:endParaRPr/>
          </a:p>
        </p:txBody>
      </p:sp>
    </p:spTree>
    <p:extLst>
      <p:ext uri="{BB962C8B-B14F-4D97-AF65-F5344CB8AC3E}">
        <p14:creationId xmlns:p14="http://schemas.microsoft.com/office/powerpoint/2010/main" val="1941889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1910D9CD-195B-3B51-9301-FD44DC718BA0}"/>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98F512FF-F26F-E596-8258-F30AE347D1A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0A3C4A45-FE11-CA18-0EB4-0D8C6248E69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3945AD8C-D803-B433-FE68-44833C9EF94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dirty="0"/>
          </a:p>
        </p:txBody>
      </p:sp>
    </p:spTree>
    <p:extLst>
      <p:ext uri="{BB962C8B-B14F-4D97-AF65-F5344CB8AC3E}">
        <p14:creationId xmlns:p14="http://schemas.microsoft.com/office/powerpoint/2010/main" val="25815858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a:r>
              <a:rPr lang="en-GB" b="0" i="0" dirty="0">
                <a:solidFill>
                  <a:srgbClr val="444444"/>
                </a:solidFill>
                <a:effectLst/>
                <a:latin typeface="Open Sans" panose="020B0606030504020204" pitchFamily="34" charset="0"/>
              </a:rPr>
              <a:t>There are now several open-source hazard products at global scales which are being used widely for vulnerability and risk analysis. A few resources include:</a:t>
            </a:r>
          </a:p>
          <a:p>
            <a:pPr algn="l">
              <a:buFont typeface="Arial" panose="020B0604020202020204" pitchFamily="34" charset="0"/>
              <a:buChar char="•"/>
            </a:pPr>
            <a:r>
              <a:rPr lang="en-GB" b="0" i="0" dirty="0">
                <a:solidFill>
                  <a:srgbClr val="444444"/>
                </a:solidFill>
                <a:effectLst/>
                <a:latin typeface="Open Sans" panose="020B0606030504020204" pitchFamily="34" charset="0"/>
              </a:rPr>
              <a:t>Global river and coastal flood maps: Historical and future hazard maps at different return periods (2, 5, 1, 25, 50, 10, 250, 500, 100 years). All data is available at a 30 arc-seconds resolution (~1km at equator) (</a:t>
            </a:r>
            <a:r>
              <a:rPr lang="en-GB" b="0" i="0" dirty="0" err="1">
                <a:solidFill>
                  <a:srgbClr val="444444"/>
                </a:solidFill>
                <a:effectLst/>
                <a:latin typeface="Open Sans" panose="020B0606030504020204" pitchFamily="34" charset="0"/>
              </a:rPr>
              <a:t>Gassert</a:t>
            </a:r>
            <a:r>
              <a:rPr lang="en-GB" b="0" i="0" dirty="0">
                <a:solidFill>
                  <a:srgbClr val="444444"/>
                </a:solidFill>
                <a:effectLst/>
                <a:latin typeface="Open Sans" panose="020B0606030504020204" pitchFamily="34" charset="0"/>
              </a:rPr>
              <a:t> et al. 2015).</a:t>
            </a:r>
          </a:p>
          <a:p>
            <a:pPr algn="l">
              <a:buFont typeface="Arial" panose="020B0604020202020204" pitchFamily="34" charset="0"/>
              <a:buChar char="•"/>
            </a:pPr>
            <a:r>
              <a:rPr lang="en-GB" b="0" i="0" dirty="0">
                <a:solidFill>
                  <a:srgbClr val="444444"/>
                </a:solidFill>
                <a:effectLst/>
                <a:latin typeface="Open Sans" panose="020B0606030504020204" pitchFamily="34" charset="0"/>
              </a:rPr>
              <a:t>Global hazard maps for earthquakes for different return periods (250, 475, 975, 1500, 2475 years) both Peak Ground Acceleration and spectral acceleration. Data is available at 0.072 degrees (~8km at equator).</a:t>
            </a:r>
          </a:p>
          <a:p>
            <a:pPr algn="l">
              <a:buFont typeface="Arial" panose="020B0604020202020204" pitchFamily="34" charset="0"/>
              <a:buChar char="•"/>
            </a:pPr>
            <a:r>
              <a:rPr lang="en-GB" b="0" i="0" dirty="0">
                <a:solidFill>
                  <a:srgbClr val="444444"/>
                </a:solidFill>
                <a:effectLst/>
                <a:latin typeface="Open Sans" panose="020B0606030504020204" pitchFamily="34" charset="0"/>
              </a:rPr>
              <a:t>Global dataset of 1,000 synthetic tropical cyclones paths with cyclone characteristics (e.g., wind speed, pressure) on a global scale. Wind speed probabilities are derived globally (1 metre, 1 minutes sustained speed) for different return periods (1 to 1,000 years) at 1km resolution (</a:t>
            </a:r>
            <a:r>
              <a:rPr lang="en-GB" b="0" i="0" dirty="0" err="1">
                <a:solidFill>
                  <a:srgbClr val="444444"/>
                </a:solidFill>
                <a:effectLst/>
                <a:latin typeface="Open Sans" panose="020B0606030504020204" pitchFamily="34" charset="0"/>
              </a:rPr>
              <a:t>Bloemendaal</a:t>
            </a:r>
            <a:r>
              <a:rPr lang="en-GB" b="0" i="0" dirty="0">
                <a:solidFill>
                  <a:srgbClr val="444444"/>
                </a:solidFill>
                <a:effectLst/>
                <a:latin typeface="Open Sans" panose="020B0606030504020204" pitchFamily="34" charset="0"/>
              </a:rPr>
              <a:t> et al. 2019).</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20</a:t>
            </a:fld>
            <a:endParaRPr/>
          </a:p>
        </p:txBody>
      </p:sp>
    </p:spTree>
    <p:extLst>
      <p:ext uri="{BB962C8B-B14F-4D97-AF65-F5344CB8AC3E}">
        <p14:creationId xmlns:p14="http://schemas.microsoft.com/office/powerpoint/2010/main" val="20142914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21</a:t>
            </a:fld>
            <a:endParaRPr/>
          </a:p>
        </p:txBody>
      </p:sp>
    </p:spTree>
    <p:extLst>
      <p:ext uri="{BB962C8B-B14F-4D97-AF65-F5344CB8AC3E}">
        <p14:creationId xmlns:p14="http://schemas.microsoft.com/office/powerpoint/2010/main" val="32459161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22</a:t>
            </a:fld>
            <a:endParaRPr/>
          </a:p>
        </p:txBody>
      </p:sp>
    </p:spTree>
    <p:extLst>
      <p:ext uri="{BB962C8B-B14F-4D97-AF65-F5344CB8AC3E}">
        <p14:creationId xmlns:p14="http://schemas.microsoft.com/office/powerpoint/2010/main" val="13609289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23</a:t>
            </a:fld>
            <a:endParaRPr/>
          </a:p>
        </p:txBody>
      </p:sp>
    </p:spTree>
    <p:extLst>
      <p:ext uri="{BB962C8B-B14F-4D97-AF65-F5344CB8AC3E}">
        <p14:creationId xmlns:p14="http://schemas.microsoft.com/office/powerpoint/2010/main" val="1647203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24</a:t>
            </a:fld>
            <a:endParaRPr/>
          </a:p>
        </p:txBody>
      </p:sp>
    </p:spTree>
    <p:extLst>
      <p:ext uri="{BB962C8B-B14F-4D97-AF65-F5344CB8AC3E}">
        <p14:creationId xmlns:p14="http://schemas.microsoft.com/office/powerpoint/2010/main" val="8180913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25</a:t>
            </a:fld>
            <a:endParaRPr/>
          </a:p>
        </p:txBody>
      </p:sp>
    </p:spTree>
    <p:extLst>
      <p:ext uri="{BB962C8B-B14F-4D97-AF65-F5344CB8AC3E}">
        <p14:creationId xmlns:p14="http://schemas.microsoft.com/office/powerpoint/2010/main" val="41273068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26</a:t>
            </a:fld>
            <a:endParaRPr/>
          </a:p>
        </p:txBody>
      </p:sp>
    </p:spTree>
    <p:extLst>
      <p:ext uri="{BB962C8B-B14F-4D97-AF65-F5344CB8AC3E}">
        <p14:creationId xmlns:p14="http://schemas.microsoft.com/office/powerpoint/2010/main" val="16276279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27</a:t>
            </a:fld>
            <a:endParaRPr/>
          </a:p>
        </p:txBody>
      </p:sp>
    </p:spTree>
    <p:extLst>
      <p:ext uri="{BB962C8B-B14F-4D97-AF65-F5344CB8AC3E}">
        <p14:creationId xmlns:p14="http://schemas.microsoft.com/office/powerpoint/2010/main" val="3727329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28</a:t>
            </a:fld>
            <a:endParaRPr/>
          </a:p>
        </p:txBody>
      </p:sp>
    </p:spTree>
    <p:extLst>
      <p:ext uri="{BB962C8B-B14F-4D97-AF65-F5344CB8AC3E}">
        <p14:creationId xmlns:p14="http://schemas.microsoft.com/office/powerpoint/2010/main" val="6542919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29</a:t>
            </a:fld>
            <a:endParaRPr/>
          </a:p>
        </p:txBody>
      </p:sp>
    </p:spTree>
    <p:extLst>
      <p:ext uri="{BB962C8B-B14F-4D97-AF65-F5344CB8AC3E}">
        <p14:creationId xmlns:p14="http://schemas.microsoft.com/office/powerpoint/2010/main" val="2470561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dirty="0"/>
          </a:p>
        </p:txBody>
      </p:sp>
    </p:spTree>
    <p:extLst>
      <p:ext uri="{BB962C8B-B14F-4D97-AF65-F5344CB8AC3E}">
        <p14:creationId xmlns:p14="http://schemas.microsoft.com/office/powerpoint/2010/main" val="40997163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30</a:t>
            </a:fld>
            <a:endParaRPr/>
          </a:p>
        </p:txBody>
      </p:sp>
    </p:spTree>
    <p:extLst>
      <p:ext uri="{BB962C8B-B14F-4D97-AF65-F5344CB8AC3E}">
        <p14:creationId xmlns:p14="http://schemas.microsoft.com/office/powerpoint/2010/main" val="4203344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31</a:t>
            </a:fld>
            <a:endParaRPr/>
          </a:p>
        </p:txBody>
      </p:sp>
    </p:spTree>
    <p:extLst>
      <p:ext uri="{BB962C8B-B14F-4D97-AF65-F5344CB8AC3E}">
        <p14:creationId xmlns:p14="http://schemas.microsoft.com/office/powerpoint/2010/main" val="42665260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32</a:t>
            </a:fld>
            <a:endParaRPr/>
          </a:p>
        </p:txBody>
      </p:sp>
    </p:spTree>
    <p:extLst>
      <p:ext uri="{BB962C8B-B14F-4D97-AF65-F5344CB8AC3E}">
        <p14:creationId xmlns:p14="http://schemas.microsoft.com/office/powerpoint/2010/main" val="40152598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33</a:t>
            </a:fld>
            <a:endParaRPr/>
          </a:p>
        </p:txBody>
      </p:sp>
    </p:spTree>
    <p:extLst>
      <p:ext uri="{BB962C8B-B14F-4D97-AF65-F5344CB8AC3E}">
        <p14:creationId xmlns:p14="http://schemas.microsoft.com/office/powerpoint/2010/main" val="4012119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a:t>
            </a:fld>
            <a:endParaRPr/>
          </a:p>
        </p:txBody>
      </p:sp>
    </p:spTree>
    <p:extLst>
      <p:ext uri="{BB962C8B-B14F-4D97-AF65-F5344CB8AC3E}">
        <p14:creationId xmlns:p14="http://schemas.microsoft.com/office/powerpoint/2010/main" val="2099149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5</a:t>
            </a:fld>
            <a:endParaRPr/>
          </a:p>
        </p:txBody>
      </p:sp>
    </p:spTree>
    <p:extLst>
      <p:ext uri="{BB962C8B-B14F-4D97-AF65-F5344CB8AC3E}">
        <p14:creationId xmlns:p14="http://schemas.microsoft.com/office/powerpoint/2010/main" val="3352002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6</a:t>
            </a:fld>
            <a:endParaRPr/>
          </a:p>
        </p:txBody>
      </p:sp>
    </p:spTree>
    <p:extLst>
      <p:ext uri="{BB962C8B-B14F-4D97-AF65-F5344CB8AC3E}">
        <p14:creationId xmlns:p14="http://schemas.microsoft.com/office/powerpoint/2010/main" val="276515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7</a:t>
            </a:fld>
            <a:endParaRPr dirty="0"/>
          </a:p>
        </p:txBody>
      </p:sp>
    </p:spTree>
    <p:extLst>
      <p:ext uri="{BB962C8B-B14F-4D97-AF65-F5344CB8AC3E}">
        <p14:creationId xmlns:p14="http://schemas.microsoft.com/office/powerpoint/2010/main" val="6929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8</a:t>
            </a:fld>
            <a:endParaRPr dirty="0"/>
          </a:p>
        </p:txBody>
      </p:sp>
    </p:spTree>
    <p:extLst>
      <p:ext uri="{BB962C8B-B14F-4D97-AF65-F5344CB8AC3E}">
        <p14:creationId xmlns:p14="http://schemas.microsoft.com/office/powerpoint/2010/main" val="3572595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9</a:t>
            </a:fld>
            <a:endParaRPr/>
          </a:p>
        </p:txBody>
      </p:sp>
    </p:spTree>
    <p:extLst>
      <p:ext uri="{BB962C8B-B14F-4D97-AF65-F5344CB8AC3E}">
        <p14:creationId xmlns:p14="http://schemas.microsoft.com/office/powerpoint/2010/main" val="4091274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1"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06053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991416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userDrawn="1">
  <p:cSld name="OBJEC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00000000-1234-1234-1234-123412341234}" type="slidenum">
              <a:rPr lang="sv-SE" smtClean="0"/>
              <a:pPr/>
              <a:t>‹#›</a:t>
            </a:fld>
            <a:endParaRPr lang="sv-SE" dirty="0"/>
          </a:p>
        </p:txBody>
      </p:sp>
      <p:pic>
        <p:nvPicPr>
          <p:cNvPr id="4" name="Picture 3">
            <a:extLst>
              <a:ext uri="{FF2B5EF4-FFF2-40B4-BE49-F238E27FC236}">
                <a16:creationId xmlns:a16="http://schemas.microsoft.com/office/drawing/2014/main" id="{23D03772-EAFD-A016-312C-C6F5AB20048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3436692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7"/>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708763"/>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cSld>
  <p:clrMap bg1="lt1" tx1="dk1" bg2="dk2" tx2="lt2" accent1="accent1" accent2="accent2" accent3="accent3" accent4="accent4" accent5="accent5" accent6="accent6" hlink="hlink" folHlink="folHlink"/>
  <p:sldLayoutIdLst>
    <p:sldLayoutId id="2147483649" r:id="rId1"/>
    <p:sldLayoutId id="2147483667" r:id="rId2"/>
    <p:sldLayoutId id="2147483660" r:id="rId3"/>
    <p:sldLayoutId id="2147483651" r:id="rId4"/>
    <p:sldLayoutId id="2147483662"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hyperlink" Target="../sdgs.un.org" TargetMode="External"/><Relationship Id="rId4" Type="http://schemas.openxmlformats.org/officeDocument/2006/relationships/image" Target="../media/image6.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hyperlink" Target="https://doi.org/10.3390/su5104124" TargetMode="External"/><Relationship Id="rId13" Type="http://schemas.openxmlformats.org/officeDocument/2006/relationships/hyperlink" Target="https://doi.org/10.1038/s41893-019-0256-8" TargetMode="External"/><Relationship Id="rId3" Type="http://schemas.openxmlformats.org/officeDocument/2006/relationships/hyperlink" Target="https://doi.org/10.1038/s41893-019-0334-y" TargetMode="External"/><Relationship Id="rId7" Type="http://schemas.openxmlformats.org/officeDocument/2006/relationships/hyperlink" Target="https://doi.org/10.1002/sd.1582" TargetMode="External"/><Relationship Id="rId12" Type="http://schemas.openxmlformats.org/officeDocument/2006/relationships/hyperlink" Target="https://doi.org/10.1038/s41467-020-15414-6" TargetMode="External"/><Relationship Id="rId2" Type="http://schemas.openxmlformats.org/officeDocument/2006/relationships/notesSlide" Target="../notesSlides/notesSlide17.xml"/><Relationship Id="rId16" Type="http://schemas.openxmlformats.org/officeDocument/2006/relationships/hyperlink" Target="https://doi.org/10.1353/sais.2014.0022" TargetMode="External"/><Relationship Id="rId1" Type="http://schemas.openxmlformats.org/officeDocument/2006/relationships/slideLayout" Target="../slideLayouts/slideLayout4.xml"/><Relationship Id="rId6" Type="http://schemas.openxmlformats.org/officeDocument/2006/relationships/hyperlink" Target="https://doi.org/10.1016/j.desal.2008.05.095" TargetMode="External"/><Relationship Id="rId11" Type="http://schemas.openxmlformats.org/officeDocument/2006/relationships/hyperlink" Target="https://www.reuters.com/article/us-global-infrastructure-report-idUSKBN1AA1A3" TargetMode="External"/><Relationship Id="rId5" Type="http://schemas.openxmlformats.org/officeDocument/2006/relationships/hyperlink" Target="https://publications.iadb.org/publications/english/document/What/is/Sustainable/Infrastructure/A/Framework/to/Guide/Sustainability/Across/the/Project/Cycle.pdf" TargetMode="External"/><Relationship Id="rId15" Type="http://schemas.openxmlformats.org/officeDocument/2006/relationships/hyperlink" Target="https://doi.org/10.1080/07488008808408783" TargetMode="External"/><Relationship Id="rId10" Type="http://schemas.openxmlformats.org/officeDocument/2006/relationships/hyperlink" Target="https://doi.org/10.1007/s11625-018-0627-5" TargetMode="External"/><Relationship Id="rId4" Type="http://schemas.openxmlformats.org/officeDocument/2006/relationships/hyperlink" Target="https://outlook.gihub.org/" TargetMode="External"/><Relationship Id="rId9" Type="http://schemas.openxmlformats.org/officeDocument/2006/relationships/hyperlink" Target="http://www.oecd.org/futures/infrastructureto2030/infrastructureto2030volume2mappingpolicyforelectricitywaterandtransport.htm" TargetMode="External"/><Relationship Id="rId14" Type="http://schemas.openxmlformats.org/officeDocument/2006/relationships/hyperlink" Target="https://unfccc.int/resource/annualreport/"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s://doi.org/10.1029/2020ef001699"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hyperlink" Target="https://doi.org/10.1038/s41893-019-0256-8" TargetMode="External"/><Relationship Id="rId5" Type="http://schemas.openxmlformats.org/officeDocument/2006/relationships/hyperlink" Target="https://doi.org/10.1016/j.jclepro.2015.08.079" TargetMode="External"/><Relationship Id="rId4" Type="http://schemas.openxmlformats.org/officeDocument/2006/relationships/hyperlink" Target="https://doi.org/10.1016/j.enpol.2009.08.054"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hyperlink" Target="https://doi.org/10.5281/zenodo.14871989"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hyperlink" Target="https://content.unops.org/publications/Saint-Lucia-National-Infrastructure-Assessment.pdf" TargetMode="External"/><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hyperlink" Target="https://www.itrc.org.uk/" TargetMode="External"/><Relationship Id="rId4" Type="http://schemas.openxmlformats.org/officeDocument/2006/relationships/hyperlink" Target="https://doi.org/10.1029/2020ef001699"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p:txBody>
          <a:bodyPr/>
          <a:lstStyle/>
          <a:p>
            <a:r>
              <a:rPr lang="en-GB" dirty="0"/>
              <a:t>Lecture 1: Infrastructure for sustainable development</a:t>
            </a:r>
            <a:br>
              <a:rPr lang="en-GB" dirty="0"/>
            </a:br>
            <a:br>
              <a:rPr lang="en-US" dirty="0"/>
            </a:br>
            <a:endParaRPr lang="en-US" dirty="0"/>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p:txBody>
          <a:bodyPr/>
          <a:lstStyle/>
          <a:p>
            <a:r>
              <a:rPr lang="en-GB" dirty="0"/>
              <a:t> Dan </a:t>
            </a:r>
            <a:r>
              <a:rPr lang="en-GB" dirty="0" err="1"/>
              <a:t>Adshead</a:t>
            </a:r>
            <a:r>
              <a:rPr lang="en-GB" dirty="0"/>
              <a:t> and Amelie </a:t>
            </a:r>
            <a:r>
              <a:rPr lang="en-GB" dirty="0" err="1"/>
              <a:t>Paszkowski</a:t>
            </a:r>
            <a:r>
              <a:rPr lang="en-GB" dirty="0"/>
              <a:t>, Oxford University</a:t>
            </a:r>
            <a:endParaRPr lang="en-US" dirty="0"/>
          </a:p>
        </p:txBody>
      </p:sp>
    </p:spTree>
    <p:extLst>
      <p:ext uri="{BB962C8B-B14F-4D97-AF65-F5344CB8AC3E}">
        <p14:creationId xmlns:p14="http://schemas.microsoft.com/office/powerpoint/2010/main" val="998801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1.2 </a:t>
            </a:r>
            <a:r>
              <a:rPr lang="en-GB" sz="2800" dirty="0">
                <a:solidFill>
                  <a:srgbClr val="C00000"/>
                </a:solidFill>
              </a:rPr>
              <a:t>Sustainable development, the global agendas, and infrastructure</a:t>
            </a:r>
            <a:endParaRPr lang="sv-SE" sz="2800" dirty="0">
              <a:solidFill>
                <a:srgbClr val="C00000"/>
              </a:solidFill>
            </a:endParaRPr>
          </a:p>
        </p:txBody>
      </p:sp>
      <p:sp>
        <p:nvSpPr>
          <p:cNvPr id="168" name="Google Shape;168;p13"/>
          <p:cNvSpPr txBox="1">
            <a:spLocks noGrp="1"/>
          </p:cNvSpPr>
          <p:nvPr>
            <p:ph type="body" idx="4294967295"/>
          </p:nvPr>
        </p:nvSpPr>
        <p:spPr>
          <a:xfrm>
            <a:off x="838200" y="1231900"/>
            <a:ext cx="52578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285750" indent="-285750" algn="l">
              <a:buSzPct val="120000"/>
              <a:buFont typeface="Arial" panose="020B0604020202020204" pitchFamily="34" charset="0"/>
              <a:buChar char="•"/>
            </a:pPr>
            <a:r>
              <a:rPr lang="en-GB" sz="2000" b="0" i="0" dirty="0">
                <a:solidFill>
                  <a:schemeClr val="tx1"/>
                </a:solidFill>
                <a:effectLst/>
                <a:latin typeface="+mn-lt"/>
              </a:rPr>
              <a:t>Describe the concept of sustainable development and how it frames the major global development agendas</a:t>
            </a:r>
          </a:p>
          <a:p>
            <a:pPr marL="285750" indent="-285750" algn="l">
              <a:buSzPct val="120000"/>
              <a:buFont typeface="Arial" panose="020B0604020202020204" pitchFamily="34" charset="0"/>
              <a:buChar char="•"/>
            </a:pPr>
            <a:endParaRPr lang="en-GB" sz="2000" b="0" i="0" dirty="0">
              <a:solidFill>
                <a:schemeClr val="tx1"/>
              </a:solidFill>
              <a:effectLst/>
              <a:latin typeface="+mn-lt"/>
            </a:endParaRPr>
          </a:p>
          <a:p>
            <a:pPr marL="285750" indent="-285750" algn="l">
              <a:buSzPct val="120000"/>
              <a:buFont typeface="Arial" panose="020B0604020202020204" pitchFamily="34" charset="0"/>
              <a:buChar char="•"/>
            </a:pPr>
            <a:r>
              <a:rPr lang="en-GB" sz="2000" b="0" i="0" dirty="0">
                <a:solidFill>
                  <a:schemeClr val="tx1"/>
                </a:solidFill>
                <a:effectLst/>
                <a:latin typeface="+mn-lt"/>
              </a:rPr>
              <a:t>Identify the general principles of the Sustainable Development Goals and the Paris Agreement</a:t>
            </a:r>
          </a:p>
          <a:p>
            <a:pPr marL="342900" lvl="0" indent="-342900" algn="l" rtl="0">
              <a:lnSpc>
                <a:spcPct val="90000"/>
              </a:lnSpc>
              <a:spcBef>
                <a:spcPts val="0"/>
              </a:spcBef>
              <a:spcAft>
                <a:spcPts val="0"/>
              </a:spcAft>
              <a:buClr>
                <a:schemeClr val="dk1"/>
              </a:buClr>
              <a:buSzPts val="2800"/>
              <a:buFont typeface="Arial" panose="020B0604020202020204" pitchFamily="34" charset="0"/>
              <a:buChar char="•"/>
            </a:pPr>
            <a:endParaRPr lang="en-GB" sz="2000" dirty="0">
              <a:solidFill>
                <a:schemeClr val="tx1"/>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10</a:t>
            </a:fld>
            <a:endParaRPr lang="sv-SE" sz="1000" b="1" dirty="0">
              <a:solidFill>
                <a:schemeClr val="bg1"/>
              </a:solidFill>
            </a:endParaRPr>
          </a:p>
        </p:txBody>
      </p:sp>
      <p:pic>
        <p:nvPicPr>
          <p:cNvPr id="4" name="Graphic 3">
            <a:extLst>
              <a:ext uri="{FF2B5EF4-FFF2-40B4-BE49-F238E27FC236}">
                <a16:creationId xmlns:a16="http://schemas.microsoft.com/office/drawing/2014/main" id="{C412C4D1-AE4E-478B-8D25-C1D3627FD5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90964" y="1619955"/>
            <a:ext cx="4078317" cy="3260349"/>
          </a:xfrm>
          <a:prstGeom prst="rect">
            <a:avLst/>
          </a:prstGeom>
        </p:spPr>
      </p:pic>
      <p:sp>
        <p:nvSpPr>
          <p:cNvPr id="9" name="TextBox 8">
            <a:extLst>
              <a:ext uri="{FF2B5EF4-FFF2-40B4-BE49-F238E27FC236}">
                <a16:creationId xmlns:a16="http://schemas.microsoft.com/office/drawing/2014/main" id="{E7891DB8-6FCA-421D-90D5-ACAEFE8F9A6C}"/>
              </a:ext>
            </a:extLst>
          </p:cNvPr>
          <p:cNvSpPr txBox="1"/>
          <p:nvPr/>
        </p:nvSpPr>
        <p:spPr>
          <a:xfrm>
            <a:off x="6790964" y="4880304"/>
            <a:ext cx="6094562" cy="246221"/>
          </a:xfrm>
          <a:prstGeom prst="rect">
            <a:avLst/>
          </a:prstGeom>
          <a:noFill/>
        </p:spPr>
        <p:txBody>
          <a:bodyPr wrap="square">
            <a:spAutoFit/>
          </a:bodyPr>
          <a:lstStyle/>
          <a:p>
            <a:r>
              <a:rPr lang="en-GB" sz="1000" i="1" dirty="0">
                <a:hlinkClick r:id="rId5"/>
              </a:rPr>
              <a:t>sdgs.un.org </a:t>
            </a:r>
            <a:endParaRPr lang="en-GB" sz="1000" i="1" dirty="0"/>
          </a:p>
        </p:txBody>
      </p:sp>
    </p:spTree>
    <p:extLst>
      <p:ext uri="{BB962C8B-B14F-4D97-AF65-F5344CB8AC3E}">
        <p14:creationId xmlns:p14="http://schemas.microsoft.com/office/powerpoint/2010/main" val="3840193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1.2 </a:t>
            </a:r>
            <a:r>
              <a:rPr lang="en-GB" sz="2800" dirty="0">
                <a:solidFill>
                  <a:srgbClr val="C00000"/>
                </a:solidFill>
              </a:rPr>
              <a:t>Sustainable development, the global agendas, and infrastructure</a:t>
            </a:r>
            <a:endParaRPr sz="2800" dirty="0">
              <a:solidFill>
                <a:srgbClr val="C00000"/>
              </a:solidFill>
            </a:endParaRPr>
          </a:p>
        </p:txBody>
      </p:sp>
      <p:sp>
        <p:nvSpPr>
          <p:cNvPr id="168" name="Google Shape;168;p13"/>
          <p:cNvSpPr txBox="1">
            <a:spLocks noGrp="1"/>
          </p:cNvSpPr>
          <p:nvPr>
            <p:ph type="body" idx="4294967295"/>
          </p:nvPr>
        </p:nvSpPr>
        <p:spPr>
          <a:xfrm>
            <a:off x="838199" y="1231900"/>
            <a:ext cx="10307130" cy="484109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Introduction</a:t>
            </a:r>
            <a:endParaRPr sz="20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11</a:t>
            </a:fld>
            <a:endParaRPr lang="sv-SE" sz="1000" b="1" dirty="0">
              <a:solidFill>
                <a:schemeClr val="bg1"/>
              </a:solidFill>
            </a:endParaRPr>
          </a:p>
        </p:txBody>
      </p:sp>
      <p:sp>
        <p:nvSpPr>
          <p:cNvPr id="6" name="TextBox 5">
            <a:extLst>
              <a:ext uri="{FF2B5EF4-FFF2-40B4-BE49-F238E27FC236}">
                <a16:creationId xmlns:a16="http://schemas.microsoft.com/office/drawing/2014/main" id="{FC78CAEC-448B-4219-A200-6CCF404A14C9}"/>
              </a:ext>
            </a:extLst>
          </p:cNvPr>
          <p:cNvSpPr txBox="1"/>
          <p:nvPr/>
        </p:nvSpPr>
        <p:spPr>
          <a:xfrm>
            <a:off x="838199" y="1865376"/>
            <a:ext cx="10108722" cy="4462760"/>
          </a:xfrm>
          <a:prstGeom prst="rect">
            <a:avLst/>
          </a:prstGeom>
          <a:noFill/>
        </p:spPr>
        <p:txBody>
          <a:bodyPr wrap="square" rtlCol="0">
            <a:spAutoFit/>
          </a:bodyPr>
          <a:lstStyle/>
          <a:p>
            <a:pPr marL="285750" indent="-285750" algn="l">
              <a:buSzPct val="120000"/>
              <a:buFont typeface="Arial" panose="020B0604020202020204" pitchFamily="34" charset="0"/>
              <a:buChar char="•"/>
            </a:pPr>
            <a:r>
              <a:rPr lang="en-GB" sz="1800" b="0" i="0" dirty="0">
                <a:solidFill>
                  <a:schemeClr val="tx1"/>
                </a:solidFill>
                <a:effectLst/>
                <a:latin typeface="+mn-lt"/>
              </a:rPr>
              <a:t>Sustainable development is key to ensuring the </a:t>
            </a:r>
            <a:r>
              <a:rPr lang="en-GB" sz="1800" b="1" i="0" dirty="0">
                <a:solidFill>
                  <a:schemeClr val="tx1"/>
                </a:solidFill>
                <a:effectLst/>
                <a:latin typeface="+mn-lt"/>
              </a:rPr>
              <a:t>prosperity of our society for generations to come</a:t>
            </a:r>
          </a:p>
          <a:p>
            <a:pPr marL="285750" indent="-285750" algn="l">
              <a:buSzPct val="120000"/>
              <a:buFont typeface="Arial" panose="020B0604020202020204" pitchFamily="34" charset="0"/>
              <a:buChar char="•"/>
            </a:pPr>
            <a:r>
              <a:rPr lang="en-GB" sz="1800" dirty="0">
                <a:solidFill>
                  <a:schemeClr val="tx1"/>
                </a:solidFill>
                <a:latin typeface="+mn-lt"/>
              </a:rPr>
              <a:t>I</a:t>
            </a:r>
            <a:r>
              <a:rPr lang="en-GB" sz="1800" b="0" i="0" dirty="0">
                <a:solidFill>
                  <a:schemeClr val="tx1"/>
                </a:solidFill>
                <a:effectLst/>
                <a:latin typeface="+mn-lt"/>
              </a:rPr>
              <a:t>nfrastructure is essential as it provides the </a:t>
            </a:r>
            <a:r>
              <a:rPr lang="en-GB" sz="1800" b="1" i="0" dirty="0">
                <a:solidFill>
                  <a:schemeClr val="tx1"/>
                </a:solidFill>
                <a:effectLst/>
                <a:latin typeface="+mn-lt"/>
              </a:rPr>
              <a:t>backbone of economic capacity </a:t>
            </a:r>
            <a:r>
              <a:rPr lang="en-GB" sz="1800" b="0" i="0" dirty="0">
                <a:solidFill>
                  <a:schemeClr val="tx1"/>
                </a:solidFill>
                <a:effectLst/>
                <a:latin typeface="+mn-lt"/>
              </a:rPr>
              <a:t>through the delivery of effective public services</a:t>
            </a:r>
          </a:p>
          <a:p>
            <a:pPr marL="285750" indent="-285750" algn="l">
              <a:buSzPct val="120000"/>
              <a:buFont typeface="Arial" panose="020B0604020202020204" pitchFamily="34" charset="0"/>
              <a:buChar char="•"/>
            </a:pPr>
            <a:r>
              <a:rPr lang="en-GB" sz="1800" b="0" i="0" dirty="0">
                <a:solidFill>
                  <a:schemeClr val="tx1"/>
                </a:solidFill>
                <a:effectLst/>
                <a:latin typeface="+mn-lt"/>
              </a:rPr>
              <a:t>The quality of an infrastructure system impacts also on other important aspects of society including </a:t>
            </a:r>
            <a:r>
              <a:rPr lang="en-GB" sz="1800" b="1" i="0" dirty="0">
                <a:solidFill>
                  <a:schemeClr val="tx1"/>
                </a:solidFill>
                <a:effectLst/>
                <a:latin typeface="+mn-lt"/>
              </a:rPr>
              <a:t>human development, social inclusion and environmental sustainability </a:t>
            </a:r>
            <a:r>
              <a:rPr lang="en-GB" sz="1800" b="0" i="0" dirty="0">
                <a:solidFill>
                  <a:schemeClr val="tx1"/>
                </a:solidFill>
                <a:effectLst/>
                <a:latin typeface="+mn-lt"/>
              </a:rPr>
              <a:t>(OECD 2017)</a:t>
            </a:r>
          </a:p>
          <a:p>
            <a:pPr marL="285750" indent="-285750" algn="l">
              <a:buSzPct val="120000"/>
              <a:buFont typeface="Arial" panose="020B0604020202020204" pitchFamily="34" charset="0"/>
              <a:buChar char="•"/>
            </a:pPr>
            <a:r>
              <a:rPr lang="en-GB" sz="1800" b="0" i="0" dirty="0">
                <a:solidFill>
                  <a:schemeClr val="tx1"/>
                </a:solidFill>
                <a:effectLst/>
                <a:latin typeface="+mn-lt"/>
              </a:rPr>
              <a:t>As societal demand for infrastructure services adjusts, </a:t>
            </a:r>
            <a:r>
              <a:rPr lang="en-GB" sz="1800" b="1" i="0" dirty="0">
                <a:solidFill>
                  <a:schemeClr val="tx1"/>
                </a:solidFill>
                <a:effectLst/>
                <a:latin typeface="+mn-lt"/>
              </a:rPr>
              <a:t>infrastructure systems must evolve and adapt </a:t>
            </a:r>
            <a:r>
              <a:rPr lang="en-GB" sz="1800" b="0" i="0" dirty="0">
                <a:solidFill>
                  <a:schemeClr val="tx1"/>
                </a:solidFill>
                <a:effectLst/>
                <a:latin typeface="+mn-lt"/>
              </a:rPr>
              <a:t>to meet these needs effectively and efficiently</a:t>
            </a:r>
          </a:p>
          <a:p>
            <a:pPr marL="285750" indent="-285750" algn="l">
              <a:buSzPct val="120000"/>
              <a:buFont typeface="Arial" panose="020B0604020202020204" pitchFamily="34" charset="0"/>
              <a:buChar char="•"/>
            </a:pPr>
            <a:endParaRPr lang="en-GB" sz="1800" b="0" i="0" dirty="0">
              <a:solidFill>
                <a:schemeClr val="tx1"/>
              </a:solidFill>
              <a:effectLst/>
              <a:latin typeface="+mn-lt"/>
            </a:endParaRPr>
          </a:p>
          <a:p>
            <a:pPr marL="285750" indent="-285750" algn="l">
              <a:buSzPct val="120000"/>
              <a:buFont typeface="Arial" panose="020B0604020202020204" pitchFamily="34" charset="0"/>
              <a:buChar char="•"/>
            </a:pPr>
            <a:r>
              <a:rPr lang="en-GB" sz="1800" b="0" i="0" dirty="0">
                <a:solidFill>
                  <a:schemeClr val="tx1"/>
                </a:solidFill>
                <a:effectLst/>
                <a:latin typeface="+mn-lt"/>
              </a:rPr>
              <a:t>This lecture will: </a:t>
            </a:r>
          </a:p>
          <a:p>
            <a:pPr marL="630238" indent="-342900" algn="l">
              <a:buSzPct val="100000"/>
              <a:buFont typeface="+mj-lt"/>
              <a:buAutoNum type="arabicPeriod"/>
            </a:pPr>
            <a:r>
              <a:rPr lang="en-GB" sz="1800" b="0" i="0" dirty="0">
                <a:solidFill>
                  <a:schemeClr val="tx1"/>
                </a:solidFill>
                <a:effectLst/>
                <a:latin typeface="+mn-lt"/>
              </a:rPr>
              <a:t>Introduce the concept of sustainable development and the major global agendas that have been devised to formalise the social, economic, and environmental principles aspired to by the world’s countries</a:t>
            </a:r>
          </a:p>
          <a:p>
            <a:pPr marL="630238" indent="-342900" algn="l">
              <a:buSzPct val="100000"/>
              <a:buFont typeface="+mj-lt"/>
              <a:buAutoNum type="arabicPeriod"/>
            </a:pPr>
            <a:r>
              <a:rPr lang="en-GB" sz="1800" dirty="0">
                <a:solidFill>
                  <a:schemeClr val="tx1"/>
                </a:solidFill>
                <a:latin typeface="+mn-lt"/>
              </a:rPr>
              <a:t>D</a:t>
            </a:r>
            <a:r>
              <a:rPr lang="en-GB" sz="1800" b="0" i="0" dirty="0">
                <a:solidFill>
                  <a:schemeClr val="tx1"/>
                </a:solidFill>
                <a:effectLst/>
                <a:latin typeface="+mn-lt"/>
              </a:rPr>
              <a:t>iscuss the important role infrastructure can play in achieving these objectives</a:t>
            </a:r>
          </a:p>
          <a:p>
            <a:pPr marL="342900" indent="-342900">
              <a:buSzPct val="120000"/>
              <a:buFont typeface="Arial" panose="020B0604020202020204" pitchFamily="34" charset="0"/>
              <a:buChar char="•"/>
            </a:pPr>
            <a:endParaRPr lang="en-GB" dirty="0">
              <a:solidFill>
                <a:schemeClr val="tx1"/>
              </a:solidFill>
              <a:latin typeface="+mn-lt"/>
            </a:endParaRPr>
          </a:p>
        </p:txBody>
      </p:sp>
    </p:spTree>
    <p:extLst>
      <p:ext uri="{BB962C8B-B14F-4D97-AF65-F5344CB8AC3E}">
        <p14:creationId xmlns:p14="http://schemas.microsoft.com/office/powerpoint/2010/main" val="34277074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1.2 </a:t>
            </a:r>
            <a:r>
              <a:rPr lang="en-GB" sz="2800" dirty="0">
                <a:solidFill>
                  <a:srgbClr val="C00000"/>
                </a:solidFill>
              </a:rPr>
              <a:t>Sustainable development, the global agendas, and infrastructure</a:t>
            </a:r>
            <a:endParaRPr sz="2800" dirty="0">
              <a:solidFill>
                <a:srgbClr val="C00000"/>
              </a:solidFill>
            </a:endParaRPr>
          </a:p>
        </p:txBody>
      </p:sp>
      <p:sp>
        <p:nvSpPr>
          <p:cNvPr id="168" name="Google Shape;168;p13"/>
          <p:cNvSpPr txBox="1">
            <a:spLocks noGrp="1"/>
          </p:cNvSpPr>
          <p:nvPr>
            <p:ph type="body" idx="4294967295"/>
          </p:nvPr>
        </p:nvSpPr>
        <p:spPr>
          <a:xfrm>
            <a:off x="838199" y="1231900"/>
            <a:ext cx="9599763" cy="4841096"/>
          </a:xfrm>
          <a:prstGeom prst="rect">
            <a:avLst/>
          </a:prstGeom>
          <a:noFill/>
          <a:ln>
            <a:noFill/>
          </a:ln>
        </p:spPr>
        <p:txBody>
          <a:bodyPr spcFirstLastPara="1" wrap="square" lIns="91425" tIns="45700" rIns="91425" bIns="45700" anchor="t" anchorCtr="0">
            <a:noAutofit/>
          </a:bodyPr>
          <a:lstStyle/>
          <a:p>
            <a:pPr lvl="0">
              <a:spcBef>
                <a:spcPts val="0"/>
              </a:spcBef>
              <a:buClr>
                <a:schemeClr val="dk1"/>
              </a:buClr>
              <a:buSzPts val="2800"/>
            </a:pPr>
            <a:r>
              <a:rPr lang="en-GB" sz="2000" b="1" dirty="0">
                <a:solidFill>
                  <a:schemeClr val="accent5">
                    <a:lumMod val="60000"/>
                    <a:lumOff val="40000"/>
                  </a:schemeClr>
                </a:solidFill>
              </a:rPr>
              <a:t>Sustainable development and the SDGs</a:t>
            </a:r>
          </a:p>
          <a:p>
            <a:pPr lvl="0">
              <a:spcBef>
                <a:spcPts val="0"/>
              </a:spcBef>
              <a:buClr>
                <a:schemeClr val="dk1"/>
              </a:buClr>
              <a:buSzPts val="2800"/>
            </a:pPr>
            <a:endParaRPr lang="en-GB" sz="2000" b="1" dirty="0">
              <a:solidFill>
                <a:schemeClr val="accent5">
                  <a:lumMod val="60000"/>
                  <a:lumOff val="40000"/>
                </a:schemeClr>
              </a:solidFill>
              <a:latin typeface="+mn-lt"/>
            </a:endParaRPr>
          </a:p>
          <a:p>
            <a:pPr lvl="0">
              <a:spcBef>
                <a:spcPts val="0"/>
              </a:spcBef>
              <a:buClr>
                <a:schemeClr val="dk1"/>
              </a:buClr>
              <a:buSzPts val="2800"/>
            </a:pPr>
            <a:endParaRPr lang="en-GB" sz="2000" b="1" dirty="0">
              <a:solidFill>
                <a:schemeClr val="accent5">
                  <a:lumMod val="60000"/>
                  <a:lumOff val="40000"/>
                </a:schemeClr>
              </a:solidFill>
              <a:latin typeface="+mn-lt"/>
            </a:endParaRPr>
          </a:p>
          <a:p>
            <a:pPr lvl="0">
              <a:spcBef>
                <a:spcPts val="0"/>
              </a:spcBef>
              <a:buClr>
                <a:schemeClr val="dk1"/>
              </a:buClr>
              <a:buSzPts val="2800"/>
            </a:pPr>
            <a:r>
              <a:rPr lang="en-GB" sz="1600" b="1" dirty="0">
                <a:solidFill>
                  <a:schemeClr val="tx1"/>
                </a:solidFill>
                <a:latin typeface="+mn-lt"/>
              </a:rPr>
              <a:t>Sustainable development:</a:t>
            </a:r>
            <a:r>
              <a:rPr lang="en-GB" sz="1600" b="0" i="0" dirty="0">
                <a:solidFill>
                  <a:schemeClr val="tx1"/>
                </a:solidFill>
                <a:effectLst/>
                <a:latin typeface="+mn-lt"/>
              </a:rPr>
              <a:t> “development that meets the needs of the present without compromising the ability of future generations to meet their own needs.” (1987 Brundtland (WCED 1987) report ‘Our Common Future’)</a:t>
            </a:r>
          </a:p>
          <a:p>
            <a:pPr lvl="0">
              <a:spcBef>
                <a:spcPts val="0"/>
              </a:spcBef>
              <a:buClr>
                <a:schemeClr val="dk1"/>
              </a:buClr>
              <a:buSzPts val="2800"/>
            </a:pPr>
            <a:endParaRPr lang="en-GB" sz="1600" dirty="0">
              <a:solidFill>
                <a:schemeClr val="tx1"/>
              </a:solidFill>
              <a:latin typeface="+mn-lt"/>
            </a:endParaRPr>
          </a:p>
          <a:p>
            <a:pPr marL="285750" lvl="0" indent="-285750">
              <a:spcBef>
                <a:spcPts val="0"/>
              </a:spcBef>
              <a:buClr>
                <a:schemeClr val="dk1"/>
              </a:buClr>
              <a:buSzPct val="120000"/>
              <a:buFont typeface="Arial" panose="020B0604020202020204" pitchFamily="34" charset="0"/>
              <a:buChar char="•"/>
            </a:pPr>
            <a:endParaRPr lang="en-GB" sz="1600" b="1" dirty="0">
              <a:solidFill>
                <a:schemeClr val="tx1"/>
              </a:solidFill>
              <a:latin typeface="+mn-lt"/>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b="1" dirty="0">
              <a:solidFill>
                <a:schemeClr val="accent5">
                  <a:lumMod val="60000"/>
                  <a:lumOff val="40000"/>
                </a:schemeClr>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12</a:t>
            </a:fld>
            <a:endParaRPr lang="sv-SE" sz="1000" b="1" dirty="0">
              <a:solidFill>
                <a:schemeClr val="bg1"/>
              </a:solidFill>
            </a:endParaRPr>
          </a:p>
        </p:txBody>
      </p:sp>
      <p:pic>
        <p:nvPicPr>
          <p:cNvPr id="4" name="Picture 3">
            <a:extLst>
              <a:ext uri="{FF2B5EF4-FFF2-40B4-BE49-F238E27FC236}">
                <a16:creationId xmlns:a16="http://schemas.microsoft.com/office/drawing/2014/main" id="{FE4ADFCD-7AF1-40BB-BAEC-7CAD5AEBA24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5344782" y="2716493"/>
            <a:ext cx="5426645" cy="3356503"/>
          </a:xfrm>
          <a:prstGeom prst="rect">
            <a:avLst/>
          </a:prstGeom>
        </p:spPr>
      </p:pic>
      <p:sp>
        <p:nvSpPr>
          <p:cNvPr id="5" name="TextBox 4">
            <a:extLst>
              <a:ext uri="{FF2B5EF4-FFF2-40B4-BE49-F238E27FC236}">
                <a16:creationId xmlns:a16="http://schemas.microsoft.com/office/drawing/2014/main" id="{F2F1489F-4055-4329-B6CB-076D853BE462}"/>
              </a:ext>
            </a:extLst>
          </p:cNvPr>
          <p:cNvSpPr txBox="1"/>
          <p:nvPr/>
        </p:nvSpPr>
        <p:spPr>
          <a:xfrm>
            <a:off x="982332" y="3730085"/>
            <a:ext cx="4218317" cy="1815882"/>
          </a:xfrm>
          <a:prstGeom prst="rect">
            <a:avLst/>
          </a:prstGeom>
          <a:solidFill>
            <a:schemeClr val="bg1"/>
          </a:solidFill>
          <a:ln w="28575">
            <a:solidFill>
              <a:srgbClr val="C00000"/>
            </a:solidFill>
          </a:ln>
        </p:spPr>
        <p:txBody>
          <a:bodyPr wrap="square" rtlCol="0">
            <a:spAutoFit/>
          </a:bodyPr>
          <a:lstStyle/>
          <a:p>
            <a:pPr marL="171450" indent="-171450" algn="l">
              <a:buSzPct val="120000"/>
              <a:buFont typeface="Arial" panose="020B0604020202020204" pitchFamily="34" charset="0"/>
              <a:buChar char="•"/>
            </a:pPr>
            <a:r>
              <a:rPr lang="en-GB" sz="1600" b="1" i="0" dirty="0">
                <a:solidFill>
                  <a:srgbClr val="C00000"/>
                </a:solidFill>
                <a:effectLst/>
                <a:latin typeface="+mn-lt"/>
              </a:rPr>
              <a:t>Social</a:t>
            </a:r>
            <a:r>
              <a:rPr lang="en-GB" sz="1600" b="0" i="0" dirty="0">
                <a:solidFill>
                  <a:srgbClr val="C00000"/>
                </a:solidFill>
                <a:effectLst/>
                <a:latin typeface="+mn-lt"/>
              </a:rPr>
              <a:t>: </a:t>
            </a:r>
            <a:r>
              <a:rPr lang="en-GB" sz="1600" b="0" i="0" dirty="0">
                <a:solidFill>
                  <a:schemeClr val="tx1"/>
                </a:solidFill>
                <a:effectLst/>
                <a:latin typeface="+mn-lt"/>
              </a:rPr>
              <a:t>contributing to enhanced livelihoods and social wellbeing</a:t>
            </a:r>
          </a:p>
          <a:p>
            <a:pPr marL="171450" indent="-171450" algn="l">
              <a:buSzPct val="120000"/>
              <a:buFont typeface="Arial" panose="020B0604020202020204" pitchFamily="34" charset="0"/>
              <a:buChar char="•"/>
            </a:pPr>
            <a:r>
              <a:rPr lang="en-GB" sz="1600" b="1" i="0" dirty="0">
                <a:solidFill>
                  <a:srgbClr val="C00000"/>
                </a:solidFill>
                <a:effectLst/>
                <a:latin typeface="+mn-lt"/>
              </a:rPr>
              <a:t>Economic</a:t>
            </a:r>
            <a:r>
              <a:rPr lang="en-GB" sz="1600" b="0" i="0" dirty="0">
                <a:solidFill>
                  <a:srgbClr val="C00000"/>
                </a:solidFill>
                <a:effectLst/>
                <a:latin typeface="+mn-lt"/>
              </a:rPr>
              <a:t>: </a:t>
            </a:r>
            <a:r>
              <a:rPr lang="en-GB" sz="1600" b="0" i="0" dirty="0">
                <a:solidFill>
                  <a:schemeClr val="tx1"/>
                </a:solidFill>
                <a:effectLst/>
                <a:latin typeface="+mn-lt"/>
              </a:rPr>
              <a:t>generating a net positive economic return</a:t>
            </a:r>
          </a:p>
          <a:p>
            <a:pPr marL="171450" indent="-171450" algn="l">
              <a:buSzPct val="120000"/>
              <a:buFont typeface="Arial" panose="020B0604020202020204" pitchFamily="34" charset="0"/>
              <a:buChar char="•"/>
            </a:pPr>
            <a:r>
              <a:rPr lang="en-GB" sz="1600" b="1" i="0" dirty="0">
                <a:solidFill>
                  <a:srgbClr val="C00000"/>
                </a:solidFill>
                <a:effectLst/>
                <a:latin typeface="+mn-lt"/>
              </a:rPr>
              <a:t>Environmental</a:t>
            </a:r>
            <a:r>
              <a:rPr lang="en-GB" sz="1600" b="0" i="0" dirty="0">
                <a:solidFill>
                  <a:srgbClr val="C00000"/>
                </a:solidFill>
                <a:effectLst/>
                <a:latin typeface="+mn-lt"/>
              </a:rPr>
              <a:t>: </a:t>
            </a:r>
            <a:r>
              <a:rPr lang="en-GB" sz="1600" b="0" i="0" dirty="0">
                <a:solidFill>
                  <a:schemeClr val="tx1"/>
                </a:solidFill>
                <a:effectLst/>
                <a:latin typeface="+mn-lt"/>
              </a:rPr>
              <a:t>preserving, restoring and integrating the natural environment while ensuring resilience to climate risks</a:t>
            </a:r>
          </a:p>
        </p:txBody>
      </p:sp>
      <p:sp>
        <p:nvSpPr>
          <p:cNvPr id="6" name="TextBox 5">
            <a:extLst>
              <a:ext uri="{FF2B5EF4-FFF2-40B4-BE49-F238E27FC236}">
                <a16:creationId xmlns:a16="http://schemas.microsoft.com/office/drawing/2014/main" id="{5687ADC5-A9B4-4BD6-8A53-0BEB975A0D19}"/>
              </a:ext>
            </a:extLst>
          </p:cNvPr>
          <p:cNvSpPr txBox="1"/>
          <p:nvPr/>
        </p:nvSpPr>
        <p:spPr>
          <a:xfrm>
            <a:off x="5344782" y="6092765"/>
            <a:ext cx="5426645" cy="400110"/>
          </a:xfrm>
          <a:prstGeom prst="rect">
            <a:avLst/>
          </a:prstGeom>
          <a:noFill/>
        </p:spPr>
        <p:txBody>
          <a:bodyPr wrap="square" rtlCol="0">
            <a:spAutoFit/>
          </a:bodyPr>
          <a:lstStyle/>
          <a:p>
            <a:r>
              <a:rPr lang="en-GB" sz="1000" i="1" dirty="0">
                <a:solidFill>
                  <a:srgbClr val="444444"/>
                </a:solidFill>
                <a:latin typeface="+mn-lt"/>
              </a:rPr>
              <a:t>Different representations of sustainability, composed of social, economic, and environmental dimensions, with ‘three circles diagram’ at left (Purvis, Mao, and Robinson 2019)</a:t>
            </a:r>
            <a:endParaRPr lang="en-GB" dirty="0"/>
          </a:p>
        </p:txBody>
      </p:sp>
    </p:spTree>
    <p:extLst>
      <p:ext uri="{BB962C8B-B14F-4D97-AF65-F5344CB8AC3E}">
        <p14:creationId xmlns:p14="http://schemas.microsoft.com/office/powerpoint/2010/main" val="30012473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1.2 </a:t>
            </a:r>
            <a:r>
              <a:rPr lang="en-GB" sz="2800" dirty="0">
                <a:solidFill>
                  <a:srgbClr val="C00000"/>
                </a:solidFill>
              </a:rPr>
              <a:t>Sustainable development, the global agendas, and infrastructure</a:t>
            </a:r>
            <a:endParaRPr sz="2800" dirty="0">
              <a:solidFill>
                <a:srgbClr val="C00000"/>
              </a:solidFill>
            </a:endParaRPr>
          </a:p>
        </p:txBody>
      </p:sp>
      <p:sp>
        <p:nvSpPr>
          <p:cNvPr id="168" name="Google Shape;168;p13"/>
          <p:cNvSpPr txBox="1">
            <a:spLocks noGrp="1"/>
          </p:cNvSpPr>
          <p:nvPr>
            <p:ph type="body" idx="4294967295"/>
          </p:nvPr>
        </p:nvSpPr>
        <p:spPr>
          <a:xfrm>
            <a:off x="838200" y="1231900"/>
            <a:ext cx="5131280" cy="4841096"/>
          </a:xfrm>
          <a:prstGeom prst="rect">
            <a:avLst/>
          </a:prstGeom>
          <a:noFill/>
          <a:ln>
            <a:noFill/>
          </a:ln>
        </p:spPr>
        <p:txBody>
          <a:bodyPr spcFirstLastPara="1" wrap="square" lIns="91425" tIns="45700" rIns="91425" bIns="45700" anchor="t" anchorCtr="0">
            <a:noAutofit/>
          </a:bodyPr>
          <a:lstStyle/>
          <a:p>
            <a:pPr lvl="0">
              <a:spcBef>
                <a:spcPts val="0"/>
              </a:spcBef>
              <a:buClr>
                <a:schemeClr val="dk1"/>
              </a:buClr>
              <a:buSzPts val="2800"/>
            </a:pPr>
            <a:r>
              <a:rPr lang="en-GB" sz="2000" b="1" dirty="0">
                <a:solidFill>
                  <a:schemeClr val="accent5">
                    <a:lumMod val="60000"/>
                    <a:lumOff val="40000"/>
                  </a:schemeClr>
                </a:solidFill>
              </a:rPr>
              <a:t>Sustainable development and the SDGs</a:t>
            </a:r>
          </a:p>
          <a:p>
            <a:pPr lvl="0">
              <a:spcBef>
                <a:spcPts val="0"/>
              </a:spcBef>
              <a:buClr>
                <a:schemeClr val="dk1"/>
              </a:buClr>
              <a:buSzPts val="2800"/>
            </a:pPr>
            <a:endParaRPr lang="en-GB" sz="1800" b="0" i="0" dirty="0">
              <a:solidFill>
                <a:schemeClr val="tx1"/>
              </a:solidFill>
              <a:effectLst/>
              <a:latin typeface="+mn-lt"/>
            </a:endParaRPr>
          </a:p>
          <a:p>
            <a:pPr lvl="0">
              <a:spcBef>
                <a:spcPts val="0"/>
              </a:spcBef>
              <a:buClr>
                <a:schemeClr val="dk1"/>
              </a:buClr>
              <a:buSzPts val="2800"/>
            </a:pPr>
            <a:endParaRPr lang="en-GB" sz="1800" b="0" i="0" dirty="0">
              <a:solidFill>
                <a:schemeClr val="tx1"/>
              </a:solidFill>
              <a:effectLst/>
              <a:latin typeface="+mn-lt"/>
            </a:endParaRPr>
          </a:p>
          <a:p>
            <a:pPr marL="285750" lvl="0" indent="-285750">
              <a:spcBef>
                <a:spcPts val="0"/>
              </a:spcBef>
              <a:buClr>
                <a:schemeClr val="dk1"/>
              </a:buClr>
              <a:buSzPct val="120000"/>
              <a:buFont typeface="Arial" panose="020B0604020202020204" pitchFamily="34" charset="0"/>
              <a:buChar char="•"/>
            </a:pPr>
            <a:r>
              <a:rPr lang="en-GB" sz="1800" b="1" i="0" dirty="0">
                <a:solidFill>
                  <a:schemeClr val="tx1"/>
                </a:solidFill>
                <a:effectLst/>
                <a:latin typeface="+mn-lt"/>
              </a:rPr>
              <a:t>2030 Agenda for Sustainable Development </a:t>
            </a:r>
            <a:r>
              <a:rPr lang="en-GB" sz="1800" b="0" i="0" dirty="0">
                <a:solidFill>
                  <a:schemeClr val="tx1"/>
                </a:solidFill>
                <a:effectLst/>
                <a:latin typeface="+mn-lt"/>
              </a:rPr>
              <a:t>adopted by all United Nations Member States in 2015</a:t>
            </a:r>
          </a:p>
          <a:p>
            <a:pPr marL="285750" lvl="0" indent="-285750">
              <a:spcBef>
                <a:spcPts val="0"/>
              </a:spcBef>
              <a:buClr>
                <a:schemeClr val="dk1"/>
              </a:buClr>
              <a:buSzPct val="120000"/>
              <a:buFont typeface="Arial" panose="020B0604020202020204" pitchFamily="34" charset="0"/>
              <a:buChar char="•"/>
            </a:pPr>
            <a:endParaRPr lang="en-GB" sz="1800" b="0" i="0" dirty="0">
              <a:solidFill>
                <a:schemeClr val="tx1"/>
              </a:solidFill>
              <a:effectLst/>
              <a:latin typeface="+mn-lt"/>
            </a:endParaRPr>
          </a:p>
          <a:p>
            <a:pPr marL="285750" lvl="0" indent="-285750">
              <a:spcBef>
                <a:spcPts val="0"/>
              </a:spcBef>
              <a:buClr>
                <a:schemeClr val="dk1"/>
              </a:buClr>
              <a:buSzPct val="120000"/>
              <a:buFont typeface="Arial" panose="020B0604020202020204" pitchFamily="34" charset="0"/>
              <a:buChar char="•"/>
            </a:pPr>
            <a:r>
              <a:rPr lang="en-GB" sz="1800" dirty="0">
                <a:solidFill>
                  <a:schemeClr val="tx1"/>
                </a:solidFill>
                <a:latin typeface="+mn-lt"/>
              </a:rPr>
              <a:t>Fo</a:t>
            </a:r>
            <a:r>
              <a:rPr lang="en-GB" sz="1800" b="0" i="0" dirty="0">
                <a:solidFill>
                  <a:schemeClr val="tx1"/>
                </a:solidFill>
                <a:effectLst/>
                <a:latin typeface="+mn-lt"/>
              </a:rPr>
              <a:t>rmalise sustainable development in a </a:t>
            </a:r>
            <a:r>
              <a:rPr lang="en-GB" sz="1800" b="1" i="0" dirty="0">
                <a:solidFill>
                  <a:schemeClr val="tx1"/>
                </a:solidFill>
                <a:effectLst/>
                <a:latin typeface="+mn-lt"/>
              </a:rPr>
              <a:t>policy framework </a:t>
            </a:r>
            <a:r>
              <a:rPr lang="en-GB" sz="1800" b="0" i="0" dirty="0">
                <a:solidFill>
                  <a:schemeClr val="tx1"/>
                </a:solidFill>
                <a:effectLst/>
                <a:latin typeface="+mn-lt"/>
              </a:rPr>
              <a:t>that can be applied universally across countries </a:t>
            </a:r>
          </a:p>
          <a:p>
            <a:pPr marL="285750" lvl="0" indent="-285750">
              <a:spcBef>
                <a:spcPts val="0"/>
              </a:spcBef>
              <a:buClr>
                <a:schemeClr val="dk1"/>
              </a:buClr>
              <a:buSzPct val="120000"/>
              <a:buFont typeface="Arial" panose="020B0604020202020204" pitchFamily="34" charset="0"/>
              <a:buChar char="•"/>
            </a:pPr>
            <a:endParaRPr lang="en-GB" sz="1800" b="0" i="0" dirty="0">
              <a:solidFill>
                <a:schemeClr val="tx1"/>
              </a:solidFill>
              <a:effectLst/>
              <a:latin typeface="+mn-lt"/>
            </a:endParaRPr>
          </a:p>
          <a:p>
            <a:pPr marL="285750" lvl="0" indent="-285750">
              <a:spcBef>
                <a:spcPts val="0"/>
              </a:spcBef>
              <a:buClr>
                <a:schemeClr val="dk1"/>
              </a:buClr>
              <a:buSzPct val="120000"/>
              <a:buFont typeface="Arial" panose="020B0604020202020204" pitchFamily="34" charset="0"/>
              <a:buChar char="•"/>
            </a:pPr>
            <a:r>
              <a:rPr lang="en-GB" sz="1800" b="0" i="0" dirty="0">
                <a:solidFill>
                  <a:schemeClr val="tx1"/>
                </a:solidFill>
                <a:effectLst/>
                <a:latin typeface="+mn-lt"/>
              </a:rPr>
              <a:t>The </a:t>
            </a:r>
            <a:r>
              <a:rPr lang="en-GB" sz="1800" b="1" i="0" dirty="0">
                <a:solidFill>
                  <a:schemeClr val="tx1"/>
                </a:solidFill>
                <a:effectLst/>
                <a:latin typeface="+mn-lt"/>
              </a:rPr>
              <a:t>17 Sustainable Development Goals (SDGs): </a:t>
            </a:r>
            <a:r>
              <a:rPr lang="en-GB" sz="1800" b="0" i="0" dirty="0">
                <a:solidFill>
                  <a:schemeClr val="tx1"/>
                </a:solidFill>
                <a:effectLst/>
                <a:latin typeface="+mn-lt"/>
              </a:rPr>
              <a:t>ending poverty and other deprivations must go hand-in-hand with improving health and education, reducing inequality, and spurring economic growth – all while tackling climate change and working to preserve oceans and forests </a:t>
            </a:r>
            <a:endParaRPr lang="en-GB" sz="1800" b="1" dirty="0">
              <a:solidFill>
                <a:schemeClr val="tx1"/>
              </a:solidFill>
              <a:latin typeface="+mn-lt"/>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b="1" dirty="0">
              <a:solidFill>
                <a:schemeClr val="accent5">
                  <a:lumMod val="60000"/>
                  <a:lumOff val="40000"/>
                </a:schemeClr>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13</a:t>
            </a:fld>
            <a:endParaRPr lang="sv-SE" sz="1000" b="1" dirty="0">
              <a:solidFill>
                <a:schemeClr val="bg1"/>
              </a:solidFill>
            </a:endParaRPr>
          </a:p>
        </p:txBody>
      </p:sp>
      <p:pic>
        <p:nvPicPr>
          <p:cNvPr id="7" name="Picture 6">
            <a:extLst>
              <a:ext uri="{FF2B5EF4-FFF2-40B4-BE49-F238E27FC236}">
                <a16:creationId xmlns:a16="http://schemas.microsoft.com/office/drawing/2014/main" id="{3DE38EBC-E770-4736-80AF-362D3A573BED}"/>
              </a:ext>
            </a:extLst>
          </p:cNvPr>
          <p:cNvPicPr>
            <a:picLocks noChangeAspect="1"/>
          </p:cNvPicPr>
          <p:nvPr/>
        </p:nvPicPr>
        <p:blipFill>
          <a:blip r:embed="rId3"/>
          <a:srcRect l="2150" t="2616" r="2581" b="2140"/>
          <a:stretch/>
        </p:blipFill>
        <p:spPr>
          <a:xfrm>
            <a:off x="6088664" y="2042622"/>
            <a:ext cx="5265538" cy="3263929"/>
          </a:xfrm>
          <a:prstGeom prst="rect">
            <a:avLst/>
          </a:prstGeom>
        </p:spPr>
      </p:pic>
      <p:sp>
        <p:nvSpPr>
          <p:cNvPr id="11" name="TextBox 10">
            <a:extLst>
              <a:ext uri="{FF2B5EF4-FFF2-40B4-BE49-F238E27FC236}">
                <a16:creationId xmlns:a16="http://schemas.microsoft.com/office/drawing/2014/main" id="{11781BF6-020D-492A-AE3B-5E048E79AA2F}"/>
              </a:ext>
            </a:extLst>
          </p:cNvPr>
          <p:cNvSpPr txBox="1"/>
          <p:nvPr/>
        </p:nvSpPr>
        <p:spPr>
          <a:xfrm>
            <a:off x="6097438" y="5379879"/>
            <a:ext cx="6094562" cy="246221"/>
          </a:xfrm>
          <a:prstGeom prst="rect">
            <a:avLst/>
          </a:prstGeom>
          <a:noFill/>
        </p:spPr>
        <p:txBody>
          <a:bodyPr wrap="square">
            <a:spAutoFit/>
          </a:bodyPr>
          <a:lstStyle/>
          <a:p>
            <a:r>
              <a:rPr lang="en-GB" sz="1000" i="1" dirty="0">
                <a:solidFill>
                  <a:srgbClr val="444444"/>
                </a:solidFill>
                <a:latin typeface="+mn-lt"/>
              </a:rPr>
              <a:t>The 17 Sustainable Development Goals (United Nations 2015)</a:t>
            </a:r>
          </a:p>
        </p:txBody>
      </p:sp>
    </p:spTree>
    <p:extLst>
      <p:ext uri="{BB962C8B-B14F-4D97-AF65-F5344CB8AC3E}">
        <p14:creationId xmlns:p14="http://schemas.microsoft.com/office/powerpoint/2010/main" val="39823652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1.2 </a:t>
            </a:r>
            <a:r>
              <a:rPr lang="en-GB" sz="2800" dirty="0">
                <a:solidFill>
                  <a:srgbClr val="C00000"/>
                </a:solidFill>
              </a:rPr>
              <a:t>Sustainable development, the global agendas, and infrastructure</a:t>
            </a:r>
            <a:endParaRPr sz="2800" dirty="0">
              <a:solidFill>
                <a:srgbClr val="C00000"/>
              </a:solidFill>
            </a:endParaRPr>
          </a:p>
        </p:txBody>
      </p:sp>
      <p:sp>
        <p:nvSpPr>
          <p:cNvPr id="168" name="Google Shape;168;p13"/>
          <p:cNvSpPr txBox="1">
            <a:spLocks noGrp="1"/>
          </p:cNvSpPr>
          <p:nvPr>
            <p:ph type="body" idx="4294967295"/>
          </p:nvPr>
        </p:nvSpPr>
        <p:spPr>
          <a:xfrm>
            <a:off x="838200" y="1231900"/>
            <a:ext cx="5838645"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The Paris Agreement on climate change</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600" b="0" i="0" u="none" strike="noStrike" cap="none" normalizeH="0" baseline="0" dirty="0">
                <a:ln>
                  <a:noFill/>
                </a:ln>
                <a:solidFill>
                  <a:schemeClr val="tx1"/>
                </a:solidFill>
                <a:effectLst/>
                <a:latin typeface="+mn-lt"/>
              </a:rPr>
              <a:t>The Paris Agreement is a </a:t>
            </a:r>
            <a:r>
              <a:rPr kumimoji="0" lang="en-US" altLang="en-US" sz="1600" b="1" i="0" u="none" strike="noStrike" cap="none" normalizeH="0" baseline="0" dirty="0">
                <a:ln>
                  <a:noFill/>
                </a:ln>
                <a:solidFill>
                  <a:schemeClr val="tx1"/>
                </a:solidFill>
                <a:effectLst/>
                <a:latin typeface="+mn-lt"/>
              </a:rPr>
              <a:t>legally binding </a:t>
            </a:r>
            <a:r>
              <a:rPr kumimoji="0" lang="en-US" altLang="en-US" sz="1600" b="0" i="0" u="none" strike="noStrike" cap="none" normalizeH="0" baseline="0" dirty="0">
                <a:ln>
                  <a:noFill/>
                </a:ln>
                <a:solidFill>
                  <a:schemeClr val="tx1"/>
                </a:solidFill>
                <a:effectLst/>
                <a:latin typeface="+mn-lt"/>
              </a:rPr>
              <a:t>treaty on climate change adopted by 196 countries in 2015, aiming to </a:t>
            </a:r>
            <a:r>
              <a:rPr kumimoji="0" lang="en-US" altLang="en-US" sz="1600" b="1" i="0" u="none" strike="noStrike" cap="none" normalizeH="0" baseline="0" dirty="0">
                <a:ln>
                  <a:noFill/>
                </a:ln>
                <a:solidFill>
                  <a:schemeClr val="tx1"/>
                </a:solidFill>
                <a:effectLst/>
                <a:latin typeface="+mn-lt"/>
              </a:rPr>
              <a:t>limit global temperature rise to below 2°C and pursue efforts for 1.5°C</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600" b="0" i="0" u="none" strike="noStrike" cap="none" normalizeH="0" baseline="0" dirty="0">
                <a:ln>
                  <a:noFill/>
                </a:ln>
                <a:solidFill>
                  <a:schemeClr val="tx1"/>
                </a:solidFill>
                <a:effectLst/>
                <a:latin typeface="+mn-lt"/>
              </a:rPr>
              <a:t>It requires each signatory country to establish </a:t>
            </a:r>
            <a:r>
              <a:rPr kumimoji="0" lang="en-US" altLang="en-US" sz="1600" b="1" i="0" u="none" strike="noStrike" cap="none" normalizeH="0" baseline="0" dirty="0">
                <a:ln>
                  <a:noFill/>
                </a:ln>
                <a:solidFill>
                  <a:schemeClr val="tx1"/>
                </a:solidFill>
                <a:effectLst/>
                <a:latin typeface="+mn-lt"/>
              </a:rPr>
              <a:t>Nationally Determined Contributions (NDCs) </a:t>
            </a:r>
            <a:r>
              <a:rPr kumimoji="0" lang="en-US" altLang="en-US" sz="1600" b="0" i="0" u="none" strike="noStrike" cap="none" normalizeH="0" baseline="0" dirty="0">
                <a:ln>
                  <a:noFill/>
                </a:ln>
                <a:solidFill>
                  <a:schemeClr val="tx1"/>
                </a:solidFill>
                <a:effectLst/>
                <a:latin typeface="+mn-lt"/>
              </a:rPr>
              <a:t>for emission reductions and enhance adaptation measures for climate impacts</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600" b="0" i="0" u="none" strike="noStrike" cap="none" normalizeH="0" baseline="0" dirty="0">
                <a:ln>
                  <a:noFill/>
                </a:ln>
                <a:solidFill>
                  <a:schemeClr val="tx1"/>
                </a:solidFill>
                <a:effectLst/>
                <a:latin typeface="+mn-lt"/>
              </a:rPr>
              <a:t>Commitments can vary widely in structure, content, and scope, with </a:t>
            </a:r>
            <a:r>
              <a:rPr kumimoji="0" lang="en-US" altLang="en-US" sz="1600" b="1" i="0" u="none" strike="noStrike" cap="none" normalizeH="0" baseline="0" dirty="0">
                <a:ln>
                  <a:noFill/>
                </a:ln>
                <a:solidFill>
                  <a:schemeClr val="tx1"/>
                </a:solidFill>
                <a:effectLst/>
                <a:latin typeface="+mn-lt"/>
              </a:rPr>
              <a:t>revisions expected at set intervals</a:t>
            </a:r>
            <a:r>
              <a:rPr kumimoji="0" lang="en-US" altLang="en-US" sz="1600" b="0" i="0" u="none" strike="noStrike" cap="none" normalizeH="0" baseline="0" dirty="0">
                <a:ln>
                  <a:noFill/>
                </a:ln>
                <a:solidFill>
                  <a:schemeClr val="tx1"/>
                </a:solidFill>
                <a:effectLst/>
                <a:latin typeface="+mn-lt"/>
              </a:rPr>
              <a:t>, such as the notable 2020 revision</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600" b="0" i="0" u="none" strike="noStrike" cap="none" normalizeH="0" baseline="0" dirty="0">
                <a:ln>
                  <a:noFill/>
                </a:ln>
                <a:solidFill>
                  <a:schemeClr val="tx1"/>
                </a:solidFill>
                <a:effectLst/>
                <a:latin typeface="+mn-lt"/>
              </a:rPr>
              <a:t>The agreement aligns closely with sustainable development goals (SDGs), creating potential </a:t>
            </a:r>
            <a:r>
              <a:rPr kumimoji="0" lang="en-US" altLang="en-US" sz="1600" b="1" i="0" u="none" strike="noStrike" cap="none" normalizeH="0" baseline="0" dirty="0">
                <a:ln>
                  <a:noFill/>
                </a:ln>
                <a:solidFill>
                  <a:schemeClr val="tx1"/>
                </a:solidFill>
                <a:effectLst/>
                <a:latin typeface="+mn-lt"/>
              </a:rPr>
              <a:t>synergies and trade-offs between climate and development policies</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600" b="0" i="0" u="none" strike="noStrike" cap="none" normalizeH="0" baseline="0" dirty="0">
                <a:ln>
                  <a:noFill/>
                </a:ln>
                <a:solidFill>
                  <a:schemeClr val="tx1"/>
                </a:solidFill>
                <a:effectLst/>
                <a:latin typeface="+mn-lt"/>
              </a:rPr>
              <a:t>Other global sustainable development frameworks include the </a:t>
            </a:r>
            <a:r>
              <a:rPr kumimoji="0" lang="en-US" altLang="en-US" sz="1600" b="1" i="0" u="none" strike="noStrike" cap="none" normalizeH="0" baseline="0" dirty="0">
                <a:ln>
                  <a:noFill/>
                </a:ln>
                <a:solidFill>
                  <a:schemeClr val="tx1"/>
                </a:solidFill>
                <a:effectLst/>
                <a:latin typeface="+mn-lt"/>
              </a:rPr>
              <a:t>Sendai Framework on Disaster Risk Reduction </a:t>
            </a:r>
            <a:r>
              <a:rPr kumimoji="0" lang="en-US" altLang="en-US" sz="1600" b="0" i="0" u="none" strike="noStrike" cap="none" normalizeH="0" baseline="0" dirty="0">
                <a:ln>
                  <a:noFill/>
                </a:ln>
                <a:solidFill>
                  <a:schemeClr val="tx1"/>
                </a:solidFill>
                <a:effectLst/>
                <a:latin typeface="+mn-lt"/>
              </a:rPr>
              <a:t>and the </a:t>
            </a:r>
            <a:r>
              <a:rPr kumimoji="0" lang="en-US" altLang="en-US" sz="1600" b="1" i="0" u="none" strike="noStrike" cap="none" normalizeH="0" baseline="0" dirty="0">
                <a:ln>
                  <a:noFill/>
                </a:ln>
                <a:solidFill>
                  <a:schemeClr val="tx1"/>
                </a:solidFill>
                <a:effectLst/>
                <a:latin typeface="+mn-lt"/>
              </a:rPr>
              <a:t>New Urban Agenda </a:t>
            </a:r>
            <a:r>
              <a:rPr kumimoji="0" lang="en-US" altLang="en-US" sz="1600" b="0" i="0" u="none" strike="noStrike" cap="none" normalizeH="0" baseline="0" dirty="0">
                <a:ln>
                  <a:noFill/>
                </a:ln>
                <a:solidFill>
                  <a:schemeClr val="tx1"/>
                </a:solidFill>
                <a:effectLst/>
                <a:latin typeface="+mn-lt"/>
              </a:rPr>
              <a:t>for sustainable urban development</a:t>
            </a:r>
            <a:br>
              <a:rPr kumimoji="0" lang="en-US" altLang="en-US" sz="1600" b="0" i="0" u="none" strike="noStrike" cap="none" normalizeH="0" baseline="0" dirty="0">
                <a:ln>
                  <a:noFill/>
                </a:ln>
                <a:solidFill>
                  <a:srgbClr val="1C1C1C"/>
                </a:solidFill>
                <a:effectLst/>
                <a:latin typeface="+mn-lt"/>
              </a:rPr>
            </a:br>
            <a:endParaRPr kumimoji="0" lang="en-US" altLang="en-US" sz="1600" b="0" i="0" u="none" strike="noStrike" cap="none" normalizeH="0" baseline="0" dirty="0">
              <a:ln>
                <a:noFill/>
              </a:ln>
              <a:solidFill>
                <a:schemeClr val="tx1"/>
              </a:solidFill>
              <a:effectLst/>
              <a:latin typeface="+mn-lt"/>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14</a:t>
            </a:fld>
            <a:endParaRPr lang="sv-SE" sz="1000" b="1" dirty="0">
              <a:solidFill>
                <a:schemeClr val="bg1"/>
              </a:solidFill>
            </a:endParaRPr>
          </a:p>
        </p:txBody>
      </p:sp>
      <p:pic>
        <p:nvPicPr>
          <p:cNvPr id="7" name="Picture 6">
            <a:extLst>
              <a:ext uri="{FF2B5EF4-FFF2-40B4-BE49-F238E27FC236}">
                <a16:creationId xmlns:a16="http://schemas.microsoft.com/office/drawing/2014/main" id="{196FE85A-3FD7-4DA5-9B13-CB8954E53102}"/>
              </a:ext>
            </a:extLst>
          </p:cNvPr>
          <p:cNvPicPr>
            <a:picLocks noChangeAspect="1"/>
          </p:cNvPicPr>
          <p:nvPr/>
        </p:nvPicPr>
        <p:blipFill>
          <a:blip r:embed="rId3">
            <a:clrChange>
              <a:clrFrom>
                <a:srgbClr val="FEFEFE"/>
              </a:clrFrom>
              <a:clrTo>
                <a:srgbClr val="FEFEFE">
                  <a:alpha val="0"/>
                </a:srgbClr>
              </a:clrTo>
            </a:clrChange>
          </a:blip>
          <a:stretch>
            <a:fillRect/>
          </a:stretch>
        </p:blipFill>
        <p:spPr>
          <a:xfrm>
            <a:off x="6417542" y="1292285"/>
            <a:ext cx="4936258" cy="4712158"/>
          </a:xfrm>
          <a:prstGeom prst="rect">
            <a:avLst/>
          </a:prstGeom>
        </p:spPr>
      </p:pic>
      <p:sp>
        <p:nvSpPr>
          <p:cNvPr id="12" name="TextBox 11">
            <a:extLst>
              <a:ext uri="{FF2B5EF4-FFF2-40B4-BE49-F238E27FC236}">
                <a16:creationId xmlns:a16="http://schemas.microsoft.com/office/drawing/2014/main" id="{494D38D1-7696-4DCA-B8F6-464C4B3726FD}"/>
              </a:ext>
            </a:extLst>
          </p:cNvPr>
          <p:cNvSpPr txBox="1"/>
          <p:nvPr/>
        </p:nvSpPr>
        <p:spPr>
          <a:xfrm>
            <a:off x="6794843" y="6004443"/>
            <a:ext cx="6094562" cy="246221"/>
          </a:xfrm>
          <a:prstGeom prst="rect">
            <a:avLst/>
          </a:prstGeom>
          <a:noFill/>
        </p:spPr>
        <p:txBody>
          <a:bodyPr wrap="square">
            <a:spAutoFit/>
          </a:bodyPr>
          <a:lstStyle/>
          <a:p>
            <a:r>
              <a:rPr lang="en-GB" sz="1000" i="1" dirty="0">
                <a:solidFill>
                  <a:srgbClr val="444444"/>
                </a:solidFill>
                <a:latin typeface="+mn-lt"/>
              </a:rPr>
              <a:t>Key objectives of the Paris Agreement on climate change (UNFCCC 2017)</a:t>
            </a:r>
          </a:p>
        </p:txBody>
      </p:sp>
    </p:spTree>
    <p:extLst>
      <p:ext uri="{BB962C8B-B14F-4D97-AF65-F5344CB8AC3E}">
        <p14:creationId xmlns:p14="http://schemas.microsoft.com/office/powerpoint/2010/main" val="22074075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1.2 </a:t>
            </a:r>
            <a:r>
              <a:rPr lang="en-GB" sz="2800" dirty="0">
                <a:solidFill>
                  <a:srgbClr val="C00000"/>
                </a:solidFill>
              </a:rPr>
              <a:t>Sustainable development, the global agendas, and infrastructure</a:t>
            </a:r>
            <a:endParaRPr sz="2800" dirty="0">
              <a:solidFill>
                <a:srgbClr val="C00000"/>
              </a:solidFill>
            </a:endParaRPr>
          </a:p>
        </p:txBody>
      </p:sp>
      <p:sp>
        <p:nvSpPr>
          <p:cNvPr id="168" name="Google Shape;168;p13"/>
          <p:cNvSpPr txBox="1">
            <a:spLocks noGrp="1"/>
          </p:cNvSpPr>
          <p:nvPr>
            <p:ph type="body" idx="4294967295"/>
          </p:nvPr>
        </p:nvSpPr>
        <p:spPr>
          <a:xfrm>
            <a:off x="838199" y="1231900"/>
            <a:ext cx="6485627"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Infrastructure and sustainable development</a:t>
            </a:r>
          </a:p>
          <a:p>
            <a:pPr marL="0" lvl="0" indent="0" algn="l" rtl="0">
              <a:lnSpc>
                <a:spcPct val="90000"/>
              </a:lnSpc>
              <a:spcBef>
                <a:spcPts val="0"/>
              </a:spcBef>
              <a:spcAft>
                <a:spcPts val="0"/>
              </a:spcAft>
              <a:buClr>
                <a:schemeClr val="dk1"/>
              </a:buClr>
              <a:buSzPts val="2800"/>
              <a:buNone/>
            </a:pPr>
            <a:endParaRPr lang="en-GB" sz="1100" b="1" dirty="0">
              <a:solidFill>
                <a:schemeClr val="accent5">
                  <a:lumMod val="60000"/>
                  <a:lumOff val="40000"/>
                </a:schemeClr>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0" i="0" dirty="0">
                <a:solidFill>
                  <a:srgbClr val="1C1C1C"/>
                </a:solidFill>
                <a:effectLst/>
                <a:latin typeface="+mn-lt"/>
              </a:rPr>
              <a:t>Infrastructure plays a crucial role in achieving sustainable development outcomes, supporting both networked (energy, transport, water) and non-networked systems (hospitals, schools, markets)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b="0" i="0" dirty="0">
              <a:solidFill>
                <a:srgbClr val="1C1C1C"/>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0" i="0" dirty="0">
                <a:solidFill>
                  <a:srgbClr val="1C1C1C"/>
                </a:solidFill>
                <a:effectLst/>
                <a:latin typeface="+mn-lt"/>
              </a:rPr>
              <a:t>The </a:t>
            </a:r>
            <a:r>
              <a:rPr lang="en-GB" sz="1600" b="1" i="0" dirty="0">
                <a:solidFill>
                  <a:srgbClr val="1C1C1C"/>
                </a:solidFill>
                <a:effectLst/>
                <a:latin typeface="+mn-lt"/>
              </a:rPr>
              <a:t>Millennium Development Goals (MDGs) recognized infrastructure's importance </a:t>
            </a:r>
            <a:r>
              <a:rPr lang="en-GB" sz="1600" b="0" i="0" dirty="0">
                <a:solidFill>
                  <a:srgbClr val="1C1C1C"/>
                </a:solidFill>
                <a:effectLst/>
                <a:latin typeface="+mn-lt"/>
              </a:rPr>
              <a:t>for pro-poor outcomes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b="0" i="0" dirty="0">
              <a:solidFill>
                <a:srgbClr val="1C1C1C"/>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0" i="0" dirty="0">
                <a:solidFill>
                  <a:srgbClr val="1C1C1C"/>
                </a:solidFill>
                <a:effectLst/>
                <a:latin typeface="+mn-lt"/>
              </a:rPr>
              <a:t>The Sustainable Development Goals (SDGs) expanded the role of infrastructure, with specific goals addressing </a:t>
            </a:r>
            <a:r>
              <a:rPr lang="en-GB" sz="1600" b="1" i="0" dirty="0">
                <a:solidFill>
                  <a:srgbClr val="1C1C1C"/>
                </a:solidFill>
                <a:effectLst/>
                <a:latin typeface="+mn-lt"/>
              </a:rPr>
              <a:t>energy (SDG 7), water and wastewater (SDG 6), transport (SDG 11), and resilient infrastructure (SDG 9)</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b="1" i="0" dirty="0">
              <a:solidFill>
                <a:srgbClr val="1C1C1C"/>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0" i="0" dirty="0">
                <a:solidFill>
                  <a:srgbClr val="1C1C1C"/>
                </a:solidFill>
                <a:effectLst/>
                <a:latin typeface="+mn-lt"/>
              </a:rPr>
              <a:t>Infrastructure provision allows for simultaneous progress across multiple development areas due to interconnected SDG goals and targets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b="0" i="0" dirty="0">
              <a:solidFill>
                <a:srgbClr val="1C1C1C"/>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0" i="0" dirty="0">
                <a:solidFill>
                  <a:srgbClr val="1C1C1C"/>
                </a:solidFill>
                <a:effectLst/>
                <a:latin typeface="+mn-lt"/>
              </a:rPr>
              <a:t>Energy interventions can facilitate the achievement of various SDG targets but may present </a:t>
            </a:r>
            <a:r>
              <a:rPr lang="en-GB" sz="1600" b="1" i="0" dirty="0">
                <a:solidFill>
                  <a:srgbClr val="1C1C1C"/>
                </a:solidFill>
                <a:effectLst/>
                <a:latin typeface="+mn-lt"/>
              </a:rPr>
              <a:t>trade-offs related to poverty eradication, food access, and clean water</a:t>
            </a:r>
          </a:p>
          <a:p>
            <a:pPr lvl="0" algn="l" rtl="0">
              <a:lnSpc>
                <a:spcPct val="90000"/>
              </a:lnSpc>
              <a:spcBef>
                <a:spcPts val="0"/>
              </a:spcBef>
              <a:spcAft>
                <a:spcPts val="0"/>
              </a:spcAft>
              <a:buClr>
                <a:schemeClr val="dk1"/>
              </a:buClr>
              <a:buSzPct val="120000"/>
            </a:pPr>
            <a:endParaRPr lang="en-GB" sz="1800" b="1" dirty="0">
              <a:solidFill>
                <a:schemeClr val="accent5">
                  <a:lumMod val="60000"/>
                  <a:lumOff val="40000"/>
                </a:schemeClr>
              </a:solidFill>
            </a:endParaRPr>
          </a:p>
          <a:p>
            <a:pPr lvl="0" algn="l" rtl="0">
              <a:lnSpc>
                <a:spcPct val="90000"/>
              </a:lnSpc>
              <a:spcBef>
                <a:spcPts val="0"/>
              </a:spcBef>
              <a:spcAft>
                <a:spcPts val="0"/>
              </a:spcAft>
              <a:buClr>
                <a:schemeClr val="dk1"/>
              </a:buClr>
              <a:buSzPct val="120000"/>
            </a:pPr>
            <a:endParaRPr lang="en-GB" sz="18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15</a:t>
            </a:fld>
            <a:endParaRPr lang="sv-SE" sz="1000" b="1" dirty="0">
              <a:solidFill>
                <a:schemeClr val="bg1"/>
              </a:solidFill>
            </a:endParaRPr>
          </a:p>
        </p:txBody>
      </p:sp>
      <p:pic>
        <p:nvPicPr>
          <p:cNvPr id="4" name="Picture 3">
            <a:extLst>
              <a:ext uri="{FF2B5EF4-FFF2-40B4-BE49-F238E27FC236}">
                <a16:creationId xmlns:a16="http://schemas.microsoft.com/office/drawing/2014/main" id="{E738579C-59A8-4076-B8CD-40062EB6EEC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421072" y="1629656"/>
            <a:ext cx="4256736" cy="3879811"/>
          </a:xfrm>
          <a:prstGeom prst="rect">
            <a:avLst/>
          </a:prstGeom>
        </p:spPr>
      </p:pic>
      <p:sp>
        <p:nvSpPr>
          <p:cNvPr id="10" name="TextBox 9">
            <a:extLst>
              <a:ext uri="{FF2B5EF4-FFF2-40B4-BE49-F238E27FC236}">
                <a16:creationId xmlns:a16="http://schemas.microsoft.com/office/drawing/2014/main" id="{A51FF0DD-7893-4198-B789-79E9F80D2F70}"/>
              </a:ext>
            </a:extLst>
          </p:cNvPr>
          <p:cNvSpPr txBox="1"/>
          <p:nvPr/>
        </p:nvSpPr>
        <p:spPr>
          <a:xfrm>
            <a:off x="7712014" y="5455739"/>
            <a:ext cx="3674853" cy="646331"/>
          </a:xfrm>
          <a:prstGeom prst="rect">
            <a:avLst/>
          </a:prstGeom>
          <a:noFill/>
        </p:spPr>
        <p:txBody>
          <a:bodyPr wrap="square">
            <a:spAutoFit/>
          </a:bodyPr>
          <a:lstStyle/>
          <a:p>
            <a:r>
              <a:rPr lang="en-GB" sz="900" i="1" dirty="0">
                <a:solidFill>
                  <a:srgbClr val="444444"/>
                </a:solidFill>
                <a:latin typeface="+mn-lt"/>
              </a:rPr>
              <a:t>Infrastructure underpinning sustainable development: Networked systems providing the basic services essential for the functioning of non-networked systems and how they both influence the SDGs (Thacker et al. 2018)</a:t>
            </a:r>
          </a:p>
        </p:txBody>
      </p:sp>
    </p:spTree>
    <p:extLst>
      <p:ext uri="{BB962C8B-B14F-4D97-AF65-F5344CB8AC3E}">
        <p14:creationId xmlns:p14="http://schemas.microsoft.com/office/powerpoint/2010/main" val="1915496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1.2 </a:t>
            </a:r>
            <a:r>
              <a:rPr lang="en-GB" sz="2800" dirty="0">
                <a:solidFill>
                  <a:srgbClr val="C00000"/>
                </a:solidFill>
              </a:rPr>
              <a:t>Sustainable development, the global agendas, and infrastructure</a:t>
            </a:r>
            <a:endParaRPr sz="2800" dirty="0">
              <a:solidFill>
                <a:srgbClr val="C00000"/>
              </a:solidFill>
            </a:endParaRPr>
          </a:p>
        </p:txBody>
      </p:sp>
      <p:sp>
        <p:nvSpPr>
          <p:cNvPr id="168" name="Google Shape;168;p13"/>
          <p:cNvSpPr txBox="1">
            <a:spLocks noGrp="1"/>
          </p:cNvSpPr>
          <p:nvPr>
            <p:ph type="body" idx="4294967295"/>
          </p:nvPr>
        </p:nvSpPr>
        <p:spPr>
          <a:xfrm>
            <a:off x="838200" y="1231900"/>
            <a:ext cx="10022457" cy="4712158"/>
          </a:xfrm>
          <a:prstGeom prst="rect">
            <a:avLst/>
          </a:prstGeom>
          <a:noFill/>
          <a:ln>
            <a:noFill/>
          </a:ln>
        </p:spPr>
        <p:txBody>
          <a:bodyPr spcFirstLastPara="1" wrap="square" lIns="91425" tIns="45700" rIns="91425" bIns="45700" anchor="t" anchorCtr="0">
            <a:noAutofit/>
          </a:bodyPr>
          <a:lstStyle/>
          <a:p>
            <a:pPr lvl="0">
              <a:spcBef>
                <a:spcPts val="0"/>
              </a:spcBef>
              <a:buClr>
                <a:schemeClr val="dk1"/>
              </a:buClr>
              <a:buSzPts val="2800"/>
            </a:pPr>
            <a:r>
              <a:rPr lang="en-GB" sz="2000" b="1" dirty="0">
                <a:solidFill>
                  <a:schemeClr val="accent5">
                    <a:lumMod val="60000"/>
                    <a:lumOff val="40000"/>
                  </a:schemeClr>
                </a:solidFill>
              </a:rPr>
              <a:t>The infrastructure gap: Guiding sustainable infrastructure action</a:t>
            </a:r>
          </a:p>
          <a:p>
            <a:pPr lvl="0">
              <a:spcBef>
                <a:spcPts val="0"/>
              </a:spcBef>
              <a:buClr>
                <a:schemeClr val="dk1"/>
              </a:buClr>
              <a:buSzPts val="2800"/>
            </a:pPr>
            <a:endParaRPr lang="en-GB" sz="1600" b="0" i="0" dirty="0">
              <a:solidFill>
                <a:srgbClr val="444444"/>
              </a:solidFill>
              <a:effectLst/>
              <a:latin typeface="+mn-lt"/>
            </a:endParaRP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The 'infrastructure gap' refers to the </a:t>
            </a:r>
            <a:r>
              <a:rPr kumimoji="0" lang="en-US" altLang="en-US" sz="1800" b="1" i="0" u="none" strike="noStrike" cap="none" normalizeH="0" baseline="0" dirty="0">
                <a:ln>
                  <a:noFill/>
                </a:ln>
                <a:solidFill>
                  <a:schemeClr val="tx1"/>
                </a:solidFill>
                <a:effectLst/>
                <a:latin typeface="Arial" panose="020B0604020202020204" pitchFamily="34" charset="0"/>
              </a:rPr>
              <a:t>investment needed to meet current and future infrastructure demands</a:t>
            </a:r>
            <a:r>
              <a:rPr kumimoji="0" lang="en-US" altLang="en-US" sz="1800" b="0" i="0" u="none" strike="noStrike" cap="none" normalizeH="0" baseline="0" dirty="0">
                <a:ln>
                  <a:noFill/>
                </a:ln>
                <a:solidFill>
                  <a:schemeClr val="tx1"/>
                </a:solidFill>
                <a:effectLst/>
                <a:latin typeface="Arial" panose="020B0604020202020204" pitchFamily="34" charset="0"/>
              </a:rPr>
              <a:t>, influenced by factors like demographics, economic growth, and climate change</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Global infrastructure investment needs are estimated at up to </a:t>
            </a:r>
            <a:r>
              <a:rPr kumimoji="0" lang="en-US" altLang="en-US" sz="1800" b="1" i="0" u="none" strike="noStrike" cap="none" normalizeH="0" baseline="0" dirty="0">
                <a:ln>
                  <a:noFill/>
                </a:ln>
                <a:solidFill>
                  <a:schemeClr val="tx1"/>
                </a:solidFill>
                <a:effectLst/>
                <a:latin typeface="Arial" panose="020B0604020202020204" pitchFamily="34" charset="0"/>
              </a:rPr>
              <a:t>USD 94 trillion by 2040</a:t>
            </a:r>
            <a:r>
              <a:rPr kumimoji="0" lang="en-US" altLang="en-US" sz="1800" b="0" i="0" u="none" strike="noStrike" cap="none" normalizeH="0" baseline="0" dirty="0">
                <a:ln>
                  <a:noFill/>
                </a:ln>
                <a:solidFill>
                  <a:schemeClr val="tx1"/>
                </a:solidFill>
                <a:effectLst/>
                <a:latin typeface="Arial" panose="020B0604020202020204" pitchFamily="34" charset="0"/>
              </a:rPr>
              <a:t>, primarily in developing countries</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The concept of the infrastructure gap has </a:t>
            </a:r>
            <a:r>
              <a:rPr kumimoji="0" lang="en-US" altLang="en-US" sz="1800" b="1" i="0" u="none" strike="noStrike" cap="none" normalizeH="0" baseline="0" dirty="0">
                <a:ln>
                  <a:noFill/>
                </a:ln>
                <a:solidFill>
                  <a:schemeClr val="tx1"/>
                </a:solidFill>
                <a:effectLst/>
                <a:latin typeface="Arial" panose="020B0604020202020204" pitchFamily="34" charset="0"/>
              </a:rPr>
              <a:t>limitations</a:t>
            </a:r>
            <a:r>
              <a:rPr kumimoji="0" lang="en-US" altLang="en-US" sz="1800" b="0" i="0" u="none" strike="noStrike" cap="none" normalizeH="0" baseline="0" dirty="0">
                <a:ln>
                  <a:noFill/>
                </a:ln>
                <a:solidFill>
                  <a:schemeClr val="tx1"/>
                </a:solidFill>
                <a:effectLst/>
                <a:latin typeface="Arial" panose="020B0604020202020204" pitchFamily="34" charset="0"/>
              </a:rPr>
              <a:t>; it doesn't differentiate between productive and wasted investments or account for social and environmental outcomes</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When considering Sustainable Development Goals (SDGs), </a:t>
            </a:r>
            <a:r>
              <a:rPr kumimoji="0" lang="en-US" altLang="en-US" sz="1800" b="1" i="0" u="none" strike="noStrike" cap="none" normalizeH="0" baseline="0" dirty="0">
                <a:ln>
                  <a:noFill/>
                </a:ln>
                <a:solidFill>
                  <a:schemeClr val="tx1"/>
                </a:solidFill>
                <a:effectLst/>
                <a:latin typeface="Arial" panose="020B0604020202020204" pitchFamily="34" charset="0"/>
              </a:rPr>
              <a:t>required investments increase by approximately 27% per year to meet targets by 2030</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endParaRPr kumimoji="0" lang="en-US" altLang="en-US" sz="1800" b="1"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Effective infrastructure initiatives must be well-coordinated and tailored to national development challenges</a:t>
            </a:r>
          </a:p>
          <a:p>
            <a:pPr marR="0" lvl="0" algn="l" defTabSz="914400" rtl="0" eaLnBrk="0" fontAlgn="base" latinLnBrk="0" hangingPunct="0">
              <a:lnSpc>
                <a:spcPct val="100000"/>
              </a:lnSpc>
              <a:spcBef>
                <a:spcPct val="0"/>
              </a:spcBef>
              <a:spcAft>
                <a:spcPct val="0"/>
              </a:spcAft>
              <a:buClrTx/>
              <a:buSzPct val="120000"/>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a:p>
            <a:pPr lvl="0">
              <a:spcBef>
                <a:spcPts val="0"/>
              </a:spcBef>
              <a:buClr>
                <a:schemeClr val="dk1"/>
              </a:buClr>
              <a:buSzPts val="2800"/>
            </a:pPr>
            <a:endParaRPr lang="en-GB" sz="1600" b="0" i="0" dirty="0">
              <a:solidFill>
                <a:srgbClr val="444444"/>
              </a:solidFill>
              <a:effectLst/>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16</a:t>
            </a:fld>
            <a:endParaRPr lang="sv-SE" sz="1000" b="1" dirty="0">
              <a:solidFill>
                <a:schemeClr val="bg1"/>
              </a:solidFill>
            </a:endParaRPr>
          </a:p>
        </p:txBody>
      </p:sp>
      <p:pic>
        <p:nvPicPr>
          <p:cNvPr id="6" name="Picture 5">
            <a:extLst>
              <a:ext uri="{FF2B5EF4-FFF2-40B4-BE49-F238E27FC236}">
                <a16:creationId xmlns:a16="http://schemas.microsoft.com/office/drawing/2014/main" id="{20CEBCF9-BCA9-42C6-8C42-0DE2029CBD53}"/>
              </a:ext>
            </a:extLst>
          </p:cNvPr>
          <p:cNvPicPr>
            <a:picLocks noChangeAspect="1"/>
          </p:cNvPicPr>
          <p:nvPr/>
        </p:nvPicPr>
        <p:blipFill>
          <a:blip r:embed="rId3"/>
          <a:stretch>
            <a:fillRect/>
          </a:stretch>
        </p:blipFill>
        <p:spPr>
          <a:xfrm>
            <a:off x="1720863" y="1725284"/>
            <a:ext cx="7609359" cy="4213594"/>
          </a:xfrm>
          <a:prstGeom prst="rect">
            <a:avLst/>
          </a:prstGeom>
        </p:spPr>
      </p:pic>
      <p:sp>
        <p:nvSpPr>
          <p:cNvPr id="11" name="TextBox 10">
            <a:extLst>
              <a:ext uri="{FF2B5EF4-FFF2-40B4-BE49-F238E27FC236}">
                <a16:creationId xmlns:a16="http://schemas.microsoft.com/office/drawing/2014/main" id="{8538533E-6111-4ACA-B503-A1243031065F}"/>
              </a:ext>
            </a:extLst>
          </p:cNvPr>
          <p:cNvSpPr txBox="1"/>
          <p:nvPr/>
        </p:nvSpPr>
        <p:spPr>
          <a:xfrm>
            <a:off x="1720862" y="5938877"/>
            <a:ext cx="7609359" cy="400110"/>
          </a:xfrm>
          <a:prstGeom prst="rect">
            <a:avLst/>
          </a:prstGeom>
          <a:noFill/>
        </p:spPr>
        <p:txBody>
          <a:bodyPr wrap="square">
            <a:spAutoFit/>
          </a:bodyPr>
          <a:lstStyle/>
          <a:p>
            <a:r>
              <a:rPr lang="en-GB" sz="1000" i="1" dirty="0">
                <a:solidFill>
                  <a:srgbClr val="444444"/>
                </a:solidFill>
                <a:latin typeface="+mn-lt"/>
              </a:rPr>
              <a:t>Gap in infrastructure spending between current (baseline) trends, investment needs to match best-performing countries, and investment needs including achievement of the SDGs, shown as (left) % of GDP and (right) trillion USD (</a:t>
            </a:r>
            <a:r>
              <a:rPr lang="en-GB" sz="1000" i="1" dirty="0" err="1">
                <a:solidFill>
                  <a:srgbClr val="444444"/>
                </a:solidFill>
                <a:latin typeface="+mn-lt"/>
              </a:rPr>
              <a:t>GIHub</a:t>
            </a:r>
            <a:r>
              <a:rPr lang="en-GB" sz="1000" i="1" dirty="0">
                <a:solidFill>
                  <a:srgbClr val="444444"/>
                </a:solidFill>
                <a:latin typeface="+mn-lt"/>
              </a:rPr>
              <a:t> 2020).</a:t>
            </a:r>
          </a:p>
        </p:txBody>
      </p:sp>
    </p:spTree>
    <p:extLst>
      <p:ext uri="{BB962C8B-B14F-4D97-AF65-F5344CB8AC3E}">
        <p14:creationId xmlns:p14="http://schemas.microsoft.com/office/powerpoint/2010/main" val="3951396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168">
                                            <p:txEl>
                                              <p:pRg st="2" end="2"/>
                                            </p:txEl>
                                          </p:spTgt>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68">
                                            <p:txEl>
                                              <p:pRg st="4" end="4"/>
                                            </p:txEl>
                                          </p:spTgt>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68">
                                            <p:txEl>
                                              <p:pRg st="6" end="6"/>
                                            </p:txEl>
                                          </p:spTgt>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68">
                                            <p:txEl>
                                              <p:pRg st="8" end="8"/>
                                            </p:txEl>
                                          </p:spTgt>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68">
                                            <p:txEl>
                                              <p:pRg st="10" end="1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1.2 </a:t>
            </a:r>
            <a:r>
              <a:rPr lang="en-GB" sz="2800" dirty="0">
                <a:solidFill>
                  <a:srgbClr val="C00000"/>
                </a:solidFill>
              </a:rPr>
              <a:t>Sustainable development, the global agendas, and infrastructure</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Summary</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Sustainable development – meeting the needs of current and future generations across social, economic and environmental dimensions – frames much of the global policy discourse incorporated in the global development agendas, including the Sustainable Development Goals and the Paris Agreement</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These agendas provide frameworks for achieving the climate and development outcomes needed to achieve a sustainable future</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Infrastructure plays a very large role by providing a multitude of services to users and supporting most sectors and domains of our society</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Investment in sustainable infrastructure will thus need to be ambitious in targeting these sustainable outcomes, above and beyond providing for basic needs</a:t>
            </a:r>
            <a:endParaRPr lang="en-GB" sz="2800" b="1" dirty="0">
              <a:solidFill>
                <a:schemeClr val="tx1"/>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17</a:t>
            </a:fld>
            <a:endParaRPr lang="sv-SE" sz="1000" b="1" dirty="0">
              <a:solidFill>
                <a:schemeClr val="bg1"/>
              </a:solidFill>
            </a:endParaRPr>
          </a:p>
        </p:txBody>
      </p:sp>
    </p:spTree>
    <p:extLst>
      <p:ext uri="{BB962C8B-B14F-4D97-AF65-F5344CB8AC3E}">
        <p14:creationId xmlns:p14="http://schemas.microsoft.com/office/powerpoint/2010/main" val="2797208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1.2 </a:t>
            </a:r>
            <a:r>
              <a:rPr lang="en-GB" sz="2800" dirty="0">
                <a:solidFill>
                  <a:srgbClr val="C00000"/>
                </a:solidFill>
              </a:rPr>
              <a:t>Sustainable development, the global agendas, and infrastructure</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Bibliography</a:t>
            </a:r>
          </a:p>
          <a:p>
            <a:pPr algn="l"/>
            <a:r>
              <a:rPr lang="en-GB" sz="700" b="0" i="0" dirty="0">
                <a:solidFill>
                  <a:schemeClr val="tx1"/>
                </a:solidFill>
                <a:effectLst/>
                <a:latin typeface="+mn-lt"/>
              </a:rPr>
              <a:t>Fuso </a:t>
            </a:r>
            <a:r>
              <a:rPr lang="en-GB" sz="700" b="0" i="0" dirty="0" err="1">
                <a:solidFill>
                  <a:schemeClr val="tx1"/>
                </a:solidFill>
                <a:effectLst/>
                <a:latin typeface="+mn-lt"/>
              </a:rPr>
              <a:t>Nerini</a:t>
            </a:r>
            <a:r>
              <a:rPr lang="en-GB" sz="700" b="0" i="0" dirty="0">
                <a:solidFill>
                  <a:schemeClr val="tx1"/>
                </a:solidFill>
                <a:effectLst/>
                <a:latin typeface="+mn-lt"/>
              </a:rPr>
              <a:t>, Francesco, Benjamin </a:t>
            </a:r>
            <a:r>
              <a:rPr lang="en-GB" sz="700" b="0" i="0" dirty="0" err="1">
                <a:solidFill>
                  <a:schemeClr val="tx1"/>
                </a:solidFill>
                <a:effectLst/>
                <a:latin typeface="+mn-lt"/>
              </a:rPr>
              <a:t>Sovacool</a:t>
            </a:r>
            <a:r>
              <a:rPr lang="en-GB" sz="700" b="0" i="0" dirty="0">
                <a:solidFill>
                  <a:schemeClr val="tx1"/>
                </a:solidFill>
                <a:effectLst/>
                <a:latin typeface="+mn-lt"/>
              </a:rPr>
              <a:t>, Nick Hughes, Laura </a:t>
            </a:r>
            <a:r>
              <a:rPr lang="en-GB" sz="700" b="0" i="0" dirty="0" err="1">
                <a:solidFill>
                  <a:schemeClr val="tx1"/>
                </a:solidFill>
                <a:effectLst/>
                <a:latin typeface="+mn-lt"/>
              </a:rPr>
              <a:t>Cozzi</a:t>
            </a:r>
            <a:r>
              <a:rPr lang="en-GB" sz="700" b="0" i="0" dirty="0">
                <a:solidFill>
                  <a:schemeClr val="tx1"/>
                </a:solidFill>
                <a:effectLst/>
                <a:latin typeface="+mn-lt"/>
              </a:rPr>
              <a:t>, Ellie Cosgrave, Mark Howells, Massimo </a:t>
            </a:r>
            <a:r>
              <a:rPr lang="en-GB" sz="700" b="0" i="0" dirty="0" err="1">
                <a:solidFill>
                  <a:schemeClr val="tx1"/>
                </a:solidFill>
                <a:effectLst/>
                <a:latin typeface="+mn-lt"/>
              </a:rPr>
              <a:t>Tavoni</a:t>
            </a:r>
            <a:r>
              <a:rPr lang="en-GB" sz="700" b="0" i="0" dirty="0">
                <a:solidFill>
                  <a:schemeClr val="tx1"/>
                </a:solidFill>
                <a:effectLst/>
                <a:latin typeface="+mn-lt"/>
              </a:rPr>
              <a:t>, Julia Tomei, Hisham </a:t>
            </a:r>
            <a:r>
              <a:rPr lang="en-GB" sz="700" b="0" i="0" dirty="0" err="1">
                <a:solidFill>
                  <a:schemeClr val="tx1"/>
                </a:solidFill>
                <a:effectLst/>
                <a:latin typeface="+mn-lt"/>
              </a:rPr>
              <a:t>Zerriffi</a:t>
            </a:r>
            <a:r>
              <a:rPr lang="en-GB" sz="700" b="0" i="0" dirty="0">
                <a:solidFill>
                  <a:schemeClr val="tx1"/>
                </a:solidFill>
                <a:effectLst/>
                <a:latin typeface="+mn-lt"/>
              </a:rPr>
              <a:t>, and Ben Milligan. 2019. “Connecting climate action with other Sustainable Development Goals.” Nature Publishing Group. </a:t>
            </a:r>
            <a:r>
              <a:rPr lang="en-GB" sz="700" b="0" i="0" u="none" strike="noStrike" dirty="0">
                <a:solidFill>
                  <a:schemeClr val="tx1"/>
                </a:solidFill>
                <a:effectLst/>
                <a:latin typeface="+mn-lt"/>
                <a:hlinkClick r:id="rId3">
                  <a:extLst>
                    <a:ext uri="{A12FA001-AC4F-418D-AE19-62706E023703}">
                      <ahyp:hlinkClr xmlns:ahyp="http://schemas.microsoft.com/office/drawing/2018/hyperlinkcolor" val="tx"/>
                    </a:ext>
                  </a:extLst>
                </a:hlinkClick>
              </a:rPr>
              <a:t>https://doi.org/10.1038/s41893-019-0334-y</a:t>
            </a:r>
            <a:r>
              <a:rPr lang="en-GB" sz="700" b="0" i="0" dirty="0">
                <a:solidFill>
                  <a:schemeClr val="tx1"/>
                </a:solidFill>
                <a:effectLst/>
                <a:latin typeface="+mn-lt"/>
              </a:rPr>
              <a:t>.</a:t>
            </a:r>
          </a:p>
          <a:p>
            <a:pPr algn="l"/>
            <a:r>
              <a:rPr lang="en-GB" sz="700" b="0" i="0" dirty="0" err="1">
                <a:solidFill>
                  <a:schemeClr val="tx1"/>
                </a:solidFill>
                <a:effectLst/>
                <a:latin typeface="+mn-lt"/>
              </a:rPr>
              <a:t>GIHub</a:t>
            </a:r>
            <a:r>
              <a:rPr lang="en-GB" sz="700" b="0" i="0" dirty="0">
                <a:solidFill>
                  <a:schemeClr val="tx1"/>
                </a:solidFill>
                <a:effectLst/>
                <a:latin typeface="+mn-lt"/>
              </a:rPr>
              <a:t>. 2020. “Global Infrastructure Outlook - A G20 INITIATIVE.” </a:t>
            </a:r>
            <a:r>
              <a:rPr lang="en-GB" sz="700" b="0" i="0" u="none" strike="noStrike" dirty="0">
                <a:solidFill>
                  <a:schemeClr val="tx1"/>
                </a:solidFill>
                <a:effectLst/>
                <a:latin typeface="+mn-lt"/>
                <a:hlinkClick r:id="rId4">
                  <a:extLst>
                    <a:ext uri="{A12FA001-AC4F-418D-AE19-62706E023703}">
                      <ahyp:hlinkClr xmlns:ahyp="http://schemas.microsoft.com/office/drawing/2018/hyperlinkcolor" val="tx"/>
                    </a:ext>
                  </a:extLst>
                </a:hlinkClick>
              </a:rPr>
              <a:t>https://outlook.gihub.org/</a:t>
            </a:r>
            <a:r>
              <a:rPr lang="en-GB" sz="700" b="0" i="0" dirty="0">
                <a:solidFill>
                  <a:schemeClr val="tx1"/>
                </a:solidFill>
                <a:effectLst/>
                <a:latin typeface="+mn-lt"/>
              </a:rPr>
              <a:t>.</a:t>
            </a:r>
          </a:p>
          <a:p>
            <a:pPr algn="l"/>
            <a:r>
              <a:rPr lang="en-GB" sz="700" b="0" i="0" dirty="0">
                <a:solidFill>
                  <a:schemeClr val="tx1"/>
                </a:solidFill>
                <a:effectLst/>
                <a:latin typeface="+mn-lt"/>
              </a:rPr>
              <a:t>IADB. 2018. “What is Sustainable Infrastructure? A Framework to Guide Sustainability Across the Project Cycle.” </a:t>
            </a:r>
            <a:r>
              <a:rPr lang="en-GB" sz="700" b="0" i="0" u="none" strike="noStrike" dirty="0">
                <a:solidFill>
                  <a:schemeClr val="tx1"/>
                </a:solidFill>
                <a:effectLst/>
                <a:latin typeface="+mn-lt"/>
                <a:hlinkClick r:id="rId5">
                  <a:extLst>
                    <a:ext uri="{A12FA001-AC4F-418D-AE19-62706E023703}">
                      <ahyp:hlinkClr xmlns:ahyp="http://schemas.microsoft.com/office/drawing/2018/hyperlinkcolor" val="tx"/>
                    </a:ext>
                  </a:extLst>
                </a:hlinkClick>
              </a:rPr>
              <a:t>https://publications.iadb.org/publications/english/document/What/is/Sustainable/Infrastructure//A/Framework/to/Guide/Sustainability/Across/the/Project/Cycle.pdf</a:t>
            </a:r>
            <a:r>
              <a:rPr lang="en-GB" sz="700" b="0" i="0" dirty="0">
                <a:solidFill>
                  <a:schemeClr val="tx1"/>
                </a:solidFill>
                <a:effectLst/>
                <a:latin typeface="+mn-lt"/>
              </a:rPr>
              <a:t>.</a:t>
            </a:r>
          </a:p>
          <a:p>
            <a:pPr algn="l"/>
            <a:r>
              <a:rPr lang="en-GB" sz="700" b="0" i="0" dirty="0" err="1">
                <a:solidFill>
                  <a:schemeClr val="tx1"/>
                </a:solidFill>
                <a:effectLst/>
                <a:latin typeface="+mn-lt"/>
              </a:rPr>
              <a:t>Jowitt</a:t>
            </a:r>
            <a:r>
              <a:rPr lang="en-GB" sz="700" b="0" i="0" dirty="0">
                <a:solidFill>
                  <a:schemeClr val="tx1"/>
                </a:solidFill>
                <a:effectLst/>
                <a:latin typeface="+mn-lt"/>
              </a:rPr>
              <a:t>, Paul W. 2009. “Water infrastructure, the UN MDGs and sustainable development.” </a:t>
            </a:r>
            <a:r>
              <a:rPr lang="en-GB" sz="700" b="0" i="1" dirty="0">
                <a:solidFill>
                  <a:schemeClr val="tx1"/>
                </a:solidFill>
                <a:effectLst/>
                <a:latin typeface="+mn-lt"/>
              </a:rPr>
              <a:t>Desalination</a:t>
            </a:r>
            <a:r>
              <a:rPr lang="en-GB" sz="700" b="0" i="0" dirty="0">
                <a:solidFill>
                  <a:schemeClr val="tx1"/>
                </a:solidFill>
                <a:effectLst/>
                <a:latin typeface="+mn-lt"/>
              </a:rPr>
              <a:t> 248 (1-3): 510–16. </a:t>
            </a:r>
            <a:r>
              <a:rPr lang="en-GB" sz="700" b="0" i="0" u="none" strike="noStrike" dirty="0">
                <a:solidFill>
                  <a:schemeClr val="tx1"/>
                </a:solidFill>
                <a:effectLst/>
                <a:latin typeface="+mn-lt"/>
                <a:hlinkClick r:id="rId6">
                  <a:extLst>
                    <a:ext uri="{A12FA001-AC4F-418D-AE19-62706E023703}">
                      <ahyp:hlinkClr xmlns:ahyp="http://schemas.microsoft.com/office/drawing/2018/hyperlinkcolor" val="tx"/>
                    </a:ext>
                  </a:extLst>
                </a:hlinkClick>
              </a:rPr>
              <a:t>https://doi.org/10.1016/j.desal.2008.05.095</a:t>
            </a:r>
            <a:r>
              <a:rPr lang="en-GB" sz="700" b="0" i="0" dirty="0">
                <a:solidFill>
                  <a:schemeClr val="tx1"/>
                </a:solidFill>
                <a:effectLst/>
                <a:latin typeface="+mn-lt"/>
              </a:rPr>
              <a:t>.</a:t>
            </a:r>
          </a:p>
          <a:p>
            <a:pPr algn="l"/>
            <a:r>
              <a:rPr lang="en-GB" sz="700" b="0" i="0" dirty="0">
                <a:solidFill>
                  <a:schemeClr val="tx1"/>
                </a:solidFill>
                <a:effectLst/>
                <a:latin typeface="+mn-lt"/>
              </a:rPr>
              <a:t>Le Blanc, David. 2015. “Towards Integration at Last? The Sustainable Development Goals as a Network of Targets.” </a:t>
            </a:r>
            <a:r>
              <a:rPr lang="en-GB" sz="700" b="0" i="1" dirty="0">
                <a:solidFill>
                  <a:schemeClr val="tx1"/>
                </a:solidFill>
                <a:effectLst/>
                <a:latin typeface="+mn-lt"/>
              </a:rPr>
              <a:t>Sustainable Development</a:t>
            </a:r>
            <a:r>
              <a:rPr lang="en-GB" sz="700" b="0" i="0" dirty="0">
                <a:solidFill>
                  <a:schemeClr val="tx1"/>
                </a:solidFill>
                <a:effectLst/>
                <a:latin typeface="+mn-lt"/>
              </a:rPr>
              <a:t> 23 (3): 176–87. </a:t>
            </a:r>
            <a:r>
              <a:rPr lang="en-GB" sz="700" b="0" i="0" u="none" strike="noStrike" dirty="0">
                <a:solidFill>
                  <a:schemeClr val="tx1"/>
                </a:solidFill>
                <a:effectLst/>
                <a:latin typeface="+mn-lt"/>
                <a:hlinkClick r:id="rId7">
                  <a:extLst>
                    <a:ext uri="{A12FA001-AC4F-418D-AE19-62706E023703}">
                      <ahyp:hlinkClr xmlns:ahyp="http://schemas.microsoft.com/office/drawing/2018/hyperlinkcolor" val="tx"/>
                    </a:ext>
                  </a:extLst>
                </a:hlinkClick>
              </a:rPr>
              <a:t>https://doi.org/10.1002/sd.1582</a:t>
            </a:r>
            <a:r>
              <a:rPr lang="en-GB" sz="700" b="0" i="0" dirty="0">
                <a:solidFill>
                  <a:schemeClr val="tx1"/>
                </a:solidFill>
                <a:effectLst/>
                <a:latin typeface="+mn-lt"/>
              </a:rPr>
              <a:t>.</a:t>
            </a:r>
          </a:p>
          <a:p>
            <a:pPr algn="l"/>
            <a:r>
              <a:rPr lang="en-GB" sz="700" b="0" i="0" dirty="0">
                <a:solidFill>
                  <a:schemeClr val="tx1"/>
                </a:solidFill>
                <a:effectLst/>
                <a:latin typeface="+mn-lt"/>
              </a:rPr>
              <a:t>Modi, Vijay. 2012. “Infrastructure from the Bottom Up an overview and assessment of the millennium village project energy and infrastructure sector after five years.”</a:t>
            </a:r>
          </a:p>
          <a:p>
            <a:pPr algn="l"/>
            <a:r>
              <a:rPr lang="en-GB" sz="700" b="0" i="0" dirty="0">
                <a:solidFill>
                  <a:schemeClr val="tx1"/>
                </a:solidFill>
                <a:effectLst/>
                <a:latin typeface="+mn-lt"/>
              </a:rPr>
              <a:t>Nilsson, </a:t>
            </a:r>
            <a:r>
              <a:rPr lang="en-GB" sz="700" b="0" i="0" dirty="0" err="1">
                <a:solidFill>
                  <a:schemeClr val="tx1"/>
                </a:solidFill>
                <a:effectLst/>
                <a:latin typeface="+mn-lt"/>
              </a:rPr>
              <a:t>Måns</a:t>
            </a:r>
            <a:r>
              <a:rPr lang="en-GB" sz="700" b="0" i="0" dirty="0">
                <a:solidFill>
                  <a:schemeClr val="tx1"/>
                </a:solidFill>
                <a:effectLst/>
                <a:latin typeface="+mn-lt"/>
              </a:rPr>
              <a:t>, Paul Lucas, and </a:t>
            </a:r>
            <a:r>
              <a:rPr lang="en-GB" sz="700" b="0" i="0" dirty="0" err="1">
                <a:solidFill>
                  <a:schemeClr val="tx1"/>
                </a:solidFill>
                <a:effectLst/>
                <a:latin typeface="+mn-lt"/>
              </a:rPr>
              <a:t>Tetsuro</a:t>
            </a:r>
            <a:r>
              <a:rPr lang="en-GB" sz="700" b="0" i="0" dirty="0">
                <a:solidFill>
                  <a:schemeClr val="tx1"/>
                </a:solidFill>
                <a:effectLst/>
                <a:latin typeface="+mn-lt"/>
              </a:rPr>
              <a:t> Yoshida. 2013. “Towards an Integrated Framework for SDGs: Ultimate and Enabling Goals for the Case of Energy” 5: 4124–51. </a:t>
            </a:r>
            <a:r>
              <a:rPr lang="en-GB" sz="700" b="0" i="0" u="none" strike="noStrike" dirty="0">
                <a:solidFill>
                  <a:schemeClr val="tx1"/>
                </a:solidFill>
                <a:effectLst/>
                <a:latin typeface="+mn-lt"/>
                <a:hlinkClick r:id="rId8">
                  <a:extLst>
                    <a:ext uri="{A12FA001-AC4F-418D-AE19-62706E023703}">
                      <ahyp:hlinkClr xmlns:ahyp="http://schemas.microsoft.com/office/drawing/2018/hyperlinkcolor" val="tx"/>
                    </a:ext>
                  </a:extLst>
                </a:hlinkClick>
              </a:rPr>
              <a:t>https://doi.org/10.3390/su5104124</a:t>
            </a:r>
            <a:r>
              <a:rPr lang="en-GB" sz="700" b="0" i="0" dirty="0">
                <a:solidFill>
                  <a:schemeClr val="tx1"/>
                </a:solidFill>
                <a:effectLst/>
                <a:latin typeface="+mn-lt"/>
              </a:rPr>
              <a:t>.</a:t>
            </a:r>
          </a:p>
          <a:p>
            <a:pPr algn="l"/>
            <a:r>
              <a:rPr lang="en-GB" sz="700" b="0" i="0" dirty="0">
                <a:solidFill>
                  <a:schemeClr val="tx1"/>
                </a:solidFill>
                <a:effectLst/>
                <a:latin typeface="+mn-lt"/>
              </a:rPr>
              <a:t>OECD. 2007. “Infrastructure to 2030 (Volume 2): Mapping Policy for Electricity, Water and Transport.” </a:t>
            </a:r>
            <a:r>
              <a:rPr lang="en-GB" sz="700" b="0" i="0" u="none" strike="noStrike" dirty="0">
                <a:solidFill>
                  <a:schemeClr val="tx1"/>
                </a:solidFill>
                <a:effectLst/>
                <a:latin typeface="+mn-lt"/>
                <a:hlinkClick r:id="rId9">
                  <a:extLst>
                    <a:ext uri="{A12FA001-AC4F-418D-AE19-62706E023703}">
                      <ahyp:hlinkClr xmlns:ahyp="http://schemas.microsoft.com/office/drawing/2018/hyperlinkcolor" val="tx"/>
                    </a:ext>
                  </a:extLst>
                </a:hlinkClick>
              </a:rPr>
              <a:t>http://www.oecd.org/futures/infrastructureto2030/infrastructureto2030volume2mappingpolicyforelectricitywaterandtransport.htm</a:t>
            </a:r>
            <a:r>
              <a:rPr lang="en-GB" sz="700" b="0" i="0" dirty="0">
                <a:solidFill>
                  <a:schemeClr val="tx1"/>
                </a:solidFill>
                <a:effectLst/>
                <a:latin typeface="+mn-lt"/>
              </a:rPr>
              <a:t>.</a:t>
            </a:r>
          </a:p>
          <a:p>
            <a:pPr algn="l"/>
            <a:r>
              <a:rPr lang="en-GB" sz="700" b="0" i="0" dirty="0">
                <a:solidFill>
                  <a:schemeClr val="tx1"/>
                </a:solidFill>
                <a:effectLst/>
                <a:latin typeface="+mn-lt"/>
              </a:rPr>
              <a:t>———. 2017. “Infrastructure for climate and growth.”</a:t>
            </a:r>
          </a:p>
          <a:p>
            <a:pPr algn="l"/>
            <a:r>
              <a:rPr lang="en-GB" sz="700" b="0" i="0" dirty="0">
                <a:solidFill>
                  <a:schemeClr val="tx1"/>
                </a:solidFill>
                <a:effectLst/>
                <a:latin typeface="+mn-lt"/>
              </a:rPr>
              <a:t>Purvis, Ben, Yong Mao, and Darren Robinson. 2019. “Three pillars of sustainability: in search of conceptual origins.” </a:t>
            </a:r>
            <a:r>
              <a:rPr lang="en-GB" sz="700" b="0" i="1" dirty="0">
                <a:solidFill>
                  <a:schemeClr val="tx1"/>
                </a:solidFill>
                <a:effectLst/>
                <a:latin typeface="+mn-lt"/>
              </a:rPr>
              <a:t>Sustainability Science</a:t>
            </a:r>
            <a:r>
              <a:rPr lang="en-GB" sz="700" b="0" i="0" dirty="0">
                <a:solidFill>
                  <a:schemeClr val="tx1"/>
                </a:solidFill>
                <a:effectLst/>
                <a:latin typeface="+mn-lt"/>
              </a:rPr>
              <a:t> 14 (3): 681–95. </a:t>
            </a:r>
            <a:r>
              <a:rPr lang="en-GB" sz="700" b="0" i="0" u="none" strike="noStrike" dirty="0">
                <a:solidFill>
                  <a:schemeClr val="tx1"/>
                </a:solidFill>
                <a:effectLst/>
                <a:latin typeface="+mn-lt"/>
                <a:hlinkClick r:id="rId10">
                  <a:extLst>
                    <a:ext uri="{A12FA001-AC4F-418D-AE19-62706E023703}">
                      <ahyp:hlinkClr xmlns:ahyp="http://schemas.microsoft.com/office/drawing/2018/hyperlinkcolor" val="tx"/>
                    </a:ext>
                  </a:extLst>
                </a:hlinkClick>
              </a:rPr>
              <a:t>https://doi.org/10.1007/s11625-018-0627-5</a:t>
            </a:r>
            <a:r>
              <a:rPr lang="en-GB" sz="700" b="0" i="0" dirty="0">
                <a:solidFill>
                  <a:schemeClr val="tx1"/>
                </a:solidFill>
                <a:effectLst/>
                <a:latin typeface="+mn-lt"/>
              </a:rPr>
              <a:t>.</a:t>
            </a:r>
          </a:p>
          <a:p>
            <a:pPr algn="l"/>
            <a:r>
              <a:rPr lang="en-GB" sz="700" b="0" i="0" dirty="0">
                <a:solidFill>
                  <a:schemeClr val="tx1"/>
                </a:solidFill>
                <a:effectLst/>
                <a:latin typeface="+mn-lt"/>
              </a:rPr>
              <a:t>Reuters. 2017. “World needs $94 trillion spent on infrastructure by 2040: report.” </a:t>
            </a:r>
            <a:r>
              <a:rPr lang="en-GB" sz="700" b="0" i="0" u="none" strike="noStrike" dirty="0">
                <a:solidFill>
                  <a:schemeClr val="tx1"/>
                </a:solidFill>
                <a:effectLst/>
                <a:latin typeface="+mn-lt"/>
                <a:hlinkClick r:id="rId11">
                  <a:extLst>
                    <a:ext uri="{A12FA001-AC4F-418D-AE19-62706E023703}">
                      <ahyp:hlinkClr xmlns:ahyp="http://schemas.microsoft.com/office/drawing/2018/hyperlinkcolor" val="tx"/>
                    </a:ext>
                  </a:extLst>
                </a:hlinkClick>
              </a:rPr>
              <a:t>https://www.reuters.com/article/us-global-infrastructure-report-idUSKBN1AA1A3</a:t>
            </a:r>
            <a:r>
              <a:rPr lang="en-GB" sz="700" b="0" i="0" dirty="0">
                <a:solidFill>
                  <a:schemeClr val="tx1"/>
                </a:solidFill>
                <a:effectLst/>
                <a:latin typeface="+mn-lt"/>
              </a:rPr>
              <a:t>.</a:t>
            </a:r>
          </a:p>
          <a:p>
            <a:pPr algn="l"/>
            <a:r>
              <a:rPr lang="en-GB" sz="700" b="0" i="0" dirty="0" err="1">
                <a:solidFill>
                  <a:schemeClr val="tx1"/>
                </a:solidFill>
                <a:effectLst/>
                <a:latin typeface="+mn-lt"/>
              </a:rPr>
              <a:t>Roelfsema</a:t>
            </a:r>
            <a:r>
              <a:rPr lang="en-GB" sz="700" b="0" i="0" dirty="0">
                <a:solidFill>
                  <a:schemeClr val="tx1"/>
                </a:solidFill>
                <a:effectLst/>
                <a:latin typeface="+mn-lt"/>
              </a:rPr>
              <a:t>, Mark, </a:t>
            </a:r>
            <a:r>
              <a:rPr lang="en-GB" sz="700" b="0" i="0" dirty="0" err="1">
                <a:solidFill>
                  <a:schemeClr val="tx1"/>
                </a:solidFill>
                <a:effectLst/>
                <a:latin typeface="+mn-lt"/>
              </a:rPr>
              <a:t>Heleen</a:t>
            </a:r>
            <a:r>
              <a:rPr lang="en-GB" sz="700" b="0" i="0" dirty="0">
                <a:solidFill>
                  <a:schemeClr val="tx1"/>
                </a:solidFill>
                <a:effectLst/>
                <a:latin typeface="+mn-lt"/>
              </a:rPr>
              <a:t> L. van </a:t>
            </a:r>
            <a:r>
              <a:rPr lang="en-GB" sz="700" b="0" i="0" dirty="0" err="1">
                <a:solidFill>
                  <a:schemeClr val="tx1"/>
                </a:solidFill>
                <a:effectLst/>
                <a:latin typeface="+mn-lt"/>
              </a:rPr>
              <a:t>Soest</a:t>
            </a:r>
            <a:r>
              <a:rPr lang="en-GB" sz="700" b="0" i="0" dirty="0">
                <a:solidFill>
                  <a:schemeClr val="tx1"/>
                </a:solidFill>
                <a:effectLst/>
                <a:latin typeface="+mn-lt"/>
              </a:rPr>
              <a:t>, </a:t>
            </a:r>
            <a:r>
              <a:rPr lang="en-GB" sz="700" b="0" i="0" dirty="0" err="1">
                <a:solidFill>
                  <a:schemeClr val="tx1"/>
                </a:solidFill>
                <a:effectLst/>
                <a:latin typeface="+mn-lt"/>
              </a:rPr>
              <a:t>Mathijs</a:t>
            </a:r>
            <a:r>
              <a:rPr lang="en-GB" sz="700" b="0" i="0" dirty="0">
                <a:solidFill>
                  <a:schemeClr val="tx1"/>
                </a:solidFill>
                <a:effectLst/>
                <a:latin typeface="+mn-lt"/>
              </a:rPr>
              <a:t> </a:t>
            </a:r>
            <a:r>
              <a:rPr lang="en-GB" sz="700" b="0" i="0" dirty="0" err="1">
                <a:solidFill>
                  <a:schemeClr val="tx1"/>
                </a:solidFill>
                <a:effectLst/>
                <a:latin typeface="+mn-lt"/>
              </a:rPr>
              <a:t>Harmsen</a:t>
            </a:r>
            <a:r>
              <a:rPr lang="en-GB" sz="700" b="0" i="0" dirty="0">
                <a:solidFill>
                  <a:schemeClr val="tx1"/>
                </a:solidFill>
                <a:effectLst/>
                <a:latin typeface="+mn-lt"/>
              </a:rPr>
              <a:t>, Detlef P. van Vuuren, Christoph Bertram, Michel den </a:t>
            </a:r>
            <a:r>
              <a:rPr lang="en-GB" sz="700" b="0" i="0" dirty="0" err="1">
                <a:solidFill>
                  <a:schemeClr val="tx1"/>
                </a:solidFill>
                <a:effectLst/>
                <a:latin typeface="+mn-lt"/>
              </a:rPr>
              <a:t>Elzen</a:t>
            </a:r>
            <a:r>
              <a:rPr lang="en-GB" sz="700" b="0" i="0" dirty="0">
                <a:solidFill>
                  <a:schemeClr val="tx1"/>
                </a:solidFill>
                <a:effectLst/>
                <a:latin typeface="+mn-lt"/>
              </a:rPr>
              <a:t>, </a:t>
            </a:r>
            <a:r>
              <a:rPr lang="en-GB" sz="700" b="0" i="0" dirty="0" err="1">
                <a:solidFill>
                  <a:schemeClr val="tx1"/>
                </a:solidFill>
                <a:effectLst/>
                <a:latin typeface="+mn-lt"/>
              </a:rPr>
              <a:t>Niklas</a:t>
            </a:r>
            <a:r>
              <a:rPr lang="en-GB" sz="700" b="0" i="0" dirty="0">
                <a:solidFill>
                  <a:schemeClr val="tx1"/>
                </a:solidFill>
                <a:effectLst/>
                <a:latin typeface="+mn-lt"/>
              </a:rPr>
              <a:t> </a:t>
            </a:r>
            <a:r>
              <a:rPr lang="en-GB" sz="700" b="0" i="0" dirty="0" err="1">
                <a:solidFill>
                  <a:schemeClr val="tx1"/>
                </a:solidFill>
                <a:effectLst/>
                <a:latin typeface="+mn-lt"/>
              </a:rPr>
              <a:t>Höhne</a:t>
            </a:r>
            <a:r>
              <a:rPr lang="en-GB" sz="700" b="0" i="0" dirty="0">
                <a:solidFill>
                  <a:schemeClr val="tx1"/>
                </a:solidFill>
                <a:effectLst/>
                <a:latin typeface="+mn-lt"/>
              </a:rPr>
              <a:t>, et al. 2020. “Taking stock of national climate policies to evaluate implementation of the Paris Agreement.” </a:t>
            </a:r>
            <a:r>
              <a:rPr lang="en-GB" sz="700" b="0" i="1" dirty="0">
                <a:solidFill>
                  <a:schemeClr val="tx1"/>
                </a:solidFill>
                <a:effectLst/>
                <a:latin typeface="+mn-lt"/>
              </a:rPr>
              <a:t>Nature Communications</a:t>
            </a:r>
            <a:r>
              <a:rPr lang="en-GB" sz="700" b="0" i="0" dirty="0">
                <a:solidFill>
                  <a:schemeClr val="tx1"/>
                </a:solidFill>
                <a:effectLst/>
                <a:latin typeface="+mn-lt"/>
              </a:rPr>
              <a:t> 11 (1): 1–12. </a:t>
            </a:r>
            <a:r>
              <a:rPr lang="en-GB" sz="700" b="0" i="0" u="none" strike="noStrike" dirty="0">
                <a:solidFill>
                  <a:schemeClr val="tx1"/>
                </a:solidFill>
                <a:effectLst/>
                <a:latin typeface="+mn-lt"/>
                <a:hlinkClick r:id="rId12">
                  <a:extLst>
                    <a:ext uri="{A12FA001-AC4F-418D-AE19-62706E023703}">
                      <ahyp:hlinkClr xmlns:ahyp="http://schemas.microsoft.com/office/drawing/2018/hyperlinkcolor" val="tx"/>
                    </a:ext>
                  </a:extLst>
                </a:hlinkClick>
              </a:rPr>
              <a:t>https://doi.org/10.1038/s41467-020-15414-6</a:t>
            </a:r>
            <a:r>
              <a:rPr lang="en-GB" sz="700" b="0" i="0" dirty="0">
                <a:solidFill>
                  <a:schemeClr val="tx1"/>
                </a:solidFill>
                <a:effectLst/>
                <a:latin typeface="+mn-lt"/>
              </a:rPr>
              <a:t>.</a:t>
            </a:r>
          </a:p>
          <a:p>
            <a:pPr algn="l"/>
            <a:r>
              <a:rPr lang="en-GB" sz="700" b="0" i="0" dirty="0" err="1">
                <a:solidFill>
                  <a:schemeClr val="tx1"/>
                </a:solidFill>
                <a:effectLst/>
                <a:latin typeface="+mn-lt"/>
              </a:rPr>
              <a:t>Taibi</a:t>
            </a:r>
            <a:r>
              <a:rPr lang="en-GB" sz="700" b="0" i="0" dirty="0">
                <a:solidFill>
                  <a:schemeClr val="tx1"/>
                </a:solidFill>
                <a:effectLst/>
                <a:latin typeface="+mn-lt"/>
              </a:rPr>
              <a:t>, Fatima-Zahra, and Susanne Konrad. 2018. “Pocket Guide to NDCs under the UNFCCC.”</a:t>
            </a:r>
          </a:p>
          <a:p>
            <a:pPr algn="l"/>
            <a:r>
              <a:rPr lang="en-GB" sz="700" b="0" i="0" dirty="0">
                <a:solidFill>
                  <a:schemeClr val="tx1"/>
                </a:solidFill>
                <a:effectLst/>
                <a:latin typeface="+mn-lt"/>
              </a:rPr>
              <a:t>Thacker, S., D. </a:t>
            </a:r>
            <a:r>
              <a:rPr lang="en-GB" sz="700" b="0" i="0" dirty="0" err="1">
                <a:solidFill>
                  <a:schemeClr val="tx1"/>
                </a:solidFill>
                <a:effectLst/>
                <a:latin typeface="+mn-lt"/>
              </a:rPr>
              <a:t>Adshead</a:t>
            </a:r>
            <a:r>
              <a:rPr lang="en-GB" sz="700" b="0" i="0" dirty="0">
                <a:solidFill>
                  <a:schemeClr val="tx1"/>
                </a:solidFill>
                <a:effectLst/>
                <a:latin typeface="+mn-lt"/>
              </a:rPr>
              <a:t>, M. Fay, S. </a:t>
            </a:r>
            <a:r>
              <a:rPr lang="en-GB" sz="700" b="0" i="0" dirty="0" err="1">
                <a:solidFill>
                  <a:schemeClr val="tx1"/>
                </a:solidFill>
                <a:effectLst/>
                <a:latin typeface="+mn-lt"/>
              </a:rPr>
              <a:t>Hallegatte</a:t>
            </a:r>
            <a:r>
              <a:rPr lang="en-GB" sz="700" b="0" i="0" dirty="0">
                <a:solidFill>
                  <a:schemeClr val="tx1"/>
                </a:solidFill>
                <a:effectLst/>
                <a:latin typeface="+mn-lt"/>
              </a:rPr>
              <a:t>, M. Harvey, H. </a:t>
            </a:r>
            <a:r>
              <a:rPr lang="en-GB" sz="700" b="0" i="0" dirty="0" err="1">
                <a:solidFill>
                  <a:schemeClr val="tx1"/>
                </a:solidFill>
                <a:effectLst/>
                <a:latin typeface="+mn-lt"/>
              </a:rPr>
              <a:t>Meller</a:t>
            </a:r>
            <a:r>
              <a:rPr lang="en-GB" sz="700" b="0" i="0" dirty="0">
                <a:solidFill>
                  <a:schemeClr val="tx1"/>
                </a:solidFill>
                <a:effectLst/>
                <a:latin typeface="+mn-lt"/>
              </a:rPr>
              <a:t>, N. </a:t>
            </a:r>
            <a:r>
              <a:rPr lang="en-GB" sz="700" b="0" i="0" dirty="0" err="1">
                <a:solidFill>
                  <a:schemeClr val="tx1"/>
                </a:solidFill>
                <a:effectLst/>
                <a:latin typeface="+mn-lt"/>
              </a:rPr>
              <a:t>O’Regan</a:t>
            </a:r>
            <a:r>
              <a:rPr lang="en-GB" sz="700" b="0" i="0" dirty="0">
                <a:solidFill>
                  <a:schemeClr val="tx1"/>
                </a:solidFill>
                <a:effectLst/>
                <a:latin typeface="+mn-lt"/>
              </a:rPr>
              <a:t>, J. </a:t>
            </a:r>
            <a:r>
              <a:rPr lang="en-GB" sz="700" b="0" i="0" dirty="0" err="1">
                <a:solidFill>
                  <a:schemeClr val="tx1"/>
                </a:solidFill>
                <a:effectLst/>
                <a:latin typeface="+mn-lt"/>
              </a:rPr>
              <a:t>Rozenberg</a:t>
            </a:r>
            <a:r>
              <a:rPr lang="en-GB" sz="700" b="0" i="0" dirty="0">
                <a:solidFill>
                  <a:schemeClr val="tx1"/>
                </a:solidFill>
                <a:effectLst/>
                <a:latin typeface="+mn-lt"/>
              </a:rPr>
              <a:t>, G. Watkins, and J. W. Hall. 2019. “Infrastructure for sustainable development.” </a:t>
            </a:r>
            <a:r>
              <a:rPr lang="en-GB" sz="700" b="0" i="1" dirty="0">
                <a:solidFill>
                  <a:schemeClr val="tx1"/>
                </a:solidFill>
                <a:effectLst/>
                <a:latin typeface="+mn-lt"/>
              </a:rPr>
              <a:t>Nature Sustainability</a:t>
            </a:r>
            <a:r>
              <a:rPr lang="en-GB" sz="700" b="0" i="0" dirty="0">
                <a:solidFill>
                  <a:schemeClr val="tx1"/>
                </a:solidFill>
                <a:effectLst/>
                <a:latin typeface="+mn-lt"/>
              </a:rPr>
              <a:t> 2 (4). </a:t>
            </a:r>
            <a:r>
              <a:rPr lang="en-GB" sz="700" b="0" i="0" u="none" strike="noStrike" dirty="0">
                <a:solidFill>
                  <a:schemeClr val="tx1"/>
                </a:solidFill>
                <a:effectLst/>
                <a:latin typeface="+mn-lt"/>
                <a:hlinkClick r:id="rId13">
                  <a:extLst>
                    <a:ext uri="{A12FA001-AC4F-418D-AE19-62706E023703}">
                      <ahyp:hlinkClr xmlns:ahyp="http://schemas.microsoft.com/office/drawing/2018/hyperlinkcolor" val="tx"/>
                    </a:ext>
                  </a:extLst>
                </a:hlinkClick>
              </a:rPr>
              <a:t>https://doi.org/10.1038/s41893-019-0256-8</a:t>
            </a:r>
            <a:r>
              <a:rPr lang="en-GB" sz="700" b="0" i="0" dirty="0">
                <a:solidFill>
                  <a:schemeClr val="tx1"/>
                </a:solidFill>
                <a:effectLst/>
                <a:latin typeface="+mn-lt"/>
              </a:rPr>
              <a:t>.</a:t>
            </a:r>
          </a:p>
          <a:p>
            <a:pPr algn="l"/>
            <a:r>
              <a:rPr lang="en-GB" sz="700" b="0" i="0" dirty="0">
                <a:solidFill>
                  <a:schemeClr val="tx1"/>
                </a:solidFill>
                <a:effectLst/>
                <a:latin typeface="+mn-lt"/>
              </a:rPr>
              <a:t>Thacker, S., D. </a:t>
            </a:r>
            <a:r>
              <a:rPr lang="en-GB" sz="700" b="0" i="0" dirty="0" err="1">
                <a:solidFill>
                  <a:schemeClr val="tx1"/>
                </a:solidFill>
                <a:effectLst/>
                <a:latin typeface="+mn-lt"/>
              </a:rPr>
              <a:t>Adshead</a:t>
            </a:r>
            <a:r>
              <a:rPr lang="en-GB" sz="700" b="0" i="0" dirty="0">
                <a:solidFill>
                  <a:schemeClr val="tx1"/>
                </a:solidFill>
                <a:effectLst/>
                <a:latin typeface="+mn-lt"/>
              </a:rPr>
              <a:t>, G. Morgan, S. </a:t>
            </a:r>
            <a:r>
              <a:rPr lang="en-GB" sz="700" b="0" i="0" dirty="0" err="1">
                <a:solidFill>
                  <a:schemeClr val="tx1"/>
                </a:solidFill>
                <a:effectLst/>
                <a:latin typeface="+mn-lt"/>
              </a:rPr>
              <a:t>Crosskey</a:t>
            </a:r>
            <a:r>
              <a:rPr lang="en-GB" sz="700" b="0" i="0" dirty="0">
                <a:solidFill>
                  <a:schemeClr val="tx1"/>
                </a:solidFill>
                <a:effectLst/>
                <a:latin typeface="+mn-lt"/>
              </a:rPr>
              <a:t>, A. Bajpai, P. </a:t>
            </a:r>
            <a:r>
              <a:rPr lang="en-GB" sz="700" b="0" i="0" dirty="0" err="1">
                <a:solidFill>
                  <a:schemeClr val="tx1"/>
                </a:solidFill>
                <a:effectLst/>
                <a:latin typeface="+mn-lt"/>
              </a:rPr>
              <a:t>Ceppi</a:t>
            </a:r>
            <a:r>
              <a:rPr lang="en-GB" sz="700" b="0" i="0" dirty="0">
                <a:solidFill>
                  <a:schemeClr val="tx1"/>
                </a:solidFill>
                <a:effectLst/>
                <a:latin typeface="+mn-lt"/>
              </a:rPr>
              <a:t>, J. W. Hall, and N. </a:t>
            </a:r>
            <a:r>
              <a:rPr lang="en-GB" sz="700" b="0" i="0" dirty="0" err="1">
                <a:solidFill>
                  <a:schemeClr val="tx1"/>
                </a:solidFill>
                <a:effectLst/>
                <a:latin typeface="+mn-lt"/>
              </a:rPr>
              <a:t>O’Regan</a:t>
            </a:r>
            <a:r>
              <a:rPr lang="en-GB" sz="700" b="0" i="0" dirty="0">
                <a:solidFill>
                  <a:schemeClr val="tx1"/>
                </a:solidFill>
                <a:effectLst/>
                <a:latin typeface="+mn-lt"/>
              </a:rPr>
              <a:t>. 2018. “Infrastructure: Underpinning Sustainable Development,” 52.</a:t>
            </a:r>
          </a:p>
          <a:p>
            <a:pPr algn="l"/>
            <a:r>
              <a:rPr lang="en-GB" sz="700" b="0" i="0" dirty="0">
                <a:solidFill>
                  <a:schemeClr val="tx1"/>
                </a:solidFill>
                <a:effectLst/>
                <a:latin typeface="+mn-lt"/>
              </a:rPr>
              <a:t>UNFCCC. 2015. “ADOPTION OF THE PARIS AGREEMENT - Paris Agreement text English.”</a:t>
            </a:r>
          </a:p>
          <a:p>
            <a:pPr algn="l"/>
            <a:r>
              <a:rPr lang="en-GB" sz="700" b="0" i="0" dirty="0">
                <a:solidFill>
                  <a:schemeClr val="tx1"/>
                </a:solidFill>
                <a:effectLst/>
                <a:latin typeface="+mn-lt"/>
              </a:rPr>
              <a:t>———. 2017. “UN Climate Change Annual Report 2017.” </a:t>
            </a:r>
            <a:r>
              <a:rPr lang="en-GB" sz="700" b="0" i="0" u="none" strike="noStrike" dirty="0">
                <a:solidFill>
                  <a:schemeClr val="tx1"/>
                </a:solidFill>
                <a:effectLst/>
                <a:latin typeface="+mn-lt"/>
                <a:hlinkClick r:id="rId14">
                  <a:extLst>
                    <a:ext uri="{A12FA001-AC4F-418D-AE19-62706E023703}">
                      <ahyp:hlinkClr xmlns:ahyp="http://schemas.microsoft.com/office/drawing/2018/hyperlinkcolor" val="tx"/>
                    </a:ext>
                  </a:extLst>
                </a:hlinkClick>
              </a:rPr>
              <a:t>https://unfccc.int/resource/annualreport/</a:t>
            </a:r>
            <a:r>
              <a:rPr lang="en-GB" sz="700" b="0" i="0" dirty="0">
                <a:solidFill>
                  <a:schemeClr val="tx1"/>
                </a:solidFill>
                <a:effectLst/>
                <a:latin typeface="+mn-lt"/>
              </a:rPr>
              <a:t>.</a:t>
            </a:r>
          </a:p>
          <a:p>
            <a:pPr algn="l"/>
            <a:r>
              <a:rPr lang="en-GB" sz="700" b="0" i="0" dirty="0">
                <a:solidFill>
                  <a:schemeClr val="tx1"/>
                </a:solidFill>
                <a:effectLst/>
                <a:latin typeface="+mn-lt"/>
              </a:rPr>
              <a:t>United Nations. 2015. “Sustainable Development Goals kick off with start of new year.”</a:t>
            </a:r>
          </a:p>
          <a:p>
            <a:pPr algn="l"/>
            <a:r>
              <a:rPr lang="en-GB" sz="700" b="0" i="0" dirty="0">
                <a:solidFill>
                  <a:schemeClr val="tx1"/>
                </a:solidFill>
                <a:effectLst/>
                <a:latin typeface="+mn-lt"/>
              </a:rPr>
              <a:t>WCED. 1987. “The Brundtland Report: ’Our Common Future’.” </a:t>
            </a:r>
            <a:r>
              <a:rPr lang="en-GB" sz="700" b="0" i="0" u="none" strike="noStrike" dirty="0">
                <a:solidFill>
                  <a:schemeClr val="tx1"/>
                </a:solidFill>
                <a:effectLst/>
                <a:latin typeface="+mn-lt"/>
                <a:hlinkClick r:id="rId15">
                  <a:extLst>
                    <a:ext uri="{A12FA001-AC4F-418D-AE19-62706E023703}">
                      <ahyp:hlinkClr xmlns:ahyp="http://schemas.microsoft.com/office/drawing/2018/hyperlinkcolor" val="tx"/>
                    </a:ext>
                  </a:extLst>
                </a:hlinkClick>
              </a:rPr>
              <a:t>https://doi.org/10.1080/07488008808408783</a:t>
            </a:r>
            <a:r>
              <a:rPr lang="en-GB" sz="700" b="0" i="0" dirty="0">
                <a:solidFill>
                  <a:schemeClr val="tx1"/>
                </a:solidFill>
                <a:effectLst/>
                <a:latin typeface="+mn-lt"/>
              </a:rPr>
              <a:t>.</a:t>
            </a:r>
          </a:p>
          <a:p>
            <a:pPr algn="l"/>
            <a:r>
              <a:rPr lang="en-GB" sz="700" b="0" i="0" dirty="0">
                <a:solidFill>
                  <a:schemeClr val="tx1"/>
                </a:solidFill>
                <a:effectLst/>
                <a:latin typeface="+mn-lt"/>
              </a:rPr>
              <a:t>Weitz, Nina, </a:t>
            </a:r>
            <a:r>
              <a:rPr lang="en-GB" sz="700" b="0" i="0" dirty="0" err="1">
                <a:solidFill>
                  <a:schemeClr val="tx1"/>
                </a:solidFill>
                <a:effectLst/>
                <a:latin typeface="+mn-lt"/>
              </a:rPr>
              <a:t>Måns</a:t>
            </a:r>
            <a:r>
              <a:rPr lang="en-GB" sz="700" b="0" i="0" dirty="0">
                <a:solidFill>
                  <a:schemeClr val="tx1"/>
                </a:solidFill>
                <a:effectLst/>
                <a:latin typeface="+mn-lt"/>
              </a:rPr>
              <a:t> Nilsson, and Marion Davis. 2014. “A Nexus Approach to the Post-2015 Agenda: Formulating Integrated Water, Energy, and Food SDGs.” </a:t>
            </a:r>
            <a:r>
              <a:rPr lang="en-GB" sz="700" b="0" i="1" dirty="0">
                <a:solidFill>
                  <a:schemeClr val="tx1"/>
                </a:solidFill>
                <a:effectLst/>
                <a:latin typeface="+mn-lt"/>
              </a:rPr>
              <a:t>SAIS Review of International Affairs</a:t>
            </a:r>
            <a:r>
              <a:rPr lang="en-GB" sz="700" b="0" i="0" dirty="0">
                <a:solidFill>
                  <a:schemeClr val="tx1"/>
                </a:solidFill>
                <a:effectLst/>
                <a:latin typeface="+mn-lt"/>
              </a:rPr>
              <a:t> 34 (2): 37–50. </a:t>
            </a:r>
            <a:r>
              <a:rPr lang="en-GB" sz="700" b="0" i="0" u="none" strike="noStrike" dirty="0">
                <a:solidFill>
                  <a:schemeClr val="tx1"/>
                </a:solidFill>
                <a:effectLst/>
                <a:latin typeface="+mn-lt"/>
                <a:hlinkClick r:id="rId16">
                  <a:extLst>
                    <a:ext uri="{A12FA001-AC4F-418D-AE19-62706E023703}">
                      <ahyp:hlinkClr xmlns:ahyp="http://schemas.microsoft.com/office/drawing/2018/hyperlinkcolor" val="tx"/>
                    </a:ext>
                  </a:extLst>
                </a:hlinkClick>
              </a:rPr>
              <a:t>https://doi.org/10.1353/sais.2014.0022</a:t>
            </a:r>
            <a:r>
              <a:rPr lang="en-GB" sz="700" b="0" i="0" dirty="0">
                <a:solidFill>
                  <a:schemeClr val="tx1"/>
                </a:solidFill>
                <a:effectLst/>
                <a:latin typeface="+mn-lt"/>
              </a:rPr>
              <a:t>.</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18</a:t>
            </a:fld>
            <a:endParaRPr lang="sv-SE" sz="1000" b="1" dirty="0">
              <a:solidFill>
                <a:schemeClr val="bg1"/>
              </a:solidFill>
            </a:endParaRPr>
          </a:p>
        </p:txBody>
      </p:sp>
    </p:spTree>
    <p:extLst>
      <p:ext uri="{BB962C8B-B14F-4D97-AF65-F5344CB8AC3E}">
        <p14:creationId xmlns:p14="http://schemas.microsoft.com/office/powerpoint/2010/main" val="30619925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1.3 </a:t>
            </a:r>
            <a:r>
              <a:rPr lang="en-GB" dirty="0">
                <a:solidFill>
                  <a:srgbClr val="C00000"/>
                </a:solidFill>
              </a:rPr>
              <a:t> Infrastructure services and sustainable development</a:t>
            </a:r>
            <a:endParaRPr lang="sv-SE" dirty="0">
              <a:solidFill>
                <a:srgbClr val="C00000"/>
              </a:solidFill>
            </a:endParaRPr>
          </a:p>
        </p:txBody>
      </p:sp>
      <p:sp>
        <p:nvSpPr>
          <p:cNvPr id="168" name="Google Shape;168;p13"/>
          <p:cNvSpPr txBox="1">
            <a:spLocks noGrp="1"/>
          </p:cNvSpPr>
          <p:nvPr>
            <p:ph type="body" idx="4294967295"/>
          </p:nvPr>
        </p:nvSpPr>
        <p:spPr>
          <a:xfrm>
            <a:off x="838200" y="1231900"/>
            <a:ext cx="5364192"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indent="-285750" algn="l">
              <a:buSzPct val="120000"/>
              <a:buFont typeface="Arial" panose="020B0604020202020204" pitchFamily="34" charset="0"/>
              <a:buChar char="•"/>
            </a:pPr>
            <a:r>
              <a:rPr lang="en-GB" sz="2000" b="0" i="0" dirty="0">
                <a:solidFill>
                  <a:schemeClr val="tx1"/>
                </a:solidFill>
                <a:effectLst/>
                <a:latin typeface="+mn-lt"/>
              </a:rPr>
              <a:t>To describe the concept of an infrastructure service and to give examples of the multiple ways it can influence development targets</a:t>
            </a:r>
          </a:p>
          <a:p>
            <a:pPr marL="285750" indent="-285750" algn="l">
              <a:buSzPct val="120000"/>
              <a:buFont typeface="Arial" panose="020B0604020202020204" pitchFamily="34" charset="0"/>
              <a:buChar char="•"/>
            </a:pPr>
            <a:endParaRPr lang="en-GB" sz="2000" b="0" i="0" dirty="0">
              <a:solidFill>
                <a:schemeClr val="tx1"/>
              </a:solidFill>
              <a:effectLst/>
              <a:latin typeface="+mn-lt"/>
            </a:endParaRPr>
          </a:p>
          <a:p>
            <a:pPr marL="285750" indent="-285750" algn="l">
              <a:buSzPct val="120000"/>
              <a:buFont typeface="Arial" panose="020B0604020202020204" pitchFamily="34" charset="0"/>
              <a:buChar char="•"/>
            </a:pPr>
            <a:r>
              <a:rPr lang="en-GB" sz="2000" b="0" i="0" dirty="0">
                <a:solidFill>
                  <a:schemeClr val="tx1"/>
                </a:solidFill>
                <a:effectLst/>
                <a:latin typeface="+mn-lt"/>
              </a:rPr>
              <a:t>To differentiate between direct and indirect influences of infrastructure on development</a:t>
            </a:r>
          </a:p>
          <a:p>
            <a:pPr marL="285750" indent="-285750" algn="l">
              <a:buSzPct val="120000"/>
              <a:buFont typeface="Arial" panose="020B0604020202020204" pitchFamily="34" charset="0"/>
              <a:buChar char="•"/>
            </a:pPr>
            <a:endParaRPr lang="en-GB" sz="2000" b="0" i="0" dirty="0">
              <a:solidFill>
                <a:schemeClr val="tx1"/>
              </a:solidFill>
              <a:effectLst/>
              <a:latin typeface="+mn-lt"/>
            </a:endParaRPr>
          </a:p>
          <a:p>
            <a:pPr marL="285750" indent="-285750" algn="l">
              <a:buSzPct val="120000"/>
              <a:buFont typeface="Arial" panose="020B0604020202020204" pitchFamily="34" charset="0"/>
              <a:buChar char="•"/>
            </a:pPr>
            <a:r>
              <a:rPr lang="en-GB" sz="2000" b="0" i="0" dirty="0">
                <a:solidFill>
                  <a:schemeClr val="tx1"/>
                </a:solidFill>
                <a:effectLst/>
                <a:latin typeface="+mn-lt"/>
              </a:rPr>
              <a:t>To provide examples of when infrastructure may provide complementary or substitutable services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19</a:t>
            </a:fld>
            <a:endParaRPr lang="sv-SE" sz="1000" b="1" dirty="0">
              <a:solidFill>
                <a:schemeClr val="bg1"/>
              </a:solidFill>
            </a:endParaRPr>
          </a:p>
        </p:txBody>
      </p:sp>
      <p:pic>
        <p:nvPicPr>
          <p:cNvPr id="5" name="Picture 4">
            <a:extLst>
              <a:ext uri="{FF2B5EF4-FFF2-40B4-BE49-F238E27FC236}">
                <a16:creationId xmlns:a16="http://schemas.microsoft.com/office/drawing/2014/main" id="{052EF140-71B1-4999-AB42-065E64AF16E4}"/>
              </a:ext>
            </a:extLst>
          </p:cNvPr>
          <p:cNvPicPr>
            <a:picLocks noChangeAspect="1"/>
          </p:cNvPicPr>
          <p:nvPr/>
        </p:nvPicPr>
        <p:blipFill>
          <a:blip r:embed="rId3"/>
          <a:stretch>
            <a:fillRect/>
          </a:stretch>
        </p:blipFill>
        <p:spPr>
          <a:xfrm>
            <a:off x="7436890" y="1522539"/>
            <a:ext cx="3467508" cy="4623758"/>
          </a:xfrm>
          <a:prstGeom prst="rect">
            <a:avLst/>
          </a:prstGeom>
        </p:spPr>
      </p:pic>
    </p:spTree>
    <p:extLst>
      <p:ext uri="{BB962C8B-B14F-4D97-AF65-F5344CB8AC3E}">
        <p14:creationId xmlns:p14="http://schemas.microsoft.com/office/powerpoint/2010/main" val="29854321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en-GB" sz="2800" dirty="0">
                <a:solidFill>
                  <a:srgbClr val="C00000"/>
                </a:solidFill>
              </a:rPr>
              <a:t>Learning Outcomes</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By the end of this lecture, you will:</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342900" lvl="0" indent="-342900">
              <a:spcBef>
                <a:spcPts val="0"/>
              </a:spcBef>
              <a:buClr>
                <a:schemeClr val="dk1"/>
              </a:buClr>
              <a:buSzPct val="120000"/>
              <a:buFont typeface="Arial" panose="020B0604020202020204" pitchFamily="34" charset="0"/>
              <a:buChar char="•"/>
            </a:pPr>
            <a:r>
              <a:rPr lang="en-GB" sz="2000" dirty="0">
                <a:solidFill>
                  <a:schemeClr val="tx1"/>
                </a:solidFill>
                <a:latin typeface="+mn-lt"/>
              </a:rPr>
              <a:t>Have an introduction of the course content</a:t>
            </a:r>
          </a:p>
          <a:p>
            <a:pPr marL="342900" lvl="0" indent="-342900">
              <a:spcBef>
                <a:spcPts val="0"/>
              </a:spcBef>
              <a:buClr>
                <a:schemeClr val="dk1"/>
              </a:buClr>
              <a:buSzPct val="120000"/>
              <a:buFont typeface="Arial" panose="020B0604020202020204" pitchFamily="34" charset="0"/>
              <a:buChar char="•"/>
            </a:pPr>
            <a:endParaRPr lang="en-GB" sz="2000" dirty="0">
              <a:solidFill>
                <a:schemeClr val="tx1"/>
              </a:solidFill>
              <a:latin typeface="+mn-lt"/>
            </a:endParaRPr>
          </a:p>
          <a:p>
            <a:pPr marL="342900" lvl="0" indent="-342900">
              <a:spcBef>
                <a:spcPts val="0"/>
              </a:spcBef>
              <a:buClr>
                <a:schemeClr val="dk1"/>
              </a:buClr>
              <a:buSzPct val="120000"/>
              <a:buFont typeface="Arial" panose="020B0604020202020204" pitchFamily="34" charset="0"/>
              <a:buChar char="•"/>
            </a:pPr>
            <a:r>
              <a:rPr lang="en-GB" sz="2000" dirty="0">
                <a:solidFill>
                  <a:schemeClr val="tx1"/>
                </a:solidFill>
                <a:latin typeface="+mn-lt"/>
              </a:rPr>
              <a:t>Know about sustainable development and its formalisation through universal development agendas and the role of infrastructure in achieving these objectives</a:t>
            </a:r>
          </a:p>
          <a:p>
            <a:pPr marL="342900" lvl="0" indent="-342900">
              <a:spcBef>
                <a:spcPts val="0"/>
              </a:spcBef>
              <a:buClr>
                <a:schemeClr val="dk1"/>
              </a:buClr>
              <a:buSzPct val="120000"/>
              <a:buFont typeface="Arial" panose="020B0604020202020204" pitchFamily="34" charset="0"/>
              <a:buChar char="•"/>
            </a:pPr>
            <a:endParaRPr lang="en-GB" sz="2000" dirty="0">
              <a:solidFill>
                <a:schemeClr val="tx1"/>
              </a:solidFill>
              <a:latin typeface="+mn-lt"/>
            </a:endParaRPr>
          </a:p>
          <a:p>
            <a:pPr marL="342900" lvl="0" indent="-342900">
              <a:spcBef>
                <a:spcPts val="0"/>
              </a:spcBef>
              <a:buClr>
                <a:schemeClr val="dk1"/>
              </a:buClr>
              <a:buSzPct val="120000"/>
              <a:buFont typeface="Arial" panose="020B0604020202020204" pitchFamily="34" charset="0"/>
              <a:buChar char="•"/>
            </a:pPr>
            <a:r>
              <a:rPr lang="en-GB" sz="2000" dirty="0">
                <a:solidFill>
                  <a:schemeClr val="tx1"/>
                </a:solidFill>
                <a:latin typeface="+mn-lt"/>
              </a:rPr>
              <a:t>Know what Sustainable Development Goals (SDGs) and Paris Agreement represent</a:t>
            </a:r>
          </a:p>
          <a:p>
            <a:pPr marL="342900" lvl="0" indent="-342900">
              <a:spcBef>
                <a:spcPts val="0"/>
              </a:spcBef>
              <a:buClr>
                <a:schemeClr val="dk1"/>
              </a:buClr>
              <a:buSzPct val="120000"/>
              <a:buFont typeface="Arial" panose="020B0604020202020204" pitchFamily="34" charset="0"/>
              <a:buChar char="•"/>
            </a:pPr>
            <a:endParaRPr lang="en-GB" sz="2000" dirty="0">
              <a:solidFill>
                <a:schemeClr val="tx1"/>
              </a:solidFill>
              <a:latin typeface="+mn-lt"/>
            </a:endParaRPr>
          </a:p>
          <a:p>
            <a:pPr marL="342900" lvl="0" indent="-342900">
              <a:spcBef>
                <a:spcPts val="0"/>
              </a:spcBef>
              <a:buClr>
                <a:schemeClr val="dk1"/>
              </a:buClr>
              <a:buSzPct val="120000"/>
              <a:buFont typeface="Arial" panose="020B0604020202020204" pitchFamily="34" charset="0"/>
              <a:buChar char="•"/>
            </a:pPr>
            <a:r>
              <a:rPr lang="en-GB" sz="2000" dirty="0">
                <a:solidFill>
                  <a:schemeClr val="tx1"/>
                </a:solidFill>
                <a:latin typeface="+mn-lt"/>
              </a:rPr>
              <a:t>Have an introduction to the case study of Saint Lucia, which will be referenced throughout the course</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a:t>
            </a:fld>
            <a:endParaRPr lang="sv-SE" sz="1000" b="1" dirty="0">
              <a:solidFill>
                <a:schemeClr val="bg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1.3 </a:t>
            </a:r>
            <a:r>
              <a:rPr lang="en-GB" dirty="0">
                <a:solidFill>
                  <a:srgbClr val="C00000"/>
                </a:solidFill>
              </a:rPr>
              <a:t> Infrastructure services and sustainable development</a:t>
            </a:r>
            <a:endParaRPr sz="2800" dirty="0">
              <a:solidFill>
                <a:srgbClr val="C00000"/>
              </a:solidFill>
            </a:endParaRPr>
          </a:p>
        </p:txBody>
      </p:sp>
      <p:sp>
        <p:nvSpPr>
          <p:cNvPr id="168" name="Google Shape;168;p13"/>
          <p:cNvSpPr txBox="1">
            <a:spLocks noGrp="1"/>
          </p:cNvSpPr>
          <p:nvPr>
            <p:ph type="body" idx="4294967295"/>
          </p:nvPr>
        </p:nvSpPr>
        <p:spPr>
          <a:xfrm>
            <a:off x="838200" y="1231900"/>
            <a:ext cx="9770806"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Introduction</a:t>
            </a:r>
          </a:p>
          <a:p>
            <a:pPr marL="285750" indent="-285750" algn="l">
              <a:buSzPct val="120000"/>
              <a:buFont typeface="Arial" panose="020B0604020202020204" pitchFamily="34" charset="0"/>
              <a:buChar char="•"/>
            </a:pPr>
            <a:endParaRPr lang="en-GB" sz="200" b="0" i="0" dirty="0">
              <a:solidFill>
                <a:schemeClr val="tx1"/>
              </a:solidFill>
              <a:effectLst/>
              <a:latin typeface="+mn-lt"/>
            </a:endParaRPr>
          </a:p>
          <a:p>
            <a:pPr marL="285750" indent="-285750" algn="l">
              <a:buSzPct val="120000"/>
              <a:buFont typeface="Arial" panose="020B0604020202020204" pitchFamily="34" charset="0"/>
              <a:buChar char="•"/>
            </a:pPr>
            <a:r>
              <a:rPr lang="en-GB" sz="1800" b="0" i="0" dirty="0">
                <a:solidFill>
                  <a:schemeClr val="tx1"/>
                </a:solidFill>
                <a:effectLst/>
                <a:latin typeface="+mn-lt"/>
              </a:rPr>
              <a:t>Infrastructure systems, including energy, transport, telecommunications, water, and waste management, provide </a:t>
            </a:r>
            <a:r>
              <a:rPr lang="en-GB" sz="1800" b="1" i="0" dirty="0">
                <a:solidFill>
                  <a:schemeClr val="tx1"/>
                </a:solidFill>
                <a:effectLst/>
                <a:latin typeface="+mn-lt"/>
              </a:rPr>
              <a:t>essential services for the well‐being of people, the economy, and the planet </a:t>
            </a:r>
            <a:r>
              <a:rPr lang="en-GB" sz="1800" b="0" i="0" dirty="0">
                <a:solidFill>
                  <a:schemeClr val="tx1"/>
                </a:solidFill>
                <a:effectLst/>
                <a:latin typeface="+mn-lt"/>
              </a:rPr>
              <a:t>(</a:t>
            </a:r>
            <a:r>
              <a:rPr lang="en-GB" sz="1800" b="0" i="0" dirty="0" err="1">
                <a:solidFill>
                  <a:schemeClr val="tx1"/>
                </a:solidFill>
                <a:effectLst/>
                <a:latin typeface="+mn-lt"/>
              </a:rPr>
              <a:t>Adshead</a:t>
            </a:r>
            <a:r>
              <a:rPr lang="en-GB" sz="1800" b="0" i="0" dirty="0">
                <a:solidFill>
                  <a:schemeClr val="tx1"/>
                </a:solidFill>
                <a:effectLst/>
                <a:latin typeface="+mn-lt"/>
              </a:rPr>
              <a:t> et al. 2021)</a:t>
            </a:r>
          </a:p>
          <a:p>
            <a:pPr marL="285750" indent="-285750" algn="l">
              <a:buSzPct val="120000"/>
              <a:buFont typeface="Arial" panose="020B0604020202020204" pitchFamily="34" charset="0"/>
              <a:buChar char="•"/>
            </a:pPr>
            <a:r>
              <a:rPr lang="en-GB" sz="1800" b="0" i="0" dirty="0">
                <a:solidFill>
                  <a:schemeClr val="tx1"/>
                </a:solidFill>
                <a:effectLst/>
                <a:latin typeface="+mn-lt"/>
              </a:rPr>
              <a:t>To ensure that infrastructure is built most effectively and efficiently, policymakers should establish </a:t>
            </a:r>
            <a:r>
              <a:rPr lang="en-GB" sz="1800" b="1" i="0" dirty="0">
                <a:solidFill>
                  <a:schemeClr val="tx1"/>
                </a:solidFill>
                <a:effectLst/>
                <a:latin typeface="+mn-lt"/>
              </a:rPr>
              <a:t>long-term visions for sustainable national infrastructure systems</a:t>
            </a:r>
            <a:r>
              <a:rPr lang="en-GB" sz="1800" b="0" i="0" dirty="0">
                <a:solidFill>
                  <a:schemeClr val="tx1"/>
                </a:solidFill>
                <a:effectLst/>
                <a:latin typeface="+mn-lt"/>
              </a:rPr>
              <a:t>, informed by the Sustainable Development Goals (SDGs), and develop adaptable plans that can demonstrably deliver their vision (Thacker et al. 2019)</a:t>
            </a:r>
          </a:p>
          <a:p>
            <a:pPr marL="285750" indent="-285750" algn="l">
              <a:buSzPct val="120000"/>
              <a:buFont typeface="Arial" panose="020B0604020202020204" pitchFamily="34" charset="0"/>
              <a:buChar char="•"/>
            </a:pPr>
            <a:r>
              <a:rPr lang="en-GB" sz="1800" b="0" i="0" dirty="0">
                <a:solidFill>
                  <a:schemeClr val="tx1"/>
                </a:solidFill>
                <a:effectLst/>
                <a:latin typeface="+mn-lt"/>
              </a:rPr>
              <a:t>This will require a deep understanding of what services infrastructure systems provide, and how these can be combined and leveraged through policies, projects and investments</a:t>
            </a:r>
          </a:p>
          <a:p>
            <a:pPr marL="285750" indent="-285750" algn="l">
              <a:buSzPct val="120000"/>
              <a:buFont typeface="Arial" panose="020B0604020202020204" pitchFamily="34" charset="0"/>
              <a:buChar char="•"/>
            </a:pPr>
            <a:r>
              <a:rPr lang="en-GB" sz="1800" b="0" i="0" dirty="0">
                <a:solidFill>
                  <a:schemeClr val="tx1"/>
                </a:solidFill>
                <a:effectLst/>
                <a:latin typeface="+mn-lt"/>
              </a:rPr>
              <a:t>This lecture will introduce the concept of </a:t>
            </a:r>
            <a:r>
              <a:rPr lang="en-GB" sz="1800" b="1" i="0" dirty="0">
                <a:solidFill>
                  <a:schemeClr val="tx1"/>
                </a:solidFill>
                <a:effectLst/>
                <a:latin typeface="+mn-lt"/>
              </a:rPr>
              <a:t>infrastructure services </a:t>
            </a:r>
            <a:r>
              <a:rPr lang="en-GB" sz="1800" b="0" i="0" dirty="0">
                <a:solidFill>
                  <a:schemeClr val="tx1"/>
                </a:solidFill>
                <a:effectLst/>
                <a:latin typeface="+mn-lt"/>
              </a:rPr>
              <a:t>and how they enable </a:t>
            </a:r>
            <a:r>
              <a:rPr lang="en-GB" sz="1800" b="1" i="0" dirty="0">
                <a:solidFill>
                  <a:schemeClr val="tx1"/>
                </a:solidFill>
                <a:effectLst/>
                <a:latin typeface="+mn-lt"/>
              </a:rPr>
              <a:t>development outcomes</a:t>
            </a:r>
          </a:p>
          <a:p>
            <a:pPr marL="285750" indent="-285750" algn="l">
              <a:buSzPct val="120000"/>
              <a:buFont typeface="Arial" panose="020B0604020202020204" pitchFamily="34" charset="0"/>
              <a:buChar char="•"/>
            </a:pPr>
            <a:r>
              <a:rPr lang="en-GB" sz="1800" b="0" i="0" dirty="0">
                <a:solidFill>
                  <a:schemeClr val="tx1"/>
                </a:solidFill>
                <a:effectLst/>
                <a:latin typeface="+mn-lt"/>
              </a:rPr>
              <a:t>Recent research to define linkages between </a:t>
            </a:r>
            <a:r>
              <a:rPr lang="en-GB" sz="1800" b="1" i="0" dirty="0">
                <a:solidFill>
                  <a:schemeClr val="tx1"/>
                </a:solidFill>
                <a:effectLst/>
                <a:latin typeface="+mn-lt"/>
              </a:rPr>
              <a:t>infrastructure and the SDGs </a:t>
            </a:r>
            <a:r>
              <a:rPr lang="en-GB" sz="1800" b="0" i="0" dirty="0">
                <a:solidFill>
                  <a:schemeClr val="tx1"/>
                </a:solidFill>
                <a:effectLst/>
                <a:latin typeface="+mn-lt"/>
              </a:rPr>
              <a:t>will be discussed, including the extent to which infrastructure sectors can provide unique or substitutable services in the pursuit of SDG target achievement</a:t>
            </a:r>
            <a:endParaRPr lang="en-GB" sz="1800" b="1" dirty="0">
              <a:solidFill>
                <a:schemeClr val="tx1"/>
              </a:solidFill>
              <a:latin typeface="+mn-lt"/>
            </a:endParaRPr>
          </a:p>
          <a:p>
            <a:pPr marL="0" lvl="0" indent="0" algn="l" rtl="0">
              <a:lnSpc>
                <a:spcPct val="90000"/>
              </a:lnSpc>
              <a:spcBef>
                <a:spcPts val="0"/>
              </a:spcBef>
              <a:spcAft>
                <a:spcPts val="0"/>
              </a:spcAft>
              <a:buClr>
                <a:schemeClr val="dk1"/>
              </a:buClr>
              <a:buSzPts val="2800"/>
              <a:buNone/>
            </a:pPr>
            <a:endParaRPr lang="en-GB" sz="1800" b="1" dirty="0">
              <a:solidFill>
                <a:schemeClr val="tx1"/>
              </a:solidFill>
              <a:latin typeface="+mn-lt"/>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20</a:t>
            </a:fld>
            <a:endParaRPr lang="sv-SE" sz="1000" b="1" dirty="0">
              <a:solidFill>
                <a:schemeClr val="bg1"/>
              </a:solidFill>
            </a:endParaRPr>
          </a:p>
        </p:txBody>
      </p:sp>
    </p:spTree>
    <p:extLst>
      <p:ext uri="{BB962C8B-B14F-4D97-AF65-F5344CB8AC3E}">
        <p14:creationId xmlns:p14="http://schemas.microsoft.com/office/powerpoint/2010/main" val="30258622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1.3 </a:t>
            </a:r>
            <a:r>
              <a:rPr lang="en-GB" dirty="0">
                <a:solidFill>
                  <a:srgbClr val="C00000"/>
                </a:solidFill>
              </a:rPr>
              <a:t> Infrastructure services and sustainable development</a:t>
            </a:r>
            <a:endParaRPr sz="2800" dirty="0">
              <a:solidFill>
                <a:srgbClr val="C00000"/>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21</a:t>
            </a:fld>
            <a:endParaRPr lang="sv-SE" sz="1000" b="1" dirty="0">
              <a:solidFill>
                <a:schemeClr val="bg1"/>
              </a:solidFill>
            </a:endParaRPr>
          </a:p>
        </p:txBody>
      </p:sp>
      <p:sp>
        <p:nvSpPr>
          <p:cNvPr id="11" name="Google Shape;168;p13">
            <a:extLst>
              <a:ext uri="{FF2B5EF4-FFF2-40B4-BE49-F238E27FC236}">
                <a16:creationId xmlns:a16="http://schemas.microsoft.com/office/drawing/2014/main" id="{CDD7956C-AD4A-4FCD-870C-C4BFC69F804B}"/>
              </a:ext>
            </a:extLst>
          </p:cNvPr>
          <p:cNvSpPr txBox="1">
            <a:spLocks/>
          </p:cNvSpPr>
          <p:nvPr/>
        </p:nvSpPr>
        <p:spPr>
          <a:xfrm>
            <a:off x="838200" y="1231899"/>
            <a:ext cx="10515600" cy="386631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b="1" dirty="0">
                <a:solidFill>
                  <a:schemeClr val="accent5">
                    <a:lumMod val="60000"/>
                    <a:lumOff val="40000"/>
                  </a:schemeClr>
                </a:solidFill>
              </a:rPr>
              <a:t>Introduction to infrastructure services</a:t>
            </a:r>
          </a:p>
          <a:p>
            <a:pPr>
              <a:spcBef>
                <a:spcPts val="0"/>
              </a:spcBef>
              <a:buClr>
                <a:schemeClr val="dk1"/>
              </a:buClr>
              <a:buSzPts val="2800"/>
            </a:pPr>
            <a:endParaRPr lang="en-GB" sz="2000" b="1" dirty="0">
              <a:solidFill>
                <a:schemeClr val="accent5">
                  <a:lumMod val="60000"/>
                  <a:lumOff val="40000"/>
                </a:schemeClr>
              </a:solidFill>
              <a:latin typeface="Open Sans" panose="020B0606030504020204" pitchFamily="34" charset="0"/>
            </a:endParaRP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800" b="1" i="0" u="none" strike="noStrike" cap="none" normalizeH="0" baseline="0" dirty="0">
                <a:ln>
                  <a:noFill/>
                </a:ln>
                <a:solidFill>
                  <a:schemeClr val="tx1"/>
                </a:solidFill>
                <a:effectLst/>
                <a:latin typeface="+mn-lt"/>
              </a:rPr>
              <a:t>Infrastructure services are essential </a:t>
            </a:r>
            <a:r>
              <a:rPr kumimoji="0" lang="en-US" altLang="en-US" sz="1800" b="0" i="0" u="none" strike="noStrike" cap="none" normalizeH="0" baseline="0" dirty="0">
                <a:ln>
                  <a:noFill/>
                </a:ln>
                <a:solidFill>
                  <a:schemeClr val="tx1"/>
                </a:solidFill>
                <a:effectLst/>
                <a:latin typeface="+mn-lt"/>
              </a:rPr>
              <a:t>for meeting societal needs and encompass resources like energy, water, and transportation</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endParaRPr kumimoji="0" lang="en-US" altLang="en-US" sz="1800" b="0" i="0" u="none" strike="noStrike" cap="none" normalizeH="0" baseline="0" dirty="0">
              <a:ln>
                <a:noFill/>
              </a:ln>
              <a:solidFill>
                <a:schemeClr val="tx1"/>
              </a:solidFill>
              <a:effectLst/>
              <a:latin typeface="+mn-lt"/>
            </a:endParaRP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800" b="0" i="0" u="none" strike="noStrike" cap="none" normalizeH="0" baseline="0" dirty="0">
                <a:ln>
                  <a:noFill/>
                </a:ln>
                <a:solidFill>
                  <a:schemeClr val="tx1"/>
                </a:solidFill>
                <a:effectLst/>
                <a:latin typeface="+mn-lt"/>
              </a:rPr>
              <a:t>They are often </a:t>
            </a:r>
            <a:r>
              <a:rPr kumimoji="0" lang="en-US" altLang="en-US" sz="1800" b="1" i="0" u="none" strike="noStrike" cap="none" normalizeH="0" baseline="0" dirty="0">
                <a:ln>
                  <a:noFill/>
                </a:ln>
                <a:solidFill>
                  <a:schemeClr val="tx1"/>
                </a:solidFill>
                <a:effectLst/>
                <a:latin typeface="+mn-lt"/>
              </a:rPr>
              <a:t>defined by their end-uses</a:t>
            </a:r>
            <a:r>
              <a:rPr kumimoji="0" lang="en-US" altLang="en-US" sz="1800" b="0" i="0" u="none" strike="noStrike" cap="none" normalizeH="0" baseline="0" dirty="0">
                <a:ln>
                  <a:noFill/>
                </a:ln>
                <a:solidFill>
                  <a:schemeClr val="tx1"/>
                </a:solidFill>
                <a:effectLst/>
                <a:latin typeface="+mn-lt"/>
              </a:rPr>
              <a:t>, which benefit individuals, households, and businesses (e.g., lighting, hygiene, accessibility)</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endParaRPr kumimoji="0" lang="en-US" altLang="en-US" sz="1800" b="0" i="0" u="none" strike="noStrike" cap="none" normalizeH="0" baseline="0" dirty="0">
              <a:ln>
                <a:noFill/>
              </a:ln>
              <a:solidFill>
                <a:schemeClr val="tx1"/>
              </a:solidFill>
              <a:effectLst/>
              <a:latin typeface="+mn-lt"/>
            </a:endParaRP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800" b="1" i="0" u="none" strike="noStrike" cap="none" normalizeH="0" baseline="0" dirty="0">
                <a:ln>
                  <a:noFill/>
                </a:ln>
                <a:solidFill>
                  <a:schemeClr val="tx1"/>
                </a:solidFill>
                <a:effectLst/>
                <a:latin typeface="+mn-lt"/>
              </a:rPr>
              <a:t>Different means </a:t>
            </a:r>
            <a:r>
              <a:rPr kumimoji="0" lang="en-US" altLang="en-US" sz="1800" b="0" i="0" u="none" strike="noStrike" cap="none" normalizeH="0" baseline="0" dirty="0">
                <a:ln>
                  <a:noFill/>
                </a:ln>
                <a:solidFill>
                  <a:schemeClr val="tx1"/>
                </a:solidFill>
                <a:effectLst/>
                <a:latin typeface="+mn-lt"/>
              </a:rPr>
              <a:t>can provide the </a:t>
            </a:r>
            <a:r>
              <a:rPr kumimoji="0" lang="en-US" altLang="en-US" sz="1800" b="1" i="0" u="none" strike="noStrike" cap="none" normalizeH="0" baseline="0" dirty="0">
                <a:ln>
                  <a:noFill/>
                </a:ln>
                <a:solidFill>
                  <a:schemeClr val="tx1"/>
                </a:solidFill>
                <a:effectLst/>
                <a:latin typeface="+mn-lt"/>
              </a:rPr>
              <a:t>same service</a:t>
            </a:r>
            <a:r>
              <a:rPr kumimoji="0" lang="en-US" altLang="en-US" sz="1800" b="0" i="0" u="none" strike="noStrike" cap="none" normalizeH="0" baseline="0" dirty="0">
                <a:ln>
                  <a:noFill/>
                </a:ln>
                <a:solidFill>
                  <a:schemeClr val="tx1"/>
                </a:solidFill>
                <a:effectLst/>
                <a:latin typeface="+mn-lt"/>
              </a:rPr>
              <a:t>; for instance, energy-efficient lightbulbs deliver lighting using fewer watts</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endParaRPr kumimoji="0" lang="en-US" altLang="en-US" sz="1800" b="0" i="0" u="none" strike="noStrike" cap="none" normalizeH="0" baseline="0" dirty="0">
              <a:ln>
                <a:noFill/>
              </a:ln>
              <a:solidFill>
                <a:schemeClr val="tx1"/>
              </a:solidFill>
              <a:effectLst/>
              <a:latin typeface="+mn-lt"/>
            </a:endParaRP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800" b="1" i="0" u="none" strike="noStrike" cap="none" normalizeH="0" baseline="0" dirty="0">
                <a:ln>
                  <a:noFill/>
                </a:ln>
                <a:solidFill>
                  <a:schemeClr val="tx1"/>
                </a:solidFill>
                <a:effectLst/>
                <a:latin typeface="+mn-lt"/>
              </a:rPr>
              <a:t>Efficiently assembling infrastructure portfolios</a:t>
            </a:r>
            <a:r>
              <a:rPr kumimoji="0" lang="en-US" altLang="en-US" sz="1800" b="0" i="0" u="none" strike="noStrike" cap="none" normalizeH="0" baseline="0" dirty="0">
                <a:ln>
                  <a:noFill/>
                </a:ln>
                <a:solidFill>
                  <a:schemeClr val="tx1"/>
                </a:solidFill>
                <a:effectLst/>
                <a:latin typeface="+mn-lt"/>
              </a:rPr>
              <a:t> is crucial for meeting the demand for these services</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endParaRPr kumimoji="0" lang="en-US" altLang="en-US" sz="1800" b="0" i="0" u="none" strike="noStrike" cap="none" normalizeH="0" baseline="0" dirty="0">
              <a:ln>
                <a:noFill/>
              </a:ln>
              <a:solidFill>
                <a:schemeClr val="tx1"/>
              </a:solidFill>
              <a:effectLst/>
              <a:latin typeface="+mn-lt"/>
            </a:endParaRP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800" b="0" i="0" u="none" strike="noStrike" cap="none" normalizeH="0" baseline="0" dirty="0">
                <a:ln>
                  <a:noFill/>
                </a:ln>
                <a:solidFill>
                  <a:schemeClr val="tx1"/>
                </a:solidFill>
                <a:effectLst/>
                <a:latin typeface="+mn-lt"/>
              </a:rPr>
              <a:t>The relationship between infrastructure services and development outcomes (health, education, equality, justice, and economic growth) is explored through the </a:t>
            </a:r>
            <a:r>
              <a:rPr kumimoji="0" lang="en-US" altLang="en-US" sz="1800" b="1" i="0" u="none" strike="noStrike" cap="none" normalizeH="0" baseline="0" dirty="0">
                <a:ln>
                  <a:noFill/>
                </a:ln>
                <a:solidFill>
                  <a:schemeClr val="tx1"/>
                </a:solidFill>
                <a:effectLst/>
                <a:latin typeface="+mn-lt"/>
              </a:rPr>
              <a:t>SDG framework</a:t>
            </a:r>
            <a:br>
              <a:rPr kumimoji="0" lang="en-US" altLang="en-US" sz="1800" b="0" i="0" u="none" strike="noStrike" cap="none" normalizeH="0" baseline="0" dirty="0">
                <a:ln>
                  <a:noFill/>
                </a:ln>
                <a:solidFill>
                  <a:srgbClr val="1C1C1C"/>
                </a:solidFill>
                <a:effectLst/>
                <a:latin typeface="+mn-lt"/>
              </a:rPr>
            </a:br>
            <a:endParaRPr kumimoji="0" lang="en-US" altLang="en-US" sz="1800" b="0" i="0" u="none" strike="noStrike" cap="none" normalizeH="0" baseline="0" dirty="0">
              <a:ln>
                <a:noFill/>
              </a:ln>
              <a:solidFill>
                <a:schemeClr val="tx1"/>
              </a:solidFill>
              <a:effectLst/>
              <a:latin typeface="+mn-lt"/>
            </a:endParaRPr>
          </a:p>
          <a:p>
            <a:pPr>
              <a:spcBef>
                <a:spcPts val="0"/>
              </a:spcBef>
              <a:buClr>
                <a:schemeClr val="dk1"/>
              </a:buClr>
              <a:buSzPts val="2800"/>
            </a:pPr>
            <a:endParaRPr lang="en-GB" sz="2000" b="1" dirty="0">
              <a:solidFill>
                <a:schemeClr val="accent5">
                  <a:lumMod val="60000"/>
                  <a:lumOff val="40000"/>
                </a:schemeClr>
              </a:solidFill>
              <a:latin typeface="Open Sans" panose="020B0606030504020204" pitchFamily="34" charset="0"/>
            </a:endParaRPr>
          </a:p>
          <a:p>
            <a:pPr>
              <a:spcBef>
                <a:spcPts val="0"/>
              </a:spcBef>
              <a:buClr>
                <a:schemeClr val="dk1"/>
              </a:buClr>
              <a:buSzPts val="2800"/>
            </a:pPr>
            <a:endParaRPr lang="en-GB" sz="2000" b="1" dirty="0">
              <a:solidFill>
                <a:schemeClr val="accent5">
                  <a:lumMod val="60000"/>
                  <a:lumOff val="40000"/>
                </a:schemeClr>
              </a:solidFill>
              <a:latin typeface="Open Sans" panose="020B0606030504020204" pitchFamily="34" charset="0"/>
            </a:endParaRPr>
          </a:p>
          <a:p>
            <a:pPr>
              <a:spcBef>
                <a:spcPts val="0"/>
              </a:spcBef>
              <a:buClr>
                <a:schemeClr val="dk1"/>
              </a:buClr>
              <a:buSzPts val="2800"/>
            </a:pPr>
            <a:endParaRPr lang="en-GB" sz="2000" b="1" dirty="0">
              <a:solidFill>
                <a:schemeClr val="accent5">
                  <a:lumMod val="60000"/>
                  <a:lumOff val="40000"/>
                </a:schemeClr>
              </a:solidFill>
            </a:endParaRPr>
          </a:p>
        </p:txBody>
      </p:sp>
    </p:spTree>
    <p:extLst>
      <p:ext uri="{BB962C8B-B14F-4D97-AF65-F5344CB8AC3E}">
        <p14:creationId xmlns:p14="http://schemas.microsoft.com/office/powerpoint/2010/main" val="42763484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1.3 </a:t>
            </a:r>
            <a:r>
              <a:rPr lang="en-GB" dirty="0">
                <a:solidFill>
                  <a:srgbClr val="C00000"/>
                </a:solidFill>
              </a:rPr>
              <a:t> Infrastructure services and sustainable development</a:t>
            </a:r>
            <a:endParaRPr sz="2800" dirty="0">
              <a:solidFill>
                <a:srgbClr val="C00000"/>
              </a:solidFill>
            </a:endParaRPr>
          </a:p>
        </p:txBody>
      </p:sp>
      <p:sp>
        <p:nvSpPr>
          <p:cNvPr id="168" name="Google Shape;168;p13"/>
          <p:cNvSpPr txBox="1">
            <a:spLocks noGrp="1"/>
          </p:cNvSpPr>
          <p:nvPr>
            <p:ph type="body" idx="4294967295"/>
          </p:nvPr>
        </p:nvSpPr>
        <p:spPr>
          <a:xfrm>
            <a:off x="838199" y="1231900"/>
            <a:ext cx="9772292" cy="4071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Achieving the SDGs through infrastructure services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800" dirty="0">
              <a:solidFill>
                <a:schemeClr val="tx1"/>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22</a:t>
            </a:fld>
            <a:endParaRPr lang="sv-SE" sz="1000" b="1" dirty="0">
              <a:solidFill>
                <a:schemeClr val="bg1"/>
              </a:solidFill>
            </a:endParaRPr>
          </a:p>
        </p:txBody>
      </p:sp>
      <p:sp>
        <p:nvSpPr>
          <p:cNvPr id="4" name="TextBox 3">
            <a:extLst>
              <a:ext uri="{FF2B5EF4-FFF2-40B4-BE49-F238E27FC236}">
                <a16:creationId xmlns:a16="http://schemas.microsoft.com/office/drawing/2014/main" id="{D09E2FEA-9B9B-4938-8550-5BC46B22A4FA}"/>
              </a:ext>
            </a:extLst>
          </p:cNvPr>
          <p:cNvSpPr txBox="1"/>
          <p:nvPr/>
        </p:nvSpPr>
        <p:spPr>
          <a:xfrm>
            <a:off x="838198" y="1725970"/>
            <a:ext cx="5519469" cy="4739759"/>
          </a:xfrm>
          <a:prstGeom prst="rect">
            <a:avLst/>
          </a:prstGeom>
          <a:noFill/>
        </p:spPr>
        <p:txBody>
          <a:bodyPr wrap="square" rtlCol="0">
            <a:spAutoFit/>
          </a:bodyPr>
          <a:lstStyle/>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600" b="1" i="0" u="none" strike="noStrike" cap="none" normalizeH="0" baseline="0" dirty="0">
                <a:ln>
                  <a:noFill/>
                </a:ln>
                <a:solidFill>
                  <a:schemeClr val="tx1"/>
                </a:solidFill>
                <a:effectLst/>
                <a:latin typeface="+mn-lt"/>
              </a:rPr>
              <a:t>SDG 9 focuses on "Industry, Innovation and Infrastructure," </a:t>
            </a:r>
            <a:r>
              <a:rPr kumimoji="0" lang="en-US" altLang="en-US" sz="1600" b="0" i="0" u="none" strike="noStrike" cap="none" normalizeH="0" baseline="0" dirty="0">
                <a:ln>
                  <a:noFill/>
                </a:ln>
                <a:solidFill>
                  <a:schemeClr val="tx1"/>
                </a:solidFill>
                <a:effectLst/>
                <a:latin typeface="+mn-lt"/>
              </a:rPr>
              <a:t>highlighting its broad development benefits beyond infrastructure alone</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600" b="0" i="0" u="none" strike="noStrike" cap="none" normalizeH="0" baseline="0" dirty="0">
                <a:ln>
                  <a:noFill/>
                </a:ln>
                <a:solidFill>
                  <a:schemeClr val="tx1"/>
                </a:solidFill>
                <a:effectLst/>
                <a:latin typeface="+mn-lt"/>
              </a:rPr>
              <a:t>Infrastructure systems significantly influence sustainable development outcomes as defined by the SDG targets</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600" b="1" i="0" u="none" strike="noStrike" cap="none" normalizeH="0" baseline="0" dirty="0">
                <a:ln>
                  <a:noFill/>
                </a:ln>
                <a:solidFill>
                  <a:srgbClr val="C00000"/>
                </a:solidFill>
                <a:effectLst/>
                <a:latin typeface="+mn-lt"/>
              </a:rPr>
              <a:t>Direct influences </a:t>
            </a:r>
            <a:r>
              <a:rPr kumimoji="0" lang="en-US" altLang="en-US" sz="1600" b="0" i="0" u="none" strike="noStrike" cap="none" normalizeH="0" baseline="0" dirty="0">
                <a:ln>
                  <a:noFill/>
                </a:ln>
                <a:solidFill>
                  <a:schemeClr val="tx1"/>
                </a:solidFill>
                <a:effectLst/>
                <a:latin typeface="+mn-lt"/>
              </a:rPr>
              <a:t>on SDG targets occur when the service provided by infrastructure is explicitly mentioned, such as target 7.1, which seeks universal access to energy services</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600" b="1" i="0" u="none" strike="noStrike" cap="none" normalizeH="0" baseline="0" dirty="0">
                <a:ln>
                  <a:noFill/>
                </a:ln>
                <a:solidFill>
                  <a:srgbClr val="C00000"/>
                </a:solidFill>
                <a:effectLst/>
                <a:latin typeface="+mn-lt"/>
              </a:rPr>
              <a:t>Indirect influences </a:t>
            </a:r>
            <a:r>
              <a:rPr kumimoji="0" lang="en-US" altLang="en-US" sz="1600" b="0" i="0" u="none" strike="noStrike" cap="none" normalizeH="0" baseline="0" dirty="0">
                <a:ln>
                  <a:noFill/>
                </a:ln>
                <a:solidFill>
                  <a:schemeClr val="tx1"/>
                </a:solidFill>
                <a:effectLst/>
                <a:latin typeface="+mn-lt"/>
              </a:rPr>
              <a:t>occur when infrastructure improvements enhance the achievement of SDG targets not directly linked to specific services, like target 3.9 related to reducing pollution-related health issues</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600" b="0" i="0" u="none" strike="noStrike" cap="none" normalizeH="0" baseline="0" dirty="0">
                <a:ln>
                  <a:noFill/>
                </a:ln>
                <a:solidFill>
                  <a:schemeClr val="tx1"/>
                </a:solidFill>
                <a:effectLst/>
                <a:latin typeface="+mn-lt"/>
              </a:rPr>
              <a:t>Overall, </a:t>
            </a:r>
            <a:r>
              <a:rPr kumimoji="0" lang="en-US" altLang="en-US" sz="1600" b="1" i="0" u="none" strike="noStrike" cap="none" normalizeH="0" baseline="0" dirty="0">
                <a:ln>
                  <a:noFill/>
                </a:ln>
                <a:solidFill>
                  <a:schemeClr val="tx1"/>
                </a:solidFill>
                <a:effectLst/>
                <a:latin typeface="+mn-lt"/>
              </a:rPr>
              <a:t>networked infrastructure systems impact all 17 SDGs and 121 of the 169 targets </a:t>
            </a:r>
            <a:r>
              <a:rPr kumimoji="0" lang="en-US" altLang="en-US" sz="1600" b="0" i="0" u="none" strike="noStrike" cap="none" normalizeH="0" baseline="0" dirty="0">
                <a:ln>
                  <a:noFill/>
                </a:ln>
                <a:solidFill>
                  <a:schemeClr val="tx1"/>
                </a:solidFill>
                <a:effectLst/>
                <a:latin typeface="+mn-lt"/>
              </a:rPr>
              <a:t>(72%), demonstrating their key role in sustainable development (Thacker et al. 2019)</a:t>
            </a:r>
          </a:p>
          <a:p>
            <a:endParaRPr lang="en-GB" dirty="0"/>
          </a:p>
        </p:txBody>
      </p:sp>
      <p:pic>
        <p:nvPicPr>
          <p:cNvPr id="6" name="Picture 5">
            <a:extLst>
              <a:ext uri="{FF2B5EF4-FFF2-40B4-BE49-F238E27FC236}">
                <a16:creationId xmlns:a16="http://schemas.microsoft.com/office/drawing/2014/main" id="{3608EEE9-CE11-437C-ADC4-E4C046528AB0}"/>
              </a:ext>
            </a:extLst>
          </p:cNvPr>
          <p:cNvPicPr>
            <a:picLocks noChangeAspect="1"/>
          </p:cNvPicPr>
          <p:nvPr/>
        </p:nvPicPr>
        <p:blipFill>
          <a:blip r:embed="rId3"/>
          <a:stretch>
            <a:fillRect/>
          </a:stretch>
        </p:blipFill>
        <p:spPr>
          <a:xfrm>
            <a:off x="6258466" y="2349813"/>
            <a:ext cx="5344963" cy="3037197"/>
          </a:xfrm>
          <a:prstGeom prst="rect">
            <a:avLst/>
          </a:prstGeom>
        </p:spPr>
      </p:pic>
      <p:sp>
        <p:nvSpPr>
          <p:cNvPr id="10" name="TextBox 9">
            <a:extLst>
              <a:ext uri="{FF2B5EF4-FFF2-40B4-BE49-F238E27FC236}">
                <a16:creationId xmlns:a16="http://schemas.microsoft.com/office/drawing/2014/main" id="{475C59D7-5F2E-4C25-AC1E-BDAB12EC46B7}"/>
              </a:ext>
            </a:extLst>
          </p:cNvPr>
          <p:cNvSpPr txBox="1"/>
          <p:nvPr/>
        </p:nvSpPr>
        <p:spPr>
          <a:xfrm>
            <a:off x="6357667" y="5349101"/>
            <a:ext cx="5344964" cy="553998"/>
          </a:xfrm>
          <a:prstGeom prst="rect">
            <a:avLst/>
          </a:prstGeom>
          <a:noFill/>
        </p:spPr>
        <p:txBody>
          <a:bodyPr wrap="square">
            <a:spAutoFit/>
          </a:bodyPr>
          <a:lstStyle/>
          <a:p>
            <a:r>
              <a:rPr lang="en-GB" sz="1000" i="1" dirty="0">
                <a:solidFill>
                  <a:srgbClr val="444444"/>
                </a:solidFill>
                <a:latin typeface="+mn-lt"/>
              </a:rPr>
              <a:t>Summary of the influence of infrastructure across all SDGs. Circles represent the individual targets of each SDG. Circles are coloured when they can be influenced by at least one type of infrastructure (Thacker et al. 2018)</a:t>
            </a:r>
          </a:p>
        </p:txBody>
      </p:sp>
    </p:spTree>
    <p:extLst>
      <p:ext uri="{BB962C8B-B14F-4D97-AF65-F5344CB8AC3E}">
        <p14:creationId xmlns:p14="http://schemas.microsoft.com/office/powerpoint/2010/main" val="2188578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1.3 </a:t>
            </a:r>
            <a:r>
              <a:rPr lang="en-GB" dirty="0">
                <a:solidFill>
                  <a:srgbClr val="C00000"/>
                </a:solidFill>
              </a:rPr>
              <a:t> Infrastructure services and sustainable development</a:t>
            </a:r>
            <a:endParaRPr sz="2800" dirty="0">
              <a:solidFill>
                <a:srgbClr val="C00000"/>
              </a:solidFill>
            </a:endParaRPr>
          </a:p>
        </p:txBody>
      </p:sp>
      <p:sp>
        <p:nvSpPr>
          <p:cNvPr id="168" name="Google Shape;168;p13"/>
          <p:cNvSpPr txBox="1">
            <a:spLocks noGrp="1"/>
          </p:cNvSpPr>
          <p:nvPr>
            <p:ph type="body" idx="4294967295"/>
          </p:nvPr>
        </p:nvSpPr>
        <p:spPr>
          <a:xfrm>
            <a:off x="838199" y="1231900"/>
            <a:ext cx="9746411" cy="4712158"/>
          </a:xfrm>
          <a:prstGeom prst="rect">
            <a:avLst/>
          </a:prstGeom>
          <a:noFill/>
          <a:ln>
            <a:noFill/>
          </a:ln>
        </p:spPr>
        <p:txBody>
          <a:bodyPr spcFirstLastPara="1" wrap="square" lIns="91425" tIns="45700" rIns="91425" bIns="45700" anchor="t" anchorCtr="0">
            <a:noAutofit/>
          </a:bodyPr>
          <a:lstStyle/>
          <a:p>
            <a:pPr lvl="0">
              <a:spcBef>
                <a:spcPts val="0"/>
              </a:spcBef>
              <a:buClr>
                <a:schemeClr val="dk1"/>
              </a:buClr>
              <a:buSzPts val="2800"/>
            </a:pPr>
            <a:r>
              <a:rPr lang="en-GB" sz="2000" b="1" dirty="0">
                <a:solidFill>
                  <a:schemeClr val="accent5">
                    <a:lumMod val="60000"/>
                    <a:lumOff val="40000"/>
                  </a:schemeClr>
                </a:solidFill>
              </a:rPr>
              <a:t>A closer look at achieving the SDGs through infrastructure services</a:t>
            </a:r>
          </a:p>
          <a:p>
            <a:pPr lvl="0">
              <a:spcBef>
                <a:spcPts val="0"/>
              </a:spcBef>
              <a:buClr>
                <a:schemeClr val="dk1"/>
              </a:buClr>
              <a:buSzPts val="2800"/>
            </a:pPr>
            <a:endParaRPr lang="en-GB" sz="18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23</a:t>
            </a:fld>
            <a:endParaRPr lang="sv-SE" sz="1000" b="1" dirty="0">
              <a:solidFill>
                <a:schemeClr val="bg1"/>
              </a:solidFill>
            </a:endParaRPr>
          </a:p>
        </p:txBody>
      </p:sp>
      <p:sp>
        <p:nvSpPr>
          <p:cNvPr id="5" name="TextBox 4">
            <a:extLst>
              <a:ext uri="{FF2B5EF4-FFF2-40B4-BE49-F238E27FC236}">
                <a16:creationId xmlns:a16="http://schemas.microsoft.com/office/drawing/2014/main" id="{2BA44561-A902-4512-9AA0-020CB3B8604A}"/>
              </a:ext>
            </a:extLst>
          </p:cNvPr>
          <p:cNvSpPr txBox="1"/>
          <p:nvPr/>
        </p:nvSpPr>
        <p:spPr>
          <a:xfrm>
            <a:off x="914400" y="1716657"/>
            <a:ext cx="5063706" cy="4770537"/>
          </a:xfrm>
          <a:prstGeom prst="rect">
            <a:avLst/>
          </a:prstGeom>
          <a:noFill/>
        </p:spPr>
        <p:txBody>
          <a:bodyPr wrap="square" rtlCol="0">
            <a:spAutoFit/>
          </a:bodyPr>
          <a:lstStyle/>
          <a:p>
            <a:pPr marL="342900" lvl="0" indent="-342900">
              <a:spcBef>
                <a:spcPts val="0"/>
              </a:spcBef>
              <a:buClr>
                <a:schemeClr val="dk1"/>
              </a:buClr>
              <a:buSzPct val="120000"/>
              <a:buFont typeface="Arial" panose="020B0604020202020204" pitchFamily="34" charset="0"/>
              <a:buChar char="•"/>
            </a:pPr>
            <a:r>
              <a:rPr lang="en-GB" sz="1600" b="1" dirty="0">
                <a:solidFill>
                  <a:schemeClr val="tx1"/>
                </a:solidFill>
              </a:rPr>
              <a:t>Networked infrastructure services support non-networked systems</a:t>
            </a:r>
            <a:r>
              <a:rPr lang="en-GB" sz="1600" dirty="0">
                <a:solidFill>
                  <a:schemeClr val="tx1"/>
                </a:solidFill>
              </a:rPr>
              <a:t> essential for societal function, such as hospitals, schools, and government buildings (Thacker et al. 2018)</a:t>
            </a:r>
          </a:p>
          <a:p>
            <a:pPr marL="342900" lvl="0" indent="-342900">
              <a:spcBef>
                <a:spcPts val="0"/>
              </a:spcBef>
              <a:buClr>
                <a:schemeClr val="dk1"/>
              </a:buClr>
              <a:buSzPct val="120000"/>
              <a:buFont typeface="Arial" panose="020B0604020202020204" pitchFamily="34" charset="0"/>
              <a:buChar char="•"/>
            </a:pPr>
            <a:r>
              <a:rPr lang="en-GB" sz="1600" dirty="0">
                <a:solidFill>
                  <a:schemeClr val="tx1"/>
                </a:solidFill>
              </a:rPr>
              <a:t>Non-networked infrastructures influence a broader range of targets, </a:t>
            </a:r>
            <a:r>
              <a:rPr lang="en-GB" sz="1600" b="1" dirty="0">
                <a:solidFill>
                  <a:schemeClr val="tx1"/>
                </a:solidFill>
              </a:rPr>
              <a:t>impacting up to 90% of Sustainable Development Goals (SDG) </a:t>
            </a:r>
            <a:r>
              <a:rPr lang="en-GB" sz="1600" dirty="0">
                <a:solidFill>
                  <a:schemeClr val="tx1"/>
                </a:solidFill>
              </a:rPr>
              <a:t>targets</a:t>
            </a:r>
          </a:p>
          <a:p>
            <a:pPr marL="342900" lvl="0" indent="-342900">
              <a:spcBef>
                <a:spcPts val="0"/>
              </a:spcBef>
              <a:buClr>
                <a:schemeClr val="dk1"/>
              </a:buClr>
              <a:buSzPct val="120000"/>
              <a:buFont typeface="Arial" panose="020B0604020202020204" pitchFamily="34" charset="0"/>
              <a:buChar char="•"/>
            </a:pPr>
            <a:r>
              <a:rPr lang="en-GB" sz="1600" dirty="0">
                <a:solidFill>
                  <a:schemeClr val="tx1"/>
                </a:solidFill>
              </a:rPr>
              <a:t>Key services influencing </a:t>
            </a:r>
            <a:r>
              <a:rPr lang="en-GB" sz="1600" b="1" dirty="0">
                <a:solidFill>
                  <a:schemeClr val="tx1"/>
                </a:solidFill>
              </a:rPr>
              <a:t>target 1.3 </a:t>
            </a:r>
            <a:r>
              <a:rPr lang="en-GB" sz="1600" dirty="0">
                <a:solidFill>
                  <a:schemeClr val="tx1"/>
                </a:solidFill>
              </a:rPr>
              <a:t>include effective information management systems, community access for data collection, and services from government facilities managing social protection</a:t>
            </a:r>
          </a:p>
          <a:p>
            <a:pPr marL="342900" lvl="0" indent="-342900">
              <a:spcBef>
                <a:spcPts val="0"/>
              </a:spcBef>
              <a:buClr>
                <a:schemeClr val="dk1"/>
              </a:buClr>
              <a:buSzPct val="120000"/>
              <a:buFont typeface="Arial" panose="020B0604020202020204" pitchFamily="34" charset="0"/>
              <a:buChar char="•"/>
            </a:pPr>
            <a:r>
              <a:rPr lang="en-GB" sz="1600" dirty="0">
                <a:solidFill>
                  <a:schemeClr val="tx1"/>
                </a:solidFill>
              </a:rPr>
              <a:t>Understanding the connections between different types of infrastructure can reveal </a:t>
            </a:r>
            <a:r>
              <a:rPr lang="en-GB" sz="1600" b="1" dirty="0">
                <a:solidFill>
                  <a:schemeClr val="tx1"/>
                </a:solidFill>
              </a:rPr>
              <a:t>broader impacts on sustainable development</a:t>
            </a:r>
            <a:r>
              <a:rPr lang="en-GB" sz="1600" dirty="0">
                <a:solidFill>
                  <a:schemeClr val="tx1"/>
                </a:solidFill>
              </a:rPr>
              <a:t>, such as how road rehabilitation can also enhance water and waste management outcomes through integrated systems</a:t>
            </a:r>
            <a:endParaRPr lang="en-GB" sz="1600" b="1" dirty="0">
              <a:solidFill>
                <a:schemeClr val="tx1"/>
              </a:solidFill>
            </a:endParaRPr>
          </a:p>
          <a:p>
            <a:endParaRPr lang="en-GB" sz="1600" dirty="0"/>
          </a:p>
        </p:txBody>
      </p:sp>
      <p:sp>
        <p:nvSpPr>
          <p:cNvPr id="13" name="TextBox 12">
            <a:extLst>
              <a:ext uri="{FF2B5EF4-FFF2-40B4-BE49-F238E27FC236}">
                <a16:creationId xmlns:a16="http://schemas.microsoft.com/office/drawing/2014/main" id="{DE6E600F-63FB-4ABB-ABAA-795941BA433B}"/>
              </a:ext>
            </a:extLst>
          </p:cNvPr>
          <p:cNvSpPr txBox="1"/>
          <p:nvPr/>
        </p:nvSpPr>
        <p:spPr>
          <a:xfrm>
            <a:off x="5978106" y="5626043"/>
            <a:ext cx="5607169" cy="553998"/>
          </a:xfrm>
          <a:prstGeom prst="rect">
            <a:avLst/>
          </a:prstGeom>
          <a:noFill/>
        </p:spPr>
        <p:txBody>
          <a:bodyPr wrap="square">
            <a:spAutoFit/>
          </a:bodyPr>
          <a:lstStyle/>
          <a:p>
            <a:r>
              <a:rPr lang="en-GB" sz="1000" i="1" dirty="0">
                <a:solidFill>
                  <a:srgbClr val="444444"/>
                </a:solidFill>
                <a:latin typeface="+mn-lt"/>
              </a:rPr>
              <a:t>Graphical representation of the influence of networked and non-networked infrastructure on the targets of SDG 1. The specific influences related to Target 1.3 are highlighted in black (Thacker et al. 2018)</a:t>
            </a:r>
          </a:p>
        </p:txBody>
      </p:sp>
      <p:pic>
        <p:nvPicPr>
          <p:cNvPr id="2" name="Picture 1" descr="A diagram of a structure&#10;&#10;AI-generated content may be incorrect.">
            <a:extLst>
              <a:ext uri="{FF2B5EF4-FFF2-40B4-BE49-F238E27FC236}">
                <a16:creationId xmlns:a16="http://schemas.microsoft.com/office/drawing/2014/main" id="{A0B5382C-8B72-9E20-0204-4F6ADD4A6B70}"/>
              </a:ext>
            </a:extLst>
          </p:cNvPr>
          <p:cNvPicPr>
            <a:picLocks noChangeAspect="1"/>
          </p:cNvPicPr>
          <p:nvPr/>
        </p:nvPicPr>
        <p:blipFill>
          <a:blip r:embed="rId3"/>
          <a:stretch>
            <a:fillRect/>
          </a:stretch>
        </p:blipFill>
        <p:spPr>
          <a:xfrm>
            <a:off x="5998057" y="1715375"/>
            <a:ext cx="5353042" cy="3682865"/>
          </a:xfrm>
          <a:prstGeom prst="rect">
            <a:avLst/>
          </a:prstGeom>
        </p:spPr>
      </p:pic>
    </p:spTree>
    <p:extLst>
      <p:ext uri="{BB962C8B-B14F-4D97-AF65-F5344CB8AC3E}">
        <p14:creationId xmlns:p14="http://schemas.microsoft.com/office/powerpoint/2010/main" val="27613672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1.3 </a:t>
            </a:r>
            <a:r>
              <a:rPr lang="en-GB" dirty="0">
                <a:solidFill>
                  <a:srgbClr val="C00000"/>
                </a:solidFill>
              </a:rPr>
              <a:t> Infrastructure services and sustainable development</a:t>
            </a:r>
            <a:endParaRPr sz="2800" dirty="0">
              <a:solidFill>
                <a:srgbClr val="C00000"/>
              </a:solidFill>
            </a:endParaRPr>
          </a:p>
        </p:txBody>
      </p:sp>
      <p:sp>
        <p:nvSpPr>
          <p:cNvPr id="168" name="Google Shape;168;p13"/>
          <p:cNvSpPr txBox="1">
            <a:spLocks noGrp="1"/>
          </p:cNvSpPr>
          <p:nvPr>
            <p:ph type="body" idx="4294967295"/>
          </p:nvPr>
        </p:nvSpPr>
        <p:spPr>
          <a:xfrm>
            <a:off x="838200" y="1231900"/>
            <a:ext cx="9858555"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Complementarity and substitutability of infrastructure services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050" b="0" i="0" u="none" strike="noStrike" cap="none" normalizeH="0" baseline="0" dirty="0">
                <a:ln>
                  <a:noFill/>
                </a:ln>
                <a:solidFill>
                  <a:srgbClr val="1C1C1C"/>
                </a:solidFill>
                <a:effectLst/>
                <a:latin typeface="Inter"/>
              </a:rPr>
            </a:b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lvl="0" indent="0" algn="l" rtl="0">
              <a:lnSpc>
                <a:spcPct val="90000"/>
              </a:lnSpc>
              <a:spcBef>
                <a:spcPts val="0"/>
              </a:spcBef>
              <a:spcAft>
                <a:spcPts val="0"/>
              </a:spcAft>
              <a:buClr>
                <a:schemeClr val="dk1"/>
              </a:buClr>
              <a:buSzPts val="2800"/>
              <a:buNone/>
            </a:pPr>
            <a:endParaRPr lang="en-GB" sz="2000" dirty="0">
              <a:solidFill>
                <a:srgbClr val="444444"/>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24</a:t>
            </a:fld>
            <a:endParaRPr lang="sv-SE" sz="1000" b="1" dirty="0">
              <a:solidFill>
                <a:schemeClr val="bg1"/>
              </a:solidFill>
            </a:endParaRPr>
          </a:p>
        </p:txBody>
      </p:sp>
      <p:sp>
        <p:nvSpPr>
          <p:cNvPr id="4" name="TextBox 3">
            <a:extLst>
              <a:ext uri="{FF2B5EF4-FFF2-40B4-BE49-F238E27FC236}">
                <a16:creationId xmlns:a16="http://schemas.microsoft.com/office/drawing/2014/main" id="{4CF27FE5-7AA3-4BAD-870C-70E80A1A7465}"/>
              </a:ext>
            </a:extLst>
          </p:cNvPr>
          <p:cNvSpPr txBox="1"/>
          <p:nvPr/>
        </p:nvSpPr>
        <p:spPr>
          <a:xfrm>
            <a:off x="838200" y="1716657"/>
            <a:ext cx="10285520" cy="4001095"/>
          </a:xfrm>
          <a:prstGeom prst="rect">
            <a:avLst/>
          </a:prstGeom>
          <a:noFill/>
        </p:spPr>
        <p:txBody>
          <a:bodyPr wrap="square" rtlCol="0">
            <a:spAutoFit/>
          </a:bodyPr>
          <a:lstStyle/>
          <a:p>
            <a:pPr marL="342900" marR="0" lvl="0" indent="-34290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600" b="0" i="0" u="none" strike="noStrike" cap="none" normalizeH="0" baseline="0" dirty="0">
                <a:ln>
                  <a:noFill/>
                </a:ln>
                <a:solidFill>
                  <a:schemeClr val="tx1"/>
                </a:solidFill>
                <a:effectLst/>
                <a:latin typeface="Arial" panose="020B0604020202020204" pitchFamily="34" charset="0"/>
              </a:rPr>
              <a:t>Understanding the </a:t>
            </a:r>
            <a:r>
              <a:rPr kumimoji="0" lang="en-US" altLang="en-US" sz="1600" b="1" i="0" u="none" strike="noStrike" cap="none" normalizeH="0" baseline="0" dirty="0">
                <a:ln>
                  <a:noFill/>
                </a:ln>
                <a:solidFill>
                  <a:schemeClr val="tx1"/>
                </a:solidFill>
                <a:effectLst/>
                <a:latin typeface="Arial" panose="020B0604020202020204" pitchFamily="34" charset="0"/>
              </a:rPr>
              <a:t>roles of different infrastructure sectors </a:t>
            </a:r>
            <a:r>
              <a:rPr kumimoji="0" lang="en-US" altLang="en-US" sz="1600" b="0" i="0" u="none" strike="noStrike" cap="none" normalizeH="0" baseline="0" dirty="0">
                <a:ln>
                  <a:noFill/>
                </a:ln>
                <a:solidFill>
                  <a:schemeClr val="tx1"/>
                </a:solidFill>
                <a:effectLst/>
                <a:latin typeface="Arial" panose="020B0604020202020204" pitchFamily="34" charset="0"/>
              </a:rPr>
              <a:t>enhances </a:t>
            </a:r>
            <a:r>
              <a:rPr kumimoji="0" lang="en-US" altLang="en-US" sz="1600" b="1" i="0" u="none" strike="noStrike" cap="none" normalizeH="0" baseline="0" dirty="0">
                <a:ln>
                  <a:noFill/>
                </a:ln>
                <a:solidFill>
                  <a:schemeClr val="tx1"/>
                </a:solidFill>
                <a:effectLst/>
                <a:latin typeface="Arial" panose="020B0604020202020204" pitchFamily="34" charset="0"/>
              </a:rPr>
              <a:t>efficient planning</a:t>
            </a:r>
            <a:r>
              <a:rPr kumimoji="0" lang="en-US" altLang="en-US" sz="1600" b="0" i="0" u="none" strike="noStrike" cap="none" normalizeH="0" baseline="0" dirty="0">
                <a:ln>
                  <a:noFill/>
                </a:ln>
                <a:solidFill>
                  <a:schemeClr val="tx1"/>
                </a:solidFill>
                <a:effectLst/>
                <a:latin typeface="Arial" panose="020B0604020202020204" pitchFamily="34" charset="0"/>
              </a:rPr>
              <a:t> tailored to specific contexts</a:t>
            </a:r>
          </a:p>
          <a:p>
            <a:pPr marL="342900" marR="0" lvl="0" indent="-34290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600" b="0" i="0" u="none" strike="noStrike" cap="none" normalizeH="0" baseline="0" dirty="0">
                <a:ln>
                  <a:noFill/>
                </a:ln>
                <a:solidFill>
                  <a:schemeClr val="tx1"/>
                </a:solidFill>
                <a:effectLst/>
                <a:latin typeface="Arial" panose="020B0604020202020204" pitchFamily="34" charset="0"/>
              </a:rPr>
              <a:t>Each sector offers unique and independent contributions to achieving targets, with impacts being additive and non-substitutable</a:t>
            </a:r>
          </a:p>
          <a:p>
            <a:pPr marL="342900" marR="0" lvl="0" indent="-34290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600" b="0" i="0" u="none" strike="noStrike" cap="none" normalizeH="0" baseline="0" dirty="0">
                <a:ln>
                  <a:noFill/>
                </a:ln>
                <a:solidFill>
                  <a:schemeClr val="tx1"/>
                </a:solidFill>
                <a:effectLst/>
                <a:latin typeface="Arial" panose="020B0604020202020204" pitchFamily="34" charset="0"/>
              </a:rPr>
              <a:t>Various sectors, such as energy, water, waste, and digital communications, can </a:t>
            </a:r>
            <a:r>
              <a:rPr kumimoji="0" lang="en-US" altLang="en-US" sz="1600" b="1" i="0" u="none" strike="noStrike" cap="none" normalizeH="0" baseline="0" dirty="0">
                <a:ln>
                  <a:noFill/>
                </a:ln>
                <a:solidFill>
                  <a:schemeClr val="tx1"/>
                </a:solidFill>
                <a:effectLst/>
                <a:latin typeface="Arial" panose="020B0604020202020204" pitchFamily="34" charset="0"/>
              </a:rPr>
              <a:t>collectively improve conditions for effective learning environments </a:t>
            </a:r>
            <a:r>
              <a:rPr kumimoji="0" lang="en-US" altLang="en-US" sz="1600" b="0" i="0" u="none" strike="noStrike" cap="none" normalizeH="0" baseline="0" dirty="0">
                <a:ln>
                  <a:noFill/>
                </a:ln>
                <a:solidFill>
                  <a:schemeClr val="tx1"/>
                </a:solidFill>
                <a:effectLst/>
                <a:latin typeface="Arial" panose="020B0604020202020204" pitchFamily="34" charset="0"/>
              </a:rPr>
              <a:t>(e.g., target 4.a)</a:t>
            </a:r>
          </a:p>
          <a:p>
            <a:pPr marL="342900" marR="0" lvl="0" indent="-34290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600" b="0" i="0" u="none" strike="noStrike" cap="none" normalizeH="0" baseline="0" dirty="0">
                <a:ln>
                  <a:noFill/>
                </a:ln>
                <a:solidFill>
                  <a:schemeClr val="tx1"/>
                </a:solidFill>
                <a:effectLst/>
                <a:latin typeface="Arial" panose="020B0604020202020204" pitchFamily="34" charset="0"/>
              </a:rPr>
              <a:t>Some sectors overlap in functions, allowing decision-makers to influence outcomes in multiple ways, which can provide </a:t>
            </a:r>
            <a:r>
              <a:rPr kumimoji="0" lang="en-US" altLang="en-US" sz="1600" b="1" i="0" u="none" strike="noStrike" cap="none" normalizeH="0" baseline="0" dirty="0">
                <a:ln>
                  <a:noFill/>
                </a:ln>
                <a:solidFill>
                  <a:schemeClr val="tx1"/>
                </a:solidFill>
                <a:effectLst/>
                <a:latin typeface="Arial" panose="020B0604020202020204" pitchFamily="34" charset="0"/>
              </a:rPr>
              <a:t>redundancy and increase resilience </a:t>
            </a:r>
            <a:r>
              <a:rPr kumimoji="0" lang="en-US" altLang="en-US" sz="1600" b="0" i="0" u="none" strike="noStrike" cap="none" normalizeH="0" baseline="0" dirty="0">
                <a:ln>
                  <a:noFill/>
                </a:ln>
                <a:solidFill>
                  <a:schemeClr val="tx1"/>
                </a:solidFill>
                <a:effectLst/>
                <a:latin typeface="Arial" panose="020B0604020202020204" pitchFamily="34" charset="0"/>
              </a:rPr>
              <a:t>(e.g., target 6.1)</a:t>
            </a:r>
          </a:p>
          <a:p>
            <a:pPr marL="342900" marR="0" lvl="0" indent="-34290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600" b="0" i="0" u="none" strike="noStrike" cap="none" normalizeH="0" baseline="0" dirty="0">
                <a:ln>
                  <a:noFill/>
                </a:ln>
                <a:solidFill>
                  <a:schemeClr val="tx1"/>
                </a:solidFill>
                <a:effectLst/>
                <a:latin typeface="Arial" panose="020B0604020202020204" pitchFamily="34" charset="0"/>
              </a:rPr>
              <a:t>Different SDGs require </a:t>
            </a:r>
            <a:r>
              <a:rPr kumimoji="0" lang="en-US" altLang="en-US" sz="1600" b="1" i="0" u="none" strike="noStrike" cap="none" normalizeH="0" baseline="0" dirty="0">
                <a:ln>
                  <a:noFill/>
                </a:ln>
                <a:solidFill>
                  <a:schemeClr val="tx1"/>
                </a:solidFill>
                <a:effectLst/>
                <a:latin typeface="Arial" panose="020B0604020202020204" pitchFamily="34" charset="0"/>
              </a:rPr>
              <a:t>varying degrees of sector contributions</a:t>
            </a:r>
            <a:r>
              <a:rPr kumimoji="0" lang="en-US" altLang="en-US" sz="1600" b="0" i="0" u="none" strike="noStrike" cap="none" normalizeH="0" baseline="0" dirty="0">
                <a:ln>
                  <a:noFill/>
                </a:ln>
                <a:solidFill>
                  <a:schemeClr val="tx1"/>
                </a:solidFill>
                <a:effectLst/>
                <a:latin typeface="Arial" panose="020B0604020202020204" pitchFamily="34" charset="0"/>
              </a:rPr>
              <a:t>, with some needing multiple sectors for success and others showcasing higher substitutability, particularly between transport and digital communications</a:t>
            </a:r>
          </a:p>
          <a:p>
            <a:endParaRPr lang="en-GB" dirty="0"/>
          </a:p>
        </p:txBody>
      </p:sp>
      <p:pic>
        <p:nvPicPr>
          <p:cNvPr id="7" name="Picture 6">
            <a:extLst>
              <a:ext uri="{FF2B5EF4-FFF2-40B4-BE49-F238E27FC236}">
                <a16:creationId xmlns:a16="http://schemas.microsoft.com/office/drawing/2014/main" id="{2CD9BDA6-4702-497C-9C1B-BC2C15987105}"/>
              </a:ext>
            </a:extLst>
          </p:cNvPr>
          <p:cNvPicPr>
            <a:picLocks noChangeAspect="1"/>
          </p:cNvPicPr>
          <p:nvPr/>
        </p:nvPicPr>
        <p:blipFill>
          <a:blip r:embed="rId3"/>
          <a:stretch>
            <a:fillRect/>
          </a:stretch>
        </p:blipFill>
        <p:spPr>
          <a:xfrm>
            <a:off x="1068280" y="1716657"/>
            <a:ext cx="8968722" cy="3999067"/>
          </a:xfrm>
          <a:prstGeom prst="rect">
            <a:avLst/>
          </a:prstGeom>
        </p:spPr>
      </p:pic>
      <p:sp>
        <p:nvSpPr>
          <p:cNvPr id="12" name="TextBox 11">
            <a:extLst>
              <a:ext uri="{FF2B5EF4-FFF2-40B4-BE49-F238E27FC236}">
                <a16:creationId xmlns:a16="http://schemas.microsoft.com/office/drawing/2014/main" id="{49859AD5-54D0-4202-AF84-8D44E53BFE8B}"/>
              </a:ext>
            </a:extLst>
          </p:cNvPr>
          <p:cNvSpPr txBox="1"/>
          <p:nvPr/>
        </p:nvSpPr>
        <p:spPr>
          <a:xfrm>
            <a:off x="1283116" y="5716455"/>
            <a:ext cx="9607670" cy="707886"/>
          </a:xfrm>
          <a:prstGeom prst="rect">
            <a:avLst/>
          </a:prstGeom>
          <a:noFill/>
        </p:spPr>
        <p:txBody>
          <a:bodyPr wrap="square">
            <a:spAutoFit/>
          </a:bodyPr>
          <a:lstStyle/>
          <a:p>
            <a:pPr algn="l"/>
            <a:r>
              <a:rPr lang="en-GB" sz="1000" i="1" dirty="0">
                <a:solidFill>
                  <a:srgbClr val="444444"/>
                </a:solidFill>
                <a:latin typeface="+mn-lt"/>
              </a:rPr>
              <a:t>SDG infrastructure interdependencies. a, Counts of the number of different infrastructure sectors that influence the SDG targets (where 5 is the</a:t>
            </a:r>
          </a:p>
          <a:p>
            <a:pPr algn="l"/>
            <a:r>
              <a:rPr lang="en-GB" sz="1000" i="1" dirty="0">
                <a:solidFill>
                  <a:srgbClr val="444444"/>
                </a:solidFill>
                <a:latin typeface="+mn-lt"/>
              </a:rPr>
              <a:t>maximum) that are identified as being able to influence different targets of the SDGs. b, Counts of the number of interdependencies, which are identified</a:t>
            </a:r>
          </a:p>
          <a:p>
            <a:pPr algn="l"/>
            <a:r>
              <a:rPr lang="en-GB" sz="1000" i="1" dirty="0">
                <a:solidFill>
                  <a:srgbClr val="444444"/>
                </a:solidFill>
                <a:latin typeface="+mn-lt"/>
              </a:rPr>
              <a:t>when more than one sector can influence a target. Interdependencies are classified as unique when different sectors influence a target in a different way</a:t>
            </a:r>
          </a:p>
          <a:p>
            <a:pPr algn="l"/>
            <a:r>
              <a:rPr lang="en-GB" sz="1000" i="1" dirty="0">
                <a:solidFill>
                  <a:srgbClr val="444444"/>
                </a:solidFill>
                <a:latin typeface="+mn-lt"/>
              </a:rPr>
              <a:t>(top right) and shared when different sectors influence a target in the same way (bottom left). See Methods for details.</a:t>
            </a:r>
          </a:p>
        </p:txBody>
      </p:sp>
    </p:spTree>
    <p:extLst>
      <p:ext uri="{BB962C8B-B14F-4D97-AF65-F5344CB8AC3E}">
        <p14:creationId xmlns:p14="http://schemas.microsoft.com/office/powerpoint/2010/main" val="3284480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4">
                                            <p:txEl>
                                              <p:pRg st="6" end="6"/>
                                            </p:txEl>
                                          </p:spTgt>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4">
                                            <p:txEl>
                                              <p:pRg st="8" end="8"/>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1.3 </a:t>
            </a:r>
            <a:r>
              <a:rPr lang="en-GB" dirty="0">
                <a:solidFill>
                  <a:srgbClr val="C00000"/>
                </a:solidFill>
              </a:rPr>
              <a:t> Infrastructure services and sustainable development</a:t>
            </a:r>
            <a:endParaRPr sz="2800" dirty="0">
              <a:solidFill>
                <a:srgbClr val="C00000"/>
              </a:solidFill>
            </a:endParaRPr>
          </a:p>
        </p:txBody>
      </p:sp>
      <p:sp>
        <p:nvSpPr>
          <p:cNvPr id="168" name="Google Shape;168;p13"/>
          <p:cNvSpPr txBox="1">
            <a:spLocks noGrp="1"/>
          </p:cNvSpPr>
          <p:nvPr>
            <p:ph type="body" idx="4294967295"/>
          </p:nvPr>
        </p:nvSpPr>
        <p:spPr>
          <a:xfrm>
            <a:off x="838200" y="1231900"/>
            <a:ext cx="9962072"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Summary</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342900" lvl="0" indent="-342900" algn="l" rtl="0">
              <a:lnSpc>
                <a:spcPct val="90000"/>
              </a:lnSpc>
              <a:spcBef>
                <a:spcPts val="0"/>
              </a:spcBef>
              <a:spcAft>
                <a:spcPts val="0"/>
              </a:spcAft>
              <a:buClr>
                <a:schemeClr val="dk1"/>
              </a:buClr>
              <a:buSzPts val="2800"/>
              <a:buFont typeface="Arial" panose="020B0604020202020204" pitchFamily="34" charset="0"/>
              <a:buChar char="•"/>
            </a:pPr>
            <a:r>
              <a:rPr lang="en-GB" sz="2000" b="0" i="0" dirty="0">
                <a:solidFill>
                  <a:schemeClr val="tx1"/>
                </a:solidFill>
                <a:effectLst/>
                <a:latin typeface="+mn-lt"/>
              </a:rPr>
              <a:t>Infrastructure services can influence development targets in many ways, both directly and indirectly</a:t>
            </a:r>
          </a:p>
          <a:p>
            <a:pPr marL="342900" lvl="0" indent="-342900" algn="l" rtl="0">
              <a:lnSpc>
                <a:spcPct val="90000"/>
              </a:lnSpc>
              <a:spcBef>
                <a:spcPts val="0"/>
              </a:spcBef>
              <a:spcAft>
                <a:spcPts val="0"/>
              </a:spcAft>
              <a:buClr>
                <a:schemeClr val="dk1"/>
              </a:buClr>
              <a:buSzPts val="2800"/>
              <a:buFont typeface="Arial" panose="020B0604020202020204" pitchFamily="34" charset="0"/>
              <a:buChar char="•"/>
            </a:pPr>
            <a:endParaRPr lang="en-GB" sz="2000" b="0" i="0" dirty="0">
              <a:solidFill>
                <a:schemeClr val="tx1"/>
              </a:solidFill>
              <a:effectLst/>
              <a:latin typeface="+mn-lt"/>
            </a:endParaRPr>
          </a:p>
          <a:p>
            <a:pPr marL="342900" lvl="0" indent="-342900" algn="l" rtl="0">
              <a:lnSpc>
                <a:spcPct val="90000"/>
              </a:lnSpc>
              <a:spcBef>
                <a:spcPts val="0"/>
              </a:spcBef>
              <a:spcAft>
                <a:spcPts val="0"/>
              </a:spcAft>
              <a:buClr>
                <a:schemeClr val="dk1"/>
              </a:buClr>
              <a:buSzPts val="2800"/>
              <a:buFont typeface="Arial" panose="020B0604020202020204" pitchFamily="34" charset="0"/>
              <a:buChar char="•"/>
            </a:pPr>
            <a:r>
              <a:rPr lang="en-GB" sz="2000" b="0" i="0" dirty="0">
                <a:solidFill>
                  <a:schemeClr val="tx1"/>
                </a:solidFill>
                <a:effectLst/>
                <a:latin typeface="+mn-lt"/>
              </a:rPr>
              <a:t>They enable a wide range of development outcomes and are integral to achieving the Sustainable Development Goals</a:t>
            </a:r>
          </a:p>
          <a:p>
            <a:pPr marL="342900" lvl="0" indent="-342900" algn="l" rtl="0">
              <a:lnSpc>
                <a:spcPct val="90000"/>
              </a:lnSpc>
              <a:spcBef>
                <a:spcPts val="0"/>
              </a:spcBef>
              <a:spcAft>
                <a:spcPts val="0"/>
              </a:spcAft>
              <a:buClr>
                <a:schemeClr val="dk1"/>
              </a:buClr>
              <a:buSzPts val="2800"/>
              <a:buFont typeface="Arial" panose="020B0604020202020204" pitchFamily="34" charset="0"/>
              <a:buChar char="•"/>
            </a:pPr>
            <a:endParaRPr lang="en-GB" sz="2000" b="0" i="0" dirty="0">
              <a:solidFill>
                <a:schemeClr val="tx1"/>
              </a:solidFill>
              <a:effectLst/>
              <a:latin typeface="+mn-lt"/>
            </a:endParaRPr>
          </a:p>
          <a:p>
            <a:pPr marL="342900" lvl="0" indent="-342900" algn="l" rtl="0">
              <a:lnSpc>
                <a:spcPct val="90000"/>
              </a:lnSpc>
              <a:spcBef>
                <a:spcPts val="0"/>
              </a:spcBef>
              <a:spcAft>
                <a:spcPts val="0"/>
              </a:spcAft>
              <a:buClr>
                <a:schemeClr val="dk1"/>
              </a:buClr>
              <a:buSzPts val="2800"/>
              <a:buFont typeface="Arial" panose="020B0604020202020204" pitchFamily="34" charset="0"/>
              <a:buChar char="•"/>
            </a:pPr>
            <a:r>
              <a:rPr lang="en-GB" sz="2000" b="0" i="0" dirty="0">
                <a:solidFill>
                  <a:schemeClr val="tx1"/>
                </a:solidFill>
                <a:effectLst/>
                <a:latin typeface="+mn-lt"/>
              </a:rPr>
              <a:t>By disentangling the complex linkages between infrastructure services and development, we can determine the broader societal impact of an infrastructure project or intervention</a:t>
            </a:r>
          </a:p>
          <a:p>
            <a:pPr marL="342900" lvl="0" indent="-342900" algn="l" rtl="0">
              <a:lnSpc>
                <a:spcPct val="90000"/>
              </a:lnSpc>
              <a:spcBef>
                <a:spcPts val="0"/>
              </a:spcBef>
              <a:spcAft>
                <a:spcPts val="0"/>
              </a:spcAft>
              <a:buClr>
                <a:schemeClr val="dk1"/>
              </a:buClr>
              <a:buSzPts val="2800"/>
              <a:buFont typeface="Arial" panose="020B0604020202020204" pitchFamily="34" charset="0"/>
              <a:buChar char="•"/>
            </a:pPr>
            <a:endParaRPr lang="en-GB" sz="2000" b="0" i="0" dirty="0">
              <a:solidFill>
                <a:schemeClr val="tx1"/>
              </a:solidFill>
              <a:effectLst/>
              <a:latin typeface="+mn-lt"/>
            </a:endParaRPr>
          </a:p>
          <a:p>
            <a:pPr marL="342900" lvl="0" indent="-342900" algn="l" rtl="0">
              <a:lnSpc>
                <a:spcPct val="90000"/>
              </a:lnSpc>
              <a:spcBef>
                <a:spcPts val="0"/>
              </a:spcBef>
              <a:spcAft>
                <a:spcPts val="0"/>
              </a:spcAft>
              <a:buClr>
                <a:schemeClr val="dk1"/>
              </a:buClr>
              <a:buSzPts val="2800"/>
              <a:buFont typeface="Arial" panose="020B0604020202020204" pitchFamily="34" charset="0"/>
              <a:buChar char="•"/>
            </a:pPr>
            <a:r>
              <a:rPr lang="en-GB" sz="2000" b="0" i="0" dirty="0">
                <a:solidFill>
                  <a:schemeClr val="tx1"/>
                </a:solidFill>
                <a:effectLst/>
                <a:latin typeface="+mn-lt"/>
              </a:rPr>
              <a:t>This includes understanding whether infrastructure services are provided in a complementary or substitutable way across sectors, which can help planners adapt infrastructure planning to a national or regional context</a:t>
            </a:r>
            <a:endParaRPr lang="en-GB" sz="2800" b="1" dirty="0">
              <a:solidFill>
                <a:schemeClr val="tx1"/>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25</a:t>
            </a:fld>
            <a:endParaRPr lang="sv-SE" sz="1000" b="1" dirty="0">
              <a:solidFill>
                <a:schemeClr val="bg1"/>
              </a:solidFill>
            </a:endParaRPr>
          </a:p>
        </p:txBody>
      </p:sp>
    </p:spTree>
    <p:extLst>
      <p:ext uri="{BB962C8B-B14F-4D97-AF65-F5344CB8AC3E}">
        <p14:creationId xmlns:p14="http://schemas.microsoft.com/office/powerpoint/2010/main" val="26690223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1.3 </a:t>
            </a:r>
            <a:r>
              <a:rPr lang="en-GB" dirty="0">
                <a:solidFill>
                  <a:srgbClr val="C00000"/>
                </a:solidFill>
              </a:rPr>
              <a:t> Infrastructure services and sustainable development</a:t>
            </a:r>
            <a:endParaRPr sz="2800" dirty="0">
              <a:solidFill>
                <a:srgbClr val="C00000"/>
              </a:solidFill>
            </a:endParaRPr>
          </a:p>
        </p:txBody>
      </p:sp>
      <p:sp>
        <p:nvSpPr>
          <p:cNvPr id="168" name="Google Shape;168;p13"/>
          <p:cNvSpPr txBox="1">
            <a:spLocks noGrp="1"/>
          </p:cNvSpPr>
          <p:nvPr>
            <p:ph type="body" idx="4294967295"/>
          </p:nvPr>
        </p:nvSpPr>
        <p:spPr>
          <a:xfrm>
            <a:off x="838200" y="1240527"/>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Bibliography</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algn="l"/>
            <a:r>
              <a:rPr lang="en-GB" sz="1600" b="0" i="0" dirty="0" err="1">
                <a:solidFill>
                  <a:schemeClr val="tx1"/>
                </a:solidFill>
                <a:effectLst/>
                <a:latin typeface="+mn-lt"/>
              </a:rPr>
              <a:t>Adshead</a:t>
            </a:r>
            <a:r>
              <a:rPr lang="en-GB" sz="1600" b="0" i="0" dirty="0">
                <a:solidFill>
                  <a:schemeClr val="tx1"/>
                </a:solidFill>
                <a:effectLst/>
                <a:latin typeface="+mn-lt"/>
              </a:rPr>
              <a:t>, D., O. R. García, S. Thacker, and J. W. Hall. 2021. “Infrastructure strategies for achieving the global development agendas in small islands.” </a:t>
            </a:r>
            <a:r>
              <a:rPr lang="en-GB" sz="1600" b="0" i="1" dirty="0">
                <a:solidFill>
                  <a:schemeClr val="tx1"/>
                </a:solidFill>
                <a:effectLst/>
                <a:latin typeface="+mn-lt"/>
              </a:rPr>
              <a:t>Earth’s Future</a:t>
            </a:r>
            <a:r>
              <a:rPr lang="en-GB" sz="1600" b="0" i="0" dirty="0">
                <a:solidFill>
                  <a:schemeClr val="tx1"/>
                </a:solidFill>
                <a:effectLst/>
                <a:latin typeface="+mn-lt"/>
              </a:rPr>
              <a:t>. </a:t>
            </a:r>
            <a:r>
              <a:rPr lang="en-GB" sz="1600" b="0" i="0" u="none" strike="noStrike" dirty="0">
                <a:solidFill>
                  <a:schemeClr val="tx1"/>
                </a:solidFill>
                <a:effectLst/>
                <a:latin typeface="+mn-lt"/>
                <a:hlinkClick r:id="rId3">
                  <a:extLst>
                    <a:ext uri="{A12FA001-AC4F-418D-AE19-62706E023703}">
                      <ahyp:hlinkClr xmlns:ahyp="http://schemas.microsoft.com/office/drawing/2018/hyperlinkcolor" val="tx"/>
                    </a:ext>
                  </a:extLst>
                </a:hlinkClick>
              </a:rPr>
              <a:t>https://doi.org/10.1029/2020ef001699</a:t>
            </a:r>
            <a:r>
              <a:rPr lang="en-GB" sz="1600" b="0" i="0" dirty="0">
                <a:solidFill>
                  <a:schemeClr val="tx1"/>
                </a:solidFill>
                <a:effectLst/>
                <a:latin typeface="+mn-lt"/>
              </a:rPr>
              <a:t>.</a:t>
            </a:r>
          </a:p>
          <a:p>
            <a:pPr algn="l"/>
            <a:r>
              <a:rPr lang="en-GB" sz="1600" b="0" i="0" dirty="0" err="1">
                <a:solidFill>
                  <a:schemeClr val="tx1"/>
                </a:solidFill>
                <a:effectLst/>
                <a:latin typeface="+mn-lt"/>
              </a:rPr>
              <a:t>Briceño-Garmendia</a:t>
            </a:r>
            <a:r>
              <a:rPr lang="en-GB" sz="1600" b="0" i="0" dirty="0">
                <a:solidFill>
                  <a:schemeClr val="tx1"/>
                </a:solidFill>
                <a:effectLst/>
                <a:latin typeface="+mn-lt"/>
              </a:rPr>
              <a:t>, Cecilia, Antonio </a:t>
            </a:r>
            <a:r>
              <a:rPr lang="en-GB" sz="1600" b="0" i="0" dirty="0" err="1">
                <a:solidFill>
                  <a:schemeClr val="tx1"/>
                </a:solidFill>
                <a:effectLst/>
                <a:latin typeface="+mn-lt"/>
              </a:rPr>
              <a:t>Estache</a:t>
            </a:r>
            <a:r>
              <a:rPr lang="en-GB" sz="1600" b="0" i="0" dirty="0">
                <a:solidFill>
                  <a:schemeClr val="tx1"/>
                </a:solidFill>
                <a:effectLst/>
                <a:latin typeface="+mn-lt"/>
              </a:rPr>
              <a:t>, and Nemat </a:t>
            </a:r>
            <a:r>
              <a:rPr lang="en-GB" sz="1600" b="0" i="0" dirty="0" err="1">
                <a:solidFill>
                  <a:schemeClr val="tx1"/>
                </a:solidFill>
                <a:effectLst/>
                <a:latin typeface="+mn-lt"/>
              </a:rPr>
              <a:t>Shafik</a:t>
            </a:r>
            <a:r>
              <a:rPr lang="en-GB" sz="1600" b="0" i="0" dirty="0">
                <a:solidFill>
                  <a:schemeClr val="tx1"/>
                </a:solidFill>
                <a:effectLst/>
                <a:latin typeface="+mn-lt"/>
              </a:rPr>
              <a:t>. 2004. “Infrastructure Services In Developing Countries: Access, Quality, Costs and Policy </a:t>
            </a:r>
            <a:r>
              <a:rPr lang="en-GB" sz="1600" b="0" i="0" dirty="0" err="1">
                <a:solidFill>
                  <a:schemeClr val="tx1"/>
                </a:solidFill>
                <a:effectLst/>
                <a:latin typeface="+mn-lt"/>
              </a:rPr>
              <a:t>Reformitle</a:t>
            </a:r>
            <a:r>
              <a:rPr lang="en-GB" sz="1600" b="0" i="0" dirty="0">
                <a:solidFill>
                  <a:schemeClr val="tx1"/>
                </a:solidFill>
                <a:effectLst/>
                <a:latin typeface="+mn-lt"/>
              </a:rPr>
              <a:t>.” World Bank Policy Research.</a:t>
            </a:r>
          </a:p>
          <a:p>
            <a:pPr algn="l"/>
            <a:r>
              <a:rPr lang="en-GB" sz="1600" b="0" i="0" dirty="0">
                <a:solidFill>
                  <a:schemeClr val="tx1"/>
                </a:solidFill>
                <a:effectLst/>
                <a:latin typeface="+mn-lt"/>
              </a:rPr>
              <a:t>Cullen, Jonathan M., and Julian M. Allwood. 2010. “The efficient use of energy: Tracing the global flow of energy from fuel to service.” </a:t>
            </a:r>
            <a:r>
              <a:rPr lang="en-GB" sz="1600" b="0" i="1" dirty="0">
                <a:solidFill>
                  <a:schemeClr val="tx1"/>
                </a:solidFill>
                <a:effectLst/>
                <a:latin typeface="+mn-lt"/>
              </a:rPr>
              <a:t>Energy Policy</a:t>
            </a:r>
            <a:r>
              <a:rPr lang="en-GB" sz="1600" b="0" i="0" dirty="0">
                <a:solidFill>
                  <a:schemeClr val="tx1"/>
                </a:solidFill>
                <a:effectLst/>
                <a:latin typeface="+mn-lt"/>
              </a:rPr>
              <a:t> 38 (1): 75–81. </a:t>
            </a:r>
            <a:r>
              <a:rPr lang="en-GB" sz="1600" b="0" i="0" u="none" strike="noStrike" dirty="0">
                <a:solidFill>
                  <a:schemeClr val="tx1"/>
                </a:solidFill>
                <a:effectLst/>
                <a:latin typeface="+mn-lt"/>
                <a:hlinkClick r:id="rId4">
                  <a:extLst>
                    <a:ext uri="{A12FA001-AC4F-418D-AE19-62706E023703}">
                      <ahyp:hlinkClr xmlns:ahyp="http://schemas.microsoft.com/office/drawing/2018/hyperlinkcolor" val="tx"/>
                    </a:ext>
                  </a:extLst>
                </a:hlinkClick>
              </a:rPr>
              <a:t>https://doi.org/10.1016/j.enpol.2009.08.054</a:t>
            </a:r>
            <a:r>
              <a:rPr lang="en-GB" sz="1600" b="0" i="0" dirty="0">
                <a:solidFill>
                  <a:schemeClr val="tx1"/>
                </a:solidFill>
                <a:effectLst/>
                <a:latin typeface="+mn-lt"/>
              </a:rPr>
              <a:t>.</a:t>
            </a:r>
          </a:p>
          <a:p>
            <a:pPr algn="l"/>
            <a:r>
              <a:rPr lang="en-GB" sz="1600" b="0" i="0" dirty="0" err="1">
                <a:solidFill>
                  <a:schemeClr val="tx1"/>
                </a:solidFill>
                <a:effectLst/>
                <a:latin typeface="+mn-lt"/>
              </a:rPr>
              <a:t>Knoeri</a:t>
            </a:r>
            <a:r>
              <a:rPr lang="en-GB" sz="1600" b="0" i="0" dirty="0">
                <a:solidFill>
                  <a:schemeClr val="tx1"/>
                </a:solidFill>
                <a:effectLst/>
                <a:latin typeface="+mn-lt"/>
              </a:rPr>
              <a:t>, Christof, Julia K. Steinberger, and Katy </a:t>
            </a:r>
            <a:r>
              <a:rPr lang="en-GB" sz="1600" b="0" i="0" dirty="0" err="1">
                <a:solidFill>
                  <a:schemeClr val="tx1"/>
                </a:solidFill>
                <a:effectLst/>
                <a:latin typeface="+mn-lt"/>
              </a:rPr>
              <a:t>Roelich</a:t>
            </a:r>
            <a:r>
              <a:rPr lang="en-GB" sz="1600" b="0" i="0" dirty="0">
                <a:solidFill>
                  <a:schemeClr val="tx1"/>
                </a:solidFill>
                <a:effectLst/>
                <a:latin typeface="+mn-lt"/>
              </a:rPr>
              <a:t>. 2016. “End-user centred infrastructure operation: Towards integrated end-use service delivery.” </a:t>
            </a:r>
            <a:r>
              <a:rPr lang="en-GB" sz="1600" b="0" i="1" dirty="0">
                <a:solidFill>
                  <a:schemeClr val="tx1"/>
                </a:solidFill>
                <a:effectLst/>
                <a:latin typeface="+mn-lt"/>
              </a:rPr>
              <a:t>Journal of Cleaner Production</a:t>
            </a:r>
            <a:r>
              <a:rPr lang="en-GB" sz="1600" b="0" i="0" dirty="0">
                <a:solidFill>
                  <a:schemeClr val="tx1"/>
                </a:solidFill>
                <a:effectLst/>
                <a:latin typeface="+mn-lt"/>
              </a:rPr>
              <a:t> 132 (September): 229–39. </a:t>
            </a:r>
            <a:r>
              <a:rPr lang="en-GB" sz="1600" b="0" i="0" u="none" strike="noStrike" dirty="0">
                <a:solidFill>
                  <a:schemeClr val="tx1"/>
                </a:solidFill>
                <a:effectLst/>
                <a:latin typeface="+mn-lt"/>
                <a:hlinkClick r:id="rId5">
                  <a:extLst>
                    <a:ext uri="{A12FA001-AC4F-418D-AE19-62706E023703}">
                      <ahyp:hlinkClr xmlns:ahyp="http://schemas.microsoft.com/office/drawing/2018/hyperlinkcolor" val="tx"/>
                    </a:ext>
                  </a:extLst>
                </a:hlinkClick>
              </a:rPr>
              <a:t>https://doi.org/10.1016/j.jclepro.2015.08.079</a:t>
            </a:r>
            <a:r>
              <a:rPr lang="en-GB" sz="1600" b="0" i="0" dirty="0">
                <a:solidFill>
                  <a:schemeClr val="tx1"/>
                </a:solidFill>
                <a:effectLst/>
                <a:latin typeface="+mn-lt"/>
              </a:rPr>
              <a:t>.</a:t>
            </a:r>
          </a:p>
          <a:p>
            <a:pPr algn="l"/>
            <a:r>
              <a:rPr lang="en-GB" sz="1600" b="0" i="0" dirty="0">
                <a:solidFill>
                  <a:schemeClr val="tx1"/>
                </a:solidFill>
                <a:effectLst/>
                <a:latin typeface="+mn-lt"/>
              </a:rPr>
              <a:t>Thacker, S., D. </a:t>
            </a:r>
            <a:r>
              <a:rPr lang="en-GB" sz="1600" b="0" i="0" dirty="0" err="1">
                <a:solidFill>
                  <a:schemeClr val="tx1"/>
                </a:solidFill>
                <a:effectLst/>
                <a:latin typeface="+mn-lt"/>
              </a:rPr>
              <a:t>Adshead</a:t>
            </a:r>
            <a:r>
              <a:rPr lang="en-GB" sz="1600" b="0" i="0" dirty="0">
                <a:solidFill>
                  <a:schemeClr val="tx1"/>
                </a:solidFill>
                <a:effectLst/>
                <a:latin typeface="+mn-lt"/>
              </a:rPr>
              <a:t>, M. Fay, S. </a:t>
            </a:r>
            <a:r>
              <a:rPr lang="en-GB" sz="1600" b="0" i="0" dirty="0" err="1">
                <a:solidFill>
                  <a:schemeClr val="tx1"/>
                </a:solidFill>
                <a:effectLst/>
                <a:latin typeface="+mn-lt"/>
              </a:rPr>
              <a:t>Hallegatte</a:t>
            </a:r>
            <a:r>
              <a:rPr lang="en-GB" sz="1600" b="0" i="0" dirty="0">
                <a:solidFill>
                  <a:schemeClr val="tx1"/>
                </a:solidFill>
                <a:effectLst/>
                <a:latin typeface="+mn-lt"/>
              </a:rPr>
              <a:t>, M. Harvey, H. </a:t>
            </a:r>
            <a:r>
              <a:rPr lang="en-GB" sz="1600" b="0" i="0" dirty="0" err="1">
                <a:solidFill>
                  <a:schemeClr val="tx1"/>
                </a:solidFill>
                <a:effectLst/>
                <a:latin typeface="+mn-lt"/>
              </a:rPr>
              <a:t>Meller</a:t>
            </a:r>
            <a:r>
              <a:rPr lang="en-GB" sz="1600" b="0" i="0" dirty="0">
                <a:solidFill>
                  <a:schemeClr val="tx1"/>
                </a:solidFill>
                <a:effectLst/>
                <a:latin typeface="+mn-lt"/>
              </a:rPr>
              <a:t>, N. </a:t>
            </a:r>
            <a:r>
              <a:rPr lang="en-GB" sz="1600" b="0" i="0" dirty="0" err="1">
                <a:solidFill>
                  <a:schemeClr val="tx1"/>
                </a:solidFill>
                <a:effectLst/>
                <a:latin typeface="+mn-lt"/>
              </a:rPr>
              <a:t>O’Regan</a:t>
            </a:r>
            <a:r>
              <a:rPr lang="en-GB" sz="1600" b="0" i="0" dirty="0">
                <a:solidFill>
                  <a:schemeClr val="tx1"/>
                </a:solidFill>
                <a:effectLst/>
                <a:latin typeface="+mn-lt"/>
              </a:rPr>
              <a:t>, J. </a:t>
            </a:r>
            <a:r>
              <a:rPr lang="en-GB" sz="1600" b="0" i="0" dirty="0" err="1">
                <a:solidFill>
                  <a:schemeClr val="tx1"/>
                </a:solidFill>
                <a:effectLst/>
                <a:latin typeface="+mn-lt"/>
              </a:rPr>
              <a:t>Rozenberg</a:t>
            </a:r>
            <a:r>
              <a:rPr lang="en-GB" sz="1600" b="0" i="0" dirty="0">
                <a:solidFill>
                  <a:schemeClr val="tx1"/>
                </a:solidFill>
                <a:effectLst/>
                <a:latin typeface="+mn-lt"/>
              </a:rPr>
              <a:t>, G. Watkins, and J. W. Hall. 2019. “Infrastructure for sustainable development.” </a:t>
            </a:r>
            <a:r>
              <a:rPr lang="en-GB" sz="1600" b="0" i="1" dirty="0">
                <a:solidFill>
                  <a:schemeClr val="tx1"/>
                </a:solidFill>
                <a:effectLst/>
                <a:latin typeface="+mn-lt"/>
              </a:rPr>
              <a:t>Nature Sustainability</a:t>
            </a:r>
            <a:r>
              <a:rPr lang="en-GB" sz="1600" b="0" i="0" dirty="0">
                <a:solidFill>
                  <a:schemeClr val="tx1"/>
                </a:solidFill>
                <a:effectLst/>
                <a:latin typeface="+mn-lt"/>
              </a:rPr>
              <a:t> 2 (4). </a:t>
            </a:r>
            <a:r>
              <a:rPr lang="en-GB" sz="1600" b="0" i="0" u="none" strike="noStrike" dirty="0">
                <a:solidFill>
                  <a:schemeClr val="tx1"/>
                </a:solidFill>
                <a:effectLst/>
                <a:latin typeface="+mn-lt"/>
                <a:hlinkClick r:id="rId6">
                  <a:extLst>
                    <a:ext uri="{A12FA001-AC4F-418D-AE19-62706E023703}">
                      <ahyp:hlinkClr xmlns:ahyp="http://schemas.microsoft.com/office/drawing/2018/hyperlinkcolor" val="tx"/>
                    </a:ext>
                  </a:extLst>
                </a:hlinkClick>
              </a:rPr>
              <a:t>https://doi.org/10.1038/s41893-019-0256-8</a:t>
            </a:r>
            <a:r>
              <a:rPr lang="en-GB" sz="1600" b="0" i="0" dirty="0">
                <a:solidFill>
                  <a:schemeClr val="tx1"/>
                </a:solidFill>
                <a:effectLst/>
                <a:latin typeface="+mn-lt"/>
              </a:rPr>
              <a:t>.</a:t>
            </a:r>
          </a:p>
          <a:p>
            <a:pPr algn="l"/>
            <a:r>
              <a:rPr lang="en-GB" sz="1600" b="0" i="0" dirty="0">
                <a:solidFill>
                  <a:schemeClr val="tx1"/>
                </a:solidFill>
                <a:effectLst/>
                <a:latin typeface="+mn-lt"/>
              </a:rPr>
              <a:t>Thacker, S., D. </a:t>
            </a:r>
            <a:r>
              <a:rPr lang="en-GB" sz="1600" b="0" i="0" dirty="0" err="1">
                <a:solidFill>
                  <a:schemeClr val="tx1"/>
                </a:solidFill>
                <a:effectLst/>
                <a:latin typeface="+mn-lt"/>
              </a:rPr>
              <a:t>Adshead</a:t>
            </a:r>
            <a:r>
              <a:rPr lang="en-GB" sz="1600" b="0" i="0" dirty="0">
                <a:solidFill>
                  <a:schemeClr val="tx1"/>
                </a:solidFill>
                <a:effectLst/>
                <a:latin typeface="+mn-lt"/>
              </a:rPr>
              <a:t>, G. Morgan, S. </a:t>
            </a:r>
            <a:r>
              <a:rPr lang="en-GB" sz="1600" b="0" i="0" dirty="0" err="1">
                <a:solidFill>
                  <a:schemeClr val="tx1"/>
                </a:solidFill>
                <a:effectLst/>
                <a:latin typeface="+mn-lt"/>
              </a:rPr>
              <a:t>Crosskey</a:t>
            </a:r>
            <a:r>
              <a:rPr lang="en-GB" sz="1600" b="0" i="0" dirty="0">
                <a:solidFill>
                  <a:schemeClr val="tx1"/>
                </a:solidFill>
                <a:effectLst/>
                <a:latin typeface="+mn-lt"/>
              </a:rPr>
              <a:t>, A. Bajpai, P. </a:t>
            </a:r>
            <a:r>
              <a:rPr lang="en-GB" sz="1600" b="0" i="0" dirty="0" err="1">
                <a:solidFill>
                  <a:schemeClr val="tx1"/>
                </a:solidFill>
                <a:effectLst/>
                <a:latin typeface="+mn-lt"/>
              </a:rPr>
              <a:t>Ceppi</a:t>
            </a:r>
            <a:r>
              <a:rPr lang="en-GB" sz="1600" b="0" i="0" dirty="0">
                <a:solidFill>
                  <a:schemeClr val="tx1"/>
                </a:solidFill>
                <a:effectLst/>
                <a:latin typeface="+mn-lt"/>
              </a:rPr>
              <a:t>, J. W. Hall, and N. </a:t>
            </a:r>
            <a:r>
              <a:rPr lang="en-GB" sz="1600" b="0" i="0" dirty="0" err="1">
                <a:solidFill>
                  <a:schemeClr val="tx1"/>
                </a:solidFill>
                <a:effectLst/>
                <a:latin typeface="+mn-lt"/>
              </a:rPr>
              <a:t>O’Regan</a:t>
            </a:r>
            <a:r>
              <a:rPr lang="en-GB" sz="1600" b="0" i="0" dirty="0">
                <a:solidFill>
                  <a:schemeClr val="tx1"/>
                </a:solidFill>
                <a:effectLst/>
                <a:latin typeface="+mn-lt"/>
              </a:rPr>
              <a:t>. 2018. “Infrastructure: Underpinning Sustainable Development,” 52.</a:t>
            </a:r>
          </a:p>
          <a:p>
            <a:pPr algn="l"/>
            <a:endParaRPr lang="en-GB" sz="1600" dirty="0">
              <a:solidFill>
                <a:schemeClr val="tx1"/>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26</a:t>
            </a:fld>
            <a:endParaRPr lang="sv-SE" sz="1000" b="1" dirty="0">
              <a:solidFill>
                <a:schemeClr val="bg1"/>
              </a:solidFill>
            </a:endParaRPr>
          </a:p>
        </p:txBody>
      </p:sp>
    </p:spTree>
    <p:extLst>
      <p:ext uri="{BB962C8B-B14F-4D97-AF65-F5344CB8AC3E}">
        <p14:creationId xmlns:p14="http://schemas.microsoft.com/office/powerpoint/2010/main" val="31789640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54851"/>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1.4 </a:t>
            </a:r>
            <a:r>
              <a:rPr lang="en-GB" dirty="0">
                <a:solidFill>
                  <a:srgbClr val="C00000"/>
                </a:solidFill>
              </a:rPr>
              <a:t> Case study: Infrastructure challenges in a small-island context</a:t>
            </a:r>
            <a:endParaRPr sz="2800" dirty="0">
              <a:solidFill>
                <a:srgbClr val="C00000"/>
              </a:solidFill>
            </a:endParaRPr>
          </a:p>
        </p:txBody>
      </p:sp>
      <p:sp>
        <p:nvSpPr>
          <p:cNvPr id="168" name="Google Shape;168;p13"/>
          <p:cNvSpPr txBox="1">
            <a:spLocks noGrp="1"/>
          </p:cNvSpPr>
          <p:nvPr>
            <p:ph type="body" idx="4294967295"/>
          </p:nvPr>
        </p:nvSpPr>
        <p:spPr>
          <a:xfrm>
            <a:off x="838200" y="1231900"/>
            <a:ext cx="4988105"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b="1" dirty="0">
              <a:solidFill>
                <a:schemeClr val="tx1"/>
              </a:solidFill>
              <a:latin typeface="+mn-lt"/>
            </a:endParaRPr>
          </a:p>
          <a:p>
            <a:pPr marL="342900" indent="-342900" algn="l">
              <a:buSzPct val="120000"/>
              <a:buFont typeface="Arial" panose="020B0604020202020204" pitchFamily="34" charset="0"/>
              <a:buChar char="•"/>
            </a:pPr>
            <a:r>
              <a:rPr lang="en-GB" sz="2000" b="0" i="0" dirty="0">
                <a:solidFill>
                  <a:schemeClr val="tx1"/>
                </a:solidFill>
                <a:effectLst/>
                <a:latin typeface="+mn-lt"/>
              </a:rPr>
              <a:t>To describe, with examples, how infrastructure challenges vary in different country contexts</a:t>
            </a:r>
          </a:p>
          <a:p>
            <a:pPr marL="342900" indent="-342900" algn="l">
              <a:buSzPct val="120000"/>
              <a:buFont typeface="Arial" panose="020B0604020202020204" pitchFamily="34" charset="0"/>
              <a:buChar char="•"/>
            </a:pPr>
            <a:endParaRPr lang="en-GB" sz="2000" b="0" i="0" dirty="0">
              <a:solidFill>
                <a:schemeClr val="tx1"/>
              </a:solidFill>
              <a:effectLst/>
              <a:latin typeface="+mn-lt"/>
            </a:endParaRPr>
          </a:p>
          <a:p>
            <a:pPr marL="342900" indent="-342900" algn="l">
              <a:buSzPct val="120000"/>
              <a:buFont typeface="Arial" panose="020B0604020202020204" pitchFamily="34" charset="0"/>
              <a:buChar char="•"/>
            </a:pPr>
            <a:r>
              <a:rPr lang="en-GB" sz="2000" b="0" i="0" dirty="0">
                <a:solidFill>
                  <a:schemeClr val="tx1"/>
                </a:solidFill>
                <a:effectLst/>
                <a:latin typeface="+mn-lt"/>
              </a:rPr>
              <a:t>To list types of infrastructure challenges that often affect small island countries</a:t>
            </a:r>
            <a:endParaRPr lang="en-GB" sz="2000" i="0" dirty="0">
              <a:solidFill>
                <a:schemeClr val="tx1"/>
              </a:solidFill>
              <a:effectLst/>
              <a:latin typeface="+mn-lt"/>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27</a:t>
            </a:fld>
            <a:endParaRPr lang="sv-SE" sz="1000" b="1" dirty="0">
              <a:solidFill>
                <a:schemeClr val="bg1"/>
              </a:solidFill>
            </a:endParaRPr>
          </a:p>
        </p:txBody>
      </p:sp>
      <p:pic>
        <p:nvPicPr>
          <p:cNvPr id="4" name="Picture 3">
            <a:extLst>
              <a:ext uri="{FF2B5EF4-FFF2-40B4-BE49-F238E27FC236}">
                <a16:creationId xmlns:a16="http://schemas.microsoft.com/office/drawing/2014/main" id="{9013AE3E-FEF0-4CDB-8077-AE1D5AAE64F3}"/>
              </a:ext>
            </a:extLst>
          </p:cNvPr>
          <p:cNvPicPr>
            <a:picLocks noChangeAspect="1"/>
          </p:cNvPicPr>
          <p:nvPr/>
        </p:nvPicPr>
        <p:blipFill rotWithShape="1">
          <a:blip r:embed="rId3"/>
          <a:srcRect l="17911" r="19726"/>
          <a:stretch/>
        </p:blipFill>
        <p:spPr>
          <a:xfrm>
            <a:off x="6235651" y="1231900"/>
            <a:ext cx="4621560" cy="4936504"/>
          </a:xfrm>
          <a:prstGeom prst="rect">
            <a:avLst/>
          </a:prstGeom>
        </p:spPr>
      </p:pic>
    </p:spTree>
    <p:extLst>
      <p:ext uri="{BB962C8B-B14F-4D97-AF65-F5344CB8AC3E}">
        <p14:creationId xmlns:p14="http://schemas.microsoft.com/office/powerpoint/2010/main" val="35740410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1.4 </a:t>
            </a:r>
            <a:r>
              <a:rPr lang="en-GB" dirty="0">
                <a:solidFill>
                  <a:srgbClr val="C00000"/>
                </a:solidFill>
              </a:rPr>
              <a:t> Case study: Infrastructure challenges in a small-island context</a:t>
            </a:r>
            <a:endParaRPr sz="2800" dirty="0">
              <a:solidFill>
                <a:srgbClr val="C00000"/>
              </a:solidFill>
            </a:endParaRPr>
          </a:p>
        </p:txBody>
      </p:sp>
      <p:sp>
        <p:nvSpPr>
          <p:cNvPr id="168" name="Google Shape;168;p13"/>
          <p:cNvSpPr txBox="1">
            <a:spLocks noGrp="1"/>
          </p:cNvSpPr>
          <p:nvPr>
            <p:ph type="body" idx="4294967295"/>
          </p:nvPr>
        </p:nvSpPr>
        <p:spPr>
          <a:xfrm>
            <a:off x="838200" y="1231900"/>
            <a:ext cx="10262419"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Introduction: Identifying infrastructure challenges in various national contexts</a:t>
            </a:r>
          </a:p>
          <a:p>
            <a:pPr marL="0" lvl="0" indent="0" algn="l" rtl="0">
              <a:lnSpc>
                <a:spcPct val="90000"/>
              </a:lnSpc>
              <a:spcBef>
                <a:spcPts val="0"/>
              </a:spcBef>
              <a:spcAft>
                <a:spcPts val="0"/>
              </a:spcAft>
              <a:buClr>
                <a:schemeClr val="dk1"/>
              </a:buClr>
              <a:buSzPts val="2800"/>
              <a:buNone/>
            </a:pPr>
            <a:endParaRPr lang="en-GB" sz="1600" b="1" i="0" dirty="0">
              <a:solidFill>
                <a:schemeClr val="accent5">
                  <a:lumMod val="60000"/>
                  <a:lumOff val="40000"/>
                </a:schemeClr>
              </a:solidFill>
              <a:effectLst/>
              <a:latin typeface="+mn-lt"/>
            </a:endParaRPr>
          </a:p>
          <a:p>
            <a:pPr marL="285750" indent="-285750" algn="l">
              <a:buSzPct val="120000"/>
              <a:buFont typeface="Arial" panose="020B0604020202020204" pitchFamily="34" charset="0"/>
              <a:buChar char="•"/>
            </a:pPr>
            <a:r>
              <a:rPr lang="en-GB" sz="1600" b="0" i="0" dirty="0">
                <a:solidFill>
                  <a:schemeClr val="tx1"/>
                </a:solidFill>
                <a:effectLst/>
                <a:latin typeface="+mn-lt"/>
              </a:rPr>
              <a:t>Considering </a:t>
            </a:r>
            <a:r>
              <a:rPr lang="en-GB" sz="1600" b="1" i="0" dirty="0">
                <a:solidFill>
                  <a:schemeClr val="tx1"/>
                </a:solidFill>
                <a:effectLst/>
                <a:latin typeface="+mn-lt"/>
              </a:rPr>
              <a:t>context-based challenges </a:t>
            </a:r>
            <a:r>
              <a:rPr lang="en-GB" sz="1600" b="0" i="0" dirty="0">
                <a:solidFill>
                  <a:schemeClr val="tx1"/>
                </a:solidFill>
                <a:effectLst/>
                <a:latin typeface="+mn-lt"/>
              </a:rPr>
              <a:t>allows infrastructure planning to be designed specifically around future needs, targets, and visions</a:t>
            </a:r>
          </a:p>
          <a:p>
            <a:pPr marL="285750" indent="-285750" algn="l">
              <a:buSzPct val="120000"/>
              <a:buFont typeface="Arial" panose="020B0604020202020204" pitchFamily="34" charset="0"/>
              <a:buChar char="•"/>
            </a:pPr>
            <a:r>
              <a:rPr lang="en-GB" sz="1600" b="0" i="0" dirty="0">
                <a:solidFill>
                  <a:schemeClr val="tx1"/>
                </a:solidFill>
                <a:effectLst/>
                <a:latin typeface="+mn-lt"/>
              </a:rPr>
              <a:t>The </a:t>
            </a:r>
            <a:r>
              <a:rPr lang="en-GB" sz="1600" b="1" i="0" dirty="0">
                <a:solidFill>
                  <a:schemeClr val="tx1"/>
                </a:solidFill>
                <a:effectLst/>
                <a:latin typeface="+mn-lt"/>
              </a:rPr>
              <a:t>geographic, environmental, economic, and political characteristics </a:t>
            </a:r>
            <a:r>
              <a:rPr lang="en-GB" sz="1600" b="0" i="0" dirty="0">
                <a:solidFill>
                  <a:schemeClr val="tx1"/>
                </a:solidFill>
                <a:effectLst/>
                <a:latin typeface="+mn-lt"/>
              </a:rPr>
              <a:t>of a country or region will define which infrastructure policies, investments, and projects may be feasibly implemented, or be most effective to meet these future objectives</a:t>
            </a:r>
          </a:p>
          <a:p>
            <a:pPr marL="285750" indent="-285750" algn="l">
              <a:buSzPct val="120000"/>
              <a:buFont typeface="Arial" panose="020B0604020202020204" pitchFamily="34" charset="0"/>
              <a:buChar char="•"/>
            </a:pPr>
            <a:r>
              <a:rPr lang="en-GB" sz="1600" dirty="0">
                <a:solidFill>
                  <a:schemeClr val="tx1"/>
                </a:solidFill>
                <a:latin typeface="+mn-lt"/>
              </a:rPr>
              <a:t>C</a:t>
            </a:r>
            <a:r>
              <a:rPr lang="en-GB" sz="1600" b="0" i="0" dirty="0">
                <a:solidFill>
                  <a:schemeClr val="tx1"/>
                </a:solidFill>
                <a:effectLst/>
                <a:latin typeface="+mn-lt"/>
              </a:rPr>
              <a:t>ountries with rapidly growing cities must ensure the provision of services, such as transport or waste treatment, to support this urbanisation</a:t>
            </a:r>
          </a:p>
          <a:p>
            <a:pPr marL="285750" indent="-285750" algn="l">
              <a:buSzPct val="120000"/>
              <a:buFont typeface="Arial" panose="020B0604020202020204" pitchFamily="34" charset="0"/>
              <a:buChar char="•"/>
            </a:pPr>
            <a:r>
              <a:rPr lang="en-GB" sz="1600" b="0" i="0" dirty="0">
                <a:solidFill>
                  <a:schemeClr val="tx1"/>
                </a:solidFill>
                <a:effectLst/>
                <a:latin typeface="+mn-lt"/>
              </a:rPr>
              <a:t>Rapidly emerging countries or regions may prioritise digital or financial infrastructure to support advanced economic activity</a:t>
            </a:r>
          </a:p>
          <a:p>
            <a:pPr marL="285750" indent="-285750" algn="l">
              <a:buSzPct val="120000"/>
              <a:buFont typeface="Arial" panose="020B0604020202020204" pitchFamily="34" charset="0"/>
              <a:buChar char="•"/>
            </a:pPr>
            <a:r>
              <a:rPr lang="en-GB" sz="1600" b="0" i="0" dirty="0">
                <a:solidFill>
                  <a:schemeClr val="tx1"/>
                </a:solidFill>
                <a:effectLst/>
                <a:latin typeface="+mn-lt"/>
              </a:rPr>
              <a:t>Countries facing destructive forces from conflict or natural disasters can aim to ‘build back better’ so as to ensure more resilient systems in the future</a:t>
            </a:r>
          </a:p>
          <a:p>
            <a:pPr marL="285750" indent="-285750">
              <a:buSzPct val="120000"/>
              <a:buFont typeface="Arial" panose="020B0604020202020204" pitchFamily="34" charset="0"/>
              <a:buChar char="•"/>
            </a:pPr>
            <a:r>
              <a:rPr lang="en-GB" sz="1600" b="1" dirty="0">
                <a:solidFill>
                  <a:schemeClr val="tx1"/>
                </a:solidFill>
                <a:latin typeface="+mn-lt"/>
              </a:rPr>
              <a:t>Caribbean country of Saint Lucia: U</a:t>
            </a:r>
            <a:r>
              <a:rPr lang="en-GB" sz="1600" b="1" i="0" dirty="0">
                <a:solidFill>
                  <a:schemeClr val="tx1"/>
                </a:solidFill>
                <a:effectLst/>
                <a:latin typeface="+mn-lt"/>
              </a:rPr>
              <a:t>nique infrastructure challenges as a small island </a:t>
            </a:r>
            <a:r>
              <a:rPr lang="en-GB" sz="1600" b="0" i="0" dirty="0">
                <a:solidFill>
                  <a:schemeClr val="tx1"/>
                </a:solidFill>
                <a:effectLst/>
                <a:latin typeface="+mn-lt"/>
              </a:rPr>
              <a:t>but which can ensure its future prosperity through targeted interventions to align its infrastructure with a national vision defined by development targets and objectives</a:t>
            </a:r>
          </a:p>
          <a:p>
            <a:pPr marL="285750" indent="-285750" algn="l">
              <a:buSzPct val="120000"/>
              <a:buFont typeface="Arial" panose="020B0604020202020204" pitchFamily="34" charset="0"/>
              <a:buChar char="•"/>
            </a:pPr>
            <a:r>
              <a:rPr lang="en-GB" sz="1600" b="0" i="0" dirty="0">
                <a:solidFill>
                  <a:schemeClr val="tx1"/>
                </a:solidFill>
                <a:effectLst/>
                <a:latin typeface="+mn-lt"/>
              </a:rPr>
              <a:t>This case study will be used to illustrate an interdependent national infrastructure systems modelling approach throughout the following lectures and hands-on sessions</a:t>
            </a:r>
          </a:p>
          <a:p>
            <a:pPr marL="0" lvl="0" indent="0" algn="l" rtl="0">
              <a:lnSpc>
                <a:spcPct val="90000"/>
              </a:lnSpc>
              <a:spcBef>
                <a:spcPts val="0"/>
              </a:spcBef>
              <a:spcAft>
                <a:spcPts val="0"/>
              </a:spcAft>
              <a:buClr>
                <a:schemeClr val="dk1"/>
              </a:buClr>
              <a:buSzPts val="2800"/>
              <a:buNone/>
            </a:pPr>
            <a:endParaRPr lang="en-GB" sz="1800" b="0" i="0" dirty="0">
              <a:solidFill>
                <a:srgbClr val="444444"/>
              </a:solidFill>
              <a:effectLst/>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28</a:t>
            </a:fld>
            <a:endParaRPr lang="sv-SE" sz="1000" b="1" dirty="0">
              <a:solidFill>
                <a:schemeClr val="bg1"/>
              </a:solidFill>
            </a:endParaRPr>
          </a:p>
        </p:txBody>
      </p:sp>
      <p:sp>
        <p:nvSpPr>
          <p:cNvPr id="10" name="TextBox 9">
            <a:extLst>
              <a:ext uri="{FF2B5EF4-FFF2-40B4-BE49-F238E27FC236}">
                <a16:creationId xmlns:a16="http://schemas.microsoft.com/office/drawing/2014/main" id="{68C5213A-B461-423C-B786-800F850B07E9}"/>
              </a:ext>
            </a:extLst>
          </p:cNvPr>
          <p:cNvSpPr txBox="1"/>
          <p:nvPr/>
        </p:nvSpPr>
        <p:spPr>
          <a:xfrm>
            <a:off x="585019" y="5828189"/>
            <a:ext cx="10262419" cy="553998"/>
          </a:xfrm>
          <a:prstGeom prst="rect">
            <a:avLst/>
          </a:prstGeom>
          <a:noFill/>
        </p:spPr>
        <p:txBody>
          <a:bodyPr wrap="square">
            <a:spAutoFit/>
          </a:bodyPr>
          <a:lstStyle/>
          <a:p>
            <a:r>
              <a:rPr lang="en-GB" sz="1000" i="1" dirty="0">
                <a:solidFill>
                  <a:srgbClr val="444444"/>
                </a:solidFill>
                <a:latin typeface="+mn-lt"/>
              </a:rPr>
              <a:t>Examples of specific infrastructure challenges in a post-conflict (Palestine), small-island (Curacao), and advanced economy (UK) context. left) Kernel density map derived from satellite imagery representing damages sustained during the 2014 conflict in Gaza (Ives et al. 2018); middle) Flood risk to coastal areas and built assets (</a:t>
            </a:r>
            <a:r>
              <a:rPr lang="en-GB" sz="1000" i="1" dirty="0" err="1">
                <a:solidFill>
                  <a:srgbClr val="444444"/>
                </a:solidFill>
                <a:latin typeface="+mn-lt"/>
              </a:rPr>
              <a:t>Adshead</a:t>
            </a:r>
            <a:r>
              <a:rPr lang="en-GB" sz="1000" i="1" dirty="0">
                <a:solidFill>
                  <a:srgbClr val="444444"/>
                </a:solidFill>
                <a:latin typeface="+mn-lt"/>
              </a:rPr>
              <a:t> 2018); right) Train travel times to London with and without high-speed rail extensions (Hall, Henriques, and </a:t>
            </a:r>
            <a:r>
              <a:rPr lang="en-GB" sz="1000" i="1" dirty="0" err="1">
                <a:solidFill>
                  <a:srgbClr val="444444"/>
                </a:solidFill>
                <a:latin typeface="+mn-lt"/>
              </a:rPr>
              <a:t>Hickford</a:t>
            </a:r>
            <a:r>
              <a:rPr lang="en-GB" sz="1000" i="1" dirty="0">
                <a:solidFill>
                  <a:srgbClr val="444444"/>
                </a:solidFill>
                <a:latin typeface="+mn-lt"/>
              </a:rPr>
              <a:t> 2012)</a:t>
            </a:r>
          </a:p>
        </p:txBody>
      </p:sp>
      <p:grpSp>
        <p:nvGrpSpPr>
          <p:cNvPr id="5" name="Group 4">
            <a:extLst>
              <a:ext uri="{FF2B5EF4-FFF2-40B4-BE49-F238E27FC236}">
                <a16:creationId xmlns:a16="http://schemas.microsoft.com/office/drawing/2014/main" id="{FC8C54FA-1187-5A59-9814-238ADC0550AD}"/>
              </a:ext>
            </a:extLst>
          </p:cNvPr>
          <p:cNvGrpSpPr/>
          <p:nvPr/>
        </p:nvGrpSpPr>
        <p:grpSpPr>
          <a:xfrm>
            <a:off x="975285" y="2784021"/>
            <a:ext cx="9250262" cy="2894320"/>
            <a:chOff x="975285" y="2784021"/>
            <a:chExt cx="9250262" cy="2894320"/>
          </a:xfrm>
        </p:grpSpPr>
        <p:pic>
          <p:nvPicPr>
            <p:cNvPr id="2" name="Picture 1" descr="A map of the ocean&#10;&#10;AI-generated content may be incorrect.">
              <a:extLst>
                <a:ext uri="{FF2B5EF4-FFF2-40B4-BE49-F238E27FC236}">
                  <a16:creationId xmlns:a16="http://schemas.microsoft.com/office/drawing/2014/main" id="{E37A5B88-9A7B-F7D5-5CDA-710CE355A7BE}"/>
                </a:ext>
              </a:extLst>
            </p:cNvPr>
            <p:cNvPicPr>
              <a:picLocks noChangeAspect="1"/>
            </p:cNvPicPr>
            <p:nvPr/>
          </p:nvPicPr>
          <p:blipFill>
            <a:blip r:embed="rId3"/>
            <a:stretch>
              <a:fillRect/>
            </a:stretch>
          </p:blipFill>
          <p:spPr>
            <a:xfrm>
              <a:off x="975285" y="2792185"/>
              <a:ext cx="2415327" cy="2886156"/>
            </a:xfrm>
            <a:prstGeom prst="rect">
              <a:avLst/>
            </a:prstGeom>
          </p:spPr>
        </p:pic>
        <p:pic>
          <p:nvPicPr>
            <p:cNvPr id="4" name="Picture 3" descr="Map&#10;&#10;Description automatically generated">
              <a:extLst>
                <a:ext uri="{FF2B5EF4-FFF2-40B4-BE49-F238E27FC236}">
                  <a16:creationId xmlns:a16="http://schemas.microsoft.com/office/drawing/2014/main" id="{203704C8-DB32-71FE-77B0-35369C7BF603}"/>
                </a:ext>
              </a:extLst>
            </p:cNvPr>
            <p:cNvPicPr>
              <a:picLocks noChangeAspect="1"/>
            </p:cNvPicPr>
            <p:nvPr/>
          </p:nvPicPr>
          <p:blipFill>
            <a:blip r:embed="rId4"/>
            <a:stretch>
              <a:fillRect/>
            </a:stretch>
          </p:blipFill>
          <p:spPr>
            <a:xfrm>
              <a:off x="3390612" y="2790278"/>
              <a:ext cx="4079709" cy="2879899"/>
            </a:xfrm>
            <a:prstGeom prst="rect">
              <a:avLst/>
            </a:prstGeom>
          </p:spPr>
        </p:pic>
        <p:pic>
          <p:nvPicPr>
            <p:cNvPr id="1026" name="Picture 2">
              <a:extLst>
                <a:ext uri="{FF2B5EF4-FFF2-40B4-BE49-F238E27FC236}">
                  <a16:creationId xmlns:a16="http://schemas.microsoft.com/office/drawing/2014/main" id="{ADF4AAB2-0E75-6E30-610B-915C6DDF6C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0321" y="2784021"/>
              <a:ext cx="2755226" cy="288615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30816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8">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8">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8">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8">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8">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8">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1.4 </a:t>
            </a:r>
            <a:r>
              <a:rPr lang="en-GB" dirty="0">
                <a:solidFill>
                  <a:srgbClr val="C00000"/>
                </a:solidFill>
              </a:rPr>
              <a:t> Case study: Infrastructure challenges in a small-island context</a:t>
            </a:r>
            <a:endParaRPr sz="2800" dirty="0">
              <a:solidFill>
                <a:srgbClr val="C00000"/>
              </a:solidFill>
            </a:endParaRPr>
          </a:p>
        </p:txBody>
      </p:sp>
      <p:sp>
        <p:nvSpPr>
          <p:cNvPr id="168" name="Google Shape;168;p13"/>
          <p:cNvSpPr txBox="1">
            <a:spLocks noGrp="1"/>
          </p:cNvSpPr>
          <p:nvPr>
            <p:ph type="body" idx="4294967295"/>
          </p:nvPr>
        </p:nvSpPr>
        <p:spPr>
          <a:xfrm>
            <a:off x="838199" y="1231900"/>
            <a:ext cx="10724536" cy="4712158"/>
          </a:xfrm>
          <a:prstGeom prst="rect">
            <a:avLst/>
          </a:prstGeom>
          <a:noFill/>
          <a:ln>
            <a:noFill/>
          </a:ln>
        </p:spPr>
        <p:txBody>
          <a:bodyPr spcFirstLastPara="1" wrap="square" lIns="91425" tIns="45700" rIns="91425" bIns="45700" anchor="t" anchorCtr="0">
            <a:noAutofit/>
          </a:bodyPr>
          <a:lstStyle/>
          <a:p>
            <a:pPr lvl="0">
              <a:spcBef>
                <a:spcPts val="0"/>
              </a:spcBef>
              <a:buClr>
                <a:schemeClr val="dk1"/>
              </a:buClr>
              <a:buSzPts val="2800"/>
            </a:pPr>
            <a:r>
              <a:rPr lang="en-GB" sz="2000" b="1" dirty="0">
                <a:solidFill>
                  <a:schemeClr val="accent5">
                    <a:lumMod val="60000"/>
                    <a:lumOff val="40000"/>
                  </a:schemeClr>
                </a:solidFill>
              </a:rPr>
              <a:t>Quantifying and projecting infrastructure challenges in small islands: An example of the Caribbean island of Saint Lucia</a:t>
            </a:r>
            <a:endParaRPr lang="en-GB" sz="2000" b="1" dirty="0">
              <a:solidFill>
                <a:schemeClr val="accent5">
                  <a:lumMod val="60000"/>
                  <a:lumOff val="40000"/>
                </a:schemeClr>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29</a:t>
            </a:fld>
            <a:endParaRPr lang="sv-SE" sz="1000" b="1" dirty="0">
              <a:solidFill>
                <a:schemeClr val="bg1"/>
              </a:solidFill>
            </a:endParaRPr>
          </a:p>
        </p:txBody>
      </p:sp>
      <p:sp>
        <p:nvSpPr>
          <p:cNvPr id="7" name="Google Shape;168;p13">
            <a:extLst>
              <a:ext uri="{FF2B5EF4-FFF2-40B4-BE49-F238E27FC236}">
                <a16:creationId xmlns:a16="http://schemas.microsoft.com/office/drawing/2014/main" id="{7866E1B9-E9C3-4EAE-B633-9BB7273D1CE7}"/>
              </a:ext>
            </a:extLst>
          </p:cNvPr>
          <p:cNvSpPr txBox="1">
            <a:spLocks/>
          </p:cNvSpPr>
          <p:nvPr/>
        </p:nvSpPr>
        <p:spPr>
          <a:xfrm>
            <a:off x="838199" y="1520935"/>
            <a:ext cx="5257802" cy="4712158"/>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endParaRPr lang="en-GB" sz="1400" b="0" i="0" dirty="0">
              <a:solidFill>
                <a:srgbClr val="444444"/>
              </a:solidFill>
              <a:effectLst/>
              <a:latin typeface="Open Sans" panose="020B0606030504020204" pitchFamily="34" charset="0"/>
            </a:endParaRPr>
          </a:p>
          <a:p>
            <a:pPr marL="285750" indent="-285750">
              <a:spcBef>
                <a:spcPts val="0"/>
              </a:spcBef>
              <a:buClr>
                <a:schemeClr val="dk1"/>
              </a:buClr>
              <a:buSzPct val="120000"/>
              <a:buFont typeface="Arial" panose="020B0604020202020204" pitchFamily="34" charset="0"/>
              <a:buChar char="•"/>
            </a:pPr>
            <a:endParaRPr lang="en-GB" sz="1800" b="0" i="0" dirty="0">
              <a:solidFill>
                <a:schemeClr val="tx1"/>
              </a:solidFill>
              <a:effectLst/>
              <a:latin typeface="+mn-lt"/>
            </a:endParaRPr>
          </a:p>
          <a:p>
            <a:pPr marL="285750" indent="-285750">
              <a:spcBef>
                <a:spcPts val="0"/>
              </a:spcBef>
              <a:buClr>
                <a:schemeClr val="dk1"/>
              </a:buClr>
              <a:buSzPct val="120000"/>
              <a:buFont typeface="Arial" panose="020B0604020202020204" pitchFamily="34" charset="0"/>
              <a:buChar char="•"/>
            </a:pPr>
            <a:endParaRPr lang="en-GB" sz="1800" dirty="0">
              <a:solidFill>
                <a:schemeClr val="tx1"/>
              </a:solidFill>
              <a:latin typeface="+mn-lt"/>
            </a:endParaRPr>
          </a:p>
          <a:p>
            <a:pPr marL="285750" indent="-285750">
              <a:spcBef>
                <a:spcPts val="0"/>
              </a:spcBef>
              <a:buClr>
                <a:schemeClr val="dk1"/>
              </a:buClr>
              <a:buSzPct val="120000"/>
              <a:buFont typeface="Arial" panose="020B0604020202020204" pitchFamily="34" charset="0"/>
              <a:buChar char="•"/>
            </a:pPr>
            <a:endParaRPr lang="en-GB" sz="1800" b="0" i="0" dirty="0">
              <a:solidFill>
                <a:schemeClr val="tx1"/>
              </a:solidFill>
              <a:effectLst/>
              <a:latin typeface="+mn-lt"/>
            </a:endParaRPr>
          </a:p>
          <a:p>
            <a:pPr marL="285750" indent="-285750">
              <a:spcBef>
                <a:spcPts val="0"/>
              </a:spcBef>
              <a:buClr>
                <a:schemeClr val="dk1"/>
              </a:buClr>
              <a:buSzPct val="120000"/>
              <a:buFont typeface="Arial" panose="020B0604020202020204" pitchFamily="34" charset="0"/>
              <a:buChar char="•"/>
            </a:pPr>
            <a:r>
              <a:rPr lang="en-GB" sz="1800" b="0" i="0" dirty="0">
                <a:solidFill>
                  <a:schemeClr val="tx1"/>
                </a:solidFill>
                <a:effectLst/>
                <a:latin typeface="+mn-lt"/>
              </a:rPr>
              <a:t>Saint Lucia's infrastructure is essential </a:t>
            </a:r>
            <a:r>
              <a:rPr lang="en-GB" sz="1800" b="1" i="0" dirty="0">
                <a:solidFill>
                  <a:schemeClr val="tx1"/>
                </a:solidFill>
                <a:effectLst/>
                <a:latin typeface="+mn-lt"/>
              </a:rPr>
              <a:t>for daily services</a:t>
            </a:r>
            <a:r>
              <a:rPr lang="en-GB" sz="1800" b="0" i="0" dirty="0">
                <a:solidFill>
                  <a:schemeClr val="tx1"/>
                </a:solidFill>
                <a:effectLst/>
                <a:latin typeface="+mn-lt"/>
              </a:rPr>
              <a:t> and supports a </a:t>
            </a:r>
            <a:r>
              <a:rPr lang="en-GB" sz="1800" b="1" i="0" dirty="0">
                <a:solidFill>
                  <a:schemeClr val="tx1"/>
                </a:solidFill>
                <a:effectLst/>
                <a:latin typeface="+mn-lt"/>
              </a:rPr>
              <a:t>tourism-driven </a:t>
            </a:r>
            <a:r>
              <a:rPr lang="en-GB" sz="1800" b="0" i="0" dirty="0">
                <a:solidFill>
                  <a:schemeClr val="tx1"/>
                </a:solidFill>
                <a:effectLst/>
                <a:latin typeface="+mn-lt"/>
              </a:rPr>
              <a:t>economy, but there is a significant undersupply in many key sectors</a:t>
            </a:r>
          </a:p>
          <a:p>
            <a:pPr marL="285750" indent="-285750">
              <a:spcBef>
                <a:spcPts val="0"/>
              </a:spcBef>
              <a:buClr>
                <a:schemeClr val="dk1"/>
              </a:buClr>
              <a:buSzPct val="120000"/>
              <a:buFont typeface="Arial" panose="020B0604020202020204" pitchFamily="34" charset="0"/>
              <a:buChar char="•"/>
            </a:pPr>
            <a:endParaRPr lang="en-GB" sz="1800" b="0" i="0" dirty="0">
              <a:solidFill>
                <a:schemeClr val="tx1"/>
              </a:solidFill>
              <a:effectLst/>
              <a:latin typeface="+mn-lt"/>
            </a:endParaRPr>
          </a:p>
          <a:p>
            <a:pPr marL="285750" indent="-285750">
              <a:spcBef>
                <a:spcPts val="0"/>
              </a:spcBef>
              <a:buClr>
                <a:schemeClr val="dk1"/>
              </a:buClr>
              <a:buSzPct val="120000"/>
              <a:buFont typeface="Arial" panose="020B0604020202020204" pitchFamily="34" charset="0"/>
              <a:buChar char="•"/>
            </a:pPr>
            <a:r>
              <a:rPr lang="en-GB" sz="1800" b="0" i="0" dirty="0">
                <a:solidFill>
                  <a:schemeClr val="tx1"/>
                </a:solidFill>
                <a:effectLst/>
                <a:latin typeface="+mn-lt"/>
              </a:rPr>
              <a:t>Currently, </a:t>
            </a:r>
            <a:r>
              <a:rPr lang="en-GB" sz="1800" b="1" i="0" dirty="0">
                <a:solidFill>
                  <a:schemeClr val="tx1"/>
                </a:solidFill>
                <a:effectLst/>
                <a:latin typeface="+mn-lt"/>
              </a:rPr>
              <a:t>electricity is the only infrastructure service that meets the population's needs</a:t>
            </a:r>
            <a:r>
              <a:rPr lang="en-GB" sz="1800" b="0" i="0" dirty="0">
                <a:solidFill>
                  <a:schemeClr val="tx1"/>
                </a:solidFill>
                <a:effectLst/>
                <a:latin typeface="+mn-lt"/>
              </a:rPr>
              <a:t>, while water supply, wastewater treatment, and solid waste management are inadequate</a:t>
            </a:r>
          </a:p>
        </p:txBody>
      </p:sp>
      <p:pic>
        <p:nvPicPr>
          <p:cNvPr id="5" name="Picture 4">
            <a:extLst>
              <a:ext uri="{FF2B5EF4-FFF2-40B4-BE49-F238E27FC236}">
                <a16:creationId xmlns:a16="http://schemas.microsoft.com/office/drawing/2014/main" id="{5EC491C7-2F84-4F0B-807A-B28B51CE11DF}"/>
              </a:ext>
            </a:extLst>
          </p:cNvPr>
          <p:cNvPicPr>
            <a:picLocks noChangeAspect="1"/>
          </p:cNvPicPr>
          <p:nvPr/>
        </p:nvPicPr>
        <p:blipFill>
          <a:blip r:embed="rId3">
            <a:clrChange>
              <a:clrFrom>
                <a:srgbClr val="FEFEFE"/>
              </a:clrFrom>
              <a:clrTo>
                <a:srgbClr val="FEFEFE">
                  <a:alpha val="0"/>
                </a:srgbClr>
              </a:clrTo>
            </a:clrChange>
          </a:blip>
          <a:stretch>
            <a:fillRect/>
          </a:stretch>
        </p:blipFill>
        <p:spPr>
          <a:xfrm>
            <a:off x="5899847" y="2135690"/>
            <a:ext cx="5859043" cy="3482648"/>
          </a:xfrm>
          <a:prstGeom prst="rect">
            <a:avLst/>
          </a:prstGeom>
        </p:spPr>
      </p:pic>
      <p:sp>
        <p:nvSpPr>
          <p:cNvPr id="12" name="TextBox 11">
            <a:extLst>
              <a:ext uri="{FF2B5EF4-FFF2-40B4-BE49-F238E27FC236}">
                <a16:creationId xmlns:a16="http://schemas.microsoft.com/office/drawing/2014/main" id="{11AC0E52-E4BE-4F78-B0C1-16A14EC1A57C}"/>
              </a:ext>
            </a:extLst>
          </p:cNvPr>
          <p:cNvSpPr txBox="1"/>
          <p:nvPr/>
        </p:nvSpPr>
        <p:spPr>
          <a:xfrm>
            <a:off x="6200467" y="5832983"/>
            <a:ext cx="5142762" cy="400110"/>
          </a:xfrm>
          <a:prstGeom prst="rect">
            <a:avLst/>
          </a:prstGeom>
          <a:noFill/>
        </p:spPr>
        <p:txBody>
          <a:bodyPr wrap="square">
            <a:spAutoFit/>
          </a:bodyPr>
          <a:lstStyle/>
          <a:p>
            <a:r>
              <a:rPr lang="en-GB" sz="1000" i="1" dirty="0">
                <a:solidFill>
                  <a:srgbClr val="444444"/>
                </a:solidFill>
                <a:latin typeface="+mn-lt"/>
              </a:rPr>
              <a:t>Current and projected infrastructure capacity in relation to needs to 2030 across four key sectors in Saint Lucia (</a:t>
            </a:r>
            <a:r>
              <a:rPr lang="en-GB" sz="1000" i="1" dirty="0" err="1">
                <a:solidFill>
                  <a:srgbClr val="444444"/>
                </a:solidFill>
                <a:latin typeface="+mn-lt"/>
              </a:rPr>
              <a:t>Adshead</a:t>
            </a:r>
            <a:r>
              <a:rPr lang="en-GB" sz="1000" i="1" dirty="0">
                <a:solidFill>
                  <a:srgbClr val="444444"/>
                </a:solidFill>
                <a:latin typeface="+mn-lt"/>
              </a:rPr>
              <a:t> et al. 2021)</a:t>
            </a:r>
          </a:p>
        </p:txBody>
      </p:sp>
      <p:sp>
        <p:nvSpPr>
          <p:cNvPr id="13" name="Google Shape;168;p13">
            <a:extLst>
              <a:ext uri="{FF2B5EF4-FFF2-40B4-BE49-F238E27FC236}">
                <a16:creationId xmlns:a16="http://schemas.microsoft.com/office/drawing/2014/main" id="{990D3E6F-677F-432D-9490-A25F20557044}"/>
              </a:ext>
            </a:extLst>
          </p:cNvPr>
          <p:cNvSpPr txBox="1">
            <a:spLocks/>
          </p:cNvSpPr>
          <p:nvPr/>
        </p:nvSpPr>
        <p:spPr>
          <a:xfrm>
            <a:off x="853543" y="2350600"/>
            <a:ext cx="5257802" cy="3412255"/>
          </a:xfrm>
          <a:prstGeom prst="rect">
            <a:avLst/>
          </a:prstGeom>
          <a:solidFill>
            <a:schemeClr val="bg1"/>
          </a:solid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spcBef>
                <a:spcPts val="0"/>
              </a:spcBef>
              <a:buClr>
                <a:schemeClr val="dk1"/>
              </a:buClr>
              <a:buSzPct val="120000"/>
              <a:buFont typeface="Arial" panose="020B0604020202020204" pitchFamily="34" charset="0"/>
              <a:buChar char="•"/>
            </a:pPr>
            <a:endParaRPr lang="en-GB" sz="1800" b="0" i="0" dirty="0">
              <a:solidFill>
                <a:schemeClr val="tx1"/>
              </a:solidFill>
              <a:effectLst/>
              <a:latin typeface="+mn-lt"/>
            </a:endParaRPr>
          </a:p>
          <a:p>
            <a:pPr marL="285750" indent="-285750">
              <a:spcBef>
                <a:spcPts val="0"/>
              </a:spcBef>
              <a:buClr>
                <a:schemeClr val="dk1"/>
              </a:buClr>
              <a:buSzPct val="120000"/>
              <a:buFont typeface="Arial" panose="020B0604020202020204" pitchFamily="34" charset="0"/>
              <a:buChar char="•"/>
            </a:pPr>
            <a:r>
              <a:rPr lang="en-GB" sz="1800" b="1" dirty="0">
                <a:solidFill>
                  <a:srgbClr val="C00000"/>
                </a:solidFill>
                <a:latin typeface="+mn-lt"/>
              </a:rPr>
              <a:t>Climate-related hazards </a:t>
            </a:r>
            <a:r>
              <a:rPr lang="en-GB" sz="1800" dirty="0">
                <a:solidFill>
                  <a:schemeClr val="tx1"/>
                </a:solidFill>
                <a:latin typeface="+mn-lt"/>
              </a:rPr>
              <a:t>like flooding and sea level rise threaten both built infrastructure and the natural environment, impacting social and economic development</a:t>
            </a:r>
          </a:p>
          <a:p>
            <a:pPr marL="285750" indent="-285750">
              <a:spcBef>
                <a:spcPts val="0"/>
              </a:spcBef>
              <a:buClr>
                <a:schemeClr val="dk1"/>
              </a:buClr>
              <a:buSzPct val="120000"/>
              <a:buFont typeface="Arial" panose="020B0604020202020204" pitchFamily="34" charset="0"/>
              <a:buChar char="•"/>
            </a:pPr>
            <a:endParaRPr lang="en-GB" sz="1800" dirty="0">
              <a:solidFill>
                <a:schemeClr val="tx1"/>
              </a:solidFill>
              <a:latin typeface="+mn-lt"/>
            </a:endParaRPr>
          </a:p>
          <a:p>
            <a:pPr marL="285750" indent="-285750">
              <a:spcBef>
                <a:spcPts val="0"/>
              </a:spcBef>
              <a:buClr>
                <a:schemeClr val="dk1"/>
              </a:buClr>
              <a:buSzPct val="120000"/>
              <a:buFont typeface="Arial" panose="020B0604020202020204" pitchFamily="34" charset="0"/>
              <a:buChar char="•"/>
            </a:pPr>
            <a:r>
              <a:rPr lang="en-GB" sz="1800" dirty="0">
                <a:solidFill>
                  <a:schemeClr val="tx1"/>
                </a:solidFill>
                <a:latin typeface="+mn-lt"/>
              </a:rPr>
              <a:t>The upcoming sections will explore </a:t>
            </a:r>
            <a:r>
              <a:rPr lang="en-GB" sz="1800" b="1" dirty="0">
                <a:solidFill>
                  <a:schemeClr val="tx1"/>
                </a:solidFill>
                <a:latin typeface="+mn-lt"/>
              </a:rPr>
              <a:t>infrastructure challenges </a:t>
            </a:r>
            <a:r>
              <a:rPr lang="en-GB" sz="1800" dirty="0">
                <a:solidFill>
                  <a:schemeClr val="tx1"/>
                </a:solidFill>
                <a:latin typeface="+mn-lt"/>
              </a:rPr>
              <a:t>in Saint Lucia's long-term planning and how improvements can help achieve a vision for national prosperity</a:t>
            </a:r>
            <a:endParaRPr lang="en-GB" sz="1800" b="0" i="0" dirty="0">
              <a:solidFill>
                <a:schemeClr val="tx1"/>
              </a:solidFill>
              <a:effectLst/>
              <a:latin typeface="+mn-lt"/>
            </a:endParaRPr>
          </a:p>
        </p:txBody>
      </p:sp>
      <p:sp>
        <p:nvSpPr>
          <p:cNvPr id="16" name="TextBox 15">
            <a:extLst>
              <a:ext uri="{FF2B5EF4-FFF2-40B4-BE49-F238E27FC236}">
                <a16:creationId xmlns:a16="http://schemas.microsoft.com/office/drawing/2014/main" id="{F0C5172B-599A-4B6B-ABFC-2C3D319FADB1}"/>
              </a:ext>
            </a:extLst>
          </p:cNvPr>
          <p:cNvSpPr txBox="1"/>
          <p:nvPr/>
        </p:nvSpPr>
        <p:spPr>
          <a:xfrm>
            <a:off x="6200467" y="5847573"/>
            <a:ext cx="5558423" cy="400110"/>
          </a:xfrm>
          <a:prstGeom prst="rect">
            <a:avLst/>
          </a:prstGeom>
          <a:noFill/>
        </p:spPr>
        <p:txBody>
          <a:bodyPr wrap="square">
            <a:spAutoFit/>
          </a:bodyPr>
          <a:lstStyle/>
          <a:p>
            <a:r>
              <a:rPr lang="en-GB" sz="1000" i="1" dirty="0">
                <a:solidFill>
                  <a:srgbClr val="444444"/>
                </a:solidFill>
                <a:latin typeface="+mn-lt"/>
              </a:rPr>
              <a:t>Climate-related hazards affecting Saint Lucia’s built infrastructure and natural environment (</a:t>
            </a:r>
            <a:r>
              <a:rPr lang="en-GB" sz="1000" i="1" dirty="0" err="1">
                <a:solidFill>
                  <a:srgbClr val="444444"/>
                </a:solidFill>
                <a:latin typeface="+mn-lt"/>
              </a:rPr>
              <a:t>Adshead</a:t>
            </a:r>
            <a:r>
              <a:rPr lang="en-GB" sz="1000" i="1" dirty="0">
                <a:solidFill>
                  <a:srgbClr val="444444"/>
                </a:solidFill>
                <a:latin typeface="+mn-lt"/>
              </a:rPr>
              <a:t> et al. 2020)</a:t>
            </a:r>
          </a:p>
        </p:txBody>
      </p:sp>
      <p:pic>
        <p:nvPicPr>
          <p:cNvPr id="2050" name="Picture 2" descr="A picture containing chart&#10;&#10;Description automatically generated">
            <a:extLst>
              <a:ext uri="{FF2B5EF4-FFF2-40B4-BE49-F238E27FC236}">
                <a16:creationId xmlns:a16="http://schemas.microsoft.com/office/drawing/2014/main" id="{4A35D657-03E1-E98D-70FD-57C6C0078B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7924" y="2106986"/>
            <a:ext cx="5678232" cy="3625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9320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2"/>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5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2" grpId="0"/>
      <p:bldP spid="12" grpId="1"/>
      <p:bldP spid="13" grpId="0" animBg="1"/>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1A82C61B-93E4-1948-A732-135708C69A52}"/>
            </a:ext>
          </a:extLst>
        </p:cNvPr>
        <p:cNvGrpSpPr/>
        <p:nvPr/>
      </p:nvGrpSpPr>
      <p:grpSpPr>
        <a:xfrm>
          <a:off x="0" y="0"/>
          <a:ext cx="0" cy="0"/>
          <a:chOff x="0" y="0"/>
          <a:chExt cx="0" cy="0"/>
        </a:xfrm>
      </p:grpSpPr>
      <p:sp>
        <p:nvSpPr>
          <p:cNvPr id="167" name="Google Shape;167;p13">
            <a:extLst>
              <a:ext uri="{FF2B5EF4-FFF2-40B4-BE49-F238E27FC236}">
                <a16:creationId xmlns:a16="http://schemas.microsoft.com/office/drawing/2014/main" id="{1735228C-7B50-FAD9-E1DC-A382359E6A2E}"/>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r>
              <a:rPr lang="en-GB" dirty="0">
                <a:solidFill>
                  <a:srgbClr val="C00000"/>
                </a:solidFill>
                <a:latin typeface="Arial"/>
                <a:cs typeface="Arial"/>
              </a:rPr>
              <a:t>Comprehensive course material</a:t>
            </a:r>
            <a:endParaRPr lang="en-GB" sz="2800" dirty="0">
              <a:solidFill>
                <a:srgbClr val="C00000"/>
              </a:solidFill>
            </a:endParaRPr>
          </a:p>
        </p:txBody>
      </p:sp>
      <p:sp>
        <p:nvSpPr>
          <p:cNvPr id="168" name="Google Shape;168;p13">
            <a:extLst>
              <a:ext uri="{FF2B5EF4-FFF2-40B4-BE49-F238E27FC236}">
                <a16:creationId xmlns:a16="http://schemas.microsoft.com/office/drawing/2014/main" id="{5A8F3E70-41B8-7EA5-73D4-4DAEB6A5F5EE}"/>
              </a:ext>
            </a:extLst>
          </p:cNvPr>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a:spcBef>
                <a:spcPts val="0"/>
              </a:spcBef>
              <a:buClr>
                <a:schemeClr val="dk1"/>
              </a:buClr>
              <a:buSzPts val="2800"/>
            </a:pPr>
            <a:r>
              <a:rPr lang="en-GB" sz="2000" b="1" dirty="0">
                <a:solidFill>
                  <a:schemeClr val="accent5">
                    <a:lumMod val="60000"/>
                    <a:lumOff val="40000"/>
                  </a:schemeClr>
                </a:solidFill>
                <a:latin typeface="Arial"/>
                <a:cs typeface="Arial"/>
              </a:rPr>
              <a:t>Complete reference of the course</a:t>
            </a:r>
            <a:endParaRPr lang="en-GB" sz="2000" b="1" dirty="0">
              <a:solidFill>
                <a:schemeClr val="accent5">
                  <a:lumMod val="60000"/>
                  <a:lumOff val="40000"/>
                </a:schemeClr>
              </a:solidFill>
            </a:endParaRPr>
          </a:p>
          <a:p>
            <a:pPr marL="0" lvl="0" indent="0" algn="l">
              <a:lnSpc>
                <a:spcPct val="90000"/>
              </a:lnSpc>
              <a:spcBef>
                <a:spcPts val="0"/>
              </a:spcBef>
              <a:spcAft>
                <a:spcPts val="0"/>
              </a:spcAft>
              <a:buSzPts val="2800"/>
              <a:buNone/>
            </a:pPr>
            <a:endParaRPr lang="en-GB" sz="2000" b="1" dirty="0">
              <a:solidFill>
                <a:schemeClr val="accent5">
                  <a:lumMod val="60000"/>
                  <a:lumOff val="40000"/>
                </a:schemeClr>
              </a:solidFill>
            </a:endParaRPr>
          </a:p>
          <a:p>
            <a:pPr>
              <a:spcBef>
                <a:spcPts val="0"/>
              </a:spcBef>
            </a:pPr>
            <a:endParaRPr lang="en-GB" sz="2000" dirty="0">
              <a:solidFill>
                <a:schemeClr val="tx1"/>
              </a:solidFill>
              <a:latin typeface="Arial"/>
              <a:cs typeface="Arial"/>
            </a:endParaRPr>
          </a:p>
          <a:p>
            <a:pPr>
              <a:spcBef>
                <a:spcPts val="0"/>
              </a:spcBef>
            </a:pPr>
            <a:endParaRPr lang="en-GB" sz="2000" dirty="0">
              <a:solidFill>
                <a:schemeClr val="tx1"/>
              </a:solidFill>
              <a:latin typeface="Arial"/>
              <a:cs typeface="Arial"/>
            </a:endParaRPr>
          </a:p>
          <a:p>
            <a:pPr>
              <a:spcBef>
                <a:spcPts val="0"/>
              </a:spcBef>
            </a:pPr>
            <a:r>
              <a:rPr lang="en-GB" sz="2000" dirty="0">
                <a:solidFill>
                  <a:schemeClr val="tx1"/>
                </a:solidFill>
                <a:latin typeface="Arial"/>
                <a:cs typeface="Arial"/>
              </a:rPr>
              <a:t>A more comprehensive PDF version of the course is available for download at the following link to help you better prepare for the tests:</a:t>
            </a:r>
            <a:endParaRPr lang="en-GB">
              <a:solidFill>
                <a:schemeClr val="tx1"/>
              </a:solidFill>
            </a:endParaRPr>
          </a:p>
          <a:p>
            <a:pPr>
              <a:spcBef>
                <a:spcPts val="0"/>
              </a:spcBef>
            </a:pPr>
            <a:endParaRPr lang="en-GB" sz="2000" dirty="0">
              <a:solidFill>
                <a:schemeClr val="accent5">
                  <a:lumMod val="60000"/>
                  <a:lumOff val="40000"/>
                </a:schemeClr>
              </a:solidFill>
              <a:latin typeface="Arial"/>
              <a:cs typeface="Arial"/>
            </a:endParaRPr>
          </a:p>
          <a:p>
            <a:pPr>
              <a:spcBef>
                <a:spcPts val="0"/>
              </a:spcBef>
            </a:pPr>
            <a:endParaRPr lang="en-GB" sz="2000" dirty="0">
              <a:solidFill>
                <a:schemeClr val="accent5">
                  <a:lumMod val="60000"/>
                  <a:lumOff val="40000"/>
                </a:schemeClr>
              </a:solidFill>
              <a:cs typeface="Arial"/>
            </a:endParaRPr>
          </a:p>
          <a:p>
            <a:pPr>
              <a:spcBef>
                <a:spcPts val="0"/>
              </a:spcBef>
            </a:pPr>
            <a:r>
              <a:rPr lang="en-GB" sz="2000" dirty="0">
                <a:solidFill>
                  <a:schemeClr val="tx1"/>
                </a:solidFill>
                <a:latin typeface="Arial"/>
                <a:cs typeface="Arial"/>
              </a:rPr>
              <a:t>Paszkowski, A., Adshead, D., Vital, S., Roman, O., </a:t>
            </a:r>
            <a:r>
              <a:rPr lang="en-GB" sz="2000" err="1">
                <a:solidFill>
                  <a:schemeClr val="tx1"/>
                </a:solidFill>
                <a:latin typeface="Arial"/>
                <a:cs typeface="Arial"/>
              </a:rPr>
              <a:t>Fuldauer</a:t>
            </a:r>
            <a:r>
              <a:rPr lang="en-GB" sz="2000" dirty="0">
                <a:solidFill>
                  <a:schemeClr val="tx1"/>
                </a:solidFill>
                <a:latin typeface="Arial"/>
                <a:cs typeface="Arial"/>
              </a:rPr>
              <a:t>, L., Hall, J. W., Pant, R., Gall, S., Becher, O., Majid, A., Russell, T., </a:t>
            </a:r>
            <a:r>
              <a:rPr lang="en-GB" sz="2000" err="1">
                <a:solidFill>
                  <a:schemeClr val="tx1"/>
                </a:solidFill>
                <a:latin typeface="Arial"/>
                <a:cs typeface="Arial"/>
              </a:rPr>
              <a:t>Verschuur</a:t>
            </a:r>
            <a:r>
              <a:rPr lang="en-GB" sz="2000" dirty="0">
                <a:solidFill>
                  <a:schemeClr val="tx1"/>
                </a:solidFill>
                <a:latin typeface="Arial"/>
                <a:cs typeface="Arial"/>
              </a:rPr>
              <a:t>, J., Haggis, R., Mo, Y., &amp; Chow, N. (2021, August 6). Infrastructure and Climate Resilience Teaching Materials. </a:t>
            </a:r>
            <a:r>
              <a:rPr lang="en-GB" sz="2000" err="1">
                <a:solidFill>
                  <a:schemeClr val="tx1"/>
                </a:solidFill>
                <a:latin typeface="Arial"/>
                <a:cs typeface="Arial"/>
              </a:rPr>
              <a:t>Zenodo</a:t>
            </a:r>
            <a:r>
              <a:rPr lang="en-GB" sz="2000" dirty="0">
                <a:solidFill>
                  <a:schemeClr val="tx1"/>
                </a:solidFill>
                <a:latin typeface="Arial"/>
                <a:cs typeface="Arial"/>
              </a:rPr>
              <a:t>.</a:t>
            </a:r>
            <a:r>
              <a:rPr lang="en-GB" sz="2000" dirty="0">
                <a:solidFill>
                  <a:schemeClr val="accent5">
                    <a:lumMod val="60000"/>
                    <a:lumOff val="40000"/>
                  </a:schemeClr>
                </a:solidFill>
                <a:latin typeface="Arial"/>
                <a:cs typeface="Arial"/>
              </a:rPr>
              <a:t> </a:t>
            </a:r>
            <a:r>
              <a:rPr lang="en-GB" sz="2000" dirty="0">
                <a:solidFill>
                  <a:schemeClr val="accent5">
                    <a:lumMod val="60000"/>
                    <a:lumOff val="40000"/>
                  </a:schemeClr>
                </a:solidFill>
                <a:latin typeface="Arial"/>
                <a:cs typeface="Arial"/>
                <a:hlinkClick r:id="rId3">
                  <a:extLst>
                    <a:ext uri="{A12FA001-AC4F-418D-AE19-62706E023703}">
                      <ahyp:hlinkClr xmlns:ahyp="http://schemas.microsoft.com/office/drawing/2018/hyperlinkcolor" val="tx"/>
                    </a:ext>
                  </a:extLst>
                </a:hlinkClick>
              </a:rPr>
              <a:t>https://doi.org/10.5281/zenodo.14871989</a:t>
            </a:r>
            <a:endParaRPr lang="en-GB">
              <a:solidFill>
                <a:schemeClr val="accent5">
                  <a:lumMod val="60000"/>
                  <a:lumOff val="40000"/>
                </a:schemeClr>
              </a:solidFill>
              <a:latin typeface="Arial"/>
              <a:cs typeface="Arial"/>
            </a:endParaRPr>
          </a:p>
          <a:p>
            <a:pPr lvl="0">
              <a:spcBef>
                <a:spcPts val="0"/>
              </a:spcBef>
              <a:buClr>
                <a:schemeClr val="dk1"/>
              </a:buClr>
              <a:buSzPts val="2800"/>
            </a:pPr>
            <a:endParaRPr lang="en-GB" sz="2000" b="1" dirty="0">
              <a:solidFill>
                <a:srgbClr val="6F9AFE"/>
              </a:solidFill>
            </a:endParaRPr>
          </a:p>
          <a:p>
            <a:pPr>
              <a:spcBef>
                <a:spcPts val="0"/>
              </a:spcBef>
              <a:buClr>
                <a:schemeClr val="dk1"/>
              </a:buClr>
              <a:buSzPts val="2800"/>
            </a:pPr>
            <a:endParaRPr lang="en-GB" sz="2000" b="1" dirty="0">
              <a:solidFill>
                <a:srgbClr val="6F9AFE"/>
              </a:solidFill>
            </a:endParaRPr>
          </a:p>
          <a:p>
            <a:pPr>
              <a:spcBef>
                <a:spcPts val="0"/>
              </a:spcBef>
              <a:buClr>
                <a:schemeClr val="dk1"/>
              </a:buClr>
              <a:buSzPts val="2800"/>
            </a:pPr>
            <a:endParaRPr lang="en-GB" sz="2000" dirty="0">
              <a:solidFill>
                <a:schemeClr val="tx1"/>
              </a:solidFill>
              <a:latin typeface="+mn-lt"/>
            </a:endParaRPr>
          </a:p>
        </p:txBody>
      </p:sp>
      <p:sp>
        <p:nvSpPr>
          <p:cNvPr id="3" name="Slide Number Placeholder 1">
            <a:extLst>
              <a:ext uri="{FF2B5EF4-FFF2-40B4-BE49-F238E27FC236}">
                <a16:creationId xmlns:a16="http://schemas.microsoft.com/office/drawing/2014/main" id="{AFC96F71-43B0-EBD2-83D8-F8347AF38C20}"/>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a:t>
            </a:fld>
            <a:endParaRPr lang="sv-SE" sz="1000" b="1" dirty="0">
              <a:solidFill>
                <a:schemeClr val="bg1"/>
              </a:solidFill>
            </a:endParaRPr>
          </a:p>
        </p:txBody>
      </p:sp>
    </p:spTree>
    <p:extLst>
      <p:ext uri="{BB962C8B-B14F-4D97-AF65-F5344CB8AC3E}">
        <p14:creationId xmlns:p14="http://schemas.microsoft.com/office/powerpoint/2010/main" val="6879466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type="body" idx="4294967295"/>
          </p:nvPr>
        </p:nvSpPr>
        <p:spPr>
          <a:xfrm>
            <a:off x="838198" y="1231899"/>
            <a:ext cx="9936194" cy="5188565"/>
          </a:xfrm>
          <a:prstGeom prst="rect">
            <a:avLst/>
          </a:prstGeom>
          <a:solidFill>
            <a:srgbClr val="FFFFFF">
              <a:alpha val="74902"/>
            </a:srgbClr>
          </a:solid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i="0" dirty="0">
                <a:solidFill>
                  <a:schemeClr val="accent5">
                    <a:lumMod val="60000"/>
                    <a:lumOff val="40000"/>
                  </a:schemeClr>
                </a:solidFill>
                <a:effectLst/>
                <a:latin typeface="+mn-lt"/>
              </a:rPr>
              <a:t>Understanding small-island infrastructure challenges</a:t>
            </a:r>
            <a:endParaRPr lang="en-GB" sz="1800" b="1" dirty="0">
              <a:solidFill>
                <a:schemeClr val="tx1"/>
              </a:solidFill>
              <a:latin typeface="+mn-lt"/>
            </a:endParaRPr>
          </a:p>
          <a:p>
            <a:pPr marL="0" lvl="0" indent="0" algn="l" rtl="0">
              <a:lnSpc>
                <a:spcPct val="90000"/>
              </a:lnSpc>
              <a:spcBef>
                <a:spcPts val="0"/>
              </a:spcBef>
              <a:spcAft>
                <a:spcPts val="0"/>
              </a:spcAft>
              <a:buClr>
                <a:schemeClr val="dk1"/>
              </a:buClr>
              <a:buSzPts val="2800"/>
              <a:buNone/>
            </a:pPr>
            <a:endParaRPr lang="en-GB" sz="700" b="1" dirty="0">
              <a:solidFill>
                <a:srgbClr val="C00000"/>
              </a:solidFill>
              <a:latin typeface="+mn-lt"/>
            </a:endParaRPr>
          </a:p>
          <a:p>
            <a:pPr marL="285750" indent="-285750" algn="l">
              <a:buSzPct val="120000"/>
              <a:buFont typeface="Arial" panose="020B0604020202020204" pitchFamily="34" charset="0"/>
              <a:buChar char="•"/>
            </a:pPr>
            <a:r>
              <a:rPr lang="en-GB" sz="1600" b="1" i="0" dirty="0">
                <a:solidFill>
                  <a:srgbClr val="C00000"/>
                </a:solidFill>
                <a:effectLst/>
                <a:latin typeface="+mn-lt"/>
              </a:rPr>
              <a:t>Energy sector:</a:t>
            </a:r>
            <a:r>
              <a:rPr lang="en-GB" sz="1600" b="0" i="0" dirty="0">
                <a:solidFill>
                  <a:srgbClr val="C00000"/>
                </a:solidFill>
                <a:effectLst/>
                <a:latin typeface="+mn-lt"/>
              </a:rPr>
              <a:t> </a:t>
            </a:r>
            <a:r>
              <a:rPr lang="en-GB" sz="1600" b="0" i="0" dirty="0">
                <a:solidFill>
                  <a:schemeClr val="tx1"/>
                </a:solidFill>
                <a:effectLst/>
                <a:latin typeface="+mn-lt"/>
              </a:rPr>
              <a:t>Saint Lucia relies almost entirely on diesel This fuel must be imported, costing around 10% of GDP annually, and is subject to fluctuating global energy prices. Residential electricity tariffs are high</a:t>
            </a:r>
          </a:p>
          <a:p>
            <a:pPr marL="285750" indent="-285750" algn="l">
              <a:buSzPct val="120000"/>
              <a:buFont typeface="Arial" panose="020B0604020202020204" pitchFamily="34" charset="0"/>
              <a:buChar char="•"/>
            </a:pPr>
            <a:endParaRPr lang="en-GB" sz="1600" b="0" i="0" dirty="0">
              <a:solidFill>
                <a:schemeClr val="tx1"/>
              </a:solidFill>
              <a:effectLst/>
              <a:latin typeface="+mn-lt"/>
            </a:endParaRPr>
          </a:p>
          <a:p>
            <a:pPr marL="285750" indent="-285750" algn="l">
              <a:buSzPct val="120000"/>
              <a:buFont typeface="Arial" panose="020B0604020202020204" pitchFamily="34" charset="0"/>
              <a:buChar char="•"/>
            </a:pPr>
            <a:r>
              <a:rPr lang="en-GB" sz="1600" b="1" i="0" dirty="0">
                <a:solidFill>
                  <a:srgbClr val="C00000"/>
                </a:solidFill>
                <a:effectLst/>
                <a:latin typeface="+mn-lt"/>
              </a:rPr>
              <a:t>Water sector:</a:t>
            </a:r>
            <a:r>
              <a:rPr lang="en-GB" sz="1600" b="0" i="0" dirty="0">
                <a:solidFill>
                  <a:srgbClr val="C00000"/>
                </a:solidFill>
                <a:effectLst/>
                <a:latin typeface="+mn-lt"/>
              </a:rPr>
              <a:t> </a:t>
            </a:r>
            <a:r>
              <a:rPr lang="en-GB" sz="1600" b="0" i="0" dirty="0">
                <a:solidFill>
                  <a:schemeClr val="tx1"/>
                </a:solidFill>
                <a:effectLst/>
                <a:latin typeface="+mn-lt"/>
              </a:rPr>
              <a:t>Large water security challenges in the dry season due to reduced river flows, low volumes of storage, and high demand from tourists. Siltation of the island’s only dam has led to a reduction in reservoir storage capacity, reducing supply to treatment plants. Approx. 30% of total water supply is lost through physical leaks in the transmission system, and a further 26% from theft or metering inaccuracies</a:t>
            </a:r>
          </a:p>
          <a:p>
            <a:pPr marL="285750" indent="-285750" algn="l">
              <a:buSzPct val="120000"/>
              <a:buFont typeface="Arial" panose="020B0604020202020204" pitchFamily="34" charset="0"/>
              <a:buChar char="•"/>
            </a:pPr>
            <a:endParaRPr lang="en-GB" sz="1600" b="0" i="0" dirty="0">
              <a:solidFill>
                <a:schemeClr val="tx1"/>
              </a:solidFill>
              <a:effectLst/>
              <a:latin typeface="+mn-lt"/>
            </a:endParaRPr>
          </a:p>
          <a:p>
            <a:pPr marL="285750" indent="-285750" algn="l">
              <a:buSzPct val="120000"/>
              <a:buFont typeface="Arial" panose="020B0604020202020204" pitchFamily="34" charset="0"/>
              <a:buChar char="•"/>
            </a:pPr>
            <a:r>
              <a:rPr lang="en-GB" sz="1600" b="1" i="0" dirty="0">
                <a:solidFill>
                  <a:srgbClr val="C00000"/>
                </a:solidFill>
                <a:effectLst/>
                <a:latin typeface="+mn-lt"/>
              </a:rPr>
              <a:t>Wastewater sector:</a:t>
            </a:r>
            <a:r>
              <a:rPr lang="en-GB" sz="1600" b="0" i="0" dirty="0">
                <a:solidFill>
                  <a:srgbClr val="C00000"/>
                </a:solidFill>
                <a:effectLst/>
                <a:latin typeface="+mn-lt"/>
              </a:rPr>
              <a:t> </a:t>
            </a:r>
            <a:r>
              <a:rPr lang="en-GB" sz="1600" dirty="0">
                <a:solidFill>
                  <a:schemeClr val="tx1"/>
                </a:solidFill>
                <a:latin typeface="+mn-lt"/>
              </a:rPr>
              <a:t>W</a:t>
            </a:r>
            <a:r>
              <a:rPr lang="en-GB" sz="1600" b="0" i="0" dirty="0">
                <a:solidFill>
                  <a:schemeClr val="tx1"/>
                </a:solidFill>
                <a:effectLst/>
                <a:latin typeface="+mn-lt"/>
              </a:rPr>
              <a:t>astewater treatment is inadequate, with the only treatment plant operating below capacity, leading to high bacterial contamination, increased waterborne disease risks, and uncontrolled discharge that threatens public health, beaches, and marine ecosystems</a:t>
            </a:r>
          </a:p>
          <a:p>
            <a:pPr marL="285750" indent="-285750" algn="l">
              <a:buSzPct val="120000"/>
              <a:buFont typeface="Arial" panose="020B0604020202020204" pitchFamily="34" charset="0"/>
              <a:buChar char="•"/>
            </a:pPr>
            <a:endParaRPr lang="en-GB" sz="1600" b="0" i="0" dirty="0">
              <a:solidFill>
                <a:schemeClr val="tx1"/>
              </a:solidFill>
              <a:effectLst/>
              <a:latin typeface="+mn-lt"/>
            </a:endParaRPr>
          </a:p>
          <a:p>
            <a:pPr marL="285750" indent="-285750" algn="l">
              <a:buSzPct val="120000"/>
              <a:buFont typeface="Arial" panose="020B0604020202020204" pitchFamily="34" charset="0"/>
              <a:buChar char="•"/>
            </a:pPr>
            <a:r>
              <a:rPr lang="en-GB" sz="1600" b="1" i="0" dirty="0">
                <a:solidFill>
                  <a:srgbClr val="C00000"/>
                </a:solidFill>
                <a:effectLst/>
                <a:latin typeface="+mn-lt"/>
              </a:rPr>
              <a:t>Waste sector:</a:t>
            </a:r>
            <a:r>
              <a:rPr lang="en-GB" sz="1600" b="0" i="0" dirty="0">
                <a:solidFill>
                  <a:srgbClr val="C00000"/>
                </a:solidFill>
                <a:effectLst/>
                <a:latin typeface="+mn-lt"/>
              </a:rPr>
              <a:t> </a:t>
            </a:r>
            <a:r>
              <a:rPr lang="en-GB" sz="1600" b="0" i="0" dirty="0">
                <a:solidFill>
                  <a:schemeClr val="tx1"/>
                </a:solidFill>
                <a:effectLst/>
                <a:latin typeface="+mn-lt"/>
              </a:rPr>
              <a:t>The landfill capacity is limited, with its one remaining landfill site reaching the end of its lifespan within the next five years. This necessitates increased dumping and informal waste incineration – or the need to export waste at a high cost</a:t>
            </a:r>
          </a:p>
          <a:p>
            <a:pPr marL="285750" indent="-285750" algn="l">
              <a:buSzPct val="120000"/>
              <a:buFont typeface="Arial" panose="020B0604020202020204" pitchFamily="34" charset="0"/>
              <a:buChar char="•"/>
            </a:pPr>
            <a:endParaRPr lang="en-GB" sz="1600" dirty="0">
              <a:solidFill>
                <a:schemeClr val="tx1"/>
              </a:solidFill>
              <a:latin typeface="+mn-lt"/>
            </a:endParaRPr>
          </a:p>
          <a:p>
            <a:pPr marL="285750" indent="-285750" algn="l">
              <a:buSzPct val="120000"/>
              <a:buFont typeface="Arial" panose="020B0604020202020204" pitchFamily="34" charset="0"/>
              <a:buChar char="•"/>
            </a:pPr>
            <a:endParaRPr lang="en-GB" sz="16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b="1" i="0" dirty="0">
              <a:solidFill>
                <a:schemeClr val="tx1"/>
              </a:solidFill>
              <a:effectLst/>
              <a:latin typeface="+mn-lt"/>
            </a:endParaRPr>
          </a:p>
          <a:p>
            <a:pPr marL="0" lvl="0" indent="0" algn="l" rtl="0">
              <a:lnSpc>
                <a:spcPct val="90000"/>
              </a:lnSpc>
              <a:spcBef>
                <a:spcPts val="0"/>
              </a:spcBef>
              <a:spcAft>
                <a:spcPts val="0"/>
              </a:spcAft>
              <a:buClr>
                <a:schemeClr val="dk1"/>
              </a:buClr>
              <a:buSzPts val="2800"/>
              <a:buNone/>
            </a:pPr>
            <a:endParaRPr lang="en-GB" sz="1800" b="0" i="0" dirty="0">
              <a:solidFill>
                <a:srgbClr val="444444"/>
              </a:solidFill>
              <a:effectLst/>
              <a:latin typeface="+mn-lt"/>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1.4 </a:t>
            </a:r>
            <a:r>
              <a:rPr lang="en-GB" dirty="0">
                <a:solidFill>
                  <a:srgbClr val="C00000"/>
                </a:solidFill>
              </a:rPr>
              <a:t> Case study: Infrastructure challenges in a small-island context</a:t>
            </a:r>
            <a:endParaRPr sz="2800" dirty="0">
              <a:solidFill>
                <a:srgbClr val="C00000"/>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30</a:t>
            </a:fld>
            <a:endParaRPr lang="sv-SE" sz="1000" b="1" dirty="0">
              <a:solidFill>
                <a:schemeClr val="bg1"/>
              </a:solidFill>
            </a:endParaRPr>
          </a:p>
        </p:txBody>
      </p:sp>
      <p:sp>
        <p:nvSpPr>
          <p:cNvPr id="5" name="Rectangle 2">
            <a:extLst>
              <a:ext uri="{FF2B5EF4-FFF2-40B4-BE49-F238E27FC236}">
                <a16:creationId xmlns:a16="http://schemas.microsoft.com/office/drawing/2014/main" id="{527059AE-1C12-4852-91A8-13ADB1DD2659}"/>
              </a:ext>
            </a:extLst>
          </p:cNvPr>
          <p:cNvSpPr>
            <a:spLocks noChangeArrowheads="1"/>
          </p:cNvSpPr>
          <p:nvPr/>
        </p:nvSpPr>
        <p:spPr bwMode="auto">
          <a:xfrm>
            <a:off x="0"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000" b="0" i="0" u="none" strike="noStrike" cap="none" normalizeH="0" baseline="0" dirty="0">
                <a:ln>
                  <a:noFill/>
                </a:ln>
                <a:solidFill>
                  <a:srgbClr val="1C1C1C"/>
                </a:solidFill>
                <a:effectLst/>
                <a:latin typeface="Inter"/>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5507418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1.4 </a:t>
            </a:r>
            <a:r>
              <a:rPr lang="en-GB" dirty="0">
                <a:solidFill>
                  <a:srgbClr val="C00000"/>
                </a:solidFill>
              </a:rPr>
              <a:t> Case study: Infrastructure challenges in a small-island context</a:t>
            </a:r>
            <a:endParaRPr sz="2800" dirty="0">
              <a:solidFill>
                <a:srgbClr val="C00000"/>
              </a:solidFill>
            </a:endParaRPr>
          </a:p>
        </p:txBody>
      </p:sp>
      <p:sp>
        <p:nvSpPr>
          <p:cNvPr id="168" name="Google Shape;168;p13"/>
          <p:cNvSpPr txBox="1">
            <a:spLocks noGrp="1"/>
          </p:cNvSpPr>
          <p:nvPr>
            <p:ph type="body" idx="4294967295"/>
          </p:nvPr>
        </p:nvSpPr>
        <p:spPr>
          <a:xfrm>
            <a:off x="838199" y="1231900"/>
            <a:ext cx="10016614" cy="45025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Designing sustainable infrastructure to inform a national vision for prosperity</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a:buSzPct val="120000"/>
            </a:pPr>
            <a:endParaRPr lang="en-GB" sz="1600" dirty="0">
              <a:solidFill>
                <a:schemeClr val="tx1"/>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31</a:t>
            </a:fld>
            <a:endParaRPr lang="sv-SE" sz="1000" b="1" dirty="0">
              <a:solidFill>
                <a:schemeClr val="bg1"/>
              </a:solidFill>
            </a:endParaRPr>
          </a:p>
        </p:txBody>
      </p:sp>
      <p:pic>
        <p:nvPicPr>
          <p:cNvPr id="4" name="Picture 3">
            <a:extLst>
              <a:ext uri="{FF2B5EF4-FFF2-40B4-BE49-F238E27FC236}">
                <a16:creationId xmlns:a16="http://schemas.microsoft.com/office/drawing/2014/main" id="{5E1E9EA6-FD5F-4ADA-A69D-88F1AFB63A81}"/>
              </a:ext>
            </a:extLst>
          </p:cNvPr>
          <p:cNvPicPr>
            <a:picLocks noChangeAspect="1"/>
          </p:cNvPicPr>
          <p:nvPr/>
        </p:nvPicPr>
        <p:blipFill>
          <a:blip r:embed="rId3"/>
          <a:stretch>
            <a:fillRect/>
          </a:stretch>
        </p:blipFill>
        <p:spPr>
          <a:xfrm>
            <a:off x="7055248" y="2036803"/>
            <a:ext cx="3799565" cy="2014030"/>
          </a:xfrm>
          <a:prstGeom prst="rect">
            <a:avLst/>
          </a:prstGeom>
        </p:spPr>
      </p:pic>
      <p:pic>
        <p:nvPicPr>
          <p:cNvPr id="7" name="Picture 6">
            <a:extLst>
              <a:ext uri="{FF2B5EF4-FFF2-40B4-BE49-F238E27FC236}">
                <a16:creationId xmlns:a16="http://schemas.microsoft.com/office/drawing/2014/main" id="{F162D0AE-7A67-4C35-8ED6-97209BD869E1}"/>
              </a:ext>
            </a:extLst>
          </p:cNvPr>
          <p:cNvPicPr>
            <a:picLocks noChangeAspect="1"/>
          </p:cNvPicPr>
          <p:nvPr/>
        </p:nvPicPr>
        <p:blipFill>
          <a:blip r:embed="rId4"/>
          <a:stretch>
            <a:fillRect/>
          </a:stretch>
        </p:blipFill>
        <p:spPr>
          <a:xfrm>
            <a:off x="7055247" y="4011505"/>
            <a:ext cx="3799565" cy="2180900"/>
          </a:xfrm>
          <a:prstGeom prst="rect">
            <a:avLst/>
          </a:prstGeom>
        </p:spPr>
      </p:pic>
      <p:sp>
        <p:nvSpPr>
          <p:cNvPr id="2" name="TextBox 1">
            <a:extLst>
              <a:ext uri="{FF2B5EF4-FFF2-40B4-BE49-F238E27FC236}">
                <a16:creationId xmlns:a16="http://schemas.microsoft.com/office/drawing/2014/main" id="{829684EC-DD16-44E4-8B09-66BFEE5447AE}"/>
              </a:ext>
            </a:extLst>
          </p:cNvPr>
          <p:cNvSpPr txBox="1"/>
          <p:nvPr/>
        </p:nvSpPr>
        <p:spPr>
          <a:xfrm>
            <a:off x="838200" y="1940663"/>
            <a:ext cx="5674736" cy="4524315"/>
          </a:xfrm>
          <a:prstGeom prst="rect">
            <a:avLst/>
          </a:prstGeom>
          <a:noFill/>
        </p:spPr>
        <p:txBody>
          <a:bodyPr wrap="square" rtlCol="0">
            <a:spAutoFit/>
          </a:bodyPr>
          <a:lstStyle/>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600" b="1" i="0" u="none" strike="noStrike" cap="none" normalizeH="0" baseline="0" dirty="0">
                <a:ln>
                  <a:noFill/>
                </a:ln>
                <a:solidFill>
                  <a:srgbClr val="C00000"/>
                </a:solidFill>
                <a:effectLst/>
                <a:latin typeface="Arial" panose="020B0604020202020204" pitchFamily="34" charset="0"/>
              </a:rPr>
              <a:t>Energy Sector</a:t>
            </a:r>
            <a:r>
              <a:rPr lang="en-US" altLang="en-US" sz="1600" dirty="0">
                <a:solidFill>
                  <a:srgbClr val="C00000"/>
                </a:solidFill>
                <a:latin typeface="Arial" panose="020B0604020202020204" pitchFamily="34" charset="0"/>
              </a:rPr>
              <a:t>:</a:t>
            </a:r>
            <a:r>
              <a:rPr kumimoji="0" lang="en-US" altLang="en-US" sz="1600" b="0" i="0" u="none" strike="noStrike" cap="none" normalizeH="0" baseline="0" dirty="0">
                <a:ln>
                  <a:noFill/>
                </a:ln>
                <a:solidFill>
                  <a:srgbClr val="C00000"/>
                </a:solidFill>
                <a:effectLst/>
                <a:latin typeface="Arial" panose="020B0604020202020204" pitchFamily="34" charset="0"/>
              </a:rPr>
              <a:t> </a:t>
            </a:r>
            <a:r>
              <a:rPr kumimoji="0" lang="en-US" altLang="en-US" sz="1600" b="0" i="0" u="none" strike="noStrike" cap="none" normalizeH="0" baseline="0" dirty="0">
                <a:ln>
                  <a:noFill/>
                </a:ln>
                <a:solidFill>
                  <a:schemeClr val="tx1"/>
                </a:solidFill>
                <a:effectLst/>
                <a:latin typeface="Arial" panose="020B0604020202020204" pitchFamily="34" charset="0"/>
              </a:rPr>
              <a:t>Expand </a:t>
            </a:r>
            <a:r>
              <a:rPr kumimoji="0" lang="en-US" altLang="en-US" sz="1600" b="1" i="0" u="none" strike="noStrike" cap="none" normalizeH="0" baseline="0" dirty="0">
                <a:ln>
                  <a:noFill/>
                </a:ln>
                <a:solidFill>
                  <a:schemeClr val="tx1"/>
                </a:solidFill>
                <a:effectLst/>
                <a:latin typeface="Arial" panose="020B0604020202020204" pitchFamily="34" charset="0"/>
              </a:rPr>
              <a:t>renewable energy sources</a:t>
            </a:r>
            <a:r>
              <a:rPr kumimoji="0" lang="en-US" altLang="en-US" sz="1600" b="0" i="0" u="none" strike="noStrike" cap="none" normalizeH="0" baseline="0" dirty="0">
                <a:ln>
                  <a:noFill/>
                </a:ln>
                <a:solidFill>
                  <a:schemeClr val="tx1"/>
                </a:solidFill>
                <a:effectLst/>
                <a:latin typeface="Arial" panose="020B0604020202020204" pitchFamily="34" charset="0"/>
              </a:rPr>
              <a:t> (solar, wind, geothermal) and enhance </a:t>
            </a:r>
            <a:r>
              <a:rPr kumimoji="0" lang="en-US" altLang="en-US" sz="1600" b="1" i="0" u="none" strike="noStrike" cap="none" normalizeH="0" baseline="0" dirty="0">
                <a:ln>
                  <a:noFill/>
                </a:ln>
                <a:solidFill>
                  <a:schemeClr val="tx1"/>
                </a:solidFill>
                <a:effectLst/>
                <a:latin typeface="Arial" panose="020B0604020202020204" pitchFamily="34" charset="0"/>
              </a:rPr>
              <a:t>efficiency in buildings and tourism facilities</a:t>
            </a:r>
            <a:r>
              <a:rPr kumimoji="0" lang="en-US" altLang="en-US" sz="1600" b="0" i="0" u="none" strike="noStrike" cap="none" normalizeH="0" baseline="0" dirty="0">
                <a:ln>
                  <a:noFill/>
                </a:ln>
                <a:solidFill>
                  <a:schemeClr val="tx1"/>
                </a:solidFill>
                <a:effectLst/>
                <a:latin typeface="Arial" panose="020B0604020202020204" pitchFamily="34" charset="0"/>
              </a:rPr>
              <a:t> to lower costs and emissions</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600" b="1" i="0" u="none" strike="noStrike" cap="none" normalizeH="0" baseline="0" dirty="0">
                <a:ln>
                  <a:noFill/>
                </a:ln>
                <a:solidFill>
                  <a:srgbClr val="C00000"/>
                </a:solidFill>
                <a:effectLst/>
                <a:latin typeface="Arial" panose="020B0604020202020204" pitchFamily="34" charset="0"/>
              </a:rPr>
              <a:t>Water Sector</a:t>
            </a:r>
            <a:r>
              <a:rPr lang="en-US" altLang="en-US" sz="1600" dirty="0">
                <a:solidFill>
                  <a:srgbClr val="C00000"/>
                </a:solidFill>
                <a:latin typeface="Arial" panose="020B0604020202020204" pitchFamily="34" charset="0"/>
              </a:rPr>
              <a:t>:</a:t>
            </a:r>
            <a:r>
              <a:rPr kumimoji="0" lang="en-US" altLang="en-US" sz="1600" b="0" i="0" u="none" strike="noStrike" cap="none" normalizeH="0" baseline="0" dirty="0">
                <a:ln>
                  <a:noFill/>
                </a:ln>
                <a:solidFill>
                  <a:srgbClr val="C00000"/>
                </a:solidFill>
                <a:effectLst/>
                <a:latin typeface="Arial" panose="020B0604020202020204" pitchFamily="34" charset="0"/>
              </a:rPr>
              <a:t> </a:t>
            </a:r>
            <a:r>
              <a:rPr kumimoji="0" lang="en-US" altLang="en-US" sz="1600" b="0" i="0" u="none" strike="noStrike" cap="none" normalizeH="0" baseline="0" dirty="0">
                <a:ln>
                  <a:noFill/>
                </a:ln>
                <a:solidFill>
                  <a:schemeClr val="tx1"/>
                </a:solidFill>
                <a:effectLst/>
                <a:latin typeface="Arial" panose="020B0604020202020204" pitchFamily="34" charset="0"/>
              </a:rPr>
              <a:t>Develop a </a:t>
            </a:r>
            <a:r>
              <a:rPr kumimoji="0" lang="en-US" altLang="en-US" sz="1600" b="1" i="0" u="none" strike="noStrike" cap="none" normalizeH="0" baseline="0" dirty="0">
                <a:ln>
                  <a:noFill/>
                </a:ln>
                <a:solidFill>
                  <a:schemeClr val="tx1"/>
                </a:solidFill>
                <a:effectLst/>
                <a:latin typeface="Arial" panose="020B0604020202020204" pitchFamily="34" charset="0"/>
              </a:rPr>
              <a:t>reliable water supply system</a:t>
            </a:r>
            <a:r>
              <a:rPr kumimoji="0" lang="en-US" altLang="en-US" sz="1600" b="0" i="0" u="none" strike="noStrike" cap="none" normalizeH="0" baseline="0" dirty="0">
                <a:ln>
                  <a:noFill/>
                </a:ln>
                <a:solidFill>
                  <a:schemeClr val="tx1"/>
                </a:solidFill>
                <a:effectLst/>
                <a:latin typeface="Arial" panose="020B0604020202020204" pitchFamily="34" charset="0"/>
              </a:rPr>
              <a:t>, improve </a:t>
            </a:r>
            <a:r>
              <a:rPr kumimoji="0" lang="en-US" altLang="en-US" sz="1600" b="1" i="0" u="none" strike="noStrike" cap="none" normalizeH="0" baseline="0" dirty="0">
                <a:ln>
                  <a:noFill/>
                </a:ln>
                <a:solidFill>
                  <a:schemeClr val="tx1"/>
                </a:solidFill>
                <a:effectLst/>
                <a:latin typeface="Arial" panose="020B0604020202020204" pitchFamily="34" charset="0"/>
              </a:rPr>
              <a:t>treatment and storage</a:t>
            </a:r>
            <a:r>
              <a:rPr kumimoji="0" lang="en-US" altLang="en-US" sz="1600" b="0" i="0" u="none" strike="noStrike" cap="none" normalizeH="0" baseline="0" dirty="0">
                <a:ln>
                  <a:noFill/>
                </a:ln>
                <a:solidFill>
                  <a:schemeClr val="tx1"/>
                </a:solidFill>
                <a:effectLst/>
                <a:latin typeface="Arial" panose="020B0604020202020204" pitchFamily="34" charset="0"/>
              </a:rPr>
              <a:t>, and implement </a:t>
            </a:r>
            <a:r>
              <a:rPr kumimoji="0" lang="en-US" altLang="en-US" sz="1600" b="1" i="0" u="none" strike="noStrike" cap="none" normalizeH="0" baseline="0" dirty="0">
                <a:ln>
                  <a:noFill/>
                </a:ln>
                <a:solidFill>
                  <a:schemeClr val="tx1"/>
                </a:solidFill>
                <a:effectLst/>
                <a:latin typeface="Arial" panose="020B0604020202020204" pitchFamily="34" charset="0"/>
              </a:rPr>
              <a:t>efficiency measures</a:t>
            </a:r>
            <a:r>
              <a:rPr kumimoji="0" lang="en-US" altLang="en-US" sz="1600" b="0" i="0" u="none" strike="noStrike" cap="none" normalizeH="0" baseline="0" dirty="0">
                <a:ln>
                  <a:noFill/>
                </a:ln>
                <a:solidFill>
                  <a:schemeClr val="tx1"/>
                </a:solidFill>
                <a:effectLst/>
                <a:latin typeface="Arial" panose="020B0604020202020204" pitchFamily="34" charset="0"/>
              </a:rPr>
              <a:t> to support tourism and agriculture</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endParaRPr kumimoji="0" lang="en-US" altLang="en-US" sz="1600" b="0" i="0" u="none" strike="noStrike" cap="none" normalizeH="0" baseline="0" dirty="0">
              <a:ln>
                <a:noFill/>
              </a:ln>
              <a:solidFill>
                <a:srgbClr val="C00000"/>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600" b="1" i="0" u="none" strike="noStrike" cap="none" normalizeH="0" baseline="0" dirty="0">
                <a:ln>
                  <a:noFill/>
                </a:ln>
                <a:solidFill>
                  <a:srgbClr val="C00000"/>
                </a:solidFill>
                <a:effectLst/>
                <a:latin typeface="Arial" panose="020B0604020202020204" pitchFamily="34" charset="0"/>
              </a:rPr>
              <a:t>Wastewater Sector</a:t>
            </a:r>
            <a:r>
              <a:rPr lang="en-US" altLang="en-US" sz="1600" dirty="0">
                <a:solidFill>
                  <a:srgbClr val="C00000"/>
                </a:solidFill>
                <a:latin typeface="Arial" panose="020B0604020202020204" pitchFamily="34" charset="0"/>
              </a:rPr>
              <a:t>:</a:t>
            </a:r>
            <a:r>
              <a:rPr kumimoji="0" lang="en-US" altLang="en-US" sz="1600" b="0" i="0" u="none" strike="noStrike" cap="none" normalizeH="0" baseline="0" dirty="0">
                <a:ln>
                  <a:noFill/>
                </a:ln>
                <a:solidFill>
                  <a:srgbClr val="C00000"/>
                </a:solidFill>
                <a:effectLst/>
                <a:latin typeface="Arial" panose="020B0604020202020204" pitchFamily="34" charset="0"/>
              </a:rPr>
              <a:t> </a:t>
            </a:r>
            <a:r>
              <a:rPr kumimoji="0" lang="en-US" altLang="en-US" sz="1600" b="0" i="0" u="none" strike="noStrike" cap="none" normalizeH="0" baseline="0" dirty="0">
                <a:ln>
                  <a:noFill/>
                </a:ln>
                <a:solidFill>
                  <a:schemeClr val="tx1"/>
                </a:solidFill>
                <a:effectLst/>
                <a:latin typeface="Arial" panose="020B0604020202020204" pitchFamily="34" charset="0"/>
              </a:rPr>
              <a:t>Ensure </a:t>
            </a:r>
            <a:r>
              <a:rPr kumimoji="0" lang="en-US" altLang="en-US" sz="1600" b="1" i="0" u="none" strike="noStrike" cap="none" normalizeH="0" baseline="0" dirty="0">
                <a:ln>
                  <a:noFill/>
                </a:ln>
                <a:solidFill>
                  <a:schemeClr val="tx1"/>
                </a:solidFill>
                <a:effectLst/>
                <a:latin typeface="Arial" panose="020B0604020202020204" pitchFamily="34" charset="0"/>
              </a:rPr>
              <a:t>safe wastewater collection and treatment</a:t>
            </a:r>
            <a:r>
              <a:rPr kumimoji="0" lang="en-US" altLang="en-US" sz="1600" b="0" i="0" u="none" strike="noStrike" cap="none" normalizeH="0" baseline="0" dirty="0">
                <a:ln>
                  <a:noFill/>
                </a:ln>
                <a:solidFill>
                  <a:schemeClr val="tx1"/>
                </a:solidFill>
                <a:effectLst/>
                <a:latin typeface="Arial" panose="020B0604020202020204" pitchFamily="34" charset="0"/>
              </a:rPr>
              <a:t>, protect </a:t>
            </a:r>
            <a:r>
              <a:rPr kumimoji="0" lang="en-US" altLang="en-US" sz="1600" b="1" i="0" u="none" strike="noStrike" cap="none" normalizeH="0" baseline="0" dirty="0">
                <a:ln>
                  <a:noFill/>
                </a:ln>
                <a:solidFill>
                  <a:schemeClr val="tx1"/>
                </a:solidFill>
                <a:effectLst/>
                <a:latin typeface="Arial" panose="020B0604020202020204" pitchFamily="34" charset="0"/>
              </a:rPr>
              <a:t>terrestrial and marine ecosystems</a:t>
            </a:r>
            <a:r>
              <a:rPr kumimoji="0" lang="en-US" altLang="en-US" sz="1600" b="0" i="0" u="none" strike="noStrike" cap="none" normalizeH="0" baseline="0" dirty="0">
                <a:ln>
                  <a:noFill/>
                </a:ln>
                <a:solidFill>
                  <a:schemeClr val="tx1"/>
                </a:solidFill>
                <a:effectLst/>
                <a:latin typeface="Arial" panose="020B0604020202020204" pitchFamily="34" charset="0"/>
              </a:rPr>
              <a:t>, and create </a:t>
            </a:r>
            <a:r>
              <a:rPr kumimoji="0" lang="en-US" altLang="en-US" sz="1600" b="1" i="0" u="none" strike="noStrike" cap="none" normalizeH="0" baseline="0" dirty="0">
                <a:ln>
                  <a:noFill/>
                </a:ln>
                <a:solidFill>
                  <a:schemeClr val="tx1"/>
                </a:solidFill>
                <a:effectLst/>
                <a:latin typeface="Arial" panose="020B0604020202020204" pitchFamily="34" charset="0"/>
              </a:rPr>
              <a:t>economic opportunities in tourism</a:t>
            </a:r>
            <a:endParaRPr lang="en-US" altLang="en-US" sz="1600" dirty="0">
              <a:solidFill>
                <a:schemeClr val="tx1"/>
              </a:solidFill>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600" b="1" i="0" u="none" strike="noStrike" cap="none" normalizeH="0" baseline="0" dirty="0">
                <a:ln>
                  <a:noFill/>
                </a:ln>
                <a:solidFill>
                  <a:srgbClr val="C00000"/>
                </a:solidFill>
                <a:effectLst/>
                <a:latin typeface="Arial" panose="020B0604020202020204" pitchFamily="34" charset="0"/>
              </a:rPr>
              <a:t>Waste Sector</a:t>
            </a:r>
            <a:r>
              <a:rPr lang="en-US" altLang="en-US" sz="1600" dirty="0">
                <a:solidFill>
                  <a:srgbClr val="C00000"/>
                </a:solidFill>
                <a:latin typeface="Arial" panose="020B0604020202020204" pitchFamily="34" charset="0"/>
              </a:rPr>
              <a:t>: </a:t>
            </a:r>
            <a:r>
              <a:rPr kumimoji="0" lang="en-US" altLang="en-US" sz="1600" b="0" i="0" u="none" strike="noStrike" cap="none" normalizeH="0" baseline="0" dirty="0">
                <a:ln>
                  <a:noFill/>
                </a:ln>
                <a:solidFill>
                  <a:schemeClr val="tx1"/>
                </a:solidFill>
                <a:effectLst/>
                <a:latin typeface="Arial" panose="020B0604020202020204" pitchFamily="34" charset="0"/>
              </a:rPr>
              <a:t>Promote </a:t>
            </a:r>
            <a:r>
              <a:rPr kumimoji="0" lang="en-US" altLang="en-US" sz="1600" b="1" i="0" u="none" strike="noStrike" cap="none" normalizeH="0" baseline="0" dirty="0">
                <a:ln>
                  <a:noFill/>
                </a:ln>
                <a:solidFill>
                  <a:schemeClr val="tx1"/>
                </a:solidFill>
                <a:effectLst/>
                <a:latin typeface="Arial" panose="020B0604020202020204" pitchFamily="34" charset="0"/>
              </a:rPr>
              <a:t>sustainable waste management</a:t>
            </a:r>
            <a:r>
              <a:rPr kumimoji="0" lang="en-US" altLang="en-US" sz="1600" b="0" i="0" u="none" strike="noStrike" cap="none" normalizeH="0" baseline="0" dirty="0">
                <a:ln>
                  <a:noFill/>
                </a:ln>
                <a:solidFill>
                  <a:schemeClr val="tx1"/>
                </a:solidFill>
                <a:effectLst/>
                <a:latin typeface="Arial" panose="020B0604020202020204" pitchFamily="34" charset="0"/>
              </a:rPr>
              <a:t>, expand </a:t>
            </a:r>
            <a:r>
              <a:rPr kumimoji="0" lang="en-US" altLang="en-US" sz="1600" b="1" i="0" u="none" strike="noStrike" cap="none" normalizeH="0" baseline="0" dirty="0">
                <a:ln>
                  <a:noFill/>
                </a:ln>
                <a:solidFill>
                  <a:schemeClr val="tx1"/>
                </a:solidFill>
                <a:effectLst/>
                <a:latin typeface="Arial" panose="020B0604020202020204" pitchFamily="34" charset="0"/>
              </a:rPr>
              <a:t>recycling and composting</a:t>
            </a:r>
            <a:r>
              <a:rPr kumimoji="0" lang="en-US" altLang="en-US" sz="1600" b="0" i="0" u="none" strike="noStrike" cap="none" normalizeH="0" baseline="0" dirty="0">
                <a:ln>
                  <a:noFill/>
                </a:ln>
                <a:solidFill>
                  <a:schemeClr val="tx1"/>
                </a:solidFill>
                <a:effectLst/>
                <a:latin typeface="Arial" panose="020B0604020202020204" pitchFamily="34" charset="0"/>
              </a:rPr>
              <a:t>, and support a </a:t>
            </a:r>
            <a:r>
              <a:rPr kumimoji="0" lang="en-US" altLang="en-US" sz="1600" b="1" i="0" u="none" strike="noStrike" cap="none" normalizeH="0" baseline="0" dirty="0">
                <a:ln>
                  <a:noFill/>
                </a:ln>
                <a:solidFill>
                  <a:schemeClr val="tx1"/>
                </a:solidFill>
                <a:effectLst/>
                <a:latin typeface="Arial" panose="020B0604020202020204" pitchFamily="34" charset="0"/>
              </a:rPr>
              <a:t>circular economy</a:t>
            </a:r>
            <a:r>
              <a:rPr kumimoji="0" lang="en-US" altLang="en-US" sz="1600" b="0" i="0" u="none" strike="noStrike" cap="none" normalizeH="0" baseline="0" dirty="0">
                <a:ln>
                  <a:noFill/>
                </a:ln>
                <a:solidFill>
                  <a:schemeClr val="tx1"/>
                </a:solidFill>
                <a:effectLst/>
                <a:latin typeface="Arial" panose="020B0604020202020204" pitchFamily="34" charset="0"/>
              </a:rPr>
              <a:t> to preserve the environment</a:t>
            </a:r>
          </a:p>
          <a:p>
            <a:endParaRPr lang="en-GB" sz="1600" dirty="0"/>
          </a:p>
        </p:txBody>
      </p:sp>
      <p:sp>
        <p:nvSpPr>
          <p:cNvPr id="5" name="TextBox 4">
            <a:extLst>
              <a:ext uri="{FF2B5EF4-FFF2-40B4-BE49-F238E27FC236}">
                <a16:creationId xmlns:a16="http://schemas.microsoft.com/office/drawing/2014/main" id="{9348686D-1600-BA99-1C38-52A84523C3BC}"/>
              </a:ext>
            </a:extLst>
          </p:cNvPr>
          <p:cNvSpPr txBox="1"/>
          <p:nvPr/>
        </p:nvSpPr>
        <p:spPr>
          <a:xfrm>
            <a:off x="7055247" y="6192405"/>
            <a:ext cx="3799565" cy="246221"/>
          </a:xfrm>
          <a:prstGeom prst="rect">
            <a:avLst/>
          </a:prstGeom>
          <a:noFill/>
        </p:spPr>
        <p:txBody>
          <a:bodyPr wrap="square" rtlCol="0">
            <a:spAutoFit/>
          </a:bodyPr>
          <a:lstStyle/>
          <a:p>
            <a:r>
              <a:rPr lang="en-GB" sz="1000" i="1" dirty="0">
                <a:solidFill>
                  <a:srgbClr val="444444"/>
                </a:solidFill>
                <a:latin typeface="+mn-lt"/>
              </a:rPr>
              <a:t>Photos: </a:t>
            </a:r>
            <a:r>
              <a:rPr lang="en-GB" sz="1000" i="1" dirty="0" err="1">
                <a:solidFill>
                  <a:srgbClr val="444444"/>
                </a:solidFill>
                <a:latin typeface="+mn-lt"/>
              </a:rPr>
              <a:t>FFelix</a:t>
            </a:r>
            <a:r>
              <a:rPr lang="en-GB" sz="1000" i="1" dirty="0">
                <a:solidFill>
                  <a:srgbClr val="444444"/>
                </a:solidFill>
                <a:latin typeface="+mn-lt"/>
              </a:rPr>
              <a:t> (UNOPS); </a:t>
            </a:r>
            <a:r>
              <a:rPr lang="en-GB" sz="1000" i="1" dirty="0" err="1">
                <a:solidFill>
                  <a:srgbClr val="444444"/>
                </a:solidFill>
                <a:latin typeface="+mn-lt"/>
              </a:rPr>
              <a:t>Pexels</a:t>
            </a:r>
            <a:r>
              <a:rPr lang="en-GB" sz="1000" i="1" dirty="0">
                <a:solidFill>
                  <a:srgbClr val="444444"/>
                </a:solidFill>
                <a:latin typeface="+mn-lt"/>
              </a:rPr>
              <a:t>; </a:t>
            </a:r>
            <a:r>
              <a:rPr lang="en-GB" sz="1000" i="1" dirty="0" err="1">
                <a:solidFill>
                  <a:srgbClr val="444444"/>
                </a:solidFill>
                <a:latin typeface="+mn-lt"/>
              </a:rPr>
              <a:t>Unsplash</a:t>
            </a:r>
            <a:r>
              <a:rPr lang="en-GB" sz="1000" i="1" dirty="0">
                <a:solidFill>
                  <a:srgbClr val="444444"/>
                </a:solidFill>
                <a:latin typeface="+mn-lt"/>
              </a:rPr>
              <a:t> </a:t>
            </a:r>
            <a:endParaRPr lang="en-US" sz="1000" i="1" dirty="0">
              <a:solidFill>
                <a:srgbClr val="444444"/>
              </a:solidFill>
              <a:latin typeface="+mn-lt"/>
            </a:endParaRPr>
          </a:p>
        </p:txBody>
      </p:sp>
    </p:spTree>
    <p:extLst>
      <p:ext uri="{BB962C8B-B14F-4D97-AF65-F5344CB8AC3E}">
        <p14:creationId xmlns:p14="http://schemas.microsoft.com/office/powerpoint/2010/main" val="26101057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1.4 </a:t>
            </a:r>
            <a:r>
              <a:rPr lang="en-GB" dirty="0">
                <a:solidFill>
                  <a:srgbClr val="C00000"/>
                </a:solidFill>
              </a:rPr>
              <a:t> Case study: Infrastructure challenges in a small-island context</a:t>
            </a:r>
            <a:endParaRPr sz="2800" dirty="0">
              <a:solidFill>
                <a:srgbClr val="C00000"/>
              </a:solidFill>
            </a:endParaRPr>
          </a:p>
        </p:txBody>
      </p:sp>
      <p:sp>
        <p:nvSpPr>
          <p:cNvPr id="168" name="Google Shape;168;p13"/>
          <p:cNvSpPr txBox="1">
            <a:spLocks noGrp="1"/>
          </p:cNvSpPr>
          <p:nvPr>
            <p:ph type="body" idx="4294967295"/>
          </p:nvPr>
        </p:nvSpPr>
        <p:spPr>
          <a:xfrm>
            <a:off x="838200" y="1231900"/>
            <a:ext cx="10085439"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How the small island case study was implemented</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32</a:t>
            </a:fld>
            <a:endParaRPr lang="sv-SE" sz="1000" b="1" dirty="0">
              <a:solidFill>
                <a:schemeClr val="bg1"/>
              </a:solidFill>
            </a:endParaRPr>
          </a:p>
        </p:txBody>
      </p:sp>
      <p:pic>
        <p:nvPicPr>
          <p:cNvPr id="4" name="Picture 3">
            <a:extLst>
              <a:ext uri="{FF2B5EF4-FFF2-40B4-BE49-F238E27FC236}">
                <a16:creationId xmlns:a16="http://schemas.microsoft.com/office/drawing/2014/main" id="{D9D89FBA-3C33-4199-95A3-DBE76F829A41}"/>
              </a:ext>
            </a:extLst>
          </p:cNvPr>
          <p:cNvPicPr>
            <a:picLocks noChangeAspect="1"/>
          </p:cNvPicPr>
          <p:nvPr/>
        </p:nvPicPr>
        <p:blipFill>
          <a:blip r:embed="rId3"/>
          <a:stretch>
            <a:fillRect/>
          </a:stretch>
        </p:blipFill>
        <p:spPr>
          <a:xfrm>
            <a:off x="5777706" y="1808204"/>
            <a:ext cx="5027946" cy="4293866"/>
          </a:xfrm>
          <a:prstGeom prst="rect">
            <a:avLst/>
          </a:prstGeom>
        </p:spPr>
      </p:pic>
      <p:sp>
        <p:nvSpPr>
          <p:cNvPr id="5" name="TextBox 4">
            <a:extLst>
              <a:ext uri="{FF2B5EF4-FFF2-40B4-BE49-F238E27FC236}">
                <a16:creationId xmlns:a16="http://schemas.microsoft.com/office/drawing/2014/main" id="{02F50146-DC97-47DC-81DD-9BC88930F7F3}"/>
              </a:ext>
            </a:extLst>
          </p:cNvPr>
          <p:cNvSpPr txBox="1"/>
          <p:nvPr/>
        </p:nvSpPr>
        <p:spPr>
          <a:xfrm>
            <a:off x="917276" y="2054808"/>
            <a:ext cx="4481052" cy="4047262"/>
          </a:xfrm>
          <a:prstGeom prst="rect">
            <a:avLst/>
          </a:prstGeom>
          <a:noFill/>
        </p:spPr>
        <p:txBody>
          <a:bodyPr wrap="square" rtlCol="0">
            <a:spAutoFit/>
          </a:bodyPr>
          <a:lstStyle/>
          <a:p>
            <a:pPr marL="0" lvl="0" indent="0" algn="l" rtl="0">
              <a:lnSpc>
                <a:spcPct val="90000"/>
              </a:lnSpc>
              <a:spcBef>
                <a:spcPts val="0"/>
              </a:spcBef>
              <a:spcAft>
                <a:spcPts val="0"/>
              </a:spcAft>
              <a:buClr>
                <a:schemeClr val="dk1"/>
              </a:buClr>
              <a:buSzPts val="2800"/>
              <a:buNone/>
            </a:pPr>
            <a:r>
              <a:rPr lang="en-GB" sz="1800" dirty="0">
                <a:solidFill>
                  <a:schemeClr val="tx1"/>
                </a:solidFill>
                <a:latin typeface="+mn-lt"/>
              </a:rPr>
              <a:t>P</a:t>
            </a:r>
            <a:r>
              <a:rPr lang="en-GB" sz="1800" b="0" i="0" dirty="0">
                <a:solidFill>
                  <a:schemeClr val="tx1"/>
                </a:solidFill>
                <a:effectLst/>
                <a:latin typeface="+mn-lt"/>
              </a:rPr>
              <a:t>articipatory national infrastructure assessment:</a:t>
            </a:r>
          </a:p>
          <a:p>
            <a:pPr marL="0" lvl="0" indent="0" algn="l" rtl="0">
              <a:lnSpc>
                <a:spcPct val="90000"/>
              </a:lnSpc>
              <a:spcBef>
                <a:spcPts val="0"/>
              </a:spcBef>
              <a:spcAft>
                <a:spcPts val="0"/>
              </a:spcAft>
              <a:buClr>
                <a:schemeClr val="dk1"/>
              </a:buClr>
              <a:buSzPts val="2800"/>
              <a:buNone/>
            </a:pPr>
            <a:endParaRPr lang="en-GB" sz="1800" b="1" i="0" dirty="0">
              <a:solidFill>
                <a:schemeClr val="tx1"/>
              </a:solidFill>
              <a:effectLst/>
              <a:latin typeface="Open Sans" panose="020B0606030504020204" pitchFamily="34" charset="0"/>
            </a:endParaRPr>
          </a:p>
          <a:p>
            <a:pPr marL="342900" lvl="0" indent="-342900" algn="l" rtl="0">
              <a:lnSpc>
                <a:spcPct val="90000"/>
              </a:lnSpc>
              <a:spcBef>
                <a:spcPts val="0"/>
              </a:spcBef>
              <a:spcAft>
                <a:spcPts val="0"/>
              </a:spcAft>
              <a:buClr>
                <a:schemeClr val="dk1"/>
              </a:buClr>
              <a:buSzPct val="100000"/>
              <a:buAutoNum type="arabicPeriod"/>
            </a:pPr>
            <a:r>
              <a:rPr lang="en-GB" sz="1800" dirty="0">
                <a:solidFill>
                  <a:schemeClr val="tx1"/>
                </a:solidFill>
                <a:latin typeface="+mn-lt"/>
              </a:rPr>
              <a:t>I</a:t>
            </a:r>
            <a:r>
              <a:rPr lang="en-GB" sz="1800" b="0" i="0" dirty="0">
                <a:solidFill>
                  <a:schemeClr val="tx1"/>
                </a:solidFill>
                <a:effectLst/>
                <a:latin typeface="+mn-lt"/>
              </a:rPr>
              <a:t>dentification and quantification of </a:t>
            </a:r>
            <a:r>
              <a:rPr lang="en-GB" sz="1800" b="1" i="0" dirty="0">
                <a:solidFill>
                  <a:schemeClr val="tx1"/>
                </a:solidFill>
                <a:effectLst/>
                <a:latin typeface="+mn-lt"/>
              </a:rPr>
              <a:t>drivers</a:t>
            </a:r>
            <a:r>
              <a:rPr lang="en-GB" sz="1800" b="0" i="0" dirty="0">
                <a:solidFill>
                  <a:schemeClr val="tx1"/>
                </a:solidFill>
                <a:effectLst/>
                <a:latin typeface="+mn-lt"/>
              </a:rPr>
              <a:t> of future infrastructure needs</a:t>
            </a:r>
          </a:p>
          <a:p>
            <a:pPr marL="342900" lvl="0" indent="-342900" algn="l" rtl="0">
              <a:lnSpc>
                <a:spcPct val="90000"/>
              </a:lnSpc>
              <a:spcBef>
                <a:spcPts val="0"/>
              </a:spcBef>
              <a:spcAft>
                <a:spcPts val="0"/>
              </a:spcAft>
              <a:buClr>
                <a:schemeClr val="dk1"/>
              </a:buClr>
              <a:buSzPct val="100000"/>
              <a:buAutoNum type="arabicPeriod"/>
            </a:pPr>
            <a:endParaRPr lang="en-GB" sz="1800" b="0" i="0" dirty="0">
              <a:solidFill>
                <a:schemeClr val="tx1"/>
              </a:solidFill>
              <a:effectLst/>
              <a:latin typeface="+mn-lt"/>
            </a:endParaRPr>
          </a:p>
          <a:p>
            <a:pPr marL="342900" lvl="0" indent="-342900" algn="l" rtl="0">
              <a:lnSpc>
                <a:spcPct val="90000"/>
              </a:lnSpc>
              <a:spcBef>
                <a:spcPts val="0"/>
              </a:spcBef>
              <a:spcAft>
                <a:spcPts val="0"/>
              </a:spcAft>
              <a:buClr>
                <a:schemeClr val="dk1"/>
              </a:buClr>
              <a:buSzPct val="100000"/>
              <a:buAutoNum type="arabicPeriod"/>
            </a:pPr>
            <a:r>
              <a:rPr lang="en-GB" sz="1800" dirty="0">
                <a:solidFill>
                  <a:schemeClr val="tx1"/>
                </a:solidFill>
                <a:latin typeface="+mn-lt"/>
              </a:rPr>
              <a:t>A</a:t>
            </a:r>
            <a:r>
              <a:rPr lang="en-GB" sz="1800" b="0" i="0" dirty="0">
                <a:solidFill>
                  <a:schemeClr val="tx1"/>
                </a:solidFill>
                <a:effectLst/>
                <a:latin typeface="+mn-lt"/>
              </a:rPr>
              <a:t>ggregation of </a:t>
            </a:r>
            <a:r>
              <a:rPr lang="en-GB" sz="1800" b="1" i="0" dirty="0">
                <a:solidFill>
                  <a:schemeClr val="tx1"/>
                </a:solidFill>
                <a:effectLst/>
                <a:latin typeface="+mn-lt"/>
              </a:rPr>
              <a:t>investment and policy options </a:t>
            </a:r>
            <a:r>
              <a:rPr lang="en-GB" sz="1800" b="0" i="0" dirty="0">
                <a:solidFill>
                  <a:schemeClr val="tx1"/>
                </a:solidFill>
                <a:effectLst/>
                <a:latin typeface="+mn-lt"/>
              </a:rPr>
              <a:t>to increase supply capacity or reduce demand</a:t>
            </a:r>
          </a:p>
          <a:p>
            <a:pPr marL="342900" lvl="0" indent="-342900" algn="l" rtl="0">
              <a:lnSpc>
                <a:spcPct val="90000"/>
              </a:lnSpc>
              <a:spcBef>
                <a:spcPts val="0"/>
              </a:spcBef>
              <a:spcAft>
                <a:spcPts val="0"/>
              </a:spcAft>
              <a:buClr>
                <a:schemeClr val="dk1"/>
              </a:buClr>
              <a:buSzPct val="100000"/>
              <a:buAutoNum type="arabicPeriod"/>
            </a:pPr>
            <a:endParaRPr lang="en-GB" sz="1800" b="0" i="0" dirty="0">
              <a:solidFill>
                <a:schemeClr val="tx1"/>
              </a:solidFill>
              <a:effectLst/>
              <a:latin typeface="+mn-lt"/>
            </a:endParaRPr>
          </a:p>
          <a:p>
            <a:pPr marL="342900" lvl="0" indent="-342900" algn="l" rtl="0">
              <a:lnSpc>
                <a:spcPct val="90000"/>
              </a:lnSpc>
              <a:spcBef>
                <a:spcPts val="0"/>
              </a:spcBef>
              <a:spcAft>
                <a:spcPts val="0"/>
              </a:spcAft>
              <a:buClr>
                <a:schemeClr val="dk1"/>
              </a:buClr>
              <a:buSzPct val="100000"/>
              <a:buAutoNum type="arabicPeriod"/>
            </a:pPr>
            <a:r>
              <a:rPr lang="en-GB" sz="1800" b="1" dirty="0">
                <a:solidFill>
                  <a:schemeClr val="tx1"/>
                </a:solidFill>
                <a:latin typeface="+mn-lt"/>
              </a:rPr>
              <a:t>T</a:t>
            </a:r>
            <a:r>
              <a:rPr lang="en-GB" sz="1800" b="1" i="0" dirty="0">
                <a:solidFill>
                  <a:schemeClr val="tx1"/>
                </a:solidFill>
                <a:effectLst/>
                <a:latin typeface="+mn-lt"/>
              </a:rPr>
              <a:t>argets </a:t>
            </a:r>
            <a:r>
              <a:rPr lang="en-GB" sz="1800" b="0" i="0" dirty="0">
                <a:solidFill>
                  <a:schemeClr val="tx1"/>
                </a:solidFill>
                <a:effectLst/>
                <a:latin typeface="+mn-lt"/>
              </a:rPr>
              <a:t>that define optimal performance achievement</a:t>
            </a:r>
          </a:p>
          <a:p>
            <a:pPr marL="342900" lvl="0" indent="-342900" algn="l" rtl="0">
              <a:lnSpc>
                <a:spcPct val="90000"/>
              </a:lnSpc>
              <a:spcBef>
                <a:spcPts val="0"/>
              </a:spcBef>
              <a:spcAft>
                <a:spcPts val="0"/>
              </a:spcAft>
              <a:buClr>
                <a:schemeClr val="dk1"/>
              </a:buClr>
              <a:buSzPct val="100000"/>
              <a:buAutoNum type="arabicPeriod"/>
            </a:pPr>
            <a:endParaRPr lang="en-GB" sz="1800" b="0" i="0" dirty="0">
              <a:solidFill>
                <a:schemeClr val="tx1"/>
              </a:solidFill>
              <a:effectLst/>
              <a:latin typeface="+mn-lt"/>
            </a:endParaRPr>
          </a:p>
          <a:p>
            <a:pPr marL="342900" lvl="0" indent="-342900" algn="l" rtl="0">
              <a:lnSpc>
                <a:spcPct val="90000"/>
              </a:lnSpc>
              <a:spcBef>
                <a:spcPts val="0"/>
              </a:spcBef>
              <a:spcAft>
                <a:spcPts val="0"/>
              </a:spcAft>
              <a:buClr>
                <a:schemeClr val="dk1"/>
              </a:buClr>
              <a:buSzPct val="100000"/>
              <a:buAutoNum type="arabicPeriod"/>
            </a:pPr>
            <a:r>
              <a:rPr lang="en-GB" sz="1800" b="1" dirty="0">
                <a:solidFill>
                  <a:schemeClr val="tx1"/>
                </a:solidFill>
                <a:latin typeface="+mn-lt"/>
              </a:rPr>
              <a:t>I</a:t>
            </a:r>
            <a:r>
              <a:rPr lang="en-GB" sz="1800" b="1" i="0" dirty="0">
                <a:solidFill>
                  <a:schemeClr val="tx1"/>
                </a:solidFill>
                <a:effectLst/>
                <a:latin typeface="+mn-lt"/>
              </a:rPr>
              <a:t>nterdependent modelling</a:t>
            </a:r>
            <a:r>
              <a:rPr lang="en-GB" sz="1800" b="0" i="0" dirty="0">
                <a:solidFill>
                  <a:schemeClr val="tx1"/>
                </a:solidFill>
                <a:effectLst/>
                <a:latin typeface="+mn-lt"/>
              </a:rPr>
              <a:t> that brings these components together</a:t>
            </a:r>
            <a:endParaRPr lang="en-GB" sz="2400" b="1" dirty="0">
              <a:solidFill>
                <a:schemeClr val="tx1"/>
              </a:solidFill>
              <a:latin typeface="+mn-lt"/>
            </a:endParaRPr>
          </a:p>
          <a:p>
            <a:endParaRPr lang="en-GB" dirty="0"/>
          </a:p>
        </p:txBody>
      </p:sp>
      <p:sp>
        <p:nvSpPr>
          <p:cNvPr id="14" name="TextBox 13">
            <a:extLst>
              <a:ext uri="{FF2B5EF4-FFF2-40B4-BE49-F238E27FC236}">
                <a16:creationId xmlns:a16="http://schemas.microsoft.com/office/drawing/2014/main" id="{25B60D9C-3092-4569-809A-A1CADFA0F4CA}"/>
              </a:ext>
            </a:extLst>
          </p:cNvPr>
          <p:cNvSpPr txBox="1"/>
          <p:nvPr/>
        </p:nvSpPr>
        <p:spPr>
          <a:xfrm>
            <a:off x="5702300" y="6092765"/>
            <a:ext cx="6096000" cy="400110"/>
          </a:xfrm>
          <a:prstGeom prst="rect">
            <a:avLst/>
          </a:prstGeom>
          <a:noFill/>
        </p:spPr>
        <p:txBody>
          <a:bodyPr wrap="square">
            <a:spAutoFit/>
          </a:bodyPr>
          <a:lstStyle/>
          <a:p>
            <a:r>
              <a:rPr lang="en-GB" sz="1000" i="1" dirty="0">
                <a:solidFill>
                  <a:srgbClr val="444444"/>
                </a:solidFill>
                <a:latin typeface="+mn-lt"/>
              </a:rPr>
              <a:t>Schematic overview of the components within the National Infrastructure Systems Model (NISMOD) (</a:t>
            </a:r>
            <a:r>
              <a:rPr lang="en-GB" sz="1000" i="1" dirty="0" err="1">
                <a:solidFill>
                  <a:srgbClr val="444444"/>
                </a:solidFill>
                <a:latin typeface="+mn-lt"/>
              </a:rPr>
              <a:t>Adshead</a:t>
            </a:r>
            <a:r>
              <a:rPr lang="en-GB" sz="1000" i="1" dirty="0">
                <a:solidFill>
                  <a:srgbClr val="444444"/>
                </a:solidFill>
                <a:latin typeface="+mn-lt"/>
              </a:rPr>
              <a:t> et al. 2020)</a:t>
            </a:r>
          </a:p>
        </p:txBody>
      </p:sp>
      <p:sp>
        <p:nvSpPr>
          <p:cNvPr id="10" name="TextBox 9">
            <a:extLst>
              <a:ext uri="{FF2B5EF4-FFF2-40B4-BE49-F238E27FC236}">
                <a16:creationId xmlns:a16="http://schemas.microsoft.com/office/drawing/2014/main" id="{45D130E2-7895-40BA-B172-97D237275D33}"/>
              </a:ext>
            </a:extLst>
          </p:cNvPr>
          <p:cNvSpPr txBox="1"/>
          <p:nvPr/>
        </p:nvSpPr>
        <p:spPr>
          <a:xfrm>
            <a:off x="774913" y="1766100"/>
            <a:ext cx="4765777" cy="4524315"/>
          </a:xfrm>
          <a:prstGeom prst="rect">
            <a:avLst/>
          </a:prstGeom>
          <a:solidFill>
            <a:schemeClr val="bg1"/>
          </a:solidFill>
        </p:spPr>
        <p:txBody>
          <a:bodyPr wrap="square" rtlCol="0">
            <a:spAutoFit/>
          </a:bodyPr>
          <a:lstStyle/>
          <a:p>
            <a:pPr marL="285750" lvl="0" indent="-285750" eaLnBrk="0" fontAlgn="base" hangingPunct="0">
              <a:spcBef>
                <a:spcPct val="0"/>
              </a:spcBef>
              <a:spcAft>
                <a:spcPct val="0"/>
              </a:spcAft>
              <a:buClrTx/>
              <a:buSzPct val="120000"/>
              <a:buFont typeface="Arial" panose="020B0604020202020204" pitchFamily="34" charset="0"/>
              <a:buChar char="•"/>
            </a:pPr>
            <a:r>
              <a:rPr lang="en-GB" altLang="en-US" sz="1600" b="1" dirty="0">
                <a:solidFill>
                  <a:schemeClr val="tx1"/>
                </a:solidFill>
                <a:latin typeface="+mn-lt"/>
              </a:rPr>
              <a:t>Centralized Infrastructure Planning </a:t>
            </a:r>
            <a:r>
              <a:rPr lang="en-GB" altLang="en-US" sz="1600" dirty="0">
                <a:solidFill>
                  <a:schemeClr val="tx1"/>
                </a:solidFill>
                <a:latin typeface="+mn-lt"/>
              </a:rPr>
              <a:t>- Led by the Department of Finance, NIPP promotes collaboration across sectors for integrated development</a:t>
            </a:r>
          </a:p>
          <a:p>
            <a:pPr marL="285750" lvl="0" indent="-285750" eaLnBrk="0" fontAlgn="base" hangingPunct="0">
              <a:spcBef>
                <a:spcPct val="0"/>
              </a:spcBef>
              <a:spcAft>
                <a:spcPct val="0"/>
              </a:spcAft>
              <a:buClrTx/>
              <a:buSzPct val="120000"/>
              <a:buFont typeface="Arial" panose="020B0604020202020204" pitchFamily="34" charset="0"/>
              <a:buChar char="•"/>
            </a:pPr>
            <a:endParaRPr lang="en-GB" altLang="en-US" sz="1600" dirty="0">
              <a:solidFill>
                <a:schemeClr val="tx1"/>
              </a:solidFill>
              <a:latin typeface="+mn-lt"/>
            </a:endParaRPr>
          </a:p>
          <a:p>
            <a:pPr marL="285750" lvl="0" indent="-285750" eaLnBrk="0" fontAlgn="base" hangingPunct="0">
              <a:spcBef>
                <a:spcPct val="0"/>
              </a:spcBef>
              <a:spcAft>
                <a:spcPct val="0"/>
              </a:spcAft>
              <a:buClrTx/>
              <a:buSzPct val="120000"/>
              <a:buFont typeface="Arial" panose="020B0604020202020204" pitchFamily="34" charset="0"/>
              <a:buChar char="•"/>
            </a:pPr>
            <a:r>
              <a:rPr lang="en-GB" altLang="en-US" sz="1600" b="1" dirty="0">
                <a:solidFill>
                  <a:schemeClr val="tx1"/>
                </a:solidFill>
                <a:latin typeface="+mn-lt"/>
              </a:rPr>
              <a:t>Strong Stakeholder Engagement </a:t>
            </a:r>
            <a:r>
              <a:rPr lang="en-GB" altLang="en-US" sz="1600" dirty="0">
                <a:solidFill>
                  <a:schemeClr val="tx1"/>
                </a:solidFill>
                <a:latin typeface="+mn-lt"/>
              </a:rPr>
              <a:t>- Involves government, research institutions, and the private sector to ensure data-driven national priorities</a:t>
            </a:r>
          </a:p>
          <a:p>
            <a:pPr marL="285750" lvl="0" indent="-285750" eaLnBrk="0" fontAlgn="base" hangingPunct="0">
              <a:spcBef>
                <a:spcPct val="0"/>
              </a:spcBef>
              <a:spcAft>
                <a:spcPct val="0"/>
              </a:spcAft>
              <a:buClrTx/>
              <a:buSzPct val="120000"/>
              <a:buFont typeface="Arial" panose="020B0604020202020204" pitchFamily="34" charset="0"/>
              <a:buChar char="•"/>
            </a:pPr>
            <a:endParaRPr lang="en-GB" altLang="en-US" sz="1600" dirty="0">
              <a:solidFill>
                <a:schemeClr val="tx1"/>
              </a:solidFill>
              <a:latin typeface="+mn-lt"/>
            </a:endParaRPr>
          </a:p>
          <a:p>
            <a:pPr marL="285750" lvl="0" indent="-285750" eaLnBrk="0" fontAlgn="base" hangingPunct="0">
              <a:spcBef>
                <a:spcPct val="0"/>
              </a:spcBef>
              <a:spcAft>
                <a:spcPct val="0"/>
              </a:spcAft>
              <a:buClrTx/>
              <a:buSzPct val="120000"/>
              <a:buFont typeface="Arial" panose="020B0604020202020204" pitchFamily="34" charset="0"/>
              <a:buChar char="•"/>
            </a:pPr>
            <a:r>
              <a:rPr lang="en-GB" altLang="en-US" sz="1600" b="1" dirty="0">
                <a:solidFill>
                  <a:schemeClr val="tx1"/>
                </a:solidFill>
                <a:latin typeface="+mn-lt"/>
              </a:rPr>
              <a:t>Improved Cost-Effectiveness &amp; Efficiency </a:t>
            </a:r>
            <a:r>
              <a:rPr lang="en-GB" altLang="en-US" sz="1600" dirty="0">
                <a:solidFill>
                  <a:schemeClr val="tx1"/>
                </a:solidFill>
                <a:latin typeface="+mn-lt"/>
              </a:rPr>
              <a:t>- The integrated approach enhances alignment with national and international goals while optimizing resources</a:t>
            </a:r>
          </a:p>
          <a:p>
            <a:pPr marL="285750" lvl="0" indent="-285750" eaLnBrk="0" fontAlgn="base" hangingPunct="0">
              <a:spcBef>
                <a:spcPct val="0"/>
              </a:spcBef>
              <a:spcAft>
                <a:spcPct val="0"/>
              </a:spcAft>
              <a:buClrTx/>
              <a:buSzPct val="120000"/>
              <a:buFont typeface="Arial" panose="020B0604020202020204" pitchFamily="34" charset="0"/>
              <a:buChar char="•"/>
            </a:pPr>
            <a:endParaRPr lang="en-GB" altLang="en-US" sz="1600" dirty="0">
              <a:solidFill>
                <a:schemeClr val="tx1"/>
              </a:solidFill>
              <a:latin typeface="+mn-lt"/>
            </a:endParaRPr>
          </a:p>
          <a:p>
            <a:pPr marL="285750" lvl="0" indent="-285750" eaLnBrk="0" fontAlgn="base" hangingPunct="0">
              <a:spcBef>
                <a:spcPct val="0"/>
              </a:spcBef>
              <a:spcAft>
                <a:spcPct val="0"/>
              </a:spcAft>
              <a:buClrTx/>
              <a:buSzPct val="120000"/>
              <a:buFont typeface="Arial" panose="020B0604020202020204" pitchFamily="34" charset="0"/>
              <a:buChar char="•"/>
            </a:pPr>
            <a:r>
              <a:rPr lang="en-GB" altLang="en-US" sz="1600" b="1" dirty="0">
                <a:solidFill>
                  <a:schemeClr val="tx1"/>
                </a:solidFill>
                <a:latin typeface="+mn-lt"/>
              </a:rPr>
              <a:t>Strategic Decision-Making </a:t>
            </a:r>
            <a:r>
              <a:rPr lang="en-GB" altLang="en-US" sz="1600" dirty="0">
                <a:solidFill>
                  <a:schemeClr val="tx1"/>
                </a:solidFill>
                <a:latin typeface="+mn-lt"/>
              </a:rPr>
              <a:t>- Evidence-based assessment tools empower policymakers to make informed investment and policy choices</a:t>
            </a:r>
            <a:endParaRPr lang="en-GB" dirty="0"/>
          </a:p>
        </p:txBody>
      </p:sp>
      <p:pic>
        <p:nvPicPr>
          <p:cNvPr id="13" name="Picture 12">
            <a:extLst>
              <a:ext uri="{FF2B5EF4-FFF2-40B4-BE49-F238E27FC236}">
                <a16:creationId xmlns:a16="http://schemas.microsoft.com/office/drawing/2014/main" id="{DC9C74FE-6C30-4D8F-A72B-0905DFAF5BD9}"/>
              </a:ext>
            </a:extLst>
          </p:cNvPr>
          <p:cNvPicPr>
            <a:picLocks noChangeAspect="1"/>
          </p:cNvPicPr>
          <p:nvPr/>
        </p:nvPicPr>
        <p:blipFill>
          <a:blip r:embed="rId4"/>
          <a:stretch>
            <a:fillRect/>
          </a:stretch>
        </p:blipFill>
        <p:spPr>
          <a:xfrm>
            <a:off x="5702299" y="1578257"/>
            <a:ext cx="5525311" cy="4523813"/>
          </a:xfrm>
          <a:prstGeom prst="rect">
            <a:avLst/>
          </a:prstGeom>
        </p:spPr>
      </p:pic>
      <p:sp>
        <p:nvSpPr>
          <p:cNvPr id="22" name="TextBox 21">
            <a:extLst>
              <a:ext uri="{FF2B5EF4-FFF2-40B4-BE49-F238E27FC236}">
                <a16:creationId xmlns:a16="http://schemas.microsoft.com/office/drawing/2014/main" id="{E39B9A5A-C926-4505-9DD7-15B03097356A}"/>
              </a:ext>
            </a:extLst>
          </p:cNvPr>
          <p:cNvSpPr txBox="1"/>
          <p:nvPr/>
        </p:nvSpPr>
        <p:spPr>
          <a:xfrm>
            <a:off x="5702300" y="6090360"/>
            <a:ext cx="6096000" cy="400110"/>
          </a:xfrm>
          <a:prstGeom prst="rect">
            <a:avLst/>
          </a:prstGeom>
          <a:noFill/>
        </p:spPr>
        <p:txBody>
          <a:bodyPr wrap="square">
            <a:spAutoFit/>
          </a:bodyPr>
          <a:lstStyle/>
          <a:p>
            <a:r>
              <a:rPr lang="en-GB" sz="1000" i="1" dirty="0">
                <a:solidFill>
                  <a:srgbClr val="444444"/>
                </a:solidFill>
                <a:latin typeface="+mn-lt"/>
              </a:rPr>
              <a:t>Role of the National Integrated Planning and Programme unit (NIPP) in coordinating efforts to ensure streamlined and efficient infrastructure development (</a:t>
            </a:r>
            <a:r>
              <a:rPr lang="en-GB" sz="1000" i="1" dirty="0" err="1">
                <a:solidFill>
                  <a:srgbClr val="444444"/>
                </a:solidFill>
                <a:latin typeface="+mn-lt"/>
              </a:rPr>
              <a:t>Adshead</a:t>
            </a:r>
            <a:r>
              <a:rPr lang="en-GB" sz="1000" i="1" dirty="0">
                <a:solidFill>
                  <a:srgbClr val="444444"/>
                </a:solidFill>
                <a:latin typeface="+mn-lt"/>
              </a:rPr>
              <a:t> et al. 2020)</a:t>
            </a:r>
          </a:p>
        </p:txBody>
      </p:sp>
    </p:spTree>
    <p:extLst>
      <p:ext uri="{BB962C8B-B14F-4D97-AF65-F5344CB8AC3E}">
        <p14:creationId xmlns:p14="http://schemas.microsoft.com/office/powerpoint/2010/main" val="1039741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4"/>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4"/>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5"/>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4" grpId="0"/>
      <p:bldP spid="14" grpId="1"/>
      <p:bldP spid="10" grpId="0" animBg="1"/>
      <p:bldP spid="2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1.4 </a:t>
            </a:r>
            <a:r>
              <a:rPr lang="en-GB" dirty="0">
                <a:solidFill>
                  <a:srgbClr val="C00000"/>
                </a:solidFill>
              </a:rPr>
              <a:t> Case study: Infrastructure challenges in a small-island context</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Summary</a:t>
            </a:r>
            <a:endParaRPr lang="en-GB" sz="20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20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2000" dirty="0">
              <a:solidFill>
                <a:schemeClr val="tx1"/>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rPr>
              <a:t>This lecture has highlighted the diversity of infrastructure challenges found in different country context</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rPr>
              <a:t>It has introduced a case study addressing infrastructure challenges and potential solutions in the small island country of Saint Lucia</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33</a:t>
            </a:fld>
            <a:endParaRPr lang="sv-SE" sz="1000" b="1" dirty="0">
              <a:solidFill>
                <a:schemeClr val="bg1"/>
              </a:solidFill>
            </a:endParaRPr>
          </a:p>
        </p:txBody>
      </p:sp>
    </p:spTree>
    <p:extLst>
      <p:ext uri="{BB962C8B-B14F-4D97-AF65-F5344CB8AC3E}">
        <p14:creationId xmlns:p14="http://schemas.microsoft.com/office/powerpoint/2010/main" val="31695699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1.4 </a:t>
            </a:r>
            <a:r>
              <a:rPr lang="en-GB" dirty="0">
                <a:solidFill>
                  <a:srgbClr val="C00000"/>
                </a:solidFill>
              </a:rPr>
              <a:t> Case study: Infrastructure challenges in a small-island context</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Bibliography</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algn="l"/>
            <a:r>
              <a:rPr lang="en-GB" sz="1800" b="0" i="0" dirty="0" err="1">
                <a:solidFill>
                  <a:schemeClr val="tx1"/>
                </a:solidFill>
                <a:effectLst/>
                <a:latin typeface="+mn-lt"/>
              </a:rPr>
              <a:t>Adshead</a:t>
            </a:r>
            <a:r>
              <a:rPr lang="en-GB" sz="1800" b="0" i="0" dirty="0">
                <a:solidFill>
                  <a:schemeClr val="tx1"/>
                </a:solidFill>
                <a:effectLst/>
                <a:latin typeface="+mn-lt"/>
              </a:rPr>
              <a:t>, D. 2018. “EVIDENCE-BASED INFRASTRUCTURE: CURACAO NATIONAL INFRASTRUCTURE SYSTEMS MODELLING TO SUPPORT SUSTAINABLE AND RESILIENT INFRASTRUCTURE DEVELOPMENT.” UNOPS.</a:t>
            </a:r>
          </a:p>
          <a:p>
            <a:pPr algn="l"/>
            <a:r>
              <a:rPr lang="en-GB" sz="1800" b="0" i="0" dirty="0" err="1">
                <a:solidFill>
                  <a:schemeClr val="tx1"/>
                </a:solidFill>
                <a:effectLst/>
                <a:latin typeface="+mn-lt"/>
              </a:rPr>
              <a:t>Adshead</a:t>
            </a:r>
            <a:r>
              <a:rPr lang="en-GB" sz="1800" b="0" i="0" dirty="0">
                <a:solidFill>
                  <a:schemeClr val="tx1"/>
                </a:solidFill>
                <a:effectLst/>
                <a:latin typeface="+mn-lt"/>
              </a:rPr>
              <a:t>, D., L. I. </a:t>
            </a:r>
            <a:r>
              <a:rPr lang="en-GB" sz="1800" b="0" i="0" dirty="0" err="1">
                <a:solidFill>
                  <a:schemeClr val="tx1"/>
                </a:solidFill>
                <a:effectLst/>
                <a:latin typeface="+mn-lt"/>
              </a:rPr>
              <a:t>Fuldauer</a:t>
            </a:r>
            <a:r>
              <a:rPr lang="en-GB" sz="1800" b="0" i="0" dirty="0">
                <a:solidFill>
                  <a:schemeClr val="tx1"/>
                </a:solidFill>
                <a:effectLst/>
                <a:latin typeface="+mn-lt"/>
              </a:rPr>
              <a:t>, S. Thacker, O. Roman, S. Vital, F. Felix, C. Roberts, et al. 2020. “Saint Lucia: National Infrastructure Assessment.” August. </a:t>
            </a:r>
            <a:r>
              <a:rPr lang="en-GB" sz="1800" b="0" i="0" u="none" strike="noStrike" dirty="0">
                <a:solidFill>
                  <a:schemeClr val="tx1"/>
                </a:solidFill>
                <a:effectLst/>
                <a:latin typeface="+mn-lt"/>
                <a:hlinkClick r:id="rId3">
                  <a:extLst>
                    <a:ext uri="{A12FA001-AC4F-418D-AE19-62706E023703}">
                      <ahyp:hlinkClr xmlns:ahyp="http://schemas.microsoft.com/office/drawing/2018/hyperlinkcolor" val="tx"/>
                    </a:ext>
                  </a:extLst>
                </a:hlinkClick>
              </a:rPr>
              <a:t>https://content.unops.org/publications/Saint-Lucia-National-Infrastructure-Assessment.pdf</a:t>
            </a:r>
            <a:r>
              <a:rPr lang="en-GB" sz="1800" b="0" i="0" dirty="0">
                <a:solidFill>
                  <a:schemeClr val="tx1"/>
                </a:solidFill>
                <a:effectLst/>
                <a:latin typeface="+mn-lt"/>
              </a:rPr>
              <a:t>.</a:t>
            </a:r>
          </a:p>
          <a:p>
            <a:pPr algn="l"/>
            <a:r>
              <a:rPr lang="en-GB" sz="1800" b="0" i="0" dirty="0" err="1">
                <a:solidFill>
                  <a:schemeClr val="tx1"/>
                </a:solidFill>
                <a:effectLst/>
                <a:latin typeface="+mn-lt"/>
              </a:rPr>
              <a:t>Adshead</a:t>
            </a:r>
            <a:r>
              <a:rPr lang="en-GB" sz="1800" b="0" i="0" dirty="0">
                <a:solidFill>
                  <a:schemeClr val="tx1"/>
                </a:solidFill>
                <a:effectLst/>
                <a:latin typeface="+mn-lt"/>
              </a:rPr>
              <a:t>, D., O. R. García, S. Thacker, and J. W. Hall. 2021. “Infrastructure strategies for achieving the global development agendas in small islands.” </a:t>
            </a:r>
            <a:r>
              <a:rPr lang="en-GB" sz="1800" b="0" i="1" dirty="0">
                <a:solidFill>
                  <a:schemeClr val="tx1"/>
                </a:solidFill>
                <a:effectLst/>
                <a:latin typeface="+mn-lt"/>
              </a:rPr>
              <a:t>Earth’s Future</a:t>
            </a:r>
            <a:r>
              <a:rPr lang="en-GB" sz="1800" b="0" i="0" dirty="0">
                <a:solidFill>
                  <a:schemeClr val="tx1"/>
                </a:solidFill>
                <a:effectLst/>
                <a:latin typeface="+mn-lt"/>
              </a:rPr>
              <a:t>. </a:t>
            </a:r>
            <a:r>
              <a:rPr lang="en-GB" sz="1800" b="0" i="0" u="none" strike="noStrike" dirty="0">
                <a:solidFill>
                  <a:schemeClr val="tx1"/>
                </a:solidFill>
                <a:effectLst/>
                <a:latin typeface="+mn-lt"/>
                <a:hlinkClick r:id="rId4">
                  <a:extLst>
                    <a:ext uri="{A12FA001-AC4F-418D-AE19-62706E023703}">
                      <ahyp:hlinkClr xmlns:ahyp="http://schemas.microsoft.com/office/drawing/2018/hyperlinkcolor" val="tx"/>
                    </a:ext>
                  </a:extLst>
                </a:hlinkClick>
              </a:rPr>
              <a:t>https://doi.org/10.1029/2020ef001699</a:t>
            </a:r>
            <a:r>
              <a:rPr lang="en-GB" sz="1800" b="0" i="0" dirty="0">
                <a:solidFill>
                  <a:schemeClr val="tx1"/>
                </a:solidFill>
                <a:effectLst/>
                <a:latin typeface="+mn-lt"/>
              </a:rPr>
              <a:t>.</a:t>
            </a:r>
          </a:p>
          <a:p>
            <a:pPr algn="l"/>
            <a:r>
              <a:rPr lang="en-GB" sz="1800" b="0" i="0" dirty="0">
                <a:solidFill>
                  <a:schemeClr val="tx1"/>
                </a:solidFill>
                <a:effectLst/>
                <a:latin typeface="+mn-lt"/>
              </a:rPr>
              <a:t>Hall, J. W., J. J. Henriques, and A. </a:t>
            </a:r>
            <a:r>
              <a:rPr lang="en-GB" sz="1800" b="0" i="0" dirty="0" err="1">
                <a:solidFill>
                  <a:schemeClr val="tx1"/>
                </a:solidFill>
                <a:effectLst/>
                <a:latin typeface="+mn-lt"/>
              </a:rPr>
              <a:t>Hickford</a:t>
            </a:r>
            <a:r>
              <a:rPr lang="en-GB" sz="1800" b="0" i="0" dirty="0">
                <a:solidFill>
                  <a:schemeClr val="tx1"/>
                </a:solidFill>
                <a:effectLst/>
                <a:latin typeface="+mn-lt"/>
              </a:rPr>
              <a:t>. 2012. “A Fast Track Analysis of strategies for infrastructure provision in Great Britain: Technical report.” </a:t>
            </a:r>
            <a:r>
              <a:rPr lang="en-GB" sz="1800" b="0" i="0" u="none" strike="noStrike" dirty="0">
                <a:solidFill>
                  <a:schemeClr val="tx1"/>
                </a:solidFill>
                <a:effectLst/>
                <a:latin typeface="+mn-lt"/>
                <a:hlinkClick r:id="rId5">
                  <a:extLst>
                    <a:ext uri="{A12FA001-AC4F-418D-AE19-62706E023703}">
                      <ahyp:hlinkClr xmlns:ahyp="http://schemas.microsoft.com/office/drawing/2018/hyperlinkcolor" val="tx"/>
                    </a:ext>
                  </a:extLst>
                </a:hlinkClick>
              </a:rPr>
              <a:t>www.itrc.org.uk</a:t>
            </a:r>
            <a:r>
              <a:rPr lang="en-GB" sz="1800" b="0" i="0" dirty="0">
                <a:solidFill>
                  <a:schemeClr val="tx1"/>
                </a:solidFill>
                <a:effectLst/>
                <a:latin typeface="+mn-lt"/>
              </a:rPr>
              <a:t>.</a:t>
            </a:r>
          </a:p>
          <a:p>
            <a:pPr algn="l"/>
            <a:r>
              <a:rPr lang="en-GB" sz="1800" b="0" i="0" dirty="0">
                <a:solidFill>
                  <a:schemeClr val="tx1"/>
                </a:solidFill>
                <a:effectLst/>
                <a:latin typeface="+mn-lt"/>
              </a:rPr>
              <a:t>Ives, M. C., S. Thacker, D. </a:t>
            </a:r>
            <a:r>
              <a:rPr lang="en-GB" sz="1800" b="0" i="0" dirty="0" err="1">
                <a:solidFill>
                  <a:schemeClr val="tx1"/>
                </a:solidFill>
                <a:effectLst/>
                <a:latin typeface="+mn-lt"/>
              </a:rPr>
              <a:t>Adshead</a:t>
            </a:r>
            <a:r>
              <a:rPr lang="en-GB" sz="1800" b="0" i="0" dirty="0">
                <a:solidFill>
                  <a:schemeClr val="tx1"/>
                </a:solidFill>
                <a:effectLst/>
                <a:latin typeface="+mn-lt"/>
              </a:rPr>
              <a:t>, J. W. Hall, A. J. </a:t>
            </a:r>
            <a:r>
              <a:rPr lang="en-GB" sz="1800" b="0" i="0" dirty="0" err="1">
                <a:solidFill>
                  <a:schemeClr val="tx1"/>
                </a:solidFill>
                <a:effectLst/>
                <a:latin typeface="+mn-lt"/>
              </a:rPr>
              <a:t>Hickford</a:t>
            </a:r>
            <a:r>
              <a:rPr lang="en-GB" sz="1800" b="0" i="0" dirty="0">
                <a:solidFill>
                  <a:schemeClr val="tx1"/>
                </a:solidFill>
                <a:effectLst/>
                <a:latin typeface="+mn-lt"/>
              </a:rPr>
              <a:t>, R. J. Nicholls, T. S. </a:t>
            </a:r>
            <a:r>
              <a:rPr lang="en-GB" sz="1800" b="0" i="0" dirty="0" err="1">
                <a:solidFill>
                  <a:schemeClr val="tx1"/>
                </a:solidFill>
                <a:effectLst/>
                <a:latin typeface="+mn-lt"/>
              </a:rPr>
              <a:t>Muwafaq</a:t>
            </a:r>
            <a:r>
              <a:rPr lang="en-GB" sz="1800" b="0" i="0" dirty="0">
                <a:solidFill>
                  <a:schemeClr val="tx1"/>
                </a:solidFill>
                <a:effectLst/>
                <a:latin typeface="+mn-lt"/>
              </a:rPr>
              <a:t>, A. Ayyash, R. Jones, and N. </a:t>
            </a:r>
            <a:r>
              <a:rPr lang="en-GB" sz="1800" b="0" i="0" dirty="0" err="1">
                <a:solidFill>
                  <a:schemeClr val="tx1"/>
                </a:solidFill>
                <a:effectLst/>
                <a:latin typeface="+mn-lt"/>
              </a:rPr>
              <a:t>O’regan</a:t>
            </a:r>
            <a:r>
              <a:rPr lang="en-GB" sz="1800" b="0" i="0" dirty="0">
                <a:solidFill>
                  <a:schemeClr val="tx1"/>
                </a:solidFill>
                <a:effectLst/>
                <a:latin typeface="+mn-lt"/>
              </a:rPr>
              <a:t>. 2018. “A Fast Track Analysis of infrastructure provision in Palestine Outcomes from the ITRC/UNOPS collaboration.”</a:t>
            </a:r>
          </a:p>
          <a:p>
            <a:pPr marL="0" lvl="0" indent="0" algn="l" rtl="0">
              <a:lnSpc>
                <a:spcPct val="90000"/>
              </a:lnSpc>
              <a:spcBef>
                <a:spcPts val="0"/>
              </a:spcBef>
              <a:spcAft>
                <a:spcPts val="0"/>
              </a:spcAft>
              <a:buClr>
                <a:schemeClr val="dk1"/>
              </a:buClr>
              <a:buSzPts val="2800"/>
              <a:buNone/>
            </a:pPr>
            <a:endParaRPr lang="en-GB" sz="1800" dirty="0">
              <a:solidFill>
                <a:schemeClr val="tx1"/>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34</a:t>
            </a:fld>
            <a:endParaRPr lang="sv-SE" sz="1000" b="1" dirty="0">
              <a:solidFill>
                <a:schemeClr val="bg1"/>
              </a:solidFill>
            </a:endParaRPr>
          </a:p>
        </p:txBody>
      </p:sp>
    </p:spTree>
    <p:extLst>
      <p:ext uri="{BB962C8B-B14F-4D97-AF65-F5344CB8AC3E}">
        <p14:creationId xmlns:p14="http://schemas.microsoft.com/office/powerpoint/2010/main" val="20748463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p:txBody>
          <a:bodyPr/>
          <a:lstStyle/>
          <a:p>
            <a:r>
              <a:rPr lang="en-US" dirty="0" err="1"/>
              <a:t>www.climatecompatiblegrowth.com</a:t>
            </a:r>
            <a:endParaRPr lang="en-US" dirty="0"/>
          </a:p>
        </p:txBody>
      </p:sp>
    </p:spTree>
    <p:extLst>
      <p:ext uri="{BB962C8B-B14F-4D97-AF65-F5344CB8AC3E}">
        <p14:creationId xmlns:p14="http://schemas.microsoft.com/office/powerpoint/2010/main" val="169286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a:t>
            </a:r>
            <a:r>
              <a:rPr lang="sv-SE" sz="2800" dirty="0">
                <a:solidFill>
                  <a:srgbClr val="C00000"/>
                </a:solidFill>
              </a:rPr>
              <a:t>1 </a:t>
            </a:r>
            <a:r>
              <a:rPr lang="en-GB" sz="2800" dirty="0">
                <a:solidFill>
                  <a:srgbClr val="C00000"/>
                </a:solidFill>
              </a:rPr>
              <a:t>Introduction to the course</a:t>
            </a:r>
            <a:endParaRPr sz="2800" dirty="0">
              <a:solidFill>
                <a:srgbClr val="C00000"/>
              </a:solidFill>
            </a:endParaRPr>
          </a:p>
        </p:txBody>
      </p:sp>
      <p:sp>
        <p:nvSpPr>
          <p:cNvPr id="168" name="Google Shape;168;p13"/>
          <p:cNvSpPr txBox="1">
            <a:spLocks noGrp="1"/>
          </p:cNvSpPr>
          <p:nvPr>
            <p:ph type="body" idx="4294967295"/>
          </p:nvPr>
        </p:nvSpPr>
        <p:spPr>
          <a:xfrm>
            <a:off x="838201" y="1231900"/>
            <a:ext cx="5778259" cy="467719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rPr>
              <a:t>To present the structure of the course for both the lecture content and the hands-on sessions</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rPr>
              <a:t>To obtain an introductory insight into the content delivered within this course</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4</a:t>
            </a:fld>
            <a:endParaRPr lang="sv-SE" sz="1000" b="1" dirty="0">
              <a:solidFill>
                <a:schemeClr val="bg1"/>
              </a:solidFill>
            </a:endParaRPr>
          </a:p>
        </p:txBody>
      </p:sp>
      <p:pic>
        <p:nvPicPr>
          <p:cNvPr id="4" name="Picture 3">
            <a:extLst>
              <a:ext uri="{FF2B5EF4-FFF2-40B4-BE49-F238E27FC236}">
                <a16:creationId xmlns:a16="http://schemas.microsoft.com/office/drawing/2014/main" id="{B74EA076-8FC4-4412-B3BB-38E40D1ABCD3}"/>
              </a:ext>
            </a:extLst>
          </p:cNvPr>
          <p:cNvPicPr>
            <a:picLocks noChangeAspect="1"/>
          </p:cNvPicPr>
          <p:nvPr/>
        </p:nvPicPr>
        <p:blipFill rotWithShape="1">
          <a:blip r:embed="rId3"/>
          <a:srcRect l="24386" r="21212"/>
          <a:stretch/>
        </p:blipFill>
        <p:spPr>
          <a:xfrm>
            <a:off x="7151298" y="1169418"/>
            <a:ext cx="3278038" cy="4519163"/>
          </a:xfrm>
          <a:prstGeom prst="rect">
            <a:avLst/>
          </a:prstGeom>
        </p:spPr>
      </p:pic>
    </p:spTree>
    <p:extLst>
      <p:ext uri="{BB962C8B-B14F-4D97-AF65-F5344CB8AC3E}">
        <p14:creationId xmlns:p14="http://schemas.microsoft.com/office/powerpoint/2010/main" val="31514222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1.1 </a:t>
            </a:r>
            <a:r>
              <a:rPr lang="en-GB" sz="2800" dirty="0">
                <a:solidFill>
                  <a:srgbClr val="C00000"/>
                </a:solidFill>
              </a:rPr>
              <a:t>Introduction to the course</a:t>
            </a:r>
            <a:endParaRPr sz="2800" dirty="0">
              <a:solidFill>
                <a:srgbClr val="C00000"/>
              </a:solidFill>
            </a:endParaRPr>
          </a:p>
        </p:txBody>
      </p:sp>
      <p:sp>
        <p:nvSpPr>
          <p:cNvPr id="168" name="Google Shape;168;p13"/>
          <p:cNvSpPr txBox="1">
            <a:spLocks noGrp="1"/>
          </p:cNvSpPr>
          <p:nvPr>
            <p:ph type="body" idx="4294967295"/>
          </p:nvPr>
        </p:nvSpPr>
        <p:spPr>
          <a:xfrm>
            <a:off x="924464" y="1317582"/>
            <a:ext cx="9841302" cy="4712158"/>
          </a:xfrm>
          <a:prstGeom prst="rect">
            <a:avLst/>
          </a:prstGeom>
          <a:noFill/>
          <a:ln>
            <a:noFill/>
          </a:ln>
        </p:spPr>
        <p:txBody>
          <a:bodyPr spcFirstLastPara="1" wrap="square" lIns="91425" tIns="45700" rIns="91425" bIns="45700" anchor="t" anchorCtr="0">
            <a:noAutofit/>
          </a:bodyPr>
          <a:lstStyle/>
          <a:p>
            <a:pPr>
              <a:spcBef>
                <a:spcPts val="0"/>
              </a:spcBef>
              <a:buClr>
                <a:schemeClr val="dk1"/>
              </a:buClr>
              <a:buSzPts val="2800"/>
            </a:pPr>
            <a:r>
              <a:rPr lang="en-GB" sz="2000" b="1" dirty="0">
                <a:solidFill>
                  <a:schemeClr val="accent5">
                    <a:lumMod val="60000"/>
                    <a:lumOff val="40000"/>
                  </a:schemeClr>
                </a:solidFill>
              </a:rPr>
              <a:t>Introduction and structure of the course</a:t>
            </a:r>
          </a:p>
          <a:p>
            <a:pPr>
              <a:spcBef>
                <a:spcPts val="0"/>
              </a:spcBef>
              <a:buClr>
                <a:schemeClr val="dk1"/>
              </a:buClr>
              <a:buSzPts val="2800"/>
            </a:pPr>
            <a:endParaRPr lang="en-GB" sz="700" b="1" dirty="0">
              <a:solidFill>
                <a:schemeClr val="accent5">
                  <a:lumMod val="60000"/>
                  <a:lumOff val="40000"/>
                </a:schemeClr>
              </a:solidFill>
              <a:latin typeface="+mn-lt"/>
            </a:endParaRPr>
          </a:p>
          <a:p>
            <a:pPr marL="171450" indent="-171450" algn="l">
              <a:buSzPct val="120000"/>
              <a:buFont typeface="Arial" panose="020B0604020202020204" pitchFamily="34" charset="0"/>
              <a:buChar char="•"/>
            </a:pPr>
            <a:r>
              <a:rPr lang="en-GB" sz="1600" b="0" i="0" dirty="0">
                <a:solidFill>
                  <a:schemeClr val="tx1"/>
                </a:solidFill>
                <a:effectLst/>
                <a:latin typeface="+mn-lt"/>
              </a:rPr>
              <a:t>Role that infrastructure plays in enabling climate compatible growth</a:t>
            </a:r>
          </a:p>
          <a:p>
            <a:pPr marL="171450" indent="-171450" algn="l">
              <a:buSzPct val="120000"/>
              <a:buFont typeface="Arial" panose="020B0604020202020204" pitchFamily="34" charset="0"/>
              <a:buChar char="•"/>
            </a:pPr>
            <a:r>
              <a:rPr lang="en-GB" sz="1600" b="0" i="0" dirty="0">
                <a:solidFill>
                  <a:schemeClr val="tx1"/>
                </a:solidFill>
                <a:effectLst/>
                <a:latin typeface="+mn-lt"/>
              </a:rPr>
              <a:t>Latest science in this field and example of some of the tools that can be used in planning and designing infrastructure systems for sustainable development in a changing climate</a:t>
            </a:r>
          </a:p>
          <a:p>
            <a:pPr marL="171450" indent="-171450" algn="l">
              <a:buSzPct val="120000"/>
              <a:buFont typeface="Arial" panose="020B0604020202020204" pitchFamily="34" charset="0"/>
              <a:buChar char="•"/>
            </a:pPr>
            <a:r>
              <a:rPr lang="en-GB" sz="1600" b="0" i="0" dirty="0">
                <a:solidFill>
                  <a:schemeClr val="tx1"/>
                </a:solidFill>
                <a:effectLst/>
                <a:latin typeface="+mn-lt"/>
              </a:rPr>
              <a:t>Planning of infrastructure systems plays a fundamental role in driving a sustainable and resilient economy in the face of future uncertainty</a:t>
            </a:r>
          </a:p>
          <a:p>
            <a:pPr marL="171450" indent="-171450" algn="l">
              <a:buSzPct val="120000"/>
              <a:buFont typeface="Arial" panose="020B0604020202020204" pitchFamily="34" charset="0"/>
              <a:buChar char="•"/>
            </a:pPr>
            <a:r>
              <a:rPr lang="en-GB" sz="1600" b="0" i="0" dirty="0">
                <a:solidFill>
                  <a:schemeClr val="tx1"/>
                </a:solidFill>
                <a:effectLst/>
                <a:latin typeface="+mn-lt"/>
              </a:rPr>
              <a:t>Three main modules:</a:t>
            </a:r>
          </a:p>
          <a:p>
            <a:pPr marL="534988" indent="-342900" algn="l">
              <a:buSzPct val="100000"/>
              <a:buFont typeface="+mj-lt"/>
              <a:buAutoNum type="arabicPeriod"/>
            </a:pPr>
            <a:r>
              <a:rPr lang="en-GB" sz="1600" b="1" i="0" dirty="0">
                <a:solidFill>
                  <a:srgbClr val="C00000"/>
                </a:solidFill>
                <a:effectLst/>
                <a:latin typeface="+mn-lt"/>
              </a:rPr>
              <a:t>Infrastructure for sustainable development</a:t>
            </a:r>
            <a:r>
              <a:rPr lang="en-GB" sz="1600" b="0" i="0" dirty="0">
                <a:solidFill>
                  <a:schemeClr val="tx1"/>
                </a:solidFill>
                <a:effectLst/>
                <a:latin typeface="+mn-lt"/>
              </a:rPr>
              <a:t>, which will entail seven hours of lectures (Lectures 1-7) and four hands-on sessions (Hands-on 1-4);</a:t>
            </a:r>
          </a:p>
          <a:p>
            <a:pPr marL="534988" indent="-342900" algn="l">
              <a:buSzPct val="100000"/>
              <a:buFont typeface="+mj-lt"/>
              <a:buAutoNum type="arabicPeriod"/>
            </a:pPr>
            <a:r>
              <a:rPr lang="en-GB" sz="1600" b="1" i="0" dirty="0">
                <a:solidFill>
                  <a:srgbClr val="C00000"/>
                </a:solidFill>
                <a:effectLst/>
                <a:latin typeface="+mn-lt"/>
              </a:rPr>
              <a:t>Infrastructure for climate resilience</a:t>
            </a:r>
            <a:r>
              <a:rPr lang="en-GB" sz="1600" b="0" i="0" dirty="0">
                <a:solidFill>
                  <a:schemeClr val="tx1"/>
                </a:solidFill>
                <a:effectLst/>
                <a:latin typeface="+mn-lt"/>
              </a:rPr>
              <a:t>, which will also entail seven hours of lectures (Lectures 8-14) and four hands-on sessions (Hands-on 5-8); and</a:t>
            </a:r>
          </a:p>
          <a:p>
            <a:pPr marL="534988" indent="-342900" algn="l">
              <a:buSzPct val="100000"/>
              <a:buFont typeface="+mj-lt"/>
              <a:buAutoNum type="arabicPeriod"/>
            </a:pPr>
            <a:r>
              <a:rPr lang="en-GB" sz="1600" b="1" i="0" dirty="0">
                <a:solidFill>
                  <a:srgbClr val="C00000"/>
                </a:solidFill>
                <a:effectLst/>
                <a:latin typeface="+mn-lt"/>
              </a:rPr>
              <a:t>Nature-based solutions for sustainable, climate-compatible development</a:t>
            </a:r>
            <a:r>
              <a:rPr lang="en-GB" sz="1600" b="0" i="0" dirty="0">
                <a:solidFill>
                  <a:schemeClr val="tx1"/>
                </a:solidFill>
                <a:effectLst/>
                <a:latin typeface="+mn-lt"/>
              </a:rPr>
              <a:t>, which will entail four hours of lectures (Lectures 15-18) and two hands-on sessions (Hands-on 9-10)</a:t>
            </a:r>
          </a:p>
          <a:p>
            <a:pPr marL="171450" indent="-171450" algn="l">
              <a:buSzPct val="120000"/>
              <a:buFont typeface="Arial" panose="020B0604020202020204" pitchFamily="34" charset="0"/>
              <a:buChar char="•"/>
            </a:pPr>
            <a:r>
              <a:rPr lang="en-GB" sz="1600" b="0" i="0" dirty="0">
                <a:solidFill>
                  <a:schemeClr val="tx1"/>
                </a:solidFill>
                <a:effectLst/>
                <a:latin typeface="+mn-lt"/>
              </a:rPr>
              <a:t>The course closes with a lecture on the role of governance and finance in planning and implementing sustainable infrastructure systems, before the final lecture where the whole course is summarised, and key recommendations of actions are made</a:t>
            </a:r>
          </a:p>
          <a:p>
            <a:pPr>
              <a:spcBef>
                <a:spcPts val="0"/>
              </a:spcBef>
              <a:buClr>
                <a:schemeClr val="dk1"/>
              </a:buClr>
              <a:buSzPts val="2800"/>
            </a:pPr>
            <a:endParaRPr lang="en-GB" sz="1400" b="1" dirty="0">
              <a:solidFill>
                <a:schemeClr val="tx1"/>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5</a:t>
            </a:fld>
            <a:endParaRPr lang="sv-SE" sz="1000" b="1" dirty="0">
              <a:solidFill>
                <a:schemeClr val="bg1"/>
              </a:solidFill>
            </a:endParaRPr>
          </a:p>
        </p:txBody>
      </p:sp>
    </p:spTree>
    <p:extLst>
      <p:ext uri="{BB962C8B-B14F-4D97-AF65-F5344CB8AC3E}">
        <p14:creationId xmlns:p14="http://schemas.microsoft.com/office/powerpoint/2010/main" val="17687207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1.1 </a:t>
            </a:r>
            <a:r>
              <a:rPr lang="en-GB" sz="2800" dirty="0">
                <a:solidFill>
                  <a:srgbClr val="C00000"/>
                </a:solidFill>
              </a:rPr>
              <a:t>Introduction to the course</a:t>
            </a:r>
            <a:endParaRPr sz="2800" dirty="0">
              <a:solidFill>
                <a:srgbClr val="C00000"/>
              </a:solidFill>
            </a:endParaRPr>
          </a:p>
        </p:txBody>
      </p:sp>
      <p:sp>
        <p:nvSpPr>
          <p:cNvPr id="168" name="Google Shape;168;p13"/>
          <p:cNvSpPr txBox="1">
            <a:spLocks noGrp="1"/>
          </p:cNvSpPr>
          <p:nvPr>
            <p:ph type="body" idx="4294967295"/>
          </p:nvPr>
        </p:nvSpPr>
        <p:spPr>
          <a:xfrm>
            <a:off x="838200" y="1215486"/>
            <a:ext cx="9858555" cy="4427028"/>
          </a:xfrm>
          <a:prstGeom prst="rect">
            <a:avLst/>
          </a:prstGeom>
          <a:noFill/>
          <a:ln>
            <a:noFill/>
          </a:ln>
        </p:spPr>
        <p:txBody>
          <a:bodyPr spcFirstLastPara="1" wrap="square" lIns="91425" tIns="45700" rIns="91425" bIns="45700" anchor="t" anchorCtr="0">
            <a:noAutofit/>
          </a:bodyPr>
          <a:lstStyle/>
          <a:p>
            <a:pPr algn="l"/>
            <a:r>
              <a:rPr lang="en-GB" sz="2000" b="1" dirty="0">
                <a:solidFill>
                  <a:schemeClr val="accent5">
                    <a:lumMod val="60000"/>
                    <a:lumOff val="40000"/>
                  </a:schemeClr>
                </a:solidFill>
              </a:rPr>
              <a:t>Infrastructure for sustainable development</a:t>
            </a:r>
            <a:endParaRPr lang="en-GB" sz="900" b="1" dirty="0">
              <a:solidFill>
                <a:schemeClr val="accent5">
                  <a:lumMod val="60000"/>
                  <a:lumOff val="40000"/>
                </a:schemeClr>
              </a:solidFill>
            </a:endParaRPr>
          </a:p>
          <a:p>
            <a:pPr algn="l"/>
            <a:r>
              <a:rPr lang="en-GB" sz="1600" b="1" i="0" dirty="0">
                <a:solidFill>
                  <a:srgbClr val="C00000"/>
                </a:solidFill>
                <a:effectLst/>
                <a:latin typeface="+mn-lt"/>
              </a:rPr>
              <a:t>Module lecture content:</a:t>
            </a:r>
            <a:endParaRPr lang="en-GB" sz="1600" b="0" i="0" dirty="0">
              <a:solidFill>
                <a:srgbClr val="C00000"/>
              </a:solidFill>
              <a:effectLst/>
              <a:latin typeface="+mn-lt"/>
            </a:endParaRPr>
          </a:p>
          <a:p>
            <a:pPr marL="285750" indent="-285750" algn="l">
              <a:buSzPct val="120000"/>
              <a:buFont typeface="Arial" panose="020B0604020202020204" pitchFamily="34" charset="0"/>
              <a:buChar char="•"/>
            </a:pPr>
            <a:r>
              <a:rPr lang="en-GB" sz="1400" b="0" i="0" dirty="0">
                <a:solidFill>
                  <a:schemeClr val="tx1"/>
                </a:solidFill>
                <a:effectLst/>
                <a:latin typeface="+mn-lt"/>
              </a:rPr>
              <a:t>The module discusses the importance of infrastructure systems in achieving </a:t>
            </a:r>
            <a:r>
              <a:rPr lang="en-GB" sz="1400" b="1" i="0" dirty="0">
                <a:solidFill>
                  <a:schemeClr val="tx1"/>
                </a:solidFill>
                <a:effectLst/>
                <a:latin typeface="+mn-lt"/>
              </a:rPr>
              <a:t>global agendas </a:t>
            </a:r>
            <a:r>
              <a:rPr lang="en-GB" sz="1400" b="0" i="0" dirty="0">
                <a:solidFill>
                  <a:schemeClr val="tx1"/>
                </a:solidFill>
                <a:effectLst/>
                <a:latin typeface="+mn-lt"/>
              </a:rPr>
              <a:t>like the UN Sustainable Development Goals (SDGs) and the Paris Agreement, highlighting the need for effective assessment of infrastructure assets</a:t>
            </a:r>
          </a:p>
          <a:p>
            <a:pPr marL="285750" indent="-285750" algn="l">
              <a:buSzPct val="120000"/>
              <a:buFont typeface="Arial" panose="020B0604020202020204" pitchFamily="34" charset="0"/>
              <a:buChar char="•"/>
            </a:pPr>
            <a:r>
              <a:rPr lang="en-GB" sz="1400" b="0" i="0" dirty="0">
                <a:solidFill>
                  <a:schemeClr val="tx1"/>
                </a:solidFill>
                <a:effectLst/>
                <a:latin typeface="+mn-lt"/>
              </a:rPr>
              <a:t>It identifies the </a:t>
            </a:r>
            <a:r>
              <a:rPr lang="en-GB" sz="1400" b="1" i="0" dirty="0">
                <a:solidFill>
                  <a:schemeClr val="tx1"/>
                </a:solidFill>
                <a:effectLst/>
                <a:latin typeface="+mn-lt"/>
              </a:rPr>
              <a:t>future infrastructure gap </a:t>
            </a:r>
            <a:r>
              <a:rPr lang="en-GB" sz="1400" b="0" i="0" dirty="0">
                <a:solidFill>
                  <a:schemeClr val="tx1"/>
                </a:solidFill>
                <a:effectLst/>
                <a:latin typeface="+mn-lt"/>
              </a:rPr>
              <a:t>and </a:t>
            </a:r>
            <a:r>
              <a:rPr lang="en-GB" sz="1400" b="1" i="0" dirty="0">
                <a:solidFill>
                  <a:schemeClr val="tx1"/>
                </a:solidFill>
                <a:effectLst/>
                <a:latin typeface="+mn-lt"/>
              </a:rPr>
              <a:t>explores methods </a:t>
            </a:r>
            <a:r>
              <a:rPr lang="en-GB" sz="1400" b="0" i="0" dirty="0">
                <a:solidFill>
                  <a:schemeClr val="tx1"/>
                </a:solidFill>
                <a:effectLst/>
                <a:latin typeface="+mn-lt"/>
              </a:rPr>
              <a:t>for setting national visions and targets, along with strategies to address these gaps</a:t>
            </a:r>
          </a:p>
          <a:p>
            <a:pPr marL="285750" indent="-285750" algn="l">
              <a:buSzPct val="120000"/>
              <a:buFont typeface="Arial" panose="020B0604020202020204" pitchFamily="34" charset="0"/>
              <a:buChar char="•"/>
            </a:pPr>
            <a:r>
              <a:rPr lang="en-GB" sz="1400" b="0" i="0" dirty="0">
                <a:solidFill>
                  <a:schemeClr val="tx1"/>
                </a:solidFill>
                <a:effectLst/>
                <a:latin typeface="+mn-lt"/>
              </a:rPr>
              <a:t>The course concludes by addressing the </a:t>
            </a:r>
            <a:r>
              <a:rPr lang="en-GB" sz="1400" b="1" i="0" dirty="0">
                <a:solidFill>
                  <a:schemeClr val="tx1"/>
                </a:solidFill>
                <a:effectLst/>
                <a:latin typeface="+mn-lt"/>
              </a:rPr>
              <a:t>challenges of Infrastructure services and sustainable development </a:t>
            </a:r>
            <a:r>
              <a:rPr lang="en-GB" sz="1400" b="0" i="0" dirty="0">
                <a:solidFill>
                  <a:schemeClr val="tx1"/>
                </a:solidFill>
                <a:effectLst/>
                <a:latin typeface="+mn-lt"/>
              </a:rPr>
              <a:t>and presents various pathways for sustainable infrastructure development</a:t>
            </a:r>
          </a:p>
          <a:p>
            <a:pPr algn="l"/>
            <a:r>
              <a:rPr lang="en-GB" sz="1600" b="1" i="0" dirty="0">
                <a:solidFill>
                  <a:srgbClr val="C00000"/>
                </a:solidFill>
                <a:effectLst/>
                <a:latin typeface="+mn-lt"/>
              </a:rPr>
              <a:t>Hands-on content:</a:t>
            </a:r>
            <a:endParaRPr lang="en-GB" sz="1600" b="0" i="0" dirty="0">
              <a:solidFill>
                <a:srgbClr val="C00000"/>
              </a:solidFill>
              <a:effectLst/>
              <a:latin typeface="+mn-lt"/>
            </a:endParaRPr>
          </a:p>
          <a:p>
            <a:pPr marL="285750" indent="-285750" algn="l">
              <a:buSzPct val="120000"/>
              <a:buFont typeface="Arial" panose="020B0604020202020204" pitchFamily="34" charset="0"/>
              <a:buChar char="•"/>
            </a:pPr>
            <a:r>
              <a:rPr lang="en-GB" sz="1400" b="0" i="0" dirty="0">
                <a:solidFill>
                  <a:schemeClr val="tx1"/>
                </a:solidFill>
                <a:effectLst/>
                <a:latin typeface="+mn-lt"/>
              </a:rPr>
              <a:t>The module consists of four hands-on sessions introducing the </a:t>
            </a:r>
            <a:r>
              <a:rPr lang="en-GB" sz="1400" b="1" i="0" dirty="0">
                <a:solidFill>
                  <a:schemeClr val="tx1"/>
                </a:solidFill>
                <a:effectLst/>
                <a:latin typeface="+mn-lt"/>
              </a:rPr>
              <a:t>NISMOD tool </a:t>
            </a:r>
            <a:r>
              <a:rPr lang="en-GB" sz="1400" b="0" i="0" dirty="0">
                <a:solidFill>
                  <a:schemeClr val="tx1"/>
                </a:solidFill>
                <a:effectLst/>
                <a:latin typeface="+mn-lt"/>
              </a:rPr>
              <a:t>for evaluating infrastructure performance and future demands at a national level </a:t>
            </a:r>
          </a:p>
          <a:p>
            <a:pPr marL="285750" indent="-285750" algn="l">
              <a:buSzPct val="120000"/>
              <a:buFont typeface="Arial" panose="020B0604020202020204" pitchFamily="34" charset="0"/>
              <a:buChar char="•"/>
            </a:pPr>
            <a:r>
              <a:rPr lang="en-GB" sz="1400" b="0" i="0" dirty="0">
                <a:solidFill>
                  <a:schemeClr val="tx1"/>
                </a:solidFill>
                <a:effectLst/>
                <a:latin typeface="+mn-lt"/>
              </a:rPr>
              <a:t>Participants will analyse the infrastructure gap in St Lucia and create strategies using publicly available resources.  </a:t>
            </a:r>
          </a:p>
          <a:p>
            <a:pPr marL="285750" indent="-285750" algn="l">
              <a:buSzPct val="120000"/>
              <a:buFont typeface="Arial" panose="020B0604020202020204" pitchFamily="34" charset="0"/>
              <a:buChar char="•"/>
            </a:pPr>
            <a:r>
              <a:rPr lang="en-GB" sz="1400" b="0" i="0" dirty="0">
                <a:solidFill>
                  <a:schemeClr val="tx1"/>
                </a:solidFill>
                <a:effectLst/>
                <a:latin typeface="+mn-lt"/>
              </a:rPr>
              <a:t>The </a:t>
            </a:r>
            <a:r>
              <a:rPr lang="en-GB" sz="1400" i="0" dirty="0">
                <a:solidFill>
                  <a:schemeClr val="tx1"/>
                </a:solidFill>
                <a:effectLst/>
                <a:latin typeface="+mn-lt"/>
              </a:rPr>
              <a:t>NISMOD tool </a:t>
            </a:r>
            <a:r>
              <a:rPr lang="en-GB" sz="1400" b="0" i="0" dirty="0">
                <a:solidFill>
                  <a:schemeClr val="tx1"/>
                </a:solidFill>
                <a:effectLst/>
                <a:latin typeface="+mn-lt"/>
              </a:rPr>
              <a:t>helps in developing infrastructure portfolios and identifying pathways to achieve national sustainability targets </a:t>
            </a:r>
          </a:p>
          <a:p>
            <a:pPr marL="285750" indent="-285750" algn="l">
              <a:buSzPct val="120000"/>
              <a:buFont typeface="Arial" panose="020B0604020202020204" pitchFamily="34" charset="0"/>
              <a:buChar char="•"/>
            </a:pPr>
            <a:r>
              <a:rPr lang="en-GB" sz="1400" b="0" i="0" dirty="0">
                <a:solidFill>
                  <a:schemeClr val="tx1"/>
                </a:solidFill>
                <a:effectLst/>
                <a:latin typeface="+mn-lt"/>
              </a:rPr>
              <a:t>The course provides </a:t>
            </a:r>
            <a:r>
              <a:rPr lang="en-GB" sz="1400" b="1" i="0" dirty="0">
                <a:solidFill>
                  <a:schemeClr val="tx1"/>
                </a:solidFill>
                <a:effectLst/>
                <a:latin typeface="+mn-lt"/>
              </a:rPr>
              <a:t>practical experience </a:t>
            </a:r>
            <a:r>
              <a:rPr lang="en-GB" sz="1400" b="0" i="0" dirty="0">
                <a:solidFill>
                  <a:schemeClr val="tx1"/>
                </a:solidFill>
                <a:effectLst/>
                <a:latin typeface="+mn-lt"/>
              </a:rPr>
              <a:t>in sustainable infrastructure planning methodologies and allows participants to assess their strategies against key performance indicators</a:t>
            </a:r>
            <a:endParaRPr lang="en-GB" sz="1800" b="1" dirty="0">
              <a:solidFill>
                <a:schemeClr val="tx1"/>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6</a:t>
            </a:fld>
            <a:endParaRPr lang="sv-SE" sz="1000" b="1" dirty="0">
              <a:solidFill>
                <a:schemeClr val="bg1"/>
              </a:solidFill>
            </a:endParaRPr>
          </a:p>
        </p:txBody>
      </p:sp>
    </p:spTree>
    <p:extLst>
      <p:ext uri="{BB962C8B-B14F-4D97-AF65-F5344CB8AC3E}">
        <p14:creationId xmlns:p14="http://schemas.microsoft.com/office/powerpoint/2010/main" val="18392455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1.1 </a:t>
            </a:r>
            <a:r>
              <a:rPr lang="en-GB" sz="2800" dirty="0">
                <a:solidFill>
                  <a:srgbClr val="C00000"/>
                </a:solidFill>
              </a:rPr>
              <a:t>Introduction to the course</a:t>
            </a:r>
            <a:endParaRPr sz="2800" dirty="0">
              <a:solidFill>
                <a:srgbClr val="C00000"/>
              </a:solidFill>
            </a:endParaRPr>
          </a:p>
        </p:txBody>
      </p:sp>
      <p:sp>
        <p:nvSpPr>
          <p:cNvPr id="168" name="Google Shape;168;p13"/>
          <p:cNvSpPr txBox="1">
            <a:spLocks noGrp="1"/>
          </p:cNvSpPr>
          <p:nvPr>
            <p:ph type="body" idx="4294967295"/>
          </p:nvPr>
        </p:nvSpPr>
        <p:spPr>
          <a:xfrm>
            <a:off x="838201" y="1231900"/>
            <a:ext cx="9444486" cy="434076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Infrastructure for climate resilience</a:t>
            </a:r>
          </a:p>
          <a:p>
            <a:pPr marL="0" lvl="0" indent="0" algn="l" rtl="0">
              <a:lnSpc>
                <a:spcPct val="90000"/>
              </a:lnSpc>
              <a:spcBef>
                <a:spcPts val="0"/>
              </a:spcBef>
              <a:spcAft>
                <a:spcPts val="0"/>
              </a:spcAft>
              <a:buClr>
                <a:schemeClr val="dk1"/>
              </a:buClr>
              <a:buSzPts val="2800"/>
              <a:buNone/>
            </a:pPr>
            <a:endParaRPr lang="en-GB" sz="900" b="1" i="0" dirty="0">
              <a:solidFill>
                <a:schemeClr val="tx1"/>
              </a:solidFill>
              <a:effectLst/>
              <a:latin typeface="Open Sans" panose="020B0606030504020204" pitchFamily="34" charset="0"/>
            </a:endParaRPr>
          </a:p>
          <a:p>
            <a:pPr marL="0" lvl="0" indent="0" algn="l" rtl="0">
              <a:lnSpc>
                <a:spcPct val="90000"/>
              </a:lnSpc>
              <a:spcBef>
                <a:spcPts val="0"/>
              </a:spcBef>
              <a:spcAft>
                <a:spcPts val="0"/>
              </a:spcAft>
              <a:buClr>
                <a:schemeClr val="dk1"/>
              </a:buClr>
              <a:buSzPts val="2800"/>
              <a:buNone/>
            </a:pPr>
            <a:r>
              <a:rPr lang="en-GB" sz="1600" b="1" i="0" dirty="0">
                <a:solidFill>
                  <a:srgbClr val="C00000"/>
                </a:solidFill>
                <a:effectLst/>
                <a:latin typeface="+mn-lt"/>
              </a:rPr>
              <a:t>Module lecture content:</a:t>
            </a:r>
            <a:endParaRPr lang="en-GB" sz="1600" b="0" i="0" dirty="0">
              <a:solidFill>
                <a:srgbClr val="C00000"/>
              </a:solidFill>
              <a:effectLst/>
              <a:latin typeface="+mn-lt"/>
            </a:endParaRPr>
          </a:p>
          <a:p>
            <a:pPr marL="285750" indent="-285750" algn="l">
              <a:buSzPct val="120000"/>
              <a:buFont typeface="Arial" panose="020B0604020202020204" pitchFamily="34" charset="0"/>
              <a:buChar char="•"/>
            </a:pPr>
            <a:r>
              <a:rPr lang="en-GB" sz="1400" b="0" i="0" dirty="0">
                <a:solidFill>
                  <a:schemeClr val="tx1"/>
                </a:solidFill>
                <a:effectLst/>
                <a:latin typeface="+mn-lt"/>
              </a:rPr>
              <a:t>The module covers the </a:t>
            </a:r>
            <a:r>
              <a:rPr lang="en-GB" sz="1400" b="1" i="0" dirty="0">
                <a:solidFill>
                  <a:schemeClr val="tx1"/>
                </a:solidFill>
                <a:effectLst/>
                <a:latin typeface="+mn-lt"/>
              </a:rPr>
              <a:t>nature of climate risks to infrastructure </a:t>
            </a:r>
            <a:r>
              <a:rPr lang="en-GB" sz="1400" b="0" i="0" dirty="0">
                <a:solidFill>
                  <a:schemeClr val="tx1"/>
                </a:solidFill>
                <a:effectLst/>
                <a:latin typeface="+mn-lt"/>
              </a:rPr>
              <a:t>systems and how to utilize this information for prioritizing adaptations to enhance resilience</a:t>
            </a:r>
          </a:p>
          <a:p>
            <a:pPr marL="285750" indent="-285750" algn="l">
              <a:buSzPct val="120000"/>
              <a:buFont typeface="Arial" panose="020B0604020202020204" pitchFamily="34" charset="0"/>
              <a:buChar char="•"/>
            </a:pPr>
            <a:r>
              <a:rPr lang="en-GB" sz="1400" b="0" i="0" dirty="0">
                <a:solidFill>
                  <a:schemeClr val="tx1"/>
                </a:solidFill>
                <a:effectLst/>
                <a:latin typeface="+mn-lt"/>
              </a:rPr>
              <a:t>It includes </a:t>
            </a:r>
            <a:r>
              <a:rPr lang="en-GB" sz="1400" b="1" i="0" dirty="0">
                <a:solidFill>
                  <a:schemeClr val="tx1"/>
                </a:solidFill>
                <a:effectLst/>
                <a:latin typeface="+mn-lt"/>
              </a:rPr>
              <a:t>modelling methods </a:t>
            </a:r>
            <a:r>
              <a:rPr lang="en-GB" sz="1400" b="0" i="0" dirty="0">
                <a:solidFill>
                  <a:schemeClr val="tx1"/>
                </a:solidFill>
                <a:effectLst/>
                <a:latin typeface="+mn-lt"/>
              </a:rPr>
              <a:t>for assessing risk and vulnerability of infrastructure from various climate hazards, along with evaluating potential disruptions and damages</a:t>
            </a:r>
          </a:p>
          <a:p>
            <a:pPr marL="285750" indent="-285750" algn="l">
              <a:buSzPct val="120000"/>
              <a:buFont typeface="Arial" panose="020B0604020202020204" pitchFamily="34" charset="0"/>
              <a:buChar char="•"/>
            </a:pPr>
            <a:r>
              <a:rPr lang="en-GB" sz="1400" b="0" i="0" dirty="0">
                <a:solidFill>
                  <a:schemeClr val="tx1"/>
                </a:solidFill>
                <a:effectLst/>
                <a:latin typeface="+mn-lt"/>
              </a:rPr>
              <a:t>The latter part addresses </a:t>
            </a:r>
            <a:r>
              <a:rPr lang="en-GB" sz="1400" b="1" i="0" dirty="0">
                <a:solidFill>
                  <a:schemeClr val="tx1"/>
                </a:solidFill>
                <a:effectLst/>
                <a:latin typeface="+mn-lt"/>
              </a:rPr>
              <a:t>future challenges </a:t>
            </a:r>
            <a:r>
              <a:rPr lang="en-GB" sz="1400" b="0" i="0" dirty="0">
                <a:solidFill>
                  <a:schemeClr val="tx1"/>
                </a:solidFill>
                <a:effectLst/>
                <a:latin typeface="+mn-lt"/>
              </a:rPr>
              <a:t>posed by climate and socio-economic changes, and discusses decision-making for infrastructure resilience amidst climate uncertainty</a:t>
            </a:r>
          </a:p>
          <a:p>
            <a:pPr algn="l"/>
            <a:r>
              <a:rPr lang="en-GB" sz="1600" b="1" i="0" dirty="0">
                <a:solidFill>
                  <a:srgbClr val="C00000"/>
                </a:solidFill>
                <a:effectLst/>
                <a:latin typeface="+mn-lt"/>
              </a:rPr>
              <a:t>Hands-on content:</a:t>
            </a:r>
            <a:endParaRPr lang="en-GB" sz="1600" b="0" i="0" dirty="0">
              <a:solidFill>
                <a:srgbClr val="C00000"/>
              </a:solidFill>
              <a:effectLst/>
              <a:latin typeface="+mn-lt"/>
            </a:endParaRPr>
          </a:p>
          <a:p>
            <a:pPr marL="285750" indent="-285750" algn="l">
              <a:buSzPct val="120000"/>
              <a:buFont typeface="Arial" panose="020B0604020202020204" pitchFamily="34" charset="0"/>
              <a:buChar char="•"/>
            </a:pPr>
            <a:r>
              <a:rPr lang="en-GB" sz="1400" dirty="0">
                <a:solidFill>
                  <a:schemeClr val="tx1"/>
                </a:solidFill>
                <a:latin typeface="+mn-lt"/>
              </a:rPr>
              <a:t>The module includes four hands-on sessions focusing on using </a:t>
            </a:r>
            <a:r>
              <a:rPr lang="en-GB" sz="1400" b="1" dirty="0">
                <a:solidFill>
                  <a:schemeClr val="tx1"/>
                </a:solidFill>
                <a:latin typeface="+mn-lt"/>
              </a:rPr>
              <a:t>Python and QGIS </a:t>
            </a:r>
            <a:r>
              <a:rPr lang="en-GB" sz="1400" dirty="0">
                <a:solidFill>
                  <a:schemeClr val="tx1"/>
                </a:solidFill>
                <a:latin typeface="+mn-lt"/>
              </a:rPr>
              <a:t>to assess infrastructure risks related to climate hazards in Ghana</a:t>
            </a:r>
          </a:p>
          <a:p>
            <a:pPr marL="285750" indent="-285750" algn="l">
              <a:buSzPct val="120000"/>
              <a:buFont typeface="Arial" panose="020B0604020202020204" pitchFamily="34" charset="0"/>
              <a:buChar char="•"/>
            </a:pPr>
            <a:r>
              <a:rPr lang="en-GB" sz="1400" dirty="0">
                <a:solidFill>
                  <a:schemeClr val="tx1"/>
                </a:solidFill>
                <a:latin typeface="+mn-lt"/>
              </a:rPr>
              <a:t>Participants will learn to </a:t>
            </a:r>
            <a:r>
              <a:rPr lang="en-GB" sz="1400" b="1" dirty="0">
                <a:solidFill>
                  <a:schemeClr val="tx1"/>
                </a:solidFill>
                <a:latin typeface="+mn-lt"/>
              </a:rPr>
              <a:t>spatially evaluate exposure</a:t>
            </a:r>
            <a:r>
              <a:rPr lang="en-GB" sz="1400" dirty="0">
                <a:solidFill>
                  <a:schemeClr val="tx1"/>
                </a:solidFill>
                <a:latin typeface="+mn-lt"/>
              </a:rPr>
              <a:t> and </a:t>
            </a:r>
            <a:r>
              <a:rPr lang="en-GB" sz="1400" b="1" dirty="0">
                <a:solidFill>
                  <a:schemeClr val="tx1"/>
                </a:solidFill>
                <a:latin typeface="+mn-lt"/>
              </a:rPr>
              <a:t>model potential damage and disruption </a:t>
            </a:r>
            <a:r>
              <a:rPr lang="en-GB" sz="1400" dirty="0">
                <a:solidFill>
                  <a:schemeClr val="tx1"/>
                </a:solidFill>
                <a:latin typeface="+mn-lt"/>
              </a:rPr>
              <a:t>to infrastructure assets, considering both single and multiple failure points</a:t>
            </a:r>
          </a:p>
          <a:p>
            <a:pPr marL="285750" indent="-285750" algn="l">
              <a:buSzPct val="120000"/>
              <a:buFont typeface="Arial" panose="020B0604020202020204" pitchFamily="34" charset="0"/>
              <a:buChar char="•"/>
            </a:pPr>
            <a:r>
              <a:rPr lang="en-GB" sz="1400" dirty="0">
                <a:solidFill>
                  <a:schemeClr val="tx1"/>
                </a:solidFill>
                <a:latin typeface="+mn-lt"/>
              </a:rPr>
              <a:t>The sessions will culminate in an evaluation of possible infrastructure adaptation options for Ghana based on the learned concepts and findings</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7</a:t>
            </a:fld>
            <a:endParaRPr lang="sv-SE" sz="1000" b="1" dirty="0">
              <a:solidFill>
                <a:schemeClr val="bg1"/>
              </a:solidFill>
            </a:endParaRPr>
          </a:p>
        </p:txBody>
      </p:sp>
    </p:spTree>
    <p:extLst>
      <p:ext uri="{BB962C8B-B14F-4D97-AF65-F5344CB8AC3E}">
        <p14:creationId xmlns:p14="http://schemas.microsoft.com/office/powerpoint/2010/main" val="35573523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2" name="Google Shape;168;p13">
            <a:extLst>
              <a:ext uri="{FF2B5EF4-FFF2-40B4-BE49-F238E27FC236}">
                <a16:creationId xmlns:a16="http://schemas.microsoft.com/office/drawing/2014/main" id="{85BD59C7-5F9C-412C-9103-AD11C3A57877}"/>
              </a:ext>
            </a:extLst>
          </p:cNvPr>
          <p:cNvSpPr txBox="1">
            <a:spLocks/>
          </p:cNvSpPr>
          <p:nvPr/>
        </p:nvSpPr>
        <p:spPr>
          <a:xfrm>
            <a:off x="838200" y="1231900"/>
            <a:ext cx="9806795" cy="4712158"/>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b="1" dirty="0">
                <a:solidFill>
                  <a:schemeClr val="accent5">
                    <a:lumMod val="60000"/>
                    <a:lumOff val="40000"/>
                  </a:schemeClr>
                </a:solidFill>
              </a:rPr>
              <a:t>Nature-based solutions for sustainable, climate-compatible development</a:t>
            </a:r>
            <a:endParaRPr lang="en-GB" sz="900" b="1" dirty="0">
              <a:solidFill>
                <a:schemeClr val="accent5">
                  <a:lumMod val="60000"/>
                  <a:lumOff val="40000"/>
                </a:schemeClr>
              </a:solidFill>
            </a:endParaRPr>
          </a:p>
          <a:p>
            <a:pPr algn="l"/>
            <a:r>
              <a:rPr lang="en-GB" sz="1600" b="1" i="0" dirty="0">
                <a:solidFill>
                  <a:srgbClr val="C00000"/>
                </a:solidFill>
                <a:effectLst/>
                <a:latin typeface="+mn-lt"/>
              </a:rPr>
              <a:t>Module lecture content:</a:t>
            </a:r>
            <a:endParaRPr lang="en-GB" sz="1600" b="0" i="0" dirty="0">
              <a:solidFill>
                <a:srgbClr val="C00000"/>
              </a:solidFill>
              <a:effectLst/>
              <a:latin typeface="+mn-lt"/>
            </a:endParaRPr>
          </a:p>
          <a:p>
            <a:pPr marL="285750" indent="-285750" algn="l">
              <a:buSzPct val="120000"/>
              <a:buFont typeface="Arial" panose="020B0604020202020204" pitchFamily="34" charset="0"/>
              <a:buChar char="•"/>
            </a:pPr>
            <a:r>
              <a:rPr lang="en-GB" sz="1400" b="1" i="0" dirty="0">
                <a:solidFill>
                  <a:schemeClr val="tx1"/>
                </a:solidFill>
                <a:effectLst/>
                <a:latin typeface="+mn-lt"/>
              </a:rPr>
              <a:t>Nature-based solutions (</a:t>
            </a:r>
            <a:r>
              <a:rPr lang="en-GB" sz="1400" b="1" i="0" dirty="0" err="1">
                <a:solidFill>
                  <a:schemeClr val="tx1"/>
                </a:solidFill>
                <a:effectLst/>
                <a:latin typeface="+mn-lt"/>
              </a:rPr>
              <a:t>NbS</a:t>
            </a:r>
            <a:r>
              <a:rPr lang="en-GB" sz="1400" b="1" i="0" dirty="0">
                <a:solidFill>
                  <a:schemeClr val="tx1"/>
                </a:solidFill>
                <a:effectLst/>
                <a:latin typeface="+mn-lt"/>
              </a:rPr>
              <a:t>) </a:t>
            </a:r>
            <a:r>
              <a:rPr lang="en-GB" sz="1400" b="0" i="0" dirty="0">
                <a:solidFill>
                  <a:schemeClr val="tx1"/>
                </a:solidFill>
                <a:effectLst/>
                <a:latin typeface="+mn-lt"/>
              </a:rPr>
              <a:t>provide effective strategies to address climate change, biodiversity loss, and global development needs by complementing or substituting grey infrastructure</a:t>
            </a:r>
          </a:p>
          <a:p>
            <a:pPr marL="285750" indent="-285750" algn="l">
              <a:buSzPct val="120000"/>
              <a:buFont typeface="Arial" panose="020B0604020202020204" pitchFamily="34" charset="0"/>
              <a:buChar char="•"/>
            </a:pPr>
            <a:r>
              <a:rPr lang="en-GB" sz="1400" b="0" i="0" dirty="0">
                <a:solidFill>
                  <a:schemeClr val="tx1"/>
                </a:solidFill>
                <a:effectLst/>
                <a:latin typeface="+mn-lt"/>
              </a:rPr>
              <a:t>The module highlights the role of </a:t>
            </a:r>
            <a:r>
              <a:rPr lang="en-GB" sz="1400" b="0" i="0" dirty="0" err="1">
                <a:solidFill>
                  <a:schemeClr val="tx1"/>
                </a:solidFill>
                <a:effectLst/>
                <a:latin typeface="+mn-lt"/>
              </a:rPr>
              <a:t>NbS</a:t>
            </a:r>
            <a:r>
              <a:rPr lang="en-GB" sz="1400" b="0" i="0" dirty="0">
                <a:solidFill>
                  <a:schemeClr val="tx1"/>
                </a:solidFill>
                <a:effectLst/>
                <a:latin typeface="+mn-lt"/>
              </a:rPr>
              <a:t> in supporting </a:t>
            </a:r>
            <a:r>
              <a:rPr lang="en-GB" sz="1400" b="1" i="0" dirty="0">
                <a:solidFill>
                  <a:schemeClr val="tx1"/>
                </a:solidFill>
                <a:effectLst/>
                <a:latin typeface="+mn-lt"/>
              </a:rPr>
              <a:t>global agendas</a:t>
            </a:r>
            <a:r>
              <a:rPr lang="en-GB" sz="1400" b="0" i="0" dirty="0">
                <a:solidFill>
                  <a:schemeClr val="tx1"/>
                </a:solidFill>
                <a:effectLst/>
                <a:latin typeface="+mn-lt"/>
              </a:rPr>
              <a:t>, such as the Sustainable Development Goals (SDGs) and the Paris Agreement, while enhancing the functionality of engineered infrastructure systems</a:t>
            </a:r>
          </a:p>
          <a:p>
            <a:pPr marL="285750" indent="-285750" algn="l">
              <a:buSzPct val="120000"/>
              <a:buFont typeface="Arial" panose="020B0604020202020204" pitchFamily="34" charset="0"/>
              <a:buChar char="•"/>
            </a:pPr>
            <a:r>
              <a:rPr lang="en-GB" sz="1400" b="0" i="0" dirty="0">
                <a:solidFill>
                  <a:schemeClr val="tx1"/>
                </a:solidFill>
                <a:effectLst/>
                <a:latin typeface="+mn-lt"/>
              </a:rPr>
              <a:t>It presents examples of how </a:t>
            </a:r>
            <a:r>
              <a:rPr lang="en-GB" sz="1400" b="0" i="0" dirty="0" err="1">
                <a:solidFill>
                  <a:schemeClr val="tx1"/>
                </a:solidFill>
                <a:effectLst/>
                <a:latin typeface="+mn-lt"/>
              </a:rPr>
              <a:t>NbS</a:t>
            </a:r>
            <a:r>
              <a:rPr lang="en-GB" sz="1400" b="0" i="0" dirty="0">
                <a:solidFill>
                  <a:schemeClr val="tx1"/>
                </a:solidFill>
                <a:effectLst/>
                <a:latin typeface="+mn-lt"/>
              </a:rPr>
              <a:t> can </a:t>
            </a:r>
            <a:r>
              <a:rPr lang="en-GB" sz="1400" b="1" i="0" dirty="0">
                <a:solidFill>
                  <a:schemeClr val="tx1"/>
                </a:solidFill>
                <a:effectLst/>
                <a:latin typeface="+mn-lt"/>
              </a:rPr>
              <a:t>reduce risks and increase resilience </a:t>
            </a:r>
            <a:r>
              <a:rPr lang="en-GB" sz="1400" b="0" i="0" dirty="0">
                <a:solidFill>
                  <a:schemeClr val="tx1"/>
                </a:solidFill>
                <a:effectLst/>
                <a:latin typeface="+mn-lt"/>
              </a:rPr>
              <a:t>to climate change through mechanisms like water regulation, coastal protection, and urban cooling</a:t>
            </a:r>
          </a:p>
          <a:p>
            <a:pPr marL="285750" indent="-285750" algn="l">
              <a:buSzPct val="120000"/>
              <a:buFont typeface="Arial" panose="020B0604020202020204" pitchFamily="34" charset="0"/>
              <a:buChar char="•"/>
            </a:pPr>
            <a:r>
              <a:rPr lang="en-GB" sz="1400" b="0" i="0" dirty="0">
                <a:solidFill>
                  <a:schemeClr val="tx1"/>
                </a:solidFill>
                <a:effectLst/>
                <a:latin typeface="+mn-lt"/>
              </a:rPr>
              <a:t>The module outlines methods for integrating </a:t>
            </a:r>
            <a:r>
              <a:rPr lang="en-GB" sz="1400" b="0" i="0" dirty="0" err="1">
                <a:solidFill>
                  <a:schemeClr val="tx1"/>
                </a:solidFill>
                <a:effectLst/>
                <a:latin typeface="+mn-lt"/>
              </a:rPr>
              <a:t>NbS</a:t>
            </a:r>
            <a:r>
              <a:rPr lang="en-GB" sz="1400" b="0" i="0" dirty="0">
                <a:solidFill>
                  <a:schemeClr val="tx1"/>
                </a:solidFill>
                <a:effectLst/>
                <a:latin typeface="+mn-lt"/>
              </a:rPr>
              <a:t> with core infrastructure sectors, focusing on </a:t>
            </a:r>
            <a:r>
              <a:rPr lang="en-GB" sz="1400" b="1" i="0" dirty="0">
                <a:solidFill>
                  <a:schemeClr val="tx1"/>
                </a:solidFill>
                <a:effectLst/>
                <a:latin typeface="+mn-lt"/>
              </a:rPr>
              <a:t>decision-making, cost-benefits analysis, and implementation strategies</a:t>
            </a:r>
          </a:p>
          <a:p>
            <a:pPr algn="l"/>
            <a:r>
              <a:rPr lang="en-GB" sz="1600" b="1" i="0" dirty="0">
                <a:solidFill>
                  <a:srgbClr val="C00000"/>
                </a:solidFill>
                <a:effectLst/>
                <a:latin typeface="+mn-lt"/>
              </a:rPr>
              <a:t>Hands-on content:</a:t>
            </a:r>
            <a:endParaRPr lang="en-GB" sz="1600" b="0" i="0" dirty="0">
              <a:solidFill>
                <a:srgbClr val="C00000"/>
              </a:solidFill>
              <a:effectLst/>
              <a:latin typeface="+mn-lt"/>
            </a:endParaRPr>
          </a:p>
          <a:p>
            <a:pPr marL="285750" indent="-285750" algn="l">
              <a:buSzPct val="120000"/>
              <a:buFont typeface="Arial" panose="020B0604020202020204" pitchFamily="34" charset="0"/>
              <a:buChar char="•"/>
            </a:pPr>
            <a:r>
              <a:rPr lang="en-GB" sz="1400" dirty="0">
                <a:solidFill>
                  <a:schemeClr val="tx1"/>
                </a:solidFill>
                <a:latin typeface="+mn-lt"/>
              </a:rPr>
              <a:t>Introduction of </a:t>
            </a:r>
            <a:r>
              <a:rPr lang="en-GB" sz="1400" b="1" dirty="0">
                <a:solidFill>
                  <a:schemeClr val="tx1"/>
                </a:solidFill>
                <a:latin typeface="+mn-lt"/>
              </a:rPr>
              <a:t>two new tools designed </a:t>
            </a:r>
            <a:r>
              <a:rPr lang="en-GB" sz="1400" dirty="0">
                <a:solidFill>
                  <a:schemeClr val="tx1"/>
                </a:solidFill>
                <a:latin typeface="+mn-lt"/>
              </a:rPr>
              <a:t>for integrating nature-based solutions into global agendas and infrastructure planning, including an Excel-based framework for influencing the SDGs</a:t>
            </a:r>
          </a:p>
          <a:p>
            <a:pPr marL="285750" indent="-285750" algn="l">
              <a:buSzPct val="120000"/>
              <a:buFont typeface="Arial" panose="020B0604020202020204" pitchFamily="34" charset="0"/>
              <a:buChar char="•"/>
            </a:pPr>
            <a:r>
              <a:rPr lang="en-GB" sz="1400" dirty="0">
                <a:solidFill>
                  <a:schemeClr val="tx1"/>
                </a:solidFill>
                <a:latin typeface="+mn-lt"/>
              </a:rPr>
              <a:t>Development of a </a:t>
            </a:r>
            <a:r>
              <a:rPr lang="en-GB" sz="1400" b="1" dirty="0">
                <a:solidFill>
                  <a:schemeClr val="tx1"/>
                </a:solidFill>
                <a:latin typeface="+mn-lt"/>
              </a:rPr>
              <a:t>framework by UNEP, UNOPS, and the Environmental Change Institute at Oxford University </a:t>
            </a:r>
            <a:r>
              <a:rPr lang="en-GB" sz="1400" dirty="0">
                <a:solidFill>
                  <a:schemeClr val="tx1"/>
                </a:solidFill>
                <a:latin typeface="+mn-lt"/>
              </a:rPr>
              <a:t>to facilitate the integration of nature-based solutions in core infrastructure sectors to support the SDGs</a:t>
            </a: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1.1 </a:t>
            </a:r>
            <a:r>
              <a:rPr lang="en-GB" sz="2800" dirty="0">
                <a:solidFill>
                  <a:srgbClr val="C00000"/>
                </a:solidFill>
              </a:rPr>
              <a:t>Introduction to the course</a:t>
            </a:r>
            <a:endParaRPr sz="2800" dirty="0">
              <a:solidFill>
                <a:srgbClr val="C00000"/>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8</a:t>
            </a:fld>
            <a:endParaRPr lang="sv-SE" sz="1000" b="1" dirty="0">
              <a:solidFill>
                <a:schemeClr val="bg1"/>
              </a:solidFill>
            </a:endParaRPr>
          </a:p>
        </p:txBody>
      </p:sp>
    </p:spTree>
    <p:extLst>
      <p:ext uri="{BB962C8B-B14F-4D97-AF65-F5344CB8AC3E}">
        <p14:creationId xmlns:p14="http://schemas.microsoft.com/office/powerpoint/2010/main" val="2089242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1.1 </a:t>
            </a:r>
            <a:r>
              <a:rPr lang="en-GB" sz="2800" dirty="0">
                <a:solidFill>
                  <a:srgbClr val="C00000"/>
                </a:solidFill>
              </a:rPr>
              <a:t>Introduction to the course</a:t>
            </a:r>
            <a:endParaRPr sz="2800" dirty="0">
              <a:solidFill>
                <a:srgbClr val="C00000"/>
              </a:solidFill>
            </a:endParaRPr>
          </a:p>
        </p:txBody>
      </p:sp>
      <p:sp>
        <p:nvSpPr>
          <p:cNvPr id="168" name="Google Shape;168;p13"/>
          <p:cNvSpPr txBox="1">
            <a:spLocks noGrp="1"/>
          </p:cNvSpPr>
          <p:nvPr>
            <p:ph type="body" idx="4294967295"/>
          </p:nvPr>
        </p:nvSpPr>
        <p:spPr>
          <a:xfrm>
            <a:off x="838200" y="1231900"/>
            <a:ext cx="9936192"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Concluding remarks</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i="0" dirty="0">
              <a:solidFill>
                <a:schemeClr val="accent5">
                  <a:lumMod val="60000"/>
                  <a:lumOff val="40000"/>
                </a:schemeClr>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b="0" i="0" dirty="0">
                <a:solidFill>
                  <a:schemeClr val="tx1"/>
                </a:solidFill>
                <a:effectLst/>
                <a:latin typeface="+mn-lt"/>
              </a:rPr>
              <a:t>This course is targeted at anyone who is interested in understanding the role that infrastructure plays in underpinning sustainable and resilient development in the face of climate change</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b="0" i="0" dirty="0">
                <a:solidFill>
                  <a:schemeClr val="tx1"/>
                </a:solidFill>
                <a:effectLst/>
                <a:latin typeface="+mn-lt"/>
              </a:rPr>
              <a:t>We provide you with the most up-to-date knowledge-base in this field, and a selection of the tools that we use on a daily basis for modelling and assessing these challenges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b="0" i="0" dirty="0">
                <a:solidFill>
                  <a:schemeClr val="tx1"/>
                </a:solidFill>
                <a:effectLst/>
                <a:latin typeface="+mn-lt"/>
              </a:rPr>
              <a:t>Our work directly underpins the decision-making process in many countries around the world, and hope that this course can provide others with tools and ideas to engage with sustainable infrastructure development in your countries of interest</a:t>
            </a:r>
            <a:endParaRPr lang="en-GB" b="0" i="0" dirty="0">
              <a:solidFill>
                <a:schemeClr val="tx1"/>
              </a:solidFill>
              <a:effectLst/>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9</a:t>
            </a:fld>
            <a:endParaRPr lang="sv-SE" sz="1000" b="1" dirty="0">
              <a:solidFill>
                <a:schemeClr val="bg1"/>
              </a:solidFill>
            </a:endParaRPr>
          </a:p>
        </p:txBody>
      </p:sp>
    </p:spTree>
    <p:extLst>
      <p:ext uri="{BB962C8B-B14F-4D97-AF65-F5344CB8AC3E}">
        <p14:creationId xmlns:p14="http://schemas.microsoft.com/office/powerpoint/2010/main" val="1383167316"/>
      </p:ext>
    </p:extLst>
  </p:cSld>
  <p:clrMapOvr>
    <a:masterClrMapping/>
  </p:clrMapOvr>
</p:sld>
</file>

<file path=ppt/theme/theme1.xml><?xml version="1.0" encoding="utf-8"?>
<a:theme xmlns:a="http://schemas.openxmlformats.org/drawingml/2006/main" name="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03739A705A62B43BBDEBDF200A36E2F" ma:contentTypeVersion="14" ma:contentTypeDescription="Create a new document." ma:contentTypeScope="" ma:versionID="5dbaaa9c9374f93320c8dd394fea068f">
  <xsd:schema xmlns:xsd="http://www.w3.org/2001/XMLSchema" xmlns:xs="http://www.w3.org/2001/XMLSchema" xmlns:p="http://schemas.microsoft.com/office/2006/metadata/properties" xmlns:ns2="99f35b40-b313-45d5-84e3-56de909f702b" xmlns:ns3="3f55d22f-630c-4924-ac9c-b86be3e1d73b" targetNamespace="http://schemas.microsoft.com/office/2006/metadata/properties" ma:root="true" ma:fieldsID="a9ed3da1132054e12db48883a2836f36" ns2:_="" ns3:_="">
    <xsd:import namespace="99f35b40-b313-45d5-84e3-56de909f702b"/>
    <xsd:import namespace="3f55d22f-630c-4924-ac9c-b86be3e1d73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ObjectDetectorVersions" minOccurs="0"/>
                <xsd:element ref="ns2:MediaServiceSearchPropertie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f35b40-b313-45d5-84e3-56de909f70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1eeb44a9-b924-44d0-8ed9-f8b504a4bac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f55d22f-630c-4924-ac9c-b86be3e1d73b"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fb1e2176-f776-4a0d-995a-6aa78e61244a}" ma:internalName="TaxCatchAll" ma:showField="CatchAllData" ma:web="3f55d22f-630c-4924-ac9c-b86be3e1d73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9f35b40-b313-45d5-84e3-56de909f702b">
      <Terms xmlns="http://schemas.microsoft.com/office/infopath/2007/PartnerControls"/>
    </lcf76f155ced4ddcb4097134ff3c332f>
    <TaxCatchAll xmlns="3f55d22f-630c-4924-ac9c-b86be3e1d73b" xsi:nil="true"/>
  </documentManagement>
</p:properties>
</file>

<file path=customXml/itemProps1.xml><?xml version="1.0" encoding="utf-8"?>
<ds:datastoreItem xmlns:ds="http://schemas.openxmlformats.org/officeDocument/2006/customXml" ds:itemID="{D05F7E04-0F8F-4ECA-9525-3F0638DC6B8F}">
  <ds:schemaRefs>
    <ds:schemaRef ds:uri="http://schemas.microsoft.com/sharepoint/v3/contenttype/forms"/>
  </ds:schemaRefs>
</ds:datastoreItem>
</file>

<file path=customXml/itemProps2.xml><?xml version="1.0" encoding="utf-8"?>
<ds:datastoreItem xmlns:ds="http://schemas.openxmlformats.org/officeDocument/2006/customXml" ds:itemID="{E5C7BB3A-015A-415D-8B9B-711AB4E95C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f35b40-b313-45d5-84e3-56de909f702b"/>
    <ds:schemaRef ds:uri="3f55d22f-630c-4924-ac9c-b86be3e1d73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B1DDE83-2ED0-4567-A669-A16A212F164D}">
  <ds:schemaRefs>
    <ds:schemaRef ds:uri="99f35b40-b313-45d5-84e3-56de909f702b"/>
    <ds:schemaRef ds:uri="http://schemas.microsoft.com/office/infopath/2007/PartnerControls"/>
    <ds:schemaRef ds:uri="http://schemas.microsoft.com/office/2006/documentManagement/types"/>
    <ds:schemaRef ds:uri="http://purl.org/dc/elements/1.1/"/>
    <ds:schemaRef ds:uri="http://www.w3.org/XML/1998/namespace"/>
    <ds:schemaRef ds:uri="http://schemas.microsoft.com/office/2006/metadata/properties"/>
    <ds:schemaRef ds:uri="3f55d22f-630c-4924-ac9c-b86be3e1d73b"/>
    <ds:schemaRef ds:uri="http://purl.org/dc/dcmitype/"/>
    <ds:schemaRef ds:uri="http://schemas.openxmlformats.org/package/2006/metadata/core-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28271</TotalTime>
  <Words>5559</Words>
  <Application>Microsoft Office PowerPoint</Application>
  <PresentationFormat>Widescreen</PresentationFormat>
  <Paragraphs>433</Paragraphs>
  <Slides>35</Slides>
  <Notes>33</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Lecture 1: Infrastructure for sustainable development  </vt:lpstr>
      <vt:lpstr>Learning Outcomes</vt:lpstr>
      <vt:lpstr>Comprehensive course material</vt:lpstr>
      <vt:lpstr>1.1 Introduction to the course</vt:lpstr>
      <vt:lpstr>1.1 Introduction to the course</vt:lpstr>
      <vt:lpstr>1.1 Introduction to the course</vt:lpstr>
      <vt:lpstr>1.1 Introduction to the course</vt:lpstr>
      <vt:lpstr>1.1 Introduction to the course</vt:lpstr>
      <vt:lpstr>1.1 Introduction to the course</vt:lpstr>
      <vt:lpstr>1.2 Sustainable development, the global agendas, and infrastructure</vt:lpstr>
      <vt:lpstr>1.2 Sustainable development, the global agendas, and infrastructure</vt:lpstr>
      <vt:lpstr>1.2 Sustainable development, the global agendas, and infrastructure</vt:lpstr>
      <vt:lpstr>1.2 Sustainable development, the global agendas, and infrastructure</vt:lpstr>
      <vt:lpstr>1.2 Sustainable development, the global agendas, and infrastructure</vt:lpstr>
      <vt:lpstr>1.2 Sustainable development, the global agendas, and infrastructure</vt:lpstr>
      <vt:lpstr>1.2 Sustainable development, the global agendas, and infrastructure</vt:lpstr>
      <vt:lpstr>1.2 Sustainable development, the global agendas, and infrastructure</vt:lpstr>
      <vt:lpstr>1.2 Sustainable development, the global agendas, and infrastructure</vt:lpstr>
      <vt:lpstr>1.3  Infrastructure services and sustainable development</vt:lpstr>
      <vt:lpstr>1.3  Infrastructure services and sustainable development</vt:lpstr>
      <vt:lpstr>1.3  Infrastructure services and sustainable development</vt:lpstr>
      <vt:lpstr>1.3  Infrastructure services and sustainable development</vt:lpstr>
      <vt:lpstr>1.3  Infrastructure services and sustainable development</vt:lpstr>
      <vt:lpstr>1.3  Infrastructure services and sustainable development</vt:lpstr>
      <vt:lpstr>1.3  Infrastructure services and sustainable development</vt:lpstr>
      <vt:lpstr>1.3  Infrastructure services and sustainable development</vt:lpstr>
      <vt:lpstr>1.4  Case study: Infrastructure challenges in a small-island context</vt:lpstr>
      <vt:lpstr>1.4  Case study: Infrastructure challenges in a small-island context</vt:lpstr>
      <vt:lpstr>1.4  Case study: Infrastructure challenges in a small-island context</vt:lpstr>
      <vt:lpstr>1.4  Case study: Infrastructure challenges in a small-island context</vt:lpstr>
      <vt:lpstr>1.4  Case study: Infrastructure challenges in a small-island context</vt:lpstr>
      <vt:lpstr>1.4  Case study: Infrastructure challenges in a small-island context</vt:lpstr>
      <vt:lpstr>1.4  Case study: Infrastructure challenges in a small-island context</vt:lpstr>
      <vt:lpstr>1.4  Case study: Infrastructure challenges in a small-island context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lastModifiedBy>Ivann Schlosser</cp:lastModifiedBy>
  <cp:revision>373</cp:revision>
  <cp:lastPrinted>2025-02-13T14:33:13Z</cp:lastPrinted>
  <dcterms:created xsi:type="dcterms:W3CDTF">2019-06-09T10:25:43Z</dcterms:created>
  <dcterms:modified xsi:type="dcterms:W3CDTF">2025-02-14T16:12:04Z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0x010100C03739A705A62B43BBDEBDF200A36E2F</vt:lpwstr>
  </property>
  <property fmtid="{D5CDD505-2E9C-101B-9397-08002B2CF9AE}" pid="3" name="MediaServiceImageTags">
    <vt:lpwstr/>
  </property>
</Properties>
</file>