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96" r:id="rId5"/>
    <p:sldId id="285" r:id="rId6"/>
    <p:sldId id="291" r:id="rId7"/>
    <p:sldId id="284" r:id="rId8"/>
    <p:sldId id="298" r:id="rId9"/>
    <p:sldId id="279" r:id="rId10"/>
    <p:sldId id="280" r:id="rId11"/>
    <p:sldId id="281" r:id="rId12"/>
    <p:sldId id="288" r:id="rId13"/>
    <p:sldId id="287" r:id="rId14"/>
    <p:sldId id="282" r:id="rId15"/>
    <p:sldId id="289" r:id="rId16"/>
    <p:sldId id="299" r:id="rId17"/>
    <p:sldId id="324" r:id="rId18"/>
    <p:sldId id="30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934769-2D7E-A46F-536E-64D6403486A4}" name="Riccardo Mereu" initials="RM" userId="Riccardo Mereu"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615"/>
    <a:srgbClr val="D9D9D9"/>
    <a:srgbClr val="FBC30A"/>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3792" autoAdjust="0"/>
  </p:normalViewPr>
  <p:slideViewPr>
    <p:cSldViewPr snapToGrid="0">
      <p:cViewPr varScale="1">
        <p:scale>
          <a:sx n="107" d="100"/>
          <a:sy n="107" d="100"/>
        </p:scale>
        <p:origin x="77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o' Stevanato" userId="56ba42d4-5a33-47a4-bf8d-76054d5bbe9c" providerId="ADAL" clId="{40DCC6D6-691C-40E7-B558-813091BB2C9D}"/>
    <pc:docChg chg="undo custSel modSld">
      <pc:chgData name="Nicolo' Stevanato" userId="56ba42d4-5a33-47a4-bf8d-76054d5bbe9c" providerId="ADAL" clId="{40DCC6D6-691C-40E7-B558-813091BB2C9D}" dt="2024-02-05T11:26:48.090" v="290" actId="6549"/>
      <pc:docMkLst>
        <pc:docMk/>
      </pc:docMkLst>
      <pc:sldChg chg="modSp mod">
        <pc:chgData name="Nicolo' Stevanato" userId="56ba42d4-5a33-47a4-bf8d-76054d5bbe9c" providerId="ADAL" clId="{40DCC6D6-691C-40E7-B558-813091BB2C9D}" dt="2024-02-05T11:17:02.773" v="125" actId="14100"/>
        <pc:sldMkLst>
          <pc:docMk/>
          <pc:sldMk cId="4291756280" sldId="279"/>
        </pc:sldMkLst>
        <pc:spChg chg="mod">
          <ac:chgData name="Nicolo' Stevanato" userId="56ba42d4-5a33-47a4-bf8d-76054d5bbe9c" providerId="ADAL" clId="{40DCC6D6-691C-40E7-B558-813091BB2C9D}" dt="2024-02-05T11:13:13.444" v="94" actId="20577"/>
          <ac:spMkLst>
            <pc:docMk/>
            <pc:sldMk cId="4291756280" sldId="279"/>
            <ac:spMk id="7" creationId="{8FC540BE-A534-8711-AEE8-3D341B213FA0}"/>
          </ac:spMkLst>
        </pc:spChg>
        <pc:spChg chg="mod">
          <ac:chgData name="Nicolo' Stevanato" userId="56ba42d4-5a33-47a4-bf8d-76054d5bbe9c" providerId="ADAL" clId="{40DCC6D6-691C-40E7-B558-813091BB2C9D}" dt="2024-02-05T11:17:02.773" v="125" actId="14100"/>
          <ac:spMkLst>
            <pc:docMk/>
            <pc:sldMk cId="4291756280" sldId="279"/>
            <ac:spMk id="10" creationId="{3173DB21-9CF1-2E34-0CB2-A228C29EFDEB}"/>
          </ac:spMkLst>
        </pc:spChg>
      </pc:sldChg>
      <pc:sldChg chg="modSp mod">
        <pc:chgData name="Nicolo' Stevanato" userId="56ba42d4-5a33-47a4-bf8d-76054d5bbe9c" providerId="ADAL" clId="{40DCC6D6-691C-40E7-B558-813091BB2C9D}" dt="2024-02-05T11:16:59.145" v="124" actId="14100"/>
        <pc:sldMkLst>
          <pc:docMk/>
          <pc:sldMk cId="3375892451" sldId="280"/>
        </pc:sldMkLst>
        <pc:spChg chg="mod">
          <ac:chgData name="Nicolo' Stevanato" userId="56ba42d4-5a33-47a4-bf8d-76054d5bbe9c" providerId="ADAL" clId="{40DCC6D6-691C-40E7-B558-813091BB2C9D}" dt="2024-02-05T11:14:10.385" v="99" actId="20577"/>
          <ac:spMkLst>
            <pc:docMk/>
            <pc:sldMk cId="3375892451" sldId="280"/>
            <ac:spMk id="7" creationId="{3530313D-A7F2-9EFF-6D80-F0AA0B91754D}"/>
          </ac:spMkLst>
        </pc:spChg>
        <pc:spChg chg="mod">
          <ac:chgData name="Nicolo' Stevanato" userId="56ba42d4-5a33-47a4-bf8d-76054d5bbe9c" providerId="ADAL" clId="{40DCC6D6-691C-40E7-B558-813091BB2C9D}" dt="2024-02-05T11:16:59.145" v="124" actId="14100"/>
          <ac:spMkLst>
            <pc:docMk/>
            <pc:sldMk cId="3375892451" sldId="280"/>
            <ac:spMk id="10" creationId="{3173DB21-9CF1-2E34-0CB2-A228C29EFDEB}"/>
          </ac:spMkLst>
        </pc:spChg>
      </pc:sldChg>
      <pc:sldChg chg="modSp mod">
        <pc:chgData name="Nicolo' Stevanato" userId="56ba42d4-5a33-47a4-bf8d-76054d5bbe9c" providerId="ADAL" clId="{40DCC6D6-691C-40E7-B558-813091BB2C9D}" dt="2024-02-05T11:16:53.884" v="123" actId="14100"/>
        <pc:sldMkLst>
          <pc:docMk/>
          <pc:sldMk cId="2553125007" sldId="281"/>
        </pc:sldMkLst>
        <pc:spChg chg="mod">
          <ac:chgData name="Nicolo' Stevanato" userId="56ba42d4-5a33-47a4-bf8d-76054d5bbe9c" providerId="ADAL" clId="{40DCC6D6-691C-40E7-B558-813091BB2C9D}" dt="2024-02-05T11:15:52.316" v="119" actId="20577"/>
          <ac:spMkLst>
            <pc:docMk/>
            <pc:sldMk cId="2553125007" sldId="281"/>
            <ac:spMk id="7" creationId="{815D9978-67C7-2773-F2E0-6966A1587BB7}"/>
          </ac:spMkLst>
        </pc:spChg>
        <pc:spChg chg="mod">
          <ac:chgData name="Nicolo' Stevanato" userId="56ba42d4-5a33-47a4-bf8d-76054d5bbe9c" providerId="ADAL" clId="{40DCC6D6-691C-40E7-B558-813091BB2C9D}" dt="2024-02-05T11:16:53.884" v="123" actId="14100"/>
          <ac:spMkLst>
            <pc:docMk/>
            <pc:sldMk cId="2553125007" sldId="281"/>
            <ac:spMk id="10" creationId="{3173DB21-9CF1-2E34-0CB2-A228C29EFDEB}"/>
          </ac:spMkLst>
        </pc:spChg>
        <pc:spChg chg="mod">
          <ac:chgData name="Nicolo' Stevanato" userId="56ba42d4-5a33-47a4-bf8d-76054d5bbe9c" providerId="ADAL" clId="{40DCC6D6-691C-40E7-B558-813091BB2C9D}" dt="2024-02-05T11:15:12.279" v="107" actId="108"/>
          <ac:spMkLst>
            <pc:docMk/>
            <pc:sldMk cId="2553125007" sldId="281"/>
            <ac:spMk id="1045" creationId="{25D66684-F7BA-5537-80A4-05D2987CEB2D}"/>
          </ac:spMkLst>
        </pc:spChg>
        <pc:spChg chg="mod">
          <ac:chgData name="Nicolo' Stevanato" userId="56ba42d4-5a33-47a4-bf8d-76054d5bbe9c" providerId="ADAL" clId="{40DCC6D6-691C-40E7-B558-813091BB2C9D}" dt="2024-02-05T11:15:30.506" v="112" actId="20577"/>
          <ac:spMkLst>
            <pc:docMk/>
            <pc:sldMk cId="2553125007" sldId="281"/>
            <ac:spMk id="1047" creationId="{83202E80-0FAB-CC35-19A7-35B3B9B21421}"/>
          </ac:spMkLst>
        </pc:spChg>
        <pc:spChg chg="mod">
          <ac:chgData name="Nicolo' Stevanato" userId="56ba42d4-5a33-47a4-bf8d-76054d5bbe9c" providerId="ADAL" clId="{40DCC6D6-691C-40E7-B558-813091BB2C9D}" dt="2024-02-05T11:15:34.045" v="114" actId="20577"/>
          <ac:spMkLst>
            <pc:docMk/>
            <pc:sldMk cId="2553125007" sldId="281"/>
            <ac:spMk id="1059" creationId="{62BD4A48-90AE-93C8-2778-ADD6BD108C15}"/>
          </ac:spMkLst>
        </pc:spChg>
      </pc:sldChg>
      <pc:sldChg chg="modSp mod">
        <pc:chgData name="Nicolo' Stevanato" userId="56ba42d4-5a33-47a4-bf8d-76054d5bbe9c" providerId="ADAL" clId="{40DCC6D6-691C-40E7-B558-813091BB2C9D}" dt="2024-02-05T11:26:48.090" v="290" actId="6549"/>
        <pc:sldMkLst>
          <pc:docMk/>
          <pc:sldMk cId="995114363" sldId="282"/>
        </pc:sldMkLst>
        <pc:spChg chg="mod">
          <ac:chgData name="Nicolo' Stevanato" userId="56ba42d4-5a33-47a4-bf8d-76054d5bbe9c" providerId="ADAL" clId="{40DCC6D6-691C-40E7-B558-813091BB2C9D}" dt="2024-02-05T11:26:48.090" v="290" actId="6549"/>
          <ac:spMkLst>
            <pc:docMk/>
            <pc:sldMk cId="995114363" sldId="282"/>
            <ac:spMk id="14" creationId="{52413971-EC35-B0C1-4D2A-F7399FB0EED1}"/>
          </ac:spMkLst>
        </pc:spChg>
      </pc:sldChg>
      <pc:sldChg chg="modSp mod">
        <pc:chgData name="Nicolo' Stevanato" userId="56ba42d4-5a33-47a4-bf8d-76054d5bbe9c" providerId="ADAL" clId="{40DCC6D6-691C-40E7-B558-813091BB2C9D}" dt="2024-02-05T11:10:49.715" v="74" actId="20577"/>
        <pc:sldMkLst>
          <pc:docMk/>
          <pc:sldMk cId="1294465476" sldId="284"/>
        </pc:sldMkLst>
        <pc:spChg chg="mod">
          <ac:chgData name="Nicolo' Stevanato" userId="56ba42d4-5a33-47a4-bf8d-76054d5bbe9c" providerId="ADAL" clId="{40DCC6D6-691C-40E7-B558-813091BB2C9D}" dt="2024-02-05T11:06:38.573" v="21" actId="20577"/>
          <ac:spMkLst>
            <pc:docMk/>
            <pc:sldMk cId="1294465476" sldId="284"/>
            <ac:spMk id="63" creationId="{608A1BE4-5E5C-06F6-5944-FC766C8ACF50}"/>
          </ac:spMkLst>
        </pc:spChg>
        <pc:spChg chg="mod">
          <ac:chgData name="Nicolo' Stevanato" userId="56ba42d4-5a33-47a4-bf8d-76054d5bbe9c" providerId="ADAL" clId="{40DCC6D6-691C-40E7-B558-813091BB2C9D}" dt="2024-02-05T11:10:49.715" v="74" actId="20577"/>
          <ac:spMkLst>
            <pc:docMk/>
            <pc:sldMk cId="1294465476" sldId="284"/>
            <ac:spMk id="64" creationId="{FE76AFC4-9F96-D20D-CC5F-3688DF6C45AC}"/>
          </ac:spMkLst>
        </pc:spChg>
      </pc:sldChg>
      <pc:sldChg chg="modSp mod">
        <pc:chgData name="Nicolo' Stevanato" userId="56ba42d4-5a33-47a4-bf8d-76054d5bbe9c" providerId="ADAL" clId="{40DCC6D6-691C-40E7-B558-813091BB2C9D}" dt="2024-02-05T11:25:13.608" v="280" actId="20577"/>
        <pc:sldMkLst>
          <pc:docMk/>
          <pc:sldMk cId="2188203318" sldId="287"/>
        </pc:sldMkLst>
        <pc:spChg chg="mod">
          <ac:chgData name="Nicolo' Stevanato" userId="56ba42d4-5a33-47a4-bf8d-76054d5bbe9c" providerId="ADAL" clId="{40DCC6D6-691C-40E7-B558-813091BB2C9D}" dt="2024-02-05T11:24:54.521" v="277" actId="20577"/>
          <ac:spMkLst>
            <pc:docMk/>
            <pc:sldMk cId="2188203318" sldId="287"/>
            <ac:spMk id="9" creationId="{970A594F-BFBD-4004-B8AE-144F40745794}"/>
          </ac:spMkLst>
        </pc:spChg>
        <pc:spChg chg="mod">
          <ac:chgData name="Nicolo' Stevanato" userId="56ba42d4-5a33-47a4-bf8d-76054d5bbe9c" providerId="ADAL" clId="{40DCC6D6-691C-40E7-B558-813091BB2C9D}" dt="2024-02-05T11:23:50.130" v="262" actId="20577"/>
          <ac:spMkLst>
            <pc:docMk/>
            <pc:sldMk cId="2188203318" sldId="287"/>
            <ac:spMk id="23" creationId="{038F0482-EB42-09AD-F0A4-D7A07A5E7CCD}"/>
          </ac:spMkLst>
        </pc:spChg>
        <pc:spChg chg="mod">
          <ac:chgData name="Nicolo' Stevanato" userId="56ba42d4-5a33-47a4-bf8d-76054d5bbe9c" providerId="ADAL" clId="{40DCC6D6-691C-40E7-B558-813091BB2C9D}" dt="2024-02-05T11:25:13.608" v="280" actId="20577"/>
          <ac:spMkLst>
            <pc:docMk/>
            <pc:sldMk cId="2188203318" sldId="287"/>
            <ac:spMk id="46" creationId="{BAC195A3-3D61-0601-7F1B-E727F1CD2008}"/>
          </ac:spMkLst>
        </pc:spChg>
      </pc:sldChg>
      <pc:sldChg chg="modSp mod">
        <pc:chgData name="Nicolo' Stevanato" userId="56ba42d4-5a33-47a4-bf8d-76054d5bbe9c" providerId="ADAL" clId="{40DCC6D6-691C-40E7-B558-813091BB2C9D}" dt="2024-02-05T11:21:08.208" v="204" actId="108"/>
        <pc:sldMkLst>
          <pc:docMk/>
          <pc:sldMk cId="2623555103" sldId="288"/>
        </pc:sldMkLst>
        <pc:spChg chg="mod">
          <ac:chgData name="Nicolo' Stevanato" userId="56ba42d4-5a33-47a4-bf8d-76054d5bbe9c" providerId="ADAL" clId="{40DCC6D6-691C-40E7-B558-813091BB2C9D}" dt="2024-02-05T11:21:08.208" v="204" actId="108"/>
          <ac:spMkLst>
            <pc:docMk/>
            <pc:sldMk cId="2623555103" sldId="288"/>
            <ac:spMk id="4" creationId="{5432D0AB-3CA5-DEEA-6C05-9DADB71D556F}"/>
          </ac:spMkLst>
        </pc:spChg>
        <pc:spChg chg="mod">
          <ac:chgData name="Nicolo' Stevanato" userId="56ba42d4-5a33-47a4-bf8d-76054d5bbe9c" providerId="ADAL" clId="{40DCC6D6-691C-40E7-B558-813091BB2C9D}" dt="2024-02-05T11:16:38.761" v="121" actId="14100"/>
          <ac:spMkLst>
            <pc:docMk/>
            <pc:sldMk cId="2623555103" sldId="288"/>
            <ac:spMk id="6" creationId="{4BDB5223-6EB5-1046-88BB-84ED760A29CE}"/>
          </ac:spMkLst>
        </pc:spChg>
        <pc:spChg chg="mod">
          <ac:chgData name="Nicolo' Stevanato" userId="56ba42d4-5a33-47a4-bf8d-76054d5bbe9c" providerId="ADAL" clId="{40DCC6D6-691C-40E7-B558-813091BB2C9D}" dt="2024-02-05T11:16:38.761" v="121" actId="14100"/>
          <ac:spMkLst>
            <pc:docMk/>
            <pc:sldMk cId="2623555103" sldId="288"/>
            <ac:spMk id="8" creationId="{E02ABFBB-7861-A363-72BC-C4EBC0C6AC81}"/>
          </ac:spMkLst>
        </pc:spChg>
        <pc:spChg chg="mod">
          <ac:chgData name="Nicolo' Stevanato" userId="56ba42d4-5a33-47a4-bf8d-76054d5bbe9c" providerId="ADAL" clId="{40DCC6D6-691C-40E7-B558-813091BB2C9D}" dt="2024-02-05T11:16:48.907" v="122" actId="14100"/>
          <ac:spMkLst>
            <pc:docMk/>
            <pc:sldMk cId="2623555103" sldId="288"/>
            <ac:spMk id="10" creationId="{3173DB21-9CF1-2E34-0CB2-A228C29EFDEB}"/>
          </ac:spMkLst>
        </pc:spChg>
        <pc:grpChg chg="mod">
          <ac:chgData name="Nicolo' Stevanato" userId="56ba42d4-5a33-47a4-bf8d-76054d5bbe9c" providerId="ADAL" clId="{40DCC6D6-691C-40E7-B558-813091BB2C9D}" dt="2024-02-05T11:16:38.761" v="121" actId="14100"/>
          <ac:grpSpMkLst>
            <pc:docMk/>
            <pc:sldMk cId="2623555103" sldId="288"/>
            <ac:grpSpMk id="5" creationId="{59144AA3-AD7C-38D1-7A45-5304752FEDBE}"/>
          </ac:grpSpMkLst>
        </pc:grpChg>
        <pc:picChg chg="mod">
          <ac:chgData name="Nicolo' Stevanato" userId="56ba42d4-5a33-47a4-bf8d-76054d5bbe9c" providerId="ADAL" clId="{40DCC6D6-691C-40E7-B558-813091BB2C9D}" dt="2024-02-05T11:16:38.761" v="121" actId="14100"/>
          <ac:picMkLst>
            <pc:docMk/>
            <pc:sldMk cId="2623555103" sldId="288"/>
            <ac:picMk id="3" creationId="{2FDE5C26-D4A7-4A08-BEF4-A1958E075695}"/>
          </ac:picMkLst>
        </pc:picChg>
        <pc:cxnChg chg="mod">
          <ac:chgData name="Nicolo' Stevanato" userId="56ba42d4-5a33-47a4-bf8d-76054d5bbe9c" providerId="ADAL" clId="{40DCC6D6-691C-40E7-B558-813091BB2C9D}" dt="2024-02-05T11:16:38.761" v="121" actId="14100"/>
          <ac:cxnSpMkLst>
            <pc:docMk/>
            <pc:sldMk cId="2623555103" sldId="288"/>
            <ac:cxnSpMk id="12" creationId="{F22ECDF0-0569-C304-7F9D-9828B8441806}"/>
          </ac:cxnSpMkLst>
        </pc:cxnChg>
        <pc:cxnChg chg="mod">
          <ac:chgData name="Nicolo' Stevanato" userId="56ba42d4-5a33-47a4-bf8d-76054d5bbe9c" providerId="ADAL" clId="{40DCC6D6-691C-40E7-B558-813091BB2C9D}" dt="2024-02-05T11:16:38.761" v="121" actId="14100"/>
          <ac:cxnSpMkLst>
            <pc:docMk/>
            <pc:sldMk cId="2623555103" sldId="288"/>
            <ac:cxnSpMk id="21" creationId="{8278E01A-FA06-B474-A01C-EDC4DFF9ECAB}"/>
          </ac:cxnSpMkLst>
        </pc:cxnChg>
      </pc:sldChg>
      <pc:sldChg chg="modSp mod">
        <pc:chgData name="Nicolo' Stevanato" userId="56ba42d4-5a33-47a4-bf8d-76054d5bbe9c" providerId="ADAL" clId="{40DCC6D6-691C-40E7-B558-813091BB2C9D}" dt="2024-02-05T11:08:13.394" v="66" actId="20577"/>
        <pc:sldMkLst>
          <pc:docMk/>
          <pc:sldMk cId="1286687793" sldId="291"/>
        </pc:sldMkLst>
        <pc:graphicFrameChg chg="modGraphic">
          <ac:chgData name="Nicolo' Stevanato" userId="56ba42d4-5a33-47a4-bf8d-76054d5bbe9c" providerId="ADAL" clId="{40DCC6D6-691C-40E7-B558-813091BB2C9D}" dt="2024-02-05T11:08:13.394" v="66" actId="20577"/>
          <ac:graphicFrameMkLst>
            <pc:docMk/>
            <pc:sldMk cId="1286687793" sldId="291"/>
            <ac:graphicFrameMk id="5" creationId="{47E25BB8-3F57-F1C4-11F3-592AA5EE9577}"/>
          </ac:graphicFrameMkLst>
        </pc:graphicFrameChg>
      </pc:sldChg>
      <pc:sldChg chg="modSp mod delCm">
        <pc:chgData name="Nicolo' Stevanato" userId="56ba42d4-5a33-47a4-bf8d-76054d5bbe9c" providerId="ADAL" clId="{40DCC6D6-691C-40E7-B558-813091BB2C9D}" dt="2024-02-05T11:12:19.427" v="89" actId="20577"/>
        <pc:sldMkLst>
          <pc:docMk/>
          <pc:sldMk cId="2072174324" sldId="298"/>
        </pc:sldMkLst>
        <pc:spChg chg="mod">
          <ac:chgData name="Nicolo' Stevanato" userId="56ba42d4-5a33-47a4-bf8d-76054d5bbe9c" providerId="ADAL" clId="{40DCC6D6-691C-40E7-B558-813091BB2C9D}" dt="2024-02-05T11:12:19.427" v="89" actId="20577"/>
          <ac:spMkLst>
            <pc:docMk/>
            <pc:sldMk cId="2072174324" sldId="298"/>
            <ac:spMk id="2" creationId="{00000000-0000-0000-0000-000000000000}"/>
          </ac:spMkLst>
        </pc:spChg>
        <pc:spChg chg="mod">
          <ac:chgData name="Nicolo' Stevanato" userId="56ba42d4-5a33-47a4-bf8d-76054d5bbe9c" providerId="ADAL" clId="{40DCC6D6-691C-40E7-B558-813091BB2C9D}" dt="2024-02-05T11:11:46.265" v="77" actId="20577"/>
          <ac:spMkLst>
            <pc:docMk/>
            <pc:sldMk cId="2072174324" sldId="298"/>
            <ac:spMk id="9" creationId="{D65E6D98-BE8C-6B4C-B23E-6167300445AE}"/>
          </ac:spMkLst>
        </pc:spChg>
        <pc:extLst>
          <p:ext xmlns:p="http://schemas.openxmlformats.org/presentationml/2006/main" uri="{D6D511B9-2390-475A-947B-AFAB55BFBCF1}">
            <pc226:cmChg xmlns:pc226="http://schemas.microsoft.com/office/powerpoint/2022/06/main/command" chg="del">
              <pc226:chgData name="Nicolo' Stevanato" userId="56ba42d4-5a33-47a4-bf8d-76054d5bbe9c" providerId="ADAL" clId="{40DCC6D6-691C-40E7-B558-813091BB2C9D}" dt="2024-02-05T11:07:06.904" v="42"/>
              <pc2:cmMkLst xmlns:pc2="http://schemas.microsoft.com/office/powerpoint/2019/9/main/command">
                <pc:docMk/>
                <pc:sldMk cId="2072174324" sldId="298"/>
                <pc2:cmMk id="{0F3B3A45-46E5-4D34-8049-74C37757A3EE}"/>
              </pc2:cmMkLst>
            </pc226:cmChg>
          </p:ext>
        </pc:extLst>
      </pc:sldChg>
    </pc:docChg>
  </pc:docChgLst>
  <pc:docChgLst>
    <pc:chgData name="Alessandro Onori" userId="902ff87a-dec1-4e50-bcf4-5017f04e5058" providerId="ADAL" clId="{8438B738-C3EA-4398-947E-0930A86A102A}"/>
    <pc:docChg chg="undo custSel addSld delSld modSld sldOrd">
      <pc:chgData name="Alessandro Onori" userId="902ff87a-dec1-4e50-bcf4-5017f04e5058" providerId="ADAL" clId="{8438B738-C3EA-4398-947E-0930A86A102A}" dt="2024-02-05T13:25:28.410" v="10215" actId="20577"/>
      <pc:docMkLst>
        <pc:docMk/>
      </pc:docMkLst>
      <pc:sldChg chg="modSp del mod">
        <pc:chgData name="Alessandro Onori" userId="902ff87a-dec1-4e50-bcf4-5017f04e5058" providerId="ADAL" clId="{8438B738-C3EA-4398-947E-0930A86A102A}" dt="2024-01-25T15:50:38.504" v="7295" actId="2696"/>
        <pc:sldMkLst>
          <pc:docMk/>
          <pc:sldMk cId="3688935345" sldId="278"/>
        </pc:sldMkLst>
        <pc:spChg chg="mod">
          <ac:chgData name="Alessandro Onori" userId="902ff87a-dec1-4e50-bcf4-5017f04e5058" providerId="ADAL" clId="{8438B738-C3EA-4398-947E-0930A86A102A}" dt="2024-01-15T13:46:59.301" v="4974"/>
          <ac:spMkLst>
            <pc:docMk/>
            <pc:sldMk cId="3688935345" sldId="278"/>
            <ac:spMk id="2" creationId="{00000000-0000-0000-0000-000000000000}"/>
          </ac:spMkLst>
        </pc:spChg>
      </pc:sldChg>
      <pc:sldChg chg="del">
        <pc:chgData name="Alessandro Onori" userId="902ff87a-dec1-4e50-bcf4-5017f04e5058" providerId="ADAL" clId="{8438B738-C3EA-4398-947E-0930A86A102A}" dt="2024-01-11T15:26:48.376" v="1" actId="2696"/>
        <pc:sldMkLst>
          <pc:docMk/>
          <pc:sldMk cId="631775775" sldId="279"/>
        </pc:sldMkLst>
      </pc:sldChg>
      <pc:sldChg chg="addSp delSp modSp add mod modNotesTx">
        <pc:chgData name="Alessandro Onori" userId="902ff87a-dec1-4e50-bcf4-5017f04e5058" providerId="ADAL" clId="{8438B738-C3EA-4398-947E-0930A86A102A}" dt="2024-02-05T13:15:57.975" v="10091" actId="478"/>
        <pc:sldMkLst>
          <pc:docMk/>
          <pc:sldMk cId="4291756280" sldId="279"/>
        </pc:sldMkLst>
        <pc:spChg chg="del">
          <ac:chgData name="Alessandro Onori" userId="902ff87a-dec1-4e50-bcf4-5017f04e5058" providerId="ADAL" clId="{8438B738-C3EA-4398-947E-0930A86A102A}" dt="2024-01-12T13:52:08.074" v="3" actId="478"/>
          <ac:spMkLst>
            <pc:docMk/>
            <pc:sldMk cId="4291756280" sldId="279"/>
            <ac:spMk id="2" creationId="{00000000-0000-0000-0000-000000000000}"/>
          </ac:spMkLst>
        </pc:spChg>
        <pc:spChg chg="add mod">
          <ac:chgData name="Alessandro Onori" userId="902ff87a-dec1-4e50-bcf4-5017f04e5058" providerId="ADAL" clId="{8438B738-C3EA-4398-947E-0930A86A102A}" dt="2024-01-30T08:45:20.964" v="8567" actId="108"/>
          <ac:spMkLst>
            <pc:docMk/>
            <pc:sldMk cId="4291756280" sldId="279"/>
            <ac:spMk id="2" creationId="{F825C826-4FFE-4F3F-5099-44E2904DD376}"/>
          </ac:spMkLst>
        </pc:spChg>
        <pc:spChg chg="add del mod">
          <ac:chgData name="Alessandro Onori" userId="902ff87a-dec1-4e50-bcf4-5017f04e5058" providerId="ADAL" clId="{8438B738-C3EA-4398-947E-0930A86A102A}" dt="2024-02-05T13:15:57.975" v="10091" actId="478"/>
          <ac:spMkLst>
            <pc:docMk/>
            <pc:sldMk cId="4291756280" sldId="279"/>
            <ac:spMk id="4" creationId="{EEC5A530-603A-A3B4-3B27-D45717BDB515}"/>
          </ac:spMkLst>
        </pc:spChg>
        <pc:spChg chg="add del mod">
          <ac:chgData name="Alessandro Onori" userId="902ff87a-dec1-4e50-bcf4-5017f04e5058" providerId="ADAL" clId="{8438B738-C3EA-4398-947E-0930A86A102A}" dt="2024-01-12T13:52:14.136" v="6" actId="478"/>
          <ac:spMkLst>
            <pc:docMk/>
            <pc:sldMk cId="4291756280" sldId="279"/>
            <ac:spMk id="5" creationId="{1A50048C-3634-870C-B4F6-4C3F52321476}"/>
          </ac:spMkLst>
        </pc:spChg>
        <pc:spChg chg="mod">
          <ac:chgData name="Alessandro Onori" userId="902ff87a-dec1-4e50-bcf4-5017f04e5058" providerId="ADAL" clId="{8438B738-C3EA-4398-947E-0930A86A102A}" dt="2024-02-04T16:13:07.548" v="9888" actId="20577"/>
          <ac:spMkLst>
            <pc:docMk/>
            <pc:sldMk cId="4291756280" sldId="279"/>
            <ac:spMk id="6" creationId="{4BDB5223-6EB5-1046-88BB-84ED760A29CE}"/>
          </ac:spMkLst>
        </pc:spChg>
        <pc:spChg chg="add mod">
          <ac:chgData name="Alessandro Onori" userId="902ff87a-dec1-4e50-bcf4-5017f04e5058" providerId="ADAL" clId="{8438B738-C3EA-4398-947E-0930A86A102A}" dt="2024-01-12T14:15:21.775" v="185" actId="1076"/>
          <ac:spMkLst>
            <pc:docMk/>
            <pc:sldMk cId="4291756280" sldId="279"/>
            <ac:spMk id="7" creationId="{8FC540BE-A534-8711-AEE8-3D341B213FA0}"/>
          </ac:spMkLst>
        </pc:spChg>
        <pc:spChg chg="del">
          <ac:chgData name="Alessandro Onori" userId="902ff87a-dec1-4e50-bcf4-5017f04e5058" providerId="ADAL" clId="{8438B738-C3EA-4398-947E-0930A86A102A}" dt="2024-01-12T13:52:17.219" v="7" actId="478"/>
          <ac:spMkLst>
            <pc:docMk/>
            <pc:sldMk cId="4291756280" sldId="279"/>
            <ac:spMk id="9" creationId="{D65E6D98-BE8C-6B4C-B23E-6167300445AE}"/>
          </ac:spMkLst>
        </pc:spChg>
        <pc:spChg chg="add mod">
          <ac:chgData name="Alessandro Onori" userId="902ff87a-dec1-4e50-bcf4-5017f04e5058" providerId="ADAL" clId="{8438B738-C3EA-4398-947E-0930A86A102A}" dt="2024-01-12T13:54:50.987" v="63" actId="403"/>
          <ac:spMkLst>
            <pc:docMk/>
            <pc:sldMk cId="4291756280" sldId="279"/>
            <ac:spMk id="10" creationId="{3173DB21-9CF1-2E34-0CB2-A228C29EFDEB}"/>
          </ac:spMkLst>
        </pc:spChg>
        <pc:spChg chg="add mod">
          <ac:chgData name="Alessandro Onori" userId="902ff87a-dec1-4e50-bcf4-5017f04e5058" providerId="ADAL" clId="{8438B738-C3EA-4398-947E-0930A86A102A}" dt="2024-01-30T08:29:24.912" v="8268" actId="20577"/>
          <ac:spMkLst>
            <pc:docMk/>
            <pc:sldMk cId="4291756280" sldId="279"/>
            <ac:spMk id="14" creationId="{BCF5098A-5B0B-B7CE-4648-6DA50CF9C015}"/>
          </ac:spMkLst>
        </pc:spChg>
        <pc:spChg chg="add del mod">
          <ac:chgData name="Alessandro Onori" userId="902ff87a-dec1-4e50-bcf4-5017f04e5058" providerId="ADAL" clId="{8438B738-C3EA-4398-947E-0930A86A102A}" dt="2024-01-12T14:25:40.738" v="246" actId="14100"/>
          <ac:spMkLst>
            <pc:docMk/>
            <pc:sldMk cId="4291756280" sldId="279"/>
            <ac:spMk id="15" creationId="{5BAB728C-0839-8F7F-E789-903AC0DEEA4F}"/>
          </ac:spMkLst>
        </pc:spChg>
        <pc:spChg chg="add del mod ord">
          <ac:chgData name="Alessandro Onori" userId="902ff87a-dec1-4e50-bcf4-5017f04e5058" providerId="ADAL" clId="{8438B738-C3EA-4398-947E-0930A86A102A}" dt="2024-01-12T14:25:36.101" v="244" actId="11529"/>
          <ac:spMkLst>
            <pc:docMk/>
            <pc:sldMk cId="4291756280" sldId="279"/>
            <ac:spMk id="16" creationId="{04702810-C4F9-4BA4-1CF2-367E02181035}"/>
          </ac:spMkLst>
        </pc:spChg>
        <pc:spChg chg="add mod ord">
          <ac:chgData name="Alessandro Onori" userId="902ff87a-dec1-4e50-bcf4-5017f04e5058" providerId="ADAL" clId="{8438B738-C3EA-4398-947E-0930A86A102A}" dt="2024-01-12T15:13:13.664" v="633" actId="171"/>
          <ac:spMkLst>
            <pc:docMk/>
            <pc:sldMk cId="4291756280" sldId="279"/>
            <ac:spMk id="17" creationId="{E18FE1F3-52E7-2456-4CD8-25B2B444C94D}"/>
          </ac:spMkLst>
        </pc:spChg>
        <pc:picChg chg="add del">
          <ac:chgData name="Alessandro Onori" userId="902ff87a-dec1-4e50-bcf4-5017f04e5058" providerId="ADAL" clId="{8438B738-C3EA-4398-947E-0930A86A102A}" dt="2024-01-12T13:52:11.575" v="5" actId="478"/>
          <ac:picMkLst>
            <pc:docMk/>
            <pc:sldMk cId="4291756280" sldId="279"/>
            <ac:picMk id="3" creationId="{2FDE5C26-D4A7-4A08-BEF4-A1958E075695}"/>
          </ac:picMkLst>
        </pc:picChg>
        <pc:picChg chg="add del mod">
          <ac:chgData name="Alessandro Onori" userId="902ff87a-dec1-4e50-bcf4-5017f04e5058" providerId="ADAL" clId="{8438B738-C3EA-4398-947E-0930A86A102A}" dt="2024-01-12T14:13:45.966" v="165" actId="478"/>
          <ac:picMkLst>
            <pc:docMk/>
            <pc:sldMk cId="4291756280" sldId="279"/>
            <ac:picMk id="8" creationId="{211F2CC4-196B-A518-5569-11012F99C2A0}"/>
          </ac:picMkLst>
        </pc:picChg>
        <pc:picChg chg="add mod">
          <ac:chgData name="Alessandro Onori" userId="902ff87a-dec1-4e50-bcf4-5017f04e5058" providerId="ADAL" clId="{8438B738-C3EA-4398-947E-0930A86A102A}" dt="2024-01-12T14:12:41.351" v="164" actId="1076"/>
          <ac:picMkLst>
            <pc:docMk/>
            <pc:sldMk cId="4291756280" sldId="279"/>
            <ac:picMk id="13" creationId="{91CDE7EF-8C63-FB38-0AA7-697EA9113B13}"/>
          </ac:picMkLst>
        </pc:picChg>
        <pc:picChg chg="add del mod">
          <ac:chgData name="Alessandro Onori" userId="902ff87a-dec1-4e50-bcf4-5017f04e5058" providerId="ADAL" clId="{8438B738-C3EA-4398-947E-0930A86A102A}" dt="2024-01-12T14:14:07.249" v="174" actId="478"/>
          <ac:picMkLst>
            <pc:docMk/>
            <pc:sldMk cId="4291756280" sldId="279"/>
            <ac:picMk id="1026" creationId="{A2A717F4-4D21-217B-E499-4E1CA1A6FFE4}"/>
          </ac:picMkLst>
        </pc:picChg>
        <pc:picChg chg="add mod">
          <ac:chgData name="Alessandro Onori" userId="902ff87a-dec1-4e50-bcf4-5017f04e5058" providerId="ADAL" clId="{8438B738-C3EA-4398-947E-0930A86A102A}" dt="2024-01-30T08:21:27.012" v="8160" actId="12788"/>
          <ac:picMkLst>
            <pc:docMk/>
            <pc:sldMk cId="4291756280" sldId="279"/>
            <ac:picMk id="1028" creationId="{42EEDDC0-4A88-7404-4789-33EBAB60ACF9}"/>
          </ac:picMkLst>
        </pc:picChg>
        <pc:cxnChg chg="add mod">
          <ac:chgData name="Alessandro Onori" userId="902ff87a-dec1-4e50-bcf4-5017f04e5058" providerId="ADAL" clId="{8438B738-C3EA-4398-947E-0930A86A102A}" dt="2024-01-12T13:55:35.582" v="68" actId="1582"/>
          <ac:cxnSpMkLst>
            <pc:docMk/>
            <pc:sldMk cId="4291756280" sldId="279"/>
            <ac:cxnSpMk id="12" creationId="{F22ECDF0-0569-C304-7F9D-9828B8441806}"/>
          </ac:cxnSpMkLst>
        </pc:cxnChg>
      </pc:sldChg>
      <pc:sldChg chg="del">
        <pc:chgData name="Alessandro Onori" userId="902ff87a-dec1-4e50-bcf4-5017f04e5058" providerId="ADAL" clId="{8438B738-C3EA-4398-947E-0930A86A102A}" dt="2024-01-11T15:26:48.376" v="1" actId="2696"/>
        <pc:sldMkLst>
          <pc:docMk/>
          <pc:sldMk cId="1931825534" sldId="280"/>
        </pc:sldMkLst>
      </pc:sldChg>
      <pc:sldChg chg="addSp delSp modSp add mod modAnim modNotesTx">
        <pc:chgData name="Alessandro Onori" userId="902ff87a-dec1-4e50-bcf4-5017f04e5058" providerId="ADAL" clId="{8438B738-C3EA-4398-947E-0930A86A102A}" dt="2024-02-04T16:13:11.781" v="9891" actId="20577"/>
        <pc:sldMkLst>
          <pc:docMk/>
          <pc:sldMk cId="3375892451" sldId="280"/>
        </pc:sldMkLst>
        <pc:spChg chg="mod">
          <ac:chgData name="Alessandro Onori" userId="902ff87a-dec1-4e50-bcf4-5017f04e5058" providerId="ADAL" clId="{8438B738-C3EA-4398-947E-0930A86A102A}" dt="2024-02-04T16:13:11.781" v="9891" actId="20577"/>
          <ac:spMkLst>
            <pc:docMk/>
            <pc:sldMk cId="3375892451" sldId="280"/>
            <ac:spMk id="6" creationId="{4BDB5223-6EB5-1046-88BB-84ED760A29CE}"/>
          </ac:spMkLst>
        </pc:spChg>
        <pc:spChg chg="add mod">
          <ac:chgData name="Alessandro Onori" userId="902ff87a-dec1-4e50-bcf4-5017f04e5058" providerId="ADAL" clId="{8438B738-C3EA-4398-947E-0930A86A102A}" dt="2024-02-03T15:37:57.942" v="8968" actId="20577"/>
          <ac:spMkLst>
            <pc:docMk/>
            <pc:sldMk cId="3375892451" sldId="280"/>
            <ac:spMk id="7" creationId="{3530313D-A7F2-9EFF-6D80-F0AA0B91754D}"/>
          </ac:spMkLst>
        </pc:spChg>
        <pc:spChg chg="del">
          <ac:chgData name="Alessandro Onori" userId="902ff87a-dec1-4e50-bcf4-5017f04e5058" providerId="ADAL" clId="{8438B738-C3EA-4398-947E-0930A86A102A}" dt="2024-01-12T14:55:31.946" v="507" actId="478"/>
          <ac:spMkLst>
            <pc:docMk/>
            <pc:sldMk cId="3375892451" sldId="280"/>
            <ac:spMk id="7" creationId="{8FC540BE-A534-8711-AEE8-3D341B213FA0}"/>
          </ac:spMkLst>
        </pc:spChg>
        <pc:spChg chg="add mod ord">
          <ac:chgData name="Alessandro Onori" userId="902ff87a-dec1-4e50-bcf4-5017f04e5058" providerId="ADAL" clId="{8438B738-C3EA-4398-947E-0930A86A102A}" dt="2024-01-30T08:25:49.647" v="8171" actId="1076"/>
          <ac:spMkLst>
            <pc:docMk/>
            <pc:sldMk cId="3375892451" sldId="280"/>
            <ac:spMk id="8" creationId="{E02ABFBB-7861-A363-72BC-C4EBC0C6AC81}"/>
          </ac:spMkLst>
        </pc:spChg>
        <pc:spChg chg="add del mod">
          <ac:chgData name="Alessandro Onori" userId="902ff87a-dec1-4e50-bcf4-5017f04e5058" providerId="ADAL" clId="{8438B738-C3EA-4398-947E-0930A86A102A}" dt="2024-01-12T15:11:08.315" v="592" actId="478"/>
          <ac:spMkLst>
            <pc:docMk/>
            <pc:sldMk cId="3375892451" sldId="280"/>
            <ac:spMk id="9" creationId="{917A5F11-58D1-A811-B79E-644061FBB5FD}"/>
          </ac:spMkLst>
        </pc:spChg>
        <pc:spChg chg="add del mod">
          <ac:chgData name="Alessandro Onori" userId="902ff87a-dec1-4e50-bcf4-5017f04e5058" providerId="ADAL" clId="{8438B738-C3EA-4398-947E-0930A86A102A}" dt="2024-02-03T15:37:54.112" v="8964" actId="478"/>
          <ac:spMkLst>
            <pc:docMk/>
            <pc:sldMk cId="3375892451" sldId="280"/>
            <ac:spMk id="9" creationId="{A2A1C52F-7FB4-098C-7D5C-47BF39356D70}"/>
          </ac:spMkLst>
        </pc:spChg>
        <pc:spChg chg="mod">
          <ac:chgData name="Alessandro Onori" userId="902ff87a-dec1-4e50-bcf4-5017f04e5058" providerId="ADAL" clId="{8438B738-C3EA-4398-947E-0930A86A102A}" dt="2024-01-12T15:01:49.598" v="513"/>
          <ac:spMkLst>
            <pc:docMk/>
            <pc:sldMk cId="3375892451" sldId="280"/>
            <ac:spMk id="10" creationId="{3173DB21-9CF1-2E34-0CB2-A228C29EFDEB}"/>
          </ac:spMkLst>
        </pc:spChg>
        <pc:spChg chg="add mod">
          <ac:chgData name="Alessandro Onori" userId="902ff87a-dec1-4e50-bcf4-5017f04e5058" providerId="ADAL" clId="{8438B738-C3EA-4398-947E-0930A86A102A}" dt="2024-01-30T08:25:47.180" v="8169" actId="164"/>
          <ac:spMkLst>
            <pc:docMk/>
            <pc:sldMk cId="3375892451" sldId="280"/>
            <ac:spMk id="11" creationId="{E3862286-B3AA-6E59-B5AC-12FD1265B650}"/>
          </ac:spMkLst>
        </pc:spChg>
        <pc:spChg chg="del">
          <ac:chgData name="Alessandro Onori" userId="902ff87a-dec1-4e50-bcf4-5017f04e5058" providerId="ADAL" clId="{8438B738-C3EA-4398-947E-0930A86A102A}" dt="2024-01-12T14:55:36.959" v="511" actId="478"/>
          <ac:spMkLst>
            <pc:docMk/>
            <pc:sldMk cId="3375892451" sldId="280"/>
            <ac:spMk id="14" creationId="{BCF5098A-5B0B-B7CE-4648-6DA50CF9C015}"/>
          </ac:spMkLst>
        </pc:spChg>
        <pc:spChg chg="del">
          <ac:chgData name="Alessandro Onori" userId="902ff87a-dec1-4e50-bcf4-5017f04e5058" providerId="ADAL" clId="{8438B738-C3EA-4398-947E-0930A86A102A}" dt="2024-01-12T14:55:34.325" v="509" actId="478"/>
          <ac:spMkLst>
            <pc:docMk/>
            <pc:sldMk cId="3375892451" sldId="280"/>
            <ac:spMk id="15" creationId="{5BAB728C-0839-8F7F-E789-903AC0DEEA4F}"/>
          </ac:spMkLst>
        </pc:spChg>
        <pc:spChg chg="add mod">
          <ac:chgData name="Alessandro Onori" userId="902ff87a-dec1-4e50-bcf4-5017f04e5058" providerId="ADAL" clId="{8438B738-C3EA-4398-947E-0930A86A102A}" dt="2024-01-30T08:25:47.180" v="8169" actId="164"/>
          <ac:spMkLst>
            <pc:docMk/>
            <pc:sldMk cId="3375892451" sldId="280"/>
            <ac:spMk id="16" creationId="{01882EE8-5392-42B9-37B5-083785C21BFC}"/>
          </ac:spMkLst>
        </pc:spChg>
        <pc:spChg chg="add mod">
          <ac:chgData name="Alessandro Onori" userId="902ff87a-dec1-4e50-bcf4-5017f04e5058" providerId="ADAL" clId="{8438B738-C3EA-4398-947E-0930A86A102A}" dt="2024-01-30T08:25:19.886" v="8166" actId="404"/>
          <ac:spMkLst>
            <pc:docMk/>
            <pc:sldMk cId="3375892451" sldId="280"/>
            <ac:spMk id="30" creationId="{92C7FD77-22A2-EDA8-5554-DD12A5D1CBC6}"/>
          </ac:spMkLst>
        </pc:spChg>
        <pc:grpChg chg="add mod">
          <ac:chgData name="Alessandro Onori" userId="902ff87a-dec1-4e50-bcf4-5017f04e5058" providerId="ADAL" clId="{8438B738-C3EA-4398-947E-0930A86A102A}" dt="2024-01-30T08:49:14.399" v="8607" actId="12788"/>
          <ac:grpSpMkLst>
            <pc:docMk/>
            <pc:sldMk cId="3375892451" sldId="280"/>
            <ac:grpSpMk id="2" creationId="{C605F1C4-5974-21F9-C241-C228CA54B8AC}"/>
          </ac:grpSpMkLst>
        </pc:grpChg>
        <pc:graphicFrameChg chg="add mod">
          <ac:chgData name="Alessandro Onori" userId="902ff87a-dec1-4e50-bcf4-5017f04e5058" providerId="ADAL" clId="{8438B738-C3EA-4398-947E-0930A86A102A}" dt="2024-01-30T08:25:47.180" v="8169" actId="164"/>
          <ac:graphicFrameMkLst>
            <pc:docMk/>
            <pc:sldMk cId="3375892451" sldId="280"/>
            <ac:graphicFrameMk id="4" creationId="{56621A38-4B49-AE15-DBB9-8C667D7FD9F8}"/>
          </ac:graphicFrameMkLst>
        </pc:graphicFrameChg>
        <pc:graphicFrameChg chg="add mod">
          <ac:chgData name="Alessandro Onori" userId="902ff87a-dec1-4e50-bcf4-5017f04e5058" providerId="ADAL" clId="{8438B738-C3EA-4398-947E-0930A86A102A}" dt="2024-01-30T08:25:47.180" v="8169" actId="164"/>
          <ac:graphicFrameMkLst>
            <pc:docMk/>
            <pc:sldMk cId="3375892451" sldId="280"/>
            <ac:graphicFrameMk id="5" creationId="{3395DB41-BCA5-5A02-B280-391BAEA71493}"/>
          </ac:graphicFrameMkLst>
        </pc:graphicFrameChg>
        <pc:picChg chg="del">
          <ac:chgData name="Alessandro Onori" userId="902ff87a-dec1-4e50-bcf4-5017f04e5058" providerId="ADAL" clId="{8438B738-C3EA-4398-947E-0930A86A102A}" dt="2024-01-12T14:55:35.680" v="510" actId="478"/>
          <ac:picMkLst>
            <pc:docMk/>
            <pc:sldMk cId="3375892451" sldId="280"/>
            <ac:picMk id="13" creationId="{91CDE7EF-8C63-FB38-0AA7-697EA9113B13}"/>
          </ac:picMkLst>
        </pc:picChg>
        <pc:picChg chg="add del mod">
          <ac:chgData name="Alessandro Onori" userId="902ff87a-dec1-4e50-bcf4-5017f04e5058" providerId="ADAL" clId="{8438B738-C3EA-4398-947E-0930A86A102A}" dt="2024-01-12T15:23:40.502" v="848" actId="478"/>
          <ac:picMkLst>
            <pc:docMk/>
            <pc:sldMk cId="3375892451" sldId="280"/>
            <ac:picMk id="31" creationId="{C0445948-B4F5-3C9A-AEEE-AFA14324F24F}"/>
          </ac:picMkLst>
        </pc:picChg>
        <pc:picChg chg="del">
          <ac:chgData name="Alessandro Onori" userId="902ff87a-dec1-4e50-bcf4-5017f04e5058" providerId="ADAL" clId="{8438B738-C3EA-4398-947E-0930A86A102A}" dt="2024-01-12T14:55:32.737" v="508" actId="478"/>
          <ac:picMkLst>
            <pc:docMk/>
            <pc:sldMk cId="3375892451" sldId="280"/>
            <ac:picMk id="1028" creationId="{42EEDDC0-4A88-7404-4789-33EBAB60ACF9}"/>
          </ac:picMkLst>
        </pc:picChg>
        <pc:picChg chg="add del mod">
          <ac:chgData name="Alessandro Onori" userId="902ff87a-dec1-4e50-bcf4-5017f04e5058" providerId="ADAL" clId="{8438B738-C3EA-4398-947E-0930A86A102A}" dt="2024-01-12T15:24:50.849" v="871" actId="478"/>
          <ac:picMkLst>
            <pc:docMk/>
            <pc:sldMk cId="3375892451" sldId="280"/>
            <ac:picMk id="2050" creationId="{251BBCCF-A076-2460-9DD4-5C1BACA6D274}"/>
          </ac:picMkLst>
        </pc:picChg>
        <pc:picChg chg="add mod">
          <ac:chgData name="Alessandro Onori" userId="902ff87a-dec1-4e50-bcf4-5017f04e5058" providerId="ADAL" clId="{8438B738-C3EA-4398-947E-0930A86A102A}" dt="2024-01-30T08:25:29.289" v="8168" actId="1076"/>
          <ac:picMkLst>
            <pc:docMk/>
            <pc:sldMk cId="3375892451" sldId="280"/>
            <ac:picMk id="2052" creationId="{7A773717-2540-2D3F-D26A-2BC1D155D3D3}"/>
          </ac:picMkLst>
        </pc:picChg>
        <pc:picChg chg="add mod">
          <ac:chgData name="Alessandro Onori" userId="902ff87a-dec1-4e50-bcf4-5017f04e5058" providerId="ADAL" clId="{8438B738-C3EA-4398-947E-0930A86A102A}" dt="2024-01-15T08:12:58.748" v="1681" actId="1076"/>
          <ac:picMkLst>
            <pc:docMk/>
            <pc:sldMk cId="3375892451" sldId="280"/>
            <ac:picMk id="2054" creationId="{FABEDD7C-ECC5-B022-F832-DB9944C8F4AF}"/>
          </ac:picMkLst>
        </pc:picChg>
        <pc:cxnChg chg="mod">
          <ac:chgData name="Alessandro Onori" userId="902ff87a-dec1-4e50-bcf4-5017f04e5058" providerId="ADAL" clId="{8438B738-C3EA-4398-947E-0930A86A102A}" dt="2024-01-12T15:01:53.286" v="514" actId="14100"/>
          <ac:cxnSpMkLst>
            <pc:docMk/>
            <pc:sldMk cId="3375892451" sldId="280"/>
            <ac:cxnSpMk id="12" creationId="{F22ECDF0-0569-C304-7F9D-9828B8441806}"/>
          </ac:cxnSpMkLst>
        </pc:cxnChg>
        <pc:cxnChg chg="add del mod">
          <ac:chgData name="Alessandro Onori" userId="902ff87a-dec1-4e50-bcf4-5017f04e5058" providerId="ADAL" clId="{8438B738-C3EA-4398-947E-0930A86A102A}" dt="2024-01-12T15:26:31.682" v="882" actId="478"/>
          <ac:cxnSpMkLst>
            <pc:docMk/>
            <pc:sldMk cId="3375892451" sldId="280"/>
            <ac:cxnSpMk id="18" creationId="{077009E4-6B56-44A8-BF73-714E845AB633}"/>
          </ac:cxnSpMkLst>
        </pc:cxnChg>
        <pc:cxnChg chg="add del mod">
          <ac:chgData name="Alessandro Onori" userId="902ff87a-dec1-4e50-bcf4-5017f04e5058" providerId="ADAL" clId="{8438B738-C3EA-4398-947E-0930A86A102A}" dt="2024-01-12T15:26:33.024" v="883" actId="478"/>
          <ac:cxnSpMkLst>
            <pc:docMk/>
            <pc:sldMk cId="3375892451" sldId="280"/>
            <ac:cxnSpMk id="21" creationId="{23B7C02F-B576-6AED-518A-6029CB787856}"/>
          </ac:cxnSpMkLst>
        </pc:cxnChg>
        <pc:cxnChg chg="add del mod">
          <ac:chgData name="Alessandro Onori" userId="902ff87a-dec1-4e50-bcf4-5017f04e5058" providerId="ADAL" clId="{8438B738-C3EA-4398-947E-0930A86A102A}" dt="2024-01-12T15:32:15.016" v="938" actId="478"/>
          <ac:cxnSpMkLst>
            <pc:docMk/>
            <pc:sldMk cId="3375892451" sldId="280"/>
            <ac:cxnSpMk id="22" creationId="{12346576-E9E0-1283-9B2D-CFC2E09780BE}"/>
          </ac:cxnSpMkLst>
        </pc:cxnChg>
      </pc:sldChg>
      <pc:sldChg chg="addSp delSp modSp add mod modNotesTx">
        <pc:chgData name="Alessandro Onori" userId="902ff87a-dec1-4e50-bcf4-5017f04e5058" providerId="ADAL" clId="{8438B738-C3EA-4398-947E-0930A86A102A}" dt="2024-02-05T13:15:53.590" v="10090" actId="478"/>
        <pc:sldMkLst>
          <pc:docMk/>
          <pc:sldMk cId="2553125007" sldId="281"/>
        </pc:sldMkLst>
        <pc:spChg chg="add mod">
          <ac:chgData name="Alessandro Onori" userId="902ff87a-dec1-4e50-bcf4-5017f04e5058" providerId="ADAL" clId="{8438B738-C3EA-4398-947E-0930A86A102A}" dt="2024-01-30T08:29:14.301" v="8258" actId="113"/>
          <ac:spMkLst>
            <pc:docMk/>
            <pc:sldMk cId="2553125007" sldId="281"/>
            <ac:spMk id="2" creationId="{4CDF1E9E-53A2-920A-7C43-B07BB0D39A97}"/>
          </ac:spMkLst>
        </pc:spChg>
        <pc:spChg chg="add mod">
          <ac:chgData name="Alessandro Onori" userId="902ff87a-dec1-4e50-bcf4-5017f04e5058" providerId="ADAL" clId="{8438B738-C3EA-4398-947E-0930A86A102A}" dt="2024-02-05T13:14:43.472" v="10057" actId="20577"/>
          <ac:spMkLst>
            <pc:docMk/>
            <pc:sldMk cId="2553125007" sldId="281"/>
            <ac:spMk id="4" creationId="{6E64786F-1092-CC9B-2EDE-7793B12ECEBA}"/>
          </ac:spMkLst>
        </pc:spChg>
        <pc:spChg chg="add del mod">
          <ac:chgData name="Alessandro Onori" userId="902ff87a-dec1-4e50-bcf4-5017f04e5058" providerId="ADAL" clId="{8438B738-C3EA-4398-947E-0930A86A102A}" dt="2024-01-15T08:55:08.252" v="1945" actId="478"/>
          <ac:spMkLst>
            <pc:docMk/>
            <pc:sldMk cId="2553125007" sldId="281"/>
            <ac:spMk id="5" creationId="{3F76A12A-826F-75A2-FD28-28AE74B00476}"/>
          </ac:spMkLst>
        </pc:spChg>
        <pc:spChg chg="add mod">
          <ac:chgData name="Alessandro Onori" userId="902ff87a-dec1-4e50-bcf4-5017f04e5058" providerId="ADAL" clId="{8438B738-C3EA-4398-947E-0930A86A102A}" dt="2024-02-05T13:14:36.919" v="10055" actId="20577"/>
          <ac:spMkLst>
            <pc:docMk/>
            <pc:sldMk cId="2553125007" sldId="281"/>
            <ac:spMk id="5" creationId="{68770832-BF5C-6E77-DF46-07B3D1B0865A}"/>
          </ac:spMkLst>
        </pc:spChg>
        <pc:spChg chg="mod">
          <ac:chgData name="Alessandro Onori" userId="902ff87a-dec1-4e50-bcf4-5017f04e5058" providerId="ADAL" clId="{8438B738-C3EA-4398-947E-0930A86A102A}" dt="2024-02-04T16:13:15.825" v="9894" actId="20577"/>
          <ac:spMkLst>
            <pc:docMk/>
            <pc:sldMk cId="2553125007" sldId="281"/>
            <ac:spMk id="6" creationId="{4BDB5223-6EB5-1046-88BB-84ED760A29CE}"/>
          </ac:spMkLst>
        </pc:spChg>
        <pc:spChg chg="add del mod">
          <ac:chgData name="Alessandro Onori" userId="902ff87a-dec1-4e50-bcf4-5017f04e5058" providerId="ADAL" clId="{8438B738-C3EA-4398-947E-0930A86A102A}" dt="2024-02-05T13:15:53.590" v="10090" actId="478"/>
          <ac:spMkLst>
            <pc:docMk/>
            <pc:sldMk cId="2553125007" sldId="281"/>
            <ac:spMk id="7" creationId="{815D9978-67C7-2773-F2E0-6966A1587BB7}"/>
          </ac:spMkLst>
        </pc:spChg>
        <pc:spChg chg="add del mod">
          <ac:chgData name="Alessandro Onori" userId="902ff87a-dec1-4e50-bcf4-5017f04e5058" providerId="ADAL" clId="{8438B738-C3EA-4398-947E-0930A86A102A}" dt="2024-01-15T08:55:09.408" v="1946" actId="478"/>
          <ac:spMkLst>
            <pc:docMk/>
            <pc:sldMk cId="2553125007" sldId="281"/>
            <ac:spMk id="7" creationId="{B7D323B9-3758-C222-E32F-3FBDBE68F57E}"/>
          </ac:spMkLst>
        </pc:spChg>
        <pc:spChg chg="add del mod">
          <ac:chgData name="Alessandro Onori" userId="902ff87a-dec1-4e50-bcf4-5017f04e5058" providerId="ADAL" clId="{8438B738-C3EA-4398-947E-0930A86A102A}" dt="2024-01-16T13:23:25.734" v="6508" actId="1076"/>
          <ac:spMkLst>
            <pc:docMk/>
            <pc:sldMk cId="2553125007" sldId="281"/>
            <ac:spMk id="8" creationId="{E02ABFBB-7861-A363-72BC-C4EBC0C6AC81}"/>
          </ac:spMkLst>
        </pc:spChg>
        <pc:spChg chg="add del mod">
          <ac:chgData name="Alessandro Onori" userId="902ff87a-dec1-4e50-bcf4-5017f04e5058" providerId="ADAL" clId="{8438B738-C3EA-4398-947E-0930A86A102A}" dt="2024-01-15T08:55:07.423" v="1944" actId="478"/>
          <ac:spMkLst>
            <pc:docMk/>
            <pc:sldMk cId="2553125007" sldId="281"/>
            <ac:spMk id="9" creationId="{BD12B13E-B4DB-C510-508C-99008F3EC759}"/>
          </ac:spMkLst>
        </pc:spChg>
        <pc:spChg chg="mod">
          <ac:chgData name="Alessandro Onori" userId="902ff87a-dec1-4e50-bcf4-5017f04e5058" providerId="ADAL" clId="{8438B738-C3EA-4398-947E-0930A86A102A}" dt="2024-01-15T08:44:59.306" v="1838" actId="20577"/>
          <ac:spMkLst>
            <pc:docMk/>
            <pc:sldMk cId="2553125007" sldId="281"/>
            <ac:spMk id="10" creationId="{3173DB21-9CF1-2E34-0CB2-A228C29EFDEB}"/>
          </ac:spMkLst>
        </pc:spChg>
        <pc:spChg chg="add mod">
          <ac:chgData name="Alessandro Onori" userId="902ff87a-dec1-4e50-bcf4-5017f04e5058" providerId="ADAL" clId="{8438B738-C3EA-4398-947E-0930A86A102A}" dt="2024-01-15T08:43:51.406" v="1765" actId="207"/>
          <ac:spMkLst>
            <pc:docMk/>
            <pc:sldMk cId="2553125007" sldId="281"/>
            <ac:spMk id="11" creationId="{66263C13-59F2-CF79-B5A5-88D6E2C51E55}"/>
          </ac:spMkLst>
        </pc:spChg>
        <pc:spChg chg="del">
          <ac:chgData name="Alessandro Onori" userId="902ff87a-dec1-4e50-bcf4-5017f04e5058" providerId="ADAL" clId="{8438B738-C3EA-4398-947E-0930A86A102A}" dt="2024-01-12T15:49:33.203" v="1670" actId="478"/>
          <ac:spMkLst>
            <pc:docMk/>
            <pc:sldMk cId="2553125007" sldId="281"/>
            <ac:spMk id="11" creationId="{E3862286-B3AA-6E59-B5AC-12FD1265B650}"/>
          </ac:spMkLst>
        </pc:spChg>
        <pc:spChg chg="mod">
          <ac:chgData name="Alessandro Onori" userId="902ff87a-dec1-4e50-bcf4-5017f04e5058" providerId="ADAL" clId="{8438B738-C3EA-4398-947E-0930A86A102A}" dt="2024-01-15T08:43:46.044" v="1763" actId="207"/>
          <ac:spMkLst>
            <pc:docMk/>
            <pc:sldMk cId="2553125007" sldId="281"/>
            <ac:spMk id="14" creationId="{DBAD1524-77D8-5524-A994-6C812C37C769}"/>
          </ac:spMkLst>
        </pc:spChg>
        <pc:spChg chg="mod">
          <ac:chgData name="Alessandro Onori" userId="902ff87a-dec1-4e50-bcf4-5017f04e5058" providerId="ADAL" clId="{8438B738-C3EA-4398-947E-0930A86A102A}" dt="2024-01-15T08:43:46.044" v="1763" actId="207"/>
          <ac:spMkLst>
            <pc:docMk/>
            <pc:sldMk cId="2553125007" sldId="281"/>
            <ac:spMk id="15" creationId="{033BCB78-D5A3-38AC-D8F5-07043D02E07D}"/>
          </ac:spMkLst>
        </pc:spChg>
        <pc:spChg chg="del">
          <ac:chgData name="Alessandro Onori" userId="902ff87a-dec1-4e50-bcf4-5017f04e5058" providerId="ADAL" clId="{8438B738-C3EA-4398-947E-0930A86A102A}" dt="2024-01-12T15:49:35.781" v="1672" actId="478"/>
          <ac:spMkLst>
            <pc:docMk/>
            <pc:sldMk cId="2553125007" sldId="281"/>
            <ac:spMk id="16" creationId="{01882EE8-5392-42B9-37B5-083785C21BFC}"/>
          </ac:spMkLst>
        </pc:spChg>
        <pc:spChg chg="mod">
          <ac:chgData name="Alessandro Onori" userId="902ff87a-dec1-4e50-bcf4-5017f04e5058" providerId="ADAL" clId="{8438B738-C3EA-4398-947E-0930A86A102A}" dt="2024-01-15T08:43:46.044" v="1763" actId="207"/>
          <ac:spMkLst>
            <pc:docMk/>
            <pc:sldMk cId="2553125007" sldId="281"/>
            <ac:spMk id="16" creationId="{E8E524EA-F454-30DE-60F4-845FBB273DBD}"/>
          </ac:spMkLst>
        </pc:spChg>
        <pc:spChg chg="mod">
          <ac:chgData name="Alessandro Onori" userId="902ff87a-dec1-4e50-bcf4-5017f04e5058" providerId="ADAL" clId="{8438B738-C3EA-4398-947E-0930A86A102A}" dt="2024-01-15T08:43:46.044" v="1763" actId="207"/>
          <ac:spMkLst>
            <pc:docMk/>
            <pc:sldMk cId="2553125007" sldId="281"/>
            <ac:spMk id="17" creationId="{B78207CA-E179-9A0B-CBA1-C7FDD2653897}"/>
          </ac:spMkLst>
        </pc:spChg>
        <pc:spChg chg="add del mod">
          <ac:chgData name="Alessandro Onori" userId="902ff87a-dec1-4e50-bcf4-5017f04e5058" providerId="ADAL" clId="{8438B738-C3EA-4398-947E-0930A86A102A}" dt="2024-01-15T08:55:11.894" v="1949" actId="478"/>
          <ac:spMkLst>
            <pc:docMk/>
            <pc:sldMk cId="2553125007" sldId="281"/>
            <ac:spMk id="19" creationId="{F90E20B0-22E7-1851-D5F2-5F2256D04C9E}"/>
          </ac:spMkLst>
        </pc:spChg>
        <pc:spChg chg="add mod">
          <ac:chgData name="Alessandro Onori" userId="902ff87a-dec1-4e50-bcf4-5017f04e5058" providerId="ADAL" clId="{8438B738-C3EA-4398-947E-0930A86A102A}" dt="2024-01-15T08:45:18.549" v="1840" actId="207"/>
          <ac:spMkLst>
            <pc:docMk/>
            <pc:sldMk cId="2553125007" sldId="281"/>
            <ac:spMk id="20" creationId="{C4A3ECF3-F22E-2B1C-5FDC-1F37DC82DD5E}"/>
          </ac:spMkLst>
        </pc:spChg>
        <pc:spChg chg="add del mod">
          <ac:chgData name="Alessandro Onori" userId="902ff87a-dec1-4e50-bcf4-5017f04e5058" providerId="ADAL" clId="{8438B738-C3EA-4398-947E-0930A86A102A}" dt="2024-01-15T08:55:13.113" v="1950" actId="478"/>
          <ac:spMkLst>
            <pc:docMk/>
            <pc:sldMk cId="2553125007" sldId="281"/>
            <ac:spMk id="21" creationId="{3D8E88A3-7786-1A6A-4D2F-E92CF59C31F3}"/>
          </ac:spMkLst>
        </pc:spChg>
        <pc:spChg chg="add del mod">
          <ac:chgData name="Alessandro Onori" userId="902ff87a-dec1-4e50-bcf4-5017f04e5058" providerId="ADAL" clId="{8438B738-C3EA-4398-947E-0930A86A102A}" dt="2024-01-15T08:55:11.222" v="1948" actId="478"/>
          <ac:spMkLst>
            <pc:docMk/>
            <pc:sldMk cId="2553125007" sldId="281"/>
            <ac:spMk id="22" creationId="{5B49FB90-22D9-98F0-EA1B-3093905FD24B}"/>
          </ac:spMkLst>
        </pc:spChg>
        <pc:spChg chg="mod">
          <ac:chgData name="Alessandro Onori" userId="902ff87a-dec1-4e50-bcf4-5017f04e5058" providerId="ADAL" clId="{8438B738-C3EA-4398-947E-0930A86A102A}" dt="2024-01-15T08:23:54.411" v="1715"/>
          <ac:spMkLst>
            <pc:docMk/>
            <pc:sldMk cId="2553125007" sldId="281"/>
            <ac:spMk id="24" creationId="{5E52FF63-600C-1D64-7C29-753EF7B1E9A6}"/>
          </ac:spMkLst>
        </pc:spChg>
        <pc:spChg chg="mod">
          <ac:chgData name="Alessandro Onori" userId="902ff87a-dec1-4e50-bcf4-5017f04e5058" providerId="ADAL" clId="{8438B738-C3EA-4398-947E-0930A86A102A}" dt="2024-01-15T08:45:24.902" v="1841" actId="14100"/>
          <ac:spMkLst>
            <pc:docMk/>
            <pc:sldMk cId="2553125007" sldId="281"/>
            <ac:spMk id="25" creationId="{FA933C68-7FC8-8C6A-0D4F-1712BDC19322}"/>
          </ac:spMkLst>
        </pc:spChg>
        <pc:spChg chg="del">
          <ac:chgData name="Alessandro Onori" userId="902ff87a-dec1-4e50-bcf4-5017f04e5058" providerId="ADAL" clId="{8438B738-C3EA-4398-947E-0930A86A102A}" dt="2024-01-12T15:49:39.619" v="1675" actId="478"/>
          <ac:spMkLst>
            <pc:docMk/>
            <pc:sldMk cId="2553125007" sldId="281"/>
            <ac:spMk id="30" creationId="{92C7FD77-22A2-EDA8-5554-DD12A5D1CBC6}"/>
          </ac:spMkLst>
        </pc:spChg>
        <pc:spChg chg="mod">
          <ac:chgData name="Alessandro Onori" userId="902ff87a-dec1-4e50-bcf4-5017f04e5058" providerId="ADAL" clId="{8438B738-C3EA-4398-947E-0930A86A102A}" dt="2024-01-15T08:57:28.571" v="1965" actId="1076"/>
          <ac:spMkLst>
            <pc:docMk/>
            <pc:sldMk cId="2553125007" sldId="281"/>
            <ac:spMk id="35" creationId="{701F9C13-5293-52D1-DC42-E2C5137031A3}"/>
          </ac:spMkLst>
        </pc:spChg>
        <pc:spChg chg="mod">
          <ac:chgData name="Alessandro Onori" userId="902ff87a-dec1-4e50-bcf4-5017f04e5058" providerId="ADAL" clId="{8438B738-C3EA-4398-947E-0930A86A102A}" dt="2024-01-15T10:30:04.230" v="2796" actId="207"/>
          <ac:spMkLst>
            <pc:docMk/>
            <pc:sldMk cId="2553125007" sldId="281"/>
            <ac:spMk id="39" creationId="{FE45BD54-4AB6-5167-B5D7-6F65A7B92033}"/>
          </ac:spMkLst>
        </pc:spChg>
        <pc:spChg chg="mod">
          <ac:chgData name="Alessandro Onori" userId="902ff87a-dec1-4e50-bcf4-5017f04e5058" providerId="ADAL" clId="{8438B738-C3EA-4398-947E-0930A86A102A}" dt="2024-01-15T10:31:04.859" v="2807" actId="1076"/>
          <ac:spMkLst>
            <pc:docMk/>
            <pc:sldMk cId="2553125007" sldId="281"/>
            <ac:spMk id="40" creationId="{325AEE67-713D-5AF1-EB29-33A589E31B00}"/>
          </ac:spMkLst>
        </pc:spChg>
        <pc:spChg chg="del mod">
          <ac:chgData name="Alessandro Onori" userId="902ff87a-dec1-4e50-bcf4-5017f04e5058" providerId="ADAL" clId="{8438B738-C3EA-4398-947E-0930A86A102A}" dt="2024-01-15T08:58:34.274" v="1969" actId="478"/>
          <ac:spMkLst>
            <pc:docMk/>
            <pc:sldMk cId="2553125007" sldId="281"/>
            <ac:spMk id="41" creationId="{00BC1446-C5DA-19B1-44CC-9F58CDC1F211}"/>
          </ac:spMkLst>
        </pc:spChg>
        <pc:spChg chg="del mod">
          <ac:chgData name="Alessandro Onori" userId="902ff87a-dec1-4e50-bcf4-5017f04e5058" providerId="ADAL" clId="{8438B738-C3EA-4398-947E-0930A86A102A}" dt="2024-01-15T08:58:38.043" v="1971" actId="478"/>
          <ac:spMkLst>
            <pc:docMk/>
            <pc:sldMk cId="2553125007" sldId="281"/>
            <ac:spMk id="42" creationId="{AFD4D70C-B4C1-BCF9-5B1C-B606D7E05348}"/>
          </ac:spMkLst>
        </pc:spChg>
        <pc:spChg chg="del mod">
          <ac:chgData name="Alessandro Onori" userId="902ff87a-dec1-4e50-bcf4-5017f04e5058" providerId="ADAL" clId="{8438B738-C3EA-4398-947E-0930A86A102A}" dt="2024-01-15T08:58:31.415" v="1968" actId="478"/>
          <ac:spMkLst>
            <pc:docMk/>
            <pc:sldMk cId="2553125007" sldId="281"/>
            <ac:spMk id="43" creationId="{78D90BEA-C1C1-ED7E-7662-DF562700C78C}"/>
          </ac:spMkLst>
        </pc:spChg>
        <pc:spChg chg="del mod">
          <ac:chgData name="Alessandro Onori" userId="902ff87a-dec1-4e50-bcf4-5017f04e5058" providerId="ADAL" clId="{8438B738-C3EA-4398-947E-0930A86A102A}" dt="2024-01-15T08:58:39.510" v="1972" actId="478"/>
          <ac:spMkLst>
            <pc:docMk/>
            <pc:sldMk cId="2553125007" sldId="281"/>
            <ac:spMk id="44" creationId="{7CBAAF4D-9198-E330-4508-068C20D48294}"/>
          </ac:spMkLst>
        </pc:spChg>
        <pc:spChg chg="del mod">
          <ac:chgData name="Alessandro Onori" userId="902ff87a-dec1-4e50-bcf4-5017f04e5058" providerId="ADAL" clId="{8438B738-C3EA-4398-947E-0930A86A102A}" dt="2024-01-15T08:58:41.274" v="1973" actId="478"/>
          <ac:spMkLst>
            <pc:docMk/>
            <pc:sldMk cId="2553125007" sldId="281"/>
            <ac:spMk id="45" creationId="{2F368E10-1A26-00F9-E8F2-E9B491652FE7}"/>
          </ac:spMkLst>
        </pc:spChg>
        <pc:spChg chg="del mod">
          <ac:chgData name="Alessandro Onori" userId="902ff87a-dec1-4e50-bcf4-5017f04e5058" providerId="ADAL" clId="{8438B738-C3EA-4398-947E-0930A86A102A}" dt="2024-01-15T08:58:36.555" v="1970" actId="478"/>
          <ac:spMkLst>
            <pc:docMk/>
            <pc:sldMk cId="2553125007" sldId="281"/>
            <ac:spMk id="46" creationId="{C3E1DD94-86E8-A5E5-7167-5593E845776D}"/>
          </ac:spMkLst>
        </pc:spChg>
        <pc:spChg chg="add mod">
          <ac:chgData name="Alessandro Onori" userId="902ff87a-dec1-4e50-bcf4-5017f04e5058" providerId="ADAL" clId="{8438B738-C3EA-4398-947E-0930A86A102A}" dt="2024-01-15T14:31:52.177" v="5579" actId="20577"/>
          <ac:spMkLst>
            <pc:docMk/>
            <pc:sldMk cId="2553125007" sldId="281"/>
            <ac:spMk id="47" creationId="{5A3AC85A-CBAB-A474-7A29-02738BEE5347}"/>
          </ac:spMkLst>
        </pc:spChg>
        <pc:spChg chg="add del mod">
          <ac:chgData name="Alessandro Onori" userId="902ff87a-dec1-4e50-bcf4-5017f04e5058" providerId="ADAL" clId="{8438B738-C3EA-4398-947E-0930A86A102A}" dt="2024-01-15T09:26:12.832" v="2344" actId="478"/>
          <ac:spMkLst>
            <pc:docMk/>
            <pc:sldMk cId="2553125007" sldId="281"/>
            <ac:spMk id="61" creationId="{328CFAA6-1C7E-A83D-A97A-2793C86184EB}"/>
          </ac:spMkLst>
        </pc:spChg>
        <pc:spChg chg="add mod">
          <ac:chgData name="Alessandro Onori" userId="902ff87a-dec1-4e50-bcf4-5017f04e5058" providerId="ADAL" clId="{8438B738-C3EA-4398-947E-0930A86A102A}" dt="2024-01-15T09:23:54.923" v="2319" actId="1076"/>
          <ac:spMkLst>
            <pc:docMk/>
            <pc:sldMk cId="2553125007" sldId="281"/>
            <ac:spMk id="62" creationId="{DDD547CE-C39A-98A2-DA94-E87D7EEEA4A6}"/>
          </ac:spMkLst>
        </pc:spChg>
        <pc:spChg chg="add mod">
          <ac:chgData name="Alessandro Onori" userId="902ff87a-dec1-4e50-bcf4-5017f04e5058" providerId="ADAL" clId="{8438B738-C3EA-4398-947E-0930A86A102A}" dt="2024-01-15T09:47:26.594" v="2429" actId="1076"/>
          <ac:spMkLst>
            <pc:docMk/>
            <pc:sldMk cId="2553125007" sldId="281"/>
            <ac:spMk id="1035" creationId="{13FA671B-AA77-9C80-BD9C-D4FF9A1928E9}"/>
          </ac:spMkLst>
        </pc:spChg>
        <pc:spChg chg="add mod">
          <ac:chgData name="Alessandro Onori" userId="902ff87a-dec1-4e50-bcf4-5017f04e5058" providerId="ADAL" clId="{8438B738-C3EA-4398-947E-0930A86A102A}" dt="2024-01-15T09:47:22.658" v="2428" actId="1076"/>
          <ac:spMkLst>
            <pc:docMk/>
            <pc:sldMk cId="2553125007" sldId="281"/>
            <ac:spMk id="1036" creationId="{8D8E4ECB-00E5-2A31-7DDB-4A7D8C0FC68A}"/>
          </ac:spMkLst>
        </pc:spChg>
        <pc:spChg chg="add mod">
          <ac:chgData name="Alessandro Onori" userId="902ff87a-dec1-4e50-bcf4-5017f04e5058" providerId="ADAL" clId="{8438B738-C3EA-4398-947E-0930A86A102A}" dt="2024-01-15T09:47:47.489" v="2436" actId="20577"/>
          <ac:spMkLst>
            <pc:docMk/>
            <pc:sldMk cId="2553125007" sldId="281"/>
            <ac:spMk id="1041" creationId="{26CBE7DC-39F3-B084-6F57-938142E87BA9}"/>
          </ac:spMkLst>
        </pc:spChg>
        <pc:spChg chg="add mod">
          <ac:chgData name="Alessandro Onori" userId="902ff87a-dec1-4e50-bcf4-5017f04e5058" providerId="ADAL" clId="{8438B738-C3EA-4398-947E-0930A86A102A}" dt="2024-01-15T09:52:04.002" v="2474" actId="1076"/>
          <ac:spMkLst>
            <pc:docMk/>
            <pc:sldMk cId="2553125007" sldId="281"/>
            <ac:spMk id="1042" creationId="{442D74FF-1EE7-45DC-C28A-E1CB038D1308}"/>
          </ac:spMkLst>
        </pc:spChg>
        <pc:spChg chg="add mod">
          <ac:chgData name="Alessandro Onori" userId="902ff87a-dec1-4e50-bcf4-5017f04e5058" providerId="ADAL" clId="{8438B738-C3EA-4398-947E-0930A86A102A}" dt="2024-02-05T13:14:21.160" v="10051" actId="20577"/>
          <ac:spMkLst>
            <pc:docMk/>
            <pc:sldMk cId="2553125007" sldId="281"/>
            <ac:spMk id="1045" creationId="{25D66684-F7BA-5537-80A4-05D2987CEB2D}"/>
          </ac:spMkLst>
        </pc:spChg>
        <pc:spChg chg="add mod">
          <ac:chgData name="Alessandro Onori" userId="902ff87a-dec1-4e50-bcf4-5017f04e5058" providerId="ADAL" clId="{8438B738-C3EA-4398-947E-0930A86A102A}" dt="2024-01-15T09:55:45.111" v="2620" actId="14100"/>
          <ac:spMkLst>
            <pc:docMk/>
            <pc:sldMk cId="2553125007" sldId="281"/>
            <ac:spMk id="1046" creationId="{95D97F9D-0E45-1D07-1118-AFBE80143BB3}"/>
          </ac:spMkLst>
        </pc:spChg>
        <pc:spChg chg="add mod">
          <ac:chgData name="Alessandro Onori" userId="902ff87a-dec1-4e50-bcf4-5017f04e5058" providerId="ADAL" clId="{8438B738-C3EA-4398-947E-0930A86A102A}" dt="2024-02-05T13:13:47.588" v="10027" actId="20577"/>
          <ac:spMkLst>
            <pc:docMk/>
            <pc:sldMk cId="2553125007" sldId="281"/>
            <ac:spMk id="1047" creationId="{83202E80-0FAB-CC35-19A7-35B3B9B21421}"/>
          </ac:spMkLst>
        </pc:spChg>
        <pc:spChg chg="add del mod">
          <ac:chgData name="Alessandro Onori" userId="902ff87a-dec1-4e50-bcf4-5017f04e5058" providerId="ADAL" clId="{8438B738-C3EA-4398-947E-0930A86A102A}" dt="2024-01-15T10:56:03.962" v="2927" actId="478"/>
          <ac:spMkLst>
            <pc:docMk/>
            <pc:sldMk cId="2553125007" sldId="281"/>
            <ac:spMk id="1057" creationId="{83DE6423-3C0D-2C97-908F-69C418DA6EE3}"/>
          </ac:spMkLst>
        </pc:spChg>
        <pc:spChg chg="add mod">
          <ac:chgData name="Alessandro Onori" userId="902ff87a-dec1-4e50-bcf4-5017f04e5058" providerId="ADAL" clId="{8438B738-C3EA-4398-947E-0930A86A102A}" dt="2024-01-16T13:11:51.419" v="6397" actId="1076"/>
          <ac:spMkLst>
            <pc:docMk/>
            <pc:sldMk cId="2553125007" sldId="281"/>
            <ac:spMk id="1058" creationId="{B7924DAB-DD9C-688B-355F-1D54A6D54AC9}"/>
          </ac:spMkLst>
        </pc:spChg>
        <pc:spChg chg="add mod">
          <ac:chgData name="Alessandro Onori" userId="902ff87a-dec1-4e50-bcf4-5017f04e5058" providerId="ADAL" clId="{8438B738-C3EA-4398-947E-0930A86A102A}" dt="2024-02-05T13:14:34.587" v="10053" actId="20577"/>
          <ac:spMkLst>
            <pc:docMk/>
            <pc:sldMk cId="2553125007" sldId="281"/>
            <ac:spMk id="1059" creationId="{62BD4A48-90AE-93C8-2778-ADD6BD108C15}"/>
          </ac:spMkLst>
        </pc:spChg>
        <pc:spChg chg="add mod">
          <ac:chgData name="Alessandro Onori" userId="902ff87a-dec1-4e50-bcf4-5017f04e5058" providerId="ADAL" clId="{8438B738-C3EA-4398-947E-0930A86A102A}" dt="2024-01-15T14:18:38.928" v="5438" actId="1076"/>
          <ac:spMkLst>
            <pc:docMk/>
            <pc:sldMk cId="2553125007" sldId="281"/>
            <ac:spMk id="1060" creationId="{D0319B8E-9E72-73EA-62F0-E7D62B5168AD}"/>
          </ac:spMkLst>
        </pc:spChg>
        <pc:spChg chg="add mod">
          <ac:chgData name="Alessandro Onori" userId="902ff87a-dec1-4e50-bcf4-5017f04e5058" providerId="ADAL" clId="{8438B738-C3EA-4398-947E-0930A86A102A}" dt="2024-01-18T09:22:27.908" v="6516" actId="1076"/>
          <ac:spMkLst>
            <pc:docMk/>
            <pc:sldMk cId="2553125007" sldId="281"/>
            <ac:spMk id="1070" creationId="{754F8129-557B-0E68-CF07-5F0911D7D7C2}"/>
          </ac:spMkLst>
        </pc:spChg>
        <pc:spChg chg="add mod">
          <ac:chgData name="Alessandro Onori" userId="902ff87a-dec1-4e50-bcf4-5017f04e5058" providerId="ADAL" clId="{8438B738-C3EA-4398-947E-0930A86A102A}" dt="2024-01-15T14:17:33.146" v="5429" actId="1076"/>
          <ac:spMkLst>
            <pc:docMk/>
            <pc:sldMk cId="2553125007" sldId="281"/>
            <ac:spMk id="1072" creationId="{87AA3913-0E66-161A-4A29-21E8270D2CD8}"/>
          </ac:spMkLst>
        </pc:spChg>
        <pc:grpChg chg="add mod">
          <ac:chgData name="Alessandro Onori" userId="902ff87a-dec1-4e50-bcf4-5017f04e5058" providerId="ADAL" clId="{8438B738-C3EA-4398-947E-0930A86A102A}" dt="2024-01-15T08:43:46.044" v="1763" actId="207"/>
          <ac:grpSpMkLst>
            <pc:docMk/>
            <pc:sldMk cId="2553125007" sldId="281"/>
            <ac:grpSpMk id="13" creationId="{35001133-F4EB-BEF4-BB4A-27C1EDF70D86}"/>
          </ac:grpSpMkLst>
        </pc:grpChg>
        <pc:grpChg chg="add del mod">
          <ac:chgData name="Alessandro Onori" userId="902ff87a-dec1-4e50-bcf4-5017f04e5058" providerId="ADAL" clId="{8438B738-C3EA-4398-947E-0930A86A102A}" dt="2024-01-15T08:55:10.018" v="1947" actId="478"/>
          <ac:grpSpMkLst>
            <pc:docMk/>
            <pc:sldMk cId="2553125007" sldId="281"/>
            <ac:grpSpMk id="18" creationId="{DAC6D4CA-0515-135B-3FAB-FA4C4C7C5306}"/>
          </ac:grpSpMkLst>
        </pc:grpChg>
        <pc:grpChg chg="add mod">
          <ac:chgData name="Alessandro Onori" userId="902ff87a-dec1-4e50-bcf4-5017f04e5058" providerId="ADAL" clId="{8438B738-C3EA-4398-947E-0930A86A102A}" dt="2024-01-15T08:24:36.270" v="1722" actId="164"/>
          <ac:grpSpMkLst>
            <pc:docMk/>
            <pc:sldMk cId="2553125007" sldId="281"/>
            <ac:grpSpMk id="23" creationId="{FA334D3E-3E47-5D72-6CF3-8C12B6E06B10}"/>
          </ac:grpSpMkLst>
        </pc:grpChg>
        <pc:grpChg chg="add del mod">
          <ac:chgData name="Alessandro Onori" userId="902ff87a-dec1-4e50-bcf4-5017f04e5058" providerId="ADAL" clId="{8438B738-C3EA-4398-947E-0930A86A102A}" dt="2024-01-15T08:55:13.785" v="1951" actId="478"/>
          <ac:grpSpMkLst>
            <pc:docMk/>
            <pc:sldMk cId="2553125007" sldId="281"/>
            <ac:grpSpMk id="26" creationId="{078888A7-1243-D6FE-6876-760EBD4A45AF}"/>
          </ac:grpSpMkLst>
        </pc:grpChg>
        <pc:grpChg chg="add mod">
          <ac:chgData name="Alessandro Onori" userId="902ff87a-dec1-4e50-bcf4-5017f04e5058" providerId="ADAL" clId="{8438B738-C3EA-4398-947E-0930A86A102A}" dt="2024-01-15T08:57:17.256" v="1962" actId="1076"/>
          <ac:grpSpMkLst>
            <pc:docMk/>
            <pc:sldMk cId="2553125007" sldId="281"/>
            <ac:grpSpMk id="33" creationId="{C8F87456-6547-648C-47AD-FC6DF638B03F}"/>
          </ac:grpSpMkLst>
        </pc:grpChg>
        <pc:grpChg chg="add del mod">
          <ac:chgData name="Alessandro Onori" userId="902ff87a-dec1-4e50-bcf4-5017f04e5058" providerId="ADAL" clId="{8438B738-C3EA-4398-947E-0930A86A102A}" dt="2024-01-15T10:52:28.029" v="2877" actId="478"/>
          <ac:grpSpMkLst>
            <pc:docMk/>
            <pc:sldMk cId="2553125007" sldId="281"/>
            <ac:grpSpMk id="38" creationId="{9BF9731D-ED68-5813-C16B-1FE83A361F19}"/>
          </ac:grpSpMkLst>
        </pc:grpChg>
        <pc:grpChg chg="add mod">
          <ac:chgData name="Alessandro Onori" userId="902ff87a-dec1-4e50-bcf4-5017f04e5058" providerId="ADAL" clId="{8438B738-C3EA-4398-947E-0930A86A102A}" dt="2024-01-15T14:17:44.970" v="5430" actId="1076"/>
          <ac:grpSpMkLst>
            <pc:docMk/>
            <pc:sldMk cId="2553125007" sldId="281"/>
            <ac:grpSpMk id="1071" creationId="{C1ACD5E2-EB9C-81B2-6104-1CDFD708F4EF}"/>
          </ac:grpSpMkLst>
        </pc:grpChg>
        <pc:graphicFrameChg chg="del">
          <ac:chgData name="Alessandro Onori" userId="902ff87a-dec1-4e50-bcf4-5017f04e5058" providerId="ADAL" clId="{8438B738-C3EA-4398-947E-0930A86A102A}" dt="2024-01-12T15:49:31.759" v="1669" actId="478"/>
          <ac:graphicFrameMkLst>
            <pc:docMk/>
            <pc:sldMk cId="2553125007" sldId="281"/>
            <ac:graphicFrameMk id="4" creationId="{56621A38-4B49-AE15-DBB9-8C667D7FD9F8}"/>
          </ac:graphicFrameMkLst>
        </pc:graphicFrameChg>
        <pc:graphicFrameChg chg="del">
          <ac:chgData name="Alessandro Onori" userId="902ff87a-dec1-4e50-bcf4-5017f04e5058" providerId="ADAL" clId="{8438B738-C3EA-4398-947E-0930A86A102A}" dt="2024-01-12T15:49:34.486" v="1671" actId="478"/>
          <ac:graphicFrameMkLst>
            <pc:docMk/>
            <pc:sldMk cId="2553125007" sldId="281"/>
            <ac:graphicFrameMk id="5" creationId="{3395DB41-BCA5-5A02-B280-391BAEA71493}"/>
          </ac:graphicFrameMkLst>
        </pc:graphicFrameChg>
        <pc:graphicFrameChg chg="add del mod">
          <ac:chgData name="Alessandro Onori" userId="902ff87a-dec1-4e50-bcf4-5017f04e5058" providerId="ADAL" clId="{8438B738-C3EA-4398-947E-0930A86A102A}" dt="2024-01-15T09:26:04.754" v="2339" actId="478"/>
          <ac:graphicFrameMkLst>
            <pc:docMk/>
            <pc:sldMk cId="2553125007" sldId="281"/>
            <ac:graphicFrameMk id="52" creationId="{D3352D4F-A34A-FA3D-3456-BD4FD0E86F81}"/>
          </ac:graphicFrameMkLst>
        </pc:graphicFrameChg>
        <pc:graphicFrameChg chg="add mod">
          <ac:chgData name="Alessandro Onori" userId="902ff87a-dec1-4e50-bcf4-5017f04e5058" providerId="ADAL" clId="{8438B738-C3EA-4398-947E-0930A86A102A}" dt="2024-02-03T15:42:04.116" v="9007"/>
          <ac:graphicFrameMkLst>
            <pc:docMk/>
            <pc:sldMk cId="2553125007" sldId="281"/>
            <ac:graphicFrameMk id="1025" creationId="{655FFC24-8494-742E-58E4-684289122909}"/>
          </ac:graphicFrameMkLst>
        </pc:graphicFrameChg>
        <pc:graphicFrameChg chg="add del mod">
          <ac:chgData name="Alessandro Onori" userId="902ff87a-dec1-4e50-bcf4-5017f04e5058" providerId="ADAL" clId="{8438B738-C3EA-4398-947E-0930A86A102A}" dt="2024-01-15T10:38:22.672" v="2848" actId="478"/>
          <ac:graphicFrameMkLst>
            <pc:docMk/>
            <pc:sldMk cId="2553125007" sldId="281"/>
            <ac:graphicFrameMk id="1050" creationId="{BB41DD98-26B5-17D0-2142-C86B4539067B}"/>
          </ac:graphicFrameMkLst>
        </pc:graphicFrameChg>
        <pc:graphicFrameChg chg="add del mod">
          <ac:chgData name="Alessandro Onori" userId="902ff87a-dec1-4e50-bcf4-5017f04e5058" providerId="ADAL" clId="{8438B738-C3EA-4398-947E-0930A86A102A}" dt="2024-01-15T10:59:51.483" v="2965" actId="478"/>
          <ac:graphicFrameMkLst>
            <pc:docMk/>
            <pc:sldMk cId="2553125007" sldId="281"/>
            <ac:graphicFrameMk id="1053" creationId="{349CC5CB-D03D-08D6-D23B-248EEDB38B0A}"/>
          </ac:graphicFrameMkLst>
        </pc:graphicFrameChg>
        <pc:picChg chg="mod">
          <ac:chgData name="Alessandro Onori" userId="902ff87a-dec1-4e50-bcf4-5017f04e5058" providerId="ADAL" clId="{8438B738-C3EA-4398-947E-0930A86A102A}" dt="2024-01-30T08:29:41.073" v="8271" actId="1076"/>
          <ac:picMkLst>
            <pc:docMk/>
            <pc:sldMk cId="2553125007" sldId="281"/>
            <ac:picMk id="3" creationId="{2FDE5C26-D4A7-4A08-BEF4-A1958E075695}"/>
          </ac:picMkLst>
        </pc:picChg>
        <pc:picChg chg="add del mod">
          <ac:chgData name="Alessandro Onori" userId="902ff87a-dec1-4e50-bcf4-5017f04e5058" providerId="ADAL" clId="{8438B738-C3EA-4398-947E-0930A86A102A}" dt="2024-01-15T08:41:19.504" v="1733" actId="478"/>
          <ac:picMkLst>
            <pc:docMk/>
            <pc:sldMk cId="2553125007" sldId="281"/>
            <ac:picMk id="4" creationId="{03344154-DDA2-227A-FFA8-D87F10C57C58}"/>
          </ac:picMkLst>
        </pc:picChg>
        <pc:picChg chg="add del mod">
          <ac:chgData name="Alessandro Onori" userId="902ff87a-dec1-4e50-bcf4-5017f04e5058" providerId="ADAL" clId="{8438B738-C3EA-4398-947E-0930A86A102A}" dt="2024-01-18T09:22:21.176" v="6513" actId="478"/>
          <ac:picMkLst>
            <pc:docMk/>
            <pc:sldMk cId="2553125007" sldId="281"/>
            <ac:picMk id="4" creationId="{5437D9F5-DFAB-54B3-F8E8-1BA179F443A0}"/>
          </ac:picMkLst>
        </pc:picChg>
        <pc:picChg chg="add del mod ord modCrop">
          <ac:chgData name="Alessandro Onori" userId="902ff87a-dec1-4e50-bcf4-5017f04e5058" providerId="ADAL" clId="{8438B738-C3EA-4398-947E-0930A86A102A}" dt="2024-01-15T08:55:06.501" v="1943" actId="478"/>
          <ac:picMkLst>
            <pc:docMk/>
            <pc:sldMk cId="2553125007" sldId="281"/>
            <ac:picMk id="28" creationId="{EB5B6228-B084-F242-2FF0-7EA18883E2A3}"/>
          </ac:picMkLst>
        </pc:picChg>
        <pc:picChg chg="add mod">
          <ac:chgData name="Alessandro Onori" userId="902ff87a-dec1-4e50-bcf4-5017f04e5058" providerId="ADAL" clId="{8438B738-C3EA-4398-947E-0930A86A102A}" dt="2024-01-15T15:46:23.376" v="5789" actId="1076"/>
          <ac:picMkLst>
            <pc:docMk/>
            <pc:sldMk cId="2553125007" sldId="281"/>
            <ac:picMk id="30" creationId="{21B6057B-3A2D-47A4-B4C2-B3B3B9201CD8}"/>
          </ac:picMkLst>
        </pc:picChg>
        <pc:picChg chg="add del mod">
          <ac:chgData name="Alessandro Onori" userId="902ff87a-dec1-4e50-bcf4-5017f04e5058" providerId="ADAL" clId="{8438B738-C3EA-4398-947E-0930A86A102A}" dt="2024-01-15T09:06:06.532" v="2099" actId="478"/>
          <ac:picMkLst>
            <pc:docMk/>
            <pc:sldMk cId="2553125007" sldId="281"/>
            <ac:picMk id="49" creationId="{E9D0D294-E3E1-7074-A9B4-E10B500F23A2}"/>
          </ac:picMkLst>
        </pc:picChg>
        <pc:picChg chg="add del mod">
          <ac:chgData name="Alessandro Onori" userId="902ff87a-dec1-4e50-bcf4-5017f04e5058" providerId="ADAL" clId="{8438B738-C3EA-4398-947E-0930A86A102A}" dt="2024-01-16T10:49:51.087" v="6177" actId="21"/>
          <ac:picMkLst>
            <pc:docMk/>
            <pc:sldMk cId="2553125007" sldId="281"/>
            <ac:picMk id="1026" creationId="{45A5BB91-16AD-22E9-574F-277074A47D24}"/>
          </ac:picMkLst>
        </pc:picChg>
        <pc:picChg chg="add del mod">
          <ac:chgData name="Alessandro Onori" userId="902ff87a-dec1-4e50-bcf4-5017f04e5058" providerId="ADAL" clId="{8438B738-C3EA-4398-947E-0930A86A102A}" dt="2024-01-15T09:03:33.749" v="2080" actId="14100"/>
          <ac:picMkLst>
            <pc:docMk/>
            <pc:sldMk cId="2553125007" sldId="281"/>
            <ac:picMk id="1026" creationId="{828E11D0-9D56-3FF4-7E77-33610473C16A}"/>
          </ac:picMkLst>
        </pc:picChg>
        <pc:picChg chg="add del mod">
          <ac:chgData name="Alessandro Onori" userId="902ff87a-dec1-4e50-bcf4-5017f04e5058" providerId="ADAL" clId="{8438B738-C3EA-4398-947E-0930A86A102A}" dt="2024-01-15T10:32:10.412" v="2824" actId="478"/>
          <ac:picMkLst>
            <pc:docMk/>
            <pc:sldMk cId="2553125007" sldId="281"/>
            <ac:picMk id="1049" creationId="{1EA1ED28-111D-D2D8-1A57-0AFC3B54731D}"/>
          </ac:picMkLst>
        </pc:picChg>
        <pc:picChg chg="add mod modCrop">
          <ac:chgData name="Alessandro Onori" userId="902ff87a-dec1-4e50-bcf4-5017f04e5058" providerId="ADAL" clId="{8438B738-C3EA-4398-947E-0930A86A102A}" dt="2024-01-30T08:31:45.773" v="8294" actId="12788"/>
          <ac:picMkLst>
            <pc:docMk/>
            <pc:sldMk cId="2553125007" sldId="281"/>
            <ac:picMk id="1074" creationId="{8E0C0B6B-5A26-72A3-5BBE-3E0239A26E83}"/>
          </ac:picMkLst>
        </pc:picChg>
        <pc:picChg chg="del">
          <ac:chgData name="Alessandro Onori" userId="902ff87a-dec1-4e50-bcf4-5017f04e5058" providerId="ADAL" clId="{8438B738-C3EA-4398-947E-0930A86A102A}" dt="2024-01-12T15:49:36.254" v="1673" actId="478"/>
          <ac:picMkLst>
            <pc:docMk/>
            <pc:sldMk cId="2553125007" sldId="281"/>
            <ac:picMk id="2052" creationId="{7A773717-2540-2D3F-D26A-2BC1D155D3D3}"/>
          </ac:picMkLst>
        </pc:picChg>
        <pc:picChg chg="del">
          <ac:chgData name="Alessandro Onori" userId="902ff87a-dec1-4e50-bcf4-5017f04e5058" providerId="ADAL" clId="{8438B738-C3EA-4398-947E-0930A86A102A}" dt="2024-01-12T15:49:36.803" v="1674" actId="478"/>
          <ac:picMkLst>
            <pc:docMk/>
            <pc:sldMk cId="2553125007" sldId="281"/>
            <ac:picMk id="2054" creationId="{FABEDD7C-ECC5-B022-F832-DB9944C8F4AF}"/>
          </ac:picMkLst>
        </pc:picChg>
        <pc:cxnChg chg="add del mod">
          <ac:chgData name="Alessandro Onori" userId="902ff87a-dec1-4e50-bcf4-5017f04e5058" providerId="ADAL" clId="{8438B738-C3EA-4398-947E-0930A86A102A}" dt="2024-01-16T13:18:12.080" v="6399" actId="21"/>
          <ac:cxnSpMkLst>
            <pc:docMk/>
            <pc:sldMk cId="2553125007" sldId="281"/>
            <ac:cxnSpMk id="2" creationId="{95F1A204-FDF5-BD64-EF84-A8B53E0B8D64}"/>
          </ac:cxnSpMkLst>
        </pc:cxnChg>
        <pc:cxnChg chg="add del mod">
          <ac:chgData name="Alessandro Onori" userId="902ff87a-dec1-4e50-bcf4-5017f04e5058" providerId="ADAL" clId="{8438B738-C3EA-4398-947E-0930A86A102A}" dt="2024-01-15T08:56:52.725" v="1960" actId="478"/>
          <ac:cxnSpMkLst>
            <pc:docMk/>
            <pc:sldMk cId="2553125007" sldId="281"/>
            <ac:cxnSpMk id="32" creationId="{9CEFA62B-CBBD-2473-EF73-D864D22FA9D8}"/>
          </ac:cxnSpMkLst>
        </pc:cxnChg>
        <pc:cxnChg chg="mod">
          <ac:chgData name="Alessandro Onori" userId="902ff87a-dec1-4e50-bcf4-5017f04e5058" providerId="ADAL" clId="{8438B738-C3EA-4398-947E-0930A86A102A}" dt="2024-01-15T08:57:25.024" v="1964" actId="14100"/>
          <ac:cxnSpMkLst>
            <pc:docMk/>
            <pc:sldMk cId="2553125007" sldId="281"/>
            <ac:cxnSpMk id="34" creationId="{2D115A52-FECF-3547-1DBC-34D59589D2F2}"/>
          </ac:cxnSpMkLst>
        </pc:cxnChg>
        <pc:cxnChg chg="add del mod">
          <ac:chgData name="Alessandro Onori" userId="902ff87a-dec1-4e50-bcf4-5017f04e5058" providerId="ADAL" clId="{8438B738-C3EA-4398-947E-0930A86A102A}" dt="2024-01-15T09:26:13.951" v="2345" actId="478"/>
          <ac:cxnSpMkLst>
            <pc:docMk/>
            <pc:sldMk cId="2553125007" sldId="281"/>
            <ac:cxnSpMk id="54" creationId="{81FCE560-2471-D7F1-A6FB-064B5ECC1FCF}"/>
          </ac:cxnSpMkLst>
        </pc:cxnChg>
        <pc:cxnChg chg="add del mod">
          <ac:chgData name="Alessandro Onori" userId="902ff87a-dec1-4e50-bcf4-5017f04e5058" providerId="ADAL" clId="{8438B738-C3EA-4398-947E-0930A86A102A}" dt="2024-01-15T09:26:07.208" v="2340" actId="478"/>
          <ac:cxnSpMkLst>
            <pc:docMk/>
            <pc:sldMk cId="2553125007" sldId="281"/>
            <ac:cxnSpMk id="55" creationId="{BAD34813-5B94-CE63-4BFC-68F90B295712}"/>
          </ac:cxnSpMkLst>
        </pc:cxnChg>
        <pc:cxnChg chg="add del mod">
          <ac:chgData name="Alessandro Onori" userId="902ff87a-dec1-4e50-bcf4-5017f04e5058" providerId="ADAL" clId="{8438B738-C3EA-4398-947E-0930A86A102A}" dt="2024-01-15T09:29:54.962" v="2383" actId="478"/>
          <ac:cxnSpMkLst>
            <pc:docMk/>
            <pc:sldMk cId="2553125007" sldId="281"/>
            <ac:cxnSpMk id="1028" creationId="{65577442-D88B-CBAA-873D-3FE287D861D0}"/>
          </ac:cxnSpMkLst>
        </pc:cxnChg>
        <pc:cxnChg chg="add mod">
          <ac:chgData name="Alessandro Onori" userId="902ff87a-dec1-4e50-bcf4-5017f04e5058" providerId="ADAL" clId="{8438B738-C3EA-4398-947E-0930A86A102A}" dt="2024-01-15T14:32:19.167" v="5584" actId="14100"/>
          <ac:cxnSpMkLst>
            <pc:docMk/>
            <pc:sldMk cId="2553125007" sldId="281"/>
            <ac:cxnSpMk id="1031" creationId="{1B2454B5-CEE3-595D-FA4D-A5CCDB48C51F}"/>
          </ac:cxnSpMkLst>
        </pc:cxnChg>
        <pc:cxnChg chg="add mod">
          <ac:chgData name="Alessandro Onori" userId="902ff87a-dec1-4e50-bcf4-5017f04e5058" providerId="ADAL" clId="{8438B738-C3EA-4398-947E-0930A86A102A}" dt="2024-01-15T10:49:52.873" v="2872" actId="1076"/>
          <ac:cxnSpMkLst>
            <pc:docMk/>
            <pc:sldMk cId="2553125007" sldId="281"/>
            <ac:cxnSpMk id="1033" creationId="{4FD16B2C-C11B-F573-5C87-D50633AF12C0}"/>
          </ac:cxnSpMkLst>
        </pc:cxnChg>
        <pc:cxnChg chg="add mod">
          <ac:chgData name="Alessandro Onori" userId="902ff87a-dec1-4e50-bcf4-5017f04e5058" providerId="ADAL" clId="{8438B738-C3EA-4398-947E-0930A86A102A}" dt="2024-01-15T09:47:38.953" v="2430" actId="14100"/>
          <ac:cxnSpMkLst>
            <pc:docMk/>
            <pc:sldMk cId="2553125007" sldId="281"/>
            <ac:cxnSpMk id="1037" creationId="{F1831FB2-D598-B2D1-B71A-A24F150C4AAE}"/>
          </ac:cxnSpMkLst>
        </pc:cxnChg>
        <pc:cxnChg chg="add mod">
          <ac:chgData name="Alessandro Onori" userId="902ff87a-dec1-4e50-bcf4-5017f04e5058" providerId="ADAL" clId="{8438B738-C3EA-4398-947E-0930A86A102A}" dt="2024-01-15T09:52:00.363" v="2473" actId="1076"/>
          <ac:cxnSpMkLst>
            <pc:docMk/>
            <pc:sldMk cId="2553125007" sldId="281"/>
            <ac:cxnSpMk id="1043" creationId="{9DC7F007-9AF1-8C0F-A9FD-888D5DEE0D3E}"/>
          </ac:cxnSpMkLst>
        </pc:cxnChg>
        <pc:cxnChg chg="add mod">
          <ac:chgData name="Alessandro Onori" userId="902ff87a-dec1-4e50-bcf4-5017f04e5058" providerId="ADAL" clId="{8438B738-C3EA-4398-947E-0930A86A102A}" dt="2024-01-15T10:49:19.281" v="2866" actId="1076"/>
          <ac:cxnSpMkLst>
            <pc:docMk/>
            <pc:sldMk cId="2553125007" sldId="281"/>
            <ac:cxnSpMk id="1054" creationId="{AC784D9E-7552-94C3-5FE3-1F46449CD350}"/>
          </ac:cxnSpMkLst>
        </pc:cxnChg>
        <pc:cxnChg chg="add del mod">
          <ac:chgData name="Alessandro Onori" userId="902ff87a-dec1-4e50-bcf4-5017f04e5058" providerId="ADAL" clId="{8438B738-C3EA-4398-947E-0930A86A102A}" dt="2024-01-15T10:59:49.807" v="2964" actId="478"/>
          <ac:cxnSpMkLst>
            <pc:docMk/>
            <pc:sldMk cId="2553125007" sldId="281"/>
            <ac:cxnSpMk id="1061" creationId="{688EED7A-C544-7845-92AE-B01345ADC307}"/>
          </ac:cxnSpMkLst>
        </pc:cxnChg>
        <pc:cxnChg chg="add del mod">
          <ac:chgData name="Alessandro Onori" userId="902ff87a-dec1-4e50-bcf4-5017f04e5058" providerId="ADAL" clId="{8438B738-C3EA-4398-947E-0930A86A102A}" dt="2024-01-15T10:59:49.807" v="2964" actId="478"/>
          <ac:cxnSpMkLst>
            <pc:docMk/>
            <pc:sldMk cId="2553125007" sldId="281"/>
            <ac:cxnSpMk id="1063" creationId="{9D64DC91-B333-0172-03C7-314FCF14201B}"/>
          </ac:cxnSpMkLst>
        </pc:cxnChg>
      </pc:sldChg>
      <pc:sldChg chg="del">
        <pc:chgData name="Alessandro Onori" userId="902ff87a-dec1-4e50-bcf4-5017f04e5058" providerId="ADAL" clId="{8438B738-C3EA-4398-947E-0930A86A102A}" dt="2024-01-11T15:26:41.029" v="0" actId="2696"/>
        <pc:sldMkLst>
          <pc:docMk/>
          <pc:sldMk cId="3767255781" sldId="281"/>
        </pc:sldMkLst>
      </pc:sldChg>
      <pc:sldChg chg="addSp delSp modSp add mod ord modNotesTx">
        <pc:chgData name="Alessandro Onori" userId="902ff87a-dec1-4e50-bcf4-5017f04e5058" providerId="ADAL" clId="{8438B738-C3EA-4398-947E-0930A86A102A}" dt="2024-02-05T13:18:53.675" v="10176" actId="478"/>
        <pc:sldMkLst>
          <pc:docMk/>
          <pc:sldMk cId="995114363" sldId="282"/>
        </pc:sldMkLst>
        <pc:spChg chg="add mod">
          <ac:chgData name="Alessandro Onori" userId="902ff87a-dec1-4e50-bcf4-5017f04e5058" providerId="ADAL" clId="{8438B738-C3EA-4398-947E-0930A86A102A}" dt="2024-01-30T08:51:22.541" v="8614" actId="207"/>
          <ac:spMkLst>
            <pc:docMk/>
            <pc:sldMk cId="995114363" sldId="282"/>
            <ac:spMk id="2" creationId="{18057D2A-B196-6436-C0B0-51ECB9FCACAD}"/>
          </ac:spMkLst>
        </pc:spChg>
        <pc:spChg chg="add mod">
          <ac:chgData name="Alessandro Onori" userId="902ff87a-dec1-4e50-bcf4-5017f04e5058" providerId="ADAL" clId="{8438B738-C3EA-4398-947E-0930A86A102A}" dt="2024-02-05T13:18:20.644" v="10158" actId="20577"/>
          <ac:spMkLst>
            <pc:docMk/>
            <pc:sldMk cId="995114363" sldId="282"/>
            <ac:spMk id="4" creationId="{B9445C0E-DB4F-0A73-9744-037AA3E65501}"/>
          </ac:spMkLst>
        </pc:spChg>
        <pc:spChg chg="add mod">
          <ac:chgData name="Alessandro Onori" userId="902ff87a-dec1-4e50-bcf4-5017f04e5058" providerId="ADAL" clId="{8438B738-C3EA-4398-947E-0930A86A102A}" dt="2024-01-25T15:35:44.192" v="7208" actId="1076"/>
          <ac:spMkLst>
            <pc:docMk/>
            <pc:sldMk cId="995114363" sldId="282"/>
            <ac:spMk id="5" creationId="{C9C24B42-3602-2F9C-30A9-4CC6387616F7}"/>
          </ac:spMkLst>
        </pc:spChg>
        <pc:spChg chg="mod">
          <ac:chgData name="Alessandro Onori" userId="902ff87a-dec1-4e50-bcf4-5017f04e5058" providerId="ADAL" clId="{8438B738-C3EA-4398-947E-0930A86A102A}" dt="2024-02-04T16:13:28.257" v="9904" actId="20577"/>
          <ac:spMkLst>
            <pc:docMk/>
            <pc:sldMk cId="995114363" sldId="282"/>
            <ac:spMk id="6" creationId="{4BDB5223-6EB5-1046-88BB-84ED760A29CE}"/>
          </ac:spMkLst>
        </pc:spChg>
        <pc:spChg chg="mod">
          <ac:chgData name="Alessandro Onori" userId="902ff87a-dec1-4e50-bcf4-5017f04e5058" providerId="ADAL" clId="{8438B738-C3EA-4398-947E-0930A86A102A}" dt="2024-01-25T11:13:59" v="7093"/>
          <ac:spMkLst>
            <pc:docMk/>
            <pc:sldMk cId="995114363" sldId="282"/>
            <ac:spMk id="8" creationId="{E02ABFBB-7861-A363-72BC-C4EBC0C6AC81}"/>
          </ac:spMkLst>
        </pc:spChg>
        <pc:spChg chg="add mod">
          <ac:chgData name="Alessandro Onori" userId="902ff87a-dec1-4e50-bcf4-5017f04e5058" providerId="ADAL" clId="{8438B738-C3EA-4398-947E-0930A86A102A}" dt="2024-01-30T08:51:35.287" v="8615" actId="207"/>
          <ac:spMkLst>
            <pc:docMk/>
            <pc:sldMk cId="995114363" sldId="282"/>
            <ac:spMk id="9" creationId="{CC38F953-0C8C-DCC5-5ADB-44E9F8067E21}"/>
          </ac:spMkLst>
        </pc:spChg>
        <pc:spChg chg="mod">
          <ac:chgData name="Alessandro Onori" userId="902ff87a-dec1-4e50-bcf4-5017f04e5058" providerId="ADAL" clId="{8438B738-C3EA-4398-947E-0930A86A102A}" dt="2024-01-15T11:05:32.919" v="2966" actId="14100"/>
          <ac:spMkLst>
            <pc:docMk/>
            <pc:sldMk cId="995114363" sldId="282"/>
            <ac:spMk id="10" creationId="{3173DB21-9CF1-2E34-0CB2-A228C29EFDEB}"/>
          </ac:spMkLst>
        </pc:spChg>
        <pc:spChg chg="add mod">
          <ac:chgData name="Alessandro Onori" userId="902ff87a-dec1-4e50-bcf4-5017f04e5058" providerId="ADAL" clId="{8438B738-C3EA-4398-947E-0930A86A102A}" dt="2024-01-25T15:35:44.192" v="7208" actId="1076"/>
          <ac:spMkLst>
            <pc:docMk/>
            <pc:sldMk cId="995114363" sldId="282"/>
            <ac:spMk id="11" creationId="{6F4B9515-1F55-BA56-A92D-26B1A67CFE31}"/>
          </ac:spMkLst>
        </pc:spChg>
        <pc:spChg chg="add mod">
          <ac:chgData name="Alessandro Onori" userId="902ff87a-dec1-4e50-bcf4-5017f04e5058" providerId="ADAL" clId="{8438B738-C3EA-4398-947E-0930A86A102A}" dt="2024-01-15T12:45:50.250" v="3438" actId="1076"/>
          <ac:spMkLst>
            <pc:docMk/>
            <pc:sldMk cId="995114363" sldId="282"/>
            <ac:spMk id="13" creationId="{D9B8FB80-A45C-1607-0C8A-1EA6CC1A0D6B}"/>
          </ac:spMkLst>
        </pc:spChg>
        <pc:spChg chg="add del mod">
          <ac:chgData name="Alessandro Onori" userId="902ff87a-dec1-4e50-bcf4-5017f04e5058" providerId="ADAL" clId="{8438B738-C3EA-4398-947E-0930A86A102A}" dt="2024-02-05T13:18:53.675" v="10176" actId="478"/>
          <ac:spMkLst>
            <pc:docMk/>
            <pc:sldMk cId="995114363" sldId="282"/>
            <ac:spMk id="14" creationId="{52413971-EC35-B0C1-4D2A-F7399FB0EED1}"/>
          </ac:spMkLst>
        </pc:spChg>
        <pc:spChg chg="add del mod">
          <ac:chgData name="Alessandro Onori" userId="902ff87a-dec1-4e50-bcf4-5017f04e5058" providerId="ADAL" clId="{8438B738-C3EA-4398-947E-0930A86A102A}" dt="2024-01-25T11:13:46.098" v="7089" actId="478"/>
          <ac:spMkLst>
            <pc:docMk/>
            <pc:sldMk cId="995114363" sldId="282"/>
            <ac:spMk id="14" creationId="{D28FE456-EA2B-442F-1BD7-D74BC9500F46}"/>
          </ac:spMkLst>
        </pc:spChg>
        <pc:spChg chg="add del mod">
          <ac:chgData name="Alessandro Onori" userId="902ff87a-dec1-4e50-bcf4-5017f04e5058" providerId="ADAL" clId="{8438B738-C3EA-4398-947E-0930A86A102A}" dt="2024-01-30T08:53:23.219" v="8629" actId="478"/>
          <ac:spMkLst>
            <pc:docMk/>
            <pc:sldMk cId="995114363" sldId="282"/>
            <ac:spMk id="15" creationId="{7921B9A0-6643-BDD8-7B91-C6D7F8A08062}"/>
          </ac:spMkLst>
        </pc:spChg>
        <pc:spChg chg="add mod">
          <ac:chgData name="Alessandro Onori" userId="902ff87a-dec1-4e50-bcf4-5017f04e5058" providerId="ADAL" clId="{8438B738-C3EA-4398-947E-0930A86A102A}" dt="2024-01-25T15:35:49.458" v="7209" actId="404"/>
          <ac:spMkLst>
            <pc:docMk/>
            <pc:sldMk cId="995114363" sldId="282"/>
            <ac:spMk id="17" creationId="{921F9B6C-E2C1-6C26-2261-02B86C42236B}"/>
          </ac:spMkLst>
        </pc:spChg>
        <pc:spChg chg="add del mod ord">
          <ac:chgData name="Alessandro Onori" userId="902ff87a-dec1-4e50-bcf4-5017f04e5058" providerId="ADAL" clId="{8438B738-C3EA-4398-947E-0930A86A102A}" dt="2024-01-25T15:34:03.430" v="7159" actId="478"/>
          <ac:spMkLst>
            <pc:docMk/>
            <pc:sldMk cId="995114363" sldId="282"/>
            <ac:spMk id="18" creationId="{6185A27C-3B1F-8FD2-FD7D-21E5280BCE2A}"/>
          </ac:spMkLst>
        </pc:spChg>
        <pc:spChg chg="del">
          <ac:chgData name="Alessandro Onori" userId="902ff87a-dec1-4e50-bcf4-5017f04e5058" providerId="ADAL" clId="{8438B738-C3EA-4398-947E-0930A86A102A}" dt="2024-01-15T10:41:06.277" v="2860" actId="478"/>
          <ac:spMkLst>
            <pc:docMk/>
            <pc:sldMk cId="995114363" sldId="282"/>
            <ac:spMk id="47" creationId="{5A3AC85A-CBAB-A474-7A29-02738BEE5347}"/>
          </ac:spMkLst>
        </pc:spChg>
        <pc:spChg chg="del">
          <ac:chgData name="Alessandro Onori" userId="902ff87a-dec1-4e50-bcf4-5017f04e5058" providerId="ADAL" clId="{8438B738-C3EA-4398-947E-0930A86A102A}" dt="2024-01-15T10:41:06.277" v="2860" actId="478"/>
          <ac:spMkLst>
            <pc:docMk/>
            <pc:sldMk cId="995114363" sldId="282"/>
            <ac:spMk id="1035" creationId="{13FA671B-AA77-9C80-BD9C-D4FF9A1928E9}"/>
          </ac:spMkLst>
        </pc:spChg>
        <pc:spChg chg="del">
          <ac:chgData name="Alessandro Onori" userId="902ff87a-dec1-4e50-bcf4-5017f04e5058" providerId="ADAL" clId="{8438B738-C3EA-4398-947E-0930A86A102A}" dt="2024-01-15T10:41:06.277" v="2860" actId="478"/>
          <ac:spMkLst>
            <pc:docMk/>
            <pc:sldMk cId="995114363" sldId="282"/>
            <ac:spMk id="1036" creationId="{8D8E4ECB-00E5-2A31-7DDB-4A7D8C0FC68A}"/>
          </ac:spMkLst>
        </pc:spChg>
        <pc:spChg chg="del">
          <ac:chgData name="Alessandro Onori" userId="902ff87a-dec1-4e50-bcf4-5017f04e5058" providerId="ADAL" clId="{8438B738-C3EA-4398-947E-0930A86A102A}" dt="2024-01-15T10:41:06.277" v="2860" actId="478"/>
          <ac:spMkLst>
            <pc:docMk/>
            <pc:sldMk cId="995114363" sldId="282"/>
            <ac:spMk id="1041" creationId="{26CBE7DC-39F3-B084-6F57-938142E87BA9}"/>
          </ac:spMkLst>
        </pc:spChg>
        <pc:spChg chg="del">
          <ac:chgData name="Alessandro Onori" userId="902ff87a-dec1-4e50-bcf4-5017f04e5058" providerId="ADAL" clId="{8438B738-C3EA-4398-947E-0930A86A102A}" dt="2024-01-15T10:41:06.277" v="2860" actId="478"/>
          <ac:spMkLst>
            <pc:docMk/>
            <pc:sldMk cId="995114363" sldId="282"/>
            <ac:spMk id="1042" creationId="{442D74FF-1EE7-45DC-C28A-E1CB038D1308}"/>
          </ac:spMkLst>
        </pc:spChg>
        <pc:spChg chg="del">
          <ac:chgData name="Alessandro Onori" userId="902ff87a-dec1-4e50-bcf4-5017f04e5058" providerId="ADAL" clId="{8438B738-C3EA-4398-947E-0930A86A102A}" dt="2024-01-15T10:41:06.277" v="2860" actId="478"/>
          <ac:spMkLst>
            <pc:docMk/>
            <pc:sldMk cId="995114363" sldId="282"/>
            <ac:spMk id="1045" creationId="{25D66684-F7BA-5537-80A4-05D2987CEB2D}"/>
          </ac:spMkLst>
        </pc:spChg>
        <pc:spChg chg="del">
          <ac:chgData name="Alessandro Onori" userId="902ff87a-dec1-4e50-bcf4-5017f04e5058" providerId="ADAL" clId="{8438B738-C3EA-4398-947E-0930A86A102A}" dt="2024-01-15T10:41:06.277" v="2860" actId="478"/>
          <ac:spMkLst>
            <pc:docMk/>
            <pc:sldMk cId="995114363" sldId="282"/>
            <ac:spMk id="1046" creationId="{95D97F9D-0E45-1D07-1118-AFBE80143BB3}"/>
          </ac:spMkLst>
        </pc:spChg>
        <pc:spChg chg="del">
          <ac:chgData name="Alessandro Onori" userId="902ff87a-dec1-4e50-bcf4-5017f04e5058" providerId="ADAL" clId="{8438B738-C3EA-4398-947E-0930A86A102A}" dt="2024-01-15T10:41:06.277" v="2860" actId="478"/>
          <ac:spMkLst>
            <pc:docMk/>
            <pc:sldMk cId="995114363" sldId="282"/>
            <ac:spMk id="1047" creationId="{83202E80-0FAB-CC35-19A7-35B3B9B21421}"/>
          </ac:spMkLst>
        </pc:spChg>
        <pc:grpChg chg="del">
          <ac:chgData name="Alessandro Onori" userId="902ff87a-dec1-4e50-bcf4-5017f04e5058" providerId="ADAL" clId="{8438B738-C3EA-4398-947E-0930A86A102A}" dt="2024-01-15T10:41:06.277" v="2860" actId="478"/>
          <ac:grpSpMkLst>
            <pc:docMk/>
            <pc:sldMk cId="995114363" sldId="282"/>
            <ac:grpSpMk id="33" creationId="{C8F87456-6547-648C-47AD-FC6DF638B03F}"/>
          </ac:grpSpMkLst>
        </pc:grpChg>
        <pc:grpChg chg="del">
          <ac:chgData name="Alessandro Onori" userId="902ff87a-dec1-4e50-bcf4-5017f04e5058" providerId="ADAL" clId="{8438B738-C3EA-4398-947E-0930A86A102A}" dt="2024-01-15T10:41:06.277" v="2860" actId="478"/>
          <ac:grpSpMkLst>
            <pc:docMk/>
            <pc:sldMk cId="995114363" sldId="282"/>
            <ac:grpSpMk id="38" creationId="{9BF9731D-ED68-5813-C16B-1FE83A361F19}"/>
          </ac:grpSpMkLst>
        </pc:grpChg>
        <pc:graphicFrameChg chg="del">
          <ac:chgData name="Alessandro Onori" userId="902ff87a-dec1-4e50-bcf4-5017f04e5058" providerId="ADAL" clId="{8438B738-C3EA-4398-947E-0930A86A102A}" dt="2024-01-15T10:41:06.277" v="2860" actId="478"/>
          <ac:graphicFrameMkLst>
            <pc:docMk/>
            <pc:sldMk cId="995114363" sldId="282"/>
            <ac:graphicFrameMk id="1025" creationId="{655FFC24-8494-742E-58E4-684289122909}"/>
          </ac:graphicFrameMkLst>
        </pc:graphicFrameChg>
        <pc:graphicFrameChg chg="del">
          <ac:chgData name="Alessandro Onori" userId="902ff87a-dec1-4e50-bcf4-5017f04e5058" providerId="ADAL" clId="{8438B738-C3EA-4398-947E-0930A86A102A}" dt="2024-01-15T10:41:06.277" v="2860" actId="478"/>
          <ac:graphicFrameMkLst>
            <pc:docMk/>
            <pc:sldMk cId="995114363" sldId="282"/>
            <ac:graphicFrameMk id="1053" creationId="{349CC5CB-D03D-08D6-D23B-248EEDB38B0A}"/>
          </ac:graphicFrameMkLst>
        </pc:graphicFrameChg>
        <pc:picChg chg="add del mod ord">
          <ac:chgData name="Alessandro Onori" userId="902ff87a-dec1-4e50-bcf4-5017f04e5058" providerId="ADAL" clId="{8438B738-C3EA-4398-947E-0930A86A102A}" dt="2024-01-15T11:21:42.289" v="3247" actId="478"/>
          <ac:picMkLst>
            <pc:docMk/>
            <pc:sldMk cId="995114363" sldId="282"/>
            <ac:picMk id="4" creationId="{93AD03EC-C597-AC56-55FF-8AF300263622}"/>
          </ac:picMkLst>
        </pc:picChg>
        <pc:picChg chg="add mod">
          <ac:chgData name="Alessandro Onori" userId="902ff87a-dec1-4e50-bcf4-5017f04e5058" providerId="ADAL" clId="{8438B738-C3EA-4398-947E-0930A86A102A}" dt="2024-01-30T08:54:15.688" v="8648" actId="1035"/>
          <ac:picMkLst>
            <pc:docMk/>
            <pc:sldMk cId="995114363" sldId="282"/>
            <ac:picMk id="7" creationId="{4D0CBE85-6538-0980-DBFD-39F03FB68243}"/>
          </ac:picMkLst>
        </pc:picChg>
        <pc:picChg chg="del">
          <ac:chgData name="Alessandro Onori" userId="902ff87a-dec1-4e50-bcf4-5017f04e5058" providerId="ADAL" clId="{8438B738-C3EA-4398-947E-0930A86A102A}" dt="2024-01-15T10:41:06.277" v="2860" actId="478"/>
          <ac:picMkLst>
            <pc:docMk/>
            <pc:sldMk cId="995114363" sldId="282"/>
            <ac:picMk id="30" creationId="{21B6057B-3A2D-47A4-B4C2-B3B3B9201CD8}"/>
          </ac:picMkLst>
        </pc:picChg>
        <pc:cxnChg chg="add del mod">
          <ac:chgData name="Alessandro Onori" userId="902ff87a-dec1-4e50-bcf4-5017f04e5058" providerId="ADAL" clId="{8438B738-C3EA-4398-947E-0930A86A102A}" dt="2024-01-25T11:08:36.025" v="7077" actId="478"/>
          <ac:cxnSpMkLst>
            <pc:docMk/>
            <pc:sldMk cId="995114363" sldId="282"/>
            <ac:cxnSpMk id="2" creationId="{C2642D81-A06C-7297-46B8-50189829A773}"/>
          </ac:cxnSpMkLst>
        </pc:cxnChg>
        <pc:cxnChg chg="del">
          <ac:chgData name="Alessandro Onori" userId="902ff87a-dec1-4e50-bcf4-5017f04e5058" providerId="ADAL" clId="{8438B738-C3EA-4398-947E-0930A86A102A}" dt="2024-01-15T10:41:06.277" v="2860" actId="478"/>
          <ac:cxnSpMkLst>
            <pc:docMk/>
            <pc:sldMk cId="995114363" sldId="282"/>
            <ac:cxnSpMk id="1031" creationId="{1B2454B5-CEE3-595D-FA4D-A5CCDB48C51F}"/>
          </ac:cxnSpMkLst>
        </pc:cxnChg>
        <pc:cxnChg chg="del">
          <ac:chgData name="Alessandro Onori" userId="902ff87a-dec1-4e50-bcf4-5017f04e5058" providerId="ADAL" clId="{8438B738-C3EA-4398-947E-0930A86A102A}" dt="2024-01-15T10:41:06.277" v="2860" actId="478"/>
          <ac:cxnSpMkLst>
            <pc:docMk/>
            <pc:sldMk cId="995114363" sldId="282"/>
            <ac:cxnSpMk id="1033" creationId="{4FD16B2C-C11B-F573-5C87-D50633AF12C0}"/>
          </ac:cxnSpMkLst>
        </pc:cxnChg>
        <pc:cxnChg chg="del">
          <ac:chgData name="Alessandro Onori" userId="902ff87a-dec1-4e50-bcf4-5017f04e5058" providerId="ADAL" clId="{8438B738-C3EA-4398-947E-0930A86A102A}" dt="2024-01-15T10:41:06.277" v="2860" actId="478"/>
          <ac:cxnSpMkLst>
            <pc:docMk/>
            <pc:sldMk cId="995114363" sldId="282"/>
            <ac:cxnSpMk id="1037" creationId="{F1831FB2-D598-B2D1-B71A-A24F150C4AAE}"/>
          </ac:cxnSpMkLst>
        </pc:cxnChg>
        <pc:cxnChg chg="del">
          <ac:chgData name="Alessandro Onori" userId="902ff87a-dec1-4e50-bcf4-5017f04e5058" providerId="ADAL" clId="{8438B738-C3EA-4398-947E-0930A86A102A}" dt="2024-01-15T10:41:06.277" v="2860" actId="478"/>
          <ac:cxnSpMkLst>
            <pc:docMk/>
            <pc:sldMk cId="995114363" sldId="282"/>
            <ac:cxnSpMk id="1043" creationId="{9DC7F007-9AF1-8C0F-A9FD-888D5DEE0D3E}"/>
          </ac:cxnSpMkLst>
        </pc:cxnChg>
      </pc:sldChg>
      <pc:sldChg chg="del">
        <pc:chgData name="Alessandro Onori" userId="902ff87a-dec1-4e50-bcf4-5017f04e5058" providerId="ADAL" clId="{8438B738-C3EA-4398-947E-0930A86A102A}" dt="2024-01-11T15:26:41.029" v="0" actId="2696"/>
        <pc:sldMkLst>
          <pc:docMk/>
          <pc:sldMk cId="1043295931" sldId="282"/>
        </pc:sldMkLst>
      </pc:sldChg>
      <pc:sldChg chg="addSp delSp modSp add del mod modNotesTx">
        <pc:chgData name="Alessandro Onori" userId="902ff87a-dec1-4e50-bcf4-5017f04e5058" providerId="ADAL" clId="{8438B738-C3EA-4398-947E-0930A86A102A}" dt="2024-01-18T09:26:58.996" v="6568" actId="2696"/>
        <pc:sldMkLst>
          <pc:docMk/>
          <pc:sldMk cId="433642340" sldId="283"/>
        </pc:sldMkLst>
        <pc:spChg chg="mod">
          <ac:chgData name="Alessandro Onori" userId="902ff87a-dec1-4e50-bcf4-5017f04e5058" providerId="ADAL" clId="{8438B738-C3EA-4398-947E-0930A86A102A}" dt="2024-01-15T12:59:24.083" v="3439"/>
          <ac:spMkLst>
            <pc:docMk/>
            <pc:sldMk cId="433642340" sldId="283"/>
            <ac:spMk id="5" creationId="{B9721CC1-B719-DF15-6FA0-4D6C30559811}"/>
          </ac:spMkLst>
        </pc:spChg>
        <pc:spChg chg="mod ord">
          <ac:chgData name="Alessandro Onori" userId="902ff87a-dec1-4e50-bcf4-5017f04e5058" providerId="ADAL" clId="{8438B738-C3EA-4398-947E-0930A86A102A}" dt="2024-01-15T13:13:39.143" v="3810" actId="14100"/>
          <ac:spMkLst>
            <pc:docMk/>
            <pc:sldMk cId="433642340" sldId="283"/>
            <ac:spMk id="8" creationId="{E02ABFBB-7861-A363-72BC-C4EBC0C6AC81}"/>
          </ac:spMkLst>
        </pc:spChg>
        <pc:spChg chg="del">
          <ac:chgData name="Alessandro Onori" userId="902ff87a-dec1-4e50-bcf4-5017f04e5058" providerId="ADAL" clId="{8438B738-C3EA-4398-947E-0930A86A102A}" dt="2024-01-15T12:26:16.182" v="3435" actId="478"/>
          <ac:spMkLst>
            <pc:docMk/>
            <pc:sldMk cId="433642340" sldId="283"/>
            <ac:spMk id="9" creationId="{CC38F953-0C8C-DCC5-5ADB-44E9F8067E21}"/>
          </ac:spMkLst>
        </pc:spChg>
        <pc:spChg chg="del">
          <ac:chgData name="Alessandro Onori" userId="902ff87a-dec1-4e50-bcf4-5017f04e5058" providerId="ADAL" clId="{8438B738-C3EA-4398-947E-0930A86A102A}" dt="2024-01-15T12:26:10.670" v="3433" actId="478"/>
          <ac:spMkLst>
            <pc:docMk/>
            <pc:sldMk cId="433642340" sldId="283"/>
            <ac:spMk id="11" creationId="{6F4B9515-1F55-BA56-A92D-26B1A67CFE31}"/>
          </ac:spMkLst>
        </pc:spChg>
        <pc:spChg chg="del">
          <ac:chgData name="Alessandro Onori" userId="902ff87a-dec1-4e50-bcf4-5017f04e5058" providerId="ADAL" clId="{8438B738-C3EA-4398-947E-0930A86A102A}" dt="2024-01-15T12:26:13.952" v="3434" actId="478"/>
          <ac:spMkLst>
            <pc:docMk/>
            <pc:sldMk cId="433642340" sldId="283"/>
            <ac:spMk id="13" creationId="{D9B8FB80-A45C-1607-0C8A-1EA6CC1A0D6B}"/>
          </ac:spMkLst>
        </pc:spChg>
        <pc:spChg chg="mod">
          <ac:chgData name="Alessandro Onori" userId="902ff87a-dec1-4e50-bcf4-5017f04e5058" providerId="ADAL" clId="{8438B738-C3EA-4398-947E-0930A86A102A}" dt="2024-01-15T12:59:24.083" v="3439"/>
          <ac:spMkLst>
            <pc:docMk/>
            <pc:sldMk cId="433642340" sldId="283"/>
            <ac:spMk id="14" creationId="{DCDFA8BD-733D-EF12-905A-4547612E52EF}"/>
          </ac:spMkLst>
        </pc:spChg>
        <pc:spChg chg="mod">
          <ac:chgData name="Alessandro Onori" userId="902ff87a-dec1-4e50-bcf4-5017f04e5058" providerId="ADAL" clId="{8438B738-C3EA-4398-947E-0930A86A102A}" dt="2024-01-15T12:59:24.083" v="3439"/>
          <ac:spMkLst>
            <pc:docMk/>
            <pc:sldMk cId="433642340" sldId="283"/>
            <ac:spMk id="15" creationId="{60573B36-B341-351D-9096-EACA54F60807}"/>
          </ac:spMkLst>
        </pc:spChg>
        <pc:spChg chg="mod">
          <ac:chgData name="Alessandro Onori" userId="902ff87a-dec1-4e50-bcf4-5017f04e5058" providerId="ADAL" clId="{8438B738-C3EA-4398-947E-0930A86A102A}" dt="2024-01-15T12:59:24.083" v="3439"/>
          <ac:spMkLst>
            <pc:docMk/>
            <pc:sldMk cId="433642340" sldId="283"/>
            <ac:spMk id="16" creationId="{FB6D566F-D0B0-3947-2784-D635EF67674C}"/>
          </ac:spMkLst>
        </pc:spChg>
        <pc:spChg chg="mod">
          <ac:chgData name="Alessandro Onori" userId="902ff87a-dec1-4e50-bcf4-5017f04e5058" providerId="ADAL" clId="{8438B738-C3EA-4398-947E-0930A86A102A}" dt="2024-01-15T12:59:24.083" v="3439"/>
          <ac:spMkLst>
            <pc:docMk/>
            <pc:sldMk cId="433642340" sldId="283"/>
            <ac:spMk id="17" creationId="{E651B80E-37C9-F680-9BFB-6A2EFD64B1CA}"/>
          </ac:spMkLst>
        </pc:spChg>
        <pc:spChg chg="mod">
          <ac:chgData name="Alessandro Onori" userId="902ff87a-dec1-4e50-bcf4-5017f04e5058" providerId="ADAL" clId="{8438B738-C3EA-4398-947E-0930A86A102A}" dt="2024-01-15T12:59:24.083" v="3439"/>
          <ac:spMkLst>
            <pc:docMk/>
            <pc:sldMk cId="433642340" sldId="283"/>
            <ac:spMk id="18" creationId="{3F863D7A-9574-41B1-08F1-82A24523D04E}"/>
          </ac:spMkLst>
        </pc:spChg>
        <pc:spChg chg="mod">
          <ac:chgData name="Alessandro Onori" userId="902ff87a-dec1-4e50-bcf4-5017f04e5058" providerId="ADAL" clId="{8438B738-C3EA-4398-947E-0930A86A102A}" dt="2024-01-15T12:59:24.083" v="3439"/>
          <ac:spMkLst>
            <pc:docMk/>
            <pc:sldMk cId="433642340" sldId="283"/>
            <ac:spMk id="19" creationId="{8A31441F-AECB-6D2C-5B42-B1D03DA846A4}"/>
          </ac:spMkLst>
        </pc:spChg>
        <pc:spChg chg="mod">
          <ac:chgData name="Alessandro Onori" userId="902ff87a-dec1-4e50-bcf4-5017f04e5058" providerId="ADAL" clId="{8438B738-C3EA-4398-947E-0930A86A102A}" dt="2024-01-15T12:59:24.083" v="3439"/>
          <ac:spMkLst>
            <pc:docMk/>
            <pc:sldMk cId="433642340" sldId="283"/>
            <ac:spMk id="20" creationId="{C51281E3-817B-88B0-2CC9-D9005DBB34D5}"/>
          </ac:spMkLst>
        </pc:spChg>
        <pc:spChg chg="mod">
          <ac:chgData name="Alessandro Onori" userId="902ff87a-dec1-4e50-bcf4-5017f04e5058" providerId="ADAL" clId="{8438B738-C3EA-4398-947E-0930A86A102A}" dt="2024-01-15T12:59:24.083" v="3439"/>
          <ac:spMkLst>
            <pc:docMk/>
            <pc:sldMk cId="433642340" sldId="283"/>
            <ac:spMk id="21" creationId="{820405D0-41C5-AA47-5DE3-2821800DF160}"/>
          </ac:spMkLst>
        </pc:spChg>
        <pc:spChg chg="mod">
          <ac:chgData name="Alessandro Onori" userId="902ff87a-dec1-4e50-bcf4-5017f04e5058" providerId="ADAL" clId="{8438B738-C3EA-4398-947E-0930A86A102A}" dt="2024-01-15T12:59:24.083" v="3439"/>
          <ac:spMkLst>
            <pc:docMk/>
            <pc:sldMk cId="433642340" sldId="283"/>
            <ac:spMk id="22" creationId="{70FD1323-5E4D-B2F3-B822-F0C818984ECC}"/>
          </ac:spMkLst>
        </pc:spChg>
        <pc:spChg chg="mod">
          <ac:chgData name="Alessandro Onori" userId="902ff87a-dec1-4e50-bcf4-5017f04e5058" providerId="ADAL" clId="{8438B738-C3EA-4398-947E-0930A86A102A}" dt="2024-01-15T12:59:24.083" v="3439"/>
          <ac:spMkLst>
            <pc:docMk/>
            <pc:sldMk cId="433642340" sldId="283"/>
            <ac:spMk id="23" creationId="{3E0589C5-CDFE-E3EA-38E7-C0A6E18FCBF6}"/>
          </ac:spMkLst>
        </pc:spChg>
        <pc:spChg chg="mod">
          <ac:chgData name="Alessandro Onori" userId="902ff87a-dec1-4e50-bcf4-5017f04e5058" providerId="ADAL" clId="{8438B738-C3EA-4398-947E-0930A86A102A}" dt="2024-01-15T12:59:24.083" v="3439"/>
          <ac:spMkLst>
            <pc:docMk/>
            <pc:sldMk cId="433642340" sldId="283"/>
            <ac:spMk id="24" creationId="{7CC55D69-58E7-EA85-441D-213C61FCF9A2}"/>
          </ac:spMkLst>
        </pc:spChg>
        <pc:spChg chg="mod">
          <ac:chgData name="Alessandro Onori" userId="902ff87a-dec1-4e50-bcf4-5017f04e5058" providerId="ADAL" clId="{8438B738-C3EA-4398-947E-0930A86A102A}" dt="2024-01-15T12:59:24.083" v="3439"/>
          <ac:spMkLst>
            <pc:docMk/>
            <pc:sldMk cId="433642340" sldId="283"/>
            <ac:spMk id="25" creationId="{5F2883A5-A0B8-C83C-BF15-0583DA0A3EF2}"/>
          </ac:spMkLst>
        </pc:spChg>
        <pc:spChg chg="mod">
          <ac:chgData name="Alessandro Onori" userId="902ff87a-dec1-4e50-bcf4-5017f04e5058" providerId="ADAL" clId="{8438B738-C3EA-4398-947E-0930A86A102A}" dt="2024-01-15T12:59:24.083" v="3439"/>
          <ac:spMkLst>
            <pc:docMk/>
            <pc:sldMk cId="433642340" sldId="283"/>
            <ac:spMk id="26" creationId="{67D5190F-6830-E74A-BBB2-1866B9567A54}"/>
          </ac:spMkLst>
        </pc:spChg>
        <pc:spChg chg="mod">
          <ac:chgData name="Alessandro Onori" userId="902ff87a-dec1-4e50-bcf4-5017f04e5058" providerId="ADAL" clId="{8438B738-C3EA-4398-947E-0930A86A102A}" dt="2024-01-15T12:59:24.083" v="3439"/>
          <ac:spMkLst>
            <pc:docMk/>
            <pc:sldMk cId="433642340" sldId="283"/>
            <ac:spMk id="27" creationId="{0D4D6AB9-4523-14B7-C45E-95F7F4C390E0}"/>
          </ac:spMkLst>
        </pc:spChg>
        <pc:spChg chg="mod">
          <ac:chgData name="Alessandro Onori" userId="902ff87a-dec1-4e50-bcf4-5017f04e5058" providerId="ADAL" clId="{8438B738-C3EA-4398-947E-0930A86A102A}" dt="2024-01-15T12:59:24.083" v="3439"/>
          <ac:spMkLst>
            <pc:docMk/>
            <pc:sldMk cId="433642340" sldId="283"/>
            <ac:spMk id="28" creationId="{0C032686-95C3-6AB2-EA11-873DE849BB0B}"/>
          </ac:spMkLst>
        </pc:spChg>
        <pc:spChg chg="mod">
          <ac:chgData name="Alessandro Onori" userId="902ff87a-dec1-4e50-bcf4-5017f04e5058" providerId="ADAL" clId="{8438B738-C3EA-4398-947E-0930A86A102A}" dt="2024-01-15T12:59:24.083" v="3439"/>
          <ac:spMkLst>
            <pc:docMk/>
            <pc:sldMk cId="433642340" sldId="283"/>
            <ac:spMk id="29" creationId="{E81BF9C9-1474-3D5F-A64C-656DC178F94D}"/>
          </ac:spMkLst>
        </pc:spChg>
        <pc:spChg chg="mod">
          <ac:chgData name="Alessandro Onori" userId="902ff87a-dec1-4e50-bcf4-5017f04e5058" providerId="ADAL" clId="{8438B738-C3EA-4398-947E-0930A86A102A}" dt="2024-01-15T12:59:24.083" v="3439"/>
          <ac:spMkLst>
            <pc:docMk/>
            <pc:sldMk cId="433642340" sldId="283"/>
            <ac:spMk id="30" creationId="{073DC665-DD84-95B1-7E28-B76DB225B9E9}"/>
          </ac:spMkLst>
        </pc:spChg>
        <pc:spChg chg="mod">
          <ac:chgData name="Alessandro Onori" userId="902ff87a-dec1-4e50-bcf4-5017f04e5058" providerId="ADAL" clId="{8438B738-C3EA-4398-947E-0930A86A102A}" dt="2024-01-15T12:59:24.083" v="3439"/>
          <ac:spMkLst>
            <pc:docMk/>
            <pc:sldMk cId="433642340" sldId="283"/>
            <ac:spMk id="31" creationId="{78CFCE45-744F-61C7-42F9-0A40A7E50234}"/>
          </ac:spMkLst>
        </pc:spChg>
        <pc:spChg chg="mod">
          <ac:chgData name="Alessandro Onori" userId="902ff87a-dec1-4e50-bcf4-5017f04e5058" providerId="ADAL" clId="{8438B738-C3EA-4398-947E-0930A86A102A}" dt="2024-01-15T12:59:24.083" v="3439"/>
          <ac:spMkLst>
            <pc:docMk/>
            <pc:sldMk cId="433642340" sldId="283"/>
            <ac:spMk id="32" creationId="{F09EF7E0-334A-C677-97F8-81600C38CABB}"/>
          </ac:spMkLst>
        </pc:spChg>
        <pc:spChg chg="mod">
          <ac:chgData name="Alessandro Onori" userId="902ff87a-dec1-4e50-bcf4-5017f04e5058" providerId="ADAL" clId="{8438B738-C3EA-4398-947E-0930A86A102A}" dt="2024-01-15T12:59:24.083" v="3439"/>
          <ac:spMkLst>
            <pc:docMk/>
            <pc:sldMk cId="433642340" sldId="283"/>
            <ac:spMk id="33" creationId="{51A5273B-C983-235B-B81E-8018CDC4C2BB}"/>
          </ac:spMkLst>
        </pc:spChg>
        <pc:spChg chg="mod">
          <ac:chgData name="Alessandro Onori" userId="902ff87a-dec1-4e50-bcf4-5017f04e5058" providerId="ADAL" clId="{8438B738-C3EA-4398-947E-0930A86A102A}" dt="2024-01-15T12:59:24.083" v="3439"/>
          <ac:spMkLst>
            <pc:docMk/>
            <pc:sldMk cId="433642340" sldId="283"/>
            <ac:spMk id="34" creationId="{286C8377-242D-60E4-B107-61D803D9484E}"/>
          </ac:spMkLst>
        </pc:spChg>
        <pc:spChg chg="mod">
          <ac:chgData name="Alessandro Onori" userId="902ff87a-dec1-4e50-bcf4-5017f04e5058" providerId="ADAL" clId="{8438B738-C3EA-4398-947E-0930A86A102A}" dt="2024-01-15T12:59:24.083" v="3439"/>
          <ac:spMkLst>
            <pc:docMk/>
            <pc:sldMk cId="433642340" sldId="283"/>
            <ac:spMk id="35" creationId="{8DDF1B53-4BBB-2B97-6B16-EE55FC6BB91E}"/>
          </ac:spMkLst>
        </pc:spChg>
        <pc:spChg chg="mod">
          <ac:chgData name="Alessandro Onori" userId="902ff87a-dec1-4e50-bcf4-5017f04e5058" providerId="ADAL" clId="{8438B738-C3EA-4398-947E-0930A86A102A}" dt="2024-01-15T12:59:24.083" v="3439"/>
          <ac:spMkLst>
            <pc:docMk/>
            <pc:sldMk cId="433642340" sldId="283"/>
            <ac:spMk id="36" creationId="{5C2C3D7D-6ED2-BBDA-F6CE-DBB65D406CB9}"/>
          </ac:spMkLst>
        </pc:spChg>
        <pc:spChg chg="mod">
          <ac:chgData name="Alessandro Onori" userId="902ff87a-dec1-4e50-bcf4-5017f04e5058" providerId="ADAL" clId="{8438B738-C3EA-4398-947E-0930A86A102A}" dt="2024-01-15T12:59:24.083" v="3439"/>
          <ac:spMkLst>
            <pc:docMk/>
            <pc:sldMk cId="433642340" sldId="283"/>
            <ac:spMk id="37" creationId="{BBAE01E8-1D53-AAFA-7E52-1BEC8A01D25E}"/>
          </ac:spMkLst>
        </pc:spChg>
        <pc:spChg chg="mod">
          <ac:chgData name="Alessandro Onori" userId="902ff87a-dec1-4e50-bcf4-5017f04e5058" providerId="ADAL" clId="{8438B738-C3EA-4398-947E-0930A86A102A}" dt="2024-01-15T12:59:24.083" v="3439"/>
          <ac:spMkLst>
            <pc:docMk/>
            <pc:sldMk cId="433642340" sldId="283"/>
            <ac:spMk id="38" creationId="{B9AAA433-3B95-426D-3844-21F213B9F0C1}"/>
          </ac:spMkLst>
        </pc:spChg>
        <pc:spChg chg="mod">
          <ac:chgData name="Alessandro Onori" userId="902ff87a-dec1-4e50-bcf4-5017f04e5058" providerId="ADAL" clId="{8438B738-C3EA-4398-947E-0930A86A102A}" dt="2024-01-15T12:59:24.083" v="3439"/>
          <ac:spMkLst>
            <pc:docMk/>
            <pc:sldMk cId="433642340" sldId="283"/>
            <ac:spMk id="39" creationId="{688856FB-AA48-FF55-FCB3-DBA08D4F8EC2}"/>
          </ac:spMkLst>
        </pc:spChg>
        <pc:spChg chg="mod">
          <ac:chgData name="Alessandro Onori" userId="902ff87a-dec1-4e50-bcf4-5017f04e5058" providerId="ADAL" clId="{8438B738-C3EA-4398-947E-0930A86A102A}" dt="2024-01-15T12:59:24.083" v="3439"/>
          <ac:spMkLst>
            <pc:docMk/>
            <pc:sldMk cId="433642340" sldId="283"/>
            <ac:spMk id="40" creationId="{9165F392-D589-D356-554B-90EA0A110F86}"/>
          </ac:spMkLst>
        </pc:spChg>
        <pc:spChg chg="mod">
          <ac:chgData name="Alessandro Onori" userId="902ff87a-dec1-4e50-bcf4-5017f04e5058" providerId="ADAL" clId="{8438B738-C3EA-4398-947E-0930A86A102A}" dt="2024-01-15T12:59:24.083" v="3439"/>
          <ac:spMkLst>
            <pc:docMk/>
            <pc:sldMk cId="433642340" sldId="283"/>
            <ac:spMk id="41" creationId="{06E24EE5-9196-A64B-D78B-982565B43D58}"/>
          </ac:spMkLst>
        </pc:spChg>
        <pc:spChg chg="mod">
          <ac:chgData name="Alessandro Onori" userId="902ff87a-dec1-4e50-bcf4-5017f04e5058" providerId="ADAL" clId="{8438B738-C3EA-4398-947E-0930A86A102A}" dt="2024-01-15T12:59:24.083" v="3439"/>
          <ac:spMkLst>
            <pc:docMk/>
            <pc:sldMk cId="433642340" sldId="283"/>
            <ac:spMk id="42" creationId="{DC41F777-2229-700C-9A61-EC801427889D}"/>
          </ac:spMkLst>
        </pc:spChg>
        <pc:spChg chg="mod">
          <ac:chgData name="Alessandro Onori" userId="902ff87a-dec1-4e50-bcf4-5017f04e5058" providerId="ADAL" clId="{8438B738-C3EA-4398-947E-0930A86A102A}" dt="2024-01-15T12:59:24.083" v="3439"/>
          <ac:spMkLst>
            <pc:docMk/>
            <pc:sldMk cId="433642340" sldId="283"/>
            <ac:spMk id="43" creationId="{2DA58A9B-7634-1806-380B-A5475B76ACC4}"/>
          </ac:spMkLst>
        </pc:spChg>
        <pc:spChg chg="mod">
          <ac:chgData name="Alessandro Onori" userId="902ff87a-dec1-4e50-bcf4-5017f04e5058" providerId="ADAL" clId="{8438B738-C3EA-4398-947E-0930A86A102A}" dt="2024-01-15T12:59:24.083" v="3439"/>
          <ac:spMkLst>
            <pc:docMk/>
            <pc:sldMk cId="433642340" sldId="283"/>
            <ac:spMk id="44" creationId="{D7C5D5D3-683C-332A-E4B0-009D54B256E0}"/>
          </ac:spMkLst>
        </pc:spChg>
        <pc:spChg chg="mod">
          <ac:chgData name="Alessandro Onori" userId="902ff87a-dec1-4e50-bcf4-5017f04e5058" providerId="ADAL" clId="{8438B738-C3EA-4398-947E-0930A86A102A}" dt="2024-01-15T12:59:24.083" v="3439"/>
          <ac:spMkLst>
            <pc:docMk/>
            <pc:sldMk cId="433642340" sldId="283"/>
            <ac:spMk id="45" creationId="{0DA21490-BC44-F949-1E4A-947C1B209D8E}"/>
          </ac:spMkLst>
        </pc:spChg>
        <pc:spChg chg="mod">
          <ac:chgData name="Alessandro Onori" userId="902ff87a-dec1-4e50-bcf4-5017f04e5058" providerId="ADAL" clId="{8438B738-C3EA-4398-947E-0930A86A102A}" dt="2024-01-15T12:59:24.083" v="3439"/>
          <ac:spMkLst>
            <pc:docMk/>
            <pc:sldMk cId="433642340" sldId="283"/>
            <ac:spMk id="46" creationId="{FD6D4E52-ED0D-ABBD-6650-0538ADB198F1}"/>
          </ac:spMkLst>
        </pc:spChg>
        <pc:spChg chg="mod">
          <ac:chgData name="Alessandro Onori" userId="902ff87a-dec1-4e50-bcf4-5017f04e5058" providerId="ADAL" clId="{8438B738-C3EA-4398-947E-0930A86A102A}" dt="2024-01-15T12:59:24.083" v="3439"/>
          <ac:spMkLst>
            <pc:docMk/>
            <pc:sldMk cId="433642340" sldId="283"/>
            <ac:spMk id="47" creationId="{490BC7E6-301A-B84A-5F5A-38D5432DCCFF}"/>
          </ac:spMkLst>
        </pc:spChg>
        <pc:spChg chg="mod">
          <ac:chgData name="Alessandro Onori" userId="902ff87a-dec1-4e50-bcf4-5017f04e5058" providerId="ADAL" clId="{8438B738-C3EA-4398-947E-0930A86A102A}" dt="2024-01-15T12:59:24.083" v="3439"/>
          <ac:spMkLst>
            <pc:docMk/>
            <pc:sldMk cId="433642340" sldId="283"/>
            <ac:spMk id="48" creationId="{AFC11E65-AFA9-B590-E3C6-BB3259F21815}"/>
          </ac:spMkLst>
        </pc:spChg>
        <pc:spChg chg="mod">
          <ac:chgData name="Alessandro Onori" userId="902ff87a-dec1-4e50-bcf4-5017f04e5058" providerId="ADAL" clId="{8438B738-C3EA-4398-947E-0930A86A102A}" dt="2024-01-15T12:59:24.083" v="3439"/>
          <ac:spMkLst>
            <pc:docMk/>
            <pc:sldMk cId="433642340" sldId="283"/>
            <ac:spMk id="49" creationId="{0DE8B186-413A-3102-3BD0-D3EAB511DED0}"/>
          </ac:spMkLst>
        </pc:spChg>
        <pc:spChg chg="mod">
          <ac:chgData name="Alessandro Onori" userId="902ff87a-dec1-4e50-bcf4-5017f04e5058" providerId="ADAL" clId="{8438B738-C3EA-4398-947E-0930A86A102A}" dt="2024-01-15T12:59:24.083" v="3439"/>
          <ac:spMkLst>
            <pc:docMk/>
            <pc:sldMk cId="433642340" sldId="283"/>
            <ac:spMk id="50" creationId="{23AF3BF1-03E9-029D-BB51-42C86B6018DD}"/>
          </ac:spMkLst>
        </pc:spChg>
        <pc:spChg chg="mod">
          <ac:chgData name="Alessandro Onori" userId="902ff87a-dec1-4e50-bcf4-5017f04e5058" providerId="ADAL" clId="{8438B738-C3EA-4398-947E-0930A86A102A}" dt="2024-01-15T12:59:24.083" v="3439"/>
          <ac:spMkLst>
            <pc:docMk/>
            <pc:sldMk cId="433642340" sldId="283"/>
            <ac:spMk id="51" creationId="{A14E3F81-8B77-1BF7-2715-EA2A35C754A7}"/>
          </ac:spMkLst>
        </pc:spChg>
        <pc:spChg chg="mod">
          <ac:chgData name="Alessandro Onori" userId="902ff87a-dec1-4e50-bcf4-5017f04e5058" providerId="ADAL" clId="{8438B738-C3EA-4398-947E-0930A86A102A}" dt="2024-01-15T12:59:24.083" v="3439"/>
          <ac:spMkLst>
            <pc:docMk/>
            <pc:sldMk cId="433642340" sldId="283"/>
            <ac:spMk id="52" creationId="{8CBC1D14-2BF9-B6A4-D562-C7195967F3C6}"/>
          </ac:spMkLst>
        </pc:spChg>
        <pc:spChg chg="mod">
          <ac:chgData name="Alessandro Onori" userId="902ff87a-dec1-4e50-bcf4-5017f04e5058" providerId="ADAL" clId="{8438B738-C3EA-4398-947E-0930A86A102A}" dt="2024-01-15T12:59:24.083" v="3439"/>
          <ac:spMkLst>
            <pc:docMk/>
            <pc:sldMk cId="433642340" sldId="283"/>
            <ac:spMk id="53" creationId="{475F27B4-1B28-4662-89D6-C62E33022585}"/>
          </ac:spMkLst>
        </pc:spChg>
        <pc:spChg chg="mod">
          <ac:chgData name="Alessandro Onori" userId="902ff87a-dec1-4e50-bcf4-5017f04e5058" providerId="ADAL" clId="{8438B738-C3EA-4398-947E-0930A86A102A}" dt="2024-01-15T12:59:24.083" v="3439"/>
          <ac:spMkLst>
            <pc:docMk/>
            <pc:sldMk cId="433642340" sldId="283"/>
            <ac:spMk id="54" creationId="{ABABBA8F-85BB-F1FA-3413-DF7A267FE5A3}"/>
          </ac:spMkLst>
        </pc:spChg>
        <pc:spChg chg="mod">
          <ac:chgData name="Alessandro Onori" userId="902ff87a-dec1-4e50-bcf4-5017f04e5058" providerId="ADAL" clId="{8438B738-C3EA-4398-947E-0930A86A102A}" dt="2024-01-15T12:59:24.083" v="3439"/>
          <ac:spMkLst>
            <pc:docMk/>
            <pc:sldMk cId="433642340" sldId="283"/>
            <ac:spMk id="55" creationId="{8EA42B4F-7F40-5537-5E74-C79CC8C9BA7A}"/>
          </ac:spMkLst>
        </pc:spChg>
        <pc:spChg chg="mod">
          <ac:chgData name="Alessandro Onori" userId="902ff87a-dec1-4e50-bcf4-5017f04e5058" providerId="ADAL" clId="{8438B738-C3EA-4398-947E-0930A86A102A}" dt="2024-01-15T12:59:24.083" v="3439"/>
          <ac:spMkLst>
            <pc:docMk/>
            <pc:sldMk cId="433642340" sldId="283"/>
            <ac:spMk id="56" creationId="{CDCECFAC-46ED-78F6-19AD-2E61B144E145}"/>
          </ac:spMkLst>
        </pc:spChg>
        <pc:spChg chg="mod">
          <ac:chgData name="Alessandro Onori" userId="902ff87a-dec1-4e50-bcf4-5017f04e5058" providerId="ADAL" clId="{8438B738-C3EA-4398-947E-0930A86A102A}" dt="2024-01-15T12:59:24.083" v="3439"/>
          <ac:spMkLst>
            <pc:docMk/>
            <pc:sldMk cId="433642340" sldId="283"/>
            <ac:spMk id="57" creationId="{5343C10E-818E-B211-AA33-EA11636847CA}"/>
          </ac:spMkLst>
        </pc:spChg>
        <pc:spChg chg="mod">
          <ac:chgData name="Alessandro Onori" userId="902ff87a-dec1-4e50-bcf4-5017f04e5058" providerId="ADAL" clId="{8438B738-C3EA-4398-947E-0930A86A102A}" dt="2024-01-15T12:59:24.083" v="3439"/>
          <ac:spMkLst>
            <pc:docMk/>
            <pc:sldMk cId="433642340" sldId="283"/>
            <ac:spMk id="58" creationId="{6101AABD-C678-0219-F4D8-FD0703773834}"/>
          </ac:spMkLst>
        </pc:spChg>
        <pc:spChg chg="mod">
          <ac:chgData name="Alessandro Onori" userId="902ff87a-dec1-4e50-bcf4-5017f04e5058" providerId="ADAL" clId="{8438B738-C3EA-4398-947E-0930A86A102A}" dt="2024-01-15T12:59:24.083" v="3439"/>
          <ac:spMkLst>
            <pc:docMk/>
            <pc:sldMk cId="433642340" sldId="283"/>
            <ac:spMk id="59" creationId="{7247987F-5659-F738-3A68-0722CD4EC6B1}"/>
          </ac:spMkLst>
        </pc:spChg>
        <pc:spChg chg="add del mod">
          <ac:chgData name="Alessandro Onori" userId="902ff87a-dec1-4e50-bcf4-5017f04e5058" providerId="ADAL" clId="{8438B738-C3EA-4398-947E-0930A86A102A}" dt="2024-01-15T13:02:09.571" v="3521" actId="478"/>
          <ac:spMkLst>
            <pc:docMk/>
            <pc:sldMk cId="433642340" sldId="283"/>
            <ac:spMk id="63" creationId="{EE1AEC81-D2F3-364D-36AB-654317D777EA}"/>
          </ac:spMkLst>
        </pc:spChg>
        <pc:spChg chg="add del mod">
          <ac:chgData name="Alessandro Onori" userId="902ff87a-dec1-4e50-bcf4-5017f04e5058" providerId="ADAL" clId="{8438B738-C3EA-4398-947E-0930A86A102A}" dt="2024-01-15T13:02:12.218" v="3522" actId="478"/>
          <ac:spMkLst>
            <pc:docMk/>
            <pc:sldMk cId="433642340" sldId="283"/>
            <ac:spMk id="64" creationId="{004313D9-1431-7CF1-C298-917388161BFD}"/>
          </ac:spMkLst>
        </pc:spChg>
        <pc:spChg chg="add del mod">
          <ac:chgData name="Alessandro Onori" userId="902ff87a-dec1-4e50-bcf4-5017f04e5058" providerId="ADAL" clId="{8438B738-C3EA-4398-947E-0930A86A102A}" dt="2024-01-15T13:02:13.359" v="3523" actId="478"/>
          <ac:spMkLst>
            <pc:docMk/>
            <pc:sldMk cId="433642340" sldId="283"/>
            <ac:spMk id="65" creationId="{09A74624-11DE-A6AA-A90F-53D2CE73E609}"/>
          </ac:spMkLst>
        </pc:spChg>
        <pc:spChg chg="add mod">
          <ac:chgData name="Alessandro Onori" userId="902ff87a-dec1-4e50-bcf4-5017f04e5058" providerId="ADAL" clId="{8438B738-C3EA-4398-947E-0930A86A102A}" dt="2024-01-15T13:01:02.001" v="3450"/>
          <ac:spMkLst>
            <pc:docMk/>
            <pc:sldMk cId="433642340" sldId="283"/>
            <ac:spMk id="66" creationId="{DCDCAF92-668B-AD9B-4762-D32F262D4008}"/>
          </ac:spMkLst>
        </pc:spChg>
        <pc:spChg chg="add mod">
          <ac:chgData name="Alessandro Onori" userId="902ff87a-dec1-4e50-bcf4-5017f04e5058" providerId="ADAL" clId="{8438B738-C3EA-4398-947E-0930A86A102A}" dt="2024-01-15T13:01:02.001" v="3450"/>
          <ac:spMkLst>
            <pc:docMk/>
            <pc:sldMk cId="433642340" sldId="283"/>
            <ac:spMk id="67" creationId="{A28E5A44-9601-D0DD-7FED-32AE9BE68C92}"/>
          </ac:spMkLst>
        </pc:spChg>
        <pc:spChg chg="add mod">
          <ac:chgData name="Alessandro Onori" userId="902ff87a-dec1-4e50-bcf4-5017f04e5058" providerId="ADAL" clId="{8438B738-C3EA-4398-947E-0930A86A102A}" dt="2024-01-15T13:01:02.001" v="3450"/>
          <ac:spMkLst>
            <pc:docMk/>
            <pc:sldMk cId="433642340" sldId="283"/>
            <ac:spMk id="68" creationId="{EF2C9BEC-5B76-7969-1C00-3867E99AA0E9}"/>
          </ac:spMkLst>
        </pc:spChg>
        <pc:spChg chg="add mod">
          <ac:chgData name="Alessandro Onori" userId="902ff87a-dec1-4e50-bcf4-5017f04e5058" providerId="ADAL" clId="{8438B738-C3EA-4398-947E-0930A86A102A}" dt="2024-01-15T13:01:02.001" v="3450"/>
          <ac:spMkLst>
            <pc:docMk/>
            <pc:sldMk cId="433642340" sldId="283"/>
            <ac:spMk id="70" creationId="{BBA5A18B-D856-F6C1-608A-8B4352C78D67}"/>
          </ac:spMkLst>
        </pc:spChg>
        <pc:spChg chg="add mod">
          <ac:chgData name="Alessandro Onori" userId="902ff87a-dec1-4e50-bcf4-5017f04e5058" providerId="ADAL" clId="{8438B738-C3EA-4398-947E-0930A86A102A}" dt="2024-01-15T13:01:02.001" v="3450"/>
          <ac:spMkLst>
            <pc:docMk/>
            <pc:sldMk cId="433642340" sldId="283"/>
            <ac:spMk id="71" creationId="{C41DEF0B-0663-0A42-F60B-9474C8EAB9F4}"/>
          </ac:spMkLst>
        </pc:spChg>
        <pc:spChg chg="add mod">
          <ac:chgData name="Alessandro Onori" userId="902ff87a-dec1-4e50-bcf4-5017f04e5058" providerId="ADAL" clId="{8438B738-C3EA-4398-947E-0930A86A102A}" dt="2024-01-15T13:01:02.001" v="3450"/>
          <ac:spMkLst>
            <pc:docMk/>
            <pc:sldMk cId="433642340" sldId="283"/>
            <ac:spMk id="72" creationId="{91DFBB7C-48E1-169C-E520-E3FC9C572F12}"/>
          </ac:spMkLst>
        </pc:spChg>
        <pc:spChg chg="add del mod topLvl">
          <ac:chgData name="Alessandro Onori" userId="902ff87a-dec1-4e50-bcf4-5017f04e5058" providerId="ADAL" clId="{8438B738-C3EA-4398-947E-0930A86A102A}" dt="2024-01-15T13:02:05.141" v="3518" actId="478"/>
          <ac:spMkLst>
            <pc:docMk/>
            <pc:sldMk cId="433642340" sldId="283"/>
            <ac:spMk id="73" creationId="{71D8A210-B2DD-EFD6-E5AA-0AF0AC618671}"/>
          </ac:spMkLst>
        </pc:spChg>
        <pc:spChg chg="add mod">
          <ac:chgData name="Alessandro Onori" userId="902ff87a-dec1-4e50-bcf4-5017f04e5058" providerId="ADAL" clId="{8438B738-C3EA-4398-947E-0930A86A102A}" dt="2024-01-15T13:01:02.001" v="3450"/>
          <ac:spMkLst>
            <pc:docMk/>
            <pc:sldMk cId="433642340" sldId="283"/>
            <ac:spMk id="75" creationId="{D56F3C1E-7439-FE51-4816-27537FB0399A}"/>
          </ac:spMkLst>
        </pc:spChg>
        <pc:spChg chg="add mod">
          <ac:chgData name="Alessandro Onori" userId="902ff87a-dec1-4e50-bcf4-5017f04e5058" providerId="ADAL" clId="{8438B738-C3EA-4398-947E-0930A86A102A}" dt="2024-01-15T13:01:02.001" v="3450"/>
          <ac:spMkLst>
            <pc:docMk/>
            <pc:sldMk cId="433642340" sldId="283"/>
            <ac:spMk id="76" creationId="{B83BA53A-3E35-6854-F62C-D4B47BE755C4}"/>
          </ac:spMkLst>
        </pc:spChg>
        <pc:spChg chg="add mod">
          <ac:chgData name="Alessandro Onori" userId="902ff87a-dec1-4e50-bcf4-5017f04e5058" providerId="ADAL" clId="{8438B738-C3EA-4398-947E-0930A86A102A}" dt="2024-01-15T13:01:02.001" v="3450"/>
          <ac:spMkLst>
            <pc:docMk/>
            <pc:sldMk cId="433642340" sldId="283"/>
            <ac:spMk id="77" creationId="{06B8304E-F587-B741-1D8D-3562B1D51A5E}"/>
          </ac:spMkLst>
        </pc:spChg>
        <pc:spChg chg="add mod">
          <ac:chgData name="Alessandro Onori" userId="902ff87a-dec1-4e50-bcf4-5017f04e5058" providerId="ADAL" clId="{8438B738-C3EA-4398-947E-0930A86A102A}" dt="2024-01-15T13:01:02.001" v="3450"/>
          <ac:spMkLst>
            <pc:docMk/>
            <pc:sldMk cId="433642340" sldId="283"/>
            <ac:spMk id="78" creationId="{EB26A2DA-2FFA-7A58-77F5-F4AF744E2CAC}"/>
          </ac:spMkLst>
        </pc:spChg>
        <pc:spChg chg="add mod">
          <ac:chgData name="Alessandro Onori" userId="902ff87a-dec1-4e50-bcf4-5017f04e5058" providerId="ADAL" clId="{8438B738-C3EA-4398-947E-0930A86A102A}" dt="2024-01-15T13:02:44.558" v="3531" actId="1076"/>
          <ac:spMkLst>
            <pc:docMk/>
            <pc:sldMk cId="433642340" sldId="283"/>
            <ac:spMk id="79" creationId="{3F5551D7-DED2-386D-93DF-F6F2BCB0F826}"/>
          </ac:spMkLst>
        </pc:spChg>
        <pc:spChg chg="add mod">
          <ac:chgData name="Alessandro Onori" userId="902ff87a-dec1-4e50-bcf4-5017f04e5058" providerId="ADAL" clId="{8438B738-C3EA-4398-947E-0930A86A102A}" dt="2024-01-15T13:10:04.818" v="3769" actId="207"/>
          <ac:spMkLst>
            <pc:docMk/>
            <pc:sldMk cId="433642340" sldId="283"/>
            <ac:spMk id="83" creationId="{F2D10B77-C002-7A93-DDA6-4982A262694D}"/>
          </ac:spMkLst>
        </pc:spChg>
        <pc:spChg chg="add mod">
          <ac:chgData name="Alessandro Onori" userId="902ff87a-dec1-4e50-bcf4-5017f04e5058" providerId="ADAL" clId="{8438B738-C3EA-4398-947E-0930A86A102A}" dt="2024-01-15T13:08:22.766" v="3763" actId="1076"/>
          <ac:spMkLst>
            <pc:docMk/>
            <pc:sldMk cId="433642340" sldId="283"/>
            <ac:spMk id="84" creationId="{479EBBC1-C7D2-7892-E5DE-E72C230FDB5A}"/>
          </ac:spMkLst>
        </pc:spChg>
        <pc:spChg chg="add mod">
          <ac:chgData name="Alessandro Onori" userId="902ff87a-dec1-4e50-bcf4-5017f04e5058" providerId="ADAL" clId="{8438B738-C3EA-4398-947E-0930A86A102A}" dt="2024-01-15T13:10:10.896" v="3770" actId="207"/>
          <ac:spMkLst>
            <pc:docMk/>
            <pc:sldMk cId="433642340" sldId="283"/>
            <ac:spMk id="85" creationId="{80AA8F76-A067-6E69-3F3A-CAE3DC994B15}"/>
          </ac:spMkLst>
        </pc:spChg>
        <pc:spChg chg="add mod">
          <ac:chgData name="Alessandro Onori" userId="902ff87a-dec1-4e50-bcf4-5017f04e5058" providerId="ADAL" clId="{8438B738-C3EA-4398-947E-0930A86A102A}" dt="2024-01-15T13:11:12.014" v="3788" actId="552"/>
          <ac:spMkLst>
            <pc:docMk/>
            <pc:sldMk cId="433642340" sldId="283"/>
            <ac:spMk id="86" creationId="{78BBD91E-AA26-AEA3-EB72-81B20EA83B1A}"/>
          </ac:spMkLst>
        </pc:spChg>
        <pc:spChg chg="add mod">
          <ac:chgData name="Alessandro Onori" userId="902ff87a-dec1-4e50-bcf4-5017f04e5058" providerId="ADAL" clId="{8438B738-C3EA-4398-947E-0930A86A102A}" dt="2024-01-15T13:10:39.637" v="3778" actId="1076"/>
          <ac:spMkLst>
            <pc:docMk/>
            <pc:sldMk cId="433642340" sldId="283"/>
            <ac:spMk id="87" creationId="{2F8AAAF1-D5F5-3466-E8B3-1432D2B3D3A2}"/>
          </ac:spMkLst>
        </pc:spChg>
        <pc:spChg chg="add mod">
          <ac:chgData name="Alessandro Onori" userId="902ff87a-dec1-4e50-bcf4-5017f04e5058" providerId="ADAL" clId="{8438B738-C3EA-4398-947E-0930A86A102A}" dt="2024-01-15T13:10:37.359" v="3777"/>
          <ac:spMkLst>
            <pc:docMk/>
            <pc:sldMk cId="433642340" sldId="283"/>
            <ac:spMk id="88" creationId="{A92ED91D-91A4-154A-AB0A-6DC454CDDAE4}"/>
          </ac:spMkLst>
        </pc:spChg>
        <pc:spChg chg="add mod">
          <ac:chgData name="Alessandro Onori" userId="902ff87a-dec1-4e50-bcf4-5017f04e5058" providerId="ADAL" clId="{8438B738-C3EA-4398-947E-0930A86A102A}" dt="2024-01-15T13:11:12.014" v="3788" actId="552"/>
          <ac:spMkLst>
            <pc:docMk/>
            <pc:sldMk cId="433642340" sldId="283"/>
            <ac:spMk id="89" creationId="{411C5026-93CD-D4FB-1E22-74C265444B3C}"/>
          </ac:spMkLst>
        </pc:spChg>
        <pc:spChg chg="add mod">
          <ac:chgData name="Alessandro Onori" userId="902ff87a-dec1-4e50-bcf4-5017f04e5058" providerId="ADAL" clId="{8438B738-C3EA-4398-947E-0930A86A102A}" dt="2024-01-15T13:11:12.014" v="3788" actId="552"/>
          <ac:spMkLst>
            <pc:docMk/>
            <pc:sldMk cId="433642340" sldId="283"/>
            <ac:spMk id="90" creationId="{B303CEB0-DCB6-F30F-B578-7E5ED582A8AE}"/>
          </ac:spMkLst>
        </pc:spChg>
        <pc:spChg chg="add mod">
          <ac:chgData name="Alessandro Onori" userId="902ff87a-dec1-4e50-bcf4-5017f04e5058" providerId="ADAL" clId="{8438B738-C3EA-4398-947E-0930A86A102A}" dt="2024-01-15T13:15:41.733" v="3838" actId="208"/>
          <ac:spMkLst>
            <pc:docMk/>
            <pc:sldMk cId="433642340" sldId="283"/>
            <ac:spMk id="91" creationId="{754134EB-38E5-CC7E-1715-A3C5E6DEBFC8}"/>
          </ac:spMkLst>
        </pc:spChg>
        <pc:grpChg chg="add mod">
          <ac:chgData name="Alessandro Onori" userId="902ff87a-dec1-4e50-bcf4-5017f04e5058" providerId="ADAL" clId="{8438B738-C3EA-4398-947E-0930A86A102A}" dt="2024-01-15T12:59:46.306" v="3449" actId="1076"/>
          <ac:grpSpMkLst>
            <pc:docMk/>
            <pc:sldMk cId="433642340" sldId="283"/>
            <ac:grpSpMk id="2" creationId="{8D658463-B895-3C92-BB0D-0E27E9F383F6}"/>
          </ac:grpSpMkLst>
        </pc:grpChg>
        <pc:grpChg chg="add del mod">
          <ac:chgData name="Alessandro Onori" userId="902ff87a-dec1-4e50-bcf4-5017f04e5058" providerId="ADAL" clId="{8438B738-C3EA-4398-947E-0930A86A102A}" dt="2024-01-15T13:02:05.141" v="3518" actId="478"/>
          <ac:grpSpMkLst>
            <pc:docMk/>
            <pc:sldMk cId="433642340" sldId="283"/>
            <ac:grpSpMk id="60" creationId="{904AFF46-F0D8-6F2D-FBBE-7216C28B57A9}"/>
          </ac:grpSpMkLst>
        </pc:grpChg>
        <pc:grpChg chg="add del mod">
          <ac:chgData name="Alessandro Onori" userId="902ff87a-dec1-4e50-bcf4-5017f04e5058" providerId="ADAL" clId="{8438B738-C3EA-4398-947E-0930A86A102A}" dt="2024-01-15T13:02:06.019" v="3519" actId="478"/>
          <ac:grpSpMkLst>
            <pc:docMk/>
            <pc:sldMk cId="433642340" sldId="283"/>
            <ac:grpSpMk id="61" creationId="{E9329D0F-C545-CFC9-C5D1-263B1F3141A1}"/>
          </ac:grpSpMkLst>
        </pc:grpChg>
        <pc:grpChg chg="add del mod">
          <ac:chgData name="Alessandro Onori" userId="902ff87a-dec1-4e50-bcf4-5017f04e5058" providerId="ADAL" clId="{8438B738-C3EA-4398-947E-0930A86A102A}" dt="2024-01-15T13:02:06.774" v="3520" actId="478"/>
          <ac:grpSpMkLst>
            <pc:docMk/>
            <pc:sldMk cId="433642340" sldId="283"/>
            <ac:grpSpMk id="62" creationId="{68A2F619-6DFF-3633-8635-5E9B787634BF}"/>
          </ac:grpSpMkLst>
        </pc:grpChg>
        <pc:grpChg chg="add mod">
          <ac:chgData name="Alessandro Onori" userId="902ff87a-dec1-4e50-bcf4-5017f04e5058" providerId="ADAL" clId="{8438B738-C3EA-4398-947E-0930A86A102A}" dt="2024-01-15T13:01:02.001" v="3450"/>
          <ac:grpSpMkLst>
            <pc:docMk/>
            <pc:sldMk cId="433642340" sldId="283"/>
            <ac:grpSpMk id="69" creationId="{45327552-FAE1-F784-290A-F3C19DEBB901}"/>
          </ac:grpSpMkLst>
        </pc:grpChg>
        <pc:grpChg chg="add mod topLvl">
          <ac:chgData name="Alessandro Onori" userId="902ff87a-dec1-4e50-bcf4-5017f04e5058" providerId="ADAL" clId="{8438B738-C3EA-4398-947E-0930A86A102A}" dt="2024-01-15T13:02:05.141" v="3518" actId="478"/>
          <ac:grpSpMkLst>
            <pc:docMk/>
            <pc:sldMk cId="433642340" sldId="283"/>
            <ac:grpSpMk id="74" creationId="{9C76DFE6-A31D-AA62-BF91-1FF527A886E9}"/>
          </ac:grpSpMkLst>
        </pc:grpChg>
        <pc:picChg chg="del">
          <ac:chgData name="Alessandro Onori" userId="902ff87a-dec1-4e50-bcf4-5017f04e5058" providerId="ADAL" clId="{8438B738-C3EA-4398-947E-0930A86A102A}" dt="2024-01-15T12:26:10.670" v="3433" actId="478"/>
          <ac:picMkLst>
            <pc:docMk/>
            <pc:sldMk cId="433642340" sldId="283"/>
            <ac:picMk id="7" creationId="{4D0CBE85-6538-0980-DBFD-39F03FB68243}"/>
          </ac:picMkLst>
        </pc:picChg>
        <pc:picChg chg="add del mod">
          <ac:chgData name="Alessandro Onori" userId="902ff87a-dec1-4e50-bcf4-5017f04e5058" providerId="ADAL" clId="{8438B738-C3EA-4398-947E-0930A86A102A}" dt="2024-01-15T13:10:15.338" v="3771" actId="478"/>
          <ac:picMkLst>
            <pc:docMk/>
            <pc:sldMk cId="433642340" sldId="283"/>
            <ac:picMk id="2050" creationId="{0CA9B670-0B20-1A6A-EDAC-ABC685206216}"/>
          </ac:picMkLst>
        </pc:picChg>
        <pc:picChg chg="add del mod">
          <ac:chgData name="Alessandro Onori" userId="902ff87a-dec1-4e50-bcf4-5017f04e5058" providerId="ADAL" clId="{8438B738-C3EA-4398-947E-0930A86A102A}" dt="2024-01-15T13:11:57.672" v="3795" actId="478"/>
          <ac:picMkLst>
            <pc:docMk/>
            <pc:sldMk cId="433642340" sldId="283"/>
            <ac:picMk id="2052" creationId="{75BB466C-36F2-2CE0-1487-FEA2E9A98596}"/>
          </ac:picMkLst>
        </pc:picChg>
        <pc:picChg chg="add del mod">
          <ac:chgData name="Alessandro Onori" userId="902ff87a-dec1-4e50-bcf4-5017f04e5058" providerId="ADAL" clId="{8438B738-C3EA-4398-947E-0930A86A102A}" dt="2024-01-15T13:12:49.374" v="3802" actId="478"/>
          <ac:picMkLst>
            <pc:docMk/>
            <pc:sldMk cId="433642340" sldId="283"/>
            <ac:picMk id="2054" creationId="{2492A240-DD6E-30AF-FD41-4646CEE164C4}"/>
          </ac:picMkLst>
        </pc:picChg>
        <pc:picChg chg="add mod">
          <ac:chgData name="Alessandro Onori" userId="902ff87a-dec1-4e50-bcf4-5017f04e5058" providerId="ADAL" clId="{8438B738-C3EA-4398-947E-0930A86A102A}" dt="2024-01-15T13:15:47.638" v="3839" actId="1076"/>
          <ac:picMkLst>
            <pc:docMk/>
            <pc:sldMk cId="433642340" sldId="283"/>
            <ac:picMk id="2056" creationId="{CCE6AF92-4A8C-31DB-2BE8-A753AE3C1456}"/>
          </ac:picMkLst>
        </pc:picChg>
        <pc:cxnChg chg="mod">
          <ac:chgData name="Alessandro Onori" userId="902ff87a-dec1-4e50-bcf4-5017f04e5058" providerId="ADAL" clId="{8438B738-C3EA-4398-947E-0930A86A102A}" dt="2024-01-15T12:59:24.083" v="3439"/>
          <ac:cxnSpMkLst>
            <pc:docMk/>
            <pc:sldMk cId="433642340" sldId="283"/>
            <ac:cxnSpMk id="4" creationId="{16D31BC1-45D8-1F38-7FD5-7F898C44835A}"/>
          </ac:cxnSpMkLst>
        </pc:cxnChg>
        <pc:cxnChg chg="add mod">
          <ac:chgData name="Alessandro Onori" userId="902ff87a-dec1-4e50-bcf4-5017f04e5058" providerId="ADAL" clId="{8438B738-C3EA-4398-947E-0930A86A102A}" dt="2024-01-15T13:02:47.684" v="3532" actId="1076"/>
          <ac:cxnSpMkLst>
            <pc:docMk/>
            <pc:sldMk cId="433642340" sldId="283"/>
            <ac:cxnSpMk id="80" creationId="{0976982D-D925-7BEF-0D59-CE1BA1EF56BA}"/>
          </ac:cxnSpMkLst>
        </pc:cxnChg>
      </pc:sldChg>
      <pc:sldChg chg="del">
        <pc:chgData name="Alessandro Onori" userId="902ff87a-dec1-4e50-bcf4-5017f04e5058" providerId="ADAL" clId="{8438B738-C3EA-4398-947E-0930A86A102A}" dt="2024-01-11T15:26:41.029" v="0" actId="2696"/>
        <pc:sldMkLst>
          <pc:docMk/>
          <pc:sldMk cId="1693266146" sldId="283"/>
        </pc:sldMkLst>
      </pc:sldChg>
      <pc:sldChg chg="addSp delSp modSp add mod ord modNotesTx">
        <pc:chgData name="Alessandro Onori" userId="902ff87a-dec1-4e50-bcf4-5017f04e5058" providerId="ADAL" clId="{8438B738-C3EA-4398-947E-0930A86A102A}" dt="2024-02-05T10:14:50.267" v="9965" actId="207"/>
        <pc:sldMkLst>
          <pc:docMk/>
          <pc:sldMk cId="1294465476" sldId="284"/>
        </pc:sldMkLst>
        <pc:spChg chg="add del mod">
          <ac:chgData name="Alessandro Onori" userId="902ff87a-dec1-4e50-bcf4-5017f04e5058" providerId="ADAL" clId="{8438B738-C3EA-4398-947E-0930A86A102A}" dt="2024-01-30T08:17:04.931" v="8003" actId="11529"/>
          <ac:spMkLst>
            <pc:docMk/>
            <pc:sldMk cId="1294465476" sldId="284"/>
            <ac:spMk id="4" creationId="{D10B86FB-6B89-0F14-2491-11B0B05691B5}"/>
          </ac:spMkLst>
        </pc:spChg>
        <pc:spChg chg="add del mod">
          <ac:chgData name="Alessandro Onori" userId="902ff87a-dec1-4e50-bcf4-5017f04e5058" providerId="ADAL" clId="{8438B738-C3EA-4398-947E-0930A86A102A}" dt="2024-01-23T07:46:07.433" v="7057" actId="478"/>
          <ac:spMkLst>
            <pc:docMk/>
            <pc:sldMk cId="1294465476" sldId="284"/>
            <ac:spMk id="4" creationId="{F4B5DE3F-DCA7-AE28-7C97-80212B86ADAC}"/>
          </ac:spMkLst>
        </pc:spChg>
        <pc:spChg chg="mod">
          <ac:chgData name="Alessandro Onori" userId="902ff87a-dec1-4e50-bcf4-5017f04e5058" providerId="ADAL" clId="{8438B738-C3EA-4398-947E-0930A86A102A}" dt="2024-02-04T16:12:59.670" v="9884" actId="20577"/>
          <ac:spMkLst>
            <pc:docMk/>
            <pc:sldMk cId="1294465476" sldId="284"/>
            <ac:spMk id="6" creationId="{4BDB5223-6EB5-1046-88BB-84ED760A29CE}"/>
          </ac:spMkLst>
        </pc:spChg>
        <pc:spChg chg="add mod ord">
          <ac:chgData name="Alessandro Onori" userId="902ff87a-dec1-4e50-bcf4-5017f04e5058" providerId="ADAL" clId="{8438B738-C3EA-4398-947E-0930A86A102A}" dt="2024-01-25T16:16:44.317" v="7596" actId="1076"/>
          <ac:spMkLst>
            <pc:docMk/>
            <pc:sldMk cId="1294465476" sldId="284"/>
            <ac:spMk id="7" creationId="{2A4650C3-BCC3-3942-82C3-094D8343DB28}"/>
          </ac:spMkLst>
        </pc:spChg>
        <pc:spChg chg="add del">
          <ac:chgData name="Alessandro Onori" userId="902ff87a-dec1-4e50-bcf4-5017f04e5058" providerId="ADAL" clId="{8438B738-C3EA-4398-947E-0930A86A102A}" dt="2024-01-15T13:14:32.234" v="3837" actId="478"/>
          <ac:spMkLst>
            <pc:docMk/>
            <pc:sldMk cId="1294465476" sldId="284"/>
            <ac:spMk id="8" creationId="{E02ABFBB-7861-A363-72BC-C4EBC0C6AC81}"/>
          </ac:spMkLst>
        </pc:spChg>
        <pc:spChg chg="add mod">
          <ac:chgData name="Alessandro Onori" userId="902ff87a-dec1-4e50-bcf4-5017f04e5058" providerId="ADAL" clId="{8438B738-C3EA-4398-947E-0930A86A102A}" dt="2024-01-30T08:16:17.936" v="7990" actId="207"/>
          <ac:spMkLst>
            <pc:docMk/>
            <pc:sldMk cId="1294465476" sldId="284"/>
            <ac:spMk id="9" creationId="{610F4694-E141-AE19-8E73-9F8D906AAFC2}"/>
          </ac:spMkLst>
        </pc:spChg>
        <pc:spChg chg="mod">
          <ac:chgData name="Alessandro Onori" userId="902ff87a-dec1-4e50-bcf4-5017f04e5058" providerId="ADAL" clId="{8438B738-C3EA-4398-947E-0930A86A102A}" dt="2024-01-30T08:19:01.063" v="8082" actId="20577"/>
          <ac:spMkLst>
            <pc:docMk/>
            <pc:sldMk cId="1294465476" sldId="284"/>
            <ac:spMk id="10" creationId="{3173DB21-9CF1-2E34-0CB2-A228C29EFDEB}"/>
          </ac:spMkLst>
        </pc:spChg>
        <pc:spChg chg="add mod">
          <ac:chgData name="Alessandro Onori" userId="902ff87a-dec1-4e50-bcf4-5017f04e5058" providerId="ADAL" clId="{8438B738-C3EA-4398-947E-0930A86A102A}" dt="2024-02-05T10:14:50.267" v="9965" actId="207"/>
          <ac:spMkLst>
            <pc:docMk/>
            <pc:sldMk cId="1294465476" sldId="284"/>
            <ac:spMk id="62" creationId="{1FF1207E-94CC-514C-BF3D-3A2783CCE17D}"/>
          </ac:spMkLst>
        </pc:spChg>
        <pc:spChg chg="add mod">
          <ac:chgData name="Alessandro Onori" userId="902ff87a-dec1-4e50-bcf4-5017f04e5058" providerId="ADAL" clId="{8438B738-C3EA-4398-947E-0930A86A102A}" dt="2024-01-30T08:18:19.300" v="8059" actId="403"/>
          <ac:spMkLst>
            <pc:docMk/>
            <pc:sldMk cId="1294465476" sldId="284"/>
            <ac:spMk id="63" creationId="{608A1BE4-5E5C-06F6-5944-FC766C8ACF50}"/>
          </ac:spMkLst>
        </pc:spChg>
        <pc:spChg chg="add mod">
          <ac:chgData name="Alessandro Onori" userId="902ff87a-dec1-4e50-bcf4-5017f04e5058" providerId="ADAL" clId="{8438B738-C3EA-4398-947E-0930A86A102A}" dt="2024-01-30T08:19:41.461" v="8086" actId="20577"/>
          <ac:spMkLst>
            <pc:docMk/>
            <pc:sldMk cId="1294465476" sldId="284"/>
            <ac:spMk id="64" creationId="{FE76AFC4-9F96-D20D-CC5F-3688DF6C45AC}"/>
          </ac:spMkLst>
        </pc:spChg>
        <pc:spChg chg="del">
          <ac:chgData name="Alessandro Onori" userId="902ff87a-dec1-4e50-bcf4-5017f04e5058" providerId="ADAL" clId="{8438B738-C3EA-4398-947E-0930A86A102A}" dt="2024-01-15T13:14:20.352" v="3821" actId="478"/>
          <ac:spMkLst>
            <pc:docMk/>
            <pc:sldMk cId="1294465476" sldId="284"/>
            <ac:spMk id="79" creationId="{3F5551D7-DED2-386D-93DF-F6F2BCB0F826}"/>
          </ac:spMkLst>
        </pc:spChg>
        <pc:spChg chg="del">
          <ac:chgData name="Alessandro Onori" userId="902ff87a-dec1-4e50-bcf4-5017f04e5058" providerId="ADAL" clId="{8438B738-C3EA-4398-947E-0930A86A102A}" dt="2024-01-15T13:14:20.352" v="3821" actId="478"/>
          <ac:spMkLst>
            <pc:docMk/>
            <pc:sldMk cId="1294465476" sldId="284"/>
            <ac:spMk id="83" creationId="{F2D10B77-C002-7A93-DDA6-4982A262694D}"/>
          </ac:spMkLst>
        </pc:spChg>
        <pc:spChg chg="del">
          <ac:chgData name="Alessandro Onori" userId="902ff87a-dec1-4e50-bcf4-5017f04e5058" providerId="ADAL" clId="{8438B738-C3EA-4398-947E-0930A86A102A}" dt="2024-01-15T13:14:20.352" v="3821" actId="478"/>
          <ac:spMkLst>
            <pc:docMk/>
            <pc:sldMk cId="1294465476" sldId="284"/>
            <ac:spMk id="84" creationId="{479EBBC1-C7D2-7892-E5DE-E72C230FDB5A}"/>
          </ac:spMkLst>
        </pc:spChg>
        <pc:spChg chg="del">
          <ac:chgData name="Alessandro Onori" userId="902ff87a-dec1-4e50-bcf4-5017f04e5058" providerId="ADAL" clId="{8438B738-C3EA-4398-947E-0930A86A102A}" dt="2024-01-15T13:14:20.352" v="3821" actId="478"/>
          <ac:spMkLst>
            <pc:docMk/>
            <pc:sldMk cId="1294465476" sldId="284"/>
            <ac:spMk id="85" creationId="{80AA8F76-A067-6E69-3F3A-CAE3DC994B15}"/>
          </ac:spMkLst>
        </pc:spChg>
        <pc:spChg chg="del">
          <ac:chgData name="Alessandro Onori" userId="902ff87a-dec1-4e50-bcf4-5017f04e5058" providerId="ADAL" clId="{8438B738-C3EA-4398-947E-0930A86A102A}" dt="2024-01-15T13:14:20.352" v="3821" actId="478"/>
          <ac:spMkLst>
            <pc:docMk/>
            <pc:sldMk cId="1294465476" sldId="284"/>
            <ac:spMk id="86" creationId="{78BBD91E-AA26-AEA3-EB72-81B20EA83B1A}"/>
          </ac:spMkLst>
        </pc:spChg>
        <pc:spChg chg="del">
          <ac:chgData name="Alessandro Onori" userId="902ff87a-dec1-4e50-bcf4-5017f04e5058" providerId="ADAL" clId="{8438B738-C3EA-4398-947E-0930A86A102A}" dt="2024-01-15T13:14:20.352" v="3821" actId="478"/>
          <ac:spMkLst>
            <pc:docMk/>
            <pc:sldMk cId="1294465476" sldId="284"/>
            <ac:spMk id="89" creationId="{411C5026-93CD-D4FB-1E22-74C265444B3C}"/>
          </ac:spMkLst>
        </pc:spChg>
        <pc:spChg chg="del">
          <ac:chgData name="Alessandro Onori" userId="902ff87a-dec1-4e50-bcf4-5017f04e5058" providerId="ADAL" clId="{8438B738-C3EA-4398-947E-0930A86A102A}" dt="2024-01-15T13:14:20.352" v="3821" actId="478"/>
          <ac:spMkLst>
            <pc:docMk/>
            <pc:sldMk cId="1294465476" sldId="284"/>
            <ac:spMk id="90" creationId="{B303CEB0-DCB6-F30F-B578-7E5ED582A8AE}"/>
          </ac:spMkLst>
        </pc:spChg>
        <pc:spChg chg="del">
          <ac:chgData name="Alessandro Onori" userId="902ff87a-dec1-4e50-bcf4-5017f04e5058" providerId="ADAL" clId="{8438B738-C3EA-4398-947E-0930A86A102A}" dt="2024-01-15T13:14:20.352" v="3821" actId="478"/>
          <ac:spMkLst>
            <pc:docMk/>
            <pc:sldMk cId="1294465476" sldId="284"/>
            <ac:spMk id="91" creationId="{754134EB-38E5-CC7E-1715-A3C5E6DEBFC8}"/>
          </ac:spMkLst>
        </pc:spChg>
        <pc:grpChg chg="del">
          <ac:chgData name="Alessandro Onori" userId="902ff87a-dec1-4e50-bcf4-5017f04e5058" providerId="ADAL" clId="{8438B738-C3EA-4398-947E-0930A86A102A}" dt="2024-01-15T13:14:17.844" v="3820" actId="478"/>
          <ac:grpSpMkLst>
            <pc:docMk/>
            <pc:sldMk cId="1294465476" sldId="284"/>
            <ac:grpSpMk id="2" creationId="{8D658463-B895-3C92-BB0D-0E27E9F383F6}"/>
          </ac:grpSpMkLst>
        </pc:grpChg>
        <pc:grpChg chg="del">
          <ac:chgData name="Alessandro Onori" userId="902ff87a-dec1-4e50-bcf4-5017f04e5058" providerId="ADAL" clId="{8438B738-C3EA-4398-947E-0930A86A102A}" dt="2024-01-15T13:14:20.352" v="3821" actId="478"/>
          <ac:grpSpMkLst>
            <pc:docMk/>
            <pc:sldMk cId="1294465476" sldId="284"/>
            <ac:grpSpMk id="74" creationId="{9C76DFE6-A31D-AA62-BF91-1FF527A886E9}"/>
          </ac:grpSpMkLst>
        </pc:grpChg>
        <pc:picChg chg="add del mod">
          <ac:chgData name="Alessandro Onori" userId="902ff87a-dec1-4e50-bcf4-5017f04e5058" providerId="ADAL" clId="{8438B738-C3EA-4398-947E-0930A86A102A}" dt="2024-01-18T15:39:41.970" v="7056" actId="478"/>
          <ac:picMkLst>
            <pc:docMk/>
            <pc:sldMk cId="1294465476" sldId="284"/>
            <ac:picMk id="2" creationId="{6DDA02FD-59B2-1E85-AAEB-0213D3C11DA8}"/>
          </ac:picMkLst>
        </pc:picChg>
        <pc:picChg chg="add del mod">
          <ac:chgData name="Alessandro Onori" userId="902ff87a-dec1-4e50-bcf4-5017f04e5058" providerId="ADAL" clId="{8438B738-C3EA-4398-947E-0930A86A102A}" dt="2024-01-15T14:08:46.344" v="5323" actId="478"/>
          <ac:picMkLst>
            <pc:docMk/>
            <pc:sldMk cId="1294465476" sldId="284"/>
            <ac:picMk id="66" creationId="{B7033790-6A12-7C09-C7E6-BC87EA21307C}"/>
          </ac:picMkLst>
        </pc:picChg>
        <pc:picChg chg="add mod">
          <ac:chgData name="Alessandro Onori" userId="902ff87a-dec1-4e50-bcf4-5017f04e5058" providerId="ADAL" clId="{8438B738-C3EA-4398-947E-0930A86A102A}" dt="2024-01-30T08:18:07.242" v="8052" actId="1076"/>
          <ac:picMkLst>
            <pc:docMk/>
            <pc:sldMk cId="1294465476" sldId="284"/>
            <ac:picMk id="68" creationId="{FB69EE14-24FA-278F-0AE0-3AFD048DE424}"/>
          </ac:picMkLst>
        </pc:picChg>
        <pc:picChg chg="del">
          <ac:chgData name="Alessandro Onori" userId="902ff87a-dec1-4e50-bcf4-5017f04e5058" providerId="ADAL" clId="{8438B738-C3EA-4398-947E-0930A86A102A}" dt="2024-01-15T13:14:20.352" v="3821" actId="478"/>
          <ac:picMkLst>
            <pc:docMk/>
            <pc:sldMk cId="1294465476" sldId="284"/>
            <ac:picMk id="2056" creationId="{CCE6AF92-4A8C-31DB-2BE8-A753AE3C1456}"/>
          </ac:picMkLst>
        </pc:picChg>
        <pc:picChg chg="add mod">
          <ac:chgData name="Alessandro Onori" userId="902ff87a-dec1-4e50-bcf4-5017f04e5058" providerId="ADAL" clId="{8438B738-C3EA-4398-947E-0930A86A102A}" dt="2024-01-30T08:18:07.242" v="8052" actId="1076"/>
          <ac:picMkLst>
            <pc:docMk/>
            <pc:sldMk cId="1294465476" sldId="284"/>
            <ac:picMk id="3074" creationId="{B680E928-D59B-1006-D3F8-A9DA42BD9A34}"/>
          </ac:picMkLst>
        </pc:picChg>
        <pc:picChg chg="add mod">
          <ac:chgData name="Alessandro Onori" userId="902ff87a-dec1-4e50-bcf4-5017f04e5058" providerId="ADAL" clId="{8438B738-C3EA-4398-947E-0930A86A102A}" dt="2024-01-30T08:18:07.242" v="8052" actId="1076"/>
          <ac:picMkLst>
            <pc:docMk/>
            <pc:sldMk cId="1294465476" sldId="284"/>
            <ac:picMk id="3076" creationId="{AB5A0D57-E09C-A1B0-1D4D-277BCAE304FE}"/>
          </ac:picMkLst>
        </pc:picChg>
        <pc:cxnChg chg="add mod">
          <ac:chgData name="Alessandro Onori" userId="902ff87a-dec1-4e50-bcf4-5017f04e5058" providerId="ADAL" clId="{8438B738-C3EA-4398-947E-0930A86A102A}" dt="2024-01-30T08:18:07.242" v="8052" actId="1076"/>
          <ac:cxnSpMkLst>
            <pc:docMk/>
            <pc:sldMk cId="1294465476" sldId="284"/>
            <ac:cxnSpMk id="2" creationId="{7C3A1428-CDBA-D95B-CDED-D4FDFAE5C7C6}"/>
          </ac:cxnSpMkLst>
        </pc:cxnChg>
        <pc:cxnChg chg="add del mod">
          <ac:chgData name="Alessandro Onori" userId="902ff87a-dec1-4e50-bcf4-5017f04e5058" providerId="ADAL" clId="{8438B738-C3EA-4398-947E-0930A86A102A}" dt="2024-01-23T07:46:10.181" v="7058" actId="478"/>
          <ac:cxnSpMkLst>
            <pc:docMk/>
            <pc:sldMk cId="1294465476" sldId="284"/>
            <ac:cxnSpMk id="13" creationId="{2301D189-A004-C46E-0660-DD75CF73D6D5}"/>
          </ac:cxnSpMkLst>
        </pc:cxnChg>
        <pc:cxnChg chg="add del mod">
          <ac:chgData name="Alessandro Onori" userId="902ff87a-dec1-4e50-bcf4-5017f04e5058" providerId="ADAL" clId="{8438B738-C3EA-4398-947E-0930A86A102A}" dt="2024-01-18T15:39:12.774" v="7049" actId="478"/>
          <ac:cxnSpMkLst>
            <pc:docMk/>
            <pc:sldMk cId="1294465476" sldId="284"/>
            <ac:cxnSpMk id="60" creationId="{7EB26027-9CC4-AAC2-4CB4-0B4103174CBE}"/>
          </ac:cxnSpMkLst>
        </pc:cxnChg>
        <pc:cxnChg chg="del">
          <ac:chgData name="Alessandro Onori" userId="902ff87a-dec1-4e50-bcf4-5017f04e5058" providerId="ADAL" clId="{8438B738-C3EA-4398-947E-0930A86A102A}" dt="2024-01-15T13:14:11.912" v="3817" actId="478"/>
          <ac:cxnSpMkLst>
            <pc:docMk/>
            <pc:sldMk cId="1294465476" sldId="284"/>
            <ac:cxnSpMk id="80" creationId="{0976982D-D925-7BEF-0D59-CE1BA1EF56BA}"/>
          </ac:cxnSpMkLst>
        </pc:cxnChg>
      </pc:sldChg>
      <pc:sldChg chg="del">
        <pc:chgData name="Alessandro Onori" userId="902ff87a-dec1-4e50-bcf4-5017f04e5058" providerId="ADAL" clId="{8438B738-C3EA-4398-947E-0930A86A102A}" dt="2024-01-11T15:26:41.029" v="0" actId="2696"/>
        <pc:sldMkLst>
          <pc:docMk/>
          <pc:sldMk cId="4226312444" sldId="284"/>
        </pc:sldMkLst>
      </pc:sldChg>
      <pc:sldChg chg="addSp delSp modSp add mod ord modNotesTx">
        <pc:chgData name="Alessandro Onori" userId="902ff87a-dec1-4e50-bcf4-5017f04e5058" providerId="ADAL" clId="{8438B738-C3EA-4398-947E-0930A86A102A}" dt="2024-02-04T16:57:17.922" v="9924" actId="1076"/>
        <pc:sldMkLst>
          <pc:docMk/>
          <pc:sldMk cId="2122238760" sldId="285"/>
        </pc:sldMkLst>
        <pc:spChg chg="add del mod">
          <ac:chgData name="Alessandro Onori" userId="902ff87a-dec1-4e50-bcf4-5017f04e5058" providerId="ADAL" clId="{8438B738-C3EA-4398-947E-0930A86A102A}" dt="2024-02-03T17:12:02.546" v="9707" actId="22"/>
          <ac:spMkLst>
            <pc:docMk/>
            <pc:sldMk cId="2122238760" sldId="285"/>
            <ac:spMk id="4" creationId="{78797521-FC21-57B1-5F9F-69B4EE635534}"/>
          </ac:spMkLst>
        </pc:spChg>
        <pc:spChg chg="mod">
          <ac:chgData name="Alessandro Onori" userId="902ff87a-dec1-4e50-bcf4-5017f04e5058" providerId="ADAL" clId="{8438B738-C3EA-4398-947E-0930A86A102A}" dt="2024-02-04T16:12:48.777" v="9880" actId="20577"/>
          <ac:spMkLst>
            <pc:docMk/>
            <pc:sldMk cId="2122238760" sldId="285"/>
            <ac:spMk id="6" creationId="{4BDB5223-6EB5-1046-88BB-84ED760A29CE}"/>
          </ac:spMkLst>
        </pc:spChg>
        <pc:spChg chg="add del">
          <ac:chgData name="Alessandro Onori" userId="902ff87a-dec1-4e50-bcf4-5017f04e5058" providerId="ADAL" clId="{8438B738-C3EA-4398-947E-0930A86A102A}" dt="2024-01-15T13:45:50.771" v="4964" actId="478"/>
          <ac:spMkLst>
            <pc:docMk/>
            <pc:sldMk cId="2122238760" sldId="285"/>
            <ac:spMk id="7" creationId="{2A4650C3-BCC3-3942-82C3-094D8343DB28}"/>
          </ac:spMkLst>
        </pc:spChg>
        <pc:spChg chg="del">
          <ac:chgData name="Alessandro Onori" userId="902ff87a-dec1-4e50-bcf4-5017f04e5058" providerId="ADAL" clId="{8438B738-C3EA-4398-947E-0930A86A102A}" dt="2024-01-15T13:45:53.237" v="4965" actId="478"/>
          <ac:spMkLst>
            <pc:docMk/>
            <pc:sldMk cId="2122238760" sldId="285"/>
            <ac:spMk id="9" creationId="{610F4694-E141-AE19-8E73-9F8D906AAFC2}"/>
          </ac:spMkLst>
        </pc:spChg>
        <pc:spChg chg="add mod">
          <ac:chgData name="Alessandro Onori" userId="902ff87a-dec1-4e50-bcf4-5017f04e5058" providerId="ADAL" clId="{8438B738-C3EA-4398-947E-0930A86A102A}" dt="2024-01-30T14:39:51.895" v="8856" actId="20577"/>
          <ac:spMkLst>
            <pc:docMk/>
            <pc:sldMk cId="2122238760" sldId="285"/>
            <ac:spMk id="21" creationId="{AA92CE82-89D9-510E-ECD0-93A575FC9A54}"/>
          </ac:spMkLst>
        </pc:spChg>
        <pc:spChg chg="add mod">
          <ac:chgData name="Alessandro Onori" userId="902ff87a-dec1-4e50-bcf4-5017f04e5058" providerId="ADAL" clId="{8438B738-C3EA-4398-947E-0930A86A102A}" dt="2024-01-30T14:40:16.309" v="8891" actId="20577"/>
          <ac:spMkLst>
            <pc:docMk/>
            <pc:sldMk cId="2122238760" sldId="285"/>
            <ac:spMk id="22" creationId="{3CA87AB8-EF57-98D8-BF71-855235D2F101}"/>
          </ac:spMkLst>
        </pc:spChg>
        <pc:spChg chg="add mod">
          <ac:chgData name="Alessandro Onori" userId="902ff87a-dec1-4e50-bcf4-5017f04e5058" providerId="ADAL" clId="{8438B738-C3EA-4398-947E-0930A86A102A}" dt="2024-01-30T14:40:32.045" v="8893" actId="122"/>
          <ac:spMkLst>
            <pc:docMk/>
            <pc:sldMk cId="2122238760" sldId="285"/>
            <ac:spMk id="23" creationId="{E569CF5B-2B4B-1BB4-3BD8-94DF80441C6D}"/>
          </ac:spMkLst>
        </pc:spChg>
        <pc:spChg chg="add mod">
          <ac:chgData name="Alessandro Onori" userId="902ff87a-dec1-4e50-bcf4-5017f04e5058" providerId="ADAL" clId="{8438B738-C3EA-4398-947E-0930A86A102A}" dt="2024-01-30T08:09:46.801" v="7835" actId="408"/>
          <ac:spMkLst>
            <pc:docMk/>
            <pc:sldMk cId="2122238760" sldId="285"/>
            <ac:spMk id="24" creationId="{57AEBF84-01E5-A054-36D2-E31345439A7D}"/>
          </ac:spMkLst>
        </pc:spChg>
        <pc:spChg chg="add mod">
          <ac:chgData name="Alessandro Onori" userId="902ff87a-dec1-4e50-bcf4-5017f04e5058" providerId="ADAL" clId="{8438B738-C3EA-4398-947E-0930A86A102A}" dt="2024-02-03T17:10:24.846" v="9699" actId="20577"/>
          <ac:spMkLst>
            <pc:docMk/>
            <pc:sldMk cId="2122238760" sldId="285"/>
            <ac:spMk id="25" creationId="{17698E69-1EF4-9939-FB42-0A3B7D3CBC34}"/>
          </ac:spMkLst>
        </pc:spChg>
        <pc:spChg chg="add mod">
          <ac:chgData name="Alessandro Onori" userId="902ff87a-dec1-4e50-bcf4-5017f04e5058" providerId="ADAL" clId="{8438B738-C3EA-4398-947E-0930A86A102A}" dt="2024-02-03T17:12:03.538" v="9710" actId="20577"/>
          <ac:spMkLst>
            <pc:docMk/>
            <pc:sldMk cId="2122238760" sldId="285"/>
            <ac:spMk id="31" creationId="{B09E5C75-135C-0EF8-7B60-FD5B2B2FFF6D}"/>
          </ac:spMkLst>
        </pc:spChg>
        <pc:spChg chg="add mod">
          <ac:chgData name="Alessandro Onori" userId="902ff87a-dec1-4e50-bcf4-5017f04e5058" providerId="ADAL" clId="{8438B738-C3EA-4398-947E-0930A86A102A}" dt="2024-01-30T13:33:39.458" v="8764" actId="20577"/>
          <ac:spMkLst>
            <pc:docMk/>
            <pc:sldMk cId="2122238760" sldId="285"/>
            <ac:spMk id="32" creationId="{149C36AC-C181-6EF1-DB5E-8296425A4A31}"/>
          </ac:spMkLst>
        </pc:spChg>
        <pc:spChg chg="add del mod">
          <ac:chgData name="Alessandro Onori" userId="902ff87a-dec1-4e50-bcf4-5017f04e5058" providerId="ADAL" clId="{8438B738-C3EA-4398-947E-0930A86A102A}" dt="2024-02-03T15:35:05.976" v="8947" actId="20577"/>
          <ac:spMkLst>
            <pc:docMk/>
            <pc:sldMk cId="2122238760" sldId="285"/>
            <ac:spMk id="33" creationId="{0C7A23F0-FBAF-453F-AB52-3391B96E0E4E}"/>
          </ac:spMkLst>
        </pc:spChg>
        <pc:spChg chg="add del mod">
          <ac:chgData name="Alessandro Onori" userId="902ff87a-dec1-4e50-bcf4-5017f04e5058" providerId="ADAL" clId="{8438B738-C3EA-4398-947E-0930A86A102A}" dt="2024-01-30T13:34:10.127" v="8777" actId="478"/>
          <ac:spMkLst>
            <pc:docMk/>
            <pc:sldMk cId="2122238760" sldId="285"/>
            <ac:spMk id="34" creationId="{AACF6207-3495-9AA7-FB59-4391B7B7423D}"/>
          </ac:spMkLst>
        </pc:spChg>
        <pc:spChg chg="add mod">
          <ac:chgData name="Alessandro Onori" userId="902ff87a-dec1-4e50-bcf4-5017f04e5058" providerId="ADAL" clId="{8438B738-C3EA-4398-947E-0930A86A102A}" dt="2024-01-30T08:15:32.942" v="7988" actId="120"/>
          <ac:spMkLst>
            <pc:docMk/>
            <pc:sldMk cId="2122238760" sldId="285"/>
            <ac:spMk id="35" creationId="{C69F27ED-794C-6566-D7B5-2796D3D0B927}"/>
          </ac:spMkLst>
        </pc:spChg>
        <pc:spChg chg="add mod">
          <ac:chgData name="Alessandro Onori" userId="902ff87a-dec1-4e50-bcf4-5017f04e5058" providerId="ADAL" clId="{8438B738-C3EA-4398-947E-0930A86A102A}" dt="2024-01-30T13:34:03.312" v="8773" actId="1076"/>
          <ac:spMkLst>
            <pc:docMk/>
            <pc:sldMk cId="2122238760" sldId="285"/>
            <ac:spMk id="36" creationId="{80B5D242-D789-D959-25B9-A1FE1EB477D2}"/>
          </ac:spMkLst>
        </pc:spChg>
        <pc:spChg chg="add mod">
          <ac:chgData name="Alessandro Onori" userId="902ff87a-dec1-4e50-bcf4-5017f04e5058" providerId="ADAL" clId="{8438B738-C3EA-4398-947E-0930A86A102A}" dt="2024-01-30T13:35:21.289" v="8804" actId="1076"/>
          <ac:spMkLst>
            <pc:docMk/>
            <pc:sldMk cId="2122238760" sldId="285"/>
            <ac:spMk id="37" creationId="{213E08E4-4F0F-F591-F11A-47B3C0ACC17C}"/>
          </ac:spMkLst>
        </pc:spChg>
        <pc:spChg chg="del">
          <ac:chgData name="Alessandro Onori" userId="902ff87a-dec1-4e50-bcf4-5017f04e5058" providerId="ADAL" clId="{8438B738-C3EA-4398-947E-0930A86A102A}" dt="2024-01-15T13:45:55.619" v="4967" actId="478"/>
          <ac:spMkLst>
            <pc:docMk/>
            <pc:sldMk cId="2122238760" sldId="285"/>
            <ac:spMk id="62" creationId="{1FF1207E-94CC-514C-BF3D-3A2783CCE17D}"/>
          </ac:spMkLst>
        </pc:spChg>
        <pc:spChg chg="del">
          <ac:chgData name="Alessandro Onori" userId="902ff87a-dec1-4e50-bcf4-5017f04e5058" providerId="ADAL" clId="{8438B738-C3EA-4398-947E-0930A86A102A}" dt="2024-01-15T13:45:57.769" v="4969" actId="478"/>
          <ac:spMkLst>
            <pc:docMk/>
            <pc:sldMk cId="2122238760" sldId="285"/>
            <ac:spMk id="63" creationId="{608A1BE4-5E5C-06F6-5944-FC766C8ACF50}"/>
          </ac:spMkLst>
        </pc:spChg>
        <pc:spChg chg="del">
          <ac:chgData name="Alessandro Onori" userId="902ff87a-dec1-4e50-bcf4-5017f04e5058" providerId="ADAL" clId="{8438B738-C3EA-4398-947E-0930A86A102A}" dt="2024-01-15T13:45:48.212" v="4962" actId="478"/>
          <ac:spMkLst>
            <pc:docMk/>
            <pc:sldMk cId="2122238760" sldId="285"/>
            <ac:spMk id="64" creationId="{FE76AFC4-9F96-D20D-CC5F-3688DF6C45AC}"/>
          </ac:spMkLst>
        </pc:spChg>
        <pc:graphicFrameChg chg="add del mod modGraphic">
          <ac:chgData name="Alessandro Onori" userId="902ff87a-dec1-4e50-bcf4-5017f04e5058" providerId="ADAL" clId="{8438B738-C3EA-4398-947E-0930A86A102A}" dt="2024-01-15T13:46:33.226" v="4972" actId="478"/>
          <ac:graphicFrameMkLst>
            <pc:docMk/>
            <pc:sldMk cId="2122238760" sldId="285"/>
            <ac:graphicFrameMk id="4" creationId="{C0C7761A-E07B-1439-F5FD-276049DE2201}"/>
          </ac:graphicFrameMkLst>
        </pc:graphicFrameChg>
        <pc:graphicFrameChg chg="add del mod modGraphic">
          <ac:chgData name="Alessandro Onori" userId="902ff87a-dec1-4e50-bcf4-5017f04e5058" providerId="ADAL" clId="{8438B738-C3EA-4398-947E-0930A86A102A}" dt="2024-01-30T08:02:24.682" v="7639" actId="478"/>
          <ac:graphicFrameMkLst>
            <pc:docMk/>
            <pc:sldMk cId="2122238760" sldId="285"/>
            <ac:graphicFrameMk id="5" creationId="{47E25BB8-3F57-F1C4-11F3-592AA5EE9577}"/>
          </ac:graphicFrameMkLst>
        </pc:graphicFrameChg>
        <pc:graphicFrameChg chg="add mod">
          <ac:chgData name="Alessandro Onori" userId="902ff87a-dec1-4e50-bcf4-5017f04e5058" providerId="ADAL" clId="{8438B738-C3EA-4398-947E-0930A86A102A}" dt="2024-01-15T14:02:32.620" v="5267"/>
          <ac:graphicFrameMkLst>
            <pc:docMk/>
            <pc:sldMk cId="2122238760" sldId="285"/>
            <ac:graphicFrameMk id="8" creationId="{07540458-9201-2035-6A46-2B6A78E6A618}"/>
          </ac:graphicFrameMkLst>
        </pc:graphicFrameChg>
        <pc:graphicFrameChg chg="add mod modGraphic">
          <ac:chgData name="Alessandro Onori" userId="902ff87a-dec1-4e50-bcf4-5017f04e5058" providerId="ADAL" clId="{8438B738-C3EA-4398-947E-0930A86A102A}" dt="2024-01-15T14:02:58.599" v="5275"/>
          <ac:graphicFrameMkLst>
            <pc:docMk/>
            <pc:sldMk cId="2122238760" sldId="285"/>
            <ac:graphicFrameMk id="11" creationId="{0F15D40B-CFBA-85C5-8AE0-3CBCEB6B790F}"/>
          </ac:graphicFrameMkLst>
        </pc:graphicFrameChg>
        <pc:picChg chg="add mod">
          <ac:chgData name="Alessandro Onori" userId="902ff87a-dec1-4e50-bcf4-5017f04e5058" providerId="ADAL" clId="{8438B738-C3EA-4398-947E-0930A86A102A}" dt="2024-02-04T16:57:17.922" v="9924" actId="1076"/>
          <ac:picMkLst>
            <pc:docMk/>
            <pc:sldMk cId="2122238760" sldId="285"/>
            <ac:picMk id="2" creationId="{0F04F5EE-2611-7D45-F975-CEE67D18CF73}"/>
          </ac:picMkLst>
        </pc:picChg>
        <pc:picChg chg="add del mod">
          <ac:chgData name="Alessandro Onori" userId="902ff87a-dec1-4e50-bcf4-5017f04e5058" providerId="ADAL" clId="{8438B738-C3EA-4398-947E-0930A86A102A}" dt="2024-01-30T08:05:34.850" v="7687" actId="478"/>
          <ac:picMkLst>
            <pc:docMk/>
            <pc:sldMk cId="2122238760" sldId="285"/>
            <ac:picMk id="2" creationId="{7DEECFFB-61D9-791B-255A-9AD477809F36}"/>
          </ac:picMkLst>
        </pc:picChg>
        <pc:picChg chg="add del mod">
          <ac:chgData name="Alessandro Onori" userId="902ff87a-dec1-4e50-bcf4-5017f04e5058" providerId="ADAL" clId="{8438B738-C3EA-4398-947E-0930A86A102A}" dt="2024-01-30T08:05:36.041" v="7688" actId="478"/>
          <ac:picMkLst>
            <pc:docMk/>
            <pc:sldMk cId="2122238760" sldId="285"/>
            <ac:picMk id="4" creationId="{545D7886-F628-B0C0-F323-E37541D62388}"/>
          </ac:picMkLst>
        </pc:picChg>
        <pc:picChg chg="add del mod">
          <ac:chgData name="Alessandro Onori" userId="902ff87a-dec1-4e50-bcf4-5017f04e5058" providerId="ADAL" clId="{8438B738-C3EA-4398-947E-0930A86A102A}" dt="2024-01-30T08:05:24.241" v="7676" actId="478"/>
          <ac:picMkLst>
            <pc:docMk/>
            <pc:sldMk cId="2122238760" sldId="285"/>
            <ac:picMk id="8" creationId="{6F3749E6-F54A-D129-0032-DFCDFEDDDBDB}"/>
          </ac:picMkLst>
        </pc:picChg>
        <pc:picChg chg="add del mod">
          <ac:chgData name="Alessandro Onori" userId="902ff87a-dec1-4e50-bcf4-5017f04e5058" providerId="ADAL" clId="{8438B738-C3EA-4398-947E-0930A86A102A}" dt="2024-01-30T08:05:27.717" v="7679" actId="478"/>
          <ac:picMkLst>
            <pc:docMk/>
            <pc:sldMk cId="2122238760" sldId="285"/>
            <ac:picMk id="9" creationId="{56C1E8A4-B466-083A-BE32-A8F86A3C765D}"/>
          </ac:picMkLst>
        </pc:picChg>
        <pc:picChg chg="add del mod">
          <ac:chgData name="Alessandro Onori" userId="902ff87a-dec1-4e50-bcf4-5017f04e5058" providerId="ADAL" clId="{8438B738-C3EA-4398-947E-0930A86A102A}" dt="2024-01-30T08:05:38.635" v="7690" actId="478"/>
          <ac:picMkLst>
            <pc:docMk/>
            <pc:sldMk cId="2122238760" sldId="285"/>
            <ac:picMk id="11" creationId="{CBE13EF4-9F95-3B9B-0C93-DF80A067B521}"/>
          </ac:picMkLst>
        </pc:picChg>
        <pc:picChg chg="add del mod">
          <ac:chgData name="Alessandro Onori" userId="902ff87a-dec1-4e50-bcf4-5017f04e5058" providerId="ADAL" clId="{8438B738-C3EA-4398-947E-0930A86A102A}" dt="2024-01-30T08:05:32.506" v="7686" actId="478"/>
          <ac:picMkLst>
            <pc:docMk/>
            <pc:sldMk cId="2122238760" sldId="285"/>
            <ac:picMk id="13" creationId="{0B005375-B472-2FE1-A1F7-C6FB95DB9561}"/>
          </ac:picMkLst>
        </pc:picChg>
        <pc:picChg chg="add del mod">
          <ac:chgData name="Alessandro Onori" userId="902ff87a-dec1-4e50-bcf4-5017f04e5058" providerId="ADAL" clId="{8438B738-C3EA-4398-947E-0930A86A102A}" dt="2024-01-30T08:05:31.105" v="7684" actId="478"/>
          <ac:picMkLst>
            <pc:docMk/>
            <pc:sldMk cId="2122238760" sldId="285"/>
            <ac:picMk id="14" creationId="{67FA8637-AB8C-E310-BA59-5504F0679C81}"/>
          </ac:picMkLst>
        </pc:picChg>
        <pc:picChg chg="add del mod">
          <ac:chgData name="Alessandro Onori" userId="902ff87a-dec1-4e50-bcf4-5017f04e5058" providerId="ADAL" clId="{8438B738-C3EA-4398-947E-0930A86A102A}" dt="2024-01-30T08:05:29.870" v="7682" actId="478"/>
          <ac:picMkLst>
            <pc:docMk/>
            <pc:sldMk cId="2122238760" sldId="285"/>
            <ac:picMk id="15" creationId="{C9313054-BB82-DCF3-838F-52ABD211CE57}"/>
          </ac:picMkLst>
        </pc:picChg>
        <pc:picChg chg="add mod">
          <ac:chgData name="Alessandro Onori" userId="902ff87a-dec1-4e50-bcf4-5017f04e5058" providerId="ADAL" clId="{8438B738-C3EA-4398-947E-0930A86A102A}" dt="2024-01-30T08:58:14.649" v="8684" actId="11530"/>
          <ac:picMkLst>
            <pc:docMk/>
            <pc:sldMk cId="2122238760" sldId="285"/>
            <ac:picMk id="16" creationId="{E6892A4C-CAE6-B839-48D0-056AA22DA0A7}"/>
          </ac:picMkLst>
        </pc:picChg>
        <pc:picChg chg="add mod">
          <ac:chgData name="Alessandro Onori" userId="902ff87a-dec1-4e50-bcf4-5017f04e5058" providerId="ADAL" clId="{8438B738-C3EA-4398-947E-0930A86A102A}" dt="2024-01-30T08:58:17.739" v="8685" actId="11530"/>
          <ac:picMkLst>
            <pc:docMk/>
            <pc:sldMk cId="2122238760" sldId="285"/>
            <ac:picMk id="17" creationId="{760EE9E4-0A7A-DCA3-833C-B86230FD8DCE}"/>
          </ac:picMkLst>
        </pc:picChg>
        <pc:picChg chg="add mod">
          <ac:chgData name="Alessandro Onori" userId="902ff87a-dec1-4e50-bcf4-5017f04e5058" providerId="ADAL" clId="{8438B738-C3EA-4398-947E-0930A86A102A}" dt="2024-01-30T08:58:04.233" v="8682" actId="11530"/>
          <ac:picMkLst>
            <pc:docMk/>
            <pc:sldMk cId="2122238760" sldId="285"/>
            <ac:picMk id="18" creationId="{96A7B2FA-06FF-69AD-DFD8-C0D5B50F0B2F}"/>
          </ac:picMkLst>
        </pc:picChg>
        <pc:picChg chg="add mod">
          <ac:chgData name="Alessandro Onori" userId="902ff87a-dec1-4e50-bcf4-5017f04e5058" providerId="ADAL" clId="{8438B738-C3EA-4398-947E-0930A86A102A}" dt="2024-01-30T08:58:10.825" v="8683" actId="11530"/>
          <ac:picMkLst>
            <pc:docMk/>
            <pc:sldMk cId="2122238760" sldId="285"/>
            <ac:picMk id="19" creationId="{C6C83EF6-31D8-6A24-1B0B-0A05DEF32A46}"/>
          </ac:picMkLst>
        </pc:picChg>
        <pc:picChg chg="add mod">
          <ac:chgData name="Alessandro Onori" userId="902ff87a-dec1-4e50-bcf4-5017f04e5058" providerId="ADAL" clId="{8438B738-C3EA-4398-947E-0930A86A102A}" dt="2024-01-30T08:58:21.569" v="8686" actId="11530"/>
          <ac:picMkLst>
            <pc:docMk/>
            <pc:sldMk cId="2122238760" sldId="285"/>
            <ac:picMk id="20" creationId="{D022A30E-5128-6B0F-AE9A-D3CC7D731B7C}"/>
          </ac:picMkLst>
        </pc:picChg>
        <pc:picChg chg="add del mod">
          <ac:chgData name="Alessandro Onori" userId="902ff87a-dec1-4e50-bcf4-5017f04e5058" providerId="ADAL" clId="{8438B738-C3EA-4398-947E-0930A86A102A}" dt="2024-02-03T17:12:06.378" v="9715" actId="478"/>
          <ac:picMkLst>
            <pc:docMk/>
            <pc:sldMk cId="2122238760" sldId="285"/>
            <ac:picMk id="26" creationId="{3AF9F412-D6DB-5F9D-F165-5232D8ACA026}"/>
          </ac:picMkLst>
        </pc:picChg>
        <pc:picChg chg="add del mod">
          <ac:chgData name="Alessandro Onori" userId="902ff87a-dec1-4e50-bcf4-5017f04e5058" providerId="ADAL" clId="{8438B738-C3EA-4398-947E-0930A86A102A}" dt="2024-01-30T13:33:19.541" v="8727" actId="478"/>
          <ac:picMkLst>
            <pc:docMk/>
            <pc:sldMk cId="2122238760" sldId="285"/>
            <ac:picMk id="27" creationId="{B3B043A2-51CD-F4CB-EF3A-21CC5C0093BD}"/>
          </ac:picMkLst>
        </pc:picChg>
        <pc:picChg chg="add del mod">
          <ac:chgData name="Alessandro Onori" userId="902ff87a-dec1-4e50-bcf4-5017f04e5058" providerId="ADAL" clId="{8438B738-C3EA-4398-947E-0930A86A102A}" dt="2024-01-30T13:46:20.911" v="8805" actId="478"/>
          <ac:picMkLst>
            <pc:docMk/>
            <pc:sldMk cId="2122238760" sldId="285"/>
            <ac:picMk id="28" creationId="{DF2A3496-AB1A-BE71-5697-137BDBD95C69}"/>
          </ac:picMkLst>
        </pc:picChg>
        <pc:picChg chg="add del mod">
          <ac:chgData name="Alessandro Onori" userId="902ff87a-dec1-4e50-bcf4-5017f04e5058" providerId="ADAL" clId="{8438B738-C3EA-4398-947E-0930A86A102A}" dt="2024-01-30T13:34:08.705" v="8776" actId="478"/>
          <ac:picMkLst>
            <pc:docMk/>
            <pc:sldMk cId="2122238760" sldId="285"/>
            <ac:picMk id="29" creationId="{02400A90-94C5-28FB-3104-BF020E562FFA}"/>
          </ac:picMkLst>
        </pc:picChg>
        <pc:picChg chg="add mod">
          <ac:chgData name="Alessandro Onori" userId="902ff87a-dec1-4e50-bcf4-5017f04e5058" providerId="ADAL" clId="{8438B738-C3EA-4398-947E-0930A86A102A}" dt="2024-01-30T08:58:39.417" v="8691" actId="11530"/>
          <ac:picMkLst>
            <pc:docMk/>
            <pc:sldMk cId="2122238760" sldId="285"/>
            <ac:picMk id="30" creationId="{8F31BD31-9811-41F4-B9DF-76D4ECA63AE5}"/>
          </ac:picMkLst>
        </pc:picChg>
        <pc:picChg chg="add mod">
          <ac:chgData name="Alessandro Onori" userId="902ff87a-dec1-4e50-bcf4-5017f04e5058" providerId="ADAL" clId="{8438B738-C3EA-4398-947E-0930A86A102A}" dt="2024-01-30T13:47:06.471" v="8816" actId="1076"/>
          <ac:picMkLst>
            <pc:docMk/>
            <pc:sldMk cId="2122238760" sldId="285"/>
            <ac:picMk id="38" creationId="{8878E346-E7F0-D0CF-9A81-B8CF9EF420BD}"/>
          </ac:picMkLst>
        </pc:picChg>
        <pc:picChg chg="add del mod">
          <ac:chgData name="Alessandro Onori" userId="902ff87a-dec1-4e50-bcf4-5017f04e5058" providerId="ADAL" clId="{8438B738-C3EA-4398-947E-0930A86A102A}" dt="2024-02-04T16:49:04.736" v="9918" actId="478"/>
          <ac:picMkLst>
            <pc:docMk/>
            <pc:sldMk cId="2122238760" sldId="285"/>
            <ac:picMk id="39" creationId="{6F585529-B893-552A-3656-57A43A716635}"/>
          </ac:picMkLst>
        </pc:picChg>
        <pc:picChg chg="add mod">
          <ac:chgData name="Alessandro Onori" userId="902ff87a-dec1-4e50-bcf4-5017f04e5058" providerId="ADAL" clId="{8438B738-C3EA-4398-947E-0930A86A102A}" dt="2024-01-30T13:49:15.440" v="8824" actId="1076"/>
          <ac:picMkLst>
            <pc:docMk/>
            <pc:sldMk cId="2122238760" sldId="285"/>
            <ac:picMk id="40" creationId="{09CA69D7-EAA9-3F5A-976C-374C5964A096}"/>
          </ac:picMkLst>
        </pc:picChg>
        <pc:cxnChg chg="del">
          <ac:chgData name="Alessandro Onori" userId="902ff87a-dec1-4e50-bcf4-5017f04e5058" providerId="ADAL" clId="{8438B738-C3EA-4398-947E-0930A86A102A}" dt="2024-01-15T13:45:54.057" v="4966" actId="478"/>
          <ac:cxnSpMkLst>
            <pc:docMk/>
            <pc:sldMk cId="2122238760" sldId="285"/>
            <ac:cxnSpMk id="13" creationId="{2301D189-A004-C46E-0660-DD75CF73D6D5}"/>
          </ac:cxnSpMkLst>
        </pc:cxnChg>
        <pc:cxnChg chg="del">
          <ac:chgData name="Alessandro Onori" userId="902ff87a-dec1-4e50-bcf4-5017f04e5058" providerId="ADAL" clId="{8438B738-C3EA-4398-947E-0930A86A102A}" dt="2024-01-15T13:45:56.534" v="4968" actId="478"/>
          <ac:cxnSpMkLst>
            <pc:docMk/>
            <pc:sldMk cId="2122238760" sldId="285"/>
            <ac:cxnSpMk id="60" creationId="{7EB26027-9CC4-AAC2-4CB4-0B4103174CBE}"/>
          </ac:cxnSpMkLst>
        </pc:cxnChg>
      </pc:sldChg>
      <pc:sldChg chg="del">
        <pc:chgData name="Alessandro Onori" userId="902ff87a-dec1-4e50-bcf4-5017f04e5058" providerId="ADAL" clId="{8438B738-C3EA-4398-947E-0930A86A102A}" dt="2024-01-11T15:26:41.029" v="0" actId="2696"/>
        <pc:sldMkLst>
          <pc:docMk/>
          <pc:sldMk cId="2825179172" sldId="285"/>
        </pc:sldMkLst>
      </pc:sldChg>
      <pc:sldChg chg="addSp delSp modSp add del mod modNotesTx">
        <pc:chgData name="Alessandro Onori" userId="902ff87a-dec1-4e50-bcf4-5017f04e5058" providerId="ADAL" clId="{8438B738-C3EA-4398-947E-0930A86A102A}" dt="2024-02-03T15:53:49.378" v="9085" actId="2696"/>
        <pc:sldMkLst>
          <pc:docMk/>
          <pc:sldMk cId="169617173" sldId="286"/>
        </pc:sldMkLst>
        <pc:spChg chg="add mod">
          <ac:chgData name="Alessandro Onori" userId="902ff87a-dec1-4e50-bcf4-5017f04e5058" providerId="ADAL" clId="{8438B738-C3EA-4398-947E-0930A86A102A}" dt="2024-02-03T15:36:00.086" v="8948" actId="108"/>
          <ac:spMkLst>
            <pc:docMk/>
            <pc:sldMk cId="169617173" sldId="286"/>
            <ac:spMk id="2" creationId="{32D313DF-9BAD-E1DD-636A-A53F4119D0D5}"/>
          </ac:spMkLst>
        </pc:spChg>
        <pc:spChg chg="del">
          <ac:chgData name="Alessandro Onori" userId="902ff87a-dec1-4e50-bcf4-5017f04e5058" providerId="ADAL" clId="{8438B738-C3EA-4398-947E-0930A86A102A}" dt="2024-01-30T09:01:00.156" v="8693" actId="478"/>
          <ac:spMkLst>
            <pc:docMk/>
            <pc:sldMk cId="169617173" sldId="286"/>
            <ac:spMk id="7" creationId="{2A4650C3-BCC3-3942-82C3-094D8343DB28}"/>
          </ac:spMkLst>
        </pc:spChg>
        <pc:spChg chg="mod">
          <ac:chgData name="Alessandro Onori" userId="902ff87a-dec1-4e50-bcf4-5017f04e5058" providerId="ADAL" clId="{8438B738-C3EA-4398-947E-0930A86A102A}" dt="2024-01-15T14:25:59.014" v="5480" actId="20577"/>
          <ac:spMkLst>
            <pc:docMk/>
            <pc:sldMk cId="169617173" sldId="286"/>
            <ac:spMk id="10" creationId="{3173DB21-9CF1-2E34-0CB2-A228C29EFDEB}"/>
          </ac:spMkLst>
        </pc:spChg>
        <pc:graphicFrameChg chg="del">
          <ac:chgData name="Alessandro Onori" userId="902ff87a-dec1-4e50-bcf4-5017f04e5058" providerId="ADAL" clId="{8438B738-C3EA-4398-947E-0930A86A102A}" dt="2024-01-15T14:25:55.259" v="5470" actId="478"/>
          <ac:graphicFrameMkLst>
            <pc:docMk/>
            <pc:sldMk cId="169617173" sldId="286"/>
            <ac:graphicFrameMk id="5" creationId="{47E25BB8-3F57-F1C4-11F3-592AA5EE9577}"/>
          </ac:graphicFrameMkLst>
        </pc:graphicFrameChg>
      </pc:sldChg>
      <pc:sldChg chg="del">
        <pc:chgData name="Alessandro Onori" userId="902ff87a-dec1-4e50-bcf4-5017f04e5058" providerId="ADAL" clId="{8438B738-C3EA-4398-947E-0930A86A102A}" dt="2024-01-11T15:26:41.029" v="0" actId="2696"/>
        <pc:sldMkLst>
          <pc:docMk/>
          <pc:sldMk cId="2653303234" sldId="286"/>
        </pc:sldMkLst>
      </pc:sldChg>
      <pc:sldChg chg="addSp delSp modSp add del mod ord modNotesTx">
        <pc:chgData name="Alessandro Onori" userId="902ff87a-dec1-4e50-bcf4-5017f04e5058" providerId="ADAL" clId="{8438B738-C3EA-4398-947E-0930A86A102A}" dt="2024-02-05T13:18:13.219" v="10156" actId="478"/>
        <pc:sldMkLst>
          <pc:docMk/>
          <pc:sldMk cId="2188203318" sldId="287"/>
        </pc:sldMkLst>
        <pc:spChg chg="add del">
          <ac:chgData name="Alessandro Onori" userId="902ff87a-dec1-4e50-bcf4-5017f04e5058" providerId="ADAL" clId="{8438B738-C3EA-4398-947E-0930A86A102A}" dt="2024-01-16T10:44:29.753" v="6111" actId="478"/>
          <ac:spMkLst>
            <pc:docMk/>
            <pc:sldMk cId="2188203318" sldId="287"/>
            <ac:spMk id="2" creationId="{EF083816-CEC4-7E81-2F0F-46C79B9E0F93}"/>
          </ac:spMkLst>
        </pc:spChg>
        <pc:spChg chg="add mod">
          <ac:chgData name="Alessandro Onori" userId="902ff87a-dec1-4e50-bcf4-5017f04e5058" providerId="ADAL" clId="{8438B738-C3EA-4398-947E-0930A86A102A}" dt="2024-02-03T15:46:28.382" v="9062" actId="1035"/>
          <ac:spMkLst>
            <pc:docMk/>
            <pc:sldMk cId="2188203318" sldId="287"/>
            <ac:spMk id="2" creationId="{FC2D04AD-B001-AE50-3E41-A080972890A5}"/>
          </ac:spMkLst>
        </pc:spChg>
        <pc:spChg chg="add del mod">
          <ac:chgData name="Alessandro Onori" userId="902ff87a-dec1-4e50-bcf4-5017f04e5058" providerId="ADAL" clId="{8438B738-C3EA-4398-947E-0930A86A102A}" dt="2024-01-16T10:33:07.867" v="5911" actId="478"/>
          <ac:spMkLst>
            <pc:docMk/>
            <pc:sldMk cId="2188203318" sldId="287"/>
            <ac:spMk id="4" creationId="{E745700A-D56F-94A3-1119-5F30226339DC}"/>
          </ac:spMkLst>
        </pc:spChg>
        <pc:spChg chg="add mod">
          <ac:chgData name="Alessandro Onori" userId="902ff87a-dec1-4e50-bcf4-5017f04e5058" providerId="ADAL" clId="{8438B738-C3EA-4398-947E-0930A86A102A}" dt="2024-02-03T15:46:28.382" v="9062" actId="1035"/>
          <ac:spMkLst>
            <pc:docMk/>
            <pc:sldMk cId="2188203318" sldId="287"/>
            <ac:spMk id="4" creationId="{F6FD45EA-2A69-8AA2-8A96-CBA6D34098A7}"/>
          </ac:spMkLst>
        </pc:spChg>
        <pc:spChg chg="mod">
          <ac:chgData name="Alessandro Onori" userId="902ff87a-dec1-4e50-bcf4-5017f04e5058" providerId="ADAL" clId="{8438B738-C3EA-4398-947E-0930A86A102A}" dt="2024-02-04T16:13:23.903" v="9900" actId="20577"/>
          <ac:spMkLst>
            <pc:docMk/>
            <pc:sldMk cId="2188203318" sldId="287"/>
            <ac:spMk id="6" creationId="{4BDB5223-6EB5-1046-88BB-84ED760A29CE}"/>
          </ac:spMkLst>
        </pc:spChg>
        <pc:spChg chg="mod">
          <ac:chgData name="Alessandro Onori" userId="902ff87a-dec1-4e50-bcf4-5017f04e5058" providerId="ADAL" clId="{8438B738-C3EA-4398-947E-0930A86A102A}" dt="2024-01-16T10:42:15.497" v="6050" actId="1076"/>
          <ac:spMkLst>
            <pc:docMk/>
            <pc:sldMk cId="2188203318" sldId="287"/>
            <ac:spMk id="8" creationId="{E02ABFBB-7861-A363-72BC-C4EBC0C6AC81}"/>
          </ac:spMkLst>
        </pc:spChg>
        <pc:spChg chg="add del mod">
          <ac:chgData name="Alessandro Onori" userId="902ff87a-dec1-4e50-bcf4-5017f04e5058" providerId="ADAL" clId="{8438B738-C3EA-4398-947E-0930A86A102A}" dt="2024-02-05T13:18:13.219" v="10156" actId="478"/>
          <ac:spMkLst>
            <pc:docMk/>
            <pc:sldMk cId="2188203318" sldId="287"/>
            <ac:spMk id="9" creationId="{970A594F-BFBD-4004-B8AE-144F40745794}"/>
          </ac:spMkLst>
        </pc:spChg>
        <pc:spChg chg="del">
          <ac:chgData name="Alessandro Onori" userId="902ff87a-dec1-4e50-bcf4-5017f04e5058" providerId="ADAL" clId="{8438B738-C3EA-4398-947E-0930A86A102A}" dt="2024-01-16T10:30:15.826" v="5879" actId="478"/>
          <ac:spMkLst>
            <pc:docMk/>
            <pc:sldMk cId="2188203318" sldId="287"/>
            <ac:spMk id="9" creationId="{CC38F953-0C8C-DCC5-5ADB-44E9F8067E21}"/>
          </ac:spMkLst>
        </pc:spChg>
        <pc:spChg chg="mod">
          <ac:chgData name="Alessandro Onori" userId="902ff87a-dec1-4e50-bcf4-5017f04e5058" providerId="ADAL" clId="{8438B738-C3EA-4398-947E-0930A86A102A}" dt="2024-01-16T13:19:27.149" v="6421" actId="20577"/>
          <ac:spMkLst>
            <pc:docMk/>
            <pc:sldMk cId="2188203318" sldId="287"/>
            <ac:spMk id="10" creationId="{3173DB21-9CF1-2E34-0CB2-A228C29EFDEB}"/>
          </ac:spMkLst>
        </pc:spChg>
        <pc:spChg chg="del">
          <ac:chgData name="Alessandro Onori" userId="902ff87a-dec1-4e50-bcf4-5017f04e5058" providerId="ADAL" clId="{8438B738-C3EA-4398-947E-0930A86A102A}" dt="2024-01-16T10:30:15.826" v="5879" actId="478"/>
          <ac:spMkLst>
            <pc:docMk/>
            <pc:sldMk cId="2188203318" sldId="287"/>
            <ac:spMk id="11" creationId="{6F4B9515-1F55-BA56-A92D-26B1A67CFE31}"/>
          </ac:spMkLst>
        </pc:spChg>
        <pc:spChg chg="del">
          <ac:chgData name="Alessandro Onori" userId="902ff87a-dec1-4e50-bcf4-5017f04e5058" providerId="ADAL" clId="{8438B738-C3EA-4398-947E-0930A86A102A}" dt="2024-01-16T10:30:18.515" v="5880" actId="478"/>
          <ac:spMkLst>
            <pc:docMk/>
            <pc:sldMk cId="2188203318" sldId="287"/>
            <ac:spMk id="13" creationId="{D9B8FB80-A45C-1607-0C8A-1EA6CC1A0D6B}"/>
          </ac:spMkLst>
        </pc:spChg>
        <pc:spChg chg="del mod">
          <ac:chgData name="Alessandro Onori" userId="902ff87a-dec1-4e50-bcf4-5017f04e5058" providerId="ADAL" clId="{8438B738-C3EA-4398-947E-0930A86A102A}" dt="2024-01-16T10:34:55.646" v="5915" actId="478"/>
          <ac:spMkLst>
            <pc:docMk/>
            <pc:sldMk cId="2188203318" sldId="287"/>
            <ac:spMk id="14" creationId="{6C451F07-20AE-304F-181A-CA984618130D}"/>
          </ac:spMkLst>
        </pc:spChg>
        <pc:spChg chg="del">
          <ac:chgData name="Alessandro Onori" userId="902ff87a-dec1-4e50-bcf4-5017f04e5058" providerId="ADAL" clId="{8438B738-C3EA-4398-947E-0930A86A102A}" dt="2024-01-16T10:30:20.627" v="5881" actId="478"/>
          <ac:spMkLst>
            <pc:docMk/>
            <pc:sldMk cId="2188203318" sldId="287"/>
            <ac:spMk id="15" creationId="{7921B9A0-6643-BDD8-7B91-C6D7F8A08062}"/>
          </ac:spMkLst>
        </pc:spChg>
        <pc:spChg chg="del mod">
          <ac:chgData name="Alessandro Onori" userId="902ff87a-dec1-4e50-bcf4-5017f04e5058" providerId="ADAL" clId="{8438B738-C3EA-4398-947E-0930A86A102A}" dt="2024-01-16T10:34:58.323" v="5917" actId="478"/>
          <ac:spMkLst>
            <pc:docMk/>
            <pc:sldMk cId="2188203318" sldId="287"/>
            <ac:spMk id="16" creationId="{459D20B9-E626-7503-81CA-E0BB553D0460}"/>
          </ac:spMkLst>
        </pc:spChg>
        <pc:spChg chg="mod">
          <ac:chgData name="Alessandro Onori" userId="902ff87a-dec1-4e50-bcf4-5017f04e5058" providerId="ADAL" clId="{8438B738-C3EA-4398-947E-0930A86A102A}" dt="2024-01-16T10:35:18.396" v="5923" actId="207"/>
          <ac:spMkLst>
            <pc:docMk/>
            <pc:sldMk cId="2188203318" sldId="287"/>
            <ac:spMk id="17" creationId="{07D73E67-B0C9-9963-CF46-446BD2755CB5}"/>
          </ac:spMkLst>
        </pc:spChg>
        <pc:spChg chg="mod">
          <ac:chgData name="Alessandro Onori" userId="902ff87a-dec1-4e50-bcf4-5017f04e5058" providerId="ADAL" clId="{8438B738-C3EA-4398-947E-0930A86A102A}" dt="2024-01-16T10:35:08.126" v="5921" actId="20577"/>
          <ac:spMkLst>
            <pc:docMk/>
            <pc:sldMk cId="2188203318" sldId="287"/>
            <ac:spMk id="18" creationId="{B4E7B376-BC03-1539-B5DC-A6ABCD663EDD}"/>
          </ac:spMkLst>
        </pc:spChg>
        <pc:spChg chg="del mod">
          <ac:chgData name="Alessandro Onori" userId="902ff87a-dec1-4e50-bcf4-5017f04e5058" providerId="ADAL" clId="{8438B738-C3EA-4398-947E-0930A86A102A}" dt="2024-01-16T10:34:53.759" v="5914" actId="478"/>
          <ac:spMkLst>
            <pc:docMk/>
            <pc:sldMk cId="2188203318" sldId="287"/>
            <ac:spMk id="19" creationId="{4BFB79C8-7243-466E-2B84-70BDD82C2907}"/>
          </ac:spMkLst>
        </pc:spChg>
        <pc:spChg chg="del mod">
          <ac:chgData name="Alessandro Onori" userId="902ff87a-dec1-4e50-bcf4-5017f04e5058" providerId="ADAL" clId="{8438B738-C3EA-4398-947E-0930A86A102A}" dt="2024-01-16T10:34:57.198" v="5916" actId="478"/>
          <ac:spMkLst>
            <pc:docMk/>
            <pc:sldMk cId="2188203318" sldId="287"/>
            <ac:spMk id="20" creationId="{E30A17E6-2A02-5401-5C60-CC004C39C66B}"/>
          </ac:spMkLst>
        </pc:spChg>
        <pc:spChg chg="del mod">
          <ac:chgData name="Alessandro Onori" userId="902ff87a-dec1-4e50-bcf4-5017f04e5058" providerId="ADAL" clId="{8438B738-C3EA-4398-947E-0930A86A102A}" dt="2024-01-16T10:35:01.329" v="5919" actId="478"/>
          <ac:spMkLst>
            <pc:docMk/>
            <pc:sldMk cId="2188203318" sldId="287"/>
            <ac:spMk id="21" creationId="{13342599-CA0C-5941-56AC-12536CF0106F}"/>
          </ac:spMkLst>
        </pc:spChg>
        <pc:spChg chg="del mod">
          <ac:chgData name="Alessandro Onori" userId="902ff87a-dec1-4e50-bcf4-5017f04e5058" providerId="ADAL" clId="{8438B738-C3EA-4398-947E-0930A86A102A}" dt="2024-01-16T10:35:00.052" v="5918" actId="478"/>
          <ac:spMkLst>
            <pc:docMk/>
            <pc:sldMk cId="2188203318" sldId="287"/>
            <ac:spMk id="22" creationId="{FC3F97D0-ACEC-B3FA-1DFC-29E8BF739073}"/>
          </ac:spMkLst>
        </pc:spChg>
        <pc:spChg chg="add mod">
          <ac:chgData name="Alessandro Onori" userId="902ff87a-dec1-4e50-bcf4-5017f04e5058" providerId="ADAL" clId="{8438B738-C3EA-4398-947E-0930A86A102A}" dt="2024-02-05T13:17:21.713" v="10137" actId="20577"/>
          <ac:spMkLst>
            <pc:docMk/>
            <pc:sldMk cId="2188203318" sldId="287"/>
            <ac:spMk id="23" creationId="{038F0482-EB42-09AD-F0A4-D7A07A5E7CCD}"/>
          </ac:spMkLst>
        </pc:spChg>
        <pc:spChg chg="mod">
          <ac:chgData name="Alessandro Onori" userId="902ff87a-dec1-4e50-bcf4-5017f04e5058" providerId="ADAL" clId="{8438B738-C3EA-4398-947E-0930A86A102A}" dt="2024-01-16T10:40:07.038" v="6030" actId="208"/>
          <ac:spMkLst>
            <pc:docMk/>
            <pc:sldMk cId="2188203318" sldId="287"/>
            <ac:spMk id="26" creationId="{F7E8BC42-825F-1E3E-B7D8-CE76733FDBFF}"/>
          </ac:spMkLst>
        </pc:spChg>
        <pc:spChg chg="mod">
          <ac:chgData name="Alessandro Onori" userId="902ff87a-dec1-4e50-bcf4-5017f04e5058" providerId="ADAL" clId="{8438B738-C3EA-4398-947E-0930A86A102A}" dt="2024-01-16T10:40:43.242" v="6031"/>
          <ac:spMkLst>
            <pc:docMk/>
            <pc:sldMk cId="2188203318" sldId="287"/>
            <ac:spMk id="29" creationId="{718C651F-7085-1712-1A8D-926905F2D6DA}"/>
          </ac:spMkLst>
        </pc:spChg>
        <pc:spChg chg="mod">
          <ac:chgData name="Alessandro Onori" userId="902ff87a-dec1-4e50-bcf4-5017f04e5058" providerId="ADAL" clId="{8438B738-C3EA-4398-947E-0930A86A102A}" dt="2024-01-16T10:47:34.348" v="6139" actId="207"/>
          <ac:spMkLst>
            <pc:docMk/>
            <pc:sldMk cId="2188203318" sldId="287"/>
            <ac:spMk id="30" creationId="{993EF763-0612-A2DA-2E17-336887C3711A}"/>
          </ac:spMkLst>
        </pc:spChg>
        <pc:spChg chg="mod">
          <ac:chgData name="Alessandro Onori" userId="902ff87a-dec1-4e50-bcf4-5017f04e5058" providerId="ADAL" clId="{8438B738-C3EA-4398-947E-0930A86A102A}" dt="2024-01-16T10:46:12.327" v="6126" actId="552"/>
          <ac:spMkLst>
            <pc:docMk/>
            <pc:sldMk cId="2188203318" sldId="287"/>
            <ac:spMk id="31" creationId="{A66EDB0E-EF37-463E-39C5-E61885477E95}"/>
          </ac:spMkLst>
        </pc:spChg>
        <pc:spChg chg="mod">
          <ac:chgData name="Alessandro Onori" userId="902ff87a-dec1-4e50-bcf4-5017f04e5058" providerId="ADAL" clId="{8438B738-C3EA-4398-947E-0930A86A102A}" dt="2024-01-16T10:46:33.554" v="6130" actId="14100"/>
          <ac:spMkLst>
            <pc:docMk/>
            <pc:sldMk cId="2188203318" sldId="287"/>
            <ac:spMk id="32" creationId="{FE6ED62E-584C-087D-9787-51EA2500ECA8}"/>
          </ac:spMkLst>
        </pc:spChg>
        <pc:spChg chg="mod">
          <ac:chgData name="Alessandro Onori" userId="902ff87a-dec1-4e50-bcf4-5017f04e5058" providerId="ADAL" clId="{8438B738-C3EA-4398-947E-0930A86A102A}" dt="2024-01-16T10:40:43.242" v="6031"/>
          <ac:spMkLst>
            <pc:docMk/>
            <pc:sldMk cId="2188203318" sldId="287"/>
            <ac:spMk id="33" creationId="{23778F2A-B5C1-B226-C161-EC8850B0B912}"/>
          </ac:spMkLst>
        </pc:spChg>
        <pc:spChg chg="mod">
          <ac:chgData name="Alessandro Onori" userId="902ff87a-dec1-4e50-bcf4-5017f04e5058" providerId="ADAL" clId="{8438B738-C3EA-4398-947E-0930A86A102A}" dt="2024-01-16T10:47:30.220" v="6138" actId="207"/>
          <ac:spMkLst>
            <pc:docMk/>
            <pc:sldMk cId="2188203318" sldId="287"/>
            <ac:spMk id="34" creationId="{B7F145E2-DBD5-0DA1-FFC9-ABFFF2A6A13D}"/>
          </ac:spMkLst>
        </pc:spChg>
        <pc:spChg chg="mod">
          <ac:chgData name="Alessandro Onori" userId="902ff87a-dec1-4e50-bcf4-5017f04e5058" providerId="ADAL" clId="{8438B738-C3EA-4398-947E-0930A86A102A}" dt="2024-01-16T10:46:12.327" v="6126" actId="552"/>
          <ac:spMkLst>
            <pc:docMk/>
            <pc:sldMk cId="2188203318" sldId="287"/>
            <ac:spMk id="35" creationId="{C1B14461-DF7A-2B72-5290-3013C2453E79}"/>
          </ac:spMkLst>
        </pc:spChg>
        <pc:spChg chg="mod">
          <ac:chgData name="Alessandro Onori" userId="902ff87a-dec1-4e50-bcf4-5017f04e5058" providerId="ADAL" clId="{8438B738-C3EA-4398-947E-0930A86A102A}" dt="2024-01-16T10:46:57.491" v="6135" actId="20577"/>
          <ac:spMkLst>
            <pc:docMk/>
            <pc:sldMk cId="2188203318" sldId="287"/>
            <ac:spMk id="36" creationId="{B5CC8EB9-8558-35B8-C5F9-BC6DF8830052}"/>
          </ac:spMkLst>
        </pc:spChg>
        <pc:spChg chg="del mod">
          <ac:chgData name="Alessandro Onori" userId="902ff87a-dec1-4e50-bcf4-5017f04e5058" providerId="ADAL" clId="{8438B738-C3EA-4398-947E-0930A86A102A}" dt="2024-01-16T10:40:47.826" v="6033" actId="478"/>
          <ac:spMkLst>
            <pc:docMk/>
            <pc:sldMk cId="2188203318" sldId="287"/>
            <ac:spMk id="37" creationId="{2724262B-A26B-21DA-145B-301596EA9A57}"/>
          </ac:spMkLst>
        </pc:spChg>
        <pc:spChg chg="del mod">
          <ac:chgData name="Alessandro Onori" userId="902ff87a-dec1-4e50-bcf4-5017f04e5058" providerId="ADAL" clId="{8438B738-C3EA-4398-947E-0930A86A102A}" dt="2024-01-16T10:40:49.394" v="6035" actId="478"/>
          <ac:spMkLst>
            <pc:docMk/>
            <pc:sldMk cId="2188203318" sldId="287"/>
            <ac:spMk id="38" creationId="{9CD2D33D-C6CE-9940-402D-032D14BA6D21}"/>
          </ac:spMkLst>
        </pc:spChg>
        <pc:spChg chg="del mod">
          <ac:chgData name="Alessandro Onori" userId="902ff87a-dec1-4e50-bcf4-5017f04e5058" providerId="ADAL" clId="{8438B738-C3EA-4398-947E-0930A86A102A}" dt="2024-01-16T10:40:53.755" v="6038" actId="478"/>
          <ac:spMkLst>
            <pc:docMk/>
            <pc:sldMk cId="2188203318" sldId="287"/>
            <ac:spMk id="39" creationId="{CCBB53B7-CB3A-B2A8-B481-A04B1384D461}"/>
          </ac:spMkLst>
        </pc:spChg>
        <pc:spChg chg="del mod">
          <ac:chgData name="Alessandro Onori" userId="902ff87a-dec1-4e50-bcf4-5017f04e5058" providerId="ADAL" clId="{8438B738-C3EA-4398-947E-0930A86A102A}" dt="2024-01-16T10:41:02.062" v="6041" actId="478"/>
          <ac:spMkLst>
            <pc:docMk/>
            <pc:sldMk cId="2188203318" sldId="287"/>
            <ac:spMk id="40" creationId="{21C92DE7-FCB3-EEAA-7791-B305BB862DBA}"/>
          </ac:spMkLst>
        </pc:spChg>
        <pc:spChg chg="del mod">
          <ac:chgData name="Alessandro Onori" userId="902ff87a-dec1-4e50-bcf4-5017f04e5058" providerId="ADAL" clId="{8438B738-C3EA-4398-947E-0930A86A102A}" dt="2024-01-16T10:40:50.545" v="6036" actId="478"/>
          <ac:spMkLst>
            <pc:docMk/>
            <pc:sldMk cId="2188203318" sldId="287"/>
            <ac:spMk id="41" creationId="{ACE4A702-967A-0B51-65D0-6527E6D57A87}"/>
          </ac:spMkLst>
        </pc:spChg>
        <pc:spChg chg="del mod">
          <ac:chgData name="Alessandro Onori" userId="902ff87a-dec1-4e50-bcf4-5017f04e5058" providerId="ADAL" clId="{8438B738-C3EA-4398-947E-0930A86A102A}" dt="2024-01-16T10:40:46.177" v="6032" actId="478"/>
          <ac:spMkLst>
            <pc:docMk/>
            <pc:sldMk cId="2188203318" sldId="287"/>
            <ac:spMk id="42" creationId="{196EDBAA-5A16-F578-337A-FB8C996F431C}"/>
          </ac:spMkLst>
        </pc:spChg>
        <pc:spChg chg="del mod">
          <ac:chgData name="Alessandro Onori" userId="902ff87a-dec1-4e50-bcf4-5017f04e5058" providerId="ADAL" clId="{8438B738-C3EA-4398-947E-0930A86A102A}" dt="2024-01-16T10:40:52.239" v="6037" actId="478"/>
          <ac:spMkLst>
            <pc:docMk/>
            <pc:sldMk cId="2188203318" sldId="287"/>
            <ac:spMk id="43" creationId="{02EBE6F7-09B6-AB2F-137C-68BCE47AF33B}"/>
          </ac:spMkLst>
        </pc:spChg>
        <pc:spChg chg="del mod">
          <ac:chgData name="Alessandro Onori" userId="902ff87a-dec1-4e50-bcf4-5017f04e5058" providerId="ADAL" clId="{8438B738-C3EA-4398-947E-0930A86A102A}" dt="2024-01-16T10:41:03.850" v="6042" actId="478"/>
          <ac:spMkLst>
            <pc:docMk/>
            <pc:sldMk cId="2188203318" sldId="287"/>
            <ac:spMk id="44" creationId="{5F548B59-E551-D1DF-8ECF-D81D977AAD1D}"/>
          </ac:spMkLst>
        </pc:spChg>
        <pc:spChg chg="add mod">
          <ac:chgData name="Alessandro Onori" userId="902ff87a-dec1-4e50-bcf4-5017f04e5058" providerId="ADAL" clId="{8438B738-C3EA-4398-947E-0930A86A102A}" dt="2024-02-05T13:17:24.697" v="10139" actId="20577"/>
          <ac:spMkLst>
            <pc:docMk/>
            <pc:sldMk cId="2188203318" sldId="287"/>
            <ac:spMk id="46" creationId="{BAC195A3-3D61-0601-7F1B-E727F1CD2008}"/>
          </ac:spMkLst>
        </pc:spChg>
        <pc:spChg chg="add mod">
          <ac:chgData name="Alessandro Onori" userId="902ff87a-dec1-4e50-bcf4-5017f04e5058" providerId="ADAL" clId="{8438B738-C3EA-4398-947E-0930A86A102A}" dt="2024-01-18T12:47:07.324" v="7018" actId="1076"/>
          <ac:spMkLst>
            <pc:docMk/>
            <pc:sldMk cId="2188203318" sldId="287"/>
            <ac:spMk id="48" creationId="{B6052A53-9EF5-4FAB-E3E1-0E16CB3DDC6C}"/>
          </ac:spMkLst>
        </pc:spChg>
        <pc:spChg chg="add mod">
          <ac:chgData name="Alessandro Onori" userId="902ff87a-dec1-4e50-bcf4-5017f04e5058" providerId="ADAL" clId="{8438B738-C3EA-4398-947E-0930A86A102A}" dt="2024-01-16T10:51:23.204" v="6198" actId="208"/>
          <ac:spMkLst>
            <pc:docMk/>
            <pc:sldMk cId="2188203318" sldId="287"/>
            <ac:spMk id="50" creationId="{F144D09A-E2E5-3640-2D24-C5F7293CF1B8}"/>
          </ac:spMkLst>
        </pc:spChg>
        <pc:spChg chg="add mod">
          <ac:chgData name="Alessandro Onori" userId="902ff87a-dec1-4e50-bcf4-5017f04e5058" providerId="ADAL" clId="{8438B738-C3EA-4398-947E-0930A86A102A}" dt="2024-02-03T15:46:28.382" v="9062" actId="1035"/>
          <ac:spMkLst>
            <pc:docMk/>
            <pc:sldMk cId="2188203318" sldId="287"/>
            <ac:spMk id="51" creationId="{32BD90AA-88C2-7BD3-1C48-70D53871A49D}"/>
          </ac:spMkLst>
        </pc:spChg>
        <pc:spChg chg="add mod">
          <ac:chgData name="Alessandro Onori" userId="902ff87a-dec1-4e50-bcf4-5017f04e5058" providerId="ADAL" clId="{8438B738-C3EA-4398-947E-0930A86A102A}" dt="2024-02-03T15:46:28.382" v="9062" actId="1035"/>
          <ac:spMkLst>
            <pc:docMk/>
            <pc:sldMk cId="2188203318" sldId="287"/>
            <ac:spMk id="54" creationId="{F1CC690E-A782-FBAB-5ED9-C1EAEB549A26}"/>
          </ac:spMkLst>
        </pc:spChg>
        <pc:spChg chg="add mod">
          <ac:chgData name="Alessandro Onori" userId="902ff87a-dec1-4e50-bcf4-5017f04e5058" providerId="ADAL" clId="{8438B738-C3EA-4398-947E-0930A86A102A}" dt="2024-01-25T15:33:20.846" v="7155" actId="1076"/>
          <ac:spMkLst>
            <pc:docMk/>
            <pc:sldMk cId="2188203318" sldId="287"/>
            <ac:spMk id="55" creationId="{2202F560-5836-40A1-D794-E1FBF7D00E1F}"/>
          </ac:spMkLst>
        </pc:spChg>
        <pc:spChg chg="add mod">
          <ac:chgData name="Alessandro Onori" userId="902ff87a-dec1-4e50-bcf4-5017f04e5058" providerId="ADAL" clId="{8438B738-C3EA-4398-947E-0930A86A102A}" dt="2024-02-03T15:46:28.382" v="9062" actId="1035"/>
          <ac:spMkLst>
            <pc:docMk/>
            <pc:sldMk cId="2188203318" sldId="287"/>
            <ac:spMk id="60" creationId="{10A3BA54-2E70-71B9-165E-2C275F71770D}"/>
          </ac:spMkLst>
        </pc:spChg>
        <pc:spChg chg="add mod">
          <ac:chgData name="Alessandro Onori" userId="902ff87a-dec1-4e50-bcf4-5017f04e5058" providerId="ADAL" clId="{8438B738-C3EA-4398-947E-0930A86A102A}" dt="2024-02-03T15:46:28.382" v="9062" actId="1035"/>
          <ac:spMkLst>
            <pc:docMk/>
            <pc:sldMk cId="2188203318" sldId="287"/>
            <ac:spMk id="61" creationId="{94BF8A7D-075D-3C4C-6B49-1F08185AD0C8}"/>
          </ac:spMkLst>
        </pc:spChg>
        <pc:grpChg chg="add mod">
          <ac:chgData name="Alessandro Onori" userId="902ff87a-dec1-4e50-bcf4-5017f04e5058" providerId="ADAL" clId="{8438B738-C3EA-4398-947E-0930A86A102A}" dt="2024-01-16T10:42:22.874" v="6052" actId="1076"/>
          <ac:grpSpMkLst>
            <pc:docMk/>
            <pc:sldMk cId="2188203318" sldId="287"/>
            <ac:grpSpMk id="5" creationId="{20C572FB-493D-F0F1-B0EA-5751E0F8633B}"/>
          </ac:grpSpMkLst>
        </pc:grpChg>
        <pc:grpChg chg="add mod">
          <ac:chgData name="Alessandro Onori" userId="902ff87a-dec1-4e50-bcf4-5017f04e5058" providerId="ADAL" clId="{8438B738-C3EA-4398-947E-0930A86A102A}" dt="2024-02-03T15:46:28.382" v="9062" actId="1035"/>
          <ac:grpSpMkLst>
            <pc:docMk/>
            <pc:sldMk cId="2188203318" sldId="287"/>
            <ac:grpSpMk id="7" creationId="{A53EB6AF-E8AE-3BEC-ABDC-C8E69E3B5EB8}"/>
          </ac:grpSpMkLst>
        </pc:grpChg>
        <pc:grpChg chg="add mod">
          <ac:chgData name="Alessandro Onori" userId="902ff87a-dec1-4e50-bcf4-5017f04e5058" providerId="ADAL" clId="{8438B738-C3EA-4398-947E-0930A86A102A}" dt="2024-01-16T10:42:22.874" v="6052" actId="1076"/>
          <ac:grpSpMkLst>
            <pc:docMk/>
            <pc:sldMk cId="2188203318" sldId="287"/>
            <ac:grpSpMk id="24" creationId="{1A8A1F31-FFED-E985-39CF-C172F504A377}"/>
          </ac:grpSpMkLst>
        </pc:grpChg>
        <pc:grpChg chg="add mod">
          <ac:chgData name="Alessandro Onori" userId="902ff87a-dec1-4e50-bcf4-5017f04e5058" providerId="ADAL" clId="{8438B738-C3EA-4398-947E-0930A86A102A}" dt="2024-01-16T10:44:50.497" v="6121" actId="1076"/>
          <ac:grpSpMkLst>
            <pc:docMk/>
            <pc:sldMk cId="2188203318" sldId="287"/>
            <ac:grpSpMk id="28" creationId="{06471209-BC0D-6213-0058-57082A3B3D05}"/>
          </ac:grpSpMkLst>
        </pc:grpChg>
        <pc:picChg chg="del">
          <ac:chgData name="Alessandro Onori" userId="902ff87a-dec1-4e50-bcf4-5017f04e5058" providerId="ADAL" clId="{8438B738-C3EA-4398-947E-0930A86A102A}" dt="2024-01-16T10:30:15.826" v="5879" actId="478"/>
          <ac:picMkLst>
            <pc:docMk/>
            <pc:sldMk cId="2188203318" sldId="287"/>
            <ac:picMk id="7" creationId="{4D0CBE85-6538-0980-DBFD-39F03FB68243}"/>
          </ac:picMkLst>
        </pc:picChg>
        <pc:picChg chg="add del mod">
          <ac:chgData name="Alessandro Onori" userId="902ff87a-dec1-4e50-bcf4-5017f04e5058" providerId="ADAL" clId="{8438B738-C3EA-4398-947E-0930A86A102A}" dt="2024-01-25T15:32:14.375" v="7136" actId="478"/>
          <ac:picMkLst>
            <pc:docMk/>
            <pc:sldMk cId="2188203318" sldId="287"/>
            <ac:picMk id="9" creationId="{6F4B5FD8-809F-32EE-3D5A-050BE50C7261}"/>
          </ac:picMkLst>
        </pc:picChg>
        <pc:picChg chg="add del mod">
          <ac:chgData name="Alessandro Onori" userId="902ff87a-dec1-4e50-bcf4-5017f04e5058" providerId="ADAL" clId="{8438B738-C3EA-4398-947E-0930A86A102A}" dt="2024-01-25T15:30:56.523" v="7121" actId="478"/>
          <ac:picMkLst>
            <pc:docMk/>
            <pc:sldMk cId="2188203318" sldId="287"/>
            <ac:picMk id="13" creationId="{11DDC274-13B5-B45B-DDFE-B5ED0F5D1B2A}"/>
          </ac:picMkLst>
        </pc:picChg>
        <pc:picChg chg="add mod modCrop">
          <ac:chgData name="Alessandro Onori" userId="902ff87a-dec1-4e50-bcf4-5017f04e5058" providerId="ADAL" clId="{8438B738-C3EA-4398-947E-0930A86A102A}" dt="2024-02-03T15:46:28.382" v="9062" actId="1035"/>
          <ac:picMkLst>
            <pc:docMk/>
            <pc:sldMk cId="2188203318" sldId="287"/>
            <ac:picMk id="15" creationId="{CF3BFD46-6020-E71D-FA76-FFFDD802C27A}"/>
          </ac:picMkLst>
        </pc:picChg>
        <pc:picChg chg="add del mod">
          <ac:chgData name="Alessandro Onori" userId="902ff87a-dec1-4e50-bcf4-5017f04e5058" providerId="ADAL" clId="{8438B738-C3EA-4398-947E-0930A86A102A}" dt="2024-01-25T15:32:21.686" v="7141" actId="478"/>
          <ac:picMkLst>
            <pc:docMk/>
            <pc:sldMk cId="2188203318" sldId="287"/>
            <ac:picMk id="19" creationId="{922C201F-C7D4-EAD2-8328-3F90CE1EDD85}"/>
          </ac:picMkLst>
        </pc:picChg>
        <pc:picChg chg="add del mod">
          <ac:chgData name="Alessandro Onori" userId="902ff87a-dec1-4e50-bcf4-5017f04e5058" providerId="ADAL" clId="{8438B738-C3EA-4398-947E-0930A86A102A}" dt="2024-01-25T15:32:29.219" v="7145" actId="478"/>
          <ac:picMkLst>
            <pc:docMk/>
            <pc:sldMk cId="2188203318" sldId="287"/>
            <ac:picMk id="21" creationId="{9E0661FE-4CAC-B1BC-F2EB-1C4D0D6AA757}"/>
          </ac:picMkLst>
        </pc:picChg>
        <pc:picChg chg="add mod">
          <ac:chgData name="Alessandro Onori" userId="902ff87a-dec1-4e50-bcf4-5017f04e5058" providerId="ADAL" clId="{8438B738-C3EA-4398-947E-0930A86A102A}" dt="2024-02-03T15:46:28.382" v="9062" actId="1035"/>
          <ac:picMkLst>
            <pc:docMk/>
            <pc:sldMk cId="2188203318" sldId="287"/>
            <ac:picMk id="27" creationId="{62F7BC14-E314-BF95-245B-22F22D99070E}"/>
          </ac:picMkLst>
        </pc:picChg>
        <pc:picChg chg="add mod ord">
          <ac:chgData name="Alessandro Onori" userId="902ff87a-dec1-4e50-bcf4-5017f04e5058" providerId="ADAL" clId="{8438B738-C3EA-4398-947E-0930A86A102A}" dt="2024-01-25T15:33:46.983" v="7158" actId="11530"/>
          <ac:picMkLst>
            <pc:docMk/>
            <pc:sldMk cId="2188203318" sldId="287"/>
            <ac:picMk id="57" creationId="{CE64D780-65A1-FED5-035B-1A333A4317EC}"/>
          </ac:picMkLst>
        </pc:picChg>
        <pc:picChg chg="add del mod">
          <ac:chgData name="Alessandro Onori" userId="902ff87a-dec1-4e50-bcf4-5017f04e5058" providerId="ADAL" clId="{8438B738-C3EA-4398-947E-0930A86A102A}" dt="2024-01-16T11:01:52.638" v="6308" actId="478"/>
          <ac:picMkLst>
            <pc:docMk/>
            <pc:sldMk cId="2188203318" sldId="287"/>
            <ac:picMk id="59" creationId="{FE973843-C8E4-01DA-289B-0994401F11BC}"/>
          </ac:picMkLst>
        </pc:picChg>
        <pc:picChg chg="add del mod">
          <ac:chgData name="Alessandro Onori" userId="902ff87a-dec1-4e50-bcf4-5017f04e5058" providerId="ADAL" clId="{8438B738-C3EA-4398-947E-0930A86A102A}" dt="2024-01-16T10:50:42.547" v="6191" actId="478"/>
          <ac:picMkLst>
            <pc:docMk/>
            <pc:sldMk cId="2188203318" sldId="287"/>
            <ac:picMk id="1026" creationId="{45A5BB91-16AD-22E9-574F-277074A47D24}"/>
          </ac:picMkLst>
        </pc:picChg>
        <pc:picChg chg="add del mod">
          <ac:chgData name="Alessandro Onori" userId="902ff87a-dec1-4e50-bcf4-5017f04e5058" providerId="ADAL" clId="{8438B738-C3EA-4398-947E-0930A86A102A}" dt="2024-01-25T15:32:15.385" v="7137" actId="478"/>
          <ac:picMkLst>
            <pc:docMk/>
            <pc:sldMk cId="2188203318" sldId="287"/>
            <ac:picMk id="1026" creationId="{E6D9511C-E8EF-25EF-DD0C-ADA561BC7C43}"/>
          </ac:picMkLst>
        </pc:picChg>
        <pc:picChg chg="add del mod">
          <ac:chgData name="Alessandro Onori" userId="902ff87a-dec1-4e50-bcf4-5017f04e5058" providerId="ADAL" clId="{8438B738-C3EA-4398-947E-0930A86A102A}" dt="2024-01-16T10:58:34.828" v="6290" actId="478"/>
          <ac:picMkLst>
            <pc:docMk/>
            <pc:sldMk cId="2188203318" sldId="287"/>
            <ac:picMk id="2050" creationId="{20F91072-0470-D8D4-026F-00CBF6437392}"/>
          </ac:picMkLst>
        </pc:picChg>
        <pc:picChg chg="add del mod">
          <ac:chgData name="Alessandro Onori" userId="902ff87a-dec1-4e50-bcf4-5017f04e5058" providerId="ADAL" clId="{8438B738-C3EA-4398-947E-0930A86A102A}" dt="2024-01-16T10:58:34.342" v="6289" actId="478"/>
          <ac:picMkLst>
            <pc:docMk/>
            <pc:sldMk cId="2188203318" sldId="287"/>
            <ac:picMk id="2052" creationId="{801F1DDB-E201-5C77-4949-E8A7AF533854}"/>
          </ac:picMkLst>
        </pc:picChg>
        <pc:picChg chg="add del mod">
          <ac:chgData name="Alessandro Onori" userId="902ff87a-dec1-4e50-bcf4-5017f04e5058" providerId="ADAL" clId="{8438B738-C3EA-4398-947E-0930A86A102A}" dt="2024-01-16T10:58:35.249" v="6291" actId="478"/>
          <ac:picMkLst>
            <pc:docMk/>
            <pc:sldMk cId="2188203318" sldId="287"/>
            <ac:picMk id="2054" creationId="{53063AFE-0C1A-3EBE-E929-4227876AE909}"/>
          </ac:picMkLst>
        </pc:picChg>
        <pc:picChg chg="add del mod">
          <ac:chgData name="Alessandro Onori" userId="902ff87a-dec1-4e50-bcf4-5017f04e5058" providerId="ADAL" clId="{8438B738-C3EA-4398-947E-0930A86A102A}" dt="2024-01-25T15:32:54.268" v="7152" actId="478"/>
          <ac:picMkLst>
            <pc:docMk/>
            <pc:sldMk cId="2188203318" sldId="287"/>
            <ac:picMk id="2056" creationId="{D543C69F-BF3C-6D14-A82C-3B0B07375983}"/>
          </ac:picMkLst>
        </pc:picChg>
        <pc:picChg chg="add del mod">
          <ac:chgData name="Alessandro Onori" userId="902ff87a-dec1-4e50-bcf4-5017f04e5058" providerId="ADAL" clId="{8438B738-C3EA-4398-947E-0930A86A102A}" dt="2024-01-16T11:15:37.642" v="6389" actId="478"/>
          <ac:picMkLst>
            <pc:docMk/>
            <pc:sldMk cId="2188203318" sldId="287"/>
            <ac:picMk id="2058" creationId="{DE0240BC-4FC8-4977-AAEF-6A994F682033}"/>
          </ac:picMkLst>
        </pc:picChg>
        <pc:picChg chg="add mod">
          <ac:chgData name="Alessandro Onori" userId="902ff87a-dec1-4e50-bcf4-5017f04e5058" providerId="ADAL" clId="{8438B738-C3EA-4398-947E-0930A86A102A}" dt="2024-01-18T12:47:02.348" v="7017" actId="1076"/>
          <ac:picMkLst>
            <pc:docMk/>
            <pc:sldMk cId="2188203318" sldId="287"/>
            <ac:picMk id="3074" creationId="{BFB62C3E-F2F7-21DD-DE3E-F9E45F3107E5}"/>
          </ac:picMkLst>
        </pc:picChg>
        <pc:cxnChg chg="mod">
          <ac:chgData name="Alessandro Onori" userId="902ff87a-dec1-4e50-bcf4-5017f04e5058" providerId="ADAL" clId="{8438B738-C3EA-4398-947E-0930A86A102A}" dt="2024-01-16T10:39:45.853" v="6023" actId="14100"/>
          <ac:cxnSpMkLst>
            <pc:docMk/>
            <pc:sldMk cId="2188203318" sldId="287"/>
            <ac:cxnSpMk id="25" creationId="{50A18A15-6EC5-61F2-5312-B93A257857BF}"/>
          </ac:cxnSpMkLst>
        </pc:cxnChg>
        <pc:cxnChg chg="add del mod">
          <ac:chgData name="Alessandro Onori" userId="902ff87a-dec1-4e50-bcf4-5017f04e5058" providerId="ADAL" clId="{8438B738-C3EA-4398-947E-0930A86A102A}" dt="2024-01-16T10:51:08.257" v="6196" actId="478"/>
          <ac:cxnSpMkLst>
            <pc:docMk/>
            <pc:sldMk cId="2188203318" sldId="287"/>
            <ac:cxnSpMk id="49" creationId="{24EF7CA4-BBC8-3C8A-2859-BF47377D2D2E}"/>
          </ac:cxnSpMkLst>
        </pc:cxnChg>
        <pc:cxnChg chg="add mod">
          <ac:chgData name="Alessandro Onori" userId="902ff87a-dec1-4e50-bcf4-5017f04e5058" providerId="ADAL" clId="{8438B738-C3EA-4398-947E-0930A86A102A}" dt="2024-02-03T15:46:28.382" v="9062" actId="1035"/>
          <ac:cxnSpMkLst>
            <pc:docMk/>
            <pc:sldMk cId="2188203318" sldId="287"/>
            <ac:cxnSpMk id="52" creationId="{6E467F5B-7BB4-4C5E-C6EA-A832A29F2113}"/>
          </ac:cxnSpMkLst>
        </pc:cxnChg>
      </pc:sldChg>
      <pc:sldChg chg="del">
        <pc:chgData name="Alessandro Onori" userId="902ff87a-dec1-4e50-bcf4-5017f04e5058" providerId="ADAL" clId="{8438B738-C3EA-4398-947E-0930A86A102A}" dt="2024-01-11T15:26:41.029" v="0" actId="2696"/>
        <pc:sldMkLst>
          <pc:docMk/>
          <pc:sldMk cId="2472353117" sldId="287"/>
        </pc:sldMkLst>
      </pc:sldChg>
      <pc:sldChg chg="addSp delSp modSp add del mod">
        <pc:chgData name="Alessandro Onori" userId="902ff87a-dec1-4e50-bcf4-5017f04e5058" providerId="ADAL" clId="{8438B738-C3EA-4398-947E-0930A86A102A}" dt="2024-01-15T15:43:29.253" v="5768" actId="2696"/>
        <pc:sldMkLst>
          <pc:docMk/>
          <pc:sldMk cId="4172225245" sldId="287"/>
        </pc:sldMkLst>
        <pc:graphicFrameChg chg="add mod modGraphic">
          <ac:chgData name="Alessandro Onori" userId="902ff87a-dec1-4e50-bcf4-5017f04e5058" providerId="ADAL" clId="{8438B738-C3EA-4398-947E-0930A86A102A}" dt="2024-01-15T15:42:44.981" v="5767" actId="14734"/>
          <ac:graphicFrameMkLst>
            <pc:docMk/>
            <pc:sldMk cId="4172225245" sldId="287"/>
            <ac:graphicFrameMk id="2" creationId="{CE588012-C4D2-F737-9540-A326EDD35964}"/>
          </ac:graphicFrameMkLst>
        </pc:graphicFrameChg>
        <pc:graphicFrameChg chg="del">
          <ac:chgData name="Alessandro Onori" userId="902ff87a-dec1-4e50-bcf4-5017f04e5058" providerId="ADAL" clId="{8438B738-C3EA-4398-947E-0930A86A102A}" dt="2024-01-15T15:27:21.367" v="5620" actId="478"/>
          <ac:graphicFrameMkLst>
            <pc:docMk/>
            <pc:sldMk cId="4172225245" sldId="287"/>
            <ac:graphicFrameMk id="5" creationId="{47E25BB8-3F57-F1C4-11F3-592AA5EE9577}"/>
          </ac:graphicFrameMkLst>
        </pc:graphicFrameChg>
        <pc:picChg chg="add del mod">
          <ac:chgData name="Alessandro Onori" userId="902ff87a-dec1-4e50-bcf4-5017f04e5058" providerId="ADAL" clId="{8438B738-C3EA-4398-947E-0930A86A102A}" dt="2024-01-15T15:32:08.951" v="5659" actId="478"/>
          <ac:picMkLst>
            <pc:docMk/>
            <pc:sldMk cId="4172225245" sldId="287"/>
            <ac:picMk id="8" creationId="{C2BE03D6-DD1E-3035-CF20-40803781A2FB}"/>
          </ac:picMkLst>
        </pc:picChg>
        <pc:picChg chg="add del">
          <ac:chgData name="Alessandro Onori" userId="902ff87a-dec1-4e50-bcf4-5017f04e5058" providerId="ADAL" clId="{8438B738-C3EA-4398-947E-0930A86A102A}" dt="2024-01-15T15:36:40.438" v="5687" actId="22"/>
          <ac:picMkLst>
            <pc:docMk/>
            <pc:sldMk cId="4172225245" sldId="287"/>
            <ac:picMk id="11" creationId="{DF08FA1B-47B5-4049-0CCA-EF8E0EA878C6}"/>
          </ac:picMkLst>
        </pc:picChg>
      </pc:sldChg>
      <pc:sldChg chg="addSp delSp modSp add mod ord modNotesTx">
        <pc:chgData name="Alessandro Onori" userId="902ff87a-dec1-4e50-bcf4-5017f04e5058" providerId="ADAL" clId="{8438B738-C3EA-4398-947E-0930A86A102A}" dt="2024-02-05T13:20:14.567" v="10212" actId="113"/>
        <pc:sldMkLst>
          <pc:docMk/>
          <pc:sldMk cId="2623555103" sldId="288"/>
        </pc:sldMkLst>
        <pc:spChg chg="mod">
          <ac:chgData name="Alessandro Onori" userId="902ff87a-dec1-4e50-bcf4-5017f04e5058" providerId="ADAL" clId="{8438B738-C3EA-4398-947E-0930A86A102A}" dt="2024-01-18T10:40:35.318" v="6997" actId="14100"/>
          <ac:spMkLst>
            <pc:docMk/>
            <pc:sldMk cId="2623555103" sldId="288"/>
            <ac:spMk id="2" creationId="{729BBDF0-0043-5786-73B3-F03C9FC06F67}"/>
          </ac:spMkLst>
        </pc:spChg>
        <pc:spChg chg="mod">
          <ac:chgData name="Alessandro Onori" userId="902ff87a-dec1-4e50-bcf4-5017f04e5058" providerId="ADAL" clId="{8438B738-C3EA-4398-947E-0930A86A102A}" dt="2024-02-05T13:20:14.567" v="10212" actId="113"/>
          <ac:spMkLst>
            <pc:docMk/>
            <pc:sldMk cId="2623555103" sldId="288"/>
            <ac:spMk id="4" creationId="{5432D0AB-3CA5-DEEA-6C05-9DADB71D556F}"/>
          </ac:spMkLst>
        </pc:spChg>
        <pc:spChg chg="add del mod">
          <ac:chgData name="Alessandro Onori" userId="902ff87a-dec1-4e50-bcf4-5017f04e5058" providerId="ADAL" clId="{8438B738-C3EA-4398-947E-0930A86A102A}" dt="2024-01-18T09:26:50.447" v="6566" actId="478"/>
          <ac:spMkLst>
            <pc:docMk/>
            <pc:sldMk cId="2623555103" sldId="288"/>
            <ac:spMk id="5" creationId="{166393A0-E13B-90BC-5DE2-F4CB22ADA4A9}"/>
          </ac:spMkLst>
        </pc:spChg>
        <pc:spChg chg="mod">
          <ac:chgData name="Alessandro Onori" userId="902ff87a-dec1-4e50-bcf4-5017f04e5058" providerId="ADAL" clId="{8438B738-C3EA-4398-947E-0930A86A102A}" dt="2024-02-04T16:13:19.740" v="9897" actId="20577"/>
          <ac:spMkLst>
            <pc:docMk/>
            <pc:sldMk cId="2623555103" sldId="288"/>
            <ac:spMk id="6" creationId="{4BDB5223-6EB5-1046-88BB-84ED760A29CE}"/>
          </ac:spMkLst>
        </pc:spChg>
        <pc:spChg chg="add del mod">
          <ac:chgData name="Alessandro Onori" userId="902ff87a-dec1-4e50-bcf4-5017f04e5058" providerId="ADAL" clId="{8438B738-C3EA-4398-947E-0930A86A102A}" dt="2024-02-05T13:16:42.824" v="10114" actId="478"/>
          <ac:spMkLst>
            <pc:docMk/>
            <pc:sldMk cId="2623555103" sldId="288"/>
            <ac:spMk id="7" creationId="{AF3268EA-6371-BB67-016A-1EA3767D26C9}"/>
          </ac:spMkLst>
        </pc:spChg>
        <pc:spChg chg="add mod">
          <ac:chgData name="Alessandro Onori" userId="902ff87a-dec1-4e50-bcf4-5017f04e5058" providerId="ADAL" clId="{8438B738-C3EA-4398-947E-0930A86A102A}" dt="2024-02-05T13:16:47.725" v="10124" actId="1036"/>
          <ac:spMkLst>
            <pc:docMk/>
            <pc:sldMk cId="2623555103" sldId="288"/>
            <ac:spMk id="20" creationId="{6025F0E8-524D-6C17-7BA8-D1E72EDD498B}"/>
          </ac:spMkLst>
        </pc:spChg>
        <pc:grpChg chg="add mod">
          <ac:chgData name="Alessandro Onori" userId="902ff87a-dec1-4e50-bcf4-5017f04e5058" providerId="ADAL" clId="{8438B738-C3EA-4398-947E-0930A86A102A}" dt="2024-02-05T13:16:47.725" v="10124" actId="1036"/>
          <ac:grpSpMkLst>
            <pc:docMk/>
            <pc:sldMk cId="2623555103" sldId="288"/>
            <ac:grpSpMk id="5" creationId="{59144AA3-AD7C-38D1-7A45-5304752FEDBE}"/>
          </ac:grpSpMkLst>
        </pc:grpChg>
        <pc:grpChg chg="del">
          <ac:chgData name="Alessandro Onori" userId="902ff87a-dec1-4e50-bcf4-5017f04e5058" providerId="ADAL" clId="{8438B738-C3EA-4398-947E-0930A86A102A}" dt="2024-01-18T09:26:51.890" v="6567" actId="478"/>
          <ac:grpSpMkLst>
            <pc:docMk/>
            <pc:sldMk cId="2623555103" sldId="288"/>
            <ac:grpSpMk id="7" creationId="{6A669BE7-EE13-3EC9-73E0-1BDF39B6193E}"/>
          </ac:grpSpMkLst>
        </pc:grpChg>
        <pc:picChg chg="add del mod">
          <ac:chgData name="Alessandro Onori" userId="902ff87a-dec1-4e50-bcf4-5017f04e5058" providerId="ADAL" clId="{8438B738-C3EA-4398-947E-0930A86A102A}" dt="2024-01-18T09:25:43.429" v="6555" actId="478"/>
          <ac:picMkLst>
            <pc:docMk/>
            <pc:sldMk cId="2623555103" sldId="288"/>
            <ac:picMk id="13" creationId="{D12C90EB-8A71-8C93-A4B8-339D27292E36}"/>
          </ac:picMkLst>
        </pc:picChg>
        <pc:picChg chg="add mod modCrop">
          <ac:chgData name="Alessandro Onori" userId="902ff87a-dec1-4e50-bcf4-5017f04e5058" providerId="ADAL" clId="{8438B738-C3EA-4398-947E-0930A86A102A}" dt="2024-01-30T08:36:19.524" v="8400" actId="164"/>
          <ac:picMkLst>
            <pc:docMk/>
            <pc:sldMk cId="2623555103" sldId="288"/>
            <ac:picMk id="15" creationId="{49A1F463-B6E4-3119-14ED-ABFC2DCEB810}"/>
          </ac:picMkLst>
        </pc:picChg>
        <pc:picChg chg="add mod">
          <ac:chgData name="Alessandro Onori" userId="902ff87a-dec1-4e50-bcf4-5017f04e5058" providerId="ADAL" clId="{8438B738-C3EA-4398-947E-0930A86A102A}" dt="2024-01-30T08:36:19.524" v="8400" actId="164"/>
          <ac:picMkLst>
            <pc:docMk/>
            <pc:sldMk cId="2623555103" sldId="288"/>
            <ac:picMk id="23" creationId="{F4396C16-1BF2-D5BA-2DF9-8301F412015F}"/>
          </ac:picMkLst>
        </pc:picChg>
        <pc:picChg chg="del mod">
          <ac:chgData name="Alessandro Onori" userId="902ff87a-dec1-4e50-bcf4-5017f04e5058" providerId="ADAL" clId="{8438B738-C3EA-4398-947E-0930A86A102A}" dt="2024-01-18T09:26:26.437" v="6560" actId="21"/>
          <ac:picMkLst>
            <pc:docMk/>
            <pc:sldMk cId="2623555103" sldId="288"/>
            <ac:picMk id="1026" creationId="{E6D9511C-E8EF-25EF-DD0C-ADA561BC7C43}"/>
          </ac:picMkLst>
        </pc:picChg>
        <pc:cxnChg chg="add del mod">
          <ac:chgData name="Alessandro Onori" userId="902ff87a-dec1-4e50-bcf4-5017f04e5058" providerId="ADAL" clId="{8438B738-C3EA-4398-947E-0930A86A102A}" dt="2024-01-18T10:19:39.130" v="6790" actId="478"/>
          <ac:cxnSpMkLst>
            <pc:docMk/>
            <pc:sldMk cId="2623555103" sldId="288"/>
            <ac:cxnSpMk id="16" creationId="{BB332D88-3DF9-D332-80A1-667E7DD2BF58}"/>
          </ac:cxnSpMkLst>
        </pc:cxnChg>
        <pc:cxnChg chg="add mod">
          <ac:chgData name="Alessandro Onori" userId="902ff87a-dec1-4e50-bcf4-5017f04e5058" providerId="ADAL" clId="{8438B738-C3EA-4398-947E-0930A86A102A}" dt="2024-02-05T13:16:47.725" v="10124" actId="1036"/>
          <ac:cxnSpMkLst>
            <pc:docMk/>
            <pc:sldMk cId="2623555103" sldId="288"/>
            <ac:cxnSpMk id="21" creationId="{8278E01A-FA06-B474-A01C-EDC4DFF9ECAB}"/>
          </ac:cxnSpMkLst>
        </pc:cxnChg>
      </pc:sldChg>
      <pc:sldChg chg="del">
        <pc:chgData name="Alessandro Onori" userId="902ff87a-dec1-4e50-bcf4-5017f04e5058" providerId="ADAL" clId="{8438B738-C3EA-4398-947E-0930A86A102A}" dt="2024-01-11T15:26:41.029" v="0" actId="2696"/>
        <pc:sldMkLst>
          <pc:docMk/>
          <pc:sldMk cId="1043891159" sldId="289"/>
        </pc:sldMkLst>
      </pc:sldChg>
      <pc:sldChg chg="addSp delSp modSp add mod modNotesTx">
        <pc:chgData name="Alessandro Onori" userId="902ff87a-dec1-4e50-bcf4-5017f04e5058" providerId="ADAL" clId="{8438B738-C3EA-4398-947E-0930A86A102A}" dt="2024-02-05T13:19:51.997" v="10211" actId="478"/>
        <pc:sldMkLst>
          <pc:docMk/>
          <pc:sldMk cId="3398148553" sldId="289"/>
        </pc:sldMkLst>
        <pc:spChg chg="add mod">
          <ac:chgData name="Alessandro Onori" userId="902ff87a-dec1-4e50-bcf4-5017f04e5058" providerId="ADAL" clId="{8438B738-C3EA-4398-947E-0930A86A102A}" dt="2024-02-05T13:19:01.163" v="10177" actId="20577"/>
          <ac:spMkLst>
            <pc:docMk/>
            <pc:sldMk cId="3398148553" sldId="289"/>
            <ac:spMk id="4" creationId="{5E20FC88-519F-DF9F-023B-ED5AF46C3FC8}"/>
          </ac:spMkLst>
        </pc:spChg>
        <pc:spChg chg="add del mod">
          <ac:chgData name="Alessandro Onori" userId="902ff87a-dec1-4e50-bcf4-5017f04e5058" providerId="ADAL" clId="{8438B738-C3EA-4398-947E-0930A86A102A}" dt="2024-02-05T13:19:51.997" v="10211" actId="478"/>
          <ac:spMkLst>
            <pc:docMk/>
            <pc:sldMk cId="3398148553" sldId="289"/>
            <ac:spMk id="5" creationId="{21FEFDA2-1834-01B3-86FB-F4FF9BACF21A}"/>
          </ac:spMkLst>
        </pc:spChg>
        <pc:spChg chg="mod">
          <ac:chgData name="Alessandro Onori" userId="902ff87a-dec1-4e50-bcf4-5017f04e5058" providerId="ADAL" clId="{8438B738-C3EA-4398-947E-0930A86A102A}" dt="2024-02-04T16:13:33.541" v="9908" actId="20577"/>
          <ac:spMkLst>
            <pc:docMk/>
            <pc:sldMk cId="3398148553" sldId="289"/>
            <ac:spMk id="6" creationId="{4BDB5223-6EB5-1046-88BB-84ED760A29CE}"/>
          </ac:spMkLst>
        </pc:spChg>
        <pc:spChg chg="mod">
          <ac:chgData name="Alessandro Onori" userId="902ff87a-dec1-4e50-bcf4-5017f04e5058" providerId="ADAL" clId="{8438B738-C3EA-4398-947E-0930A86A102A}" dt="2024-01-18T10:17:59.336" v="6764" actId="1076"/>
          <ac:spMkLst>
            <pc:docMk/>
            <pc:sldMk cId="3398148553" sldId="289"/>
            <ac:spMk id="8" creationId="{E02ABFBB-7861-A363-72BC-C4EBC0C6AC81}"/>
          </ac:spMkLst>
        </pc:spChg>
        <pc:spChg chg="del">
          <ac:chgData name="Alessandro Onori" userId="902ff87a-dec1-4e50-bcf4-5017f04e5058" providerId="ADAL" clId="{8438B738-C3EA-4398-947E-0930A86A102A}" dt="2024-01-18T10:05:44.401" v="6637" actId="478"/>
          <ac:spMkLst>
            <pc:docMk/>
            <pc:sldMk cId="3398148553" sldId="289"/>
            <ac:spMk id="9" creationId="{CC38F953-0C8C-DCC5-5ADB-44E9F8067E21}"/>
          </ac:spMkLst>
        </pc:spChg>
        <pc:spChg chg="mod">
          <ac:chgData name="Alessandro Onori" userId="902ff87a-dec1-4e50-bcf4-5017f04e5058" providerId="ADAL" clId="{8438B738-C3EA-4398-947E-0930A86A102A}" dt="2024-01-18T10:29:06.110" v="6965" actId="20577"/>
          <ac:spMkLst>
            <pc:docMk/>
            <pc:sldMk cId="3398148553" sldId="289"/>
            <ac:spMk id="10" creationId="{3173DB21-9CF1-2E34-0CB2-A228C29EFDEB}"/>
          </ac:spMkLst>
        </pc:spChg>
        <pc:spChg chg="del">
          <ac:chgData name="Alessandro Onori" userId="902ff87a-dec1-4e50-bcf4-5017f04e5058" providerId="ADAL" clId="{8438B738-C3EA-4398-947E-0930A86A102A}" dt="2024-01-18T10:05:44.401" v="6637" actId="478"/>
          <ac:spMkLst>
            <pc:docMk/>
            <pc:sldMk cId="3398148553" sldId="289"/>
            <ac:spMk id="11" creationId="{6F4B9515-1F55-BA56-A92D-26B1A67CFE31}"/>
          </ac:spMkLst>
        </pc:spChg>
        <pc:spChg chg="del">
          <ac:chgData name="Alessandro Onori" userId="902ff87a-dec1-4e50-bcf4-5017f04e5058" providerId="ADAL" clId="{8438B738-C3EA-4398-947E-0930A86A102A}" dt="2024-01-18T10:05:47.176" v="6638" actId="478"/>
          <ac:spMkLst>
            <pc:docMk/>
            <pc:sldMk cId="3398148553" sldId="289"/>
            <ac:spMk id="13" creationId="{D9B8FB80-A45C-1607-0C8A-1EA6CC1A0D6B}"/>
          </ac:spMkLst>
        </pc:spChg>
        <pc:spChg chg="del">
          <ac:chgData name="Alessandro Onori" userId="902ff87a-dec1-4e50-bcf4-5017f04e5058" providerId="ADAL" clId="{8438B738-C3EA-4398-947E-0930A86A102A}" dt="2024-01-18T10:05:48.841" v="6639" actId="478"/>
          <ac:spMkLst>
            <pc:docMk/>
            <pc:sldMk cId="3398148553" sldId="289"/>
            <ac:spMk id="15" creationId="{7921B9A0-6643-BDD8-7B91-C6D7F8A08062}"/>
          </ac:spMkLst>
        </pc:spChg>
        <pc:spChg chg="del mod topLvl">
          <ac:chgData name="Alessandro Onori" userId="902ff87a-dec1-4e50-bcf4-5017f04e5058" providerId="ADAL" clId="{8438B738-C3EA-4398-947E-0930A86A102A}" dt="2024-01-18T10:12:33.415" v="6726" actId="478"/>
          <ac:spMkLst>
            <pc:docMk/>
            <pc:sldMk cId="3398148553" sldId="289"/>
            <ac:spMk id="20" creationId="{E9851F55-04B4-86F5-126E-D33BE9436DF0}"/>
          </ac:spMkLst>
        </pc:spChg>
        <pc:spChg chg="del mod topLvl">
          <ac:chgData name="Alessandro Onori" userId="902ff87a-dec1-4e50-bcf4-5017f04e5058" providerId="ADAL" clId="{8438B738-C3EA-4398-947E-0930A86A102A}" dt="2024-01-18T10:12:12.430" v="6719" actId="478"/>
          <ac:spMkLst>
            <pc:docMk/>
            <pc:sldMk cId="3398148553" sldId="289"/>
            <ac:spMk id="21" creationId="{60D1194F-FABA-F48D-400A-9C4B787FA376}"/>
          </ac:spMkLst>
        </pc:spChg>
        <pc:spChg chg="del mod topLvl">
          <ac:chgData name="Alessandro Onori" userId="902ff87a-dec1-4e50-bcf4-5017f04e5058" providerId="ADAL" clId="{8438B738-C3EA-4398-947E-0930A86A102A}" dt="2024-01-18T10:12:08.584" v="6718" actId="478"/>
          <ac:spMkLst>
            <pc:docMk/>
            <pc:sldMk cId="3398148553" sldId="289"/>
            <ac:spMk id="22" creationId="{CB7603B2-1283-07F2-4984-A78E48358386}"/>
          </ac:spMkLst>
        </pc:spChg>
        <pc:spChg chg="add del mod">
          <ac:chgData name="Alessandro Onori" userId="902ff87a-dec1-4e50-bcf4-5017f04e5058" providerId="ADAL" clId="{8438B738-C3EA-4398-947E-0930A86A102A}" dt="2024-01-18T10:19:11.351" v="6784"/>
          <ac:spMkLst>
            <pc:docMk/>
            <pc:sldMk cId="3398148553" sldId="289"/>
            <ac:spMk id="23" creationId="{860CBBB4-10BA-0614-B33B-993CD2841E8C}"/>
          </ac:spMkLst>
        </pc:spChg>
        <pc:spChg chg="add mod">
          <ac:chgData name="Alessandro Onori" userId="902ff87a-dec1-4e50-bcf4-5017f04e5058" providerId="ADAL" clId="{8438B738-C3EA-4398-947E-0930A86A102A}" dt="2024-01-18T10:06:22.413" v="6653" actId="14100"/>
          <ac:spMkLst>
            <pc:docMk/>
            <pc:sldMk cId="3398148553" sldId="289"/>
            <ac:spMk id="24" creationId="{42B94320-1A5C-A573-F263-B23418499293}"/>
          </ac:spMkLst>
        </pc:spChg>
        <pc:spChg chg="mod">
          <ac:chgData name="Alessandro Onori" userId="902ff87a-dec1-4e50-bcf4-5017f04e5058" providerId="ADAL" clId="{8438B738-C3EA-4398-947E-0930A86A102A}" dt="2024-01-18T10:05:50.105" v="6640"/>
          <ac:spMkLst>
            <pc:docMk/>
            <pc:sldMk cId="3398148553" sldId="289"/>
            <ac:spMk id="27" creationId="{49798C6A-FD0B-FAD2-4D03-EB3DA8C3895D}"/>
          </ac:spMkLst>
        </pc:spChg>
        <pc:spChg chg="add del mod">
          <ac:chgData name="Alessandro Onori" userId="902ff87a-dec1-4e50-bcf4-5017f04e5058" providerId="ADAL" clId="{8438B738-C3EA-4398-947E-0930A86A102A}" dt="2024-01-18T10:05:59.274" v="6643" actId="478"/>
          <ac:spMkLst>
            <pc:docMk/>
            <pc:sldMk cId="3398148553" sldId="289"/>
            <ac:spMk id="28" creationId="{1195F7C7-9A0B-DE15-6CAA-528483AEB8CE}"/>
          </ac:spMkLst>
        </pc:spChg>
        <pc:spChg chg="add del mod">
          <ac:chgData name="Alessandro Onori" userId="902ff87a-dec1-4e50-bcf4-5017f04e5058" providerId="ADAL" clId="{8438B738-C3EA-4398-947E-0930A86A102A}" dt="2024-01-18T10:06:03.156" v="6648" actId="478"/>
          <ac:spMkLst>
            <pc:docMk/>
            <pc:sldMk cId="3398148553" sldId="289"/>
            <ac:spMk id="29" creationId="{6973182F-BD27-F6AE-0C6F-E3E83B5A94BC}"/>
          </ac:spMkLst>
        </pc:spChg>
        <pc:spChg chg="add del mod">
          <ac:chgData name="Alessandro Onori" userId="902ff87a-dec1-4e50-bcf4-5017f04e5058" providerId="ADAL" clId="{8438B738-C3EA-4398-947E-0930A86A102A}" dt="2024-01-18T10:06:05.488" v="6650" actId="478"/>
          <ac:spMkLst>
            <pc:docMk/>
            <pc:sldMk cId="3398148553" sldId="289"/>
            <ac:spMk id="31" creationId="{B10B887E-E4C1-AF88-1877-A345FF521D1A}"/>
          </ac:spMkLst>
        </pc:spChg>
        <pc:spChg chg="add del mod">
          <ac:chgData name="Alessandro Onori" userId="902ff87a-dec1-4e50-bcf4-5017f04e5058" providerId="ADAL" clId="{8438B738-C3EA-4398-947E-0930A86A102A}" dt="2024-01-18T10:06:01.265" v="6646" actId="478"/>
          <ac:spMkLst>
            <pc:docMk/>
            <pc:sldMk cId="3398148553" sldId="289"/>
            <ac:spMk id="33" creationId="{629A15B9-435B-0335-5E85-A4D2E4F55CE6}"/>
          </ac:spMkLst>
        </pc:spChg>
        <pc:spChg chg="add mod">
          <ac:chgData name="Alessandro Onori" userId="902ff87a-dec1-4e50-bcf4-5017f04e5058" providerId="ADAL" clId="{8438B738-C3EA-4398-947E-0930A86A102A}" dt="2024-01-18T10:19:17.523" v="6785" actId="1076"/>
          <ac:spMkLst>
            <pc:docMk/>
            <pc:sldMk cId="3398148553" sldId="289"/>
            <ac:spMk id="34" creationId="{79C952ED-71A6-57F8-328D-0E03C56EC7A3}"/>
          </ac:spMkLst>
        </pc:spChg>
        <pc:spChg chg="add mod">
          <ac:chgData name="Alessandro Onori" userId="902ff87a-dec1-4e50-bcf4-5017f04e5058" providerId="ADAL" clId="{8438B738-C3EA-4398-947E-0930A86A102A}" dt="2024-01-18T10:19:17.523" v="6785" actId="1076"/>
          <ac:spMkLst>
            <pc:docMk/>
            <pc:sldMk cId="3398148553" sldId="289"/>
            <ac:spMk id="35" creationId="{87582114-4F29-E4CA-7D0B-7805E6CE9B34}"/>
          </ac:spMkLst>
        </pc:spChg>
        <pc:spChg chg="add mod">
          <ac:chgData name="Alessandro Onori" userId="902ff87a-dec1-4e50-bcf4-5017f04e5058" providerId="ADAL" clId="{8438B738-C3EA-4398-947E-0930A86A102A}" dt="2024-01-18T10:19:17.523" v="6785" actId="1076"/>
          <ac:spMkLst>
            <pc:docMk/>
            <pc:sldMk cId="3398148553" sldId="289"/>
            <ac:spMk id="36" creationId="{DCDCCD33-E49D-278C-3442-31551BAE833E}"/>
          </ac:spMkLst>
        </pc:spChg>
        <pc:spChg chg="add mod">
          <ac:chgData name="Alessandro Onori" userId="902ff87a-dec1-4e50-bcf4-5017f04e5058" providerId="ADAL" clId="{8438B738-C3EA-4398-947E-0930A86A102A}" dt="2024-01-30T08:55:06.093" v="8660" actId="164"/>
          <ac:spMkLst>
            <pc:docMk/>
            <pc:sldMk cId="3398148553" sldId="289"/>
            <ac:spMk id="42" creationId="{EF888975-EA8F-4599-C04C-34E543F2C169}"/>
          </ac:spMkLst>
        </pc:spChg>
        <pc:spChg chg="add mod">
          <ac:chgData name="Alessandro Onori" userId="902ff87a-dec1-4e50-bcf4-5017f04e5058" providerId="ADAL" clId="{8438B738-C3EA-4398-947E-0930A86A102A}" dt="2024-01-30T08:55:06.093" v="8660" actId="164"/>
          <ac:spMkLst>
            <pc:docMk/>
            <pc:sldMk cId="3398148553" sldId="289"/>
            <ac:spMk id="43" creationId="{144B3523-D9BE-F7DD-9F1D-930C4D50E4FF}"/>
          </ac:spMkLst>
        </pc:spChg>
        <pc:grpChg chg="add mod">
          <ac:chgData name="Alessandro Onori" userId="902ff87a-dec1-4e50-bcf4-5017f04e5058" providerId="ADAL" clId="{8438B738-C3EA-4398-947E-0930A86A102A}" dt="2024-01-30T08:55:15.161" v="8666" actId="1036"/>
          <ac:grpSpMkLst>
            <pc:docMk/>
            <pc:sldMk cId="3398148553" sldId="289"/>
            <ac:grpSpMk id="2" creationId="{53C72C11-AEA6-15CA-A288-97DBAD718AFF}"/>
          </ac:grpSpMkLst>
        </pc:grpChg>
        <pc:grpChg chg="add del mod">
          <ac:chgData name="Alessandro Onori" userId="902ff87a-dec1-4e50-bcf4-5017f04e5058" providerId="ADAL" clId="{8438B738-C3EA-4398-947E-0930A86A102A}" dt="2024-01-18T10:06:34.575" v="6654" actId="165"/>
          <ac:grpSpMkLst>
            <pc:docMk/>
            <pc:sldMk cId="3398148553" sldId="289"/>
            <ac:grpSpMk id="14" creationId="{D5B27892-5CA1-EDA6-D98C-F3ACE02F1567}"/>
          </ac:grpSpMkLst>
        </pc:grpChg>
        <pc:grpChg chg="del mod topLvl">
          <ac:chgData name="Alessandro Onori" userId="902ff87a-dec1-4e50-bcf4-5017f04e5058" providerId="ADAL" clId="{8438B738-C3EA-4398-947E-0930A86A102A}" dt="2024-01-18T10:06:40.863" v="6656" actId="165"/>
          <ac:grpSpMkLst>
            <pc:docMk/>
            <pc:sldMk cId="3398148553" sldId="289"/>
            <ac:grpSpMk id="17" creationId="{DC8B7794-84C6-0981-C7CB-74962C52B21F}"/>
          </ac:grpSpMkLst>
        </pc:grpChg>
        <pc:grpChg chg="add del mod">
          <ac:chgData name="Alessandro Onori" userId="902ff87a-dec1-4e50-bcf4-5017f04e5058" providerId="ADAL" clId="{8438B738-C3EA-4398-947E-0930A86A102A}" dt="2024-01-18T10:06:18.115" v="6652" actId="478"/>
          <ac:grpSpMkLst>
            <pc:docMk/>
            <pc:sldMk cId="3398148553" sldId="289"/>
            <ac:grpSpMk id="25" creationId="{A4F5AD0C-EB5E-420F-4D4D-0DEC70D437A8}"/>
          </ac:grpSpMkLst>
        </pc:grpChg>
        <pc:grpChg chg="add mod">
          <ac:chgData name="Alessandro Onori" userId="902ff87a-dec1-4e50-bcf4-5017f04e5058" providerId="ADAL" clId="{8438B738-C3EA-4398-947E-0930A86A102A}" dt="2024-01-18T10:19:17.523" v="6785" actId="1076"/>
          <ac:grpSpMkLst>
            <pc:docMk/>
            <pc:sldMk cId="3398148553" sldId="289"/>
            <ac:grpSpMk id="37" creationId="{9A0E04A8-9FA2-2F36-D06C-A50F8A1DDE65}"/>
          </ac:grpSpMkLst>
        </pc:grpChg>
        <pc:grpChg chg="add mod">
          <ac:chgData name="Alessandro Onori" userId="902ff87a-dec1-4e50-bcf4-5017f04e5058" providerId="ADAL" clId="{8438B738-C3EA-4398-947E-0930A86A102A}" dt="2024-01-18T10:19:17.523" v="6785" actId="1076"/>
          <ac:grpSpMkLst>
            <pc:docMk/>
            <pc:sldMk cId="3398148553" sldId="289"/>
            <ac:grpSpMk id="38" creationId="{A088D19C-6628-9CF2-1694-FC8F3407AA11}"/>
          </ac:grpSpMkLst>
        </pc:grpChg>
        <pc:picChg chg="add del mod">
          <ac:chgData name="Alessandro Onori" userId="902ff87a-dec1-4e50-bcf4-5017f04e5058" providerId="ADAL" clId="{8438B738-C3EA-4398-947E-0930A86A102A}" dt="2024-01-18T10:05:57.640" v="6642" actId="478"/>
          <ac:picMkLst>
            <pc:docMk/>
            <pc:sldMk cId="3398148553" sldId="289"/>
            <ac:picMk id="2" creationId="{F36D1CC7-8669-D432-52F5-2CE65967C96B}"/>
          </ac:picMkLst>
        </pc:picChg>
        <pc:picChg chg="add del mod">
          <ac:chgData name="Alessandro Onori" userId="902ff87a-dec1-4e50-bcf4-5017f04e5058" providerId="ADAL" clId="{8438B738-C3EA-4398-947E-0930A86A102A}" dt="2024-01-18T10:05:59.859" v="6644" actId="478"/>
          <ac:picMkLst>
            <pc:docMk/>
            <pc:sldMk cId="3398148553" sldId="289"/>
            <ac:picMk id="4" creationId="{D6EA217C-41C5-C06F-0CE5-E845EB0C2A99}"/>
          </ac:picMkLst>
        </pc:picChg>
        <pc:picChg chg="add del mod">
          <ac:chgData name="Alessandro Onori" userId="902ff87a-dec1-4e50-bcf4-5017f04e5058" providerId="ADAL" clId="{8438B738-C3EA-4398-947E-0930A86A102A}" dt="2024-01-18T10:06:00.500" v="6645" actId="478"/>
          <ac:picMkLst>
            <pc:docMk/>
            <pc:sldMk cId="3398148553" sldId="289"/>
            <ac:picMk id="5" creationId="{422D91D8-A2CB-E8E8-2505-AF64D4353943}"/>
          </ac:picMkLst>
        </pc:picChg>
        <pc:picChg chg="del">
          <ac:chgData name="Alessandro Onori" userId="902ff87a-dec1-4e50-bcf4-5017f04e5058" providerId="ADAL" clId="{8438B738-C3EA-4398-947E-0930A86A102A}" dt="2024-01-18T10:05:44.401" v="6637" actId="478"/>
          <ac:picMkLst>
            <pc:docMk/>
            <pc:sldMk cId="3398148553" sldId="289"/>
            <ac:picMk id="7" creationId="{4D0CBE85-6538-0980-DBFD-39F03FB68243}"/>
          </ac:picMkLst>
        </pc:picChg>
        <pc:picChg chg="del mod topLvl">
          <ac:chgData name="Alessandro Onori" userId="902ff87a-dec1-4e50-bcf4-5017f04e5058" providerId="ADAL" clId="{8438B738-C3EA-4398-947E-0930A86A102A}" dt="2024-01-18T10:17:07.625" v="6756" actId="478"/>
          <ac:picMkLst>
            <pc:docMk/>
            <pc:sldMk cId="3398148553" sldId="289"/>
            <ac:picMk id="16" creationId="{76058E5A-27E4-54DC-0C7A-691BF77E0361}"/>
          </ac:picMkLst>
        </pc:picChg>
        <pc:picChg chg="mod topLvl">
          <ac:chgData name="Alessandro Onori" userId="902ff87a-dec1-4e50-bcf4-5017f04e5058" providerId="ADAL" clId="{8438B738-C3EA-4398-947E-0930A86A102A}" dt="2024-01-30T08:56:26.837" v="8677" actId="12788"/>
          <ac:picMkLst>
            <pc:docMk/>
            <pc:sldMk cId="3398148553" sldId="289"/>
            <ac:picMk id="18" creationId="{37951EBE-C9A3-A877-AE07-D3ED16ECAB6E}"/>
          </ac:picMkLst>
        </pc:picChg>
        <pc:picChg chg="del mod topLvl">
          <ac:chgData name="Alessandro Onori" userId="902ff87a-dec1-4e50-bcf4-5017f04e5058" providerId="ADAL" clId="{8438B738-C3EA-4398-947E-0930A86A102A}" dt="2024-01-18T10:17:18.621" v="6758" actId="478"/>
          <ac:picMkLst>
            <pc:docMk/>
            <pc:sldMk cId="3398148553" sldId="289"/>
            <ac:picMk id="19" creationId="{B94FDB98-5C52-103D-4367-E2EF01F0410C}"/>
          </ac:picMkLst>
        </pc:picChg>
        <pc:picChg chg="add del mod">
          <ac:chgData name="Alessandro Onori" userId="902ff87a-dec1-4e50-bcf4-5017f04e5058" providerId="ADAL" clId="{8438B738-C3EA-4398-947E-0930A86A102A}" dt="2024-01-18T10:26:51.471" v="6873" actId="478"/>
          <ac:picMkLst>
            <pc:docMk/>
            <pc:sldMk cId="3398148553" sldId="289"/>
            <ac:picMk id="40" creationId="{52CE7453-F265-C52B-34E4-2BCCE8CD1B38}"/>
          </ac:picMkLst>
        </pc:picChg>
        <pc:picChg chg="add mod ord">
          <ac:chgData name="Alessandro Onori" userId="902ff87a-dec1-4e50-bcf4-5017f04e5058" providerId="ADAL" clId="{8438B738-C3EA-4398-947E-0930A86A102A}" dt="2024-01-30T08:55:06.093" v="8660" actId="164"/>
          <ac:picMkLst>
            <pc:docMk/>
            <pc:sldMk cId="3398148553" sldId="289"/>
            <ac:picMk id="45" creationId="{53FB6777-217D-CC4C-C58D-2210164E15AF}"/>
          </ac:picMkLst>
        </pc:picChg>
        <pc:picChg chg="add mod">
          <ac:chgData name="Alessandro Onori" userId="902ff87a-dec1-4e50-bcf4-5017f04e5058" providerId="ADAL" clId="{8438B738-C3EA-4398-947E-0930A86A102A}" dt="2024-01-18T10:19:17.523" v="6785" actId="1076"/>
          <ac:picMkLst>
            <pc:docMk/>
            <pc:sldMk cId="3398148553" sldId="289"/>
            <ac:picMk id="2050" creationId="{182164B2-1E44-416D-7B4C-6119994105C3}"/>
          </ac:picMkLst>
        </pc:picChg>
        <pc:picChg chg="add mod">
          <ac:chgData name="Alessandro Onori" userId="902ff87a-dec1-4e50-bcf4-5017f04e5058" providerId="ADAL" clId="{8438B738-C3EA-4398-947E-0930A86A102A}" dt="2024-01-18T10:19:17.523" v="6785" actId="1076"/>
          <ac:picMkLst>
            <pc:docMk/>
            <pc:sldMk cId="3398148553" sldId="289"/>
            <ac:picMk id="2052" creationId="{4CA65706-E89A-DFF4-A72A-51753997B3C3}"/>
          </ac:picMkLst>
        </pc:picChg>
        <pc:cxnChg chg="mod">
          <ac:chgData name="Alessandro Onori" userId="902ff87a-dec1-4e50-bcf4-5017f04e5058" providerId="ADAL" clId="{8438B738-C3EA-4398-947E-0930A86A102A}" dt="2024-01-18T10:05:50.105" v="6640"/>
          <ac:cxnSpMkLst>
            <pc:docMk/>
            <pc:sldMk cId="3398148553" sldId="289"/>
            <ac:cxnSpMk id="26" creationId="{29BAF729-6C2C-5E16-6689-1AAF479FD633}"/>
          </ac:cxnSpMkLst>
        </pc:cxnChg>
        <pc:cxnChg chg="add del mod">
          <ac:chgData name="Alessandro Onori" userId="902ff87a-dec1-4e50-bcf4-5017f04e5058" providerId="ADAL" clId="{8438B738-C3EA-4398-947E-0930A86A102A}" dt="2024-01-18T10:06:02.049" v="6647" actId="478"/>
          <ac:cxnSpMkLst>
            <pc:docMk/>
            <pc:sldMk cId="3398148553" sldId="289"/>
            <ac:cxnSpMk id="30" creationId="{22AE926D-C9B5-EA4A-EE8C-AE963E908B2E}"/>
          </ac:cxnSpMkLst>
        </pc:cxnChg>
        <pc:cxnChg chg="add del mod">
          <ac:chgData name="Alessandro Onori" userId="902ff87a-dec1-4e50-bcf4-5017f04e5058" providerId="ADAL" clId="{8438B738-C3EA-4398-947E-0930A86A102A}" dt="2024-01-18T10:06:04.302" v="6649" actId="478"/>
          <ac:cxnSpMkLst>
            <pc:docMk/>
            <pc:sldMk cId="3398148553" sldId="289"/>
            <ac:cxnSpMk id="32" creationId="{79E958E3-CB61-16E3-30C7-A41765CC7BC1}"/>
          </ac:cxnSpMkLst>
        </pc:cxnChg>
        <pc:cxnChg chg="add mod">
          <ac:chgData name="Alessandro Onori" userId="902ff87a-dec1-4e50-bcf4-5017f04e5058" providerId="ADAL" clId="{8438B738-C3EA-4398-947E-0930A86A102A}" dt="2024-01-18T10:19:34.369" v="6789" actId="1076"/>
          <ac:cxnSpMkLst>
            <pc:docMk/>
            <pc:sldMk cId="3398148553" sldId="289"/>
            <ac:cxnSpMk id="41" creationId="{78F0BD87-9026-A9F3-5164-6E5B0190242D}"/>
          </ac:cxnSpMkLst>
        </pc:cxnChg>
        <pc:cxnChg chg="add mod">
          <ac:chgData name="Alessandro Onori" userId="902ff87a-dec1-4e50-bcf4-5017f04e5058" providerId="ADAL" clId="{8438B738-C3EA-4398-947E-0930A86A102A}" dt="2024-01-18T12:47:30.612" v="7022" actId="1076"/>
          <ac:cxnSpMkLst>
            <pc:docMk/>
            <pc:sldMk cId="3398148553" sldId="289"/>
            <ac:cxnSpMk id="46" creationId="{4BDC9ACE-8135-233C-24E4-FD986170CABA}"/>
          </ac:cxnSpMkLst>
        </pc:cxnChg>
        <pc:cxnChg chg="add mod">
          <ac:chgData name="Alessandro Onori" userId="902ff87a-dec1-4e50-bcf4-5017f04e5058" providerId="ADAL" clId="{8438B738-C3EA-4398-947E-0930A86A102A}" dt="2024-01-18T12:47:38.268" v="7024" actId="1076"/>
          <ac:cxnSpMkLst>
            <pc:docMk/>
            <pc:sldMk cId="3398148553" sldId="289"/>
            <ac:cxnSpMk id="48" creationId="{45172206-43CE-AD84-F66D-C8FD2AFDCAB6}"/>
          </ac:cxnSpMkLst>
        </pc:cxnChg>
      </pc:sldChg>
      <pc:sldChg chg="del">
        <pc:chgData name="Alessandro Onori" userId="902ff87a-dec1-4e50-bcf4-5017f04e5058" providerId="ADAL" clId="{8438B738-C3EA-4398-947E-0930A86A102A}" dt="2024-01-11T15:26:41.029" v="0" actId="2696"/>
        <pc:sldMkLst>
          <pc:docMk/>
          <pc:sldMk cId="1238386955" sldId="290"/>
        </pc:sldMkLst>
      </pc:sldChg>
      <pc:sldChg chg="addSp delSp modSp add del mod ord">
        <pc:chgData name="Alessandro Onori" userId="902ff87a-dec1-4e50-bcf4-5017f04e5058" providerId="ADAL" clId="{8438B738-C3EA-4398-947E-0930A86A102A}" dt="2024-01-30T08:57:44.718" v="8680" actId="2696"/>
        <pc:sldMkLst>
          <pc:docMk/>
          <pc:sldMk cId="3079198074" sldId="290"/>
        </pc:sldMkLst>
        <pc:spChg chg="mod">
          <ac:chgData name="Alessandro Onori" userId="902ff87a-dec1-4e50-bcf4-5017f04e5058" providerId="ADAL" clId="{8438B738-C3EA-4398-947E-0930A86A102A}" dt="2024-01-25T16:00:58.083" v="7417" actId="1076"/>
          <ac:spMkLst>
            <pc:docMk/>
            <pc:sldMk cId="3079198074" sldId="290"/>
            <ac:spMk id="7" creationId="{2A4650C3-BCC3-3942-82C3-094D8343DB28}"/>
          </ac:spMkLst>
        </pc:spChg>
        <pc:spChg chg="add mod">
          <ac:chgData name="Alessandro Onori" userId="902ff87a-dec1-4e50-bcf4-5017f04e5058" providerId="ADAL" clId="{8438B738-C3EA-4398-947E-0930A86A102A}" dt="2024-01-25T15:40:35.726" v="7212"/>
          <ac:spMkLst>
            <pc:docMk/>
            <pc:sldMk cId="3079198074" sldId="290"/>
            <ac:spMk id="11" creationId="{ED4B2AFE-70D4-A7C6-7BF6-B4E25B690767}"/>
          </ac:spMkLst>
        </pc:spChg>
        <pc:spChg chg="add mod">
          <ac:chgData name="Alessandro Onori" userId="902ff87a-dec1-4e50-bcf4-5017f04e5058" providerId="ADAL" clId="{8438B738-C3EA-4398-947E-0930A86A102A}" dt="2024-01-25T15:40:35.726" v="7212"/>
          <ac:spMkLst>
            <pc:docMk/>
            <pc:sldMk cId="3079198074" sldId="290"/>
            <ac:spMk id="13" creationId="{C8380288-6882-2471-F6E7-013DEF65A145}"/>
          </ac:spMkLst>
        </pc:spChg>
        <pc:spChg chg="add mod">
          <ac:chgData name="Alessandro Onori" userId="902ff87a-dec1-4e50-bcf4-5017f04e5058" providerId="ADAL" clId="{8438B738-C3EA-4398-947E-0930A86A102A}" dt="2024-01-25T15:40:35.726" v="7212"/>
          <ac:spMkLst>
            <pc:docMk/>
            <pc:sldMk cId="3079198074" sldId="290"/>
            <ac:spMk id="14" creationId="{7A8BE535-9F2A-EB64-265A-10AED2463C35}"/>
          </ac:spMkLst>
        </pc:spChg>
        <pc:spChg chg="add mod">
          <ac:chgData name="Alessandro Onori" userId="902ff87a-dec1-4e50-bcf4-5017f04e5058" providerId="ADAL" clId="{8438B738-C3EA-4398-947E-0930A86A102A}" dt="2024-01-25T15:40:35.726" v="7212"/>
          <ac:spMkLst>
            <pc:docMk/>
            <pc:sldMk cId="3079198074" sldId="290"/>
            <ac:spMk id="15" creationId="{15ED75E6-78D7-7A8A-FE7C-54E779BF509D}"/>
          </ac:spMkLst>
        </pc:spChg>
        <pc:spChg chg="add mod">
          <ac:chgData name="Alessandro Onori" userId="902ff87a-dec1-4e50-bcf4-5017f04e5058" providerId="ADAL" clId="{8438B738-C3EA-4398-947E-0930A86A102A}" dt="2024-01-25T15:40:35.726" v="7212"/>
          <ac:spMkLst>
            <pc:docMk/>
            <pc:sldMk cId="3079198074" sldId="290"/>
            <ac:spMk id="16" creationId="{2D46A224-B576-FB48-EE93-DCE5089322C8}"/>
          </ac:spMkLst>
        </pc:spChg>
        <pc:spChg chg="add mod">
          <ac:chgData name="Alessandro Onori" userId="902ff87a-dec1-4e50-bcf4-5017f04e5058" providerId="ADAL" clId="{8438B738-C3EA-4398-947E-0930A86A102A}" dt="2024-01-25T15:40:35.726" v="7212"/>
          <ac:spMkLst>
            <pc:docMk/>
            <pc:sldMk cId="3079198074" sldId="290"/>
            <ac:spMk id="18" creationId="{B9D8DA26-D276-F7F6-FE10-52A13BCB7404}"/>
          </ac:spMkLst>
        </pc:spChg>
        <pc:spChg chg="add mod">
          <ac:chgData name="Alessandro Onori" userId="902ff87a-dec1-4e50-bcf4-5017f04e5058" providerId="ADAL" clId="{8438B738-C3EA-4398-947E-0930A86A102A}" dt="2024-01-25T15:40:35.726" v="7212"/>
          <ac:spMkLst>
            <pc:docMk/>
            <pc:sldMk cId="3079198074" sldId="290"/>
            <ac:spMk id="19" creationId="{110EDBAF-1697-6325-4F11-796063E2C90B}"/>
          </ac:spMkLst>
        </pc:spChg>
        <pc:spChg chg="add mod">
          <ac:chgData name="Alessandro Onori" userId="902ff87a-dec1-4e50-bcf4-5017f04e5058" providerId="ADAL" clId="{8438B738-C3EA-4398-947E-0930A86A102A}" dt="2024-01-25T15:40:35.726" v="7212"/>
          <ac:spMkLst>
            <pc:docMk/>
            <pc:sldMk cId="3079198074" sldId="290"/>
            <ac:spMk id="20" creationId="{01ECCA5C-13DC-A126-D946-71847DE6F3AA}"/>
          </ac:spMkLst>
        </pc:spChg>
        <pc:spChg chg="add mod">
          <ac:chgData name="Alessandro Onori" userId="902ff87a-dec1-4e50-bcf4-5017f04e5058" providerId="ADAL" clId="{8438B738-C3EA-4398-947E-0930A86A102A}" dt="2024-01-25T15:40:35.726" v="7212"/>
          <ac:spMkLst>
            <pc:docMk/>
            <pc:sldMk cId="3079198074" sldId="290"/>
            <ac:spMk id="21" creationId="{D87F13BE-91C7-511D-109C-6B8D6C162AFD}"/>
          </ac:spMkLst>
        </pc:spChg>
        <pc:spChg chg="add mod">
          <ac:chgData name="Alessandro Onori" userId="902ff87a-dec1-4e50-bcf4-5017f04e5058" providerId="ADAL" clId="{8438B738-C3EA-4398-947E-0930A86A102A}" dt="2024-01-25T15:40:35.726" v="7212"/>
          <ac:spMkLst>
            <pc:docMk/>
            <pc:sldMk cId="3079198074" sldId="290"/>
            <ac:spMk id="22" creationId="{C834C88F-F99C-1206-88CB-9E06900B43A3}"/>
          </ac:spMkLst>
        </pc:spChg>
        <pc:spChg chg="add mod">
          <ac:chgData name="Alessandro Onori" userId="902ff87a-dec1-4e50-bcf4-5017f04e5058" providerId="ADAL" clId="{8438B738-C3EA-4398-947E-0930A86A102A}" dt="2024-01-25T15:40:35.726" v="7212"/>
          <ac:spMkLst>
            <pc:docMk/>
            <pc:sldMk cId="3079198074" sldId="290"/>
            <ac:spMk id="23" creationId="{3DE7AF67-C382-19D8-A3D8-3EB104AD938A}"/>
          </ac:spMkLst>
        </pc:spChg>
        <pc:spChg chg="add mod">
          <ac:chgData name="Alessandro Onori" userId="902ff87a-dec1-4e50-bcf4-5017f04e5058" providerId="ADAL" clId="{8438B738-C3EA-4398-947E-0930A86A102A}" dt="2024-01-25T15:40:35.726" v="7212"/>
          <ac:spMkLst>
            <pc:docMk/>
            <pc:sldMk cId="3079198074" sldId="290"/>
            <ac:spMk id="24" creationId="{4F6FEBED-B518-4D41-B8C8-E4005FC15730}"/>
          </ac:spMkLst>
        </pc:spChg>
        <pc:spChg chg="add mod">
          <ac:chgData name="Alessandro Onori" userId="902ff87a-dec1-4e50-bcf4-5017f04e5058" providerId="ADAL" clId="{8438B738-C3EA-4398-947E-0930A86A102A}" dt="2024-01-25T15:40:35.726" v="7212"/>
          <ac:spMkLst>
            <pc:docMk/>
            <pc:sldMk cId="3079198074" sldId="290"/>
            <ac:spMk id="26" creationId="{B0288936-82C7-C89D-FC4C-42F59CBF1513}"/>
          </ac:spMkLst>
        </pc:spChg>
        <pc:spChg chg="add mod">
          <ac:chgData name="Alessandro Onori" userId="902ff87a-dec1-4e50-bcf4-5017f04e5058" providerId="ADAL" clId="{8438B738-C3EA-4398-947E-0930A86A102A}" dt="2024-01-25T15:40:35.726" v="7212"/>
          <ac:spMkLst>
            <pc:docMk/>
            <pc:sldMk cId="3079198074" sldId="290"/>
            <ac:spMk id="27" creationId="{C0739644-1B42-CD50-3870-E407B637622B}"/>
          </ac:spMkLst>
        </pc:spChg>
        <pc:spChg chg="add mod">
          <ac:chgData name="Alessandro Onori" userId="902ff87a-dec1-4e50-bcf4-5017f04e5058" providerId="ADAL" clId="{8438B738-C3EA-4398-947E-0930A86A102A}" dt="2024-01-25T15:40:35.726" v="7212"/>
          <ac:spMkLst>
            <pc:docMk/>
            <pc:sldMk cId="3079198074" sldId="290"/>
            <ac:spMk id="28" creationId="{C422E81D-62E2-B295-65ED-D7FC9906FE19}"/>
          </ac:spMkLst>
        </pc:spChg>
        <pc:spChg chg="add mod">
          <ac:chgData name="Alessandro Onori" userId="902ff87a-dec1-4e50-bcf4-5017f04e5058" providerId="ADAL" clId="{8438B738-C3EA-4398-947E-0930A86A102A}" dt="2024-01-25T15:40:35.726" v="7212"/>
          <ac:spMkLst>
            <pc:docMk/>
            <pc:sldMk cId="3079198074" sldId="290"/>
            <ac:spMk id="29" creationId="{9E18274C-1253-5D26-B0C0-60A63C732860}"/>
          </ac:spMkLst>
        </pc:spChg>
        <pc:spChg chg="add mod">
          <ac:chgData name="Alessandro Onori" userId="902ff87a-dec1-4e50-bcf4-5017f04e5058" providerId="ADAL" clId="{8438B738-C3EA-4398-947E-0930A86A102A}" dt="2024-01-25T15:40:35.726" v="7212"/>
          <ac:spMkLst>
            <pc:docMk/>
            <pc:sldMk cId="3079198074" sldId="290"/>
            <ac:spMk id="30" creationId="{A466FDBF-FBC3-815A-762E-01A0AA38D87E}"/>
          </ac:spMkLst>
        </pc:spChg>
        <pc:spChg chg="add mod">
          <ac:chgData name="Alessandro Onori" userId="902ff87a-dec1-4e50-bcf4-5017f04e5058" providerId="ADAL" clId="{8438B738-C3EA-4398-947E-0930A86A102A}" dt="2024-01-25T15:40:35.726" v="7212"/>
          <ac:spMkLst>
            <pc:docMk/>
            <pc:sldMk cId="3079198074" sldId="290"/>
            <ac:spMk id="31" creationId="{BD8CE46A-13F9-025B-965E-3602F0A6DC37}"/>
          </ac:spMkLst>
        </pc:spChg>
        <pc:spChg chg="add mod">
          <ac:chgData name="Alessandro Onori" userId="902ff87a-dec1-4e50-bcf4-5017f04e5058" providerId="ADAL" clId="{8438B738-C3EA-4398-947E-0930A86A102A}" dt="2024-01-25T15:40:35.726" v="7212"/>
          <ac:spMkLst>
            <pc:docMk/>
            <pc:sldMk cId="3079198074" sldId="290"/>
            <ac:spMk id="32" creationId="{6339CE4F-38DC-3BCC-9A70-271D19C457F6}"/>
          </ac:spMkLst>
        </pc:spChg>
        <pc:spChg chg="add mod">
          <ac:chgData name="Alessandro Onori" userId="902ff87a-dec1-4e50-bcf4-5017f04e5058" providerId="ADAL" clId="{8438B738-C3EA-4398-947E-0930A86A102A}" dt="2024-01-25T15:40:35.726" v="7212"/>
          <ac:spMkLst>
            <pc:docMk/>
            <pc:sldMk cId="3079198074" sldId="290"/>
            <ac:spMk id="34" creationId="{D24BF608-4D6E-D33C-899A-B46C532F420C}"/>
          </ac:spMkLst>
        </pc:spChg>
        <pc:spChg chg="add mod">
          <ac:chgData name="Alessandro Onori" userId="902ff87a-dec1-4e50-bcf4-5017f04e5058" providerId="ADAL" clId="{8438B738-C3EA-4398-947E-0930A86A102A}" dt="2024-01-25T15:40:35.726" v="7212"/>
          <ac:spMkLst>
            <pc:docMk/>
            <pc:sldMk cId="3079198074" sldId="290"/>
            <ac:spMk id="35" creationId="{8BD8D0D9-DDFF-059B-C465-BF00D9D339FD}"/>
          </ac:spMkLst>
        </pc:spChg>
        <pc:spChg chg="add mod">
          <ac:chgData name="Alessandro Onori" userId="902ff87a-dec1-4e50-bcf4-5017f04e5058" providerId="ADAL" clId="{8438B738-C3EA-4398-947E-0930A86A102A}" dt="2024-01-25T15:40:35.726" v="7212"/>
          <ac:spMkLst>
            <pc:docMk/>
            <pc:sldMk cId="3079198074" sldId="290"/>
            <ac:spMk id="36" creationId="{07048978-3859-4D98-C22C-57F39857AEEF}"/>
          </ac:spMkLst>
        </pc:spChg>
        <pc:spChg chg="add mod">
          <ac:chgData name="Alessandro Onori" userId="902ff87a-dec1-4e50-bcf4-5017f04e5058" providerId="ADAL" clId="{8438B738-C3EA-4398-947E-0930A86A102A}" dt="2024-01-25T15:56:01.508" v="7359"/>
          <ac:spMkLst>
            <pc:docMk/>
            <pc:sldMk cId="3079198074" sldId="290"/>
            <ac:spMk id="37" creationId="{B54B18A7-C023-285C-CE50-02A721AA9B70}"/>
          </ac:spMkLst>
        </pc:spChg>
        <pc:spChg chg="add mod">
          <ac:chgData name="Alessandro Onori" userId="902ff87a-dec1-4e50-bcf4-5017f04e5058" providerId="ADAL" clId="{8438B738-C3EA-4398-947E-0930A86A102A}" dt="2024-01-25T15:54:38.087" v="7328" actId="14100"/>
          <ac:spMkLst>
            <pc:docMk/>
            <pc:sldMk cId="3079198074" sldId="290"/>
            <ac:spMk id="38" creationId="{229AC1D7-C951-B157-2D02-3B2564AE9A21}"/>
          </ac:spMkLst>
        </pc:spChg>
        <pc:spChg chg="add mod">
          <ac:chgData name="Alessandro Onori" userId="902ff87a-dec1-4e50-bcf4-5017f04e5058" providerId="ADAL" clId="{8438B738-C3EA-4398-947E-0930A86A102A}" dt="2024-01-25T15:54:56.327" v="7332" actId="1076"/>
          <ac:spMkLst>
            <pc:docMk/>
            <pc:sldMk cId="3079198074" sldId="290"/>
            <ac:spMk id="39" creationId="{4CFC9929-14BD-4875-7A30-AE9922820A83}"/>
          </ac:spMkLst>
        </pc:spChg>
        <pc:spChg chg="add mod">
          <ac:chgData name="Alessandro Onori" userId="902ff87a-dec1-4e50-bcf4-5017f04e5058" providerId="ADAL" clId="{8438B738-C3EA-4398-947E-0930A86A102A}" dt="2024-01-25T15:55:31.386" v="7339" actId="20577"/>
          <ac:spMkLst>
            <pc:docMk/>
            <pc:sldMk cId="3079198074" sldId="290"/>
            <ac:spMk id="40" creationId="{F1A91643-4E0E-7ADC-1036-11E09E8F9EB3}"/>
          </ac:spMkLst>
        </pc:spChg>
        <pc:spChg chg="add del mod">
          <ac:chgData name="Alessandro Onori" userId="902ff87a-dec1-4e50-bcf4-5017f04e5058" providerId="ADAL" clId="{8438B738-C3EA-4398-947E-0930A86A102A}" dt="2024-01-25T15:41:35.925" v="7223" actId="478"/>
          <ac:spMkLst>
            <pc:docMk/>
            <pc:sldMk cId="3079198074" sldId="290"/>
            <ac:spMk id="42" creationId="{5E29A125-3C3C-BBE6-686B-6B2E27BBC4CF}"/>
          </ac:spMkLst>
        </pc:spChg>
        <pc:spChg chg="add mod">
          <ac:chgData name="Alessandro Onori" userId="902ff87a-dec1-4e50-bcf4-5017f04e5058" providerId="ADAL" clId="{8438B738-C3EA-4398-947E-0930A86A102A}" dt="2024-01-25T15:54:59.287" v="7333" actId="14100"/>
          <ac:spMkLst>
            <pc:docMk/>
            <pc:sldMk cId="3079198074" sldId="290"/>
            <ac:spMk id="43" creationId="{15815B9D-BA0E-6882-EA28-E058667248DE}"/>
          </ac:spMkLst>
        </pc:spChg>
        <pc:spChg chg="mod">
          <ac:chgData name="Alessandro Onori" userId="902ff87a-dec1-4e50-bcf4-5017f04e5058" providerId="ADAL" clId="{8438B738-C3EA-4398-947E-0930A86A102A}" dt="2024-01-25T15:40:50.372" v="7216"/>
          <ac:spMkLst>
            <pc:docMk/>
            <pc:sldMk cId="3079198074" sldId="290"/>
            <ac:spMk id="45" creationId="{6BF7D215-832A-52BE-EF15-A92EE7AA1D5B}"/>
          </ac:spMkLst>
        </pc:spChg>
        <pc:spChg chg="mod">
          <ac:chgData name="Alessandro Onori" userId="902ff87a-dec1-4e50-bcf4-5017f04e5058" providerId="ADAL" clId="{8438B738-C3EA-4398-947E-0930A86A102A}" dt="2024-01-25T15:40:50.372" v="7216"/>
          <ac:spMkLst>
            <pc:docMk/>
            <pc:sldMk cId="3079198074" sldId="290"/>
            <ac:spMk id="46" creationId="{D72CB837-7293-5573-78DF-5D92C7D6B97C}"/>
          </ac:spMkLst>
        </pc:spChg>
        <pc:spChg chg="mod">
          <ac:chgData name="Alessandro Onori" userId="902ff87a-dec1-4e50-bcf4-5017f04e5058" providerId="ADAL" clId="{8438B738-C3EA-4398-947E-0930A86A102A}" dt="2024-01-25T15:40:50.372" v="7216"/>
          <ac:spMkLst>
            <pc:docMk/>
            <pc:sldMk cId="3079198074" sldId="290"/>
            <ac:spMk id="47" creationId="{0A94CD6E-9D25-0B81-CFDD-D02C6EB4E743}"/>
          </ac:spMkLst>
        </pc:spChg>
        <pc:spChg chg="mod">
          <ac:chgData name="Alessandro Onori" userId="902ff87a-dec1-4e50-bcf4-5017f04e5058" providerId="ADAL" clId="{8438B738-C3EA-4398-947E-0930A86A102A}" dt="2024-01-25T15:40:50.372" v="7216"/>
          <ac:spMkLst>
            <pc:docMk/>
            <pc:sldMk cId="3079198074" sldId="290"/>
            <ac:spMk id="48" creationId="{03A3EA7B-241F-1298-9FB4-1C340609B63B}"/>
          </ac:spMkLst>
        </pc:spChg>
        <pc:spChg chg="mod">
          <ac:chgData name="Alessandro Onori" userId="902ff87a-dec1-4e50-bcf4-5017f04e5058" providerId="ADAL" clId="{8438B738-C3EA-4398-947E-0930A86A102A}" dt="2024-01-25T15:40:50.372" v="7216"/>
          <ac:spMkLst>
            <pc:docMk/>
            <pc:sldMk cId="3079198074" sldId="290"/>
            <ac:spMk id="49" creationId="{7495F68B-323B-CC98-B5AC-813F33B45D57}"/>
          </ac:spMkLst>
        </pc:spChg>
        <pc:spChg chg="mod">
          <ac:chgData name="Alessandro Onori" userId="902ff87a-dec1-4e50-bcf4-5017f04e5058" providerId="ADAL" clId="{8438B738-C3EA-4398-947E-0930A86A102A}" dt="2024-01-25T15:40:50.372" v="7216"/>
          <ac:spMkLst>
            <pc:docMk/>
            <pc:sldMk cId="3079198074" sldId="290"/>
            <ac:spMk id="51" creationId="{08ADC59E-E6FC-CB6E-C338-78D19C60EA40}"/>
          </ac:spMkLst>
        </pc:spChg>
        <pc:spChg chg="mod">
          <ac:chgData name="Alessandro Onori" userId="902ff87a-dec1-4e50-bcf4-5017f04e5058" providerId="ADAL" clId="{8438B738-C3EA-4398-947E-0930A86A102A}" dt="2024-01-25T15:40:50.372" v="7216"/>
          <ac:spMkLst>
            <pc:docMk/>
            <pc:sldMk cId="3079198074" sldId="290"/>
            <ac:spMk id="52" creationId="{1FDF9E9E-6BC0-9AA4-A293-7DD2A455CB44}"/>
          </ac:spMkLst>
        </pc:spChg>
        <pc:spChg chg="mod">
          <ac:chgData name="Alessandro Onori" userId="902ff87a-dec1-4e50-bcf4-5017f04e5058" providerId="ADAL" clId="{8438B738-C3EA-4398-947E-0930A86A102A}" dt="2024-01-25T15:40:58.006" v="7217"/>
          <ac:spMkLst>
            <pc:docMk/>
            <pc:sldMk cId="3079198074" sldId="290"/>
            <ac:spMk id="54" creationId="{713ECF75-77F0-4972-F3B5-9F4487ECDC62}"/>
          </ac:spMkLst>
        </pc:spChg>
        <pc:spChg chg="mod">
          <ac:chgData name="Alessandro Onori" userId="902ff87a-dec1-4e50-bcf4-5017f04e5058" providerId="ADAL" clId="{8438B738-C3EA-4398-947E-0930A86A102A}" dt="2024-01-25T15:40:58.006" v="7217"/>
          <ac:spMkLst>
            <pc:docMk/>
            <pc:sldMk cId="3079198074" sldId="290"/>
            <ac:spMk id="55" creationId="{3F9C56DA-B716-455B-87F4-A36EF2FBFB16}"/>
          </ac:spMkLst>
        </pc:spChg>
        <pc:spChg chg="mod">
          <ac:chgData name="Alessandro Onori" userId="902ff87a-dec1-4e50-bcf4-5017f04e5058" providerId="ADAL" clId="{8438B738-C3EA-4398-947E-0930A86A102A}" dt="2024-01-25T15:40:58.006" v="7217"/>
          <ac:spMkLst>
            <pc:docMk/>
            <pc:sldMk cId="3079198074" sldId="290"/>
            <ac:spMk id="56" creationId="{0605A6F2-F186-718B-9074-EA73EEE5B225}"/>
          </ac:spMkLst>
        </pc:spChg>
        <pc:spChg chg="mod">
          <ac:chgData name="Alessandro Onori" userId="902ff87a-dec1-4e50-bcf4-5017f04e5058" providerId="ADAL" clId="{8438B738-C3EA-4398-947E-0930A86A102A}" dt="2024-01-25T15:40:58.006" v="7217"/>
          <ac:spMkLst>
            <pc:docMk/>
            <pc:sldMk cId="3079198074" sldId="290"/>
            <ac:spMk id="57" creationId="{BB48DB05-2454-3683-3491-02BEC864BF30}"/>
          </ac:spMkLst>
        </pc:spChg>
        <pc:spChg chg="mod">
          <ac:chgData name="Alessandro Onori" userId="902ff87a-dec1-4e50-bcf4-5017f04e5058" providerId="ADAL" clId="{8438B738-C3EA-4398-947E-0930A86A102A}" dt="2024-01-25T15:40:58.006" v="7217"/>
          <ac:spMkLst>
            <pc:docMk/>
            <pc:sldMk cId="3079198074" sldId="290"/>
            <ac:spMk id="58" creationId="{6C011C7A-A593-4B17-73C4-E542268D5889}"/>
          </ac:spMkLst>
        </pc:spChg>
        <pc:spChg chg="mod">
          <ac:chgData name="Alessandro Onori" userId="902ff87a-dec1-4e50-bcf4-5017f04e5058" providerId="ADAL" clId="{8438B738-C3EA-4398-947E-0930A86A102A}" dt="2024-01-25T15:40:58.006" v="7217"/>
          <ac:spMkLst>
            <pc:docMk/>
            <pc:sldMk cId="3079198074" sldId="290"/>
            <ac:spMk id="60" creationId="{823F83B3-797A-760A-2212-609740F3DE7A}"/>
          </ac:spMkLst>
        </pc:spChg>
        <pc:spChg chg="mod">
          <ac:chgData name="Alessandro Onori" userId="902ff87a-dec1-4e50-bcf4-5017f04e5058" providerId="ADAL" clId="{8438B738-C3EA-4398-947E-0930A86A102A}" dt="2024-01-25T15:40:58.006" v="7217"/>
          <ac:spMkLst>
            <pc:docMk/>
            <pc:sldMk cId="3079198074" sldId="290"/>
            <ac:spMk id="61" creationId="{0AE38D0D-377C-E2BC-227E-2C7688256274}"/>
          </ac:spMkLst>
        </pc:spChg>
        <pc:spChg chg="mod">
          <ac:chgData name="Alessandro Onori" userId="902ff87a-dec1-4e50-bcf4-5017f04e5058" providerId="ADAL" clId="{8438B738-C3EA-4398-947E-0930A86A102A}" dt="2024-01-25T15:41:04.365" v="7219"/>
          <ac:spMkLst>
            <pc:docMk/>
            <pc:sldMk cId="3079198074" sldId="290"/>
            <ac:spMk id="63" creationId="{8948D37B-1FDC-57DA-F2BC-3B2BFFC8BC52}"/>
          </ac:spMkLst>
        </pc:spChg>
        <pc:spChg chg="mod">
          <ac:chgData name="Alessandro Onori" userId="902ff87a-dec1-4e50-bcf4-5017f04e5058" providerId="ADAL" clId="{8438B738-C3EA-4398-947E-0930A86A102A}" dt="2024-01-25T15:41:04.365" v="7219"/>
          <ac:spMkLst>
            <pc:docMk/>
            <pc:sldMk cId="3079198074" sldId="290"/>
            <ac:spMk id="64" creationId="{D08BB268-D0E1-CC8D-B3F5-5187A6EE18E7}"/>
          </ac:spMkLst>
        </pc:spChg>
        <pc:spChg chg="mod">
          <ac:chgData name="Alessandro Onori" userId="902ff87a-dec1-4e50-bcf4-5017f04e5058" providerId="ADAL" clId="{8438B738-C3EA-4398-947E-0930A86A102A}" dt="2024-01-25T15:41:04.365" v="7219"/>
          <ac:spMkLst>
            <pc:docMk/>
            <pc:sldMk cId="3079198074" sldId="290"/>
            <ac:spMk id="65" creationId="{ABF775EC-FB29-6EE8-B494-9FFE661402F1}"/>
          </ac:spMkLst>
        </pc:spChg>
        <pc:spChg chg="mod">
          <ac:chgData name="Alessandro Onori" userId="902ff87a-dec1-4e50-bcf4-5017f04e5058" providerId="ADAL" clId="{8438B738-C3EA-4398-947E-0930A86A102A}" dt="2024-01-25T15:41:04.365" v="7219"/>
          <ac:spMkLst>
            <pc:docMk/>
            <pc:sldMk cId="3079198074" sldId="290"/>
            <ac:spMk id="66" creationId="{A7DF9D72-70F6-0F1E-3AC0-ECB7F345DDC4}"/>
          </ac:spMkLst>
        </pc:spChg>
        <pc:spChg chg="mod">
          <ac:chgData name="Alessandro Onori" userId="902ff87a-dec1-4e50-bcf4-5017f04e5058" providerId="ADAL" clId="{8438B738-C3EA-4398-947E-0930A86A102A}" dt="2024-01-25T15:41:04.365" v="7219"/>
          <ac:spMkLst>
            <pc:docMk/>
            <pc:sldMk cId="3079198074" sldId="290"/>
            <ac:spMk id="67" creationId="{D4878054-BB73-0AEF-530A-231B7A3837D3}"/>
          </ac:spMkLst>
        </pc:spChg>
        <pc:spChg chg="mod">
          <ac:chgData name="Alessandro Onori" userId="902ff87a-dec1-4e50-bcf4-5017f04e5058" providerId="ADAL" clId="{8438B738-C3EA-4398-947E-0930A86A102A}" dt="2024-01-25T15:41:04.365" v="7219"/>
          <ac:spMkLst>
            <pc:docMk/>
            <pc:sldMk cId="3079198074" sldId="290"/>
            <ac:spMk id="69" creationId="{E3C303A2-78CA-A1BB-5471-575ABDB097BF}"/>
          </ac:spMkLst>
        </pc:spChg>
        <pc:spChg chg="mod">
          <ac:chgData name="Alessandro Onori" userId="902ff87a-dec1-4e50-bcf4-5017f04e5058" providerId="ADAL" clId="{8438B738-C3EA-4398-947E-0930A86A102A}" dt="2024-01-25T15:41:04.365" v="7219"/>
          <ac:spMkLst>
            <pc:docMk/>
            <pc:sldMk cId="3079198074" sldId="290"/>
            <ac:spMk id="70" creationId="{1CF3E88E-2A8F-2578-6B6F-E1E9A30DA28F}"/>
          </ac:spMkLst>
        </pc:spChg>
        <pc:spChg chg="mod">
          <ac:chgData name="Alessandro Onori" userId="902ff87a-dec1-4e50-bcf4-5017f04e5058" providerId="ADAL" clId="{8438B738-C3EA-4398-947E-0930A86A102A}" dt="2024-01-25T15:43:55.210" v="7238"/>
          <ac:spMkLst>
            <pc:docMk/>
            <pc:sldMk cId="3079198074" sldId="290"/>
            <ac:spMk id="72" creationId="{76636B9C-BFA8-290D-6A84-0AE57E39CE9E}"/>
          </ac:spMkLst>
        </pc:spChg>
        <pc:spChg chg="mod">
          <ac:chgData name="Alessandro Onori" userId="902ff87a-dec1-4e50-bcf4-5017f04e5058" providerId="ADAL" clId="{8438B738-C3EA-4398-947E-0930A86A102A}" dt="2024-01-25T15:44:33.256" v="7244"/>
          <ac:spMkLst>
            <pc:docMk/>
            <pc:sldMk cId="3079198074" sldId="290"/>
            <ac:spMk id="73" creationId="{7A1D04A6-202C-08B0-A217-F9FED21C9169}"/>
          </ac:spMkLst>
        </pc:spChg>
        <pc:spChg chg="mod">
          <ac:chgData name="Alessandro Onori" userId="902ff87a-dec1-4e50-bcf4-5017f04e5058" providerId="ADAL" clId="{8438B738-C3EA-4398-947E-0930A86A102A}" dt="2024-01-25T15:43:55.210" v="7238"/>
          <ac:spMkLst>
            <pc:docMk/>
            <pc:sldMk cId="3079198074" sldId="290"/>
            <ac:spMk id="74" creationId="{E54A1BE8-7362-8472-4564-FE60B2CCEDFC}"/>
          </ac:spMkLst>
        </pc:spChg>
        <pc:spChg chg="mod">
          <ac:chgData name="Alessandro Onori" userId="902ff87a-dec1-4e50-bcf4-5017f04e5058" providerId="ADAL" clId="{8438B738-C3EA-4398-947E-0930A86A102A}" dt="2024-01-25T15:43:55.210" v="7238"/>
          <ac:spMkLst>
            <pc:docMk/>
            <pc:sldMk cId="3079198074" sldId="290"/>
            <ac:spMk id="75" creationId="{BCA5B929-751D-8DBD-ECD6-EF1175B35E0E}"/>
          </ac:spMkLst>
        </pc:spChg>
        <pc:spChg chg="mod">
          <ac:chgData name="Alessandro Onori" userId="902ff87a-dec1-4e50-bcf4-5017f04e5058" providerId="ADAL" clId="{8438B738-C3EA-4398-947E-0930A86A102A}" dt="2024-01-25T15:44:01.855" v="7241" actId="20577"/>
          <ac:spMkLst>
            <pc:docMk/>
            <pc:sldMk cId="3079198074" sldId="290"/>
            <ac:spMk id="76" creationId="{4E004011-5C49-E8F4-BF85-0D95D60A7642}"/>
          </ac:spMkLst>
        </pc:spChg>
        <pc:spChg chg="mod">
          <ac:chgData name="Alessandro Onori" userId="902ff87a-dec1-4e50-bcf4-5017f04e5058" providerId="ADAL" clId="{8438B738-C3EA-4398-947E-0930A86A102A}" dt="2024-01-25T15:44:20.436" v="7243" actId="20577"/>
          <ac:spMkLst>
            <pc:docMk/>
            <pc:sldMk cId="3079198074" sldId="290"/>
            <ac:spMk id="77" creationId="{D21F8455-EC86-E9EB-CF09-A851518FE6AF}"/>
          </ac:spMkLst>
        </pc:spChg>
        <pc:spChg chg="mod">
          <ac:chgData name="Alessandro Onori" userId="902ff87a-dec1-4e50-bcf4-5017f04e5058" providerId="ADAL" clId="{8438B738-C3EA-4398-947E-0930A86A102A}" dt="2024-01-25T15:44:38.321" v="7245"/>
          <ac:spMkLst>
            <pc:docMk/>
            <pc:sldMk cId="3079198074" sldId="290"/>
            <ac:spMk id="79" creationId="{D6C00B05-F507-C2E3-60C8-21C53BBCC8F7}"/>
          </ac:spMkLst>
        </pc:spChg>
        <pc:spChg chg="mod">
          <ac:chgData name="Alessandro Onori" userId="902ff87a-dec1-4e50-bcf4-5017f04e5058" providerId="ADAL" clId="{8438B738-C3EA-4398-947E-0930A86A102A}" dt="2024-01-25T15:45:14.227" v="7250"/>
          <ac:spMkLst>
            <pc:docMk/>
            <pc:sldMk cId="3079198074" sldId="290"/>
            <ac:spMk id="80" creationId="{B1BA4BF3-7879-8D92-2C0B-97EE141319C0}"/>
          </ac:spMkLst>
        </pc:spChg>
        <pc:spChg chg="mod">
          <ac:chgData name="Alessandro Onori" userId="902ff87a-dec1-4e50-bcf4-5017f04e5058" providerId="ADAL" clId="{8438B738-C3EA-4398-947E-0930A86A102A}" dt="2024-01-25T15:44:38.321" v="7245"/>
          <ac:spMkLst>
            <pc:docMk/>
            <pc:sldMk cId="3079198074" sldId="290"/>
            <ac:spMk id="81" creationId="{3BDB073F-9E79-AE99-3D51-0CB62812A193}"/>
          </ac:spMkLst>
        </pc:spChg>
        <pc:spChg chg="mod">
          <ac:chgData name="Alessandro Onori" userId="902ff87a-dec1-4e50-bcf4-5017f04e5058" providerId="ADAL" clId="{8438B738-C3EA-4398-947E-0930A86A102A}" dt="2024-01-25T15:44:38.321" v="7245"/>
          <ac:spMkLst>
            <pc:docMk/>
            <pc:sldMk cId="3079198074" sldId="290"/>
            <ac:spMk id="82" creationId="{6CC87003-11D3-D356-3E9D-884D1963F347}"/>
          </ac:spMkLst>
        </pc:spChg>
        <pc:spChg chg="mod">
          <ac:chgData name="Alessandro Onori" userId="902ff87a-dec1-4e50-bcf4-5017f04e5058" providerId="ADAL" clId="{8438B738-C3EA-4398-947E-0930A86A102A}" dt="2024-01-25T15:44:45.800" v="7248" actId="20577"/>
          <ac:spMkLst>
            <pc:docMk/>
            <pc:sldMk cId="3079198074" sldId="290"/>
            <ac:spMk id="83" creationId="{F3F6A035-2932-A8C4-DECF-18FE8D2C63DE}"/>
          </ac:spMkLst>
        </pc:spChg>
        <pc:spChg chg="mod">
          <ac:chgData name="Alessandro Onori" userId="902ff87a-dec1-4e50-bcf4-5017f04e5058" providerId="ADAL" clId="{8438B738-C3EA-4398-947E-0930A86A102A}" dt="2024-01-25T15:44:54.538" v="7249"/>
          <ac:spMkLst>
            <pc:docMk/>
            <pc:sldMk cId="3079198074" sldId="290"/>
            <ac:spMk id="84" creationId="{B6E49173-5AE2-873E-9215-7327C36072CA}"/>
          </ac:spMkLst>
        </pc:spChg>
        <pc:spChg chg="mod">
          <ac:chgData name="Alessandro Onori" userId="902ff87a-dec1-4e50-bcf4-5017f04e5058" providerId="ADAL" clId="{8438B738-C3EA-4398-947E-0930A86A102A}" dt="2024-01-25T15:45:19.677" v="7251"/>
          <ac:spMkLst>
            <pc:docMk/>
            <pc:sldMk cId="3079198074" sldId="290"/>
            <ac:spMk id="86" creationId="{F891A7DA-DB5D-382D-F059-76B6DDB058C8}"/>
          </ac:spMkLst>
        </pc:spChg>
        <pc:spChg chg="mod">
          <ac:chgData name="Alessandro Onori" userId="902ff87a-dec1-4e50-bcf4-5017f04e5058" providerId="ADAL" clId="{8438B738-C3EA-4398-947E-0930A86A102A}" dt="2024-01-25T15:46:42.126" v="7261"/>
          <ac:spMkLst>
            <pc:docMk/>
            <pc:sldMk cId="3079198074" sldId="290"/>
            <ac:spMk id="87" creationId="{3F4448D2-D34D-EC24-6083-10101CC58A01}"/>
          </ac:spMkLst>
        </pc:spChg>
        <pc:spChg chg="mod">
          <ac:chgData name="Alessandro Onori" userId="902ff87a-dec1-4e50-bcf4-5017f04e5058" providerId="ADAL" clId="{8438B738-C3EA-4398-947E-0930A86A102A}" dt="2024-01-25T15:45:51.387" v="7256" actId="207"/>
          <ac:spMkLst>
            <pc:docMk/>
            <pc:sldMk cId="3079198074" sldId="290"/>
            <ac:spMk id="88" creationId="{CC96BADF-C414-92D7-E4C1-85B90A1B7756}"/>
          </ac:spMkLst>
        </pc:spChg>
        <pc:spChg chg="mod">
          <ac:chgData name="Alessandro Onori" userId="902ff87a-dec1-4e50-bcf4-5017f04e5058" providerId="ADAL" clId="{8438B738-C3EA-4398-947E-0930A86A102A}" dt="2024-01-25T15:46:14.554" v="7258" actId="207"/>
          <ac:spMkLst>
            <pc:docMk/>
            <pc:sldMk cId="3079198074" sldId="290"/>
            <ac:spMk id="89" creationId="{D8D071F1-381F-946C-7E76-DD1A129D1E61}"/>
          </ac:spMkLst>
        </pc:spChg>
        <pc:spChg chg="mod">
          <ac:chgData name="Alessandro Onori" userId="902ff87a-dec1-4e50-bcf4-5017f04e5058" providerId="ADAL" clId="{8438B738-C3EA-4398-947E-0930A86A102A}" dt="2024-01-25T15:46:23.590" v="7259" actId="208"/>
          <ac:spMkLst>
            <pc:docMk/>
            <pc:sldMk cId="3079198074" sldId="290"/>
            <ac:spMk id="90" creationId="{23E83B5E-C377-75E6-F40A-307878628901}"/>
          </ac:spMkLst>
        </pc:spChg>
        <pc:spChg chg="mod">
          <ac:chgData name="Alessandro Onori" userId="902ff87a-dec1-4e50-bcf4-5017f04e5058" providerId="ADAL" clId="{8438B738-C3EA-4398-947E-0930A86A102A}" dt="2024-01-25T15:45:38.099" v="7255"/>
          <ac:spMkLst>
            <pc:docMk/>
            <pc:sldMk cId="3079198074" sldId="290"/>
            <ac:spMk id="91" creationId="{CF42F83D-8DEC-CE8E-EA72-1B5E2C7483D6}"/>
          </ac:spMkLst>
        </pc:spChg>
        <pc:spChg chg="mod">
          <ac:chgData name="Alessandro Onori" userId="902ff87a-dec1-4e50-bcf4-5017f04e5058" providerId="ADAL" clId="{8438B738-C3EA-4398-947E-0930A86A102A}" dt="2024-01-25T15:46:46.458" v="7262"/>
          <ac:spMkLst>
            <pc:docMk/>
            <pc:sldMk cId="3079198074" sldId="290"/>
            <ac:spMk id="93" creationId="{A3A9A839-7002-203F-23E3-2F553074DEA9}"/>
          </ac:spMkLst>
        </pc:spChg>
        <pc:spChg chg="mod">
          <ac:chgData name="Alessandro Onori" userId="902ff87a-dec1-4e50-bcf4-5017f04e5058" providerId="ADAL" clId="{8438B738-C3EA-4398-947E-0930A86A102A}" dt="2024-01-25T15:47:18.659" v="7267"/>
          <ac:spMkLst>
            <pc:docMk/>
            <pc:sldMk cId="3079198074" sldId="290"/>
            <ac:spMk id="94" creationId="{71FFDFC7-FA6C-4E62-462B-580B6D12EA0A}"/>
          </ac:spMkLst>
        </pc:spChg>
        <pc:spChg chg="mod">
          <ac:chgData name="Alessandro Onori" userId="902ff87a-dec1-4e50-bcf4-5017f04e5058" providerId="ADAL" clId="{8438B738-C3EA-4398-947E-0930A86A102A}" dt="2024-01-25T15:46:46.458" v="7262"/>
          <ac:spMkLst>
            <pc:docMk/>
            <pc:sldMk cId="3079198074" sldId="290"/>
            <ac:spMk id="95" creationId="{1060C766-3B22-5957-7254-03F2284CCA7E}"/>
          </ac:spMkLst>
        </pc:spChg>
        <pc:spChg chg="mod">
          <ac:chgData name="Alessandro Onori" userId="902ff87a-dec1-4e50-bcf4-5017f04e5058" providerId="ADAL" clId="{8438B738-C3EA-4398-947E-0930A86A102A}" dt="2024-01-25T15:46:46.458" v="7262"/>
          <ac:spMkLst>
            <pc:docMk/>
            <pc:sldMk cId="3079198074" sldId="290"/>
            <ac:spMk id="96" creationId="{CA76BD2C-4241-C562-01DC-442DD0DFE394}"/>
          </ac:spMkLst>
        </pc:spChg>
        <pc:spChg chg="mod">
          <ac:chgData name="Alessandro Onori" userId="902ff87a-dec1-4e50-bcf4-5017f04e5058" providerId="ADAL" clId="{8438B738-C3EA-4398-947E-0930A86A102A}" dt="2024-01-25T15:46:59.805" v="7265" actId="20577"/>
          <ac:spMkLst>
            <pc:docMk/>
            <pc:sldMk cId="3079198074" sldId="290"/>
            <ac:spMk id="97" creationId="{EA200683-7F71-6949-51B1-F76988C56A8E}"/>
          </ac:spMkLst>
        </pc:spChg>
        <pc:spChg chg="mod">
          <ac:chgData name="Alessandro Onori" userId="902ff87a-dec1-4e50-bcf4-5017f04e5058" providerId="ADAL" clId="{8438B738-C3EA-4398-947E-0930A86A102A}" dt="2024-01-25T15:47:09.632" v="7266"/>
          <ac:spMkLst>
            <pc:docMk/>
            <pc:sldMk cId="3079198074" sldId="290"/>
            <ac:spMk id="98" creationId="{A0D16C4F-734F-54DA-770C-E5233BF55A86}"/>
          </ac:spMkLst>
        </pc:spChg>
        <pc:spChg chg="mod">
          <ac:chgData name="Alessandro Onori" userId="902ff87a-dec1-4e50-bcf4-5017f04e5058" providerId="ADAL" clId="{8438B738-C3EA-4398-947E-0930A86A102A}" dt="2024-01-25T15:47:26.321" v="7268"/>
          <ac:spMkLst>
            <pc:docMk/>
            <pc:sldMk cId="3079198074" sldId="290"/>
            <ac:spMk id="100" creationId="{C6734E6D-F2BC-CFA3-F1CD-3645B868A007}"/>
          </ac:spMkLst>
        </pc:spChg>
        <pc:spChg chg="mod">
          <ac:chgData name="Alessandro Onori" userId="902ff87a-dec1-4e50-bcf4-5017f04e5058" providerId="ADAL" clId="{8438B738-C3EA-4398-947E-0930A86A102A}" dt="2024-01-25T15:47:26.321" v="7268"/>
          <ac:spMkLst>
            <pc:docMk/>
            <pc:sldMk cId="3079198074" sldId="290"/>
            <ac:spMk id="101" creationId="{2D32DBA6-1EAB-D461-F129-2D82132FDA8E}"/>
          </ac:spMkLst>
        </pc:spChg>
        <pc:spChg chg="mod">
          <ac:chgData name="Alessandro Onori" userId="902ff87a-dec1-4e50-bcf4-5017f04e5058" providerId="ADAL" clId="{8438B738-C3EA-4398-947E-0930A86A102A}" dt="2024-01-25T15:47:26.321" v="7268"/>
          <ac:spMkLst>
            <pc:docMk/>
            <pc:sldMk cId="3079198074" sldId="290"/>
            <ac:spMk id="102" creationId="{A446C622-3980-D9DC-F523-57E271774168}"/>
          </ac:spMkLst>
        </pc:spChg>
        <pc:spChg chg="mod">
          <ac:chgData name="Alessandro Onori" userId="902ff87a-dec1-4e50-bcf4-5017f04e5058" providerId="ADAL" clId="{8438B738-C3EA-4398-947E-0930A86A102A}" dt="2024-01-25T15:47:26.321" v="7268"/>
          <ac:spMkLst>
            <pc:docMk/>
            <pc:sldMk cId="3079198074" sldId="290"/>
            <ac:spMk id="103" creationId="{A220564D-3279-2ACC-2439-7386574F15BC}"/>
          </ac:spMkLst>
        </pc:spChg>
        <pc:spChg chg="mod">
          <ac:chgData name="Alessandro Onori" userId="902ff87a-dec1-4e50-bcf4-5017f04e5058" providerId="ADAL" clId="{8438B738-C3EA-4398-947E-0930A86A102A}" dt="2024-01-25T15:47:32.010" v="7271" actId="20577"/>
          <ac:spMkLst>
            <pc:docMk/>
            <pc:sldMk cId="3079198074" sldId="290"/>
            <ac:spMk id="104" creationId="{AB328891-7D96-EFF0-C2C4-0EE4D4208AC9}"/>
          </ac:spMkLst>
        </pc:spChg>
        <pc:spChg chg="mod">
          <ac:chgData name="Alessandro Onori" userId="902ff87a-dec1-4e50-bcf4-5017f04e5058" providerId="ADAL" clId="{8438B738-C3EA-4398-947E-0930A86A102A}" dt="2024-01-25T15:47:42.357" v="7272"/>
          <ac:spMkLst>
            <pc:docMk/>
            <pc:sldMk cId="3079198074" sldId="290"/>
            <ac:spMk id="105" creationId="{575ADD90-0810-30AD-AE19-813F92733C10}"/>
          </ac:spMkLst>
        </pc:spChg>
        <pc:spChg chg="mod">
          <ac:chgData name="Alessandro Onori" userId="902ff87a-dec1-4e50-bcf4-5017f04e5058" providerId="ADAL" clId="{8438B738-C3EA-4398-947E-0930A86A102A}" dt="2024-01-25T15:51:33.606" v="7296"/>
          <ac:spMkLst>
            <pc:docMk/>
            <pc:sldMk cId="3079198074" sldId="290"/>
            <ac:spMk id="107" creationId="{EF3C21E5-1BA4-3846-1BCC-C5939E76A757}"/>
          </ac:spMkLst>
        </pc:spChg>
        <pc:spChg chg="mod">
          <ac:chgData name="Alessandro Onori" userId="902ff87a-dec1-4e50-bcf4-5017f04e5058" providerId="ADAL" clId="{8438B738-C3EA-4398-947E-0930A86A102A}" dt="2024-01-25T15:52:07.553" v="7305"/>
          <ac:spMkLst>
            <pc:docMk/>
            <pc:sldMk cId="3079198074" sldId="290"/>
            <ac:spMk id="108" creationId="{F552AB85-6A96-3EB2-65C9-1A50B26C3439}"/>
          </ac:spMkLst>
        </pc:spChg>
        <pc:spChg chg="mod">
          <ac:chgData name="Alessandro Onori" userId="902ff87a-dec1-4e50-bcf4-5017f04e5058" providerId="ADAL" clId="{8438B738-C3EA-4398-947E-0930A86A102A}" dt="2024-01-25T15:51:33.606" v="7296"/>
          <ac:spMkLst>
            <pc:docMk/>
            <pc:sldMk cId="3079198074" sldId="290"/>
            <ac:spMk id="109" creationId="{DC8C1753-5015-0421-6A63-995A1DF78A7F}"/>
          </ac:spMkLst>
        </pc:spChg>
        <pc:spChg chg="mod">
          <ac:chgData name="Alessandro Onori" userId="902ff87a-dec1-4e50-bcf4-5017f04e5058" providerId="ADAL" clId="{8438B738-C3EA-4398-947E-0930A86A102A}" dt="2024-01-25T15:51:33.606" v="7296"/>
          <ac:spMkLst>
            <pc:docMk/>
            <pc:sldMk cId="3079198074" sldId="290"/>
            <ac:spMk id="110" creationId="{0D52B4AC-37AE-909B-3FC6-718B628D0243}"/>
          </ac:spMkLst>
        </pc:spChg>
        <pc:spChg chg="mod">
          <ac:chgData name="Alessandro Onori" userId="902ff87a-dec1-4e50-bcf4-5017f04e5058" providerId="ADAL" clId="{8438B738-C3EA-4398-947E-0930A86A102A}" dt="2024-01-25T15:51:39.038" v="7299" actId="20577"/>
          <ac:spMkLst>
            <pc:docMk/>
            <pc:sldMk cId="3079198074" sldId="290"/>
            <ac:spMk id="111" creationId="{BD9FD36B-41F4-89CE-699B-4BC90B69F248}"/>
          </ac:spMkLst>
        </pc:spChg>
        <pc:spChg chg="mod">
          <ac:chgData name="Alessandro Onori" userId="902ff87a-dec1-4e50-bcf4-5017f04e5058" providerId="ADAL" clId="{8438B738-C3EA-4398-947E-0930A86A102A}" dt="2024-01-25T15:51:54.738" v="7303" actId="404"/>
          <ac:spMkLst>
            <pc:docMk/>
            <pc:sldMk cId="3079198074" sldId="290"/>
            <ac:spMk id="112" creationId="{D889B5AE-B618-69EC-A70B-49D35DEEEC72}"/>
          </ac:spMkLst>
        </pc:spChg>
        <pc:spChg chg="mod">
          <ac:chgData name="Alessandro Onori" userId="902ff87a-dec1-4e50-bcf4-5017f04e5058" providerId="ADAL" clId="{8438B738-C3EA-4398-947E-0930A86A102A}" dt="2024-01-25T15:52:12.233" v="7306"/>
          <ac:spMkLst>
            <pc:docMk/>
            <pc:sldMk cId="3079198074" sldId="290"/>
            <ac:spMk id="114" creationId="{FF79A1D2-D177-1CD2-6283-FA2DFB265504}"/>
          </ac:spMkLst>
        </pc:spChg>
        <pc:spChg chg="mod">
          <ac:chgData name="Alessandro Onori" userId="902ff87a-dec1-4e50-bcf4-5017f04e5058" providerId="ADAL" clId="{8438B738-C3EA-4398-947E-0930A86A102A}" dt="2024-01-25T15:52:35.042" v="7309"/>
          <ac:spMkLst>
            <pc:docMk/>
            <pc:sldMk cId="3079198074" sldId="290"/>
            <ac:spMk id="115" creationId="{D794E977-CC06-A00B-7D4B-56A12B93A7FA}"/>
          </ac:spMkLst>
        </pc:spChg>
        <pc:spChg chg="mod">
          <ac:chgData name="Alessandro Onori" userId="902ff87a-dec1-4e50-bcf4-5017f04e5058" providerId="ADAL" clId="{8438B738-C3EA-4398-947E-0930A86A102A}" dt="2024-01-25T15:52:12.233" v="7306"/>
          <ac:spMkLst>
            <pc:docMk/>
            <pc:sldMk cId="3079198074" sldId="290"/>
            <ac:spMk id="116" creationId="{B9A8437F-7CDA-1C11-3FD5-58E4FFFB8A0A}"/>
          </ac:spMkLst>
        </pc:spChg>
        <pc:spChg chg="mod">
          <ac:chgData name="Alessandro Onori" userId="902ff87a-dec1-4e50-bcf4-5017f04e5058" providerId="ADAL" clId="{8438B738-C3EA-4398-947E-0930A86A102A}" dt="2024-01-25T15:52:12.233" v="7306"/>
          <ac:spMkLst>
            <pc:docMk/>
            <pc:sldMk cId="3079198074" sldId="290"/>
            <ac:spMk id="117" creationId="{4BE5C2DD-507C-B5FD-B919-AD933FBC0B50}"/>
          </ac:spMkLst>
        </pc:spChg>
        <pc:spChg chg="mod">
          <ac:chgData name="Alessandro Onori" userId="902ff87a-dec1-4e50-bcf4-5017f04e5058" providerId="ADAL" clId="{8438B738-C3EA-4398-947E-0930A86A102A}" dt="2024-01-25T15:52:45.467" v="7311" actId="20577"/>
          <ac:spMkLst>
            <pc:docMk/>
            <pc:sldMk cId="3079198074" sldId="290"/>
            <ac:spMk id="118" creationId="{BF3D23AC-5658-1510-0BF3-C402EB98ABF8}"/>
          </ac:spMkLst>
        </pc:spChg>
        <pc:spChg chg="mod">
          <ac:chgData name="Alessandro Onori" userId="902ff87a-dec1-4e50-bcf4-5017f04e5058" providerId="ADAL" clId="{8438B738-C3EA-4398-947E-0930A86A102A}" dt="2024-01-25T15:53:39.339" v="7322" actId="404"/>
          <ac:spMkLst>
            <pc:docMk/>
            <pc:sldMk cId="3079198074" sldId="290"/>
            <ac:spMk id="119" creationId="{19FB952A-3F71-4301-C44B-687AF11A439B}"/>
          </ac:spMkLst>
        </pc:spChg>
        <pc:spChg chg="mod">
          <ac:chgData name="Alessandro Onori" userId="902ff87a-dec1-4e50-bcf4-5017f04e5058" providerId="ADAL" clId="{8438B738-C3EA-4398-947E-0930A86A102A}" dt="2024-01-25T15:53:00.844" v="7312"/>
          <ac:spMkLst>
            <pc:docMk/>
            <pc:sldMk cId="3079198074" sldId="290"/>
            <ac:spMk id="121" creationId="{63D9E27E-09EF-A418-ECA4-6A91289C01EE}"/>
          </ac:spMkLst>
        </pc:spChg>
        <pc:spChg chg="mod">
          <ac:chgData name="Alessandro Onori" userId="902ff87a-dec1-4e50-bcf4-5017f04e5058" providerId="ADAL" clId="{8438B738-C3EA-4398-947E-0930A86A102A}" dt="2024-01-25T15:53:00.844" v="7312"/>
          <ac:spMkLst>
            <pc:docMk/>
            <pc:sldMk cId="3079198074" sldId="290"/>
            <ac:spMk id="122" creationId="{127BC681-79C8-0E37-CDBA-C9B0A77036F2}"/>
          </ac:spMkLst>
        </pc:spChg>
        <pc:spChg chg="mod">
          <ac:chgData name="Alessandro Onori" userId="902ff87a-dec1-4e50-bcf4-5017f04e5058" providerId="ADAL" clId="{8438B738-C3EA-4398-947E-0930A86A102A}" dt="2024-01-25T15:53:00.844" v="7312"/>
          <ac:spMkLst>
            <pc:docMk/>
            <pc:sldMk cId="3079198074" sldId="290"/>
            <ac:spMk id="123" creationId="{3EF99424-BFE4-D217-2F01-402B5D7D0F7E}"/>
          </ac:spMkLst>
        </pc:spChg>
        <pc:spChg chg="mod">
          <ac:chgData name="Alessandro Onori" userId="902ff87a-dec1-4e50-bcf4-5017f04e5058" providerId="ADAL" clId="{8438B738-C3EA-4398-947E-0930A86A102A}" dt="2024-01-25T15:53:00.844" v="7312"/>
          <ac:spMkLst>
            <pc:docMk/>
            <pc:sldMk cId="3079198074" sldId="290"/>
            <ac:spMk id="124" creationId="{E7AD8E96-2B29-5915-5447-22608584F887}"/>
          </ac:spMkLst>
        </pc:spChg>
        <pc:spChg chg="mod">
          <ac:chgData name="Alessandro Onori" userId="902ff87a-dec1-4e50-bcf4-5017f04e5058" providerId="ADAL" clId="{8438B738-C3EA-4398-947E-0930A86A102A}" dt="2024-01-25T15:53:00.844" v="7312"/>
          <ac:spMkLst>
            <pc:docMk/>
            <pc:sldMk cId="3079198074" sldId="290"/>
            <ac:spMk id="125" creationId="{FEC18C3C-70FD-4C59-8C16-FFD0FD00339D}"/>
          </ac:spMkLst>
        </pc:spChg>
        <pc:spChg chg="mod">
          <ac:chgData name="Alessandro Onori" userId="902ff87a-dec1-4e50-bcf4-5017f04e5058" providerId="ADAL" clId="{8438B738-C3EA-4398-947E-0930A86A102A}" dt="2024-01-25T15:53:18.297" v="7314"/>
          <ac:spMkLst>
            <pc:docMk/>
            <pc:sldMk cId="3079198074" sldId="290"/>
            <ac:spMk id="126" creationId="{2E46644C-B53D-626E-D94E-9878AFE5364F}"/>
          </ac:spMkLst>
        </pc:spChg>
        <pc:spChg chg="add mod">
          <ac:chgData name="Alessandro Onori" userId="902ff87a-dec1-4e50-bcf4-5017f04e5058" providerId="ADAL" clId="{8438B738-C3EA-4398-947E-0930A86A102A}" dt="2024-01-25T15:54:43.782" v="7330" actId="571"/>
          <ac:spMkLst>
            <pc:docMk/>
            <pc:sldMk cId="3079198074" sldId="290"/>
            <ac:spMk id="127" creationId="{B4D15AD3-6EA9-FA81-EC5B-34B637CB86D8}"/>
          </ac:spMkLst>
        </pc:spChg>
        <pc:spChg chg="mod">
          <ac:chgData name="Alessandro Onori" userId="902ff87a-dec1-4e50-bcf4-5017f04e5058" providerId="ADAL" clId="{8438B738-C3EA-4398-947E-0930A86A102A}" dt="2024-01-25T15:54:43.782" v="7330" actId="571"/>
          <ac:spMkLst>
            <pc:docMk/>
            <pc:sldMk cId="3079198074" sldId="290"/>
            <ac:spMk id="129" creationId="{9E302FE3-EF44-F76A-DCAF-3956FCF2A68C}"/>
          </ac:spMkLst>
        </pc:spChg>
        <pc:spChg chg="mod">
          <ac:chgData name="Alessandro Onori" userId="902ff87a-dec1-4e50-bcf4-5017f04e5058" providerId="ADAL" clId="{8438B738-C3EA-4398-947E-0930A86A102A}" dt="2024-01-25T15:54:43.782" v="7330" actId="571"/>
          <ac:spMkLst>
            <pc:docMk/>
            <pc:sldMk cId="3079198074" sldId="290"/>
            <ac:spMk id="130" creationId="{85CE3979-7451-7217-E858-B39C930D64A2}"/>
          </ac:spMkLst>
        </pc:spChg>
        <pc:spChg chg="mod">
          <ac:chgData name="Alessandro Onori" userId="902ff87a-dec1-4e50-bcf4-5017f04e5058" providerId="ADAL" clId="{8438B738-C3EA-4398-947E-0930A86A102A}" dt="2024-01-25T15:54:43.782" v="7330" actId="571"/>
          <ac:spMkLst>
            <pc:docMk/>
            <pc:sldMk cId="3079198074" sldId="290"/>
            <ac:spMk id="131" creationId="{005EE0D5-6D06-D486-6BAB-7A1999435623}"/>
          </ac:spMkLst>
        </pc:spChg>
        <pc:spChg chg="mod">
          <ac:chgData name="Alessandro Onori" userId="902ff87a-dec1-4e50-bcf4-5017f04e5058" providerId="ADAL" clId="{8438B738-C3EA-4398-947E-0930A86A102A}" dt="2024-01-25T15:54:43.782" v="7330" actId="571"/>
          <ac:spMkLst>
            <pc:docMk/>
            <pc:sldMk cId="3079198074" sldId="290"/>
            <ac:spMk id="132" creationId="{C80119C8-781F-A879-ADE2-8D304809E642}"/>
          </ac:spMkLst>
        </pc:spChg>
        <pc:spChg chg="mod">
          <ac:chgData name="Alessandro Onori" userId="902ff87a-dec1-4e50-bcf4-5017f04e5058" providerId="ADAL" clId="{8438B738-C3EA-4398-947E-0930A86A102A}" dt="2024-01-25T15:54:43.782" v="7330" actId="571"/>
          <ac:spMkLst>
            <pc:docMk/>
            <pc:sldMk cId="3079198074" sldId="290"/>
            <ac:spMk id="133" creationId="{1AFFB47B-1D78-899D-F78D-F22CE08F1A74}"/>
          </ac:spMkLst>
        </pc:spChg>
        <pc:spChg chg="mod">
          <ac:chgData name="Alessandro Onori" userId="902ff87a-dec1-4e50-bcf4-5017f04e5058" providerId="ADAL" clId="{8438B738-C3EA-4398-947E-0930A86A102A}" dt="2024-01-25T15:54:43.782" v="7330" actId="571"/>
          <ac:spMkLst>
            <pc:docMk/>
            <pc:sldMk cId="3079198074" sldId="290"/>
            <ac:spMk id="134" creationId="{88AF3EBF-B9B1-3911-15CB-9A5F9445E2A1}"/>
          </ac:spMkLst>
        </pc:spChg>
        <pc:spChg chg="add del mod">
          <ac:chgData name="Alessandro Onori" userId="902ff87a-dec1-4e50-bcf4-5017f04e5058" providerId="ADAL" clId="{8438B738-C3EA-4398-947E-0930A86A102A}" dt="2024-01-25T16:03:44.090" v="7441" actId="207"/>
          <ac:spMkLst>
            <pc:docMk/>
            <pc:sldMk cId="3079198074" sldId="290"/>
            <ac:spMk id="136" creationId="{1E8F6585-C651-13BF-089A-99ECD3DBC784}"/>
          </ac:spMkLst>
        </pc:spChg>
        <pc:spChg chg="mod">
          <ac:chgData name="Alessandro Onori" userId="902ff87a-dec1-4e50-bcf4-5017f04e5058" providerId="ADAL" clId="{8438B738-C3EA-4398-947E-0930A86A102A}" dt="2024-01-25T16:54:48.126" v="7617" actId="14100"/>
          <ac:spMkLst>
            <pc:docMk/>
            <pc:sldMk cId="3079198074" sldId="290"/>
            <ac:spMk id="137" creationId="{912B8F52-ABF4-0281-22DE-9DB793AB4DBA}"/>
          </ac:spMkLst>
        </pc:spChg>
        <pc:spChg chg="mod">
          <ac:chgData name="Alessandro Onori" userId="902ff87a-dec1-4e50-bcf4-5017f04e5058" providerId="ADAL" clId="{8438B738-C3EA-4398-947E-0930A86A102A}" dt="2024-01-25T16:11:44.751" v="7527" actId="1582"/>
          <ac:spMkLst>
            <pc:docMk/>
            <pc:sldMk cId="3079198074" sldId="290"/>
            <ac:spMk id="138" creationId="{9362CB2C-CB39-92D0-5B00-5BFCD52814C4}"/>
          </ac:spMkLst>
        </pc:spChg>
        <pc:spChg chg="mod">
          <ac:chgData name="Alessandro Onori" userId="902ff87a-dec1-4e50-bcf4-5017f04e5058" providerId="ADAL" clId="{8438B738-C3EA-4398-947E-0930A86A102A}" dt="2024-01-25T15:55:38.601" v="7341"/>
          <ac:spMkLst>
            <pc:docMk/>
            <pc:sldMk cId="3079198074" sldId="290"/>
            <ac:spMk id="139" creationId="{DB60D20F-719A-1804-F615-05911EBDD371}"/>
          </ac:spMkLst>
        </pc:spChg>
        <pc:spChg chg="mod">
          <ac:chgData name="Alessandro Onori" userId="902ff87a-dec1-4e50-bcf4-5017f04e5058" providerId="ADAL" clId="{8438B738-C3EA-4398-947E-0930A86A102A}" dt="2024-01-25T16:04:30.961" v="7450" actId="207"/>
          <ac:spMkLst>
            <pc:docMk/>
            <pc:sldMk cId="3079198074" sldId="290"/>
            <ac:spMk id="140" creationId="{233F81E4-22BE-35FE-3B7B-8A63F361D0A2}"/>
          </ac:spMkLst>
        </pc:spChg>
        <pc:spChg chg="mod">
          <ac:chgData name="Alessandro Onori" userId="902ff87a-dec1-4e50-bcf4-5017f04e5058" providerId="ADAL" clId="{8438B738-C3EA-4398-947E-0930A86A102A}" dt="2024-01-25T16:07:08.530" v="7478" actId="113"/>
          <ac:spMkLst>
            <pc:docMk/>
            <pc:sldMk cId="3079198074" sldId="290"/>
            <ac:spMk id="141" creationId="{5B0BFC88-C018-F34E-E06E-9DE54D8319C6}"/>
          </ac:spMkLst>
        </pc:spChg>
        <pc:spChg chg="add del mod">
          <ac:chgData name="Alessandro Onori" userId="902ff87a-dec1-4e50-bcf4-5017f04e5058" providerId="ADAL" clId="{8438B738-C3EA-4398-947E-0930A86A102A}" dt="2024-01-25T16:05:45.453" v="7463" actId="478"/>
          <ac:spMkLst>
            <pc:docMk/>
            <pc:sldMk cId="3079198074" sldId="290"/>
            <ac:spMk id="143" creationId="{739AB0BB-B785-59A5-F777-F65B5CA5F8C2}"/>
          </ac:spMkLst>
        </pc:spChg>
        <pc:spChg chg="mod">
          <ac:chgData name="Alessandro Onori" userId="902ff87a-dec1-4e50-bcf4-5017f04e5058" providerId="ADAL" clId="{8438B738-C3EA-4398-947E-0930A86A102A}" dt="2024-01-25T16:54:44.238" v="7616" actId="14100"/>
          <ac:spMkLst>
            <pc:docMk/>
            <pc:sldMk cId="3079198074" sldId="290"/>
            <ac:spMk id="144" creationId="{A92B664A-1745-7486-47D0-4378339EAB83}"/>
          </ac:spMkLst>
        </pc:spChg>
        <pc:spChg chg="mod">
          <ac:chgData name="Alessandro Onori" userId="902ff87a-dec1-4e50-bcf4-5017f04e5058" providerId="ADAL" clId="{8438B738-C3EA-4398-947E-0930A86A102A}" dt="2024-01-25T16:11:50.479" v="7528" actId="1582"/>
          <ac:spMkLst>
            <pc:docMk/>
            <pc:sldMk cId="3079198074" sldId="290"/>
            <ac:spMk id="145" creationId="{349F3A26-DFA0-7747-151B-6F51301528D7}"/>
          </ac:spMkLst>
        </pc:spChg>
        <pc:spChg chg="mod">
          <ac:chgData name="Alessandro Onori" userId="902ff87a-dec1-4e50-bcf4-5017f04e5058" providerId="ADAL" clId="{8438B738-C3EA-4398-947E-0930A86A102A}" dt="2024-01-25T16:04:58.915" v="7452" actId="108"/>
          <ac:spMkLst>
            <pc:docMk/>
            <pc:sldMk cId="3079198074" sldId="290"/>
            <ac:spMk id="146" creationId="{E4B2F54C-519A-7D5E-F579-97AAA32EC42E}"/>
          </ac:spMkLst>
        </pc:spChg>
        <pc:spChg chg="mod">
          <ac:chgData name="Alessandro Onori" userId="902ff87a-dec1-4e50-bcf4-5017f04e5058" providerId="ADAL" clId="{8438B738-C3EA-4398-947E-0930A86A102A}" dt="2024-01-25T16:05:52.465" v="7465" actId="207"/>
          <ac:spMkLst>
            <pc:docMk/>
            <pc:sldMk cId="3079198074" sldId="290"/>
            <ac:spMk id="147" creationId="{E75EF28C-9FF7-A855-F50A-5CF390F01E04}"/>
          </ac:spMkLst>
        </pc:spChg>
        <pc:spChg chg="mod">
          <ac:chgData name="Alessandro Onori" userId="902ff87a-dec1-4e50-bcf4-5017f04e5058" providerId="ADAL" clId="{8438B738-C3EA-4398-947E-0930A86A102A}" dt="2024-01-25T16:07:10.977" v="7479" actId="113"/>
          <ac:spMkLst>
            <pc:docMk/>
            <pc:sldMk cId="3079198074" sldId="290"/>
            <ac:spMk id="148" creationId="{6E53DE10-EAB5-083A-69C3-840B56DEFDD7}"/>
          </ac:spMkLst>
        </pc:spChg>
        <pc:spChg chg="del mod">
          <ac:chgData name="Alessandro Onori" userId="902ff87a-dec1-4e50-bcf4-5017f04e5058" providerId="ADAL" clId="{8438B738-C3EA-4398-947E-0930A86A102A}" dt="2024-01-25T16:06:24.071" v="7470" actId="478"/>
          <ac:spMkLst>
            <pc:docMk/>
            <pc:sldMk cId="3079198074" sldId="290"/>
            <ac:spMk id="150" creationId="{13D4EB23-875C-A19F-ADE4-3AD3393A090F}"/>
          </ac:spMkLst>
        </pc:spChg>
        <pc:spChg chg="mod">
          <ac:chgData name="Alessandro Onori" userId="902ff87a-dec1-4e50-bcf4-5017f04e5058" providerId="ADAL" clId="{8438B738-C3EA-4398-947E-0930A86A102A}" dt="2024-01-25T16:19:21.846" v="7615" actId="14100"/>
          <ac:spMkLst>
            <pc:docMk/>
            <pc:sldMk cId="3079198074" sldId="290"/>
            <ac:spMk id="151" creationId="{1F342C99-F25F-D7DC-6130-00B656418256}"/>
          </ac:spMkLst>
        </pc:spChg>
        <pc:spChg chg="mod">
          <ac:chgData name="Alessandro Onori" userId="902ff87a-dec1-4e50-bcf4-5017f04e5058" providerId="ADAL" clId="{8438B738-C3EA-4398-947E-0930A86A102A}" dt="2024-01-25T16:11:56.750" v="7529" actId="1582"/>
          <ac:spMkLst>
            <pc:docMk/>
            <pc:sldMk cId="3079198074" sldId="290"/>
            <ac:spMk id="152" creationId="{C8FEAE9B-1F34-E8A7-AD47-F77E5D8D0D3D}"/>
          </ac:spMkLst>
        </pc:spChg>
        <pc:spChg chg="mod">
          <ac:chgData name="Alessandro Onori" userId="902ff87a-dec1-4e50-bcf4-5017f04e5058" providerId="ADAL" clId="{8438B738-C3EA-4398-947E-0930A86A102A}" dt="2024-01-25T15:56:32.277" v="7366"/>
          <ac:spMkLst>
            <pc:docMk/>
            <pc:sldMk cId="3079198074" sldId="290"/>
            <ac:spMk id="153" creationId="{3D5067D2-641A-6884-2975-501C5ECD46E2}"/>
          </ac:spMkLst>
        </pc:spChg>
        <pc:spChg chg="mod">
          <ac:chgData name="Alessandro Onori" userId="902ff87a-dec1-4e50-bcf4-5017f04e5058" providerId="ADAL" clId="{8438B738-C3EA-4398-947E-0930A86A102A}" dt="2024-01-25T16:06:29.458" v="7471" actId="207"/>
          <ac:spMkLst>
            <pc:docMk/>
            <pc:sldMk cId="3079198074" sldId="290"/>
            <ac:spMk id="154" creationId="{9D107FC7-9102-3E50-FAE9-796DB65EADFF}"/>
          </ac:spMkLst>
        </pc:spChg>
        <pc:spChg chg="mod">
          <ac:chgData name="Alessandro Onori" userId="902ff87a-dec1-4e50-bcf4-5017f04e5058" providerId="ADAL" clId="{8438B738-C3EA-4398-947E-0930A86A102A}" dt="2024-01-25T16:07:13.305" v="7480" actId="113"/>
          <ac:spMkLst>
            <pc:docMk/>
            <pc:sldMk cId="3079198074" sldId="290"/>
            <ac:spMk id="155" creationId="{A7533AF0-E6C0-4A19-A35F-3FA58B6EDE0D}"/>
          </ac:spMkLst>
        </pc:spChg>
        <pc:spChg chg="del mod">
          <ac:chgData name="Alessandro Onori" userId="902ff87a-dec1-4e50-bcf4-5017f04e5058" providerId="ADAL" clId="{8438B738-C3EA-4398-947E-0930A86A102A}" dt="2024-01-25T16:07:37.001" v="7482" actId="478"/>
          <ac:spMkLst>
            <pc:docMk/>
            <pc:sldMk cId="3079198074" sldId="290"/>
            <ac:spMk id="157" creationId="{2A2126E0-C007-2C45-75EF-8C1B6F74F956}"/>
          </ac:spMkLst>
        </pc:spChg>
        <pc:spChg chg="mod">
          <ac:chgData name="Alessandro Onori" userId="902ff87a-dec1-4e50-bcf4-5017f04e5058" providerId="ADAL" clId="{8438B738-C3EA-4398-947E-0930A86A102A}" dt="2024-01-25T16:55:07.205" v="7621" actId="14100"/>
          <ac:spMkLst>
            <pc:docMk/>
            <pc:sldMk cId="3079198074" sldId="290"/>
            <ac:spMk id="158" creationId="{D25FE385-4117-3276-7526-E19B74C5BEF1}"/>
          </ac:spMkLst>
        </pc:spChg>
        <pc:spChg chg="add del mod">
          <ac:chgData name="Alessandro Onori" userId="902ff87a-dec1-4e50-bcf4-5017f04e5058" providerId="ADAL" clId="{8438B738-C3EA-4398-947E-0930A86A102A}" dt="2024-01-25T16:54:56" v="7619" actId="14100"/>
          <ac:spMkLst>
            <pc:docMk/>
            <pc:sldMk cId="3079198074" sldId="290"/>
            <ac:spMk id="159" creationId="{53E22979-2098-670A-8DBA-444BC606347E}"/>
          </ac:spMkLst>
        </pc:spChg>
        <pc:spChg chg="mod">
          <ac:chgData name="Alessandro Onori" userId="902ff87a-dec1-4e50-bcf4-5017f04e5058" providerId="ADAL" clId="{8438B738-C3EA-4398-947E-0930A86A102A}" dt="2024-01-25T15:58:30.498" v="7387" actId="207"/>
          <ac:spMkLst>
            <pc:docMk/>
            <pc:sldMk cId="3079198074" sldId="290"/>
            <ac:spMk id="160" creationId="{88A28FC0-6FB5-D57C-F1FA-741ED4BF7056}"/>
          </ac:spMkLst>
        </pc:spChg>
        <pc:spChg chg="mod">
          <ac:chgData name="Alessandro Onori" userId="902ff87a-dec1-4e50-bcf4-5017f04e5058" providerId="ADAL" clId="{8438B738-C3EA-4398-947E-0930A86A102A}" dt="2024-01-26T14:29:23.985" v="7623" actId="20577"/>
          <ac:spMkLst>
            <pc:docMk/>
            <pc:sldMk cId="3079198074" sldId="290"/>
            <ac:spMk id="161" creationId="{8EBBFDCC-BD85-CA7F-19AF-46F23E5603C0}"/>
          </ac:spMkLst>
        </pc:spChg>
        <pc:spChg chg="mod">
          <ac:chgData name="Alessandro Onori" userId="902ff87a-dec1-4e50-bcf4-5017f04e5058" providerId="ADAL" clId="{8438B738-C3EA-4398-947E-0930A86A102A}" dt="2024-01-25T16:07:39.602" v="7483" actId="113"/>
          <ac:spMkLst>
            <pc:docMk/>
            <pc:sldMk cId="3079198074" sldId="290"/>
            <ac:spMk id="162" creationId="{B2298710-5862-661D-45AB-8F3FE71E4087}"/>
          </ac:spMkLst>
        </pc:spChg>
        <pc:spChg chg="del mod">
          <ac:chgData name="Alessandro Onori" userId="902ff87a-dec1-4e50-bcf4-5017f04e5058" providerId="ADAL" clId="{8438B738-C3EA-4398-947E-0930A86A102A}" dt="2024-01-25T16:08:18.737" v="7489" actId="478"/>
          <ac:spMkLst>
            <pc:docMk/>
            <pc:sldMk cId="3079198074" sldId="290"/>
            <ac:spMk id="164" creationId="{6A061D1E-FDA7-BE21-719C-6C5C3897AE14}"/>
          </ac:spMkLst>
        </pc:spChg>
        <pc:spChg chg="mod">
          <ac:chgData name="Alessandro Onori" userId="902ff87a-dec1-4e50-bcf4-5017f04e5058" providerId="ADAL" clId="{8438B738-C3EA-4398-947E-0930A86A102A}" dt="2024-01-25T16:19:14.454" v="7613" actId="14100"/>
          <ac:spMkLst>
            <pc:docMk/>
            <pc:sldMk cId="3079198074" sldId="290"/>
            <ac:spMk id="165" creationId="{4DF1A132-C430-BC32-7FEB-9E088A386F16}"/>
          </ac:spMkLst>
        </pc:spChg>
        <pc:spChg chg="mod">
          <ac:chgData name="Alessandro Onori" userId="902ff87a-dec1-4e50-bcf4-5017f04e5058" providerId="ADAL" clId="{8438B738-C3EA-4398-947E-0930A86A102A}" dt="2024-01-25T16:12:11.135" v="7531" actId="1582"/>
          <ac:spMkLst>
            <pc:docMk/>
            <pc:sldMk cId="3079198074" sldId="290"/>
            <ac:spMk id="166" creationId="{F4E90695-E23C-032B-2620-696C8CB45488}"/>
          </ac:spMkLst>
        </pc:spChg>
        <pc:spChg chg="mod">
          <ac:chgData name="Alessandro Onori" userId="902ff87a-dec1-4e50-bcf4-5017f04e5058" providerId="ADAL" clId="{8438B738-C3EA-4398-947E-0930A86A102A}" dt="2024-01-25T15:58:40.131" v="7389"/>
          <ac:spMkLst>
            <pc:docMk/>
            <pc:sldMk cId="3079198074" sldId="290"/>
            <ac:spMk id="167" creationId="{16CC4AFD-D2F1-FAAF-6750-B9B7996D2712}"/>
          </ac:spMkLst>
        </pc:spChg>
        <pc:spChg chg="mod">
          <ac:chgData name="Alessandro Onori" userId="902ff87a-dec1-4e50-bcf4-5017f04e5058" providerId="ADAL" clId="{8438B738-C3EA-4398-947E-0930A86A102A}" dt="2024-01-26T14:29:30.352" v="7625" actId="20577"/>
          <ac:spMkLst>
            <pc:docMk/>
            <pc:sldMk cId="3079198074" sldId="290"/>
            <ac:spMk id="168" creationId="{790344D5-95D0-FF95-F445-B119DA18D068}"/>
          </ac:spMkLst>
        </pc:spChg>
        <pc:spChg chg="mod">
          <ac:chgData name="Alessandro Onori" userId="902ff87a-dec1-4e50-bcf4-5017f04e5058" providerId="ADAL" clId="{8438B738-C3EA-4398-947E-0930A86A102A}" dt="2024-01-25T16:08:16.830" v="7488" actId="108"/>
          <ac:spMkLst>
            <pc:docMk/>
            <pc:sldMk cId="3079198074" sldId="290"/>
            <ac:spMk id="169" creationId="{126BF055-9903-47D4-829D-C5DED0846C9D}"/>
          </ac:spMkLst>
        </pc:spChg>
        <pc:spChg chg="del mod">
          <ac:chgData name="Alessandro Onori" userId="902ff87a-dec1-4e50-bcf4-5017f04e5058" providerId="ADAL" clId="{8438B738-C3EA-4398-947E-0930A86A102A}" dt="2024-01-25T16:08:38.559" v="7494" actId="478"/>
          <ac:spMkLst>
            <pc:docMk/>
            <pc:sldMk cId="3079198074" sldId="290"/>
            <ac:spMk id="171" creationId="{045EA84E-0063-D9F9-5AA3-1E37A336D7ED}"/>
          </ac:spMkLst>
        </pc:spChg>
        <pc:spChg chg="mod">
          <ac:chgData name="Alessandro Onori" userId="902ff87a-dec1-4e50-bcf4-5017f04e5058" providerId="ADAL" clId="{8438B738-C3EA-4398-947E-0930A86A102A}" dt="2024-01-25T16:18:40.206" v="7612" actId="14100"/>
          <ac:spMkLst>
            <pc:docMk/>
            <pc:sldMk cId="3079198074" sldId="290"/>
            <ac:spMk id="172" creationId="{7EE6BF14-1551-5BDD-6030-A265923172DB}"/>
          </ac:spMkLst>
        </pc:spChg>
        <pc:spChg chg="mod">
          <ac:chgData name="Alessandro Onori" userId="902ff87a-dec1-4e50-bcf4-5017f04e5058" providerId="ADAL" clId="{8438B738-C3EA-4398-947E-0930A86A102A}" dt="2024-01-25T16:12:16.295" v="7532" actId="1582"/>
          <ac:spMkLst>
            <pc:docMk/>
            <pc:sldMk cId="3079198074" sldId="290"/>
            <ac:spMk id="173" creationId="{5B3C9290-B34A-91EC-6D0B-04EACE7EDA6C}"/>
          </ac:spMkLst>
        </pc:spChg>
        <pc:spChg chg="mod">
          <ac:chgData name="Alessandro Onori" userId="902ff87a-dec1-4e50-bcf4-5017f04e5058" providerId="ADAL" clId="{8438B738-C3EA-4398-947E-0930A86A102A}" dt="2024-01-25T15:59:13.230" v="7395"/>
          <ac:spMkLst>
            <pc:docMk/>
            <pc:sldMk cId="3079198074" sldId="290"/>
            <ac:spMk id="174" creationId="{4A04DAAB-C6B7-665B-A280-BCB855A2F859}"/>
          </ac:spMkLst>
        </pc:spChg>
        <pc:spChg chg="mod">
          <ac:chgData name="Alessandro Onori" userId="902ff87a-dec1-4e50-bcf4-5017f04e5058" providerId="ADAL" clId="{8438B738-C3EA-4398-947E-0930A86A102A}" dt="2024-01-26T14:29:33.572" v="7627" actId="20577"/>
          <ac:spMkLst>
            <pc:docMk/>
            <pc:sldMk cId="3079198074" sldId="290"/>
            <ac:spMk id="175" creationId="{E2A976CE-6553-301D-B275-72D8D24D37D5}"/>
          </ac:spMkLst>
        </pc:spChg>
        <pc:spChg chg="mod">
          <ac:chgData name="Alessandro Onori" userId="902ff87a-dec1-4e50-bcf4-5017f04e5058" providerId="ADAL" clId="{8438B738-C3EA-4398-947E-0930A86A102A}" dt="2024-01-25T16:08:43.287" v="7495" actId="108"/>
          <ac:spMkLst>
            <pc:docMk/>
            <pc:sldMk cId="3079198074" sldId="290"/>
            <ac:spMk id="176" creationId="{371238DE-F26E-CDC8-62BF-D3C5BC5A7E3C}"/>
          </ac:spMkLst>
        </pc:spChg>
        <pc:spChg chg="del mod">
          <ac:chgData name="Alessandro Onori" userId="902ff87a-dec1-4e50-bcf4-5017f04e5058" providerId="ADAL" clId="{8438B738-C3EA-4398-947E-0930A86A102A}" dt="2024-01-25T16:09:04.854" v="7501" actId="478"/>
          <ac:spMkLst>
            <pc:docMk/>
            <pc:sldMk cId="3079198074" sldId="290"/>
            <ac:spMk id="178" creationId="{23091769-485B-E412-6C86-1C41AC5DF608}"/>
          </ac:spMkLst>
        </pc:spChg>
        <pc:spChg chg="mod">
          <ac:chgData name="Alessandro Onori" userId="902ff87a-dec1-4e50-bcf4-5017f04e5058" providerId="ADAL" clId="{8438B738-C3EA-4398-947E-0930A86A102A}" dt="2024-01-25T16:18:22.606" v="7608" actId="14100"/>
          <ac:spMkLst>
            <pc:docMk/>
            <pc:sldMk cId="3079198074" sldId="290"/>
            <ac:spMk id="179" creationId="{3F0BA45C-41A3-7303-AC10-E1BFB14059D9}"/>
          </ac:spMkLst>
        </pc:spChg>
        <pc:spChg chg="mod">
          <ac:chgData name="Alessandro Onori" userId="902ff87a-dec1-4e50-bcf4-5017f04e5058" providerId="ADAL" clId="{8438B738-C3EA-4398-947E-0930A86A102A}" dt="2024-01-25T16:12:27.638" v="7533" actId="1582"/>
          <ac:spMkLst>
            <pc:docMk/>
            <pc:sldMk cId="3079198074" sldId="290"/>
            <ac:spMk id="180" creationId="{608C58C9-02C2-5DD9-DC5E-49E6AF1DF0C5}"/>
          </ac:spMkLst>
        </pc:spChg>
        <pc:spChg chg="mod">
          <ac:chgData name="Alessandro Onori" userId="902ff87a-dec1-4e50-bcf4-5017f04e5058" providerId="ADAL" clId="{8438B738-C3EA-4398-947E-0930A86A102A}" dt="2024-01-25T15:59:40.420" v="7401"/>
          <ac:spMkLst>
            <pc:docMk/>
            <pc:sldMk cId="3079198074" sldId="290"/>
            <ac:spMk id="181" creationId="{9557609C-C839-668F-AF3C-0259A3DAF291}"/>
          </ac:spMkLst>
        </pc:spChg>
        <pc:spChg chg="mod">
          <ac:chgData name="Alessandro Onori" userId="902ff87a-dec1-4e50-bcf4-5017f04e5058" providerId="ADAL" clId="{8438B738-C3EA-4398-947E-0930A86A102A}" dt="2024-01-26T14:29:36.592" v="7629" actId="20577"/>
          <ac:spMkLst>
            <pc:docMk/>
            <pc:sldMk cId="3079198074" sldId="290"/>
            <ac:spMk id="182" creationId="{4799FB31-D7CD-DA05-4C4C-961D87D5330F}"/>
          </ac:spMkLst>
        </pc:spChg>
        <pc:spChg chg="mod">
          <ac:chgData name="Alessandro Onori" userId="902ff87a-dec1-4e50-bcf4-5017f04e5058" providerId="ADAL" clId="{8438B738-C3EA-4398-947E-0930A86A102A}" dt="2024-01-25T16:09:03.677" v="7500" actId="108"/>
          <ac:spMkLst>
            <pc:docMk/>
            <pc:sldMk cId="3079198074" sldId="290"/>
            <ac:spMk id="183" creationId="{7B770637-F2F4-D691-4E8C-32EDF66A0DD9}"/>
          </ac:spMkLst>
        </pc:spChg>
        <pc:spChg chg="del mod">
          <ac:chgData name="Alessandro Onori" userId="902ff87a-dec1-4e50-bcf4-5017f04e5058" providerId="ADAL" clId="{8438B738-C3EA-4398-947E-0930A86A102A}" dt="2024-01-25T16:09:26.429" v="7507" actId="478"/>
          <ac:spMkLst>
            <pc:docMk/>
            <pc:sldMk cId="3079198074" sldId="290"/>
            <ac:spMk id="185" creationId="{5F31E66B-A687-7F7B-A9F5-3B9BA28D95E3}"/>
          </ac:spMkLst>
        </pc:spChg>
        <pc:spChg chg="mod">
          <ac:chgData name="Alessandro Onori" userId="902ff87a-dec1-4e50-bcf4-5017f04e5058" providerId="ADAL" clId="{8438B738-C3EA-4398-947E-0930A86A102A}" dt="2024-01-25T16:18:27.887" v="7609" actId="14100"/>
          <ac:spMkLst>
            <pc:docMk/>
            <pc:sldMk cId="3079198074" sldId="290"/>
            <ac:spMk id="186" creationId="{424629AA-A646-79FB-A0ED-CEAFDB1AF34A}"/>
          </ac:spMkLst>
        </pc:spChg>
        <pc:spChg chg="mod">
          <ac:chgData name="Alessandro Onori" userId="902ff87a-dec1-4e50-bcf4-5017f04e5058" providerId="ADAL" clId="{8438B738-C3EA-4398-947E-0930A86A102A}" dt="2024-01-25T16:12:33.047" v="7534" actId="1582"/>
          <ac:spMkLst>
            <pc:docMk/>
            <pc:sldMk cId="3079198074" sldId="290"/>
            <ac:spMk id="187" creationId="{C2B3B98E-35B6-EB70-41B9-D51273363519}"/>
          </ac:spMkLst>
        </pc:spChg>
        <pc:spChg chg="mod">
          <ac:chgData name="Alessandro Onori" userId="902ff87a-dec1-4e50-bcf4-5017f04e5058" providerId="ADAL" clId="{8438B738-C3EA-4398-947E-0930A86A102A}" dt="2024-01-25T16:00:23.740" v="7407"/>
          <ac:spMkLst>
            <pc:docMk/>
            <pc:sldMk cId="3079198074" sldId="290"/>
            <ac:spMk id="188" creationId="{68237E02-C766-C4CE-7A07-3D795C186748}"/>
          </ac:spMkLst>
        </pc:spChg>
        <pc:spChg chg="mod">
          <ac:chgData name="Alessandro Onori" userId="902ff87a-dec1-4e50-bcf4-5017f04e5058" providerId="ADAL" clId="{8438B738-C3EA-4398-947E-0930A86A102A}" dt="2024-01-26T14:29:39.445" v="7631" actId="20577"/>
          <ac:spMkLst>
            <pc:docMk/>
            <pc:sldMk cId="3079198074" sldId="290"/>
            <ac:spMk id="189" creationId="{10870846-A3EC-F39E-A88D-47836EE04DC1}"/>
          </ac:spMkLst>
        </pc:spChg>
        <pc:spChg chg="mod">
          <ac:chgData name="Alessandro Onori" userId="902ff87a-dec1-4e50-bcf4-5017f04e5058" providerId="ADAL" clId="{8438B738-C3EA-4398-947E-0930A86A102A}" dt="2024-01-25T16:09:24.662" v="7506" actId="108"/>
          <ac:spMkLst>
            <pc:docMk/>
            <pc:sldMk cId="3079198074" sldId="290"/>
            <ac:spMk id="190" creationId="{2D381B24-C7EB-3F5F-AED1-F35BC20456FE}"/>
          </ac:spMkLst>
        </pc:spChg>
        <pc:spChg chg="del mod">
          <ac:chgData name="Alessandro Onori" userId="902ff87a-dec1-4e50-bcf4-5017f04e5058" providerId="ADAL" clId="{8438B738-C3EA-4398-947E-0930A86A102A}" dt="2024-01-25T16:10:02.071" v="7514" actId="478"/>
          <ac:spMkLst>
            <pc:docMk/>
            <pc:sldMk cId="3079198074" sldId="290"/>
            <ac:spMk id="192" creationId="{0CEC92DD-02EF-1EBE-071D-6621702CD005}"/>
          </ac:spMkLst>
        </pc:spChg>
        <pc:spChg chg="mod">
          <ac:chgData name="Alessandro Onori" userId="902ff87a-dec1-4e50-bcf4-5017f04e5058" providerId="ADAL" clId="{8438B738-C3EA-4398-947E-0930A86A102A}" dt="2024-01-25T16:18:32.647" v="7610" actId="14100"/>
          <ac:spMkLst>
            <pc:docMk/>
            <pc:sldMk cId="3079198074" sldId="290"/>
            <ac:spMk id="193" creationId="{CB12207C-1BA3-E240-97F6-998BC3A38882}"/>
          </ac:spMkLst>
        </pc:spChg>
        <pc:spChg chg="mod">
          <ac:chgData name="Alessandro Onori" userId="902ff87a-dec1-4e50-bcf4-5017f04e5058" providerId="ADAL" clId="{8438B738-C3EA-4398-947E-0930A86A102A}" dt="2024-01-25T16:12:39.965" v="7535" actId="1582"/>
          <ac:spMkLst>
            <pc:docMk/>
            <pc:sldMk cId="3079198074" sldId="290"/>
            <ac:spMk id="194" creationId="{21BA3BCC-7E24-1C66-B236-20977CF1F714}"/>
          </ac:spMkLst>
        </pc:spChg>
        <pc:spChg chg="mod">
          <ac:chgData name="Alessandro Onori" userId="902ff87a-dec1-4e50-bcf4-5017f04e5058" providerId="ADAL" clId="{8438B738-C3EA-4398-947E-0930A86A102A}" dt="2024-01-25T16:00:56.209" v="7415"/>
          <ac:spMkLst>
            <pc:docMk/>
            <pc:sldMk cId="3079198074" sldId="290"/>
            <ac:spMk id="195" creationId="{AB7E7A4C-BB99-1202-41C4-EEA198B7D2DF}"/>
          </ac:spMkLst>
        </pc:spChg>
        <pc:spChg chg="mod">
          <ac:chgData name="Alessandro Onori" userId="902ff87a-dec1-4e50-bcf4-5017f04e5058" providerId="ADAL" clId="{8438B738-C3EA-4398-947E-0930A86A102A}" dt="2024-01-26T14:29:41.888" v="7634" actId="20577"/>
          <ac:spMkLst>
            <pc:docMk/>
            <pc:sldMk cId="3079198074" sldId="290"/>
            <ac:spMk id="196" creationId="{35A7C4A9-D2A3-F9BA-722C-F6C6D834D59A}"/>
          </ac:spMkLst>
        </pc:spChg>
        <pc:spChg chg="mod">
          <ac:chgData name="Alessandro Onori" userId="902ff87a-dec1-4e50-bcf4-5017f04e5058" providerId="ADAL" clId="{8438B738-C3EA-4398-947E-0930A86A102A}" dt="2024-01-25T16:10:00.195" v="7513" actId="207"/>
          <ac:spMkLst>
            <pc:docMk/>
            <pc:sldMk cId="3079198074" sldId="290"/>
            <ac:spMk id="197" creationId="{A5FF0364-8A1F-7D19-547E-C02BA2413A24}"/>
          </ac:spMkLst>
        </pc:spChg>
        <pc:spChg chg="del mod">
          <ac:chgData name="Alessandro Onori" userId="902ff87a-dec1-4e50-bcf4-5017f04e5058" providerId="ADAL" clId="{8438B738-C3EA-4398-947E-0930A86A102A}" dt="2024-01-25T16:10:36.781" v="7523" actId="478"/>
          <ac:spMkLst>
            <pc:docMk/>
            <pc:sldMk cId="3079198074" sldId="290"/>
            <ac:spMk id="199" creationId="{A34B09E9-0996-72DF-C813-4C975463425A}"/>
          </ac:spMkLst>
        </pc:spChg>
        <pc:spChg chg="mod">
          <ac:chgData name="Alessandro Onori" userId="902ff87a-dec1-4e50-bcf4-5017f04e5058" providerId="ADAL" clId="{8438B738-C3EA-4398-947E-0930A86A102A}" dt="2024-01-25T16:18:36.061" v="7611" actId="14100"/>
          <ac:spMkLst>
            <pc:docMk/>
            <pc:sldMk cId="3079198074" sldId="290"/>
            <ac:spMk id="200" creationId="{AA75AC57-36DF-D1DC-DB99-DAA428EA0E36}"/>
          </ac:spMkLst>
        </pc:spChg>
        <pc:spChg chg="mod">
          <ac:chgData name="Alessandro Onori" userId="902ff87a-dec1-4e50-bcf4-5017f04e5058" providerId="ADAL" clId="{8438B738-C3EA-4398-947E-0930A86A102A}" dt="2024-01-25T16:12:47.989" v="7536" actId="1582"/>
          <ac:spMkLst>
            <pc:docMk/>
            <pc:sldMk cId="3079198074" sldId="290"/>
            <ac:spMk id="201" creationId="{0E87B508-CFCB-625D-F516-21558330B7F8}"/>
          </ac:spMkLst>
        </pc:spChg>
        <pc:spChg chg="mod">
          <ac:chgData name="Alessandro Onori" userId="902ff87a-dec1-4e50-bcf4-5017f04e5058" providerId="ADAL" clId="{8438B738-C3EA-4398-947E-0930A86A102A}" dt="2024-01-25T16:01:59.946" v="7427"/>
          <ac:spMkLst>
            <pc:docMk/>
            <pc:sldMk cId="3079198074" sldId="290"/>
            <ac:spMk id="202" creationId="{9EE6ABB1-9C51-7AE3-D61E-BCEE82DA7057}"/>
          </ac:spMkLst>
        </pc:spChg>
        <pc:spChg chg="mod">
          <ac:chgData name="Alessandro Onori" userId="902ff87a-dec1-4e50-bcf4-5017f04e5058" providerId="ADAL" clId="{8438B738-C3EA-4398-947E-0930A86A102A}" dt="2024-01-26T14:29:45.975" v="7636" actId="20577"/>
          <ac:spMkLst>
            <pc:docMk/>
            <pc:sldMk cId="3079198074" sldId="290"/>
            <ac:spMk id="203" creationId="{DB9B5C28-A8FD-212F-B521-90C185AB3529}"/>
          </ac:spMkLst>
        </pc:spChg>
        <pc:spChg chg="mod">
          <ac:chgData name="Alessandro Onori" userId="902ff87a-dec1-4e50-bcf4-5017f04e5058" providerId="ADAL" clId="{8438B738-C3EA-4398-947E-0930A86A102A}" dt="2024-01-25T16:10:34.767" v="7522" actId="108"/>
          <ac:spMkLst>
            <pc:docMk/>
            <pc:sldMk cId="3079198074" sldId="290"/>
            <ac:spMk id="204" creationId="{9D8A3C0E-6FFE-21B2-3808-05350F531764}"/>
          </ac:spMkLst>
        </pc:spChg>
        <pc:grpChg chg="add del mod">
          <ac:chgData name="Alessandro Onori" userId="902ff87a-dec1-4e50-bcf4-5017f04e5058" providerId="ADAL" clId="{8438B738-C3EA-4398-947E-0930A86A102A}" dt="2024-01-25T15:58:36.307" v="7388" actId="478"/>
          <ac:grpSpMkLst>
            <pc:docMk/>
            <pc:sldMk cId="3079198074" sldId="290"/>
            <ac:grpSpMk id="2" creationId="{B5484E14-CD87-61F5-A19C-629BA3688A07}"/>
          </ac:grpSpMkLst>
        </pc:grpChg>
        <pc:grpChg chg="add del mod">
          <ac:chgData name="Alessandro Onori" userId="902ff87a-dec1-4e50-bcf4-5017f04e5058" providerId="ADAL" clId="{8438B738-C3EA-4398-947E-0930A86A102A}" dt="2024-01-25T15:42:27.335" v="7230" actId="478"/>
          <ac:grpSpMkLst>
            <pc:docMk/>
            <pc:sldMk cId="3079198074" sldId="290"/>
            <ac:grpSpMk id="4" creationId="{E2430FF8-2744-3762-C95C-B21D7A6E32D3}"/>
          </ac:grpSpMkLst>
        </pc:grpChg>
        <pc:grpChg chg="add del mod">
          <ac:chgData name="Alessandro Onori" userId="902ff87a-dec1-4e50-bcf4-5017f04e5058" providerId="ADAL" clId="{8438B738-C3EA-4398-947E-0930A86A102A}" dt="2024-01-25T15:42:29.039" v="7231" actId="478"/>
          <ac:grpSpMkLst>
            <pc:docMk/>
            <pc:sldMk cId="3079198074" sldId="290"/>
            <ac:grpSpMk id="8" creationId="{33404C0F-D944-3036-2C68-D4CD3A2FB622}"/>
          </ac:grpSpMkLst>
        </pc:grpChg>
        <pc:grpChg chg="add del mod">
          <ac:chgData name="Alessandro Onori" userId="902ff87a-dec1-4e50-bcf4-5017f04e5058" providerId="ADAL" clId="{8438B738-C3EA-4398-947E-0930A86A102A}" dt="2024-01-25T15:42:27.335" v="7230" actId="478"/>
          <ac:grpSpMkLst>
            <pc:docMk/>
            <pc:sldMk cId="3079198074" sldId="290"/>
            <ac:grpSpMk id="9" creationId="{51E2AEED-94A7-FCB1-AFC8-B1067BE16D3C}"/>
          </ac:grpSpMkLst>
        </pc:grpChg>
        <pc:grpChg chg="add mod">
          <ac:chgData name="Alessandro Onori" userId="902ff87a-dec1-4e50-bcf4-5017f04e5058" providerId="ADAL" clId="{8438B738-C3EA-4398-947E-0930A86A102A}" dt="2024-01-25T15:40:35.726" v="7212"/>
          <ac:grpSpMkLst>
            <pc:docMk/>
            <pc:sldMk cId="3079198074" sldId="290"/>
            <ac:grpSpMk id="17" creationId="{DC069853-1B08-AE13-2A1B-60F5FFE23D1E}"/>
          </ac:grpSpMkLst>
        </pc:grpChg>
        <pc:grpChg chg="add mod">
          <ac:chgData name="Alessandro Onori" userId="902ff87a-dec1-4e50-bcf4-5017f04e5058" providerId="ADAL" clId="{8438B738-C3EA-4398-947E-0930A86A102A}" dt="2024-01-25T15:40:35.726" v="7212"/>
          <ac:grpSpMkLst>
            <pc:docMk/>
            <pc:sldMk cId="3079198074" sldId="290"/>
            <ac:grpSpMk id="25" creationId="{8D2C9378-47B7-FC06-0AA3-9D86E028FA60}"/>
          </ac:grpSpMkLst>
        </pc:grpChg>
        <pc:grpChg chg="add mod">
          <ac:chgData name="Alessandro Onori" userId="902ff87a-dec1-4e50-bcf4-5017f04e5058" providerId="ADAL" clId="{8438B738-C3EA-4398-947E-0930A86A102A}" dt="2024-01-25T15:40:35.726" v="7212"/>
          <ac:grpSpMkLst>
            <pc:docMk/>
            <pc:sldMk cId="3079198074" sldId="290"/>
            <ac:grpSpMk id="33" creationId="{8E4F7D3D-0691-4ECD-3E0E-188F895AA681}"/>
          </ac:grpSpMkLst>
        </pc:grpChg>
        <pc:grpChg chg="add del mod">
          <ac:chgData name="Alessandro Onori" userId="902ff87a-dec1-4e50-bcf4-5017f04e5058" providerId="ADAL" clId="{8438B738-C3EA-4398-947E-0930A86A102A}" dt="2024-01-25T15:41:35.925" v="7223" actId="478"/>
          <ac:grpSpMkLst>
            <pc:docMk/>
            <pc:sldMk cId="3079198074" sldId="290"/>
            <ac:grpSpMk id="41" creationId="{9E46795B-6305-F5F1-F234-100BBF287861}"/>
          </ac:grpSpMkLst>
        </pc:grpChg>
        <pc:grpChg chg="add mod">
          <ac:chgData name="Alessandro Onori" userId="902ff87a-dec1-4e50-bcf4-5017f04e5058" providerId="ADAL" clId="{8438B738-C3EA-4398-947E-0930A86A102A}" dt="2024-01-25T15:40:50.372" v="7216"/>
          <ac:grpSpMkLst>
            <pc:docMk/>
            <pc:sldMk cId="3079198074" sldId="290"/>
            <ac:grpSpMk id="44" creationId="{44E961BD-E390-5CB2-3411-83554EEFC7C1}"/>
          </ac:grpSpMkLst>
        </pc:grpChg>
        <pc:grpChg chg="mod">
          <ac:chgData name="Alessandro Onori" userId="902ff87a-dec1-4e50-bcf4-5017f04e5058" providerId="ADAL" clId="{8438B738-C3EA-4398-947E-0930A86A102A}" dt="2024-01-25T15:40:50.372" v="7216"/>
          <ac:grpSpMkLst>
            <pc:docMk/>
            <pc:sldMk cId="3079198074" sldId="290"/>
            <ac:grpSpMk id="50" creationId="{A509C6C6-A2F1-D514-CB0D-5A588A18CAC0}"/>
          </ac:grpSpMkLst>
        </pc:grpChg>
        <pc:grpChg chg="add del mod">
          <ac:chgData name="Alessandro Onori" userId="902ff87a-dec1-4e50-bcf4-5017f04e5058" providerId="ADAL" clId="{8438B738-C3EA-4398-947E-0930A86A102A}" dt="2024-01-25T15:42:27.335" v="7230" actId="478"/>
          <ac:grpSpMkLst>
            <pc:docMk/>
            <pc:sldMk cId="3079198074" sldId="290"/>
            <ac:grpSpMk id="53" creationId="{19029B0A-D40B-1DC0-7331-AE25F19640DF}"/>
          </ac:grpSpMkLst>
        </pc:grpChg>
        <pc:grpChg chg="mod">
          <ac:chgData name="Alessandro Onori" userId="902ff87a-dec1-4e50-bcf4-5017f04e5058" providerId="ADAL" clId="{8438B738-C3EA-4398-947E-0930A86A102A}" dt="2024-01-25T15:40:58.006" v="7217"/>
          <ac:grpSpMkLst>
            <pc:docMk/>
            <pc:sldMk cId="3079198074" sldId="290"/>
            <ac:grpSpMk id="59" creationId="{BEB7E924-822E-6A9E-FA5B-5A7D39DDA202}"/>
          </ac:grpSpMkLst>
        </pc:grpChg>
        <pc:grpChg chg="add del mod">
          <ac:chgData name="Alessandro Onori" userId="902ff87a-dec1-4e50-bcf4-5017f04e5058" providerId="ADAL" clId="{8438B738-C3EA-4398-947E-0930A86A102A}" dt="2024-01-25T15:42:27.335" v="7230" actId="478"/>
          <ac:grpSpMkLst>
            <pc:docMk/>
            <pc:sldMk cId="3079198074" sldId="290"/>
            <ac:grpSpMk id="62" creationId="{22FD3C01-CCBD-C653-9FC6-75EE912E6459}"/>
          </ac:grpSpMkLst>
        </pc:grpChg>
        <pc:grpChg chg="mod">
          <ac:chgData name="Alessandro Onori" userId="902ff87a-dec1-4e50-bcf4-5017f04e5058" providerId="ADAL" clId="{8438B738-C3EA-4398-947E-0930A86A102A}" dt="2024-01-25T15:41:04.365" v="7219"/>
          <ac:grpSpMkLst>
            <pc:docMk/>
            <pc:sldMk cId="3079198074" sldId="290"/>
            <ac:grpSpMk id="68" creationId="{CCA8CE90-E389-9DE4-5566-D99AB3F00A85}"/>
          </ac:grpSpMkLst>
        </pc:grpChg>
        <pc:grpChg chg="add del mod">
          <ac:chgData name="Alessandro Onori" userId="902ff87a-dec1-4e50-bcf4-5017f04e5058" providerId="ADAL" clId="{8438B738-C3EA-4398-947E-0930A86A102A}" dt="2024-01-25T15:50:02.955" v="7290" actId="478"/>
          <ac:grpSpMkLst>
            <pc:docMk/>
            <pc:sldMk cId="3079198074" sldId="290"/>
            <ac:grpSpMk id="71" creationId="{1EEF1864-96C6-2FE2-2834-27C946899B52}"/>
          </ac:grpSpMkLst>
        </pc:grpChg>
        <pc:grpChg chg="add del mod">
          <ac:chgData name="Alessandro Onori" userId="902ff87a-dec1-4e50-bcf4-5017f04e5058" providerId="ADAL" clId="{8438B738-C3EA-4398-947E-0930A86A102A}" dt="2024-01-25T15:50:02.955" v="7290" actId="478"/>
          <ac:grpSpMkLst>
            <pc:docMk/>
            <pc:sldMk cId="3079198074" sldId="290"/>
            <ac:grpSpMk id="78" creationId="{F15440B3-B6DA-FD73-71E7-656A77BCF2A6}"/>
          </ac:grpSpMkLst>
        </pc:grpChg>
        <pc:grpChg chg="add del mod">
          <ac:chgData name="Alessandro Onori" userId="902ff87a-dec1-4e50-bcf4-5017f04e5058" providerId="ADAL" clId="{8438B738-C3EA-4398-947E-0930A86A102A}" dt="2024-01-25T15:50:02.955" v="7290" actId="478"/>
          <ac:grpSpMkLst>
            <pc:docMk/>
            <pc:sldMk cId="3079198074" sldId="290"/>
            <ac:grpSpMk id="85" creationId="{D4106190-7380-E905-82AF-C0A52E5A86D7}"/>
          </ac:grpSpMkLst>
        </pc:grpChg>
        <pc:grpChg chg="add del mod">
          <ac:chgData name="Alessandro Onori" userId="902ff87a-dec1-4e50-bcf4-5017f04e5058" providerId="ADAL" clId="{8438B738-C3EA-4398-947E-0930A86A102A}" dt="2024-01-25T15:50:02.955" v="7290" actId="478"/>
          <ac:grpSpMkLst>
            <pc:docMk/>
            <pc:sldMk cId="3079198074" sldId="290"/>
            <ac:grpSpMk id="92" creationId="{575D8A1C-6A82-E00A-D4C5-83F4A52EE2A5}"/>
          </ac:grpSpMkLst>
        </pc:grpChg>
        <pc:grpChg chg="add del mod">
          <ac:chgData name="Alessandro Onori" userId="902ff87a-dec1-4e50-bcf4-5017f04e5058" providerId="ADAL" clId="{8438B738-C3EA-4398-947E-0930A86A102A}" dt="2024-01-25T15:50:02.955" v="7290" actId="478"/>
          <ac:grpSpMkLst>
            <pc:docMk/>
            <pc:sldMk cId="3079198074" sldId="290"/>
            <ac:grpSpMk id="99" creationId="{D7309B67-C74D-C0F5-C653-CC10B79A551F}"/>
          </ac:grpSpMkLst>
        </pc:grpChg>
        <pc:grpChg chg="add del mod">
          <ac:chgData name="Alessandro Onori" userId="902ff87a-dec1-4e50-bcf4-5017f04e5058" providerId="ADAL" clId="{8438B738-C3EA-4398-947E-0930A86A102A}" dt="2024-01-25T15:54:07.945" v="7324" actId="478"/>
          <ac:grpSpMkLst>
            <pc:docMk/>
            <pc:sldMk cId="3079198074" sldId="290"/>
            <ac:grpSpMk id="106" creationId="{0A3DDF88-68CE-9CCB-3F23-6DE23F29715A}"/>
          </ac:grpSpMkLst>
        </pc:grpChg>
        <pc:grpChg chg="add del mod">
          <ac:chgData name="Alessandro Onori" userId="902ff87a-dec1-4e50-bcf4-5017f04e5058" providerId="ADAL" clId="{8438B738-C3EA-4398-947E-0930A86A102A}" dt="2024-01-25T15:54:07.116" v="7323" actId="478"/>
          <ac:grpSpMkLst>
            <pc:docMk/>
            <pc:sldMk cId="3079198074" sldId="290"/>
            <ac:grpSpMk id="113" creationId="{4E54AFE9-1B32-4F56-74BA-9A13DED6660E}"/>
          </ac:grpSpMkLst>
        </pc:grpChg>
        <pc:grpChg chg="add del mod">
          <ac:chgData name="Alessandro Onori" userId="902ff87a-dec1-4e50-bcf4-5017f04e5058" providerId="ADAL" clId="{8438B738-C3EA-4398-947E-0930A86A102A}" dt="2024-01-25T15:54:07.116" v="7323" actId="478"/>
          <ac:grpSpMkLst>
            <pc:docMk/>
            <pc:sldMk cId="3079198074" sldId="290"/>
            <ac:grpSpMk id="120" creationId="{9343CC30-AB7E-EBFE-7F23-7746A1691D0B}"/>
          </ac:grpSpMkLst>
        </pc:grpChg>
        <pc:grpChg chg="add mod">
          <ac:chgData name="Alessandro Onori" userId="902ff87a-dec1-4e50-bcf4-5017f04e5058" providerId="ADAL" clId="{8438B738-C3EA-4398-947E-0930A86A102A}" dt="2024-01-25T15:54:43.782" v="7330" actId="571"/>
          <ac:grpSpMkLst>
            <pc:docMk/>
            <pc:sldMk cId="3079198074" sldId="290"/>
            <ac:grpSpMk id="128" creationId="{8269D924-D24F-7C7A-5AEA-E298233004E0}"/>
          </ac:grpSpMkLst>
        </pc:grpChg>
        <pc:grpChg chg="add mod">
          <ac:chgData name="Alessandro Onori" userId="902ff87a-dec1-4e50-bcf4-5017f04e5058" providerId="ADAL" clId="{8438B738-C3EA-4398-947E-0930A86A102A}" dt="2024-01-25T16:02:46.524" v="7434" actId="552"/>
          <ac:grpSpMkLst>
            <pc:docMk/>
            <pc:sldMk cId="3079198074" sldId="290"/>
            <ac:grpSpMk id="135" creationId="{FC7E42E1-4300-4BAD-A916-609A2ACA9655}"/>
          </ac:grpSpMkLst>
        </pc:grpChg>
        <pc:grpChg chg="add mod">
          <ac:chgData name="Alessandro Onori" userId="902ff87a-dec1-4e50-bcf4-5017f04e5058" providerId="ADAL" clId="{8438B738-C3EA-4398-947E-0930A86A102A}" dt="2024-01-25T16:02:51.369" v="7435" actId="465"/>
          <ac:grpSpMkLst>
            <pc:docMk/>
            <pc:sldMk cId="3079198074" sldId="290"/>
            <ac:grpSpMk id="142" creationId="{9C91589C-41A6-D22F-B815-ED65C5B5AD71}"/>
          </ac:grpSpMkLst>
        </pc:grpChg>
        <pc:grpChg chg="add mod">
          <ac:chgData name="Alessandro Onori" userId="902ff87a-dec1-4e50-bcf4-5017f04e5058" providerId="ADAL" clId="{8438B738-C3EA-4398-947E-0930A86A102A}" dt="2024-01-25T16:02:51.369" v="7435" actId="465"/>
          <ac:grpSpMkLst>
            <pc:docMk/>
            <pc:sldMk cId="3079198074" sldId="290"/>
            <ac:grpSpMk id="149" creationId="{AD498862-6CEE-FCC6-705E-612ABDDBB5E2}"/>
          </ac:grpSpMkLst>
        </pc:grpChg>
        <pc:grpChg chg="add mod">
          <ac:chgData name="Alessandro Onori" userId="902ff87a-dec1-4e50-bcf4-5017f04e5058" providerId="ADAL" clId="{8438B738-C3EA-4398-947E-0930A86A102A}" dt="2024-01-25T16:55:04.477" v="7620" actId="14100"/>
          <ac:grpSpMkLst>
            <pc:docMk/>
            <pc:sldMk cId="3079198074" sldId="290"/>
            <ac:grpSpMk id="156" creationId="{F37B93C2-30FC-BE92-18E0-8CAB7C4DD246}"/>
          </ac:grpSpMkLst>
        </pc:grpChg>
        <pc:grpChg chg="add mod">
          <ac:chgData name="Alessandro Onori" userId="902ff87a-dec1-4e50-bcf4-5017f04e5058" providerId="ADAL" clId="{8438B738-C3EA-4398-947E-0930A86A102A}" dt="2024-01-25T16:02:51.369" v="7435" actId="465"/>
          <ac:grpSpMkLst>
            <pc:docMk/>
            <pc:sldMk cId="3079198074" sldId="290"/>
            <ac:grpSpMk id="163" creationId="{3932DE58-1894-6F23-FF01-067368FFFB0D}"/>
          </ac:grpSpMkLst>
        </pc:grpChg>
        <pc:grpChg chg="add mod">
          <ac:chgData name="Alessandro Onori" userId="902ff87a-dec1-4e50-bcf4-5017f04e5058" providerId="ADAL" clId="{8438B738-C3EA-4398-947E-0930A86A102A}" dt="2024-01-25T16:02:51.369" v="7435" actId="465"/>
          <ac:grpSpMkLst>
            <pc:docMk/>
            <pc:sldMk cId="3079198074" sldId="290"/>
            <ac:grpSpMk id="170" creationId="{3DA8A7BD-FF13-DA78-5410-96892BACD073}"/>
          </ac:grpSpMkLst>
        </pc:grpChg>
        <pc:grpChg chg="add mod">
          <ac:chgData name="Alessandro Onori" userId="902ff87a-dec1-4e50-bcf4-5017f04e5058" providerId="ADAL" clId="{8438B738-C3EA-4398-947E-0930A86A102A}" dt="2024-01-25T16:02:51.369" v="7435" actId="465"/>
          <ac:grpSpMkLst>
            <pc:docMk/>
            <pc:sldMk cId="3079198074" sldId="290"/>
            <ac:grpSpMk id="177" creationId="{5F65001F-4010-5167-0324-05E73FA0D6D8}"/>
          </ac:grpSpMkLst>
        </pc:grpChg>
        <pc:grpChg chg="add mod">
          <ac:chgData name="Alessandro Onori" userId="902ff87a-dec1-4e50-bcf4-5017f04e5058" providerId="ADAL" clId="{8438B738-C3EA-4398-947E-0930A86A102A}" dt="2024-01-25T16:02:51.369" v="7435" actId="465"/>
          <ac:grpSpMkLst>
            <pc:docMk/>
            <pc:sldMk cId="3079198074" sldId="290"/>
            <ac:grpSpMk id="184" creationId="{03D9332A-01BB-03D6-EC98-FDF906BC00F4}"/>
          </ac:grpSpMkLst>
        </pc:grpChg>
        <pc:grpChg chg="add mod">
          <ac:chgData name="Alessandro Onori" userId="902ff87a-dec1-4e50-bcf4-5017f04e5058" providerId="ADAL" clId="{8438B738-C3EA-4398-947E-0930A86A102A}" dt="2024-01-25T16:02:51.369" v="7435" actId="465"/>
          <ac:grpSpMkLst>
            <pc:docMk/>
            <pc:sldMk cId="3079198074" sldId="290"/>
            <ac:grpSpMk id="191" creationId="{396A2DD4-1490-E610-ED73-327C6B1116CE}"/>
          </ac:grpSpMkLst>
        </pc:grpChg>
        <pc:grpChg chg="add mod">
          <ac:chgData name="Alessandro Onori" userId="902ff87a-dec1-4e50-bcf4-5017f04e5058" providerId="ADAL" clId="{8438B738-C3EA-4398-947E-0930A86A102A}" dt="2024-01-25T16:10:30.947" v="7521" actId="1076"/>
          <ac:grpSpMkLst>
            <pc:docMk/>
            <pc:sldMk cId="3079198074" sldId="290"/>
            <ac:grpSpMk id="198" creationId="{F09A9B0E-F5BB-64CC-D11C-C1E8CD92CFA6}"/>
          </ac:grpSpMkLst>
        </pc:grpChg>
        <pc:graphicFrameChg chg="del">
          <ac:chgData name="Alessandro Onori" userId="902ff87a-dec1-4e50-bcf4-5017f04e5058" providerId="ADAL" clId="{8438B738-C3EA-4398-947E-0930A86A102A}" dt="2024-01-25T15:40:08.330" v="7211" actId="478"/>
          <ac:graphicFrameMkLst>
            <pc:docMk/>
            <pc:sldMk cId="3079198074" sldId="290"/>
            <ac:graphicFrameMk id="5" creationId="{47E25BB8-3F57-F1C4-11F3-592AA5EE9577}"/>
          </ac:graphicFrameMkLst>
        </pc:graphicFrameChg>
        <pc:graphicFrameChg chg="add del mod modGraphic">
          <ac:chgData name="Alessandro Onori" userId="902ff87a-dec1-4e50-bcf4-5017f04e5058" providerId="ADAL" clId="{8438B738-C3EA-4398-947E-0930A86A102A}" dt="2024-01-25T16:14:34.922" v="7551" actId="478"/>
          <ac:graphicFrameMkLst>
            <pc:docMk/>
            <pc:sldMk cId="3079198074" sldId="290"/>
            <ac:graphicFrameMk id="207" creationId="{DAC7A52C-862A-1465-5B7B-4147B474C46F}"/>
          </ac:graphicFrameMkLst>
        </pc:graphicFrameChg>
        <pc:cxnChg chg="add del mod">
          <ac:chgData name="Alessandro Onori" userId="902ff87a-dec1-4e50-bcf4-5017f04e5058" providerId="ADAL" clId="{8438B738-C3EA-4398-947E-0930A86A102A}" dt="2024-01-26T14:29:57.127" v="7637" actId="478"/>
          <ac:cxnSpMkLst>
            <pc:docMk/>
            <pc:sldMk cId="3079198074" sldId="290"/>
            <ac:cxnSpMk id="205" creationId="{385682C5-B80F-45DE-F054-E56CC46E8437}"/>
          </ac:cxnSpMkLst>
        </pc:cxnChg>
      </pc:sldChg>
      <pc:sldChg chg="addSp delSp modSp add mod">
        <pc:chgData name="Alessandro Onori" userId="902ff87a-dec1-4e50-bcf4-5017f04e5058" providerId="ADAL" clId="{8438B738-C3EA-4398-947E-0930A86A102A}" dt="2024-02-05T09:21:56.597" v="9956" actId="108"/>
        <pc:sldMkLst>
          <pc:docMk/>
          <pc:sldMk cId="1286687793" sldId="291"/>
        </pc:sldMkLst>
        <pc:spChg chg="add del">
          <ac:chgData name="Alessandro Onori" userId="902ff87a-dec1-4e50-bcf4-5017f04e5058" providerId="ADAL" clId="{8438B738-C3EA-4398-947E-0930A86A102A}" dt="2024-02-04T16:13:50.841" v="9910" actId="478"/>
          <ac:spMkLst>
            <pc:docMk/>
            <pc:sldMk cId="1286687793" sldId="291"/>
            <ac:spMk id="2" creationId="{5C10202D-A3F6-2A00-7EAD-F345D1335493}"/>
          </ac:spMkLst>
        </pc:spChg>
        <pc:spChg chg="add mod ord">
          <ac:chgData name="Alessandro Onori" userId="902ff87a-dec1-4e50-bcf4-5017f04e5058" providerId="ADAL" clId="{8438B738-C3EA-4398-947E-0930A86A102A}" dt="2024-02-04T16:14:04.013" v="9915" actId="171"/>
          <ac:spMkLst>
            <pc:docMk/>
            <pc:sldMk cId="1286687793" sldId="291"/>
            <ac:spMk id="4" creationId="{D79C1871-1FDA-784E-CAF4-FE7095E5B92B}"/>
          </ac:spMkLst>
        </pc:spChg>
        <pc:spChg chg="mod">
          <ac:chgData name="Alessandro Onori" userId="902ff87a-dec1-4e50-bcf4-5017f04e5058" providerId="ADAL" clId="{8438B738-C3EA-4398-947E-0930A86A102A}" dt="2024-02-04T16:12:52.177" v="9881" actId="20577"/>
          <ac:spMkLst>
            <pc:docMk/>
            <pc:sldMk cId="1286687793" sldId="291"/>
            <ac:spMk id="6" creationId="{4BDB5223-6EB5-1046-88BB-84ED760A29CE}"/>
          </ac:spMkLst>
        </pc:spChg>
        <pc:graphicFrameChg chg="add mod">
          <ac:chgData name="Alessandro Onori" userId="902ff87a-dec1-4e50-bcf4-5017f04e5058" providerId="ADAL" clId="{8438B738-C3EA-4398-947E-0930A86A102A}" dt="2024-02-03T16:58:26.356" v="9465"/>
          <ac:graphicFrameMkLst>
            <pc:docMk/>
            <pc:sldMk cId="1286687793" sldId="291"/>
            <ac:graphicFrameMk id="2" creationId="{25E5EBB8-35CB-56F9-89C1-1E1952D871FB}"/>
          </ac:graphicFrameMkLst>
        </pc:graphicFrameChg>
        <pc:graphicFrameChg chg="add mod modGraphic">
          <ac:chgData name="Alessandro Onori" userId="902ff87a-dec1-4e50-bcf4-5017f04e5058" providerId="ADAL" clId="{8438B738-C3EA-4398-947E-0930A86A102A}" dt="2024-02-03T17:00:53.491" v="9488"/>
          <ac:graphicFrameMkLst>
            <pc:docMk/>
            <pc:sldMk cId="1286687793" sldId="291"/>
            <ac:graphicFrameMk id="4" creationId="{E898CB4D-426B-D360-5EA7-1A449141C1B2}"/>
          </ac:graphicFrameMkLst>
        </pc:graphicFrameChg>
        <pc:graphicFrameChg chg="mod modGraphic">
          <ac:chgData name="Alessandro Onori" userId="902ff87a-dec1-4e50-bcf4-5017f04e5058" providerId="ADAL" clId="{8438B738-C3EA-4398-947E-0930A86A102A}" dt="2024-02-05T09:21:56.597" v="9956" actId="108"/>
          <ac:graphicFrameMkLst>
            <pc:docMk/>
            <pc:sldMk cId="1286687793" sldId="291"/>
            <ac:graphicFrameMk id="5" creationId="{47E25BB8-3F57-F1C4-11F3-592AA5EE9577}"/>
          </ac:graphicFrameMkLst>
        </pc:graphicFrameChg>
        <pc:graphicFrameChg chg="add mod">
          <ac:chgData name="Alessandro Onori" userId="902ff87a-dec1-4e50-bcf4-5017f04e5058" providerId="ADAL" clId="{8438B738-C3EA-4398-947E-0930A86A102A}" dt="2024-02-03T17:03:43.493" v="9515"/>
          <ac:graphicFrameMkLst>
            <pc:docMk/>
            <pc:sldMk cId="1286687793" sldId="291"/>
            <ac:graphicFrameMk id="8" creationId="{4AF9FC84-203F-34BD-AA0F-112204C464EB}"/>
          </ac:graphicFrameMkLst>
        </pc:graphicFrameChg>
        <pc:picChg chg="add mod">
          <ac:chgData name="Alessandro Onori" userId="902ff87a-dec1-4e50-bcf4-5017f04e5058" providerId="ADAL" clId="{8438B738-C3EA-4398-947E-0930A86A102A}" dt="2024-02-04T16:14:11.451" v="9917" actId="1076"/>
          <ac:picMkLst>
            <pc:docMk/>
            <pc:sldMk cId="1286687793" sldId="291"/>
            <ac:picMk id="1026" creationId="{6595F857-0F07-E271-26CA-2953F2F5A5F5}"/>
          </ac:picMkLst>
        </pc:picChg>
        <pc:picChg chg="add mod">
          <ac:chgData name="Alessandro Onori" userId="902ff87a-dec1-4e50-bcf4-5017f04e5058" providerId="ADAL" clId="{8438B738-C3EA-4398-947E-0930A86A102A}" dt="2024-02-04T16:14:09.150" v="9916" actId="1076"/>
          <ac:picMkLst>
            <pc:docMk/>
            <pc:sldMk cId="1286687793" sldId="291"/>
            <ac:picMk id="1028" creationId="{7BE9B48A-B2AD-41EC-810B-4380E8FF5470}"/>
          </ac:picMkLst>
        </pc:picChg>
      </pc:sldChg>
      <pc:sldChg chg="del">
        <pc:chgData name="Alessandro Onori" userId="902ff87a-dec1-4e50-bcf4-5017f04e5058" providerId="ADAL" clId="{8438B738-C3EA-4398-947E-0930A86A102A}" dt="2024-01-11T15:26:41.029" v="0" actId="2696"/>
        <pc:sldMkLst>
          <pc:docMk/>
          <pc:sldMk cId="2121159629" sldId="291"/>
        </pc:sldMkLst>
      </pc:sldChg>
      <pc:sldChg chg="del">
        <pc:chgData name="Alessandro Onori" userId="902ff87a-dec1-4e50-bcf4-5017f04e5058" providerId="ADAL" clId="{8438B738-C3EA-4398-947E-0930A86A102A}" dt="2024-01-11T15:26:41.029" v="0" actId="2696"/>
        <pc:sldMkLst>
          <pc:docMk/>
          <pc:sldMk cId="2323977338" sldId="292"/>
        </pc:sldMkLst>
      </pc:sldChg>
      <pc:sldChg chg="modSp add del mod">
        <pc:chgData name="Alessandro Onori" userId="902ff87a-dec1-4e50-bcf4-5017f04e5058" providerId="ADAL" clId="{8438B738-C3EA-4398-947E-0930A86A102A}" dt="2024-01-30T08:03:07.891" v="7643" actId="2696"/>
        <pc:sldMkLst>
          <pc:docMk/>
          <pc:sldMk cId="3361803160" sldId="292"/>
        </pc:sldMkLst>
        <pc:picChg chg="mod">
          <ac:chgData name="Alessandro Onori" userId="902ff87a-dec1-4e50-bcf4-5017f04e5058" providerId="ADAL" clId="{8438B738-C3EA-4398-947E-0930A86A102A}" dt="2024-01-30T08:03:05.399" v="7642" actId="14100"/>
          <ac:picMkLst>
            <pc:docMk/>
            <pc:sldMk cId="3361803160" sldId="292"/>
            <ac:picMk id="9" creationId="{79DE5A30-9999-8E49-B40D-6D281B91847C}"/>
          </ac:picMkLst>
        </pc:picChg>
      </pc:sldChg>
      <pc:sldChg chg="add del">
        <pc:chgData name="Alessandro Onori" userId="902ff87a-dec1-4e50-bcf4-5017f04e5058" providerId="ADAL" clId="{8438B738-C3EA-4398-947E-0930A86A102A}" dt="2024-01-30T08:03:55.026" v="7655" actId="2696"/>
        <pc:sldMkLst>
          <pc:docMk/>
          <pc:sldMk cId="3767255781" sldId="292"/>
        </pc:sldMkLst>
      </pc:sldChg>
      <pc:sldChg chg="del">
        <pc:chgData name="Alessandro Onori" userId="902ff87a-dec1-4e50-bcf4-5017f04e5058" providerId="ADAL" clId="{8438B738-C3EA-4398-947E-0930A86A102A}" dt="2024-01-11T15:26:41.029" v="0" actId="2696"/>
        <pc:sldMkLst>
          <pc:docMk/>
          <pc:sldMk cId="912129215" sldId="293"/>
        </pc:sldMkLst>
      </pc:sldChg>
      <pc:sldChg chg="del">
        <pc:chgData name="Alessandro Onori" userId="902ff87a-dec1-4e50-bcf4-5017f04e5058" providerId="ADAL" clId="{8438B738-C3EA-4398-947E-0930A86A102A}" dt="2024-01-11T15:26:41.029" v="0" actId="2696"/>
        <pc:sldMkLst>
          <pc:docMk/>
          <pc:sldMk cId="3608671328" sldId="294"/>
        </pc:sldMkLst>
      </pc:sldChg>
      <pc:sldChg chg="del">
        <pc:chgData name="Alessandro Onori" userId="902ff87a-dec1-4e50-bcf4-5017f04e5058" providerId="ADAL" clId="{8438B738-C3EA-4398-947E-0930A86A102A}" dt="2024-01-11T15:26:41.029" v="0" actId="2696"/>
        <pc:sldMkLst>
          <pc:docMk/>
          <pc:sldMk cId="1539531038" sldId="295"/>
        </pc:sldMkLst>
      </pc:sldChg>
      <pc:sldChg chg="del">
        <pc:chgData name="Alessandro Onori" userId="902ff87a-dec1-4e50-bcf4-5017f04e5058" providerId="ADAL" clId="{8438B738-C3EA-4398-947E-0930A86A102A}" dt="2024-01-11T15:26:41.029" v="0" actId="2696"/>
        <pc:sldMkLst>
          <pc:docMk/>
          <pc:sldMk cId="3868738535" sldId="296"/>
        </pc:sldMkLst>
      </pc:sldChg>
      <pc:sldChg chg="modSp add del mod">
        <pc:chgData name="Alessandro Onori" userId="902ff87a-dec1-4e50-bcf4-5017f04e5058" providerId="ADAL" clId="{8438B738-C3EA-4398-947E-0930A86A102A}" dt="2024-01-30T13:46:46.310" v="8811" actId="2696"/>
        <pc:sldMkLst>
          <pc:docMk/>
          <pc:sldMk cId="2891003949" sldId="297"/>
        </pc:sldMkLst>
        <pc:picChg chg="mod">
          <ac:chgData name="Alessandro Onori" userId="902ff87a-dec1-4e50-bcf4-5017f04e5058" providerId="ADAL" clId="{8438B738-C3EA-4398-947E-0930A86A102A}" dt="2024-01-30T13:46:40.795" v="8810" actId="14100"/>
          <ac:picMkLst>
            <pc:docMk/>
            <pc:sldMk cId="2891003949" sldId="297"/>
            <ac:picMk id="9" creationId="{79DE5A30-9999-8E49-B40D-6D281B91847C}"/>
          </ac:picMkLst>
        </pc:picChg>
      </pc:sldChg>
      <pc:sldChg chg="addSp delSp modSp add del mod">
        <pc:chgData name="Alessandro Onori" userId="902ff87a-dec1-4e50-bcf4-5017f04e5058" providerId="ADAL" clId="{8438B738-C3EA-4398-947E-0930A86A102A}" dt="2024-02-04T16:13:03.262" v="9885" actId="20577"/>
        <pc:sldMkLst>
          <pc:docMk/>
          <pc:sldMk cId="2072174324" sldId="298"/>
        </pc:sldMkLst>
        <pc:spChg chg="mod">
          <ac:chgData name="Alessandro Onori" userId="902ff87a-dec1-4e50-bcf4-5017f04e5058" providerId="ADAL" clId="{8438B738-C3EA-4398-947E-0930A86A102A}" dt="2024-02-04T12:52:37.863" v="9877" actId="207"/>
          <ac:spMkLst>
            <pc:docMk/>
            <pc:sldMk cId="2072174324" sldId="298"/>
            <ac:spMk id="2" creationId="{00000000-0000-0000-0000-000000000000}"/>
          </ac:spMkLst>
        </pc:spChg>
        <pc:spChg chg="mod">
          <ac:chgData name="Alessandro Onori" userId="902ff87a-dec1-4e50-bcf4-5017f04e5058" providerId="ADAL" clId="{8438B738-C3EA-4398-947E-0930A86A102A}" dt="2024-02-04T16:13:03.262" v="9885" actId="20577"/>
          <ac:spMkLst>
            <pc:docMk/>
            <pc:sldMk cId="2072174324" sldId="298"/>
            <ac:spMk id="6" creationId="{4BDB5223-6EB5-1046-88BB-84ED760A29CE}"/>
          </ac:spMkLst>
        </pc:spChg>
        <pc:picChg chg="add del mod">
          <ac:chgData name="Alessandro Onori" userId="902ff87a-dec1-4e50-bcf4-5017f04e5058" providerId="ADAL" clId="{8438B738-C3EA-4398-947E-0930A86A102A}" dt="2024-02-04T12:51:40.960" v="9858" actId="478"/>
          <ac:picMkLst>
            <pc:docMk/>
            <pc:sldMk cId="2072174324" sldId="298"/>
            <ac:picMk id="2050" creationId="{295D08CE-5413-D434-2BA0-A73AD1237541}"/>
          </ac:picMkLst>
        </pc:picChg>
        <pc:picChg chg="add mod">
          <ac:chgData name="Alessandro Onori" userId="902ff87a-dec1-4e50-bcf4-5017f04e5058" providerId="ADAL" clId="{8438B738-C3EA-4398-947E-0930A86A102A}" dt="2024-02-04T12:51:53.386" v="9863" actId="1076"/>
          <ac:picMkLst>
            <pc:docMk/>
            <pc:sldMk cId="2072174324" sldId="298"/>
            <ac:picMk id="2052" creationId="{31F55583-4274-9B05-278E-4B67839FEF95}"/>
          </ac:picMkLst>
        </pc:picChg>
      </pc:sldChg>
      <pc:sldChg chg="add del">
        <pc:chgData name="Alessandro Onori" userId="902ff87a-dec1-4e50-bcf4-5017f04e5058" providerId="ADAL" clId="{8438B738-C3EA-4398-947E-0930A86A102A}" dt="2024-02-04T16:56:54.165" v="9920"/>
        <pc:sldMkLst>
          <pc:docMk/>
          <pc:sldMk cId="1043891159" sldId="299"/>
        </pc:sldMkLst>
      </pc:sldChg>
      <pc:sldChg chg="addSp delSp modSp new del mod">
        <pc:chgData name="Alessandro Onori" userId="902ff87a-dec1-4e50-bcf4-5017f04e5058" providerId="ADAL" clId="{8438B738-C3EA-4398-947E-0930A86A102A}" dt="2024-02-04T10:01:21.365" v="9841" actId="2696"/>
        <pc:sldMkLst>
          <pc:docMk/>
          <pc:sldMk cId="1189474067" sldId="299"/>
        </pc:sldMkLst>
        <pc:spChg chg="del">
          <ac:chgData name="Alessandro Onori" userId="902ff87a-dec1-4e50-bcf4-5017f04e5058" providerId="ADAL" clId="{8438B738-C3EA-4398-947E-0930A86A102A}" dt="2024-02-04T10:00:06.739" v="9821" actId="478"/>
          <ac:spMkLst>
            <pc:docMk/>
            <pc:sldMk cId="1189474067" sldId="299"/>
            <ac:spMk id="2" creationId="{A2EF09B7-D68C-720E-256B-33164B4EDEC0}"/>
          </ac:spMkLst>
        </pc:spChg>
        <pc:spChg chg="del">
          <ac:chgData name="Alessandro Onori" userId="902ff87a-dec1-4e50-bcf4-5017f04e5058" providerId="ADAL" clId="{8438B738-C3EA-4398-947E-0930A86A102A}" dt="2024-02-04T10:00:05.031" v="9820" actId="478"/>
          <ac:spMkLst>
            <pc:docMk/>
            <pc:sldMk cId="1189474067" sldId="299"/>
            <ac:spMk id="3" creationId="{953E9C48-FD2F-47DA-3773-C27BA8C8FA04}"/>
          </ac:spMkLst>
        </pc:spChg>
        <pc:spChg chg="add mod">
          <ac:chgData name="Alessandro Onori" userId="902ff87a-dec1-4e50-bcf4-5017f04e5058" providerId="ADAL" clId="{8438B738-C3EA-4398-947E-0930A86A102A}" dt="2024-02-04T10:00:34.835" v="9830" actId="1076"/>
          <ac:spMkLst>
            <pc:docMk/>
            <pc:sldMk cId="1189474067" sldId="299"/>
            <ac:spMk id="6" creationId="{B0E2735C-99E9-278B-5D0B-43EF7701F04E}"/>
          </ac:spMkLst>
        </pc:spChg>
        <pc:spChg chg="add mod">
          <ac:chgData name="Alessandro Onori" userId="902ff87a-dec1-4e50-bcf4-5017f04e5058" providerId="ADAL" clId="{8438B738-C3EA-4398-947E-0930A86A102A}" dt="2024-02-04T10:00:41.284" v="9834" actId="20577"/>
          <ac:spMkLst>
            <pc:docMk/>
            <pc:sldMk cId="1189474067" sldId="299"/>
            <ac:spMk id="7" creationId="{50C07298-DA3E-F218-89E9-43E0BEFC9A48}"/>
          </ac:spMkLst>
        </pc:spChg>
        <pc:spChg chg="add mod">
          <ac:chgData name="Alessandro Onori" userId="902ff87a-dec1-4e50-bcf4-5017f04e5058" providerId="ADAL" clId="{8438B738-C3EA-4398-947E-0930A86A102A}" dt="2024-02-04T10:00:50.341" v="9840" actId="20577"/>
          <ac:spMkLst>
            <pc:docMk/>
            <pc:sldMk cId="1189474067" sldId="299"/>
            <ac:spMk id="8" creationId="{9267717C-D872-5A73-FDF7-8B2E68F1632F}"/>
          </ac:spMkLst>
        </pc:spChg>
        <pc:picChg chg="add mod">
          <ac:chgData name="Alessandro Onori" userId="902ff87a-dec1-4e50-bcf4-5017f04e5058" providerId="ADAL" clId="{8438B738-C3EA-4398-947E-0930A86A102A}" dt="2024-02-04T10:00:12.571" v="9825" actId="1076"/>
          <ac:picMkLst>
            <pc:docMk/>
            <pc:sldMk cId="1189474067" sldId="299"/>
            <ac:picMk id="5" creationId="{CEF59B75-EC49-BDDD-ECE3-19B69E7618B0}"/>
          </ac:picMkLst>
        </pc:picChg>
      </pc:sldChg>
      <pc:sldChg chg="delSp modSp add mod">
        <pc:chgData name="Alessandro Onori" userId="902ff87a-dec1-4e50-bcf4-5017f04e5058" providerId="ADAL" clId="{8438B738-C3EA-4398-947E-0930A86A102A}" dt="2024-02-05T13:25:28.410" v="10215" actId="20577"/>
        <pc:sldMkLst>
          <pc:docMk/>
          <pc:sldMk cId="2031371360" sldId="299"/>
        </pc:sldMkLst>
        <pc:spChg chg="mod">
          <ac:chgData name="Alessandro Onori" userId="902ff87a-dec1-4e50-bcf4-5017f04e5058" providerId="ADAL" clId="{8438B738-C3EA-4398-947E-0930A86A102A}" dt="2024-02-05T13:19:43.868" v="10210" actId="27636"/>
          <ac:spMkLst>
            <pc:docMk/>
            <pc:sldMk cId="2031371360" sldId="299"/>
            <ac:spMk id="2" creationId="{E80E586D-D4EB-AE81-720B-D2F8CB29529A}"/>
          </ac:spMkLst>
        </pc:spChg>
        <pc:spChg chg="mod">
          <ac:chgData name="Alessandro Onori" userId="902ff87a-dec1-4e50-bcf4-5017f04e5058" providerId="ADAL" clId="{8438B738-C3EA-4398-947E-0930A86A102A}" dt="2024-02-05T13:25:28.410" v="10215" actId="20577"/>
          <ac:spMkLst>
            <pc:docMk/>
            <pc:sldMk cId="2031371360" sldId="299"/>
            <ac:spMk id="6" creationId="{45161C91-2002-002B-61A6-4F09EDEB74C9}"/>
          </ac:spMkLst>
        </pc:spChg>
        <pc:spChg chg="mod">
          <ac:chgData name="Alessandro Onori" userId="902ff87a-dec1-4e50-bcf4-5017f04e5058" providerId="ADAL" clId="{8438B738-C3EA-4398-947E-0930A86A102A}" dt="2024-02-05T13:09:49.577" v="9988" actId="20577"/>
          <ac:spMkLst>
            <pc:docMk/>
            <pc:sldMk cId="2031371360" sldId="299"/>
            <ac:spMk id="9" creationId="{81FACC45-AD96-3414-A808-F9500AB3D133}"/>
          </ac:spMkLst>
        </pc:spChg>
        <pc:picChg chg="del">
          <ac:chgData name="Alessandro Onori" userId="902ff87a-dec1-4e50-bcf4-5017f04e5058" providerId="ADAL" clId="{8438B738-C3EA-4398-947E-0930A86A102A}" dt="2024-02-05T13:17:08.850" v="10127" actId="478"/>
          <ac:picMkLst>
            <pc:docMk/>
            <pc:sldMk cId="2031371360" sldId="299"/>
            <ac:picMk id="2052" creationId="{7F0D6AE6-6866-0147-F4B4-4DD1CB131ADA}"/>
          </ac:picMkLst>
        </pc:picChg>
      </pc:sldChg>
      <pc:sldChg chg="add del">
        <pc:chgData name="Alessandro Onori" userId="902ff87a-dec1-4e50-bcf4-5017f04e5058" providerId="ADAL" clId="{8438B738-C3EA-4398-947E-0930A86A102A}" dt="2024-01-30T08:12:08.819" v="7852" actId="2696"/>
        <pc:sldMkLst>
          <pc:docMk/>
          <pc:sldMk cId="2461513962" sldId="299"/>
        </pc:sldMkLst>
      </pc:sldChg>
      <pc:sldChg chg="del">
        <pc:chgData name="Alessandro Onori" userId="902ff87a-dec1-4e50-bcf4-5017f04e5058" providerId="ADAL" clId="{8438B738-C3EA-4398-947E-0930A86A102A}" dt="2024-01-11T15:26:41.029" v="0" actId="2696"/>
        <pc:sldMkLst>
          <pc:docMk/>
          <pc:sldMk cId="1216293317" sldId="300"/>
        </pc:sldMkLst>
      </pc:sldChg>
      <pc:sldChg chg="del">
        <pc:chgData name="Alessandro Onori" userId="902ff87a-dec1-4e50-bcf4-5017f04e5058" providerId="ADAL" clId="{8438B738-C3EA-4398-947E-0930A86A102A}" dt="2024-01-11T15:26:41.029" v="0" actId="2696"/>
        <pc:sldMkLst>
          <pc:docMk/>
          <pc:sldMk cId="3754252639" sldId="301"/>
        </pc:sldMkLst>
      </pc:sldChg>
      <pc:sldChg chg="del">
        <pc:chgData name="Alessandro Onori" userId="902ff87a-dec1-4e50-bcf4-5017f04e5058" providerId="ADAL" clId="{8438B738-C3EA-4398-947E-0930A86A102A}" dt="2024-01-11T15:26:41.029" v="0" actId="2696"/>
        <pc:sldMkLst>
          <pc:docMk/>
          <pc:sldMk cId="4221144425" sldId="302"/>
        </pc:sldMkLst>
      </pc:sldChg>
      <pc:sldChg chg="del">
        <pc:chgData name="Alessandro Onori" userId="902ff87a-dec1-4e50-bcf4-5017f04e5058" providerId="ADAL" clId="{8438B738-C3EA-4398-947E-0930A86A102A}" dt="2024-01-11T15:26:41.029" v="0" actId="2696"/>
        <pc:sldMkLst>
          <pc:docMk/>
          <pc:sldMk cId="1542194124" sldId="303"/>
        </pc:sldMkLst>
      </pc:sldChg>
    </pc:docChg>
  </pc:docChgLst>
  <pc:docChgLst>
    <pc:chgData name="Riccardo Mereu" userId="06d3d720-c692-4b0d-aaa8-c5ca3d930538" providerId="ADAL" clId="{57E08B3B-CDEA-4B79-A11B-8289457CAE4B}"/>
    <pc:docChg chg="modSld">
      <pc:chgData name="Riccardo Mereu" userId="06d3d720-c692-4b0d-aaa8-c5ca3d930538" providerId="ADAL" clId="{57E08B3B-CDEA-4B79-A11B-8289457CAE4B}" dt="2024-02-05T10:30:59.932" v="21"/>
      <pc:docMkLst>
        <pc:docMk/>
      </pc:docMkLst>
      <pc:sldChg chg="modSp mod">
        <pc:chgData name="Riccardo Mereu" userId="06d3d720-c692-4b0d-aaa8-c5ca3d930538" providerId="ADAL" clId="{57E08B3B-CDEA-4B79-A11B-8289457CAE4B}" dt="2024-02-05T10:29:14.259" v="20" actId="108"/>
        <pc:sldMkLst>
          <pc:docMk/>
          <pc:sldMk cId="1294465476" sldId="284"/>
        </pc:sldMkLst>
        <pc:spChg chg="mod">
          <ac:chgData name="Riccardo Mereu" userId="06d3d720-c692-4b0d-aaa8-c5ca3d930538" providerId="ADAL" clId="{57E08B3B-CDEA-4B79-A11B-8289457CAE4B}" dt="2024-02-05T10:29:14.259" v="20" actId="108"/>
          <ac:spMkLst>
            <pc:docMk/>
            <pc:sldMk cId="1294465476" sldId="284"/>
            <ac:spMk id="62" creationId="{1FF1207E-94CC-514C-BF3D-3A2783CCE17D}"/>
          </ac:spMkLst>
        </pc:spChg>
      </pc:sldChg>
      <pc:sldChg chg="addCm">
        <pc:chgData name="Riccardo Mereu" userId="06d3d720-c692-4b0d-aaa8-c5ca3d930538" providerId="ADAL" clId="{57E08B3B-CDEA-4B79-A11B-8289457CAE4B}" dt="2024-02-05T10:30:59.932" v="21"/>
        <pc:sldMkLst>
          <pc:docMk/>
          <pc:sldMk cId="2072174324" sldId="298"/>
        </pc:sldMkLst>
        <pc:extLst>
          <p:ext xmlns:p="http://schemas.openxmlformats.org/presentationml/2006/main" uri="{D6D511B9-2390-475A-947B-AFAB55BFBCF1}">
            <pc226:cmChg xmlns:pc226="http://schemas.microsoft.com/office/powerpoint/2022/06/main/command" chg="add">
              <pc226:chgData name="Riccardo Mereu" userId="06d3d720-c692-4b0d-aaa8-c5ca3d930538" providerId="ADAL" clId="{57E08B3B-CDEA-4B79-A11B-8289457CAE4B}" dt="2024-02-05T10:30:59.932" v="21"/>
              <pc2:cmMkLst xmlns:pc2="http://schemas.microsoft.com/office/powerpoint/2019/9/main/command">
                <pc:docMk/>
                <pc:sldMk cId="2072174324" sldId="298"/>
                <pc2:cmMk id="{0F3B3A45-46E5-4D34-8049-74C37757A3EE}"/>
              </pc2:cmMkLst>
            </pc226:cmChg>
          </p:ext>
        </pc:extLst>
      </pc:sldChg>
    </pc:docChg>
  </pc:docChgLst>
  <pc:docChgLst>
    <pc:chgData name="Nicolo' Stevanato" userId="56ba42d4-5a33-47a4-bf8d-76054d5bbe9c" providerId="ADAL" clId="{4030247C-FDF1-474E-AB64-AA00D582A322}"/>
    <pc:docChg chg="delSld modSld">
      <pc:chgData name="Nicolo' Stevanato" userId="56ba42d4-5a33-47a4-bf8d-76054d5bbe9c" providerId="ADAL" clId="{4030247C-FDF1-474E-AB64-AA00D582A322}" dt="2024-01-11T13:47:22.136" v="78" actId="47"/>
      <pc:docMkLst>
        <pc:docMk/>
      </pc:docMkLst>
      <pc:sldChg chg="modSp mod">
        <pc:chgData name="Nicolo' Stevanato" userId="56ba42d4-5a33-47a4-bf8d-76054d5bbe9c" providerId="ADAL" clId="{4030247C-FDF1-474E-AB64-AA00D582A322}" dt="2024-01-11T13:36:20.899" v="8" actId="14100"/>
        <pc:sldMkLst>
          <pc:docMk/>
          <pc:sldMk cId="2559802330" sldId="256"/>
        </pc:sldMkLst>
        <pc:spChg chg="mod">
          <ac:chgData name="Nicolo' Stevanato" userId="56ba42d4-5a33-47a4-bf8d-76054d5bbe9c" providerId="ADAL" clId="{4030247C-FDF1-474E-AB64-AA00D582A322}" dt="2024-01-11T13:36:20.899" v="8" actId="14100"/>
          <ac:spMkLst>
            <pc:docMk/>
            <pc:sldMk cId="2559802330" sldId="256"/>
            <ac:spMk id="5" creationId="{7A64E691-7814-FE47-A332-0A7257AB0132}"/>
          </ac:spMkLst>
        </pc:spChg>
      </pc:sldChg>
      <pc:sldChg chg="modSp mod">
        <pc:chgData name="Nicolo' Stevanato" userId="56ba42d4-5a33-47a4-bf8d-76054d5bbe9c" providerId="ADAL" clId="{4030247C-FDF1-474E-AB64-AA00D582A322}" dt="2024-01-11T13:41:55.378" v="75" actId="20577"/>
        <pc:sldMkLst>
          <pc:docMk/>
          <pc:sldMk cId="4226312444" sldId="284"/>
        </pc:sldMkLst>
        <pc:spChg chg="mod">
          <ac:chgData name="Nicolo' Stevanato" userId="56ba42d4-5a33-47a4-bf8d-76054d5bbe9c" providerId="ADAL" clId="{4030247C-FDF1-474E-AB64-AA00D582A322}" dt="2024-01-11T13:41:55.378" v="75" actId="20577"/>
          <ac:spMkLst>
            <pc:docMk/>
            <pc:sldMk cId="4226312444" sldId="284"/>
            <ac:spMk id="2" creationId="{00000000-0000-0000-0000-000000000000}"/>
          </ac:spMkLst>
        </pc:spChg>
      </pc:sldChg>
      <pc:sldChg chg="modSp del mod">
        <pc:chgData name="Nicolo' Stevanato" userId="56ba42d4-5a33-47a4-bf8d-76054d5bbe9c" providerId="ADAL" clId="{4030247C-FDF1-474E-AB64-AA00D582A322}" dt="2024-01-11T13:47:22.136" v="78" actId="47"/>
        <pc:sldMkLst>
          <pc:docMk/>
          <pc:sldMk cId="864873028" sldId="304"/>
        </pc:sldMkLst>
        <pc:spChg chg="mod">
          <ac:chgData name="Nicolo' Stevanato" userId="56ba42d4-5a33-47a4-bf8d-76054d5bbe9c" providerId="ADAL" clId="{4030247C-FDF1-474E-AB64-AA00D582A322}" dt="2024-01-11T13:42:23.762" v="76" actId="207"/>
          <ac:spMkLst>
            <pc:docMk/>
            <pc:sldMk cId="864873028" sldId="304"/>
            <ac:spMk id="6" creationId="{99DEA05E-3DE2-714D-9D7C-D14D82DB9D79}"/>
          </ac:spMkLst>
        </pc:spChg>
      </pc:sldChg>
      <pc:sldChg chg="del">
        <pc:chgData name="Nicolo' Stevanato" userId="56ba42d4-5a33-47a4-bf8d-76054d5bbe9c" providerId="ADAL" clId="{4030247C-FDF1-474E-AB64-AA00D582A322}" dt="2024-01-11T13:47:20.331" v="77" actId="47"/>
        <pc:sldMkLst>
          <pc:docMk/>
          <pc:sldMk cId="1529240564" sldId="305"/>
        </pc:sldMkLst>
      </pc:sldChg>
    </pc:docChg>
  </pc:docChgLst>
  <pc:docChgLst>
    <pc:chgData name="Helena Walters" userId="0082c520-c2c8-4944-9e5a-2aa07d58029d" providerId="ADAL" clId="{758046C4-C48C-403D-AC58-06BEE804C6FC}"/>
    <pc:docChg chg="modSld">
      <pc:chgData name="Helena Walters" userId="0082c520-c2c8-4944-9e5a-2aa07d58029d" providerId="ADAL" clId="{758046C4-C48C-403D-AC58-06BEE804C6FC}" dt="2024-04-12T13:36:50.678" v="3" actId="20577"/>
      <pc:docMkLst>
        <pc:docMk/>
      </pc:docMkLst>
      <pc:sldChg chg="modSp mod">
        <pc:chgData name="Helena Walters" userId="0082c520-c2c8-4944-9e5a-2aa07d58029d" providerId="ADAL" clId="{758046C4-C48C-403D-AC58-06BEE804C6FC}" dt="2024-04-12T13:35:40.534" v="0" actId="20577"/>
        <pc:sldMkLst>
          <pc:docMk/>
          <pc:sldMk cId="2378674815" sldId="296"/>
        </pc:sldMkLst>
        <pc:spChg chg="mod">
          <ac:chgData name="Helena Walters" userId="0082c520-c2c8-4944-9e5a-2aa07d58029d" providerId="ADAL" clId="{758046C4-C48C-403D-AC58-06BEE804C6FC}" dt="2024-04-12T13:35:40.534" v="0" actId="20577"/>
          <ac:spMkLst>
            <pc:docMk/>
            <pc:sldMk cId="2378674815" sldId="296"/>
            <ac:spMk id="7" creationId="{852439F6-8E4D-F9A3-1C4E-F47DFF0AB298}"/>
          </ac:spMkLst>
        </pc:spChg>
      </pc:sldChg>
      <pc:sldChg chg="modSp mod">
        <pc:chgData name="Helena Walters" userId="0082c520-c2c8-4944-9e5a-2aa07d58029d" providerId="ADAL" clId="{758046C4-C48C-403D-AC58-06BEE804C6FC}" dt="2024-04-12T13:36:50.678" v="3" actId="20577"/>
        <pc:sldMkLst>
          <pc:docMk/>
          <pc:sldMk cId="137183386" sldId="324"/>
        </pc:sldMkLst>
        <pc:spChg chg="mod">
          <ac:chgData name="Helena Walters" userId="0082c520-c2c8-4944-9e5a-2aa07d58029d" providerId="ADAL" clId="{758046C4-C48C-403D-AC58-06BEE804C6FC}" dt="2024-04-12T13:36:50.678" v="3" actId="20577"/>
          <ac:spMkLst>
            <pc:docMk/>
            <pc:sldMk cId="137183386" sldId="324"/>
            <ac:spMk id="7" creationId="{2771AE96-0FCD-0F84-89D6-2DA50EB1CA64}"/>
          </ac:spMkLst>
        </pc:spChg>
        <pc:spChg chg="mod">
          <ac:chgData name="Helena Walters" userId="0082c520-c2c8-4944-9e5a-2aa07d58029d" providerId="ADAL" clId="{758046C4-C48C-403D-AC58-06BEE804C6FC}" dt="2024-04-12T13:36:36.829" v="1" actId="20577"/>
          <ac:spMkLst>
            <pc:docMk/>
            <pc:sldMk cId="137183386" sldId="324"/>
            <ac:spMk id="8" creationId="{2558901D-7B2B-C917-517A-417EFA4CA596}"/>
          </ac:spMkLst>
        </pc:spChg>
        <pc:spChg chg="mod">
          <ac:chgData name="Helena Walters" userId="0082c520-c2c8-4944-9e5a-2aa07d58029d" providerId="ADAL" clId="{758046C4-C48C-403D-AC58-06BEE804C6FC}" dt="2024-04-12T13:36:43.707" v="2" actId="20577"/>
          <ac:spMkLst>
            <pc:docMk/>
            <pc:sldMk cId="137183386" sldId="324"/>
            <ac:spMk id="11" creationId="{96CC0C30-47A5-225E-35BC-1E358DFC5B7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GB" sz="1400" b="1" i="0" u="none" strike="noStrike" kern="1200" spc="0" baseline="0" dirty="0" smtClean="0">
                <a:solidFill>
                  <a:prstClr val="black">
                    <a:lumMod val="65000"/>
                    <a:lumOff val="35000"/>
                  </a:prstClr>
                </a:solidFill>
                <a:latin typeface="HelveticaNeue" panose="00000400000000000000" pitchFamily="2" charset="0"/>
                <a:ea typeface="+mn-ea"/>
                <a:cs typeface="+mn-cs"/>
              </a:defRPr>
            </a:pPr>
            <a:r>
              <a:rPr lang="en-GB" sz="1400" b="1" i="0" u="none" strike="noStrike" kern="1200" spc="0" baseline="0" dirty="0">
                <a:solidFill>
                  <a:prstClr val="black">
                    <a:lumMod val="65000"/>
                    <a:lumOff val="35000"/>
                  </a:prstClr>
                </a:solidFill>
                <a:latin typeface="HelveticaNeue" panose="00000400000000000000" pitchFamily="2" charset="0"/>
                <a:ea typeface="+mn-ea"/>
                <a:cs typeface="+mn-cs"/>
              </a:rPr>
              <a:t>GNI - TES per capita</a:t>
            </a:r>
          </a:p>
        </c:rich>
      </c:tx>
      <c:layout>
        <c:manualLayout>
          <c:xMode val="edge"/>
          <c:yMode val="edge"/>
          <c:x val="0.64908258879930281"/>
          <c:y val="0.48744914753300339"/>
        </c:manualLayout>
      </c:layout>
      <c:overlay val="0"/>
      <c:spPr>
        <a:noFill/>
        <a:ln>
          <a:noFill/>
        </a:ln>
        <a:effectLst/>
      </c:spPr>
      <c:txPr>
        <a:bodyPr rot="0" spcFirstLastPara="1" vertOverflow="ellipsis" vert="horz" wrap="square" anchor="ctr" anchorCtr="1"/>
        <a:lstStyle/>
        <a:p>
          <a:pPr>
            <a:defRPr lang="en-GB" sz="1400" b="1" i="0" u="none" strike="noStrike" kern="1200" spc="0" baseline="0" dirty="0" smtClean="0">
              <a:solidFill>
                <a:prstClr val="black">
                  <a:lumMod val="65000"/>
                  <a:lumOff val="35000"/>
                </a:prstClr>
              </a:solidFill>
              <a:latin typeface="HelveticaNeue" panose="00000400000000000000" pitchFamily="2" charset="0"/>
              <a:ea typeface="+mn-ea"/>
              <a:cs typeface="+mn-cs"/>
            </a:defRPr>
          </a:pPr>
          <a:endParaRPr lang="en-US"/>
        </a:p>
      </c:txPr>
    </c:title>
    <c:autoTitleDeleted val="0"/>
    <c:plotArea>
      <c:layout>
        <c:manualLayout>
          <c:layoutTarget val="inner"/>
          <c:xMode val="edge"/>
          <c:yMode val="edge"/>
          <c:x val="0.18429680509796426"/>
          <c:y val="4.7093826970549715E-2"/>
          <c:w val="0.77488241398309776"/>
          <c:h val="0.82864867180529167"/>
        </c:manualLayout>
      </c:layout>
      <c:bubbleChart>
        <c:varyColors val="0"/>
        <c:ser>
          <c:idx val="0"/>
          <c:order val="0"/>
          <c:tx>
            <c:v>High income</c:v>
          </c:tx>
          <c:spPr>
            <a:solidFill>
              <a:schemeClr val="accent1">
                <a:alpha val="75000"/>
              </a:schemeClr>
            </a:solidFill>
            <a:ln w="25400">
              <a:noFill/>
            </a:ln>
            <a:effectLst/>
          </c:spPr>
          <c:invertIfNegative val="0"/>
          <c:xVal>
            <c:numRef>
              <c:f>'2017'!$F$2:$F$53</c:f>
              <c:numCache>
                <c:formatCode>_-* #,##0\ _€_-;\-* #,##0\ _€_-;_-* "-"??\ _€_-;_-@_-</c:formatCode>
                <c:ptCount val="52"/>
                <c:pt idx="0">
                  <c:v>#N/A</c:v>
                </c:pt>
                <c:pt idx="1">
                  <c:v>#N/A</c:v>
                </c:pt>
                <c:pt idx="2">
                  <c:v>#N/A</c:v>
                </c:pt>
                <c:pt idx="3">
                  <c:v>62.400243778999467</c:v>
                </c:pt>
                <c:pt idx="4">
                  <c:v>86.919638785908248</c:v>
                </c:pt>
                <c:pt idx="5">
                  <c:v>81.344321704172671</c:v>
                </c:pt>
                <c:pt idx="6">
                  <c:v>#N/A</c:v>
                </c:pt>
                <c:pt idx="7">
                  <c:v>87.579292883179434</c:v>
                </c:pt>
                <c:pt idx="8">
                  <c:v>506.12185792861004</c:v>
                </c:pt>
                <c:pt idx="9">
                  <c:v>237.24142845444564</c:v>
                </c:pt>
                <c:pt idx="10">
                  <c:v>114.69425228694774</c:v>
                </c:pt>
                <c:pt idx="11">
                  <c:v>94.436415188562705</c:v>
                </c:pt>
                <c:pt idx="12">
                  <c:v>47.272528217154616</c:v>
                </c:pt>
                <c:pt idx="13">
                  <c:v>114.57849093151775</c:v>
                </c:pt>
                <c:pt idx="14">
                  <c:v>92.246994876743813</c:v>
                </c:pt>
                <c:pt idx="15">
                  <c:v>92.677755322962994</c:v>
                </c:pt>
                <c:pt idx="16">
                  <c:v>111.04000116304577</c:v>
                </c:pt>
                <c:pt idx="17">
                  <c:v>181.13416022934203</c:v>
                </c:pt>
                <c:pt idx="18">
                  <c:v>139.29815629711831</c:v>
                </c:pt>
                <c:pt idx="19">
                  <c:v>78.734258015153841</c:v>
                </c:pt>
                <c:pt idx="20">
                  <c:v>65.022987289830454</c:v>
                </c:pt>
                <c:pt idx="21">
                  <c:v>116.94929695521985</c:v>
                </c:pt>
                <c:pt idx="22">
                  <c:v>184.37083248400026</c:v>
                </c:pt>
                <c:pt idx="23">
                  <c:v>113.12452584104648</c:v>
                </c:pt>
                <c:pt idx="24">
                  <c:v>105.90535785431021</c:v>
                </c:pt>
                <c:pt idx="25">
                  <c:v>141.89337753218507</c:v>
                </c:pt>
                <c:pt idx="26">
                  <c:v>393.12152382867134</c:v>
                </c:pt>
                <c:pt idx="27">
                  <c:v>110.37861544168344</c:v>
                </c:pt>
                <c:pt idx="28">
                  <c:v>159.57101420340035</c:v>
                </c:pt>
                <c:pt idx="29">
                  <c:v>252.84257088305586</c:v>
                </c:pt>
                <c:pt idx="30">
                  <c:v>216.38080499095167</c:v>
                </c:pt>
                <c:pt idx="31">
                  <c:v>267.34057137972889</c:v>
                </c:pt>
                <c:pt idx="32">
                  <c:v>329.54215841341835</c:v>
                </c:pt>
                <c:pt idx="33">
                  <c:v>202.60826625802815</c:v>
                </c:pt>
                <c:pt idx="34">
                  <c:v>207.89847064706768</c:v>
                </c:pt>
                <c:pt idx="35">
                  <c:v>158.98832725363508</c:v>
                </c:pt>
                <c:pt idx="36">
                  <c:v>157.68160040142368</c:v>
                </c:pt>
                <c:pt idx="37">
                  <c:v>685.1335183341605</c:v>
                </c:pt>
                <c:pt idx="38">
                  <c:v>182.55478301498144</c:v>
                </c:pt>
                <c:pt idx="39">
                  <c:v>124.24143187297769</c:v>
                </c:pt>
                <c:pt idx="40">
                  <c:v>351.30213732608541</c:v>
                </c:pt>
                <c:pt idx="41">
                  <c:v>277.62763678409476</c:v>
                </c:pt>
                <c:pt idx="42">
                  <c:v>120.15861128393516</c:v>
                </c:pt>
                <c:pt idx="43">
                  <c:v>237.08005631293432</c:v>
                </c:pt>
                <c:pt idx="44">
                  <c:v>298.59052712623713</c:v>
                </c:pt>
                <c:pt idx="45">
                  <c:v>117.26159198178709</c:v>
                </c:pt>
                <c:pt idx="46">
                  <c:v>267.07113759173916</c:v>
                </c:pt>
                <c:pt idx="47">
                  <c:v>268.91301221600878</c:v>
                </c:pt>
                <c:pt idx="48">
                  <c:v>663.16763500268451</c:v>
                </c:pt>
                <c:pt idx="49">
                  <c:v>#N/A</c:v>
                </c:pt>
                <c:pt idx="50">
                  <c:v>#N/A</c:v>
                </c:pt>
                <c:pt idx="51">
                  <c:v>356.2403388675699</c:v>
                </c:pt>
              </c:numCache>
            </c:numRef>
          </c:xVal>
          <c:yVal>
            <c:numRef>
              <c:f>'2017'!$D$2:$D$53</c:f>
              <c:numCache>
                <c:formatCode>_-* #,##0_-;\-* #,##0_-;_-* "-"??_-;_-@_-</c:formatCode>
                <c:ptCount val="52"/>
                <c:pt idx="0">
                  <c:v>15079.158389608599</c:v>
                </c:pt>
                <c:pt idx="1">
                  <c:v>18770.144072590301</c:v>
                </c:pt>
                <c:pt idx="2">
                  <c:v>18922.623397316798</c:v>
                </c:pt>
                <c:pt idx="3">
                  <c:v>20055.8016155109</c:v>
                </c:pt>
                <c:pt idx="4">
                  <c:v>22685.230836343799</c:v>
                </c:pt>
                <c:pt idx="5">
                  <c:v>22962.352260914999</c:v>
                </c:pt>
                <c:pt idx="6">
                  <c:v>25224.470747297699</c:v>
                </c:pt>
                <c:pt idx="7">
                  <c:v>26204.5179287875</c:v>
                </c:pt>
                <c:pt idx="8">
                  <c:v>26502.925548927898</c:v>
                </c:pt>
                <c:pt idx="9">
                  <c:v>27885.438926804902</c:v>
                </c:pt>
                <c:pt idx="10">
                  <c:v>28344.307491998301</c:v>
                </c:pt>
                <c:pt idx="11">
                  <c:v>28358.603882795502</c:v>
                </c:pt>
                <c:pt idx="12">
                  <c:v>28614.406154434801</c:v>
                </c:pt>
                <c:pt idx="13">
                  <c:v>28933.036617203099</c:v>
                </c:pt>
                <c:pt idx="14">
                  <c:v>29145.5579487256</c:v>
                </c:pt>
                <c:pt idx="15">
                  <c:v>32309.4502532388</c:v>
                </c:pt>
                <c:pt idx="16">
                  <c:v>32560.8491262397</c:v>
                </c:pt>
                <c:pt idx="17">
                  <c:v>33018.314344498001</c:v>
                </c:pt>
                <c:pt idx="18">
                  <c:v>35987.709045834097</c:v>
                </c:pt>
                <c:pt idx="19">
                  <c:v>36615.736216496203</c:v>
                </c:pt>
                <c:pt idx="20">
                  <c:v>37831.635360524502</c:v>
                </c:pt>
                <c:pt idx="21">
                  <c:v>38573.059967490401</c:v>
                </c:pt>
                <c:pt idx="22">
                  <c:v>39331.644592448902</c:v>
                </c:pt>
                <c:pt idx="23">
                  <c:v>39566.372552306602</c:v>
                </c:pt>
                <c:pt idx="24">
                  <c:v>42013.204353241497</c:v>
                </c:pt>
                <c:pt idx="25">
                  <c:v>42315.335781165901</c:v>
                </c:pt>
                <c:pt idx="26">
                  <c:v>44966.495440056002</c:v>
                </c:pt>
                <c:pt idx="27">
                  <c:v>45426.739014337603</c:v>
                </c:pt>
                <c:pt idx="28">
                  <c:v>45850.930158092902</c:v>
                </c:pt>
                <c:pt idx="29">
                  <c:v>47490.909797918197</c:v>
                </c:pt>
                <c:pt idx="30">
                  <c:v>47575.818054731899</c:v>
                </c:pt>
                <c:pt idx="31">
                  <c:v>48044.120480536098</c:v>
                </c:pt>
                <c:pt idx="32">
                  <c:v>48068.856026805697</c:v>
                </c:pt>
                <c:pt idx="33">
                  <c:v>51319.365717549903</c:v>
                </c:pt>
                <c:pt idx="34">
                  <c:v>53591.279295986198</c:v>
                </c:pt>
                <c:pt idx="35">
                  <c:v>54151.552696171602</c:v>
                </c:pt>
                <c:pt idx="36">
                  <c:v>54368.2854934805</c:v>
                </c:pt>
                <c:pt idx="37">
                  <c:v>54377.500198640097</c:v>
                </c:pt>
                <c:pt idx="38">
                  <c:v>55765.189100435397</c:v>
                </c:pt>
                <c:pt idx="39">
                  <c:v>56234.840756811798</c:v>
                </c:pt>
                <c:pt idx="40">
                  <c:v>59255.425288127903</c:v>
                </c:pt>
                <c:pt idx="41">
                  <c:v>61018.951984814601</c:v>
                </c:pt>
                <c:pt idx="42">
                  <c:v>62042.694541143399</c:v>
                </c:pt>
                <c:pt idx="43">
                  <c:v>65732.495483284001</c:v>
                </c:pt>
                <c:pt idx="44">
                  <c:v>67667.529856029505</c:v>
                </c:pt>
                <c:pt idx="45">
                  <c:v>67888.131450773901</c:v>
                </c:pt>
                <c:pt idx="46">
                  <c:v>72746.023961678104</c:v>
                </c:pt>
                <c:pt idx="47">
                  <c:v>87735.756294482504</c:v>
                </c:pt>
                <c:pt idx="48">
                  <c:v>94819.578440532598</c:v>
                </c:pt>
                <c:pt idx="49">
                  <c:v>#N/A</c:v>
                </c:pt>
                <c:pt idx="50">
                  <c:v>#N/A</c:v>
                </c:pt>
                <c:pt idx="51">
                  <c:v>#N/A</c:v>
                </c:pt>
              </c:numCache>
            </c:numRef>
          </c:yVal>
          <c:bubbleSize>
            <c:numRef>
              <c:f>'2017'!$C$2:$C$53</c:f>
              <c:numCache>
                <c:formatCode>_-* #,##0_-;\-* #,##0_-;_-* "-"??_-;_-@_-</c:formatCode>
                <c:ptCount val="52"/>
                <c:pt idx="0">
                  <c:v>286.23200000000003</c:v>
                </c:pt>
                <c:pt idx="1">
                  <c:v>17.808</c:v>
                </c:pt>
                <c:pt idx="2">
                  <c:v>95.426000000000002</c:v>
                </c:pt>
                <c:pt idx="3">
                  <c:v>3436.6410000000001</c:v>
                </c:pt>
                <c:pt idx="4">
                  <c:v>18470.438999999998</c:v>
                </c:pt>
                <c:pt idx="5">
                  <c:v>43937.14</c:v>
                </c:pt>
                <c:pt idx="6">
                  <c:v>96.418000000000006</c:v>
                </c:pt>
                <c:pt idx="7">
                  <c:v>4182.857</c:v>
                </c:pt>
                <c:pt idx="8">
                  <c:v>1384.059</c:v>
                </c:pt>
                <c:pt idx="9">
                  <c:v>4665.9279999999999</c:v>
                </c:pt>
                <c:pt idx="10">
                  <c:v>9729.8230000000003</c:v>
                </c:pt>
                <c:pt idx="11">
                  <c:v>1951.097</c:v>
                </c:pt>
                <c:pt idx="12">
                  <c:v>4106.7690000000002</c:v>
                </c:pt>
                <c:pt idx="13">
                  <c:v>37953.18</c:v>
                </c:pt>
                <c:pt idx="14">
                  <c:v>10569.45</c:v>
                </c:pt>
                <c:pt idx="15">
                  <c:v>10288.527</c:v>
                </c:pt>
                <c:pt idx="16">
                  <c:v>2845.4140000000002</c:v>
                </c:pt>
                <c:pt idx="17">
                  <c:v>1319.39</c:v>
                </c:pt>
                <c:pt idx="18">
                  <c:v>2076.3939999999998</c:v>
                </c:pt>
                <c:pt idx="19">
                  <c:v>1179.6780000000001</c:v>
                </c:pt>
                <c:pt idx="20">
                  <c:v>437.93299999999999</c:v>
                </c:pt>
                <c:pt idx="21">
                  <c:v>8243.848</c:v>
                </c:pt>
                <c:pt idx="22">
                  <c:v>4702.0339999999997</c:v>
                </c:pt>
                <c:pt idx="23">
                  <c:v>46647.428</c:v>
                </c:pt>
                <c:pt idx="24">
                  <c:v>60673.701000000001</c:v>
                </c:pt>
                <c:pt idx="25">
                  <c:v>127502.72500000001</c:v>
                </c:pt>
                <c:pt idx="26">
                  <c:v>1494.076</c:v>
                </c:pt>
                <c:pt idx="27">
                  <c:v>66727.460999999996</c:v>
                </c:pt>
                <c:pt idx="28">
                  <c:v>64842.508999999998</c:v>
                </c:pt>
                <c:pt idx="29">
                  <c:v>5511.3710000000001</c:v>
                </c:pt>
                <c:pt idx="30">
                  <c:v>24584.62</c:v>
                </c:pt>
                <c:pt idx="31">
                  <c:v>33101.178999999996</c:v>
                </c:pt>
                <c:pt idx="32">
                  <c:v>36732.095000000001</c:v>
                </c:pt>
                <c:pt idx="33">
                  <c:v>11419.748</c:v>
                </c:pt>
                <c:pt idx="34">
                  <c:v>9904.8960000000006</c:v>
                </c:pt>
                <c:pt idx="35">
                  <c:v>8819.9009999999998</c:v>
                </c:pt>
                <c:pt idx="36">
                  <c:v>82658.409</c:v>
                </c:pt>
                <c:pt idx="37">
                  <c:v>334.39299999999997</c:v>
                </c:pt>
                <c:pt idx="38">
                  <c:v>17021.347000000002</c:v>
                </c:pt>
                <c:pt idx="39">
                  <c:v>5732.2740000000003</c:v>
                </c:pt>
                <c:pt idx="40">
                  <c:v>4056.0990000000002</c:v>
                </c:pt>
                <c:pt idx="41">
                  <c:v>325084.75599999999</c:v>
                </c:pt>
                <c:pt idx="42">
                  <c:v>4753.2790000000005</c:v>
                </c:pt>
                <c:pt idx="43">
                  <c:v>5296.326</c:v>
                </c:pt>
                <c:pt idx="44">
                  <c:v>9487.2029999999995</c:v>
                </c:pt>
                <c:pt idx="45">
                  <c:v>8455.8040000000001</c:v>
                </c:pt>
                <c:pt idx="46">
                  <c:v>591.91</c:v>
                </c:pt>
                <c:pt idx="47">
                  <c:v>5708.0410000000002</c:v>
                </c:pt>
                <c:pt idx="48">
                  <c:v>2724.7280000000001</c:v>
                </c:pt>
                <c:pt idx="49">
                  <c:v>37.799999999999997</c:v>
                </c:pt>
                <c:pt idx="50">
                  <c:v>77.001000000000005</c:v>
                </c:pt>
                <c:pt idx="51">
                  <c:v>424.47300000000001</c:v>
                </c:pt>
              </c:numCache>
            </c:numRef>
          </c:bubbleSize>
          <c:bubble3D val="0"/>
          <c:extLst>
            <c:ext xmlns:c16="http://schemas.microsoft.com/office/drawing/2014/chart" uri="{C3380CC4-5D6E-409C-BE32-E72D297353CC}">
              <c16:uniqueId val="{00000000-009B-445E-A6B5-10C410FC578A}"/>
            </c:ext>
          </c:extLst>
        </c:ser>
        <c:ser>
          <c:idx val="3"/>
          <c:order val="1"/>
          <c:tx>
            <c:v>Upper middle income</c:v>
          </c:tx>
          <c:spPr>
            <a:solidFill>
              <a:schemeClr val="accent4">
                <a:alpha val="75000"/>
              </a:schemeClr>
            </a:solidFill>
            <a:ln w="25400">
              <a:noFill/>
            </a:ln>
            <a:effectLst/>
          </c:spPr>
          <c:invertIfNegative val="0"/>
          <c:xVal>
            <c:numRef>
              <c:f>'2017'!$F$117:$F$165</c:f>
              <c:numCache>
                <c:formatCode>_-* #,##0\ _€_-;\-* #,##0\ _€_-;_-* "-"??\ _€_-;_-@_-</c:formatCode>
                <c:ptCount val="49"/>
                <c:pt idx="0">
                  <c:v>#N/A</c:v>
                </c:pt>
                <c:pt idx="1">
                  <c:v>#N/A</c:v>
                </c:pt>
                <c:pt idx="2">
                  <c:v>#N/A</c:v>
                </c:pt>
                <c:pt idx="3">
                  <c:v>#N/A</c:v>
                </c:pt>
                <c:pt idx="4">
                  <c:v>33.931665195236569</c:v>
                </c:pt>
                <c:pt idx="5">
                  <c:v>#N/A</c:v>
                </c:pt>
                <c:pt idx="6">
                  <c:v>38.93915170648544</c:v>
                </c:pt>
                <c:pt idx="7">
                  <c:v>39.664347642504403</c:v>
                </c:pt>
                <c:pt idx="8">
                  <c:v>35.224476974747994</c:v>
                </c:pt>
                <c:pt idx="9">
                  <c:v>68.565694130945857</c:v>
                </c:pt>
                <c:pt idx="10">
                  <c:v>#N/A</c:v>
                </c:pt>
                <c:pt idx="11">
                  <c:v>36.187012022053473</c:v>
                </c:pt>
                <c:pt idx="12">
                  <c:v>56.173077562672198</c:v>
                </c:pt>
                <c:pt idx="13">
                  <c:v>32.747813078855586</c:v>
                </c:pt>
                <c:pt idx="14">
                  <c:v>43.028216428348799</c:v>
                </c:pt>
                <c:pt idx="15">
                  <c:v>97.096137995721151</c:v>
                </c:pt>
                <c:pt idx="16">
                  <c:v>45.334571289078923</c:v>
                </c:pt>
                <c:pt idx="17">
                  <c:v>#N/A</c:v>
                </c:pt>
                <c:pt idx="18">
                  <c:v>34.178376650383569</c:v>
                </c:pt>
                <c:pt idx="19">
                  <c:v>60.980941647616383</c:v>
                </c:pt>
                <c:pt idx="20">
                  <c:v>200.73736367045223</c:v>
                </c:pt>
                <c:pt idx="21">
                  <c:v>84.932842950099371</c:v>
                </c:pt>
                <c:pt idx="22">
                  <c:v>84.438673427208201</c:v>
                </c:pt>
                <c:pt idx="23">
                  <c:v>32.840826382361932</c:v>
                </c:pt>
                <c:pt idx="24">
                  <c:v>101.78881163033584</c:v>
                </c:pt>
                <c:pt idx="25">
                  <c:v>58.479711343949127</c:v>
                </c:pt>
                <c:pt idx="26">
                  <c:v>90.276241135169599</c:v>
                </c:pt>
                <c:pt idx="27">
                  <c:v>25.911215076203696</c:v>
                </c:pt>
                <c:pt idx="28">
                  <c:v>#N/A</c:v>
                </c:pt>
                <c:pt idx="29">
                  <c:v>#N/A</c:v>
                </c:pt>
                <c:pt idx="30">
                  <c:v>74.028398034481413</c:v>
                </c:pt>
                <c:pt idx="31">
                  <c:v>34.669980647752155</c:v>
                </c:pt>
                <c:pt idx="32">
                  <c:v>55.481652602386433</c:v>
                </c:pt>
                <c:pt idx="33">
                  <c:v>52.775198332195863</c:v>
                </c:pt>
                <c:pt idx="34">
                  <c:v>#N/A</c:v>
                </c:pt>
                <c:pt idx="35">
                  <c:v>#N/A</c:v>
                </c:pt>
                <c:pt idx="36">
                  <c:v>83.587142505611297</c:v>
                </c:pt>
                <c:pt idx="37">
                  <c:v>113.05370044283731</c:v>
                </c:pt>
                <c:pt idx="38">
                  <c:v>42.443248422749505</c:v>
                </c:pt>
                <c:pt idx="39">
                  <c:v>60.443017057715331</c:v>
                </c:pt>
                <c:pt idx="40">
                  <c:v>67.929141369700943</c:v>
                </c:pt>
                <c:pt idx="41">
                  <c:v>110.52061785527334</c:v>
                </c:pt>
                <c:pt idx="42">
                  <c:v>196.8450074104928</c:v>
                </c:pt>
                <c:pt idx="43">
                  <c:v>46.95949502993885</c:v>
                </c:pt>
                <c:pt idx="44">
                  <c:v>210.67786177130358</c:v>
                </c:pt>
                <c:pt idx="45">
                  <c:v>114.14701561184185</c:v>
                </c:pt>
                <c:pt idx="46">
                  <c:v>71.017234191372836</c:v>
                </c:pt>
                <c:pt idx="47">
                  <c:v>75.78337139940696</c:v>
                </c:pt>
                <c:pt idx="48">
                  <c:v>39.334313839727784</c:v>
                </c:pt>
              </c:numCache>
            </c:numRef>
          </c:xVal>
          <c:yVal>
            <c:numRef>
              <c:f>'2017'!$D$117:$D$165</c:f>
              <c:numCache>
                <c:formatCode>_-* #,##0_-;\-* #,##0_-;_-* "-"??_-;_-@_-</c:formatCode>
                <c:ptCount val="49"/>
                <c:pt idx="0">
                  <c:v>4857.3346294279299</c:v>
                </c:pt>
                <c:pt idx="1">
                  <c:v>6287.6986718854096</c:v>
                </c:pt>
                <c:pt idx="2">
                  <c:v>6421.1617716033597</c:v>
                </c:pt>
                <c:pt idx="3">
                  <c:v>6507.2621150956202</c:v>
                </c:pt>
                <c:pt idx="4">
                  <c:v>8143.0189911153302</c:v>
                </c:pt>
                <c:pt idx="5">
                  <c:v>8779.9184960213406</c:v>
                </c:pt>
                <c:pt idx="6">
                  <c:v>9315.1891013321692</c:v>
                </c:pt>
                <c:pt idx="7">
                  <c:v>9791.2884416849593</c:v>
                </c:pt>
                <c:pt idx="8">
                  <c:v>9866.1956991722</c:v>
                </c:pt>
                <c:pt idx="9">
                  <c:v>10890.966191674301</c:v>
                </c:pt>
                <c:pt idx="10">
                  <c:v>11051.7754569074</c:v>
                </c:pt>
                <c:pt idx="11">
                  <c:v>11359.6815844761</c:v>
                </c:pt>
                <c:pt idx="12">
                  <c:v>11371.7015710862</c:v>
                </c:pt>
                <c:pt idx="13">
                  <c:v>11931.129692488401</c:v>
                </c:pt>
                <c:pt idx="14">
                  <c:v>12204.526061583399</c:v>
                </c:pt>
                <c:pt idx="15">
                  <c:v>12322.436997000001</c:v>
                </c:pt>
                <c:pt idx="16">
                  <c:v>12543.190163105601</c:v>
                </c:pt>
                <c:pt idx="17">
                  <c:v>12610.809801661801</c:v>
                </c:pt>
                <c:pt idx="18">
                  <c:v>13071.0954418489</c:v>
                </c:pt>
                <c:pt idx="19">
                  <c:v>13513.397268115399</c:v>
                </c:pt>
                <c:pt idx="20">
                  <c:v>13615.4910306535</c:v>
                </c:pt>
                <c:pt idx="21">
                  <c:v>13686.020447995699</c:v>
                </c:pt>
                <c:pt idx="22">
                  <c:v>13738.524682704799</c:v>
                </c:pt>
                <c:pt idx="23">
                  <c:v>14054.877034270499</c:v>
                </c:pt>
                <c:pt idx="24">
                  <c:v>14058.1201530417</c:v>
                </c:pt>
                <c:pt idx="25">
                  <c:v>14248.310615881201</c:v>
                </c:pt>
                <c:pt idx="26">
                  <c:v>14333.133278667599</c:v>
                </c:pt>
                <c:pt idx="27">
                  <c:v>14335.5736602169</c:v>
                </c:pt>
                <c:pt idx="28">
                  <c:v>14711.9213439498</c:v>
                </c:pt>
                <c:pt idx="29">
                  <c:v>14913.8821196474</c:v>
                </c:pt>
                <c:pt idx="30">
                  <c:v>15449.886268067799</c:v>
                </c:pt>
                <c:pt idx="31">
                  <c:v>15941.6818911597</c:v>
                </c:pt>
                <c:pt idx="32">
                  <c:v>15942.2398677852</c:v>
                </c:pt>
                <c:pt idx="33">
                  <c:v>15981.344644602899</c:v>
                </c:pt>
                <c:pt idx="34">
                  <c:v>16564.422965451398</c:v>
                </c:pt>
                <c:pt idx="35">
                  <c:v>16604.359305833299</c:v>
                </c:pt>
                <c:pt idx="36">
                  <c:v>16640.063633935701</c:v>
                </c:pt>
                <c:pt idx="37">
                  <c:v>17584.766223036</c:v>
                </c:pt>
                <c:pt idx="38">
                  <c:v>18160.745522203099</c:v>
                </c:pt>
                <c:pt idx="39">
                  <c:v>19300.206337785399</c:v>
                </c:pt>
                <c:pt idx="40">
                  <c:v>20034.724610692199</c:v>
                </c:pt>
                <c:pt idx="41">
                  <c:v>20852.603414630401</c:v>
                </c:pt>
                <c:pt idx="42">
                  <c:v>22157.871103308698</c:v>
                </c:pt>
                <c:pt idx="43">
                  <c:v>23536.2478066738</c:v>
                </c:pt>
                <c:pt idx="44">
                  <c:v>25311.2256039731</c:v>
                </c:pt>
                <c:pt idx="45">
                  <c:v>25897.283372138601</c:v>
                </c:pt>
                <c:pt idx="46">
                  <c:v>26805.5151541062</c:v>
                </c:pt>
                <c:pt idx="47">
                  <c:v>27570.7839660301</c:v>
                </c:pt>
                <c:pt idx="48">
                  <c:v>#N/A</c:v>
                </c:pt>
              </c:numCache>
            </c:numRef>
          </c:yVal>
          <c:bubbleSize>
            <c:numRef>
              <c:f>'2017'!$C$117:$C$165</c:f>
              <c:numCache>
                <c:formatCode>_-* #,##0_-;\-* #,##0_-;_-* "-"??_-;_-@_-</c:formatCode>
                <c:ptCount val="49"/>
                <c:pt idx="0">
                  <c:v>58.058</c:v>
                </c:pt>
                <c:pt idx="1">
                  <c:v>195.352</c:v>
                </c:pt>
                <c:pt idx="2">
                  <c:v>101.998</c:v>
                </c:pt>
                <c:pt idx="3">
                  <c:v>375.76900000000001</c:v>
                </c:pt>
                <c:pt idx="4">
                  <c:v>16914.97</c:v>
                </c:pt>
                <c:pt idx="5">
                  <c:v>775.22199999999998</c:v>
                </c:pt>
                <c:pt idx="6">
                  <c:v>2920.848</c:v>
                </c:pt>
                <c:pt idx="7">
                  <c:v>9785.8430000000008</c:v>
                </c:pt>
                <c:pt idx="8">
                  <c:v>2402.6329999999998</c:v>
                </c:pt>
                <c:pt idx="9">
                  <c:v>37552.781000000003</c:v>
                </c:pt>
                <c:pt idx="10">
                  <c:v>71.457999999999998</c:v>
                </c:pt>
                <c:pt idx="11">
                  <c:v>16785.361000000001</c:v>
                </c:pt>
                <c:pt idx="12">
                  <c:v>41389.188999999998</c:v>
                </c:pt>
                <c:pt idx="13">
                  <c:v>31444.297999999999</c:v>
                </c:pt>
                <c:pt idx="14">
                  <c:v>6867.0609999999997</c:v>
                </c:pt>
                <c:pt idx="15">
                  <c:v>57009.756000000001</c:v>
                </c:pt>
                <c:pt idx="16">
                  <c:v>2944.7910000000002</c:v>
                </c:pt>
                <c:pt idx="17">
                  <c:v>877.45899999999995</c:v>
                </c:pt>
                <c:pt idx="18">
                  <c:v>2884.1689999999999</c:v>
                </c:pt>
                <c:pt idx="19">
                  <c:v>9845.32</c:v>
                </c:pt>
                <c:pt idx="20">
                  <c:v>5757.6670000000004</c:v>
                </c:pt>
                <c:pt idx="21">
                  <c:v>6580.7240000000002</c:v>
                </c:pt>
                <c:pt idx="22">
                  <c:v>3351.5250000000001</c:v>
                </c:pt>
                <c:pt idx="23">
                  <c:v>48909.839</c:v>
                </c:pt>
                <c:pt idx="24">
                  <c:v>2064.8229999999999</c:v>
                </c:pt>
                <c:pt idx="25">
                  <c:v>207833.823</c:v>
                </c:pt>
                <c:pt idx="26">
                  <c:v>1421021.791</c:v>
                </c:pt>
                <c:pt idx="27">
                  <c:v>570.49599999999998</c:v>
                </c:pt>
                <c:pt idx="28">
                  <c:v>110.874</c:v>
                </c:pt>
                <c:pt idx="29">
                  <c:v>2081.9960000000001</c:v>
                </c:pt>
                <c:pt idx="30">
                  <c:v>8829.6280000000006</c:v>
                </c:pt>
                <c:pt idx="31">
                  <c:v>10513.103999999999</c:v>
                </c:pt>
                <c:pt idx="32">
                  <c:v>6819.3729999999996</c:v>
                </c:pt>
                <c:pt idx="33">
                  <c:v>2205.08</c:v>
                </c:pt>
                <c:pt idx="34">
                  <c:v>496.40199999999999</c:v>
                </c:pt>
                <c:pt idx="35">
                  <c:v>1262.002</c:v>
                </c:pt>
                <c:pt idx="36">
                  <c:v>69209.81</c:v>
                </c:pt>
                <c:pt idx="37">
                  <c:v>9450.2309999999998</c:v>
                </c:pt>
                <c:pt idx="38">
                  <c:v>4949.9539999999997</c:v>
                </c:pt>
                <c:pt idx="39">
                  <c:v>124777.32399999999</c:v>
                </c:pt>
                <c:pt idx="40">
                  <c:v>627.56299999999999</c:v>
                </c:pt>
                <c:pt idx="41">
                  <c:v>7102.4440000000004</c:v>
                </c:pt>
                <c:pt idx="42">
                  <c:v>18080.019</c:v>
                </c:pt>
                <c:pt idx="43">
                  <c:v>1264.499</c:v>
                </c:pt>
                <c:pt idx="44">
                  <c:v>145530.08199999999</c:v>
                </c:pt>
                <c:pt idx="45">
                  <c:v>31104.646000000001</c:v>
                </c:pt>
                <c:pt idx="46">
                  <c:v>19653.969000000001</c:v>
                </c:pt>
                <c:pt idx="47">
                  <c:v>81116.45</c:v>
                </c:pt>
                <c:pt idx="48">
                  <c:v>11339.254000000001</c:v>
                </c:pt>
              </c:numCache>
            </c:numRef>
          </c:bubbleSize>
          <c:bubble3D val="0"/>
          <c:extLst>
            <c:ext xmlns:c16="http://schemas.microsoft.com/office/drawing/2014/chart" uri="{C3380CC4-5D6E-409C-BE32-E72D297353CC}">
              <c16:uniqueId val="{00000001-009B-445E-A6B5-10C410FC578A}"/>
            </c:ext>
          </c:extLst>
        </c:ser>
        <c:ser>
          <c:idx val="2"/>
          <c:order val="2"/>
          <c:tx>
            <c:v>Lower middle income</c:v>
          </c:tx>
          <c:spPr>
            <a:solidFill>
              <a:schemeClr val="accent3">
                <a:alpha val="75000"/>
              </a:schemeClr>
            </a:solidFill>
            <a:ln w="25400">
              <a:noFill/>
            </a:ln>
            <a:effectLst/>
          </c:spPr>
          <c:invertIfNegative val="0"/>
          <c:xVal>
            <c:numRef>
              <c:f>'2017'!$F$82:$F$116</c:f>
              <c:numCache>
                <c:formatCode>_-* #,##0\ _€_-;\-* #,##0\ _€_-;_-* "-"??\ _€_-;_-@_-</c:formatCode>
                <c:ptCount val="35"/>
                <c:pt idx="0">
                  <c:v>#N/A</c:v>
                </c:pt>
                <c:pt idx="1">
                  <c:v>#N/A</c:v>
                </c:pt>
                <c:pt idx="2">
                  <c:v>#N/A</c:v>
                </c:pt>
                <c:pt idx="3">
                  <c:v>29.943054964463681</c:v>
                </c:pt>
                <c:pt idx="4">
                  <c:v>15.800208634362042</c:v>
                </c:pt>
                <c:pt idx="5">
                  <c:v>21.155900716677515</c:v>
                </c:pt>
                <c:pt idx="6">
                  <c:v>22.548512741934612</c:v>
                </c:pt>
                <c:pt idx="7">
                  <c:v>19.222799285574474</c:v>
                </c:pt>
                <c:pt idx="8">
                  <c:v>#N/A</c:v>
                </c:pt>
                <c:pt idx="9">
                  <c:v>#N/A</c:v>
                </c:pt>
                <c:pt idx="10">
                  <c:v>10.62678738026969</c:v>
                </c:pt>
                <c:pt idx="11">
                  <c:v>#N/A</c:v>
                </c:pt>
                <c:pt idx="12">
                  <c:v>17.903556533389416</c:v>
                </c:pt>
                <c:pt idx="13">
                  <c:v>21.040121314012712</c:v>
                </c:pt>
                <c:pt idx="14">
                  <c:v>13.291237288630144</c:v>
                </c:pt>
                <c:pt idx="15">
                  <c:v>#N/A</c:v>
                </c:pt>
                <c:pt idx="16">
                  <c:v>34.474587658339097</c:v>
                </c:pt>
                <c:pt idx="17">
                  <c:v>#N/A</c:v>
                </c:pt>
                <c:pt idx="18">
                  <c:v>26.753734089948047</c:v>
                </c:pt>
                <c:pt idx="19">
                  <c:v>25.97886022239916</c:v>
                </c:pt>
                <c:pt idx="20">
                  <c:v>27.588713420659346</c:v>
                </c:pt>
                <c:pt idx="21">
                  <c:v>#N/A</c:v>
                </c:pt>
                <c:pt idx="22">
                  <c:v>44.323918780206576</c:v>
                </c:pt>
                <c:pt idx="23">
                  <c:v>20.614462896995949</c:v>
                </c:pt>
                <c:pt idx="24">
                  <c:v>24.144373271194468</c:v>
                </c:pt>
                <c:pt idx="25">
                  <c:v>27.01436842036804</c:v>
                </c:pt>
                <c:pt idx="26">
                  <c:v>23.143666510915754</c:v>
                </c:pt>
                <c:pt idx="27">
                  <c:v>68.937498086063201</c:v>
                </c:pt>
                <c:pt idx="28">
                  <c:v>#N/A</c:v>
                </c:pt>
                <c:pt idx="29">
                  <c:v>41.42758804142921</c:v>
                </c:pt>
                <c:pt idx="30">
                  <c:v>38.618862924680059</c:v>
                </c:pt>
                <c:pt idx="31">
                  <c:v>84.210110884170206</c:v>
                </c:pt>
                <c:pt idx="32">
                  <c:v>23.831731603762172</c:v>
                </c:pt>
                <c:pt idx="33">
                  <c:v>50.225566865010521</c:v>
                </c:pt>
                <c:pt idx="34">
                  <c:v>#N/A</c:v>
                </c:pt>
              </c:numCache>
            </c:numRef>
          </c:xVal>
          <c:yVal>
            <c:numRef>
              <c:f>'2017'!$D$82:$D$116</c:f>
              <c:numCache>
                <c:formatCode>_-* #,##0_-;\-* #,##0_-;_-* "-"??_-;_-@_-</c:formatCode>
                <c:ptCount val="35"/>
                <c:pt idx="0">
                  <c:v>2225.0188356572799</c:v>
                </c:pt>
                <c:pt idx="1">
                  <c:v>3082.56382893108</c:v>
                </c:pt>
                <c:pt idx="2">
                  <c:v>3150.3822882828299</c:v>
                </c:pt>
                <c:pt idx="3">
                  <c:v>3330.7846561391202</c:v>
                </c:pt>
                <c:pt idx="4">
                  <c:v>3487.3806612856702</c:v>
                </c:pt>
                <c:pt idx="5">
                  <c:v>3684.4594374127701</c:v>
                </c:pt>
                <c:pt idx="6">
                  <c:v>3968.9073552826899</c:v>
                </c:pt>
                <c:pt idx="7">
                  <c:v>4203.8277379556002</c:v>
                </c:pt>
                <c:pt idx="8">
                  <c:v>4267.4432191010901</c:v>
                </c:pt>
                <c:pt idx="9">
                  <c:v>4287.0985734634196</c:v>
                </c:pt>
                <c:pt idx="10">
                  <c:v>4339.8928353036799</c:v>
                </c:pt>
                <c:pt idx="11">
                  <c:v>4488.9538177416398</c:v>
                </c:pt>
                <c:pt idx="12">
                  <c:v>4604.9917797797398</c:v>
                </c:pt>
                <c:pt idx="13">
                  <c:v>4821.1118237709497</c:v>
                </c:pt>
                <c:pt idx="14">
                  <c:v>4863.9750302801604</c:v>
                </c:pt>
                <c:pt idx="15">
                  <c:v>5004.5778470916302</c:v>
                </c:pt>
                <c:pt idx="16">
                  <c:v>5031.6022839882999</c:v>
                </c:pt>
                <c:pt idx="17">
                  <c:v>5103.07203990783</c:v>
                </c:pt>
                <c:pt idx="18">
                  <c:v>5221.6978700934696</c:v>
                </c:pt>
                <c:pt idx="19">
                  <c:v>5845.3286677514297</c:v>
                </c:pt>
                <c:pt idx="20">
                  <c:v>6119.1305319729399</c:v>
                </c:pt>
                <c:pt idx="21">
                  <c:v>6414.0230069782701</c:v>
                </c:pt>
                <c:pt idx="22">
                  <c:v>6652.2310193200601</c:v>
                </c:pt>
                <c:pt idx="23">
                  <c:v>6861.5805710022896</c:v>
                </c:pt>
                <c:pt idx="24">
                  <c:v>7170.8223689348097</c:v>
                </c:pt>
                <c:pt idx="25">
                  <c:v>7984.4266552281797</c:v>
                </c:pt>
                <c:pt idx="26">
                  <c:v>9016.7327874262792</c:v>
                </c:pt>
                <c:pt idx="27">
                  <c:v>9719.1164283525504</c:v>
                </c:pt>
                <c:pt idx="28">
                  <c:v>10174.6413713744</c:v>
                </c:pt>
                <c:pt idx="29">
                  <c:v>10268.514025037701</c:v>
                </c:pt>
                <c:pt idx="30">
                  <c:v>10589.3298306833</c:v>
                </c:pt>
                <c:pt idx="31">
                  <c:v>12144.0137046524</c:v>
                </c:pt>
                <c:pt idx="32">
                  <c:v>12250.9454769153</c:v>
                </c:pt>
                <c:pt idx="33">
                  <c:v>12923.9815273272</c:v>
                </c:pt>
                <c:pt idx="34">
                  <c:v>#N/A</c:v>
                </c:pt>
              </c:numCache>
            </c:numRef>
          </c:yVal>
          <c:bubbleSize>
            <c:numRef>
              <c:f>'2017'!$C$82:$C$116</c:f>
              <c:numCache>
                <c:formatCode>_-* #,##0_-;\-* #,##0_-;_-* "-"??_-;_-@_-</c:formatCode>
                <c:ptCount val="35"/>
                <c:pt idx="0">
                  <c:v>636.03899999999999</c:v>
                </c:pt>
                <c:pt idx="1">
                  <c:v>285.51</c:v>
                </c:pt>
                <c:pt idx="2">
                  <c:v>2091.5340000000001</c:v>
                </c:pt>
                <c:pt idx="3">
                  <c:v>16853.598999999998</c:v>
                </c:pt>
                <c:pt idx="4">
                  <c:v>24566.073</c:v>
                </c:pt>
                <c:pt idx="5">
                  <c:v>16009.409</c:v>
                </c:pt>
                <c:pt idx="6">
                  <c:v>50221.142</c:v>
                </c:pt>
                <c:pt idx="7">
                  <c:v>40813.396999999997</c:v>
                </c:pt>
                <c:pt idx="8">
                  <c:v>8438.0360000000001</c:v>
                </c:pt>
                <c:pt idx="9">
                  <c:v>114.158</c:v>
                </c:pt>
                <c:pt idx="10">
                  <c:v>159685.424</c:v>
                </c:pt>
                <c:pt idx="11">
                  <c:v>1243.258</c:v>
                </c:pt>
                <c:pt idx="12">
                  <c:v>53382.523000000001</c:v>
                </c:pt>
                <c:pt idx="13">
                  <c:v>207906.209</c:v>
                </c:pt>
                <c:pt idx="14">
                  <c:v>29121.465</c:v>
                </c:pt>
                <c:pt idx="15">
                  <c:v>4282.57</c:v>
                </c:pt>
                <c:pt idx="16">
                  <c:v>190873.24400000001</c:v>
                </c:pt>
                <c:pt idx="17">
                  <c:v>944.09900000000005</c:v>
                </c:pt>
                <c:pt idx="18">
                  <c:v>9429.0130000000008</c:v>
                </c:pt>
                <c:pt idx="19">
                  <c:v>6384.8459999999995</c:v>
                </c:pt>
                <c:pt idx="20">
                  <c:v>1338676.7849999999</c:v>
                </c:pt>
                <c:pt idx="21">
                  <c:v>537.49800000000005</c:v>
                </c:pt>
                <c:pt idx="22">
                  <c:v>31959.785</c:v>
                </c:pt>
                <c:pt idx="23">
                  <c:v>29816.766</c:v>
                </c:pt>
                <c:pt idx="24">
                  <c:v>35581.254999999997</c:v>
                </c:pt>
                <c:pt idx="25">
                  <c:v>6388.1260000000002</c:v>
                </c:pt>
                <c:pt idx="26">
                  <c:v>105172.925</c:v>
                </c:pt>
                <c:pt idx="27">
                  <c:v>3113.7860000000001</c:v>
                </c:pt>
                <c:pt idx="28">
                  <c:v>745.56299999999999</c:v>
                </c:pt>
                <c:pt idx="29">
                  <c:v>11433.442999999999</c:v>
                </c:pt>
                <c:pt idx="30">
                  <c:v>264650.96299999999</c:v>
                </c:pt>
                <c:pt idx="31">
                  <c:v>44487.709000000003</c:v>
                </c:pt>
                <c:pt idx="32">
                  <c:v>21128.031999999999</c:v>
                </c:pt>
                <c:pt idx="33">
                  <c:v>4008.7159999999999</c:v>
                </c:pt>
                <c:pt idx="34">
                  <c:v>#N/A</c:v>
                </c:pt>
              </c:numCache>
            </c:numRef>
          </c:bubbleSize>
          <c:bubble3D val="0"/>
          <c:extLst>
            <c:ext xmlns:c16="http://schemas.microsoft.com/office/drawing/2014/chart" uri="{C3380CC4-5D6E-409C-BE32-E72D297353CC}">
              <c16:uniqueId val="{00000002-009B-445E-A6B5-10C410FC578A}"/>
            </c:ext>
          </c:extLst>
        </c:ser>
        <c:ser>
          <c:idx val="1"/>
          <c:order val="3"/>
          <c:tx>
            <c:v>Low income</c:v>
          </c:tx>
          <c:spPr>
            <a:solidFill>
              <a:schemeClr val="accent2">
                <a:alpha val="75000"/>
              </a:schemeClr>
            </a:solidFill>
            <a:ln w="25400">
              <a:noFill/>
            </a:ln>
            <a:effectLst/>
          </c:spPr>
          <c:invertIfNegative val="0"/>
          <c:xVal>
            <c:numRef>
              <c:f>'2017'!$F$54:$F$81</c:f>
              <c:numCache>
                <c:formatCode>_-* #,##0\ _€_-;\-* #,##0\ _€_-;_-* "-"??\ _€_-;_-@_-</c:formatCode>
                <c:ptCount val="28"/>
                <c:pt idx="0">
                  <c:v>#N/A</c:v>
                </c:pt>
                <c:pt idx="1">
                  <c:v>#N/A</c:v>
                </c:pt>
                <c:pt idx="2">
                  <c:v>#N/A</c:v>
                </c:pt>
                <c:pt idx="3">
                  <c:v>6.1159425832391694</c:v>
                </c:pt>
                <c:pt idx="4">
                  <c:v>15.520248058647244</c:v>
                </c:pt>
                <c:pt idx="5">
                  <c:v>#N/A</c:v>
                </c:pt>
                <c:pt idx="6">
                  <c:v>19.701961957142014</c:v>
                </c:pt>
                <c:pt idx="7">
                  <c:v>#N/A</c:v>
                </c:pt>
                <c:pt idx="8">
                  <c:v>#N/A</c:v>
                </c:pt>
                <c:pt idx="9">
                  <c:v>#N/A</c:v>
                </c:pt>
                <c:pt idx="10">
                  <c:v>17.105234554982047</c:v>
                </c:pt>
                <c:pt idx="11">
                  <c:v>#N/A</c:v>
                </c:pt>
                <c:pt idx="12">
                  <c:v>#N/A</c:v>
                </c:pt>
                <c:pt idx="13">
                  <c:v>#N/A</c:v>
                </c:pt>
                <c:pt idx="14">
                  <c:v>16.657941269696089</c:v>
                </c:pt>
                <c:pt idx="15">
                  <c:v>#N/A</c:v>
                </c:pt>
                <c:pt idx="16">
                  <c:v>#N/A</c:v>
                </c:pt>
                <c:pt idx="17">
                  <c:v>#N/A</c:v>
                </c:pt>
                <c:pt idx="18">
                  <c:v>#N/A</c:v>
                </c:pt>
                <c:pt idx="19">
                  <c:v>33.255886415582985</c:v>
                </c:pt>
                <c:pt idx="20">
                  <c:v>19.107130195731543</c:v>
                </c:pt>
                <c:pt idx="21">
                  <c:v>#N/A</c:v>
                </c:pt>
                <c:pt idx="22">
                  <c:v>11.716006689751827</c:v>
                </c:pt>
                <c:pt idx="23">
                  <c:v>20.438923192292268</c:v>
                </c:pt>
                <c:pt idx="24">
                  <c:v>15.30221522529555</c:v>
                </c:pt>
                <c:pt idx="25">
                  <c:v>21.793297070741037</c:v>
                </c:pt>
                <c:pt idx="26">
                  <c:v>10.736211489351104</c:v>
                </c:pt>
                <c:pt idx="27">
                  <c:v>2.5676550188913847</c:v>
                </c:pt>
              </c:numCache>
            </c:numRef>
          </c:xVal>
          <c:yVal>
            <c:numRef>
              <c:f>'2017'!$D$54:$D$81</c:f>
              <c:numCache>
                <c:formatCode>_-* #,##0_-;\-* #,##0_-;_-* "-"??_-;_-@_-</c:formatCode>
                <c:ptCount val="28"/>
                <c:pt idx="0">
                  <c:v>772.40129014885201</c:v>
                </c:pt>
                <c:pt idx="1">
                  <c:v>959.30904544972805</c:v>
                </c:pt>
                <c:pt idx="2">
                  <c:v>1012.2855962202</c:v>
                </c:pt>
                <c:pt idx="3">
                  <c:v>1142.76921218794</c:v>
                </c:pt>
                <c:pt idx="4">
                  <c:v>1245.4283244391099</c:v>
                </c:pt>
                <c:pt idx="5">
                  <c:v>1375.9143445444799</c:v>
                </c:pt>
                <c:pt idx="6">
                  <c:v>1518.0974430306901</c:v>
                </c:pt>
                <c:pt idx="7">
                  <c:v>1541.1714103638301</c:v>
                </c:pt>
                <c:pt idx="8">
                  <c:v>1566.2598201906001</c:v>
                </c:pt>
                <c:pt idx="9">
                  <c:v>1594.3080379405101</c:v>
                </c:pt>
                <c:pt idx="10">
                  <c:v>1774.91567102366</c:v>
                </c:pt>
                <c:pt idx="11">
                  <c:v>1909.3653852367199</c:v>
                </c:pt>
                <c:pt idx="12">
                  <c:v>1929.16684635154</c:v>
                </c:pt>
                <c:pt idx="13">
                  <c:v>1976.75167439707</c:v>
                </c:pt>
                <c:pt idx="14">
                  <c:v>2009.55589504922</c:v>
                </c:pt>
                <c:pt idx="15">
                  <c:v>2026.0383894458901</c:v>
                </c:pt>
                <c:pt idx="16">
                  <c:v>2175.0297919772001</c:v>
                </c:pt>
                <c:pt idx="17">
                  <c:v>2229.6579784924102</c:v>
                </c:pt>
                <c:pt idx="18">
                  <c:v>2408.65797175226</c:v>
                </c:pt>
                <c:pt idx="19">
                  <c:v>2758.7780835727299</c:v>
                </c:pt>
                <c:pt idx="20">
                  <c:v>3010.89962119751</c:v>
                </c:pt>
                <c:pt idx="21">
                  <c:v>3048.9986870013499</c:v>
                </c:pt>
                <c:pt idx="22">
                  <c:v>3114.2986473926399</c:v>
                </c:pt>
                <c:pt idx="23">
                  <c:v>3135.22437558713</c:v>
                </c:pt>
                <c:pt idx="24">
                  <c:v>3614.1033142374399</c:v>
                </c:pt>
                <c:pt idx="25">
                  <c:v>#N/A</c:v>
                </c:pt>
                <c:pt idx="26">
                  <c:v>#N/A</c:v>
                </c:pt>
                <c:pt idx="27">
                  <c:v>#N/A</c:v>
                </c:pt>
              </c:numCache>
            </c:numRef>
          </c:yVal>
          <c:bubbleSize>
            <c:numRef>
              <c:f>'2017'!$C$54:$C$81</c:f>
              <c:numCache>
                <c:formatCode>_-* #,##0_-;\-* #,##0_-;_-* "-"??_-;_-@_-</c:formatCode>
                <c:ptCount val="28"/>
                <c:pt idx="0">
                  <c:v>10827.019</c:v>
                </c:pt>
                <c:pt idx="1">
                  <c:v>4596.0230000000001</c:v>
                </c:pt>
                <c:pt idx="2">
                  <c:v>17670.196</c:v>
                </c:pt>
                <c:pt idx="3">
                  <c:v>21602.382000000001</c:v>
                </c:pt>
                <c:pt idx="4">
                  <c:v>28649.018</c:v>
                </c:pt>
                <c:pt idx="5">
                  <c:v>4702.2259999999997</c:v>
                </c:pt>
                <c:pt idx="6">
                  <c:v>7698.4740000000002</c:v>
                </c:pt>
                <c:pt idx="7">
                  <c:v>25570.511999999999</c:v>
                </c:pt>
                <c:pt idx="8">
                  <c:v>15016.753000000001</c:v>
                </c:pt>
                <c:pt idx="9">
                  <c:v>7488.4229999999998</c:v>
                </c:pt>
                <c:pt idx="10">
                  <c:v>10982.366</c:v>
                </c:pt>
                <c:pt idx="11">
                  <c:v>11980.960999999999</c:v>
                </c:pt>
                <c:pt idx="12">
                  <c:v>1828.145</c:v>
                </c:pt>
                <c:pt idx="13">
                  <c:v>19193.234</c:v>
                </c:pt>
                <c:pt idx="14">
                  <c:v>106399.924</c:v>
                </c:pt>
                <c:pt idx="15">
                  <c:v>41166.588000000003</c:v>
                </c:pt>
                <c:pt idx="16">
                  <c:v>18512.43</c:v>
                </c:pt>
                <c:pt idx="17">
                  <c:v>36296.112999999998</c:v>
                </c:pt>
                <c:pt idx="18">
                  <c:v>12067.519</c:v>
                </c:pt>
                <c:pt idx="19">
                  <c:v>14236.594999999999</c:v>
                </c:pt>
                <c:pt idx="20">
                  <c:v>11175.198</c:v>
                </c:pt>
                <c:pt idx="21">
                  <c:v>813.89200000000005</c:v>
                </c:pt>
                <c:pt idx="22">
                  <c:v>15419.355</c:v>
                </c:pt>
                <c:pt idx="23">
                  <c:v>27632.681</c:v>
                </c:pt>
                <c:pt idx="24">
                  <c:v>8880.268</c:v>
                </c:pt>
                <c:pt idx="25">
                  <c:v>17095.678</c:v>
                </c:pt>
                <c:pt idx="26">
                  <c:v>3412.893</c:v>
                </c:pt>
                <c:pt idx="27">
                  <c:v>10910.763000000001</c:v>
                </c:pt>
              </c:numCache>
            </c:numRef>
          </c:bubbleSize>
          <c:bubble3D val="0"/>
          <c:extLst>
            <c:ext xmlns:c16="http://schemas.microsoft.com/office/drawing/2014/chart" uri="{C3380CC4-5D6E-409C-BE32-E72D297353CC}">
              <c16:uniqueId val="{00000003-009B-445E-A6B5-10C410FC578A}"/>
            </c:ext>
          </c:extLst>
        </c:ser>
        <c:ser>
          <c:idx val="4"/>
          <c:order val="4"/>
          <c:tx>
            <c:v>Trendline</c:v>
          </c:tx>
          <c:spPr>
            <a:noFill/>
            <a:ln w="25400">
              <a:noFill/>
            </a:ln>
            <a:effectLst/>
          </c:spPr>
          <c:invertIfNegative val="0"/>
          <c:dLbls>
            <c:dLbl>
              <c:idx val="41"/>
              <c:layout>
                <c:manualLayout>
                  <c:x val="-1.6898792202072297E-3"/>
                  <c:y val="-7.1680928823856085E-2"/>
                </c:manualLayout>
              </c:layout>
              <c:tx>
                <c:rich>
                  <a:bodyPr/>
                  <a:lstStyle/>
                  <a:p>
                    <a:r>
                      <a:rPr lang="en-US"/>
                      <a:t>USA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09B-445E-A6B5-10C410FC578A}"/>
                </c:ext>
              </c:extLst>
            </c:dLbl>
            <c:dLbl>
              <c:idx val="45"/>
              <c:layout>
                <c:manualLayout>
                  <c:x val="-2.0278550642486758E-2"/>
                  <c:y val="-6.5447804578303376E-2"/>
                </c:manualLayout>
              </c:layout>
              <c:tx>
                <c:rich>
                  <a:bodyPr/>
                  <a:lstStyle/>
                  <a:p>
                    <a:r>
                      <a:rPr lang="en-US"/>
                      <a:t>Switzerland</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09B-445E-A6B5-10C410FC578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HelveticaNeue" panose="000004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3175" cap="flat" cmpd="sng" algn="ctr">
                      <a:solidFill>
                        <a:srgbClr val="000000"/>
                      </a:solidFill>
                      <a:round/>
                    </a:ln>
                    <a:effectLst/>
                  </c:spPr>
                </c15:leaderLines>
              </c:ext>
            </c:extLst>
          </c:dLbls>
          <c:trendline>
            <c:spPr>
              <a:ln w="9525" cap="rnd">
                <a:solidFill>
                  <a:srgbClr val="000000"/>
                </a:solidFill>
                <a:prstDash val="dash"/>
              </a:ln>
              <a:effectLst/>
            </c:spPr>
            <c:trendlineType val="linear"/>
            <c:dispRSqr val="0"/>
            <c:dispEq val="0"/>
          </c:trendline>
          <c:xVal>
            <c:numRef>
              <c:f>'2017'!$F$2:$F$190</c:f>
              <c:numCache>
                <c:formatCode>_-* #,##0\ _€_-;\-* #,##0\ _€_-;_-* "-"??\ _€_-;_-@_-</c:formatCode>
                <c:ptCount val="189"/>
                <c:pt idx="0">
                  <c:v>#N/A</c:v>
                </c:pt>
                <c:pt idx="1">
                  <c:v>#N/A</c:v>
                </c:pt>
                <c:pt idx="2">
                  <c:v>#N/A</c:v>
                </c:pt>
                <c:pt idx="3">
                  <c:v>62.400243778999467</c:v>
                </c:pt>
                <c:pt idx="4">
                  <c:v>86.919638785908248</c:v>
                </c:pt>
                <c:pt idx="5">
                  <c:v>81.344321704172671</c:v>
                </c:pt>
                <c:pt idx="6">
                  <c:v>#N/A</c:v>
                </c:pt>
                <c:pt idx="7">
                  <c:v>87.579292883179434</c:v>
                </c:pt>
                <c:pt idx="8">
                  <c:v>506.12185792861004</c:v>
                </c:pt>
                <c:pt idx="9">
                  <c:v>237.24142845444564</c:v>
                </c:pt>
                <c:pt idx="10">
                  <c:v>114.69425228694774</c:v>
                </c:pt>
                <c:pt idx="11">
                  <c:v>94.436415188562705</c:v>
                </c:pt>
                <c:pt idx="12">
                  <c:v>47.272528217154616</c:v>
                </c:pt>
                <c:pt idx="13">
                  <c:v>114.57849093151775</c:v>
                </c:pt>
                <c:pt idx="14">
                  <c:v>92.246994876743813</c:v>
                </c:pt>
                <c:pt idx="15">
                  <c:v>92.677755322962994</c:v>
                </c:pt>
                <c:pt idx="16">
                  <c:v>111.04000116304577</c:v>
                </c:pt>
                <c:pt idx="17">
                  <c:v>181.13416022934203</c:v>
                </c:pt>
                <c:pt idx="18">
                  <c:v>139.29815629711831</c:v>
                </c:pt>
                <c:pt idx="19">
                  <c:v>78.734258015153841</c:v>
                </c:pt>
                <c:pt idx="20">
                  <c:v>65.022987289830454</c:v>
                </c:pt>
                <c:pt idx="21">
                  <c:v>116.94929695521985</c:v>
                </c:pt>
                <c:pt idx="22">
                  <c:v>184.37083248400026</c:v>
                </c:pt>
                <c:pt idx="23">
                  <c:v>113.12452584104648</c:v>
                </c:pt>
                <c:pt idx="24">
                  <c:v>105.90535785431021</c:v>
                </c:pt>
                <c:pt idx="25">
                  <c:v>141.89337753218507</c:v>
                </c:pt>
                <c:pt idx="26">
                  <c:v>393.12152382867134</c:v>
                </c:pt>
                <c:pt idx="27">
                  <c:v>110.37861544168344</c:v>
                </c:pt>
                <c:pt idx="28">
                  <c:v>159.57101420340035</c:v>
                </c:pt>
                <c:pt idx="29">
                  <c:v>252.84257088305586</c:v>
                </c:pt>
                <c:pt idx="30">
                  <c:v>216.38080499095167</c:v>
                </c:pt>
                <c:pt idx="31">
                  <c:v>267.34057137972889</c:v>
                </c:pt>
                <c:pt idx="32">
                  <c:v>329.54215841341835</c:v>
                </c:pt>
                <c:pt idx="33">
                  <c:v>202.60826625802815</c:v>
                </c:pt>
                <c:pt idx="34">
                  <c:v>207.89847064706768</c:v>
                </c:pt>
                <c:pt idx="35">
                  <c:v>158.98832725363508</c:v>
                </c:pt>
                <c:pt idx="36">
                  <c:v>157.68160040142368</c:v>
                </c:pt>
                <c:pt idx="37">
                  <c:v>685.1335183341605</c:v>
                </c:pt>
                <c:pt idx="38">
                  <c:v>182.55478301498144</c:v>
                </c:pt>
                <c:pt idx="39">
                  <c:v>124.24143187297769</c:v>
                </c:pt>
                <c:pt idx="40">
                  <c:v>351.30213732608541</c:v>
                </c:pt>
                <c:pt idx="41">
                  <c:v>277.62763678409476</c:v>
                </c:pt>
                <c:pt idx="42">
                  <c:v>120.15861128393516</c:v>
                </c:pt>
                <c:pt idx="43">
                  <c:v>237.08005631293432</c:v>
                </c:pt>
                <c:pt idx="44">
                  <c:v>298.59052712623713</c:v>
                </c:pt>
                <c:pt idx="45">
                  <c:v>117.26159198178709</c:v>
                </c:pt>
                <c:pt idx="46">
                  <c:v>267.07113759173916</c:v>
                </c:pt>
                <c:pt idx="47">
                  <c:v>268.91301221600878</c:v>
                </c:pt>
                <c:pt idx="48">
                  <c:v>663.16763500268451</c:v>
                </c:pt>
                <c:pt idx="49">
                  <c:v>#N/A</c:v>
                </c:pt>
                <c:pt idx="50">
                  <c:v>#N/A</c:v>
                </c:pt>
                <c:pt idx="51">
                  <c:v>356.2403388675699</c:v>
                </c:pt>
                <c:pt idx="52">
                  <c:v>#N/A</c:v>
                </c:pt>
                <c:pt idx="53">
                  <c:v>#N/A</c:v>
                </c:pt>
                <c:pt idx="54">
                  <c:v>#N/A</c:v>
                </c:pt>
                <c:pt idx="55">
                  <c:v>6.1159425832391694</c:v>
                </c:pt>
                <c:pt idx="56">
                  <c:v>15.520248058647244</c:v>
                </c:pt>
                <c:pt idx="57">
                  <c:v>#N/A</c:v>
                </c:pt>
                <c:pt idx="58">
                  <c:v>19.701961957142014</c:v>
                </c:pt>
                <c:pt idx="59">
                  <c:v>#N/A</c:v>
                </c:pt>
                <c:pt idx="60">
                  <c:v>#N/A</c:v>
                </c:pt>
                <c:pt idx="61">
                  <c:v>#N/A</c:v>
                </c:pt>
                <c:pt idx="62">
                  <c:v>17.105234554982047</c:v>
                </c:pt>
                <c:pt idx="63">
                  <c:v>#N/A</c:v>
                </c:pt>
                <c:pt idx="64">
                  <c:v>#N/A</c:v>
                </c:pt>
                <c:pt idx="65">
                  <c:v>#N/A</c:v>
                </c:pt>
                <c:pt idx="66">
                  <c:v>16.657941269696089</c:v>
                </c:pt>
                <c:pt idx="67">
                  <c:v>#N/A</c:v>
                </c:pt>
                <c:pt idx="68">
                  <c:v>#N/A</c:v>
                </c:pt>
                <c:pt idx="69">
                  <c:v>#N/A</c:v>
                </c:pt>
                <c:pt idx="70">
                  <c:v>#N/A</c:v>
                </c:pt>
                <c:pt idx="71">
                  <c:v>33.255886415582985</c:v>
                </c:pt>
                <c:pt idx="72">
                  <c:v>19.107130195731543</c:v>
                </c:pt>
                <c:pt idx="73">
                  <c:v>#N/A</c:v>
                </c:pt>
                <c:pt idx="74">
                  <c:v>11.716006689751827</c:v>
                </c:pt>
                <c:pt idx="75">
                  <c:v>20.438923192292268</c:v>
                </c:pt>
                <c:pt idx="76">
                  <c:v>15.30221522529555</c:v>
                </c:pt>
                <c:pt idx="77">
                  <c:v>21.793297070741037</c:v>
                </c:pt>
                <c:pt idx="78">
                  <c:v>10.736211489351104</c:v>
                </c:pt>
                <c:pt idx="79">
                  <c:v>2.5676550188913847</c:v>
                </c:pt>
                <c:pt idx="80">
                  <c:v>#N/A</c:v>
                </c:pt>
                <c:pt idx="81">
                  <c:v>#N/A</c:v>
                </c:pt>
                <c:pt idx="82">
                  <c:v>#N/A</c:v>
                </c:pt>
                <c:pt idx="83">
                  <c:v>29.943054964463681</c:v>
                </c:pt>
                <c:pt idx="84">
                  <c:v>15.800208634362042</c:v>
                </c:pt>
                <c:pt idx="85">
                  <c:v>21.155900716677515</c:v>
                </c:pt>
                <c:pt idx="86">
                  <c:v>22.548512741934612</c:v>
                </c:pt>
                <c:pt idx="87">
                  <c:v>19.222799285574474</c:v>
                </c:pt>
                <c:pt idx="88">
                  <c:v>#N/A</c:v>
                </c:pt>
                <c:pt idx="89">
                  <c:v>#N/A</c:v>
                </c:pt>
                <c:pt idx="90">
                  <c:v>10.62678738026969</c:v>
                </c:pt>
                <c:pt idx="91">
                  <c:v>#N/A</c:v>
                </c:pt>
                <c:pt idx="92">
                  <c:v>17.903556533389416</c:v>
                </c:pt>
                <c:pt idx="93">
                  <c:v>21.040121314012712</c:v>
                </c:pt>
                <c:pt idx="94">
                  <c:v>13.291237288630144</c:v>
                </c:pt>
                <c:pt idx="95">
                  <c:v>#N/A</c:v>
                </c:pt>
                <c:pt idx="96">
                  <c:v>34.474587658339097</c:v>
                </c:pt>
                <c:pt idx="97">
                  <c:v>#N/A</c:v>
                </c:pt>
                <c:pt idx="98">
                  <c:v>26.753734089948047</c:v>
                </c:pt>
                <c:pt idx="99">
                  <c:v>25.97886022239916</c:v>
                </c:pt>
                <c:pt idx="100">
                  <c:v>27.588713420659346</c:v>
                </c:pt>
                <c:pt idx="101">
                  <c:v>#N/A</c:v>
                </c:pt>
                <c:pt idx="102">
                  <c:v>44.323918780206576</c:v>
                </c:pt>
                <c:pt idx="103">
                  <c:v>20.614462896995949</c:v>
                </c:pt>
                <c:pt idx="104">
                  <c:v>24.144373271194468</c:v>
                </c:pt>
                <c:pt idx="105">
                  <c:v>27.01436842036804</c:v>
                </c:pt>
                <c:pt idx="106">
                  <c:v>23.143666510915754</c:v>
                </c:pt>
                <c:pt idx="107">
                  <c:v>68.937498086063201</c:v>
                </c:pt>
                <c:pt idx="108">
                  <c:v>#N/A</c:v>
                </c:pt>
                <c:pt idx="109">
                  <c:v>41.42758804142921</c:v>
                </c:pt>
                <c:pt idx="110">
                  <c:v>38.618862924680059</c:v>
                </c:pt>
                <c:pt idx="111">
                  <c:v>84.210110884170206</c:v>
                </c:pt>
                <c:pt idx="112">
                  <c:v>23.831731603762172</c:v>
                </c:pt>
                <c:pt idx="113">
                  <c:v>50.225566865010521</c:v>
                </c:pt>
                <c:pt idx="114">
                  <c:v>#N/A</c:v>
                </c:pt>
                <c:pt idx="115">
                  <c:v>#N/A</c:v>
                </c:pt>
                <c:pt idx="116">
                  <c:v>#N/A</c:v>
                </c:pt>
                <c:pt idx="117">
                  <c:v>#N/A</c:v>
                </c:pt>
                <c:pt idx="118">
                  <c:v>#N/A</c:v>
                </c:pt>
                <c:pt idx="119">
                  <c:v>33.931665195236569</c:v>
                </c:pt>
                <c:pt idx="120">
                  <c:v>#N/A</c:v>
                </c:pt>
                <c:pt idx="121">
                  <c:v>38.93915170648544</c:v>
                </c:pt>
                <c:pt idx="122">
                  <c:v>39.664347642504403</c:v>
                </c:pt>
                <c:pt idx="123">
                  <c:v>35.224476974747994</c:v>
                </c:pt>
                <c:pt idx="124">
                  <c:v>68.565694130945857</c:v>
                </c:pt>
                <c:pt idx="125">
                  <c:v>#N/A</c:v>
                </c:pt>
                <c:pt idx="126">
                  <c:v>36.187012022053473</c:v>
                </c:pt>
                <c:pt idx="127">
                  <c:v>56.173077562672198</c:v>
                </c:pt>
                <c:pt idx="128">
                  <c:v>32.747813078855586</c:v>
                </c:pt>
                <c:pt idx="129">
                  <c:v>43.028216428348799</c:v>
                </c:pt>
                <c:pt idx="130">
                  <c:v>97.096137995721151</c:v>
                </c:pt>
                <c:pt idx="131">
                  <c:v>45.334571289078923</c:v>
                </c:pt>
                <c:pt idx="132">
                  <c:v>#N/A</c:v>
                </c:pt>
                <c:pt idx="133">
                  <c:v>34.178376650383569</c:v>
                </c:pt>
                <c:pt idx="134">
                  <c:v>60.980941647616383</c:v>
                </c:pt>
                <c:pt idx="135">
                  <c:v>200.73736367045223</c:v>
                </c:pt>
                <c:pt idx="136">
                  <c:v>84.932842950099371</c:v>
                </c:pt>
                <c:pt idx="137">
                  <c:v>84.438673427208201</c:v>
                </c:pt>
                <c:pt idx="138">
                  <c:v>32.840826382361932</c:v>
                </c:pt>
                <c:pt idx="139">
                  <c:v>101.78881163033584</c:v>
                </c:pt>
                <c:pt idx="140">
                  <c:v>58.479711343949127</c:v>
                </c:pt>
                <c:pt idx="141">
                  <c:v>90.276241135169599</c:v>
                </c:pt>
                <c:pt idx="142">
                  <c:v>25.911215076203696</c:v>
                </c:pt>
                <c:pt idx="143">
                  <c:v>#N/A</c:v>
                </c:pt>
                <c:pt idx="144">
                  <c:v>#N/A</c:v>
                </c:pt>
                <c:pt idx="145">
                  <c:v>74.028398034481413</c:v>
                </c:pt>
                <c:pt idx="146">
                  <c:v>34.669980647752155</c:v>
                </c:pt>
                <c:pt idx="147">
                  <c:v>55.481652602386433</c:v>
                </c:pt>
                <c:pt idx="148">
                  <c:v>52.775198332195863</c:v>
                </c:pt>
                <c:pt idx="149">
                  <c:v>#N/A</c:v>
                </c:pt>
                <c:pt idx="150">
                  <c:v>#N/A</c:v>
                </c:pt>
                <c:pt idx="151">
                  <c:v>83.587142505611297</c:v>
                </c:pt>
                <c:pt idx="152">
                  <c:v>113.05370044283731</c:v>
                </c:pt>
                <c:pt idx="153">
                  <c:v>42.443248422749505</c:v>
                </c:pt>
                <c:pt idx="154">
                  <c:v>60.443017057715331</c:v>
                </c:pt>
                <c:pt idx="155">
                  <c:v>67.929141369700943</c:v>
                </c:pt>
                <c:pt idx="156">
                  <c:v>110.52061785527334</c:v>
                </c:pt>
                <c:pt idx="157">
                  <c:v>196.8450074104928</c:v>
                </c:pt>
                <c:pt idx="158">
                  <c:v>46.95949502993885</c:v>
                </c:pt>
                <c:pt idx="159">
                  <c:v>210.67786177130358</c:v>
                </c:pt>
                <c:pt idx="160">
                  <c:v>114.14701561184185</c:v>
                </c:pt>
                <c:pt idx="161">
                  <c:v>71.017234191372836</c:v>
                </c:pt>
                <c:pt idx="162">
                  <c:v>75.78337139940696</c:v>
                </c:pt>
                <c:pt idx="163">
                  <c:v>39.334313839727784</c:v>
                </c:pt>
                <c:pt idx="164">
                  <c:v>#N/A</c:v>
                </c:pt>
                <c:pt idx="165">
                  <c:v>40.278776984956451</c:v>
                </c:pt>
                <c:pt idx="166">
                  <c:v>25.086279535642198</c:v>
                </c:pt>
                <c:pt idx="167">
                  <c:v>80.33243995636029</c:v>
                </c:pt>
                <c:pt idx="168">
                  <c:v>#N/A</c:v>
                </c:pt>
                <c:pt idx="169">
                  <c:v>#N/A</c:v>
                </c:pt>
                <c:pt idx="170">
                  <c:v>#N/A</c:v>
                </c:pt>
                <c:pt idx="171">
                  <c:v>#N/A</c:v>
                </c:pt>
                <c:pt idx="172">
                  <c:v>#N/A</c:v>
                </c:pt>
                <c:pt idx="173">
                  <c:v>#N/A</c:v>
                </c:pt>
                <c:pt idx="174">
                  <c:v>#N/A</c:v>
                </c:pt>
                <c:pt idx="175">
                  <c:v>#N/A</c:v>
                </c:pt>
                <c:pt idx="176">
                  <c:v>#N/A</c:v>
                </c:pt>
                <c:pt idx="177">
                  <c:v>#N/A</c:v>
                </c:pt>
                <c:pt idx="178">
                  <c:v>34.608589307700854</c:v>
                </c:pt>
                <c:pt idx="179">
                  <c:v>#N/A</c:v>
                </c:pt>
                <c:pt idx="180">
                  <c:v>26.012979935484839</c:v>
                </c:pt>
                <c:pt idx="181">
                  <c:v>#N/A</c:v>
                </c:pt>
                <c:pt idx="182">
                  <c:v>#N/A</c:v>
                </c:pt>
                <c:pt idx="183">
                  <c:v>#N/A</c:v>
                </c:pt>
                <c:pt idx="184">
                  <c:v>#N/A</c:v>
                </c:pt>
                <c:pt idx="185">
                  <c:v>#N/A</c:v>
                </c:pt>
                <c:pt idx="186">
                  <c:v>#N/A</c:v>
                </c:pt>
                <c:pt idx="187">
                  <c:v>4.8999882038794258</c:v>
                </c:pt>
                <c:pt idx="188">
                  <c:v>#N/A</c:v>
                </c:pt>
              </c:numCache>
            </c:numRef>
          </c:xVal>
          <c:yVal>
            <c:numRef>
              <c:f>'2017'!$D$2:$D$190</c:f>
              <c:numCache>
                <c:formatCode>_-* #,##0_-;\-* #,##0_-;_-* "-"??_-;_-@_-</c:formatCode>
                <c:ptCount val="189"/>
                <c:pt idx="0">
                  <c:v>15079.158389608599</c:v>
                </c:pt>
                <c:pt idx="1">
                  <c:v>18770.144072590301</c:v>
                </c:pt>
                <c:pt idx="2">
                  <c:v>18922.623397316798</c:v>
                </c:pt>
                <c:pt idx="3">
                  <c:v>20055.8016155109</c:v>
                </c:pt>
                <c:pt idx="4">
                  <c:v>22685.230836343799</c:v>
                </c:pt>
                <c:pt idx="5">
                  <c:v>22962.352260914999</c:v>
                </c:pt>
                <c:pt idx="6">
                  <c:v>25224.470747297699</c:v>
                </c:pt>
                <c:pt idx="7">
                  <c:v>26204.5179287875</c:v>
                </c:pt>
                <c:pt idx="8">
                  <c:v>26502.925548927898</c:v>
                </c:pt>
                <c:pt idx="9">
                  <c:v>27885.438926804902</c:v>
                </c:pt>
                <c:pt idx="10">
                  <c:v>28344.307491998301</c:v>
                </c:pt>
                <c:pt idx="11">
                  <c:v>28358.603882795502</c:v>
                </c:pt>
                <c:pt idx="12">
                  <c:v>28614.406154434801</c:v>
                </c:pt>
                <c:pt idx="13">
                  <c:v>28933.036617203099</c:v>
                </c:pt>
                <c:pt idx="14">
                  <c:v>29145.5579487256</c:v>
                </c:pt>
                <c:pt idx="15">
                  <c:v>32309.4502532388</c:v>
                </c:pt>
                <c:pt idx="16">
                  <c:v>32560.8491262397</c:v>
                </c:pt>
                <c:pt idx="17">
                  <c:v>33018.314344498001</c:v>
                </c:pt>
                <c:pt idx="18">
                  <c:v>35987.709045834097</c:v>
                </c:pt>
                <c:pt idx="19">
                  <c:v>36615.736216496203</c:v>
                </c:pt>
                <c:pt idx="20">
                  <c:v>37831.635360524502</c:v>
                </c:pt>
                <c:pt idx="21">
                  <c:v>38573.059967490401</c:v>
                </c:pt>
                <c:pt idx="22">
                  <c:v>39331.644592448902</c:v>
                </c:pt>
                <c:pt idx="23">
                  <c:v>39566.372552306602</c:v>
                </c:pt>
                <c:pt idx="24">
                  <c:v>42013.204353241497</c:v>
                </c:pt>
                <c:pt idx="25">
                  <c:v>42315.335781165901</c:v>
                </c:pt>
                <c:pt idx="26">
                  <c:v>44966.495440056002</c:v>
                </c:pt>
                <c:pt idx="27">
                  <c:v>45426.739014337603</c:v>
                </c:pt>
                <c:pt idx="28">
                  <c:v>45850.930158092902</c:v>
                </c:pt>
                <c:pt idx="29">
                  <c:v>47490.909797918197</c:v>
                </c:pt>
                <c:pt idx="30">
                  <c:v>47575.818054731899</c:v>
                </c:pt>
                <c:pt idx="31">
                  <c:v>48044.120480536098</c:v>
                </c:pt>
                <c:pt idx="32">
                  <c:v>48068.856026805697</c:v>
                </c:pt>
                <c:pt idx="33">
                  <c:v>51319.365717549903</c:v>
                </c:pt>
                <c:pt idx="34">
                  <c:v>53591.279295986198</c:v>
                </c:pt>
                <c:pt idx="35">
                  <c:v>54151.552696171602</c:v>
                </c:pt>
                <c:pt idx="36">
                  <c:v>54368.2854934805</c:v>
                </c:pt>
                <c:pt idx="37">
                  <c:v>54377.500198640097</c:v>
                </c:pt>
                <c:pt idx="38">
                  <c:v>55765.189100435397</c:v>
                </c:pt>
                <c:pt idx="39">
                  <c:v>56234.840756811798</c:v>
                </c:pt>
                <c:pt idx="40">
                  <c:v>59255.425288127903</c:v>
                </c:pt>
                <c:pt idx="41">
                  <c:v>61018.951984814601</c:v>
                </c:pt>
                <c:pt idx="42">
                  <c:v>62042.694541143399</c:v>
                </c:pt>
                <c:pt idx="43">
                  <c:v>65732.495483284001</c:v>
                </c:pt>
                <c:pt idx="44">
                  <c:v>67667.529856029505</c:v>
                </c:pt>
                <c:pt idx="45">
                  <c:v>67888.131450773901</c:v>
                </c:pt>
                <c:pt idx="46">
                  <c:v>72746.023961678104</c:v>
                </c:pt>
                <c:pt idx="47">
                  <c:v>87735.756294482504</c:v>
                </c:pt>
                <c:pt idx="48">
                  <c:v>94819.578440532598</c:v>
                </c:pt>
                <c:pt idx="49">
                  <c:v>#N/A</c:v>
                </c:pt>
                <c:pt idx="50">
                  <c:v>#N/A</c:v>
                </c:pt>
                <c:pt idx="51">
                  <c:v>#N/A</c:v>
                </c:pt>
                <c:pt idx="52">
                  <c:v>772.40129014885201</c:v>
                </c:pt>
                <c:pt idx="53">
                  <c:v>959.30904544972805</c:v>
                </c:pt>
                <c:pt idx="54">
                  <c:v>1012.2855962202</c:v>
                </c:pt>
                <c:pt idx="55">
                  <c:v>1142.76921218794</c:v>
                </c:pt>
                <c:pt idx="56">
                  <c:v>1245.4283244391099</c:v>
                </c:pt>
                <c:pt idx="57">
                  <c:v>1375.9143445444799</c:v>
                </c:pt>
                <c:pt idx="58">
                  <c:v>1518.0974430306901</c:v>
                </c:pt>
                <c:pt idx="59">
                  <c:v>1541.1714103638301</c:v>
                </c:pt>
                <c:pt idx="60">
                  <c:v>1566.2598201906001</c:v>
                </c:pt>
                <c:pt idx="61">
                  <c:v>1594.3080379405101</c:v>
                </c:pt>
                <c:pt idx="62">
                  <c:v>1774.91567102366</c:v>
                </c:pt>
                <c:pt idx="63">
                  <c:v>1909.3653852367199</c:v>
                </c:pt>
                <c:pt idx="64">
                  <c:v>1929.16684635154</c:v>
                </c:pt>
                <c:pt idx="65">
                  <c:v>1976.75167439707</c:v>
                </c:pt>
                <c:pt idx="66">
                  <c:v>2009.55589504922</c:v>
                </c:pt>
                <c:pt idx="67">
                  <c:v>2026.0383894458901</c:v>
                </c:pt>
                <c:pt idx="68">
                  <c:v>2175.0297919772001</c:v>
                </c:pt>
                <c:pt idx="69">
                  <c:v>2229.6579784924102</c:v>
                </c:pt>
                <c:pt idx="70">
                  <c:v>2408.65797175226</c:v>
                </c:pt>
                <c:pt idx="71">
                  <c:v>2758.7780835727299</c:v>
                </c:pt>
                <c:pt idx="72">
                  <c:v>3010.89962119751</c:v>
                </c:pt>
                <c:pt idx="73">
                  <c:v>3048.9986870013499</c:v>
                </c:pt>
                <c:pt idx="74">
                  <c:v>3114.2986473926399</c:v>
                </c:pt>
                <c:pt idx="75">
                  <c:v>3135.22437558713</c:v>
                </c:pt>
                <c:pt idx="76">
                  <c:v>3614.1033142374399</c:v>
                </c:pt>
                <c:pt idx="77">
                  <c:v>#N/A</c:v>
                </c:pt>
                <c:pt idx="78">
                  <c:v>#N/A</c:v>
                </c:pt>
                <c:pt idx="79">
                  <c:v>#N/A</c:v>
                </c:pt>
                <c:pt idx="80">
                  <c:v>2225.0188356572799</c:v>
                </c:pt>
                <c:pt idx="81">
                  <c:v>3082.56382893108</c:v>
                </c:pt>
                <c:pt idx="82">
                  <c:v>3150.3822882828299</c:v>
                </c:pt>
                <c:pt idx="83">
                  <c:v>3330.7846561391202</c:v>
                </c:pt>
                <c:pt idx="84">
                  <c:v>3487.3806612856702</c:v>
                </c:pt>
                <c:pt idx="85">
                  <c:v>3684.4594374127701</c:v>
                </c:pt>
                <c:pt idx="86">
                  <c:v>3968.9073552826899</c:v>
                </c:pt>
                <c:pt idx="87">
                  <c:v>4203.8277379556002</c:v>
                </c:pt>
                <c:pt idx="88">
                  <c:v>4267.4432191010901</c:v>
                </c:pt>
                <c:pt idx="89">
                  <c:v>4287.0985734634196</c:v>
                </c:pt>
                <c:pt idx="90">
                  <c:v>4339.8928353036799</c:v>
                </c:pt>
                <c:pt idx="91">
                  <c:v>4488.9538177416398</c:v>
                </c:pt>
                <c:pt idx="92">
                  <c:v>4604.9917797797398</c:v>
                </c:pt>
                <c:pt idx="93">
                  <c:v>4821.1118237709497</c:v>
                </c:pt>
                <c:pt idx="94">
                  <c:v>4863.9750302801604</c:v>
                </c:pt>
                <c:pt idx="95">
                  <c:v>5004.5778470916302</c:v>
                </c:pt>
                <c:pt idx="96">
                  <c:v>5031.6022839882999</c:v>
                </c:pt>
                <c:pt idx="97">
                  <c:v>5103.07203990783</c:v>
                </c:pt>
                <c:pt idx="98">
                  <c:v>5221.6978700934696</c:v>
                </c:pt>
                <c:pt idx="99">
                  <c:v>5845.3286677514297</c:v>
                </c:pt>
                <c:pt idx="100">
                  <c:v>6119.1305319729399</c:v>
                </c:pt>
                <c:pt idx="101">
                  <c:v>6414.0230069782701</c:v>
                </c:pt>
                <c:pt idx="102">
                  <c:v>6652.2310193200601</c:v>
                </c:pt>
                <c:pt idx="103">
                  <c:v>6861.5805710022896</c:v>
                </c:pt>
                <c:pt idx="104">
                  <c:v>7170.8223689348097</c:v>
                </c:pt>
                <c:pt idx="105">
                  <c:v>7984.4266552281797</c:v>
                </c:pt>
                <c:pt idx="106">
                  <c:v>9016.7327874262792</c:v>
                </c:pt>
                <c:pt idx="107">
                  <c:v>9719.1164283525504</c:v>
                </c:pt>
                <c:pt idx="108">
                  <c:v>10174.6413713744</c:v>
                </c:pt>
                <c:pt idx="109">
                  <c:v>10268.514025037701</c:v>
                </c:pt>
                <c:pt idx="110">
                  <c:v>10589.3298306833</c:v>
                </c:pt>
                <c:pt idx="111">
                  <c:v>12144.0137046524</c:v>
                </c:pt>
                <c:pt idx="112">
                  <c:v>12250.9454769153</c:v>
                </c:pt>
                <c:pt idx="113">
                  <c:v>12923.9815273272</c:v>
                </c:pt>
                <c:pt idx="114">
                  <c:v>#N/A</c:v>
                </c:pt>
                <c:pt idx="115">
                  <c:v>4857.3346294279299</c:v>
                </c:pt>
                <c:pt idx="116">
                  <c:v>6287.6986718854096</c:v>
                </c:pt>
                <c:pt idx="117">
                  <c:v>6421.1617716033597</c:v>
                </c:pt>
                <c:pt idx="118">
                  <c:v>6507.2621150956202</c:v>
                </c:pt>
                <c:pt idx="119">
                  <c:v>8143.0189911153302</c:v>
                </c:pt>
                <c:pt idx="120">
                  <c:v>8779.9184960213406</c:v>
                </c:pt>
                <c:pt idx="121">
                  <c:v>9315.1891013321692</c:v>
                </c:pt>
                <c:pt idx="122">
                  <c:v>9791.2884416849593</c:v>
                </c:pt>
                <c:pt idx="123">
                  <c:v>9866.1956991722</c:v>
                </c:pt>
                <c:pt idx="124">
                  <c:v>10890.966191674301</c:v>
                </c:pt>
                <c:pt idx="125">
                  <c:v>11051.7754569074</c:v>
                </c:pt>
                <c:pt idx="126">
                  <c:v>11359.6815844761</c:v>
                </c:pt>
                <c:pt idx="127">
                  <c:v>11371.7015710862</c:v>
                </c:pt>
                <c:pt idx="128">
                  <c:v>11931.129692488401</c:v>
                </c:pt>
                <c:pt idx="129">
                  <c:v>12204.526061583399</c:v>
                </c:pt>
                <c:pt idx="130">
                  <c:v>12322.436997000001</c:v>
                </c:pt>
                <c:pt idx="131">
                  <c:v>12543.190163105601</c:v>
                </c:pt>
                <c:pt idx="132">
                  <c:v>12610.809801661801</c:v>
                </c:pt>
                <c:pt idx="133">
                  <c:v>13071.0954418489</c:v>
                </c:pt>
                <c:pt idx="134">
                  <c:v>13513.397268115399</c:v>
                </c:pt>
                <c:pt idx="135">
                  <c:v>13615.4910306535</c:v>
                </c:pt>
                <c:pt idx="136">
                  <c:v>13686.020447995699</c:v>
                </c:pt>
                <c:pt idx="137">
                  <c:v>13738.524682704799</c:v>
                </c:pt>
                <c:pt idx="138">
                  <c:v>14054.877034270499</c:v>
                </c:pt>
                <c:pt idx="139">
                  <c:v>14058.1201530417</c:v>
                </c:pt>
                <c:pt idx="140">
                  <c:v>14248.310615881201</c:v>
                </c:pt>
                <c:pt idx="141">
                  <c:v>14333.133278667599</c:v>
                </c:pt>
                <c:pt idx="142">
                  <c:v>14335.5736602169</c:v>
                </c:pt>
                <c:pt idx="143">
                  <c:v>14711.9213439498</c:v>
                </c:pt>
                <c:pt idx="144">
                  <c:v>14913.8821196474</c:v>
                </c:pt>
                <c:pt idx="145">
                  <c:v>15449.886268067799</c:v>
                </c:pt>
                <c:pt idx="146">
                  <c:v>15941.6818911597</c:v>
                </c:pt>
                <c:pt idx="147">
                  <c:v>15942.2398677852</c:v>
                </c:pt>
                <c:pt idx="148">
                  <c:v>15981.344644602899</c:v>
                </c:pt>
                <c:pt idx="149">
                  <c:v>16564.422965451398</c:v>
                </c:pt>
                <c:pt idx="150">
                  <c:v>16604.359305833299</c:v>
                </c:pt>
                <c:pt idx="151">
                  <c:v>16640.063633935701</c:v>
                </c:pt>
                <c:pt idx="152">
                  <c:v>17584.766223036</c:v>
                </c:pt>
                <c:pt idx="153">
                  <c:v>18160.745522203099</c:v>
                </c:pt>
                <c:pt idx="154">
                  <c:v>19300.206337785399</c:v>
                </c:pt>
                <c:pt idx="155">
                  <c:v>20034.724610692199</c:v>
                </c:pt>
                <c:pt idx="156">
                  <c:v>20852.603414630401</c:v>
                </c:pt>
                <c:pt idx="157">
                  <c:v>22157.871103308698</c:v>
                </c:pt>
                <c:pt idx="158">
                  <c:v>23536.2478066738</c:v>
                </c:pt>
                <c:pt idx="159">
                  <c:v>25311.2256039731</c:v>
                </c:pt>
                <c:pt idx="160">
                  <c:v>25897.283372138601</c:v>
                </c:pt>
                <c:pt idx="161">
                  <c:v>26805.5151541062</c:v>
                </c:pt>
                <c:pt idx="162">
                  <c:v>27570.7839660301</c:v>
                </c:pt>
                <c:pt idx="163">
                  <c:v>#N/A</c:v>
                </c:pt>
                <c:pt idx="164">
                  <c:v>3126.30386392938</c:v>
                </c:pt>
                <c:pt idx="165">
                  <c:v>10799.5824289783</c:v>
                </c:pt>
                <c:pt idx="166">
                  <c:v>41168.196038061498</c:v>
                </c:pt>
                <c:pt idx="167">
                  <c:v>62449.737735296701</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numCache>
            </c:numRef>
          </c:yVal>
          <c:bubbleSize>
            <c:numRef>
              <c:f>'2017'!$C$2:$C$190</c:f>
              <c:numCache>
                <c:formatCode>_-* #,##0_-;\-* #,##0_-;_-* "-"??_-;_-@_-</c:formatCode>
                <c:ptCount val="189"/>
                <c:pt idx="0">
                  <c:v>286.23200000000003</c:v>
                </c:pt>
                <c:pt idx="1">
                  <c:v>17.808</c:v>
                </c:pt>
                <c:pt idx="2">
                  <c:v>95.426000000000002</c:v>
                </c:pt>
                <c:pt idx="3">
                  <c:v>3436.6410000000001</c:v>
                </c:pt>
                <c:pt idx="4">
                  <c:v>18470.438999999998</c:v>
                </c:pt>
                <c:pt idx="5">
                  <c:v>43937.14</c:v>
                </c:pt>
                <c:pt idx="6">
                  <c:v>96.418000000000006</c:v>
                </c:pt>
                <c:pt idx="7">
                  <c:v>4182.857</c:v>
                </c:pt>
                <c:pt idx="8">
                  <c:v>1384.059</c:v>
                </c:pt>
                <c:pt idx="9">
                  <c:v>4665.9279999999999</c:v>
                </c:pt>
                <c:pt idx="10">
                  <c:v>9729.8230000000003</c:v>
                </c:pt>
                <c:pt idx="11">
                  <c:v>1951.097</c:v>
                </c:pt>
                <c:pt idx="12">
                  <c:v>4106.7690000000002</c:v>
                </c:pt>
                <c:pt idx="13">
                  <c:v>37953.18</c:v>
                </c:pt>
                <c:pt idx="14">
                  <c:v>10569.45</c:v>
                </c:pt>
                <c:pt idx="15">
                  <c:v>10288.527</c:v>
                </c:pt>
                <c:pt idx="16">
                  <c:v>2845.4140000000002</c:v>
                </c:pt>
                <c:pt idx="17">
                  <c:v>1319.39</c:v>
                </c:pt>
                <c:pt idx="18">
                  <c:v>2076.3939999999998</c:v>
                </c:pt>
                <c:pt idx="19">
                  <c:v>1179.6780000000001</c:v>
                </c:pt>
                <c:pt idx="20">
                  <c:v>437.93299999999999</c:v>
                </c:pt>
                <c:pt idx="21">
                  <c:v>8243.848</c:v>
                </c:pt>
                <c:pt idx="22">
                  <c:v>4702.0339999999997</c:v>
                </c:pt>
                <c:pt idx="23">
                  <c:v>46647.428</c:v>
                </c:pt>
                <c:pt idx="24">
                  <c:v>60673.701000000001</c:v>
                </c:pt>
                <c:pt idx="25">
                  <c:v>127502.72500000001</c:v>
                </c:pt>
                <c:pt idx="26">
                  <c:v>1494.076</c:v>
                </c:pt>
                <c:pt idx="27">
                  <c:v>66727.460999999996</c:v>
                </c:pt>
                <c:pt idx="28">
                  <c:v>64842.508999999998</c:v>
                </c:pt>
                <c:pt idx="29">
                  <c:v>5511.3710000000001</c:v>
                </c:pt>
                <c:pt idx="30">
                  <c:v>24584.62</c:v>
                </c:pt>
                <c:pt idx="31">
                  <c:v>33101.178999999996</c:v>
                </c:pt>
                <c:pt idx="32">
                  <c:v>36732.095000000001</c:v>
                </c:pt>
                <c:pt idx="33">
                  <c:v>11419.748</c:v>
                </c:pt>
                <c:pt idx="34">
                  <c:v>9904.8960000000006</c:v>
                </c:pt>
                <c:pt idx="35">
                  <c:v>8819.9009999999998</c:v>
                </c:pt>
                <c:pt idx="36">
                  <c:v>82658.409</c:v>
                </c:pt>
                <c:pt idx="37">
                  <c:v>334.39299999999997</c:v>
                </c:pt>
                <c:pt idx="38">
                  <c:v>17021.347000000002</c:v>
                </c:pt>
                <c:pt idx="39">
                  <c:v>5732.2740000000003</c:v>
                </c:pt>
                <c:pt idx="40">
                  <c:v>4056.0990000000002</c:v>
                </c:pt>
                <c:pt idx="41">
                  <c:v>325084.75599999999</c:v>
                </c:pt>
                <c:pt idx="42">
                  <c:v>4753.2790000000005</c:v>
                </c:pt>
                <c:pt idx="43">
                  <c:v>5296.326</c:v>
                </c:pt>
                <c:pt idx="44">
                  <c:v>9487.2029999999995</c:v>
                </c:pt>
                <c:pt idx="45">
                  <c:v>8455.8040000000001</c:v>
                </c:pt>
                <c:pt idx="46">
                  <c:v>591.91</c:v>
                </c:pt>
                <c:pt idx="47">
                  <c:v>5708.0410000000002</c:v>
                </c:pt>
                <c:pt idx="48">
                  <c:v>2724.7280000000001</c:v>
                </c:pt>
                <c:pt idx="49">
                  <c:v>37.799999999999997</c:v>
                </c:pt>
                <c:pt idx="50">
                  <c:v>77.001000000000005</c:v>
                </c:pt>
                <c:pt idx="51">
                  <c:v>424.47300000000001</c:v>
                </c:pt>
                <c:pt idx="52">
                  <c:v>10827.019</c:v>
                </c:pt>
                <c:pt idx="53">
                  <c:v>4596.0230000000001</c:v>
                </c:pt>
                <c:pt idx="54">
                  <c:v>17670.196</c:v>
                </c:pt>
                <c:pt idx="55">
                  <c:v>21602.382000000001</c:v>
                </c:pt>
                <c:pt idx="56">
                  <c:v>28649.018</c:v>
                </c:pt>
                <c:pt idx="57">
                  <c:v>4702.2259999999997</c:v>
                </c:pt>
                <c:pt idx="58">
                  <c:v>7698.4740000000002</c:v>
                </c:pt>
                <c:pt idx="59">
                  <c:v>25570.511999999999</c:v>
                </c:pt>
                <c:pt idx="60">
                  <c:v>15016.753000000001</c:v>
                </c:pt>
                <c:pt idx="61">
                  <c:v>7488.4229999999998</c:v>
                </c:pt>
                <c:pt idx="62">
                  <c:v>10982.366</c:v>
                </c:pt>
                <c:pt idx="63">
                  <c:v>11980.960999999999</c:v>
                </c:pt>
                <c:pt idx="64">
                  <c:v>1828.145</c:v>
                </c:pt>
                <c:pt idx="65">
                  <c:v>19193.234</c:v>
                </c:pt>
                <c:pt idx="66">
                  <c:v>106399.924</c:v>
                </c:pt>
                <c:pt idx="67">
                  <c:v>41166.588000000003</c:v>
                </c:pt>
                <c:pt idx="68">
                  <c:v>18512.43</c:v>
                </c:pt>
                <c:pt idx="69">
                  <c:v>36296.112999999998</c:v>
                </c:pt>
                <c:pt idx="70">
                  <c:v>12067.519</c:v>
                </c:pt>
                <c:pt idx="71">
                  <c:v>14236.594999999999</c:v>
                </c:pt>
                <c:pt idx="72">
                  <c:v>11175.198</c:v>
                </c:pt>
                <c:pt idx="73">
                  <c:v>813.89200000000005</c:v>
                </c:pt>
                <c:pt idx="74">
                  <c:v>15419.355</c:v>
                </c:pt>
                <c:pt idx="75">
                  <c:v>27632.681</c:v>
                </c:pt>
                <c:pt idx="76">
                  <c:v>8880.268</c:v>
                </c:pt>
                <c:pt idx="77">
                  <c:v>17095.678</c:v>
                </c:pt>
                <c:pt idx="78">
                  <c:v>3412.893</c:v>
                </c:pt>
                <c:pt idx="79">
                  <c:v>10910.763000000001</c:v>
                </c:pt>
                <c:pt idx="80">
                  <c:v>636.03899999999999</c:v>
                </c:pt>
                <c:pt idx="81">
                  <c:v>285.51</c:v>
                </c:pt>
                <c:pt idx="82">
                  <c:v>2091.5340000000001</c:v>
                </c:pt>
                <c:pt idx="83">
                  <c:v>16853.598999999998</c:v>
                </c:pt>
                <c:pt idx="84">
                  <c:v>24566.073</c:v>
                </c:pt>
                <c:pt idx="85">
                  <c:v>16009.409</c:v>
                </c:pt>
                <c:pt idx="86">
                  <c:v>50221.142</c:v>
                </c:pt>
                <c:pt idx="87">
                  <c:v>40813.396999999997</c:v>
                </c:pt>
                <c:pt idx="88">
                  <c:v>8438.0360000000001</c:v>
                </c:pt>
                <c:pt idx="89">
                  <c:v>114.158</c:v>
                </c:pt>
                <c:pt idx="90">
                  <c:v>159685.424</c:v>
                </c:pt>
                <c:pt idx="91">
                  <c:v>1243.258</c:v>
                </c:pt>
                <c:pt idx="92">
                  <c:v>53382.523000000001</c:v>
                </c:pt>
                <c:pt idx="93">
                  <c:v>207906.209</c:v>
                </c:pt>
                <c:pt idx="94">
                  <c:v>29121.465</c:v>
                </c:pt>
                <c:pt idx="95">
                  <c:v>4282.57</c:v>
                </c:pt>
                <c:pt idx="96">
                  <c:v>190873.24400000001</c:v>
                </c:pt>
                <c:pt idx="97">
                  <c:v>944.09900000000005</c:v>
                </c:pt>
                <c:pt idx="98">
                  <c:v>9429.0130000000008</c:v>
                </c:pt>
                <c:pt idx="99">
                  <c:v>6384.8459999999995</c:v>
                </c:pt>
                <c:pt idx="100">
                  <c:v>1338676.7849999999</c:v>
                </c:pt>
                <c:pt idx="101">
                  <c:v>537.49800000000005</c:v>
                </c:pt>
                <c:pt idx="102">
                  <c:v>31959.785</c:v>
                </c:pt>
                <c:pt idx="103">
                  <c:v>29816.766</c:v>
                </c:pt>
                <c:pt idx="104">
                  <c:v>35581.254999999997</c:v>
                </c:pt>
                <c:pt idx="105">
                  <c:v>6388.1260000000002</c:v>
                </c:pt>
                <c:pt idx="106">
                  <c:v>105172.925</c:v>
                </c:pt>
                <c:pt idx="107">
                  <c:v>3113.7860000000001</c:v>
                </c:pt>
                <c:pt idx="108">
                  <c:v>745.56299999999999</c:v>
                </c:pt>
                <c:pt idx="109">
                  <c:v>11433.442999999999</c:v>
                </c:pt>
                <c:pt idx="110">
                  <c:v>264650.96299999999</c:v>
                </c:pt>
                <c:pt idx="111">
                  <c:v>44487.709000000003</c:v>
                </c:pt>
                <c:pt idx="112">
                  <c:v>21128.031999999999</c:v>
                </c:pt>
                <c:pt idx="113">
                  <c:v>4008.7159999999999</c:v>
                </c:pt>
                <c:pt idx="114">
                  <c:v>#N/A</c:v>
                </c:pt>
                <c:pt idx="115">
                  <c:v>58.058</c:v>
                </c:pt>
                <c:pt idx="116">
                  <c:v>195.352</c:v>
                </c:pt>
                <c:pt idx="117">
                  <c:v>101.998</c:v>
                </c:pt>
                <c:pt idx="118">
                  <c:v>375.76900000000001</c:v>
                </c:pt>
                <c:pt idx="119">
                  <c:v>16914.97</c:v>
                </c:pt>
                <c:pt idx="120">
                  <c:v>775.22199999999998</c:v>
                </c:pt>
                <c:pt idx="121">
                  <c:v>2920.848</c:v>
                </c:pt>
                <c:pt idx="122">
                  <c:v>9785.8430000000008</c:v>
                </c:pt>
                <c:pt idx="123">
                  <c:v>2402.6329999999998</c:v>
                </c:pt>
                <c:pt idx="124">
                  <c:v>37552.781000000003</c:v>
                </c:pt>
                <c:pt idx="125">
                  <c:v>71.457999999999998</c:v>
                </c:pt>
                <c:pt idx="126">
                  <c:v>16785.361000000001</c:v>
                </c:pt>
                <c:pt idx="127">
                  <c:v>41389.188999999998</c:v>
                </c:pt>
                <c:pt idx="128">
                  <c:v>31444.297999999999</c:v>
                </c:pt>
                <c:pt idx="129">
                  <c:v>6867.0609999999997</c:v>
                </c:pt>
                <c:pt idx="130">
                  <c:v>57009.756000000001</c:v>
                </c:pt>
                <c:pt idx="131">
                  <c:v>2944.7910000000002</c:v>
                </c:pt>
                <c:pt idx="132">
                  <c:v>877.45899999999995</c:v>
                </c:pt>
                <c:pt idx="133">
                  <c:v>2884.1689999999999</c:v>
                </c:pt>
                <c:pt idx="134">
                  <c:v>9845.32</c:v>
                </c:pt>
                <c:pt idx="135">
                  <c:v>5757.6670000000004</c:v>
                </c:pt>
                <c:pt idx="136">
                  <c:v>6580.7240000000002</c:v>
                </c:pt>
                <c:pt idx="137">
                  <c:v>3351.5250000000001</c:v>
                </c:pt>
                <c:pt idx="138">
                  <c:v>48909.839</c:v>
                </c:pt>
                <c:pt idx="139">
                  <c:v>2064.8229999999999</c:v>
                </c:pt>
                <c:pt idx="140">
                  <c:v>207833.823</c:v>
                </c:pt>
                <c:pt idx="141">
                  <c:v>1421021.791</c:v>
                </c:pt>
                <c:pt idx="142">
                  <c:v>570.49599999999998</c:v>
                </c:pt>
                <c:pt idx="143">
                  <c:v>110.874</c:v>
                </c:pt>
                <c:pt idx="144">
                  <c:v>2081.9960000000001</c:v>
                </c:pt>
                <c:pt idx="145">
                  <c:v>8829.6280000000006</c:v>
                </c:pt>
                <c:pt idx="146">
                  <c:v>10513.103999999999</c:v>
                </c:pt>
                <c:pt idx="147">
                  <c:v>6819.3729999999996</c:v>
                </c:pt>
                <c:pt idx="148">
                  <c:v>2205.08</c:v>
                </c:pt>
                <c:pt idx="149">
                  <c:v>496.40199999999999</c:v>
                </c:pt>
                <c:pt idx="150">
                  <c:v>1262.002</c:v>
                </c:pt>
                <c:pt idx="151">
                  <c:v>69209.81</c:v>
                </c:pt>
                <c:pt idx="152">
                  <c:v>9450.2309999999998</c:v>
                </c:pt>
                <c:pt idx="153">
                  <c:v>4949.9539999999997</c:v>
                </c:pt>
                <c:pt idx="154">
                  <c:v>124777.32399999999</c:v>
                </c:pt>
                <c:pt idx="155">
                  <c:v>627.56299999999999</c:v>
                </c:pt>
                <c:pt idx="156">
                  <c:v>7102.4440000000004</c:v>
                </c:pt>
                <c:pt idx="157">
                  <c:v>18080.019</c:v>
                </c:pt>
                <c:pt idx="158">
                  <c:v>1264.499</c:v>
                </c:pt>
                <c:pt idx="159">
                  <c:v>145530.08199999999</c:v>
                </c:pt>
                <c:pt idx="160">
                  <c:v>31104.646000000001</c:v>
                </c:pt>
                <c:pt idx="161">
                  <c:v>19653.969000000001</c:v>
                </c:pt>
                <c:pt idx="162">
                  <c:v>81116.45</c:v>
                </c:pt>
                <c:pt idx="163">
                  <c:v>11339.254000000001</c:v>
                </c:pt>
                <c:pt idx="164">
                  <c:v>5110.6949999999997</c:v>
                </c:pt>
                <c:pt idx="165">
                  <c:v>96442.591</c:v>
                </c:pt>
                <c:pt idx="166">
                  <c:v>25429.825000000001</c:v>
                </c:pt>
                <c:pt idx="167">
                  <c:v>7306.3220000000001</c:v>
                </c:pt>
                <c:pt idx="168">
                  <c:v>10641.034</c:v>
                </c:pt>
                <c:pt idx="169">
                  <c:v>5447.9</c:v>
                </c:pt>
                <c:pt idx="170">
                  <c:v>381.755</c:v>
                </c:pt>
                <c:pt idx="171">
                  <c:v>80673.883000000002</c:v>
                </c:pt>
                <c:pt idx="172">
                  <c:v>52.045000000000002</c:v>
                </c:pt>
                <c:pt idx="173">
                  <c:v>180.95400000000001</c:v>
                </c:pt>
                <c:pt idx="174">
                  <c:v>109.827</c:v>
                </c:pt>
                <c:pt idx="175">
                  <c:v>29402.484</c:v>
                </c:pt>
                <c:pt idx="176">
                  <c:v>#N/A</c:v>
                </c:pt>
                <c:pt idx="177">
                  <c:v>11192.855</c:v>
                </c:pt>
                <c:pt idx="178">
                  <c:v>94600.648000000001</c:v>
                </c:pt>
                <c:pt idx="179">
                  <c:v>#N/A</c:v>
                </c:pt>
                <c:pt idx="180">
                  <c:v>6189.7330000000002</c:v>
                </c:pt>
                <c:pt idx="181">
                  <c:v>#N/A</c:v>
                </c:pt>
                <c:pt idx="182">
                  <c:v>207.089</c:v>
                </c:pt>
                <c:pt idx="183">
                  <c:v>#N/A</c:v>
                </c:pt>
                <c:pt idx="184">
                  <c:v>6953.0349999999999</c:v>
                </c:pt>
                <c:pt idx="185">
                  <c:v>#N/A</c:v>
                </c:pt>
                <c:pt idx="186">
                  <c:v>2213.8890000000001</c:v>
                </c:pt>
                <c:pt idx="187">
                  <c:v>27834.819</c:v>
                </c:pt>
                <c:pt idx="188">
                  <c:v>#N/A</c:v>
                </c:pt>
              </c:numCache>
            </c:numRef>
          </c:bubbleSize>
          <c:bubble3D val="0"/>
          <c:extLst>
            <c:ext xmlns:c16="http://schemas.microsoft.com/office/drawing/2014/chart" uri="{C3380CC4-5D6E-409C-BE32-E72D297353CC}">
              <c16:uniqueId val="{00000007-009B-445E-A6B5-10C410FC578A}"/>
            </c:ext>
          </c:extLst>
        </c:ser>
        <c:dLbls>
          <c:showLegendKey val="0"/>
          <c:showVal val="0"/>
          <c:showCatName val="0"/>
          <c:showSerName val="0"/>
          <c:showPercent val="0"/>
          <c:showBubbleSize val="0"/>
        </c:dLbls>
        <c:bubbleScale val="100"/>
        <c:showNegBubbles val="0"/>
        <c:axId val="878938072"/>
        <c:axId val="878941680"/>
      </c:bubbleChart>
      <c:valAx>
        <c:axId val="878938072"/>
        <c:scaling>
          <c:orientation val="minMax"/>
          <c:max val="700"/>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r>
                  <a:rPr lang="en-GB"/>
                  <a:t>Total Energy Supply</a:t>
                </a:r>
                <a:r>
                  <a:rPr lang="en-GB" baseline="0"/>
                  <a:t> per capita [GJ/pp]</a:t>
                </a:r>
                <a:endParaRPr lang="en-GB"/>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title>
        <c:numFmt formatCode="_-* #,##0_-;\-* #,##0_-;_-*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crossAx val="878941680"/>
        <c:crosses val="autoZero"/>
        <c:crossBetween val="midCat"/>
      </c:valAx>
      <c:valAx>
        <c:axId val="878941680"/>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r>
                  <a:rPr lang="en-GB"/>
                  <a:t>Gross National Income per capita [$/pp]</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title>
        <c:numFmt formatCode="_-* #,##0_-;\-* #,##0_-;_-*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crossAx val="878938072"/>
        <c:crosses val="autoZero"/>
        <c:crossBetween val="midCat"/>
      </c:valAx>
      <c:spPr>
        <a:noFill/>
        <a:ln>
          <a:noFill/>
        </a:ln>
        <a:effectLst/>
      </c:spPr>
    </c:plotArea>
    <c:legend>
      <c:legendPos val="r"/>
      <c:legendEntry>
        <c:idx val="4"/>
        <c:delete val="1"/>
      </c:legendEntry>
      <c:layout>
        <c:manualLayout>
          <c:xMode val="edge"/>
          <c:yMode val="edge"/>
          <c:x val="0.65715588000290537"/>
          <c:y val="0.56918712355652401"/>
          <c:w val="0.31256573690709671"/>
          <c:h val="0.24455424649489835"/>
        </c:manualLayout>
      </c:layout>
      <c:overlay val="0"/>
      <c:spPr>
        <a:solidFill>
          <a:sysClr val="window" lastClr="FFFFFF"/>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HelveticaNeue" panose="00000400000000000000" pitchFamily="2"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HelveticaNeue" panose="00000400000000000000" pitchFamily="2" charset="0"/>
                <a:ea typeface="+mn-ea"/>
                <a:cs typeface="+mn-cs"/>
              </a:defRPr>
            </a:pPr>
            <a:r>
              <a:rPr lang="en-GB" b="1" dirty="0"/>
              <a:t>HDI - TES</a:t>
            </a:r>
            <a:r>
              <a:rPr lang="en-GB" b="1" baseline="0" dirty="0"/>
              <a:t> per capita</a:t>
            </a:r>
            <a:endParaRPr lang="en-GB" b="1" dirty="0"/>
          </a:p>
        </c:rich>
      </c:tx>
      <c:layout>
        <c:manualLayout>
          <c:xMode val="edge"/>
          <c:yMode val="edge"/>
          <c:x val="0.61526989394303544"/>
          <c:y val="0.453687180225954"/>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HelveticaNeue" panose="00000400000000000000" pitchFamily="2" charset="0"/>
              <a:ea typeface="+mn-ea"/>
              <a:cs typeface="+mn-cs"/>
            </a:defRPr>
          </a:pPr>
          <a:endParaRPr lang="en-US"/>
        </a:p>
      </c:txPr>
    </c:title>
    <c:autoTitleDeleted val="0"/>
    <c:plotArea>
      <c:layout>
        <c:manualLayout>
          <c:layoutTarget val="inner"/>
          <c:xMode val="edge"/>
          <c:yMode val="edge"/>
          <c:x val="0.11706085396757475"/>
          <c:y val="5.0706214260547805E-2"/>
          <c:w val="0.84456153684531254"/>
          <c:h val="0.80553722039726772"/>
        </c:manualLayout>
      </c:layout>
      <c:bubbleChart>
        <c:varyColors val="0"/>
        <c:ser>
          <c:idx val="0"/>
          <c:order val="0"/>
          <c:tx>
            <c:v>High income</c:v>
          </c:tx>
          <c:spPr>
            <a:solidFill>
              <a:schemeClr val="accent1">
                <a:alpha val="75000"/>
              </a:schemeClr>
            </a:solidFill>
            <a:ln>
              <a:noFill/>
            </a:ln>
            <a:effectLst/>
          </c:spPr>
          <c:invertIfNegative val="0"/>
          <c:xVal>
            <c:numRef>
              <c:f>'2017'!$F$2:$F$53</c:f>
              <c:numCache>
                <c:formatCode>_-* #,##0\ _€_-;\-* #,##0\ _€_-;_-* "-"??\ _€_-;_-@_-</c:formatCode>
                <c:ptCount val="52"/>
                <c:pt idx="0">
                  <c:v>#N/A</c:v>
                </c:pt>
                <c:pt idx="1">
                  <c:v>#N/A</c:v>
                </c:pt>
                <c:pt idx="2">
                  <c:v>#N/A</c:v>
                </c:pt>
                <c:pt idx="3">
                  <c:v>62.400243778999467</c:v>
                </c:pt>
                <c:pt idx="4">
                  <c:v>86.919638785908248</c:v>
                </c:pt>
                <c:pt idx="5">
                  <c:v>81.344321704172671</c:v>
                </c:pt>
                <c:pt idx="6">
                  <c:v>#N/A</c:v>
                </c:pt>
                <c:pt idx="7">
                  <c:v>87.579292883179434</c:v>
                </c:pt>
                <c:pt idx="8">
                  <c:v>506.12185792861004</c:v>
                </c:pt>
                <c:pt idx="9">
                  <c:v>237.24142845444564</c:v>
                </c:pt>
                <c:pt idx="10">
                  <c:v>114.69425228694774</c:v>
                </c:pt>
                <c:pt idx="11">
                  <c:v>94.436415188562705</c:v>
                </c:pt>
                <c:pt idx="12">
                  <c:v>47.272528217154616</c:v>
                </c:pt>
                <c:pt idx="13">
                  <c:v>114.57849093151775</c:v>
                </c:pt>
                <c:pt idx="14">
                  <c:v>92.246994876743813</c:v>
                </c:pt>
                <c:pt idx="15">
                  <c:v>92.677755322962994</c:v>
                </c:pt>
                <c:pt idx="16">
                  <c:v>111.04000116304577</c:v>
                </c:pt>
                <c:pt idx="17">
                  <c:v>181.13416022934203</c:v>
                </c:pt>
                <c:pt idx="18">
                  <c:v>139.29815629711831</c:v>
                </c:pt>
                <c:pt idx="19">
                  <c:v>78.734258015153841</c:v>
                </c:pt>
                <c:pt idx="20">
                  <c:v>65.022987289830454</c:v>
                </c:pt>
                <c:pt idx="21">
                  <c:v>116.94929695521985</c:v>
                </c:pt>
                <c:pt idx="22">
                  <c:v>184.37083248400026</c:v>
                </c:pt>
                <c:pt idx="23">
                  <c:v>113.12452584104648</c:v>
                </c:pt>
                <c:pt idx="24">
                  <c:v>105.90535785431021</c:v>
                </c:pt>
                <c:pt idx="25">
                  <c:v>141.89337753218507</c:v>
                </c:pt>
                <c:pt idx="26">
                  <c:v>393.12152382867134</c:v>
                </c:pt>
                <c:pt idx="27">
                  <c:v>110.37861544168344</c:v>
                </c:pt>
                <c:pt idx="28">
                  <c:v>159.57101420340035</c:v>
                </c:pt>
                <c:pt idx="29">
                  <c:v>252.84257088305586</c:v>
                </c:pt>
                <c:pt idx="30">
                  <c:v>216.38080499095167</c:v>
                </c:pt>
                <c:pt idx="31">
                  <c:v>267.34057137972889</c:v>
                </c:pt>
                <c:pt idx="32">
                  <c:v>329.54215841341835</c:v>
                </c:pt>
                <c:pt idx="33">
                  <c:v>202.60826625802815</c:v>
                </c:pt>
                <c:pt idx="34">
                  <c:v>207.89847064706768</c:v>
                </c:pt>
                <c:pt idx="35">
                  <c:v>158.98832725363508</c:v>
                </c:pt>
                <c:pt idx="36">
                  <c:v>157.68160040142368</c:v>
                </c:pt>
                <c:pt idx="37">
                  <c:v>685.1335183341605</c:v>
                </c:pt>
                <c:pt idx="38">
                  <c:v>182.55478301498144</c:v>
                </c:pt>
                <c:pt idx="39">
                  <c:v>124.24143187297769</c:v>
                </c:pt>
                <c:pt idx="40">
                  <c:v>351.30213732608541</c:v>
                </c:pt>
                <c:pt idx="41">
                  <c:v>277.62763678409476</c:v>
                </c:pt>
                <c:pt idx="42">
                  <c:v>120.15861128393516</c:v>
                </c:pt>
                <c:pt idx="43">
                  <c:v>237.08005631293432</c:v>
                </c:pt>
                <c:pt idx="44">
                  <c:v>298.59052712623713</c:v>
                </c:pt>
                <c:pt idx="45">
                  <c:v>117.26159198178709</c:v>
                </c:pt>
                <c:pt idx="46">
                  <c:v>267.07113759173916</c:v>
                </c:pt>
                <c:pt idx="47">
                  <c:v>268.91301221600878</c:v>
                </c:pt>
                <c:pt idx="48">
                  <c:v>663.16763500268451</c:v>
                </c:pt>
                <c:pt idx="49">
                  <c:v>#N/A</c:v>
                </c:pt>
                <c:pt idx="50">
                  <c:v>#N/A</c:v>
                </c:pt>
                <c:pt idx="51">
                  <c:v>356.2403388675699</c:v>
                </c:pt>
              </c:numCache>
            </c:numRef>
          </c:xVal>
          <c:yVal>
            <c:numRef>
              <c:f>'2017'!$E$2:$E$53</c:f>
              <c:numCache>
                <c:formatCode>_-* #,##0.000_-;\-* #,##0.000_-;_-* "-"??_-;_-@_-</c:formatCode>
                <c:ptCount val="52"/>
                <c:pt idx="0">
                  <c:v>0.8132544788831314</c:v>
                </c:pt>
                <c:pt idx="1">
                  <c:v>0.81111332060871677</c:v>
                </c:pt>
                <c:pt idx="2">
                  <c:v>0.77367954974601383</c:v>
                </c:pt>
                <c:pt idx="3">
                  <c:v>0.80702969762746568</c:v>
                </c:pt>
                <c:pt idx="4">
                  <c:v>0.84497527426677033</c:v>
                </c:pt>
                <c:pt idx="5">
                  <c:v>0.83188620569522453</c:v>
                </c:pt>
                <c:pt idx="6">
                  <c:v>0.799845912865357</c:v>
                </c:pt>
                <c:pt idx="7">
                  <c:v>0.83518459212760343</c:v>
                </c:pt>
                <c:pt idx="8">
                  <c:v>0.79882809914158814</c:v>
                </c:pt>
                <c:pt idx="9">
                  <c:v>0.83305823467854845</c:v>
                </c:pt>
                <c:pt idx="10">
                  <c:v>0.8410835447961299</c:v>
                </c:pt>
                <c:pt idx="11">
                  <c:v>0.84899296976361349</c:v>
                </c:pt>
                <c:pt idx="12">
                  <c:v>0.79328032310514895</c:v>
                </c:pt>
                <c:pt idx="13">
                  <c:v>0.86796361840910785</c:v>
                </c:pt>
                <c:pt idx="14">
                  <c:v>0.8705932478939955</c:v>
                </c:pt>
                <c:pt idx="15">
                  <c:v>0.84831848080439454</c:v>
                </c:pt>
                <c:pt idx="16">
                  <c:v>0.86565589177480196</c:v>
                </c:pt>
                <c:pt idx="17">
                  <c:v>0.87864727739900983</c:v>
                </c:pt>
                <c:pt idx="18">
                  <c:v>0.89856986101336134</c:v>
                </c:pt>
                <c:pt idx="19">
                  <c:v>0.87085466609582163</c:v>
                </c:pt>
                <c:pt idx="20">
                  <c:v>0.88255745843469946</c:v>
                </c:pt>
                <c:pt idx="21">
                  <c:v>0.9042501676526441</c:v>
                </c:pt>
                <c:pt idx="22">
                  <c:v>0.91951959900799485</c:v>
                </c:pt>
                <c:pt idx="23">
                  <c:v>0.89093912849170676</c:v>
                </c:pt>
                <c:pt idx="24">
                  <c:v>0.88101102614365601</c:v>
                </c:pt>
                <c:pt idx="25">
                  <c:v>0.91267698921397145</c:v>
                </c:pt>
                <c:pt idx="26">
                  <c:v>0.83853988202415919</c:v>
                </c:pt>
                <c:pt idx="27">
                  <c:v>0.91893943698762748</c:v>
                </c:pt>
                <c:pt idx="28">
                  <c:v>0.8898306475960841</c:v>
                </c:pt>
                <c:pt idx="29">
                  <c:v>0.92353099342041201</c:v>
                </c:pt>
                <c:pt idx="30">
                  <c:v>0.9371931763557273</c:v>
                </c:pt>
                <c:pt idx="31">
                  <c:v>0.85634836083737387</c:v>
                </c:pt>
                <c:pt idx="32">
                  <c:v>0.92146994369467172</c:v>
                </c:pt>
                <c:pt idx="33">
                  <c:v>0.91742605870798555</c:v>
                </c:pt>
                <c:pt idx="34">
                  <c:v>0.93534861767024913</c:v>
                </c:pt>
                <c:pt idx="35">
                  <c:v>0.91241417183956641</c:v>
                </c:pt>
                <c:pt idx="36">
                  <c:v>0.9375095851052847</c:v>
                </c:pt>
                <c:pt idx="37">
                  <c:v>0.93505505591219373</c:v>
                </c:pt>
                <c:pt idx="38">
                  <c:v>0.93176748418359423</c:v>
                </c:pt>
                <c:pt idx="39">
                  <c:v>0.9289076017975384</c:v>
                </c:pt>
                <c:pt idx="40">
                  <c:v>0.80938574478076097</c:v>
                </c:pt>
                <c:pt idx="41">
                  <c:v>0.91929106748905776</c:v>
                </c:pt>
                <c:pt idx="42">
                  <c:v>0.93867636925873366</c:v>
                </c:pt>
                <c:pt idx="43">
                  <c:v>0.95266915000035768</c:v>
                </c:pt>
                <c:pt idx="44">
                  <c:v>0.8644392854649493</c:v>
                </c:pt>
                <c:pt idx="45">
                  <c:v>0.94340050600610414</c:v>
                </c:pt>
                <c:pt idx="46">
                  <c:v>0.90768627224913334</c:v>
                </c:pt>
                <c:pt idx="47">
                  <c:v>0.93393917879901045</c:v>
                </c:pt>
                <c:pt idx="48">
                  <c:v>0.84788041697261796</c:v>
                </c:pt>
                <c:pt idx="49">
                  <c:v>0.91608284190562972</c:v>
                </c:pt>
                <c:pt idx="50">
                  <c:v>0.85231668395955884</c:v>
                </c:pt>
                <c:pt idx="51">
                  <c:v>0.84336016601246921</c:v>
                </c:pt>
              </c:numCache>
            </c:numRef>
          </c:yVal>
          <c:bubbleSize>
            <c:numRef>
              <c:f>'2017'!$C$2:$C$53</c:f>
              <c:numCache>
                <c:formatCode>_-* #,##0_-;\-* #,##0_-;_-* "-"??_-;_-@_-</c:formatCode>
                <c:ptCount val="52"/>
                <c:pt idx="0">
                  <c:v>286.23200000000003</c:v>
                </c:pt>
                <c:pt idx="1">
                  <c:v>17.808</c:v>
                </c:pt>
                <c:pt idx="2">
                  <c:v>95.426000000000002</c:v>
                </c:pt>
                <c:pt idx="3">
                  <c:v>3436.6410000000001</c:v>
                </c:pt>
                <c:pt idx="4">
                  <c:v>18470.438999999998</c:v>
                </c:pt>
                <c:pt idx="5">
                  <c:v>43937.14</c:v>
                </c:pt>
                <c:pt idx="6">
                  <c:v>96.418000000000006</c:v>
                </c:pt>
                <c:pt idx="7">
                  <c:v>4182.857</c:v>
                </c:pt>
                <c:pt idx="8">
                  <c:v>1384.059</c:v>
                </c:pt>
                <c:pt idx="9">
                  <c:v>4665.9279999999999</c:v>
                </c:pt>
                <c:pt idx="10">
                  <c:v>9729.8230000000003</c:v>
                </c:pt>
                <c:pt idx="11">
                  <c:v>1951.097</c:v>
                </c:pt>
                <c:pt idx="12">
                  <c:v>4106.7690000000002</c:v>
                </c:pt>
                <c:pt idx="13">
                  <c:v>37953.18</c:v>
                </c:pt>
                <c:pt idx="14">
                  <c:v>10569.45</c:v>
                </c:pt>
                <c:pt idx="15">
                  <c:v>10288.527</c:v>
                </c:pt>
                <c:pt idx="16">
                  <c:v>2845.4140000000002</c:v>
                </c:pt>
                <c:pt idx="17">
                  <c:v>1319.39</c:v>
                </c:pt>
                <c:pt idx="18">
                  <c:v>2076.3939999999998</c:v>
                </c:pt>
                <c:pt idx="19">
                  <c:v>1179.6780000000001</c:v>
                </c:pt>
                <c:pt idx="20">
                  <c:v>437.93299999999999</c:v>
                </c:pt>
                <c:pt idx="21">
                  <c:v>8243.848</c:v>
                </c:pt>
                <c:pt idx="22">
                  <c:v>4702.0339999999997</c:v>
                </c:pt>
                <c:pt idx="23">
                  <c:v>46647.428</c:v>
                </c:pt>
                <c:pt idx="24">
                  <c:v>60673.701000000001</c:v>
                </c:pt>
                <c:pt idx="25">
                  <c:v>127502.72500000001</c:v>
                </c:pt>
                <c:pt idx="26">
                  <c:v>1494.076</c:v>
                </c:pt>
                <c:pt idx="27">
                  <c:v>66727.460999999996</c:v>
                </c:pt>
                <c:pt idx="28">
                  <c:v>64842.508999999998</c:v>
                </c:pt>
                <c:pt idx="29">
                  <c:v>5511.3710000000001</c:v>
                </c:pt>
                <c:pt idx="30">
                  <c:v>24584.62</c:v>
                </c:pt>
                <c:pt idx="31">
                  <c:v>33101.178999999996</c:v>
                </c:pt>
                <c:pt idx="32">
                  <c:v>36732.095000000001</c:v>
                </c:pt>
                <c:pt idx="33">
                  <c:v>11419.748</c:v>
                </c:pt>
                <c:pt idx="34">
                  <c:v>9904.8960000000006</c:v>
                </c:pt>
                <c:pt idx="35">
                  <c:v>8819.9009999999998</c:v>
                </c:pt>
                <c:pt idx="36">
                  <c:v>82658.409</c:v>
                </c:pt>
                <c:pt idx="37">
                  <c:v>334.39299999999997</c:v>
                </c:pt>
                <c:pt idx="38">
                  <c:v>17021.347000000002</c:v>
                </c:pt>
                <c:pt idx="39">
                  <c:v>5732.2740000000003</c:v>
                </c:pt>
                <c:pt idx="40">
                  <c:v>4056.0990000000002</c:v>
                </c:pt>
                <c:pt idx="41">
                  <c:v>325084.75599999999</c:v>
                </c:pt>
                <c:pt idx="42">
                  <c:v>4753.2790000000005</c:v>
                </c:pt>
                <c:pt idx="43">
                  <c:v>5296.326</c:v>
                </c:pt>
                <c:pt idx="44">
                  <c:v>9487.2029999999995</c:v>
                </c:pt>
                <c:pt idx="45">
                  <c:v>8455.8040000000001</c:v>
                </c:pt>
                <c:pt idx="46">
                  <c:v>591.91</c:v>
                </c:pt>
                <c:pt idx="47">
                  <c:v>5708.0410000000002</c:v>
                </c:pt>
                <c:pt idx="48">
                  <c:v>2724.7280000000001</c:v>
                </c:pt>
                <c:pt idx="49">
                  <c:v>37.799999999999997</c:v>
                </c:pt>
                <c:pt idx="50">
                  <c:v>77.001000000000005</c:v>
                </c:pt>
                <c:pt idx="51">
                  <c:v>424.47300000000001</c:v>
                </c:pt>
              </c:numCache>
            </c:numRef>
          </c:bubbleSize>
          <c:bubble3D val="0"/>
          <c:extLst>
            <c:ext xmlns:c16="http://schemas.microsoft.com/office/drawing/2014/chart" uri="{C3380CC4-5D6E-409C-BE32-E72D297353CC}">
              <c16:uniqueId val="{00000000-3ADD-4F4F-9503-BD3998AD7662}"/>
            </c:ext>
          </c:extLst>
        </c:ser>
        <c:ser>
          <c:idx val="3"/>
          <c:order val="1"/>
          <c:tx>
            <c:v>Upper middle income</c:v>
          </c:tx>
          <c:spPr>
            <a:solidFill>
              <a:schemeClr val="accent4">
                <a:alpha val="75000"/>
              </a:schemeClr>
            </a:solidFill>
            <a:ln w="25400">
              <a:noFill/>
            </a:ln>
            <a:effectLst/>
          </c:spPr>
          <c:invertIfNegative val="0"/>
          <c:xVal>
            <c:numRef>
              <c:f>'2017'!$F$117:$F$165</c:f>
              <c:numCache>
                <c:formatCode>_-* #,##0\ _€_-;\-* #,##0\ _€_-;_-* "-"??\ _€_-;_-@_-</c:formatCode>
                <c:ptCount val="49"/>
                <c:pt idx="0">
                  <c:v>#N/A</c:v>
                </c:pt>
                <c:pt idx="1">
                  <c:v>#N/A</c:v>
                </c:pt>
                <c:pt idx="2">
                  <c:v>#N/A</c:v>
                </c:pt>
                <c:pt idx="3">
                  <c:v>#N/A</c:v>
                </c:pt>
                <c:pt idx="4">
                  <c:v>33.931665195236569</c:v>
                </c:pt>
                <c:pt idx="5">
                  <c:v>#N/A</c:v>
                </c:pt>
                <c:pt idx="6">
                  <c:v>38.93915170648544</c:v>
                </c:pt>
                <c:pt idx="7">
                  <c:v>39.664347642504403</c:v>
                </c:pt>
                <c:pt idx="8">
                  <c:v>35.224476974747994</c:v>
                </c:pt>
                <c:pt idx="9">
                  <c:v>68.565694130945857</c:v>
                </c:pt>
                <c:pt idx="10">
                  <c:v>#N/A</c:v>
                </c:pt>
                <c:pt idx="11">
                  <c:v>36.187012022053473</c:v>
                </c:pt>
                <c:pt idx="12">
                  <c:v>56.173077562672198</c:v>
                </c:pt>
                <c:pt idx="13">
                  <c:v>32.747813078855586</c:v>
                </c:pt>
                <c:pt idx="14">
                  <c:v>43.028216428348799</c:v>
                </c:pt>
                <c:pt idx="15">
                  <c:v>97.096137995721151</c:v>
                </c:pt>
                <c:pt idx="16">
                  <c:v>45.334571289078923</c:v>
                </c:pt>
                <c:pt idx="17">
                  <c:v>#N/A</c:v>
                </c:pt>
                <c:pt idx="18">
                  <c:v>34.178376650383569</c:v>
                </c:pt>
                <c:pt idx="19">
                  <c:v>60.980941647616383</c:v>
                </c:pt>
                <c:pt idx="20">
                  <c:v>200.73736367045223</c:v>
                </c:pt>
                <c:pt idx="21">
                  <c:v>84.932842950099371</c:v>
                </c:pt>
                <c:pt idx="22">
                  <c:v>84.438673427208201</c:v>
                </c:pt>
                <c:pt idx="23">
                  <c:v>32.840826382361932</c:v>
                </c:pt>
                <c:pt idx="24">
                  <c:v>101.78881163033584</c:v>
                </c:pt>
                <c:pt idx="25">
                  <c:v>58.479711343949127</c:v>
                </c:pt>
                <c:pt idx="26">
                  <c:v>90.276241135169599</c:v>
                </c:pt>
                <c:pt idx="27">
                  <c:v>25.911215076203696</c:v>
                </c:pt>
                <c:pt idx="28">
                  <c:v>#N/A</c:v>
                </c:pt>
                <c:pt idx="29">
                  <c:v>#N/A</c:v>
                </c:pt>
                <c:pt idx="30">
                  <c:v>74.028398034481413</c:v>
                </c:pt>
                <c:pt idx="31">
                  <c:v>34.669980647752155</c:v>
                </c:pt>
                <c:pt idx="32">
                  <c:v>55.481652602386433</c:v>
                </c:pt>
                <c:pt idx="33">
                  <c:v>52.775198332195863</c:v>
                </c:pt>
                <c:pt idx="34">
                  <c:v>#N/A</c:v>
                </c:pt>
                <c:pt idx="35">
                  <c:v>#N/A</c:v>
                </c:pt>
                <c:pt idx="36">
                  <c:v>83.587142505611297</c:v>
                </c:pt>
                <c:pt idx="37">
                  <c:v>113.05370044283731</c:v>
                </c:pt>
                <c:pt idx="38">
                  <c:v>42.443248422749505</c:v>
                </c:pt>
                <c:pt idx="39">
                  <c:v>60.443017057715331</c:v>
                </c:pt>
                <c:pt idx="40">
                  <c:v>67.929141369700943</c:v>
                </c:pt>
                <c:pt idx="41">
                  <c:v>110.52061785527334</c:v>
                </c:pt>
                <c:pt idx="42">
                  <c:v>196.8450074104928</c:v>
                </c:pt>
                <c:pt idx="43">
                  <c:v>46.95949502993885</c:v>
                </c:pt>
                <c:pt idx="44">
                  <c:v>210.67786177130358</c:v>
                </c:pt>
                <c:pt idx="45">
                  <c:v>114.14701561184185</c:v>
                </c:pt>
                <c:pt idx="46">
                  <c:v>71.017234191372836</c:v>
                </c:pt>
                <c:pt idx="47">
                  <c:v>75.78337139940696</c:v>
                </c:pt>
                <c:pt idx="48">
                  <c:v>39.334313839727784</c:v>
                </c:pt>
              </c:numCache>
            </c:numRef>
          </c:xVal>
          <c:yVal>
            <c:numRef>
              <c:f>'2017'!$E$117:$E$165</c:f>
              <c:numCache>
                <c:formatCode>_-* #,##0.000_-;\-* #,##0.000_-;_-* "-"??_-;_-@_-</c:formatCode>
                <c:ptCount val="49"/>
                <c:pt idx="0">
                  <c:v>0.69593115123142957</c:v>
                </c:pt>
                <c:pt idx="1">
                  <c:v>0.70606018301325646</c:v>
                </c:pt>
                <c:pt idx="2">
                  <c:v>0.71719470659966245</c:v>
                </c:pt>
                <c:pt idx="3">
                  <c:v>0.71898503464984365</c:v>
                </c:pt>
                <c:pt idx="4">
                  <c:v>0.64936738637976443</c:v>
                </c:pt>
                <c:pt idx="5">
                  <c:v>0.66843819103311031</c:v>
                </c:pt>
                <c:pt idx="6">
                  <c:v>0.72479849738456004</c:v>
                </c:pt>
                <c:pt idx="7">
                  <c:v>0.72206698456294693</c:v>
                </c:pt>
                <c:pt idx="8">
                  <c:v>0.6431363938959227</c:v>
                </c:pt>
                <c:pt idx="9">
                  <c:v>0.68398737518764297</c:v>
                </c:pt>
                <c:pt idx="10">
                  <c:v>0.72326796784233627</c:v>
                </c:pt>
                <c:pt idx="11">
                  <c:v>0.75737857636843198</c:v>
                </c:pt>
                <c:pt idx="12">
                  <c:v>0.75792268076570246</c:v>
                </c:pt>
                <c:pt idx="13">
                  <c:v>0.7562329283944883</c:v>
                </c:pt>
                <c:pt idx="14">
                  <c:v>0.72245764124689793</c:v>
                </c:pt>
                <c:pt idx="15">
                  <c:v>0.70367069059321674</c:v>
                </c:pt>
                <c:pt idx="16">
                  <c:v>0.75802364685308732</c:v>
                </c:pt>
                <c:pt idx="17">
                  <c:v>0.72088578428932959</c:v>
                </c:pt>
                <c:pt idx="18">
                  <c:v>0.78870856399733791</c:v>
                </c:pt>
                <c:pt idx="19">
                  <c:v>0.75169233154598059</c:v>
                </c:pt>
                <c:pt idx="20">
                  <c:v>0.70753397610883983</c:v>
                </c:pt>
                <c:pt idx="21">
                  <c:v>0.70363796316795002</c:v>
                </c:pt>
                <c:pt idx="22">
                  <c:v>0.76658640100166331</c:v>
                </c:pt>
                <c:pt idx="23">
                  <c:v>0.76034846024631098</c:v>
                </c:pt>
                <c:pt idx="24">
                  <c:v>0.70017773154044072</c:v>
                </c:pt>
                <c:pt idx="25">
                  <c:v>0.7598281269241165</c:v>
                </c:pt>
                <c:pt idx="26">
                  <c:v>0.75296523126202464</c:v>
                </c:pt>
                <c:pt idx="27">
                  <c:v>0.72179251532748767</c:v>
                </c:pt>
                <c:pt idx="28">
                  <c:v>0.75976012937370252</c:v>
                </c:pt>
                <c:pt idx="29">
                  <c:v>0.75772822965852993</c:v>
                </c:pt>
                <c:pt idx="30">
                  <c:v>0.79391870748926308</c:v>
                </c:pt>
                <c:pt idx="31">
                  <c:v>0.74073024019726486</c:v>
                </c:pt>
                <c:pt idx="32">
                  <c:v>0.73215694071737081</c:v>
                </c:pt>
                <c:pt idx="33">
                  <c:v>0.72442451261120122</c:v>
                </c:pt>
                <c:pt idx="34">
                  <c:v>0.71620753970579598</c:v>
                </c:pt>
                <c:pt idx="35">
                  <c:v>0.59009572225136042</c:v>
                </c:pt>
                <c:pt idx="36">
                  <c:v>0.76165449027792076</c:v>
                </c:pt>
                <c:pt idx="37">
                  <c:v>0.81462803305240938</c:v>
                </c:pt>
                <c:pt idx="38">
                  <c:v>0.79210806337548734</c:v>
                </c:pt>
                <c:pt idx="39">
                  <c:v>0.76495754037187169</c:v>
                </c:pt>
                <c:pt idx="40">
                  <c:v>0.81342623261028124</c:v>
                </c:pt>
                <c:pt idx="41">
                  <c:v>0.81308358832608385</c:v>
                </c:pt>
                <c:pt idx="42">
                  <c:v>0.81299251237083203</c:v>
                </c:pt>
                <c:pt idx="43">
                  <c:v>0.79283047956579977</c:v>
                </c:pt>
                <c:pt idx="44">
                  <c:v>0.82160740492056905</c:v>
                </c:pt>
                <c:pt idx="45">
                  <c:v>0.80218164813973103</c:v>
                </c:pt>
                <c:pt idx="46">
                  <c:v>0.81262350272318684</c:v>
                </c:pt>
                <c:pt idx="47">
                  <c:v>0.80479644838105024</c:v>
                </c:pt>
                <c:pt idx="48">
                  <c:v>0.77678083352235761</c:v>
                </c:pt>
              </c:numCache>
            </c:numRef>
          </c:yVal>
          <c:bubbleSize>
            <c:numRef>
              <c:f>'2017'!$C$117:$C$165</c:f>
              <c:numCache>
                <c:formatCode>_-* #,##0_-;\-* #,##0_-;_-* "-"??_-;_-@_-</c:formatCode>
                <c:ptCount val="49"/>
                <c:pt idx="0">
                  <c:v>58.058</c:v>
                </c:pt>
                <c:pt idx="1">
                  <c:v>195.352</c:v>
                </c:pt>
                <c:pt idx="2">
                  <c:v>101.998</c:v>
                </c:pt>
                <c:pt idx="3">
                  <c:v>375.76900000000001</c:v>
                </c:pt>
                <c:pt idx="4">
                  <c:v>16914.97</c:v>
                </c:pt>
                <c:pt idx="5">
                  <c:v>775.22199999999998</c:v>
                </c:pt>
                <c:pt idx="6">
                  <c:v>2920.848</c:v>
                </c:pt>
                <c:pt idx="7">
                  <c:v>9785.8430000000008</c:v>
                </c:pt>
                <c:pt idx="8">
                  <c:v>2402.6329999999998</c:v>
                </c:pt>
                <c:pt idx="9">
                  <c:v>37552.781000000003</c:v>
                </c:pt>
                <c:pt idx="10">
                  <c:v>71.457999999999998</c:v>
                </c:pt>
                <c:pt idx="11">
                  <c:v>16785.361000000001</c:v>
                </c:pt>
                <c:pt idx="12">
                  <c:v>41389.188999999998</c:v>
                </c:pt>
                <c:pt idx="13">
                  <c:v>31444.297999999999</c:v>
                </c:pt>
                <c:pt idx="14">
                  <c:v>6867.0609999999997</c:v>
                </c:pt>
                <c:pt idx="15">
                  <c:v>57009.756000000001</c:v>
                </c:pt>
                <c:pt idx="16">
                  <c:v>2944.7910000000002</c:v>
                </c:pt>
                <c:pt idx="17">
                  <c:v>877.45899999999995</c:v>
                </c:pt>
                <c:pt idx="18">
                  <c:v>2884.1689999999999</c:v>
                </c:pt>
                <c:pt idx="19">
                  <c:v>9845.32</c:v>
                </c:pt>
                <c:pt idx="20">
                  <c:v>5757.6670000000004</c:v>
                </c:pt>
                <c:pt idx="21">
                  <c:v>6580.7240000000002</c:v>
                </c:pt>
                <c:pt idx="22">
                  <c:v>3351.5250000000001</c:v>
                </c:pt>
                <c:pt idx="23">
                  <c:v>48909.839</c:v>
                </c:pt>
                <c:pt idx="24">
                  <c:v>2064.8229999999999</c:v>
                </c:pt>
                <c:pt idx="25">
                  <c:v>207833.823</c:v>
                </c:pt>
                <c:pt idx="26">
                  <c:v>1421021.791</c:v>
                </c:pt>
                <c:pt idx="27">
                  <c:v>570.49599999999998</c:v>
                </c:pt>
                <c:pt idx="28">
                  <c:v>110.874</c:v>
                </c:pt>
                <c:pt idx="29">
                  <c:v>2081.9960000000001</c:v>
                </c:pt>
                <c:pt idx="30">
                  <c:v>8829.6280000000006</c:v>
                </c:pt>
                <c:pt idx="31">
                  <c:v>10513.103999999999</c:v>
                </c:pt>
                <c:pt idx="32">
                  <c:v>6819.3729999999996</c:v>
                </c:pt>
                <c:pt idx="33">
                  <c:v>2205.08</c:v>
                </c:pt>
                <c:pt idx="34">
                  <c:v>496.40199999999999</c:v>
                </c:pt>
                <c:pt idx="35">
                  <c:v>1262.002</c:v>
                </c:pt>
                <c:pt idx="36">
                  <c:v>69209.81</c:v>
                </c:pt>
                <c:pt idx="37">
                  <c:v>9450.2309999999998</c:v>
                </c:pt>
                <c:pt idx="38">
                  <c:v>4949.9539999999997</c:v>
                </c:pt>
                <c:pt idx="39">
                  <c:v>124777.32399999999</c:v>
                </c:pt>
                <c:pt idx="40">
                  <c:v>627.56299999999999</c:v>
                </c:pt>
                <c:pt idx="41">
                  <c:v>7102.4440000000004</c:v>
                </c:pt>
                <c:pt idx="42">
                  <c:v>18080.019</c:v>
                </c:pt>
                <c:pt idx="43">
                  <c:v>1264.499</c:v>
                </c:pt>
                <c:pt idx="44">
                  <c:v>145530.08199999999</c:v>
                </c:pt>
                <c:pt idx="45">
                  <c:v>31104.646000000001</c:v>
                </c:pt>
                <c:pt idx="46">
                  <c:v>19653.969000000001</c:v>
                </c:pt>
                <c:pt idx="47">
                  <c:v>81116.45</c:v>
                </c:pt>
                <c:pt idx="48">
                  <c:v>11339.254000000001</c:v>
                </c:pt>
              </c:numCache>
            </c:numRef>
          </c:bubbleSize>
          <c:bubble3D val="0"/>
          <c:extLst>
            <c:ext xmlns:c16="http://schemas.microsoft.com/office/drawing/2014/chart" uri="{C3380CC4-5D6E-409C-BE32-E72D297353CC}">
              <c16:uniqueId val="{00000001-3ADD-4F4F-9503-BD3998AD7662}"/>
            </c:ext>
          </c:extLst>
        </c:ser>
        <c:ser>
          <c:idx val="2"/>
          <c:order val="2"/>
          <c:tx>
            <c:v>Lower middle income</c:v>
          </c:tx>
          <c:spPr>
            <a:solidFill>
              <a:schemeClr val="accent3">
                <a:alpha val="75000"/>
              </a:schemeClr>
            </a:solidFill>
            <a:ln w="25400">
              <a:noFill/>
            </a:ln>
            <a:effectLst/>
          </c:spPr>
          <c:invertIfNegative val="0"/>
          <c:xVal>
            <c:numRef>
              <c:f>'2017'!$F$82:$F$116</c:f>
              <c:numCache>
                <c:formatCode>_-* #,##0\ _€_-;\-* #,##0\ _€_-;_-* "-"??\ _€_-;_-@_-</c:formatCode>
                <c:ptCount val="35"/>
                <c:pt idx="0">
                  <c:v>#N/A</c:v>
                </c:pt>
                <c:pt idx="1">
                  <c:v>#N/A</c:v>
                </c:pt>
                <c:pt idx="2">
                  <c:v>#N/A</c:v>
                </c:pt>
                <c:pt idx="3">
                  <c:v>29.943054964463681</c:v>
                </c:pt>
                <c:pt idx="4">
                  <c:v>15.800208634362042</c:v>
                </c:pt>
                <c:pt idx="5">
                  <c:v>21.155900716677515</c:v>
                </c:pt>
                <c:pt idx="6">
                  <c:v>22.548512741934612</c:v>
                </c:pt>
                <c:pt idx="7">
                  <c:v>19.222799285574474</c:v>
                </c:pt>
                <c:pt idx="8">
                  <c:v>#N/A</c:v>
                </c:pt>
                <c:pt idx="9">
                  <c:v>#N/A</c:v>
                </c:pt>
                <c:pt idx="10">
                  <c:v>10.62678738026969</c:v>
                </c:pt>
                <c:pt idx="11">
                  <c:v>#N/A</c:v>
                </c:pt>
                <c:pt idx="12">
                  <c:v>17.903556533389416</c:v>
                </c:pt>
                <c:pt idx="13">
                  <c:v>21.040121314012712</c:v>
                </c:pt>
                <c:pt idx="14">
                  <c:v>13.291237288630144</c:v>
                </c:pt>
                <c:pt idx="15">
                  <c:v>#N/A</c:v>
                </c:pt>
                <c:pt idx="16">
                  <c:v>34.474587658339097</c:v>
                </c:pt>
                <c:pt idx="17">
                  <c:v>#N/A</c:v>
                </c:pt>
                <c:pt idx="18">
                  <c:v>26.753734089948047</c:v>
                </c:pt>
                <c:pt idx="19">
                  <c:v>25.97886022239916</c:v>
                </c:pt>
                <c:pt idx="20">
                  <c:v>27.588713420659346</c:v>
                </c:pt>
                <c:pt idx="21">
                  <c:v>#N/A</c:v>
                </c:pt>
                <c:pt idx="22">
                  <c:v>44.323918780206576</c:v>
                </c:pt>
                <c:pt idx="23">
                  <c:v>20.614462896995949</c:v>
                </c:pt>
                <c:pt idx="24">
                  <c:v>24.144373271194468</c:v>
                </c:pt>
                <c:pt idx="25">
                  <c:v>27.01436842036804</c:v>
                </c:pt>
                <c:pt idx="26">
                  <c:v>23.143666510915754</c:v>
                </c:pt>
                <c:pt idx="27">
                  <c:v>68.937498086063201</c:v>
                </c:pt>
                <c:pt idx="28">
                  <c:v>#N/A</c:v>
                </c:pt>
                <c:pt idx="29">
                  <c:v>41.42758804142921</c:v>
                </c:pt>
                <c:pt idx="30">
                  <c:v>38.618862924680059</c:v>
                </c:pt>
                <c:pt idx="31">
                  <c:v>84.210110884170206</c:v>
                </c:pt>
                <c:pt idx="32">
                  <c:v>23.831731603762172</c:v>
                </c:pt>
                <c:pt idx="33">
                  <c:v>50.225566865010521</c:v>
                </c:pt>
                <c:pt idx="34">
                  <c:v>#N/A</c:v>
                </c:pt>
              </c:numCache>
            </c:numRef>
          </c:xVal>
          <c:yVal>
            <c:numRef>
              <c:f>'2017'!$E$82:$E$116</c:f>
              <c:numCache>
                <c:formatCode>_-* #,##0.000_-;\-* #,##0.000_-;_-* "-"??_-;_-@_-</c:formatCode>
                <c:ptCount val="35"/>
                <c:pt idx="0">
                  <c:v>0.55490267336280519</c:v>
                </c:pt>
                <c:pt idx="1">
                  <c:v>0.59509330561474472</c:v>
                </c:pt>
                <c:pt idx="2">
                  <c:v>0.51380707938832182</c:v>
                </c:pt>
                <c:pt idx="3">
                  <c:v>0.58889271150300093</c:v>
                </c:pt>
                <c:pt idx="4">
                  <c:v>0.56006491243232004</c:v>
                </c:pt>
                <c:pt idx="5">
                  <c:v>0.577610227087059</c:v>
                </c:pt>
                <c:pt idx="6">
                  <c:v>0.57353302555430163</c:v>
                </c:pt>
                <c:pt idx="7">
                  <c:v>0.50734070402803277</c:v>
                </c:pt>
                <c:pt idx="8">
                  <c:v>0.54253562168344283</c:v>
                </c:pt>
                <c:pt idx="9">
                  <c:v>0.62285902350365763</c:v>
                </c:pt>
                <c:pt idx="10">
                  <c:v>0.60887888348950159</c:v>
                </c:pt>
                <c:pt idx="11">
                  <c:v>0.6242132231381764</c:v>
                </c:pt>
                <c:pt idx="12">
                  <c:v>0.57699377729745027</c:v>
                </c:pt>
                <c:pt idx="13">
                  <c:v>0.55832988561593067</c:v>
                </c:pt>
                <c:pt idx="14">
                  <c:v>0.59071205829497331</c:v>
                </c:pt>
                <c:pt idx="15">
                  <c:v>0.5235894621962528</c:v>
                </c:pt>
                <c:pt idx="16">
                  <c:v>0.53317684783856001</c:v>
                </c:pt>
                <c:pt idx="17">
                  <c:v>0.49248105878996057</c:v>
                </c:pt>
                <c:pt idx="18">
                  <c:v>0.62081300576354304</c:v>
                </c:pt>
                <c:pt idx="19">
                  <c:v>0.65294867252789079</c:v>
                </c:pt>
                <c:pt idx="20">
                  <c:v>0.64285085675396525</c:v>
                </c:pt>
                <c:pt idx="21">
                  <c:v>0.64694618945885074</c:v>
                </c:pt>
                <c:pt idx="22">
                  <c:v>0.70717687227884551</c:v>
                </c:pt>
                <c:pt idx="23">
                  <c:v>0.57583703204219494</c:v>
                </c:pt>
                <c:pt idx="24">
                  <c:v>0.67452557527973622</c:v>
                </c:pt>
                <c:pt idx="25">
                  <c:v>0.66467268575480321</c:v>
                </c:pt>
                <c:pt idx="26">
                  <c:v>0.70892206500118937</c:v>
                </c:pt>
                <c:pt idx="27">
                  <c:v>0.72925532047824071</c:v>
                </c:pt>
                <c:pt idx="28">
                  <c:v>0.61523389859779243</c:v>
                </c:pt>
                <c:pt idx="29">
                  <c:v>0.73778830483402047</c:v>
                </c:pt>
                <c:pt idx="30">
                  <c:v>0.70380227836906195</c:v>
                </c:pt>
                <c:pt idx="31">
                  <c:v>0.74683562363392431</c:v>
                </c:pt>
                <c:pt idx="32">
                  <c:v>0.77560625062847277</c:v>
                </c:pt>
                <c:pt idx="33">
                  <c:v>0.78284000612042448</c:v>
                </c:pt>
                <c:pt idx="34">
                  <c:v>0.5116343421298446</c:v>
                </c:pt>
              </c:numCache>
            </c:numRef>
          </c:yVal>
          <c:bubbleSize>
            <c:numRef>
              <c:f>'2017'!$C$82:$C$116</c:f>
              <c:numCache>
                <c:formatCode>_-* #,##0_-;\-* #,##0_-;_-* "-"??_-;_-@_-</c:formatCode>
                <c:ptCount val="35"/>
                <c:pt idx="0">
                  <c:v>636.03899999999999</c:v>
                </c:pt>
                <c:pt idx="1">
                  <c:v>285.51</c:v>
                </c:pt>
                <c:pt idx="2">
                  <c:v>2091.5340000000001</c:v>
                </c:pt>
                <c:pt idx="3">
                  <c:v>16853.598999999998</c:v>
                </c:pt>
                <c:pt idx="4">
                  <c:v>24566.073</c:v>
                </c:pt>
                <c:pt idx="5">
                  <c:v>16009.409</c:v>
                </c:pt>
                <c:pt idx="6">
                  <c:v>50221.142</c:v>
                </c:pt>
                <c:pt idx="7">
                  <c:v>40813.396999999997</c:v>
                </c:pt>
                <c:pt idx="8">
                  <c:v>8438.0360000000001</c:v>
                </c:pt>
                <c:pt idx="9">
                  <c:v>114.158</c:v>
                </c:pt>
                <c:pt idx="10">
                  <c:v>159685.424</c:v>
                </c:pt>
                <c:pt idx="11">
                  <c:v>1243.258</c:v>
                </c:pt>
                <c:pt idx="12">
                  <c:v>53382.523000000001</c:v>
                </c:pt>
                <c:pt idx="13">
                  <c:v>207906.209</c:v>
                </c:pt>
                <c:pt idx="14">
                  <c:v>29121.465</c:v>
                </c:pt>
                <c:pt idx="15">
                  <c:v>4282.57</c:v>
                </c:pt>
                <c:pt idx="16">
                  <c:v>190873.24400000001</c:v>
                </c:pt>
                <c:pt idx="17">
                  <c:v>944.09900000000005</c:v>
                </c:pt>
                <c:pt idx="18">
                  <c:v>9429.0130000000008</c:v>
                </c:pt>
                <c:pt idx="19">
                  <c:v>6384.8459999999995</c:v>
                </c:pt>
                <c:pt idx="20">
                  <c:v>1338676.7849999999</c:v>
                </c:pt>
                <c:pt idx="21">
                  <c:v>537.49800000000005</c:v>
                </c:pt>
                <c:pt idx="22">
                  <c:v>31959.785</c:v>
                </c:pt>
                <c:pt idx="23">
                  <c:v>29816.766</c:v>
                </c:pt>
                <c:pt idx="24">
                  <c:v>35581.254999999997</c:v>
                </c:pt>
                <c:pt idx="25">
                  <c:v>6388.1260000000002</c:v>
                </c:pt>
                <c:pt idx="26">
                  <c:v>105172.925</c:v>
                </c:pt>
                <c:pt idx="27">
                  <c:v>3113.7860000000001</c:v>
                </c:pt>
                <c:pt idx="28">
                  <c:v>745.56299999999999</c:v>
                </c:pt>
                <c:pt idx="29">
                  <c:v>11433.442999999999</c:v>
                </c:pt>
                <c:pt idx="30">
                  <c:v>264650.96299999999</c:v>
                </c:pt>
                <c:pt idx="31">
                  <c:v>44487.709000000003</c:v>
                </c:pt>
                <c:pt idx="32">
                  <c:v>21128.031999999999</c:v>
                </c:pt>
                <c:pt idx="33">
                  <c:v>4008.7159999999999</c:v>
                </c:pt>
                <c:pt idx="34">
                  <c:v>#N/A</c:v>
                </c:pt>
              </c:numCache>
            </c:numRef>
          </c:bubbleSize>
          <c:bubble3D val="0"/>
          <c:extLst>
            <c:ext xmlns:c16="http://schemas.microsoft.com/office/drawing/2014/chart" uri="{C3380CC4-5D6E-409C-BE32-E72D297353CC}">
              <c16:uniqueId val="{00000002-3ADD-4F4F-9503-BD3998AD7662}"/>
            </c:ext>
          </c:extLst>
        </c:ser>
        <c:ser>
          <c:idx val="1"/>
          <c:order val="3"/>
          <c:tx>
            <c:v>Low income</c:v>
          </c:tx>
          <c:spPr>
            <a:solidFill>
              <a:schemeClr val="accent2">
                <a:alpha val="75000"/>
              </a:schemeClr>
            </a:solidFill>
            <a:ln w="25400">
              <a:noFill/>
            </a:ln>
            <a:effectLst/>
          </c:spPr>
          <c:invertIfNegative val="0"/>
          <c:xVal>
            <c:numRef>
              <c:f>'2017'!$F$54:$F$81</c:f>
              <c:numCache>
                <c:formatCode>_-* #,##0\ _€_-;\-* #,##0\ _€_-;_-* "-"??\ _€_-;_-@_-</c:formatCode>
                <c:ptCount val="28"/>
                <c:pt idx="0">
                  <c:v>#N/A</c:v>
                </c:pt>
                <c:pt idx="1">
                  <c:v>#N/A</c:v>
                </c:pt>
                <c:pt idx="2">
                  <c:v>#N/A</c:v>
                </c:pt>
                <c:pt idx="3">
                  <c:v>6.1159425832391694</c:v>
                </c:pt>
                <c:pt idx="4">
                  <c:v>15.520248058647244</c:v>
                </c:pt>
                <c:pt idx="5">
                  <c:v>#N/A</c:v>
                </c:pt>
                <c:pt idx="6">
                  <c:v>19.701961957142014</c:v>
                </c:pt>
                <c:pt idx="7">
                  <c:v>#N/A</c:v>
                </c:pt>
                <c:pt idx="8">
                  <c:v>#N/A</c:v>
                </c:pt>
                <c:pt idx="9">
                  <c:v>#N/A</c:v>
                </c:pt>
                <c:pt idx="10">
                  <c:v>17.105234554982047</c:v>
                </c:pt>
                <c:pt idx="11">
                  <c:v>#N/A</c:v>
                </c:pt>
                <c:pt idx="12">
                  <c:v>#N/A</c:v>
                </c:pt>
                <c:pt idx="13">
                  <c:v>#N/A</c:v>
                </c:pt>
                <c:pt idx="14">
                  <c:v>16.657941269696089</c:v>
                </c:pt>
                <c:pt idx="15">
                  <c:v>#N/A</c:v>
                </c:pt>
                <c:pt idx="16">
                  <c:v>#N/A</c:v>
                </c:pt>
                <c:pt idx="17">
                  <c:v>#N/A</c:v>
                </c:pt>
                <c:pt idx="18">
                  <c:v>#N/A</c:v>
                </c:pt>
                <c:pt idx="19">
                  <c:v>33.255886415582985</c:v>
                </c:pt>
                <c:pt idx="20">
                  <c:v>19.107130195731543</c:v>
                </c:pt>
                <c:pt idx="21">
                  <c:v>#N/A</c:v>
                </c:pt>
                <c:pt idx="22">
                  <c:v>11.716006689751827</c:v>
                </c:pt>
                <c:pt idx="23">
                  <c:v>20.438923192292268</c:v>
                </c:pt>
                <c:pt idx="24">
                  <c:v>15.30221522529555</c:v>
                </c:pt>
                <c:pt idx="25">
                  <c:v>21.793297070741037</c:v>
                </c:pt>
                <c:pt idx="26">
                  <c:v>10.736211489351104</c:v>
                </c:pt>
                <c:pt idx="27">
                  <c:v>2.5676550188913847</c:v>
                </c:pt>
              </c:numCache>
            </c:numRef>
          </c:xVal>
          <c:yVal>
            <c:numRef>
              <c:f>'2017'!$E$54:$E$81</c:f>
              <c:numCache>
                <c:formatCode>_-* #,##0.000_-;\-* #,##0.000_-;_-* "-"??_-;_-@_-</c:formatCode>
                <c:ptCount val="28"/>
                <c:pt idx="0">
                  <c:v>0.4210504582633085</c:v>
                </c:pt>
                <c:pt idx="1">
                  <c:v>0.3764596187521268</c:v>
                </c:pt>
                <c:pt idx="2">
                  <c:v>0.48170657585513355</c:v>
                </c:pt>
                <c:pt idx="3">
                  <c:v>0.37329214815646</c:v>
                </c:pt>
                <c:pt idx="4">
                  <c:v>0.44208882613117256</c:v>
                </c:pt>
                <c:pt idx="5">
                  <c:v>0.46594025546777978</c:v>
                </c:pt>
                <c:pt idx="6">
                  <c:v>0.51032264973483155</c:v>
                </c:pt>
                <c:pt idx="7">
                  <c:v>0.5184278317048262</c:v>
                </c:pt>
                <c:pt idx="8">
                  <c:v>0.40068392486660193</c:v>
                </c:pt>
                <c:pt idx="9">
                  <c:v>0.43464223084336556</c:v>
                </c:pt>
                <c:pt idx="10">
                  <c:v>0.50128120182648539</c:v>
                </c:pt>
                <c:pt idx="11">
                  <c:v>0.52945523242473047</c:v>
                </c:pt>
                <c:pt idx="12">
                  <c:v>0.45960670326669528</c:v>
                </c:pt>
                <c:pt idx="13">
                  <c:v>0.4292255713513865</c:v>
                </c:pt>
                <c:pt idx="14">
                  <c:v>0.4664931795341995</c:v>
                </c:pt>
                <c:pt idx="15">
                  <c:v>0.52240022848925216</c:v>
                </c:pt>
                <c:pt idx="16">
                  <c:v>0.42554743936850348</c:v>
                </c:pt>
                <c:pt idx="17">
                  <c:v>0.49332725285373002</c:v>
                </c:pt>
                <c:pt idx="18">
                  <c:v>0.46346627503831844</c:v>
                </c:pt>
                <c:pt idx="19">
                  <c:v>0.55336731779231674</c:v>
                </c:pt>
                <c:pt idx="20">
                  <c:v>0.51492121799593038</c:v>
                </c:pt>
                <c:pt idx="21">
                  <c:v>0.53899406225302759</c:v>
                </c:pt>
                <c:pt idx="22">
                  <c:v>0.50959967818299268</c:v>
                </c:pt>
                <c:pt idx="23">
                  <c:v>0.57390574315382092</c:v>
                </c:pt>
                <c:pt idx="24">
                  <c:v>0.65099760305873267</c:v>
                </c:pt>
                <c:pt idx="25">
                  <c:v>0.54411775772572768</c:v>
                </c:pt>
                <c:pt idx="26">
                  <c:v>0.43120328216956155</c:v>
                </c:pt>
                <c:pt idx="27">
                  <c:v>0.41406317474187437</c:v>
                </c:pt>
              </c:numCache>
            </c:numRef>
          </c:yVal>
          <c:bubbleSize>
            <c:numRef>
              <c:f>'2017'!$C$54:$C$81</c:f>
              <c:numCache>
                <c:formatCode>_-* #,##0_-;\-* #,##0_-;_-* "-"??_-;_-@_-</c:formatCode>
                <c:ptCount val="28"/>
                <c:pt idx="0">
                  <c:v>10827.019</c:v>
                </c:pt>
                <c:pt idx="1">
                  <c:v>4596.0230000000001</c:v>
                </c:pt>
                <c:pt idx="2">
                  <c:v>17670.196</c:v>
                </c:pt>
                <c:pt idx="3">
                  <c:v>21602.382000000001</c:v>
                </c:pt>
                <c:pt idx="4">
                  <c:v>28649.018</c:v>
                </c:pt>
                <c:pt idx="5">
                  <c:v>4702.2259999999997</c:v>
                </c:pt>
                <c:pt idx="6">
                  <c:v>7698.4740000000002</c:v>
                </c:pt>
                <c:pt idx="7">
                  <c:v>25570.511999999999</c:v>
                </c:pt>
                <c:pt idx="8">
                  <c:v>15016.753000000001</c:v>
                </c:pt>
                <c:pt idx="9">
                  <c:v>7488.4229999999998</c:v>
                </c:pt>
                <c:pt idx="10">
                  <c:v>10982.366</c:v>
                </c:pt>
                <c:pt idx="11">
                  <c:v>11980.960999999999</c:v>
                </c:pt>
                <c:pt idx="12">
                  <c:v>1828.145</c:v>
                </c:pt>
                <c:pt idx="13">
                  <c:v>19193.234</c:v>
                </c:pt>
                <c:pt idx="14">
                  <c:v>106399.924</c:v>
                </c:pt>
                <c:pt idx="15">
                  <c:v>41166.588000000003</c:v>
                </c:pt>
                <c:pt idx="16">
                  <c:v>18512.43</c:v>
                </c:pt>
                <c:pt idx="17">
                  <c:v>36296.112999999998</c:v>
                </c:pt>
                <c:pt idx="18">
                  <c:v>12067.519</c:v>
                </c:pt>
                <c:pt idx="19">
                  <c:v>14236.594999999999</c:v>
                </c:pt>
                <c:pt idx="20">
                  <c:v>11175.198</c:v>
                </c:pt>
                <c:pt idx="21">
                  <c:v>813.89200000000005</c:v>
                </c:pt>
                <c:pt idx="22">
                  <c:v>15419.355</c:v>
                </c:pt>
                <c:pt idx="23">
                  <c:v>27632.681</c:v>
                </c:pt>
                <c:pt idx="24">
                  <c:v>8880.268</c:v>
                </c:pt>
                <c:pt idx="25">
                  <c:v>17095.678</c:v>
                </c:pt>
                <c:pt idx="26">
                  <c:v>3412.893</c:v>
                </c:pt>
                <c:pt idx="27">
                  <c:v>10910.763000000001</c:v>
                </c:pt>
              </c:numCache>
            </c:numRef>
          </c:bubbleSize>
          <c:bubble3D val="0"/>
          <c:extLst>
            <c:ext xmlns:c16="http://schemas.microsoft.com/office/drawing/2014/chart" uri="{C3380CC4-5D6E-409C-BE32-E72D297353CC}">
              <c16:uniqueId val="{00000003-3ADD-4F4F-9503-BD3998AD7662}"/>
            </c:ext>
          </c:extLst>
        </c:ser>
        <c:ser>
          <c:idx val="4"/>
          <c:order val="4"/>
          <c:tx>
            <c:v>Trendline</c:v>
          </c:tx>
          <c:spPr>
            <a:noFill/>
            <a:ln w="25400">
              <a:noFill/>
            </a:ln>
            <a:effectLst/>
          </c:spPr>
          <c:invertIfNegative val="0"/>
          <c:dLbls>
            <c:dLbl>
              <c:idx val="100"/>
              <c:layout>
                <c:manualLayout>
                  <c:x val="-5.3586467743196768E-3"/>
                  <c:y val="0.13087184348964109"/>
                </c:manualLayout>
              </c:layout>
              <c:tx>
                <c:rich>
                  <a:bodyPr/>
                  <a:lstStyle/>
                  <a:p>
                    <a:r>
                      <a:rPr lang="en-US"/>
                      <a:t>India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ADD-4F4F-9503-BD3998AD7662}"/>
                </c:ext>
              </c:extLst>
            </c:dLbl>
            <c:dLbl>
              <c:idx val="141"/>
              <c:layout>
                <c:manualLayout>
                  <c:x val="-1.4289724731519172E-2"/>
                  <c:y val="9.4518553631407404E-2"/>
                </c:manualLayout>
              </c:layout>
              <c:tx>
                <c:rich>
                  <a:bodyPr/>
                  <a:lstStyle/>
                  <a:p>
                    <a:r>
                      <a:rPr lang="en-US"/>
                      <a:t>China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ADD-4F4F-9503-BD3998AD766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HelveticaNeue" panose="000004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3175" cap="flat" cmpd="sng" algn="ctr">
                      <a:solidFill>
                        <a:srgbClr val="000000"/>
                      </a:solidFill>
                      <a:round/>
                    </a:ln>
                    <a:effectLst/>
                  </c:spPr>
                </c15:leaderLines>
              </c:ext>
            </c:extLst>
          </c:dLbls>
          <c:trendline>
            <c:spPr>
              <a:ln w="9525" cap="rnd">
                <a:solidFill>
                  <a:srgbClr val="000000"/>
                </a:solidFill>
                <a:prstDash val="dash"/>
              </a:ln>
              <a:effectLst/>
            </c:spPr>
            <c:trendlineType val="log"/>
            <c:dispRSqr val="0"/>
            <c:dispEq val="0"/>
          </c:trendline>
          <c:xVal>
            <c:numRef>
              <c:f>'2017'!$F$2:$F$190</c:f>
              <c:numCache>
                <c:formatCode>_-* #,##0\ _€_-;\-* #,##0\ _€_-;_-* "-"??\ _€_-;_-@_-</c:formatCode>
                <c:ptCount val="189"/>
                <c:pt idx="0">
                  <c:v>#N/A</c:v>
                </c:pt>
                <c:pt idx="1">
                  <c:v>#N/A</c:v>
                </c:pt>
                <c:pt idx="2">
                  <c:v>#N/A</c:v>
                </c:pt>
                <c:pt idx="3">
                  <c:v>62.400243778999467</c:v>
                </c:pt>
                <c:pt idx="4">
                  <c:v>86.919638785908248</c:v>
                </c:pt>
                <c:pt idx="5">
                  <c:v>81.344321704172671</c:v>
                </c:pt>
                <c:pt idx="6">
                  <c:v>#N/A</c:v>
                </c:pt>
                <c:pt idx="7">
                  <c:v>87.579292883179434</c:v>
                </c:pt>
                <c:pt idx="8">
                  <c:v>506.12185792861004</c:v>
                </c:pt>
                <c:pt idx="9">
                  <c:v>237.24142845444564</c:v>
                </c:pt>
                <c:pt idx="10">
                  <c:v>114.69425228694774</c:v>
                </c:pt>
                <c:pt idx="11">
                  <c:v>94.436415188562705</c:v>
                </c:pt>
                <c:pt idx="12">
                  <c:v>47.272528217154616</c:v>
                </c:pt>
                <c:pt idx="13">
                  <c:v>114.57849093151775</c:v>
                </c:pt>
                <c:pt idx="14">
                  <c:v>92.246994876743813</c:v>
                </c:pt>
                <c:pt idx="15">
                  <c:v>92.677755322962994</c:v>
                </c:pt>
                <c:pt idx="16">
                  <c:v>111.04000116304577</c:v>
                </c:pt>
                <c:pt idx="17">
                  <c:v>181.13416022934203</c:v>
                </c:pt>
                <c:pt idx="18">
                  <c:v>139.29815629711831</c:v>
                </c:pt>
                <c:pt idx="19">
                  <c:v>78.734258015153841</c:v>
                </c:pt>
                <c:pt idx="20">
                  <c:v>65.022987289830454</c:v>
                </c:pt>
                <c:pt idx="21">
                  <c:v>116.94929695521985</c:v>
                </c:pt>
                <c:pt idx="22">
                  <c:v>184.37083248400026</c:v>
                </c:pt>
                <c:pt idx="23">
                  <c:v>113.12452584104648</c:v>
                </c:pt>
                <c:pt idx="24">
                  <c:v>105.90535785431021</c:v>
                </c:pt>
                <c:pt idx="25">
                  <c:v>141.89337753218507</c:v>
                </c:pt>
                <c:pt idx="26">
                  <c:v>393.12152382867134</c:v>
                </c:pt>
                <c:pt idx="27">
                  <c:v>110.37861544168344</c:v>
                </c:pt>
                <c:pt idx="28">
                  <c:v>159.57101420340035</c:v>
                </c:pt>
                <c:pt idx="29">
                  <c:v>252.84257088305586</c:v>
                </c:pt>
                <c:pt idx="30">
                  <c:v>216.38080499095167</c:v>
                </c:pt>
                <c:pt idx="31">
                  <c:v>267.34057137972889</c:v>
                </c:pt>
                <c:pt idx="32">
                  <c:v>329.54215841341835</c:v>
                </c:pt>
                <c:pt idx="33">
                  <c:v>202.60826625802815</c:v>
                </c:pt>
                <c:pt idx="34">
                  <c:v>207.89847064706768</c:v>
                </c:pt>
                <c:pt idx="35">
                  <c:v>158.98832725363508</c:v>
                </c:pt>
                <c:pt idx="36">
                  <c:v>157.68160040142368</c:v>
                </c:pt>
                <c:pt idx="37">
                  <c:v>685.1335183341605</c:v>
                </c:pt>
                <c:pt idx="38">
                  <c:v>182.55478301498144</c:v>
                </c:pt>
                <c:pt idx="39">
                  <c:v>124.24143187297769</c:v>
                </c:pt>
                <c:pt idx="40">
                  <c:v>351.30213732608541</c:v>
                </c:pt>
                <c:pt idx="41">
                  <c:v>277.62763678409476</c:v>
                </c:pt>
                <c:pt idx="42">
                  <c:v>120.15861128393516</c:v>
                </c:pt>
                <c:pt idx="43">
                  <c:v>237.08005631293432</c:v>
                </c:pt>
                <c:pt idx="44">
                  <c:v>298.59052712623713</c:v>
                </c:pt>
                <c:pt idx="45">
                  <c:v>117.26159198178709</c:v>
                </c:pt>
                <c:pt idx="46">
                  <c:v>267.07113759173916</c:v>
                </c:pt>
                <c:pt idx="47">
                  <c:v>268.91301221600878</c:v>
                </c:pt>
                <c:pt idx="48">
                  <c:v>663.16763500268451</c:v>
                </c:pt>
                <c:pt idx="49">
                  <c:v>#N/A</c:v>
                </c:pt>
                <c:pt idx="50">
                  <c:v>#N/A</c:v>
                </c:pt>
                <c:pt idx="51">
                  <c:v>356.2403388675699</c:v>
                </c:pt>
                <c:pt idx="52">
                  <c:v>#N/A</c:v>
                </c:pt>
                <c:pt idx="53">
                  <c:v>#N/A</c:v>
                </c:pt>
                <c:pt idx="54">
                  <c:v>#N/A</c:v>
                </c:pt>
                <c:pt idx="55">
                  <c:v>6.1159425832391694</c:v>
                </c:pt>
                <c:pt idx="56">
                  <c:v>15.520248058647244</c:v>
                </c:pt>
                <c:pt idx="57">
                  <c:v>#N/A</c:v>
                </c:pt>
                <c:pt idx="58">
                  <c:v>19.701961957142014</c:v>
                </c:pt>
                <c:pt idx="59">
                  <c:v>#N/A</c:v>
                </c:pt>
                <c:pt idx="60">
                  <c:v>#N/A</c:v>
                </c:pt>
                <c:pt idx="61">
                  <c:v>#N/A</c:v>
                </c:pt>
                <c:pt idx="62">
                  <c:v>17.105234554982047</c:v>
                </c:pt>
                <c:pt idx="63">
                  <c:v>#N/A</c:v>
                </c:pt>
                <c:pt idx="64">
                  <c:v>#N/A</c:v>
                </c:pt>
                <c:pt idx="65">
                  <c:v>#N/A</c:v>
                </c:pt>
                <c:pt idx="66">
                  <c:v>16.657941269696089</c:v>
                </c:pt>
                <c:pt idx="67">
                  <c:v>#N/A</c:v>
                </c:pt>
                <c:pt idx="68">
                  <c:v>#N/A</c:v>
                </c:pt>
                <c:pt idx="69">
                  <c:v>#N/A</c:v>
                </c:pt>
                <c:pt idx="70">
                  <c:v>#N/A</c:v>
                </c:pt>
                <c:pt idx="71">
                  <c:v>33.255886415582985</c:v>
                </c:pt>
                <c:pt idx="72">
                  <c:v>19.107130195731543</c:v>
                </c:pt>
                <c:pt idx="73">
                  <c:v>#N/A</c:v>
                </c:pt>
                <c:pt idx="74">
                  <c:v>11.716006689751827</c:v>
                </c:pt>
                <c:pt idx="75">
                  <c:v>20.438923192292268</c:v>
                </c:pt>
                <c:pt idx="76">
                  <c:v>15.30221522529555</c:v>
                </c:pt>
                <c:pt idx="77">
                  <c:v>21.793297070741037</c:v>
                </c:pt>
                <c:pt idx="78">
                  <c:v>10.736211489351104</c:v>
                </c:pt>
                <c:pt idx="79">
                  <c:v>2.5676550188913847</c:v>
                </c:pt>
                <c:pt idx="80">
                  <c:v>#N/A</c:v>
                </c:pt>
                <c:pt idx="81">
                  <c:v>#N/A</c:v>
                </c:pt>
                <c:pt idx="82">
                  <c:v>#N/A</c:v>
                </c:pt>
                <c:pt idx="83">
                  <c:v>29.943054964463681</c:v>
                </c:pt>
                <c:pt idx="84">
                  <c:v>15.800208634362042</c:v>
                </c:pt>
                <c:pt idx="85">
                  <c:v>21.155900716677515</c:v>
                </c:pt>
                <c:pt idx="86">
                  <c:v>22.548512741934612</c:v>
                </c:pt>
                <c:pt idx="87">
                  <c:v>19.222799285574474</c:v>
                </c:pt>
                <c:pt idx="88">
                  <c:v>#N/A</c:v>
                </c:pt>
                <c:pt idx="89">
                  <c:v>#N/A</c:v>
                </c:pt>
                <c:pt idx="90">
                  <c:v>10.62678738026969</c:v>
                </c:pt>
                <c:pt idx="91">
                  <c:v>#N/A</c:v>
                </c:pt>
                <c:pt idx="92">
                  <c:v>17.903556533389416</c:v>
                </c:pt>
                <c:pt idx="93">
                  <c:v>21.040121314012712</c:v>
                </c:pt>
                <c:pt idx="94">
                  <c:v>13.291237288630144</c:v>
                </c:pt>
                <c:pt idx="95">
                  <c:v>#N/A</c:v>
                </c:pt>
                <c:pt idx="96">
                  <c:v>34.474587658339097</c:v>
                </c:pt>
                <c:pt idx="97">
                  <c:v>#N/A</c:v>
                </c:pt>
                <c:pt idx="98">
                  <c:v>26.753734089948047</c:v>
                </c:pt>
                <c:pt idx="99">
                  <c:v>25.97886022239916</c:v>
                </c:pt>
                <c:pt idx="100">
                  <c:v>27.588713420659346</c:v>
                </c:pt>
                <c:pt idx="101">
                  <c:v>#N/A</c:v>
                </c:pt>
                <c:pt idx="102">
                  <c:v>44.323918780206576</c:v>
                </c:pt>
                <c:pt idx="103">
                  <c:v>20.614462896995949</c:v>
                </c:pt>
                <c:pt idx="104">
                  <c:v>24.144373271194468</c:v>
                </c:pt>
                <c:pt idx="105">
                  <c:v>27.01436842036804</c:v>
                </c:pt>
                <c:pt idx="106">
                  <c:v>23.143666510915754</c:v>
                </c:pt>
                <c:pt idx="107">
                  <c:v>68.937498086063201</c:v>
                </c:pt>
                <c:pt idx="108">
                  <c:v>#N/A</c:v>
                </c:pt>
                <c:pt idx="109">
                  <c:v>41.42758804142921</c:v>
                </c:pt>
                <c:pt idx="110">
                  <c:v>38.618862924680059</c:v>
                </c:pt>
                <c:pt idx="111">
                  <c:v>84.210110884170206</c:v>
                </c:pt>
                <c:pt idx="112">
                  <c:v>23.831731603762172</c:v>
                </c:pt>
                <c:pt idx="113">
                  <c:v>50.225566865010521</c:v>
                </c:pt>
                <c:pt idx="114">
                  <c:v>#N/A</c:v>
                </c:pt>
                <c:pt idx="115">
                  <c:v>#N/A</c:v>
                </c:pt>
                <c:pt idx="116">
                  <c:v>#N/A</c:v>
                </c:pt>
                <c:pt idx="117">
                  <c:v>#N/A</c:v>
                </c:pt>
                <c:pt idx="118">
                  <c:v>#N/A</c:v>
                </c:pt>
                <c:pt idx="119">
                  <c:v>33.931665195236569</c:v>
                </c:pt>
                <c:pt idx="120">
                  <c:v>#N/A</c:v>
                </c:pt>
                <c:pt idx="121">
                  <c:v>38.93915170648544</c:v>
                </c:pt>
                <c:pt idx="122">
                  <c:v>39.664347642504403</c:v>
                </c:pt>
                <c:pt idx="123">
                  <c:v>35.224476974747994</c:v>
                </c:pt>
                <c:pt idx="124">
                  <c:v>68.565694130945857</c:v>
                </c:pt>
                <c:pt idx="125">
                  <c:v>#N/A</c:v>
                </c:pt>
                <c:pt idx="126">
                  <c:v>36.187012022053473</c:v>
                </c:pt>
                <c:pt idx="127">
                  <c:v>56.173077562672198</c:v>
                </c:pt>
                <c:pt idx="128">
                  <c:v>32.747813078855586</c:v>
                </c:pt>
                <c:pt idx="129">
                  <c:v>43.028216428348799</c:v>
                </c:pt>
                <c:pt idx="130">
                  <c:v>97.096137995721151</c:v>
                </c:pt>
                <c:pt idx="131">
                  <c:v>45.334571289078923</c:v>
                </c:pt>
                <c:pt idx="132">
                  <c:v>#N/A</c:v>
                </c:pt>
                <c:pt idx="133">
                  <c:v>34.178376650383569</c:v>
                </c:pt>
                <c:pt idx="134">
                  <c:v>60.980941647616383</c:v>
                </c:pt>
                <c:pt idx="135">
                  <c:v>200.73736367045223</c:v>
                </c:pt>
                <c:pt idx="136">
                  <c:v>84.932842950099371</c:v>
                </c:pt>
                <c:pt idx="137">
                  <c:v>84.438673427208201</c:v>
                </c:pt>
                <c:pt idx="138">
                  <c:v>32.840826382361932</c:v>
                </c:pt>
                <c:pt idx="139">
                  <c:v>101.78881163033584</c:v>
                </c:pt>
                <c:pt idx="140">
                  <c:v>58.479711343949127</c:v>
                </c:pt>
                <c:pt idx="141">
                  <c:v>90.276241135169599</c:v>
                </c:pt>
                <c:pt idx="142">
                  <c:v>25.911215076203696</c:v>
                </c:pt>
                <c:pt idx="143">
                  <c:v>#N/A</c:v>
                </c:pt>
                <c:pt idx="144">
                  <c:v>#N/A</c:v>
                </c:pt>
                <c:pt idx="145">
                  <c:v>74.028398034481413</c:v>
                </c:pt>
                <c:pt idx="146">
                  <c:v>34.669980647752155</c:v>
                </c:pt>
                <c:pt idx="147">
                  <c:v>55.481652602386433</c:v>
                </c:pt>
                <c:pt idx="148">
                  <c:v>52.775198332195863</c:v>
                </c:pt>
                <c:pt idx="149">
                  <c:v>#N/A</c:v>
                </c:pt>
                <c:pt idx="150">
                  <c:v>#N/A</c:v>
                </c:pt>
                <c:pt idx="151">
                  <c:v>83.587142505611297</c:v>
                </c:pt>
                <c:pt idx="152">
                  <c:v>113.05370044283731</c:v>
                </c:pt>
                <c:pt idx="153">
                  <c:v>42.443248422749505</c:v>
                </c:pt>
                <c:pt idx="154">
                  <c:v>60.443017057715331</c:v>
                </c:pt>
                <c:pt idx="155">
                  <c:v>67.929141369700943</c:v>
                </c:pt>
                <c:pt idx="156">
                  <c:v>110.52061785527334</c:v>
                </c:pt>
                <c:pt idx="157">
                  <c:v>196.8450074104928</c:v>
                </c:pt>
                <c:pt idx="158">
                  <c:v>46.95949502993885</c:v>
                </c:pt>
                <c:pt idx="159">
                  <c:v>210.67786177130358</c:v>
                </c:pt>
                <c:pt idx="160">
                  <c:v>114.14701561184185</c:v>
                </c:pt>
                <c:pt idx="161">
                  <c:v>71.017234191372836</c:v>
                </c:pt>
                <c:pt idx="162">
                  <c:v>75.78337139940696</c:v>
                </c:pt>
                <c:pt idx="163">
                  <c:v>39.334313839727784</c:v>
                </c:pt>
                <c:pt idx="164">
                  <c:v>#N/A</c:v>
                </c:pt>
                <c:pt idx="165">
                  <c:v>40.278776984956451</c:v>
                </c:pt>
                <c:pt idx="166">
                  <c:v>25.086279535642198</c:v>
                </c:pt>
                <c:pt idx="167">
                  <c:v>80.33243995636029</c:v>
                </c:pt>
                <c:pt idx="168">
                  <c:v>#N/A</c:v>
                </c:pt>
                <c:pt idx="169">
                  <c:v>#N/A</c:v>
                </c:pt>
                <c:pt idx="170">
                  <c:v>#N/A</c:v>
                </c:pt>
                <c:pt idx="171">
                  <c:v>#N/A</c:v>
                </c:pt>
                <c:pt idx="172">
                  <c:v>#N/A</c:v>
                </c:pt>
                <c:pt idx="173">
                  <c:v>#N/A</c:v>
                </c:pt>
                <c:pt idx="174">
                  <c:v>#N/A</c:v>
                </c:pt>
                <c:pt idx="175">
                  <c:v>#N/A</c:v>
                </c:pt>
                <c:pt idx="176">
                  <c:v>#N/A</c:v>
                </c:pt>
                <c:pt idx="177">
                  <c:v>#N/A</c:v>
                </c:pt>
                <c:pt idx="178">
                  <c:v>34.608589307700854</c:v>
                </c:pt>
                <c:pt idx="179">
                  <c:v>#N/A</c:v>
                </c:pt>
                <c:pt idx="180">
                  <c:v>26.012979935484839</c:v>
                </c:pt>
                <c:pt idx="181">
                  <c:v>#N/A</c:v>
                </c:pt>
                <c:pt idx="182">
                  <c:v>#N/A</c:v>
                </c:pt>
                <c:pt idx="183">
                  <c:v>#N/A</c:v>
                </c:pt>
                <c:pt idx="184">
                  <c:v>#N/A</c:v>
                </c:pt>
                <c:pt idx="185">
                  <c:v>#N/A</c:v>
                </c:pt>
                <c:pt idx="186">
                  <c:v>#N/A</c:v>
                </c:pt>
                <c:pt idx="187">
                  <c:v>4.8999882038794258</c:v>
                </c:pt>
                <c:pt idx="188">
                  <c:v>#N/A</c:v>
                </c:pt>
              </c:numCache>
            </c:numRef>
          </c:xVal>
          <c:yVal>
            <c:numRef>
              <c:f>'2017'!$E$2:$E$190</c:f>
              <c:numCache>
                <c:formatCode>_-* #,##0.000_-;\-* #,##0.000_-;_-* "-"??_-;_-@_-</c:formatCode>
                <c:ptCount val="189"/>
                <c:pt idx="0">
                  <c:v>0.8132544788831314</c:v>
                </c:pt>
                <c:pt idx="1">
                  <c:v>0.81111332060871677</c:v>
                </c:pt>
                <c:pt idx="2">
                  <c:v>0.77367954974601383</c:v>
                </c:pt>
                <c:pt idx="3">
                  <c:v>0.80702969762746568</c:v>
                </c:pt>
                <c:pt idx="4">
                  <c:v>0.84497527426677033</c:v>
                </c:pt>
                <c:pt idx="5">
                  <c:v>0.83188620569522453</c:v>
                </c:pt>
                <c:pt idx="6">
                  <c:v>0.799845912865357</c:v>
                </c:pt>
                <c:pt idx="7">
                  <c:v>0.83518459212760343</c:v>
                </c:pt>
                <c:pt idx="8">
                  <c:v>0.79882809914158814</c:v>
                </c:pt>
                <c:pt idx="9">
                  <c:v>0.83305823467854845</c:v>
                </c:pt>
                <c:pt idx="10">
                  <c:v>0.8410835447961299</c:v>
                </c:pt>
                <c:pt idx="11">
                  <c:v>0.84899296976361349</c:v>
                </c:pt>
                <c:pt idx="12">
                  <c:v>0.79328032310514895</c:v>
                </c:pt>
                <c:pt idx="13">
                  <c:v>0.86796361840910785</c:v>
                </c:pt>
                <c:pt idx="14">
                  <c:v>0.8705932478939955</c:v>
                </c:pt>
                <c:pt idx="15">
                  <c:v>0.84831848080439454</c:v>
                </c:pt>
                <c:pt idx="16">
                  <c:v>0.86565589177480196</c:v>
                </c:pt>
                <c:pt idx="17">
                  <c:v>0.87864727739900983</c:v>
                </c:pt>
                <c:pt idx="18">
                  <c:v>0.89856986101336134</c:v>
                </c:pt>
                <c:pt idx="19">
                  <c:v>0.87085466609582163</c:v>
                </c:pt>
                <c:pt idx="20">
                  <c:v>0.88255745843469946</c:v>
                </c:pt>
                <c:pt idx="21">
                  <c:v>0.9042501676526441</c:v>
                </c:pt>
                <c:pt idx="22">
                  <c:v>0.91951959900799485</c:v>
                </c:pt>
                <c:pt idx="23">
                  <c:v>0.89093912849170676</c:v>
                </c:pt>
                <c:pt idx="24">
                  <c:v>0.88101102614365601</c:v>
                </c:pt>
                <c:pt idx="25">
                  <c:v>0.91267698921397145</c:v>
                </c:pt>
                <c:pt idx="26">
                  <c:v>0.83853988202415919</c:v>
                </c:pt>
                <c:pt idx="27">
                  <c:v>0.91893943698762748</c:v>
                </c:pt>
                <c:pt idx="28">
                  <c:v>0.8898306475960841</c:v>
                </c:pt>
                <c:pt idx="29">
                  <c:v>0.92353099342041201</c:v>
                </c:pt>
                <c:pt idx="30">
                  <c:v>0.9371931763557273</c:v>
                </c:pt>
                <c:pt idx="31">
                  <c:v>0.85634836083737387</c:v>
                </c:pt>
                <c:pt idx="32">
                  <c:v>0.92146994369467172</c:v>
                </c:pt>
                <c:pt idx="33">
                  <c:v>0.91742605870798555</c:v>
                </c:pt>
                <c:pt idx="34">
                  <c:v>0.93534861767024913</c:v>
                </c:pt>
                <c:pt idx="35">
                  <c:v>0.91241417183956641</c:v>
                </c:pt>
                <c:pt idx="36">
                  <c:v>0.9375095851052847</c:v>
                </c:pt>
                <c:pt idx="37">
                  <c:v>0.93505505591219373</c:v>
                </c:pt>
                <c:pt idx="38">
                  <c:v>0.93176748418359423</c:v>
                </c:pt>
                <c:pt idx="39">
                  <c:v>0.9289076017975384</c:v>
                </c:pt>
                <c:pt idx="40">
                  <c:v>0.80938574478076097</c:v>
                </c:pt>
                <c:pt idx="41">
                  <c:v>0.91929106748905776</c:v>
                </c:pt>
                <c:pt idx="42">
                  <c:v>0.93867636925873366</c:v>
                </c:pt>
                <c:pt idx="43">
                  <c:v>0.95266915000035768</c:v>
                </c:pt>
                <c:pt idx="44">
                  <c:v>0.8644392854649493</c:v>
                </c:pt>
                <c:pt idx="45">
                  <c:v>0.94340050600610414</c:v>
                </c:pt>
                <c:pt idx="46">
                  <c:v>0.90768627224913334</c:v>
                </c:pt>
                <c:pt idx="47">
                  <c:v>0.93393917879901045</c:v>
                </c:pt>
                <c:pt idx="48">
                  <c:v>0.84788041697261796</c:v>
                </c:pt>
                <c:pt idx="49">
                  <c:v>0.91608284190562972</c:v>
                </c:pt>
                <c:pt idx="50">
                  <c:v>0.85231668395955884</c:v>
                </c:pt>
                <c:pt idx="51">
                  <c:v>0.84336016601246921</c:v>
                </c:pt>
                <c:pt idx="52">
                  <c:v>0.4210504582633085</c:v>
                </c:pt>
                <c:pt idx="53">
                  <c:v>0.3764596187521268</c:v>
                </c:pt>
                <c:pt idx="54">
                  <c:v>0.48170657585513355</c:v>
                </c:pt>
                <c:pt idx="55">
                  <c:v>0.37329214815646</c:v>
                </c:pt>
                <c:pt idx="56">
                  <c:v>0.44208882613117256</c:v>
                </c:pt>
                <c:pt idx="57">
                  <c:v>0.46594025546777978</c:v>
                </c:pt>
                <c:pt idx="58">
                  <c:v>0.51032264973483155</c:v>
                </c:pt>
                <c:pt idx="59">
                  <c:v>0.5184278317048262</c:v>
                </c:pt>
                <c:pt idx="60">
                  <c:v>0.40068392486660193</c:v>
                </c:pt>
                <c:pt idx="61">
                  <c:v>0.43464223084336556</c:v>
                </c:pt>
                <c:pt idx="62">
                  <c:v>0.50128120182648539</c:v>
                </c:pt>
                <c:pt idx="63">
                  <c:v>0.52945523242473047</c:v>
                </c:pt>
                <c:pt idx="64">
                  <c:v>0.45960670326669528</c:v>
                </c:pt>
                <c:pt idx="65">
                  <c:v>0.4292255713513865</c:v>
                </c:pt>
                <c:pt idx="66">
                  <c:v>0.4664931795341995</c:v>
                </c:pt>
                <c:pt idx="67">
                  <c:v>0.52240022848925216</c:v>
                </c:pt>
                <c:pt idx="68">
                  <c:v>0.42554743936850348</c:v>
                </c:pt>
                <c:pt idx="69">
                  <c:v>0.49332725285373002</c:v>
                </c:pt>
                <c:pt idx="70">
                  <c:v>0.46346627503831844</c:v>
                </c:pt>
                <c:pt idx="71">
                  <c:v>0.55336731779231674</c:v>
                </c:pt>
                <c:pt idx="72">
                  <c:v>0.51492121799593038</c:v>
                </c:pt>
                <c:pt idx="73">
                  <c:v>0.53899406225302759</c:v>
                </c:pt>
                <c:pt idx="74">
                  <c:v>0.50959967818299268</c:v>
                </c:pt>
                <c:pt idx="75">
                  <c:v>0.57390574315382092</c:v>
                </c:pt>
                <c:pt idx="76">
                  <c:v>0.65099760305873267</c:v>
                </c:pt>
                <c:pt idx="77">
                  <c:v>0.54411775772572768</c:v>
                </c:pt>
                <c:pt idx="78">
                  <c:v>0.43120328216956155</c:v>
                </c:pt>
                <c:pt idx="79">
                  <c:v>0.41406317474187437</c:v>
                </c:pt>
                <c:pt idx="80">
                  <c:v>0.55490267336280519</c:v>
                </c:pt>
                <c:pt idx="81">
                  <c:v>0.59509330561474472</c:v>
                </c:pt>
                <c:pt idx="82">
                  <c:v>0.51380707938832182</c:v>
                </c:pt>
                <c:pt idx="83">
                  <c:v>0.58889271150300093</c:v>
                </c:pt>
                <c:pt idx="84">
                  <c:v>0.56006491243232004</c:v>
                </c:pt>
                <c:pt idx="85">
                  <c:v>0.577610227087059</c:v>
                </c:pt>
                <c:pt idx="86">
                  <c:v>0.57353302555430163</c:v>
                </c:pt>
                <c:pt idx="87">
                  <c:v>0.50734070402803277</c:v>
                </c:pt>
                <c:pt idx="88">
                  <c:v>0.54253562168344283</c:v>
                </c:pt>
                <c:pt idx="89">
                  <c:v>0.62285902350365763</c:v>
                </c:pt>
                <c:pt idx="90">
                  <c:v>0.60887888348950159</c:v>
                </c:pt>
                <c:pt idx="91">
                  <c:v>0.6242132231381764</c:v>
                </c:pt>
                <c:pt idx="92">
                  <c:v>0.57699377729745027</c:v>
                </c:pt>
                <c:pt idx="93">
                  <c:v>0.55832988561593067</c:v>
                </c:pt>
                <c:pt idx="94">
                  <c:v>0.59071205829497331</c:v>
                </c:pt>
                <c:pt idx="95">
                  <c:v>0.5235894621962528</c:v>
                </c:pt>
                <c:pt idx="96">
                  <c:v>0.53317684783856001</c:v>
                </c:pt>
                <c:pt idx="97">
                  <c:v>0.49248105878996057</c:v>
                </c:pt>
                <c:pt idx="98">
                  <c:v>0.62081300576354304</c:v>
                </c:pt>
                <c:pt idx="99">
                  <c:v>0.65294867252789079</c:v>
                </c:pt>
                <c:pt idx="100">
                  <c:v>0.64285085675396525</c:v>
                </c:pt>
                <c:pt idx="101">
                  <c:v>0.64694618945885074</c:v>
                </c:pt>
                <c:pt idx="102">
                  <c:v>0.70717687227884551</c:v>
                </c:pt>
                <c:pt idx="103">
                  <c:v>0.57583703204219494</c:v>
                </c:pt>
                <c:pt idx="104">
                  <c:v>0.67452557527973622</c:v>
                </c:pt>
                <c:pt idx="105">
                  <c:v>0.66467268575480321</c:v>
                </c:pt>
                <c:pt idx="106">
                  <c:v>0.70892206500118937</c:v>
                </c:pt>
                <c:pt idx="107">
                  <c:v>0.72925532047824071</c:v>
                </c:pt>
                <c:pt idx="108">
                  <c:v>0.61523389859779243</c:v>
                </c:pt>
                <c:pt idx="109">
                  <c:v>0.73778830483402047</c:v>
                </c:pt>
                <c:pt idx="110">
                  <c:v>0.70380227836906195</c:v>
                </c:pt>
                <c:pt idx="111">
                  <c:v>0.74683562363392431</c:v>
                </c:pt>
                <c:pt idx="112">
                  <c:v>0.77560625062847277</c:v>
                </c:pt>
                <c:pt idx="113">
                  <c:v>0.78284000612042448</c:v>
                </c:pt>
                <c:pt idx="114">
                  <c:v>0.5116343421298446</c:v>
                </c:pt>
                <c:pt idx="115">
                  <c:v>0.69593115123142957</c:v>
                </c:pt>
                <c:pt idx="116">
                  <c:v>0.70606018301325646</c:v>
                </c:pt>
                <c:pt idx="117">
                  <c:v>0.71719470659966245</c:v>
                </c:pt>
                <c:pt idx="118">
                  <c:v>0.71898503464984365</c:v>
                </c:pt>
                <c:pt idx="119">
                  <c:v>0.64936738637976443</c:v>
                </c:pt>
                <c:pt idx="120">
                  <c:v>0.66843819103311031</c:v>
                </c:pt>
                <c:pt idx="121">
                  <c:v>0.72479849738456004</c:v>
                </c:pt>
                <c:pt idx="122">
                  <c:v>0.72206698456294693</c:v>
                </c:pt>
                <c:pt idx="123">
                  <c:v>0.6431363938959227</c:v>
                </c:pt>
                <c:pt idx="124">
                  <c:v>0.68398737518764297</c:v>
                </c:pt>
                <c:pt idx="125">
                  <c:v>0.72326796784233627</c:v>
                </c:pt>
                <c:pt idx="126">
                  <c:v>0.75737857636843198</c:v>
                </c:pt>
                <c:pt idx="127">
                  <c:v>0.75792268076570246</c:v>
                </c:pt>
                <c:pt idx="128">
                  <c:v>0.7562329283944883</c:v>
                </c:pt>
                <c:pt idx="129">
                  <c:v>0.72245764124689793</c:v>
                </c:pt>
                <c:pt idx="130">
                  <c:v>0.70367069059321674</c:v>
                </c:pt>
                <c:pt idx="131">
                  <c:v>0.75802364685308732</c:v>
                </c:pt>
                <c:pt idx="132">
                  <c:v>0.72088578428932959</c:v>
                </c:pt>
                <c:pt idx="133">
                  <c:v>0.78870856399733791</c:v>
                </c:pt>
                <c:pt idx="134">
                  <c:v>0.75169233154598059</c:v>
                </c:pt>
                <c:pt idx="135">
                  <c:v>0.70753397610883983</c:v>
                </c:pt>
                <c:pt idx="136">
                  <c:v>0.70363796316795002</c:v>
                </c:pt>
                <c:pt idx="137">
                  <c:v>0.76658640100166331</c:v>
                </c:pt>
                <c:pt idx="138">
                  <c:v>0.76034846024631098</c:v>
                </c:pt>
                <c:pt idx="139">
                  <c:v>0.70017773154044072</c:v>
                </c:pt>
                <c:pt idx="140">
                  <c:v>0.7598281269241165</c:v>
                </c:pt>
                <c:pt idx="141">
                  <c:v>0.75296523126202464</c:v>
                </c:pt>
                <c:pt idx="142">
                  <c:v>0.72179251532748767</c:v>
                </c:pt>
                <c:pt idx="143">
                  <c:v>0.75976012937370252</c:v>
                </c:pt>
                <c:pt idx="144">
                  <c:v>0.75772822965852993</c:v>
                </c:pt>
                <c:pt idx="145">
                  <c:v>0.79391870748926308</c:v>
                </c:pt>
                <c:pt idx="146">
                  <c:v>0.74073024019726486</c:v>
                </c:pt>
                <c:pt idx="147">
                  <c:v>0.73215694071737081</c:v>
                </c:pt>
                <c:pt idx="148">
                  <c:v>0.72442451261120122</c:v>
                </c:pt>
                <c:pt idx="149">
                  <c:v>0.71620753970579598</c:v>
                </c:pt>
                <c:pt idx="150">
                  <c:v>0.59009572225136042</c:v>
                </c:pt>
                <c:pt idx="151">
                  <c:v>0.76165449027792076</c:v>
                </c:pt>
                <c:pt idx="152">
                  <c:v>0.81462803305240938</c:v>
                </c:pt>
                <c:pt idx="153">
                  <c:v>0.79210806337548734</c:v>
                </c:pt>
                <c:pt idx="154">
                  <c:v>0.76495754037187169</c:v>
                </c:pt>
                <c:pt idx="155">
                  <c:v>0.81342623261028124</c:v>
                </c:pt>
                <c:pt idx="156">
                  <c:v>0.81308358832608385</c:v>
                </c:pt>
                <c:pt idx="157">
                  <c:v>0.81299251237083203</c:v>
                </c:pt>
                <c:pt idx="158">
                  <c:v>0.79283047956579977</c:v>
                </c:pt>
                <c:pt idx="159">
                  <c:v>0.82160740492056905</c:v>
                </c:pt>
                <c:pt idx="160">
                  <c:v>0.80218164813973103</c:v>
                </c:pt>
                <c:pt idx="161">
                  <c:v>0.81262350272318684</c:v>
                </c:pt>
                <c:pt idx="162">
                  <c:v>0.80479644838105024</c:v>
                </c:pt>
                <c:pt idx="163">
                  <c:v>0.77678083352235761</c:v>
                </c:pt>
                <c:pt idx="164">
                  <c:v>0.60916604508628913</c:v>
                </c:pt>
                <c:pt idx="165">
                  <c:v>0.69631135865987703</c:v>
                </c:pt>
                <c:pt idx="166">
                  <c:v>0.90364083909538406</c:v>
                </c:pt>
                <c:pt idx="167">
                  <c:v>0.93649628022260833</c:v>
                </c:pt>
                <c:pt idx="168">
                  <c:v>0.88815684202167033</c:v>
                </c:pt>
                <c:pt idx="169">
                  <c:v>0.85416595872097956</c:v>
                </c:pt>
                <c:pt idx="170">
                  <c:v>0.80394036606035879</c:v>
                </c:pt>
                <c:pt idx="171">
                  <c:v>0.79912368077181728</c:v>
                </c:pt>
                <c:pt idx="172">
                  <c:v>0.77375448525331236</c:v>
                </c:pt>
                <c:pt idx="173">
                  <c:v>0.74437548565504819</c:v>
                </c:pt>
                <c:pt idx="174">
                  <c:v>0.7255029901430875</c:v>
                </c:pt>
                <c:pt idx="175">
                  <c:v>0.73494698501424671</c:v>
                </c:pt>
                <c:pt idx="176">
                  <c:v>0.70910369706468956</c:v>
                </c:pt>
                <c:pt idx="177">
                  <c:v>0.69977136101823045</c:v>
                </c:pt>
                <c:pt idx="178">
                  <c:v>0.68953577407789735</c:v>
                </c:pt>
                <c:pt idx="179">
                  <c:v>0.68881258067705597</c:v>
                </c:pt>
                <c:pt idx="180">
                  <c:v>0.67126166880254301</c:v>
                </c:pt>
                <c:pt idx="181">
                  <c:v>0.61227947433615448</c:v>
                </c:pt>
                <c:pt idx="182">
                  <c:v>0.60348806929563426</c:v>
                </c:pt>
                <c:pt idx="183">
                  <c:v>0.60263618219775228</c:v>
                </c:pt>
                <c:pt idx="184">
                  <c:v>0.60167232545822324</c:v>
                </c:pt>
                <c:pt idx="185">
                  <c:v>0.5224334993701345</c:v>
                </c:pt>
                <c:pt idx="186">
                  <c:v>0.45882636558972545</c:v>
                </c:pt>
                <c:pt idx="187">
                  <c:v>0.46261852836632622</c:v>
                </c:pt>
                <c:pt idx="188">
                  <c:v>0.45624158036038098</c:v>
                </c:pt>
              </c:numCache>
            </c:numRef>
          </c:yVal>
          <c:bubbleSize>
            <c:numRef>
              <c:f>'2017'!$C$2:$C$190</c:f>
              <c:numCache>
                <c:formatCode>_-* #,##0_-;\-* #,##0_-;_-* "-"??_-;_-@_-</c:formatCode>
                <c:ptCount val="189"/>
                <c:pt idx="0">
                  <c:v>286.23200000000003</c:v>
                </c:pt>
                <c:pt idx="1">
                  <c:v>17.808</c:v>
                </c:pt>
                <c:pt idx="2">
                  <c:v>95.426000000000002</c:v>
                </c:pt>
                <c:pt idx="3">
                  <c:v>3436.6410000000001</c:v>
                </c:pt>
                <c:pt idx="4">
                  <c:v>18470.438999999998</c:v>
                </c:pt>
                <c:pt idx="5">
                  <c:v>43937.14</c:v>
                </c:pt>
                <c:pt idx="6">
                  <c:v>96.418000000000006</c:v>
                </c:pt>
                <c:pt idx="7">
                  <c:v>4182.857</c:v>
                </c:pt>
                <c:pt idx="8">
                  <c:v>1384.059</c:v>
                </c:pt>
                <c:pt idx="9">
                  <c:v>4665.9279999999999</c:v>
                </c:pt>
                <c:pt idx="10">
                  <c:v>9729.8230000000003</c:v>
                </c:pt>
                <c:pt idx="11">
                  <c:v>1951.097</c:v>
                </c:pt>
                <c:pt idx="12">
                  <c:v>4106.7690000000002</c:v>
                </c:pt>
                <c:pt idx="13">
                  <c:v>37953.18</c:v>
                </c:pt>
                <c:pt idx="14">
                  <c:v>10569.45</c:v>
                </c:pt>
                <c:pt idx="15">
                  <c:v>10288.527</c:v>
                </c:pt>
                <c:pt idx="16">
                  <c:v>2845.4140000000002</c:v>
                </c:pt>
                <c:pt idx="17">
                  <c:v>1319.39</c:v>
                </c:pt>
                <c:pt idx="18">
                  <c:v>2076.3939999999998</c:v>
                </c:pt>
                <c:pt idx="19">
                  <c:v>1179.6780000000001</c:v>
                </c:pt>
                <c:pt idx="20">
                  <c:v>437.93299999999999</c:v>
                </c:pt>
                <c:pt idx="21">
                  <c:v>8243.848</c:v>
                </c:pt>
                <c:pt idx="22">
                  <c:v>4702.0339999999997</c:v>
                </c:pt>
                <c:pt idx="23">
                  <c:v>46647.428</c:v>
                </c:pt>
                <c:pt idx="24">
                  <c:v>60673.701000000001</c:v>
                </c:pt>
                <c:pt idx="25">
                  <c:v>127502.72500000001</c:v>
                </c:pt>
                <c:pt idx="26">
                  <c:v>1494.076</c:v>
                </c:pt>
                <c:pt idx="27">
                  <c:v>66727.460999999996</c:v>
                </c:pt>
                <c:pt idx="28">
                  <c:v>64842.508999999998</c:v>
                </c:pt>
                <c:pt idx="29">
                  <c:v>5511.3710000000001</c:v>
                </c:pt>
                <c:pt idx="30">
                  <c:v>24584.62</c:v>
                </c:pt>
                <c:pt idx="31">
                  <c:v>33101.178999999996</c:v>
                </c:pt>
                <c:pt idx="32">
                  <c:v>36732.095000000001</c:v>
                </c:pt>
                <c:pt idx="33">
                  <c:v>11419.748</c:v>
                </c:pt>
                <c:pt idx="34">
                  <c:v>9904.8960000000006</c:v>
                </c:pt>
                <c:pt idx="35">
                  <c:v>8819.9009999999998</c:v>
                </c:pt>
                <c:pt idx="36">
                  <c:v>82658.409</c:v>
                </c:pt>
                <c:pt idx="37">
                  <c:v>334.39299999999997</c:v>
                </c:pt>
                <c:pt idx="38">
                  <c:v>17021.347000000002</c:v>
                </c:pt>
                <c:pt idx="39">
                  <c:v>5732.2740000000003</c:v>
                </c:pt>
                <c:pt idx="40">
                  <c:v>4056.0990000000002</c:v>
                </c:pt>
                <c:pt idx="41">
                  <c:v>325084.75599999999</c:v>
                </c:pt>
                <c:pt idx="42">
                  <c:v>4753.2790000000005</c:v>
                </c:pt>
                <c:pt idx="43">
                  <c:v>5296.326</c:v>
                </c:pt>
                <c:pt idx="44">
                  <c:v>9487.2029999999995</c:v>
                </c:pt>
                <c:pt idx="45">
                  <c:v>8455.8040000000001</c:v>
                </c:pt>
                <c:pt idx="46">
                  <c:v>591.91</c:v>
                </c:pt>
                <c:pt idx="47">
                  <c:v>5708.0410000000002</c:v>
                </c:pt>
                <c:pt idx="48">
                  <c:v>2724.7280000000001</c:v>
                </c:pt>
                <c:pt idx="49">
                  <c:v>37.799999999999997</c:v>
                </c:pt>
                <c:pt idx="50">
                  <c:v>77.001000000000005</c:v>
                </c:pt>
                <c:pt idx="51">
                  <c:v>424.47300000000001</c:v>
                </c:pt>
                <c:pt idx="52">
                  <c:v>10827.019</c:v>
                </c:pt>
                <c:pt idx="53">
                  <c:v>4596.0230000000001</c:v>
                </c:pt>
                <c:pt idx="54">
                  <c:v>17670.196</c:v>
                </c:pt>
                <c:pt idx="55">
                  <c:v>21602.382000000001</c:v>
                </c:pt>
                <c:pt idx="56">
                  <c:v>28649.018</c:v>
                </c:pt>
                <c:pt idx="57">
                  <c:v>4702.2259999999997</c:v>
                </c:pt>
                <c:pt idx="58">
                  <c:v>7698.4740000000002</c:v>
                </c:pt>
                <c:pt idx="59">
                  <c:v>25570.511999999999</c:v>
                </c:pt>
                <c:pt idx="60">
                  <c:v>15016.753000000001</c:v>
                </c:pt>
                <c:pt idx="61">
                  <c:v>7488.4229999999998</c:v>
                </c:pt>
                <c:pt idx="62">
                  <c:v>10982.366</c:v>
                </c:pt>
                <c:pt idx="63">
                  <c:v>11980.960999999999</c:v>
                </c:pt>
                <c:pt idx="64">
                  <c:v>1828.145</c:v>
                </c:pt>
                <c:pt idx="65">
                  <c:v>19193.234</c:v>
                </c:pt>
                <c:pt idx="66">
                  <c:v>106399.924</c:v>
                </c:pt>
                <c:pt idx="67">
                  <c:v>41166.588000000003</c:v>
                </c:pt>
                <c:pt idx="68">
                  <c:v>18512.43</c:v>
                </c:pt>
                <c:pt idx="69">
                  <c:v>36296.112999999998</c:v>
                </c:pt>
                <c:pt idx="70">
                  <c:v>12067.519</c:v>
                </c:pt>
                <c:pt idx="71">
                  <c:v>14236.594999999999</c:v>
                </c:pt>
                <c:pt idx="72">
                  <c:v>11175.198</c:v>
                </c:pt>
                <c:pt idx="73">
                  <c:v>813.89200000000005</c:v>
                </c:pt>
                <c:pt idx="74">
                  <c:v>15419.355</c:v>
                </c:pt>
                <c:pt idx="75">
                  <c:v>27632.681</c:v>
                </c:pt>
                <c:pt idx="76">
                  <c:v>8880.268</c:v>
                </c:pt>
                <c:pt idx="77">
                  <c:v>17095.678</c:v>
                </c:pt>
                <c:pt idx="78">
                  <c:v>3412.893</c:v>
                </c:pt>
                <c:pt idx="79">
                  <c:v>10910.763000000001</c:v>
                </c:pt>
                <c:pt idx="80">
                  <c:v>636.03899999999999</c:v>
                </c:pt>
                <c:pt idx="81">
                  <c:v>285.51</c:v>
                </c:pt>
                <c:pt idx="82">
                  <c:v>2091.5340000000001</c:v>
                </c:pt>
                <c:pt idx="83">
                  <c:v>16853.598999999998</c:v>
                </c:pt>
                <c:pt idx="84">
                  <c:v>24566.073</c:v>
                </c:pt>
                <c:pt idx="85">
                  <c:v>16009.409</c:v>
                </c:pt>
                <c:pt idx="86">
                  <c:v>50221.142</c:v>
                </c:pt>
                <c:pt idx="87">
                  <c:v>40813.396999999997</c:v>
                </c:pt>
                <c:pt idx="88">
                  <c:v>8438.0360000000001</c:v>
                </c:pt>
                <c:pt idx="89">
                  <c:v>114.158</c:v>
                </c:pt>
                <c:pt idx="90">
                  <c:v>159685.424</c:v>
                </c:pt>
                <c:pt idx="91">
                  <c:v>1243.258</c:v>
                </c:pt>
                <c:pt idx="92">
                  <c:v>53382.523000000001</c:v>
                </c:pt>
                <c:pt idx="93">
                  <c:v>207906.209</c:v>
                </c:pt>
                <c:pt idx="94">
                  <c:v>29121.465</c:v>
                </c:pt>
                <c:pt idx="95">
                  <c:v>4282.57</c:v>
                </c:pt>
                <c:pt idx="96">
                  <c:v>190873.24400000001</c:v>
                </c:pt>
                <c:pt idx="97">
                  <c:v>944.09900000000005</c:v>
                </c:pt>
                <c:pt idx="98">
                  <c:v>9429.0130000000008</c:v>
                </c:pt>
                <c:pt idx="99">
                  <c:v>6384.8459999999995</c:v>
                </c:pt>
                <c:pt idx="100">
                  <c:v>1338676.7849999999</c:v>
                </c:pt>
                <c:pt idx="101">
                  <c:v>537.49800000000005</c:v>
                </c:pt>
                <c:pt idx="102">
                  <c:v>31959.785</c:v>
                </c:pt>
                <c:pt idx="103">
                  <c:v>29816.766</c:v>
                </c:pt>
                <c:pt idx="104">
                  <c:v>35581.254999999997</c:v>
                </c:pt>
                <c:pt idx="105">
                  <c:v>6388.1260000000002</c:v>
                </c:pt>
                <c:pt idx="106">
                  <c:v>105172.925</c:v>
                </c:pt>
                <c:pt idx="107">
                  <c:v>3113.7860000000001</c:v>
                </c:pt>
                <c:pt idx="108">
                  <c:v>745.56299999999999</c:v>
                </c:pt>
                <c:pt idx="109">
                  <c:v>11433.442999999999</c:v>
                </c:pt>
                <c:pt idx="110">
                  <c:v>264650.96299999999</c:v>
                </c:pt>
                <c:pt idx="111">
                  <c:v>44487.709000000003</c:v>
                </c:pt>
                <c:pt idx="112">
                  <c:v>21128.031999999999</c:v>
                </c:pt>
                <c:pt idx="113">
                  <c:v>4008.7159999999999</c:v>
                </c:pt>
                <c:pt idx="114">
                  <c:v>#N/A</c:v>
                </c:pt>
                <c:pt idx="115">
                  <c:v>58.058</c:v>
                </c:pt>
                <c:pt idx="116">
                  <c:v>195.352</c:v>
                </c:pt>
                <c:pt idx="117">
                  <c:v>101.998</c:v>
                </c:pt>
                <c:pt idx="118">
                  <c:v>375.76900000000001</c:v>
                </c:pt>
                <c:pt idx="119">
                  <c:v>16914.97</c:v>
                </c:pt>
                <c:pt idx="120">
                  <c:v>775.22199999999998</c:v>
                </c:pt>
                <c:pt idx="121">
                  <c:v>2920.848</c:v>
                </c:pt>
                <c:pt idx="122">
                  <c:v>9785.8430000000008</c:v>
                </c:pt>
                <c:pt idx="123">
                  <c:v>2402.6329999999998</c:v>
                </c:pt>
                <c:pt idx="124">
                  <c:v>37552.781000000003</c:v>
                </c:pt>
                <c:pt idx="125">
                  <c:v>71.457999999999998</c:v>
                </c:pt>
                <c:pt idx="126">
                  <c:v>16785.361000000001</c:v>
                </c:pt>
                <c:pt idx="127">
                  <c:v>41389.188999999998</c:v>
                </c:pt>
                <c:pt idx="128">
                  <c:v>31444.297999999999</c:v>
                </c:pt>
                <c:pt idx="129">
                  <c:v>6867.0609999999997</c:v>
                </c:pt>
                <c:pt idx="130">
                  <c:v>57009.756000000001</c:v>
                </c:pt>
                <c:pt idx="131">
                  <c:v>2944.7910000000002</c:v>
                </c:pt>
                <c:pt idx="132">
                  <c:v>877.45899999999995</c:v>
                </c:pt>
                <c:pt idx="133">
                  <c:v>2884.1689999999999</c:v>
                </c:pt>
                <c:pt idx="134">
                  <c:v>9845.32</c:v>
                </c:pt>
                <c:pt idx="135">
                  <c:v>5757.6670000000004</c:v>
                </c:pt>
                <c:pt idx="136">
                  <c:v>6580.7240000000002</c:v>
                </c:pt>
                <c:pt idx="137">
                  <c:v>3351.5250000000001</c:v>
                </c:pt>
                <c:pt idx="138">
                  <c:v>48909.839</c:v>
                </c:pt>
                <c:pt idx="139">
                  <c:v>2064.8229999999999</c:v>
                </c:pt>
                <c:pt idx="140">
                  <c:v>207833.823</c:v>
                </c:pt>
                <c:pt idx="141">
                  <c:v>1421021.791</c:v>
                </c:pt>
                <c:pt idx="142">
                  <c:v>570.49599999999998</c:v>
                </c:pt>
                <c:pt idx="143">
                  <c:v>110.874</c:v>
                </c:pt>
                <c:pt idx="144">
                  <c:v>2081.9960000000001</c:v>
                </c:pt>
                <c:pt idx="145">
                  <c:v>8829.6280000000006</c:v>
                </c:pt>
                <c:pt idx="146">
                  <c:v>10513.103999999999</c:v>
                </c:pt>
                <c:pt idx="147">
                  <c:v>6819.3729999999996</c:v>
                </c:pt>
                <c:pt idx="148">
                  <c:v>2205.08</c:v>
                </c:pt>
                <c:pt idx="149">
                  <c:v>496.40199999999999</c:v>
                </c:pt>
                <c:pt idx="150">
                  <c:v>1262.002</c:v>
                </c:pt>
                <c:pt idx="151">
                  <c:v>69209.81</c:v>
                </c:pt>
                <c:pt idx="152">
                  <c:v>9450.2309999999998</c:v>
                </c:pt>
                <c:pt idx="153">
                  <c:v>4949.9539999999997</c:v>
                </c:pt>
                <c:pt idx="154">
                  <c:v>124777.32399999999</c:v>
                </c:pt>
                <c:pt idx="155">
                  <c:v>627.56299999999999</c:v>
                </c:pt>
                <c:pt idx="156">
                  <c:v>7102.4440000000004</c:v>
                </c:pt>
                <c:pt idx="157">
                  <c:v>18080.019</c:v>
                </c:pt>
                <c:pt idx="158">
                  <c:v>1264.499</c:v>
                </c:pt>
                <c:pt idx="159">
                  <c:v>145530.08199999999</c:v>
                </c:pt>
                <c:pt idx="160">
                  <c:v>31104.646000000001</c:v>
                </c:pt>
                <c:pt idx="161">
                  <c:v>19653.969000000001</c:v>
                </c:pt>
                <c:pt idx="162">
                  <c:v>81116.45</c:v>
                </c:pt>
                <c:pt idx="163">
                  <c:v>11339.254000000001</c:v>
                </c:pt>
                <c:pt idx="164">
                  <c:v>5110.6949999999997</c:v>
                </c:pt>
                <c:pt idx="165">
                  <c:v>96442.591</c:v>
                </c:pt>
                <c:pt idx="166">
                  <c:v>25429.825000000001</c:v>
                </c:pt>
                <c:pt idx="167">
                  <c:v>7306.3220000000001</c:v>
                </c:pt>
                <c:pt idx="168">
                  <c:v>10641.034</c:v>
                </c:pt>
                <c:pt idx="169">
                  <c:v>5447.9</c:v>
                </c:pt>
                <c:pt idx="170">
                  <c:v>381.755</c:v>
                </c:pt>
                <c:pt idx="171">
                  <c:v>80673.883000000002</c:v>
                </c:pt>
                <c:pt idx="172">
                  <c:v>52.045000000000002</c:v>
                </c:pt>
                <c:pt idx="173">
                  <c:v>180.95400000000001</c:v>
                </c:pt>
                <c:pt idx="174">
                  <c:v>109.827</c:v>
                </c:pt>
                <c:pt idx="175">
                  <c:v>29402.484</c:v>
                </c:pt>
                <c:pt idx="176">
                  <c:v>#N/A</c:v>
                </c:pt>
                <c:pt idx="177">
                  <c:v>11192.855</c:v>
                </c:pt>
                <c:pt idx="178">
                  <c:v>94600.648000000001</c:v>
                </c:pt>
                <c:pt idx="179">
                  <c:v>#N/A</c:v>
                </c:pt>
                <c:pt idx="180">
                  <c:v>6189.7330000000002</c:v>
                </c:pt>
                <c:pt idx="181">
                  <c:v>#N/A</c:v>
                </c:pt>
                <c:pt idx="182">
                  <c:v>207.089</c:v>
                </c:pt>
                <c:pt idx="183">
                  <c:v>#N/A</c:v>
                </c:pt>
                <c:pt idx="184">
                  <c:v>6953.0349999999999</c:v>
                </c:pt>
                <c:pt idx="185">
                  <c:v>#N/A</c:v>
                </c:pt>
                <c:pt idx="186">
                  <c:v>2213.8890000000001</c:v>
                </c:pt>
                <c:pt idx="187">
                  <c:v>27834.819</c:v>
                </c:pt>
                <c:pt idx="188">
                  <c:v>#N/A</c:v>
                </c:pt>
              </c:numCache>
            </c:numRef>
          </c:bubbleSize>
          <c:bubble3D val="0"/>
          <c:extLst>
            <c:ext xmlns:c16="http://schemas.microsoft.com/office/drawing/2014/chart" uri="{C3380CC4-5D6E-409C-BE32-E72D297353CC}">
              <c16:uniqueId val="{00000007-3ADD-4F4F-9503-BD3998AD7662}"/>
            </c:ext>
          </c:extLst>
        </c:ser>
        <c:dLbls>
          <c:showLegendKey val="0"/>
          <c:showVal val="0"/>
          <c:showCatName val="0"/>
          <c:showSerName val="0"/>
          <c:showPercent val="0"/>
          <c:showBubbleSize val="0"/>
        </c:dLbls>
        <c:bubbleScale val="100"/>
        <c:showNegBubbles val="0"/>
        <c:axId val="878938072"/>
        <c:axId val="878941680"/>
      </c:bubbleChart>
      <c:valAx>
        <c:axId val="878938072"/>
        <c:scaling>
          <c:orientation val="minMax"/>
          <c:max val="700"/>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r>
                  <a:rPr lang="en-GB"/>
                  <a:t>Total Energy Supply</a:t>
                </a:r>
                <a:r>
                  <a:rPr lang="en-GB" baseline="0"/>
                  <a:t> per capita [GJ/pp]</a:t>
                </a:r>
                <a:endParaRPr lang="en-GB"/>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title>
        <c:numFmt formatCode="_-* #,##0_-;\-* #,##0_-;_-*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crossAx val="878941680"/>
        <c:crosses val="autoZero"/>
        <c:crossBetween val="midCat"/>
      </c:valAx>
      <c:valAx>
        <c:axId val="878941680"/>
        <c:scaling>
          <c:orientation val="minMax"/>
          <c:max val="1.1000000000000001"/>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r>
                  <a:rPr lang="en-GB"/>
                  <a:t>Human Development Index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title>
        <c:numFmt formatCode="_(* #,##0.00_);_(* \(#,##0.00\);_(*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crossAx val="878938072"/>
        <c:crosses val="autoZero"/>
        <c:crossBetween val="midCat"/>
      </c:valAx>
      <c:spPr>
        <a:noFill/>
        <a:ln>
          <a:noFill/>
        </a:ln>
        <a:effectLst/>
      </c:spPr>
    </c:plotArea>
    <c:legend>
      <c:legendPos val="r"/>
      <c:legendEntry>
        <c:idx val="4"/>
        <c:delete val="1"/>
      </c:legendEntry>
      <c:layout>
        <c:manualLayout>
          <c:xMode val="edge"/>
          <c:yMode val="edge"/>
          <c:x val="0.61177528230814338"/>
          <c:y val="0.53165782026086483"/>
          <c:w val="0.32723865121484941"/>
          <c:h val="0.25723066132418942"/>
        </c:manualLayout>
      </c:layout>
      <c:overlay val="0"/>
      <c:spPr>
        <a:solidFill>
          <a:sysClr val="window" lastClr="FFFFFF"/>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HelveticaNeue" panose="00000400000000000000" pitchFamily="2"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867843650604925E-2"/>
          <c:y val="0.24766443419280529"/>
          <c:w val="0.89249074396866912"/>
          <c:h val="0.65946140298489275"/>
        </c:manualLayout>
      </c:layout>
      <c:lineChart>
        <c:grouping val="standard"/>
        <c:varyColors val="0"/>
        <c:ser>
          <c:idx val="0"/>
          <c:order val="0"/>
          <c:tx>
            <c:strRef>
              <c:f>Sheet1!$C$1</c:f>
              <c:strCache>
                <c:ptCount val="1"/>
                <c:pt idx="0">
                  <c:v>73,80%</c:v>
                </c:pt>
              </c:strCache>
            </c:strRef>
          </c:tx>
          <c:spPr>
            <a:ln w="28575" cap="rnd">
              <a:solidFill>
                <a:srgbClr val="FFC000"/>
              </a:solidFill>
              <a:round/>
            </a:ln>
            <a:effectLst/>
          </c:spPr>
          <c:marker>
            <c:symbol val="circle"/>
            <c:size val="5"/>
            <c:spPr>
              <a:solidFill>
                <a:srgbClr val="FCB615"/>
              </a:solidFill>
              <a:ln w="9525">
                <a:solidFill>
                  <a:srgbClr val="FFC000"/>
                </a:solidFill>
              </a:ln>
              <a:effectLst/>
            </c:spPr>
          </c:marker>
          <c:cat>
            <c:strRef>
              <c:f>Sheet1!$A$2:$A$17</c:f>
              <c:strCache>
                <c:ptCount val="4"/>
                <c:pt idx="0">
                  <c:v>Category 1</c:v>
                </c:pt>
                <c:pt idx="1">
                  <c:v>Category 2</c:v>
                </c:pt>
                <c:pt idx="2">
                  <c:v>Category 3</c:v>
                </c:pt>
                <c:pt idx="3">
                  <c:v>Category 4</c:v>
                </c:pt>
              </c:strCache>
            </c:strRef>
          </c:cat>
          <c:val>
            <c:numRef>
              <c:f>Sheet1!$C$2:$C$17</c:f>
              <c:numCache>
                <c:formatCode>0.00%</c:formatCode>
                <c:ptCount val="16"/>
                <c:pt idx="0">
                  <c:v>0.73599999999999999</c:v>
                </c:pt>
                <c:pt idx="1">
                  <c:v>0.73399999999999999</c:v>
                </c:pt>
                <c:pt idx="2">
                  <c:v>0.73199999999999998</c:v>
                </c:pt>
                <c:pt idx="3">
                  <c:v>0.73</c:v>
                </c:pt>
                <c:pt idx="4">
                  <c:v>0.72699999999999998</c:v>
                </c:pt>
                <c:pt idx="5">
                  <c:v>0.73499999999999999</c:v>
                </c:pt>
                <c:pt idx="6">
                  <c:v>0.75900000000000001</c:v>
                </c:pt>
                <c:pt idx="7">
                  <c:v>0.77100000000000002</c:v>
                </c:pt>
                <c:pt idx="8">
                  <c:v>0.78500000000000003</c:v>
                </c:pt>
                <c:pt idx="9">
                  <c:v>0.79900000000000004</c:v>
                </c:pt>
                <c:pt idx="10">
                  <c:v>0.81399999999999995</c:v>
                </c:pt>
                <c:pt idx="11">
                  <c:v>0.83199999999999996</c:v>
                </c:pt>
                <c:pt idx="12">
                  <c:v>0.85499999999999998</c:v>
                </c:pt>
                <c:pt idx="13">
                  <c:v>0.88900000000000001</c:v>
                </c:pt>
                <c:pt idx="14">
                  <c:v>0.90200000000000002</c:v>
                </c:pt>
                <c:pt idx="15">
                  <c:v>0.90200000000000002</c:v>
                </c:pt>
              </c:numCache>
            </c:numRef>
          </c:val>
          <c:smooth val="0"/>
          <c:extLst>
            <c:ext xmlns:c16="http://schemas.microsoft.com/office/drawing/2014/chart" uri="{C3380CC4-5D6E-409C-BE32-E72D297353CC}">
              <c16:uniqueId val="{00000000-F1A8-4166-9B36-4B2D945EF12B}"/>
            </c:ext>
          </c:extLst>
        </c:ser>
        <c:dLbls>
          <c:showLegendKey val="0"/>
          <c:showVal val="0"/>
          <c:showCatName val="0"/>
          <c:showSerName val="0"/>
          <c:showPercent val="0"/>
          <c:showBubbleSize val="0"/>
        </c:dLbls>
        <c:marker val="1"/>
        <c:smooth val="0"/>
        <c:axId val="1385757216"/>
        <c:axId val="1373793648"/>
      </c:lineChart>
      <c:catAx>
        <c:axId val="1385757216"/>
        <c:scaling>
          <c:orientation val="minMax"/>
        </c:scaling>
        <c:delete val="1"/>
        <c:axPos val="b"/>
        <c:numFmt formatCode="General" sourceLinked="1"/>
        <c:majorTickMark val="none"/>
        <c:minorTickMark val="none"/>
        <c:tickLblPos val="nextTo"/>
        <c:crossAx val="1373793648"/>
        <c:crosses val="autoZero"/>
        <c:auto val="1"/>
        <c:lblAlgn val="ctr"/>
        <c:lblOffset val="100"/>
        <c:noMultiLvlLbl val="0"/>
      </c:catAx>
      <c:valAx>
        <c:axId val="1373793648"/>
        <c:scaling>
          <c:orientation val="minMax"/>
          <c:min val="0.70000000000000007"/>
        </c:scaling>
        <c:delete val="1"/>
        <c:axPos val="l"/>
        <c:numFmt formatCode="0%" sourceLinked="0"/>
        <c:majorTickMark val="none"/>
        <c:minorTickMark val="none"/>
        <c:tickLblPos val="nextTo"/>
        <c:crossAx val="1385757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ea.org/reports/sdg7-data-and-projections/access-to-electricit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iea.org/reports/sdg7-data-and-projections/access-to-electricit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 complete course overview.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868094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Off-grid renewable energy solutions offer a path to universal electricity access, combining cost-competitive technology with sustainability. Between 2008 and 2017, such solutions tripled in capacity to over 6.5 GW. This growth not only meets basic needs like lighting and charging but fosters socio-economic development by reducing traditional fuel spending and enhancing connectivity. They empower communities, create local jobs, and offer cost-competitive technology that is both adaptable and scalable. These advancements underscore the role of off-grid solutions in achieving environmentally sustainable and climate-resilient energy access, a critical step towards achieving Sustainable Development Goal 7 and highlight the opportunity to tailor energy solutions to diverse local needs and demands.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736759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the landscape of energy provision, especially in regions striving to enhance electricity access, has been explored, it’s crucial to understand how this access is measured. Energy access metrics are the tools that help us gauge the extent and quality of electricity services available to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Multi-Tier Framework (MTF) offers a nuanced view of electricity access by considering a spectrum of factors like availability, reliability, quality, and affordability. This framework moves beyond basic binary metrics, which only consider whether electricity is present or absent, and instead evaluates energy access across a range of tiers. This tiered approach acknowledges that access to electricity is not just a matter of 'have' or 'have not'. It recognizes the varied levels of energy services that people have access to, from the most rudimentary to the most advanced, and the different technologies that supply these services, from solar lanterns to central grids.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aggregate this information into a single metric, the MTF allows for the compilation of data into an 'Aggregated Index of Electricity Access'. This index is calculated by weighting the different tiers to provide a comprehensive picture of energy access in a specific area. It's a tool that can help policymakers and stakeholders make informed decisions about where and how to invest in energy infrastructure to improve electricity access in a way that is tailored to the actual needs of different communities.</a:t>
            </a:r>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2576060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51A43-FF0F-825E-3A50-B1E8CAA7B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086FC-9ABA-272E-5EB4-D9D4D54594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B4BD2-940B-87C3-81B8-2DBDD9F8DF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316403-7445-B65F-3648-60B65C6F03ED}"/>
              </a:ext>
            </a:extLst>
          </p:cNvPr>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429192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 complete course overview.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253487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course is designed to introduce the fundamentals of off-grid energy systems modelling and offer a comprehensive walkthrough of MicroGridsPy, an open-source optimization model designed for energy scaling and dispatch in remote mini-grids. It will cover the technical, economic, and social facets of off-grid energy, particularly third-generation hybrid mini-grids. Participants will learn about energy system modelling, including various optimization methods, and become proficient in using MicroGridsPy developing skills in technology characterization and data input within the model as well as analysing the results effectively.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411885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854379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Lack of access to energy supplies and transformation systems is a constraint to human and economic development. Energy is essential to assure and enhance quality of life, environmental protection and global security. In the context of Agenda 2030, Sustainable Development Goal 7 (SDG 7) calls for the international community to 'ensure access to affordable, reliable, sustainable, and modern energy for all.’ This goal underscores the role of energy as a cornerstone of development and aims to bridge the gap in energy access worldwide.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1724795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Söhne"/>
              </a:rPr>
              <a:t>Energy serves as </a:t>
            </a:r>
            <a:r>
              <a:rPr lang="en-US" dirty="0"/>
              <a:t>a trigger for sustainable development </a:t>
            </a:r>
            <a:r>
              <a:rPr lang="en-GB" b="0" i="0" dirty="0">
                <a:solidFill>
                  <a:srgbClr val="D1D5DB"/>
                </a:solidFill>
                <a:effectLst/>
                <a:latin typeface="Söhne"/>
              </a:rPr>
              <a:t>evidenced by the strong correlation between per capita energy supply and measures of economic and social progress, such as Gross National Income and the Human Development Index. Increased energy access is consistently associated with enhanced living standards and national prosperity</a:t>
            </a:r>
            <a:r>
              <a:rPr lang="en-US" dirty="0"/>
              <a:t>. In addition, according to the UN Human Rights, Energy must be considered as a so called “instrumental” human right since it determines human dignity and </a:t>
            </a:r>
            <a:r>
              <a:rPr lang="en-GB" dirty="0"/>
              <a:t>with zero/poor access, fundamental rights may not be guarantee.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4106810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Söhne"/>
              </a:rPr>
              <a:t>Electricity access remains a global challenge, with an estimated 675 million people worldwide expected to be without this resource in 2023. The challenge is most pronounced in Sub-Saharan Africa, where 589.5 million individuals—nearly half the continent's population—are without electricity as of 2019. Looking ahead to 2030, the situation remains concerning. Projections indicate that, even with current policies, 660 million people globally will still lack electricity, with Sub-Saharan Africa constituting 85% of this number. These figures not only reflect the scale of the challenge but also the imperative to intensify efforts towards achieving universal energy access.</a:t>
            </a:r>
            <a:endParaRPr lang="en-GB" sz="1200" u="none"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2846480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The term 'last mile' in electrification refers to the final leg of delivering power to the households and businesses in the most remote and hard-to-reach areas. Achieving universal electricity access by 2030 faces significant hurdles, particularly for these 'last mile' areas and communities. </a:t>
            </a:r>
          </a:p>
          <a:p>
            <a:r>
              <a:rPr lang="en-GB" sz="1200" b="0" i="0"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The 'last mile' of electrification faces tough obstacles: isolated locations and rough terrain make logistics difficult, and economic hurdles arise from low population density and high costs. Regulatory issues, including land ownership and permit processes, add complexity. Plus, successful and sustainable energy solutions depend on local know-how and community buy-in, which aren't always available. Overcoming these barriers requires innovative, community-specific strategies that go beyond conventional grid extension.</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2164190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D1D5DB"/>
                </a:solidFill>
                <a:effectLst/>
                <a:latin typeface="Söhne"/>
              </a:rPr>
              <a:t>Addressing the critical issue of energy access, it's clear that rural areas, especially in Sub-Saharan Africa, are disproportionately affected, with only 29% electrification compared to urban areas at 81%. To close this gap, a variety of strategies are in place. Grid extension is reliable but expensive and slow. Stand-alone systems like solar panels are quicker and self-sufficient but limited in capacity and require maintenance. Mini-grids provide a balanced solution but need substantial initial investment and management.</a:t>
            </a:r>
          </a:p>
          <a:p>
            <a:pPr algn="l"/>
            <a:r>
              <a:rPr lang="en-GB" b="0" i="0" dirty="0">
                <a:solidFill>
                  <a:srgbClr val="D1D5DB"/>
                </a:solidFill>
                <a:effectLst/>
                <a:latin typeface="Söhne"/>
              </a:rPr>
              <a:t>The path forward must be a blend of these strategies, tailored to the specific needs of each community. With 84% of those without electricity living in rural areas, our focus must remain on innovative, sustainable, and cost-effective solutions to ensure universal electricity access by 2030.</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2681504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143860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chart" Target="../charts/char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chart" Target="../charts/char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52439F6-8E4D-F9A3-1C4E-F47DFF0AB298}"/>
              </a:ext>
            </a:extLst>
          </p:cNvPr>
          <p:cNvSpPr txBox="1"/>
          <p:nvPr/>
        </p:nvSpPr>
        <p:spPr>
          <a:xfrm>
            <a:off x="8788856" y="3367815"/>
            <a:ext cx="2028079" cy="519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a:t>
            </a:r>
          </a:p>
          <a:p>
            <a:r>
              <a:rPr lang="en-ZA" sz="900" b="1" dirty="0" err="1">
                <a:solidFill>
                  <a:schemeClr val="bg1"/>
                </a:solidFill>
                <a:latin typeface="Open Sans"/>
                <a:ea typeface="+mn-lt"/>
                <a:cs typeface="+mn-lt"/>
              </a:rPr>
              <a:t>Politecnico</a:t>
            </a:r>
            <a:r>
              <a:rPr lang="en-ZA" sz="900" b="1" dirty="0">
                <a:solidFill>
                  <a:schemeClr val="bg1"/>
                </a:solidFill>
                <a:latin typeface="Open Sans"/>
                <a:ea typeface="+mn-lt"/>
                <a:cs typeface="+mn-lt"/>
              </a:rPr>
              <a:t> di Milano</a:t>
            </a:r>
            <a:endParaRPr lang="en-US" sz="900" b="1" dirty="0">
              <a:solidFill>
                <a:schemeClr val="bg1"/>
              </a:solidFill>
              <a:latin typeface="Open Sans"/>
              <a:ea typeface="+mn-lt"/>
              <a:cs typeface="+mn-lt"/>
            </a:endParaRPr>
          </a:p>
        </p:txBody>
      </p:sp>
      <p:sp>
        <p:nvSpPr>
          <p:cNvPr id="11" name="TextBox 10">
            <a:extLst>
              <a:ext uri="{FF2B5EF4-FFF2-40B4-BE49-F238E27FC236}">
                <a16:creationId xmlns:a16="http://schemas.microsoft.com/office/drawing/2014/main" id="{39736BE9-B488-51A7-5439-DDD50ED05D8B}"/>
              </a:ext>
            </a:extLst>
          </p:cNvPr>
          <p:cNvSpPr txBox="1"/>
          <p:nvPr/>
        </p:nvSpPr>
        <p:spPr>
          <a:xfrm>
            <a:off x="747853" y="4181483"/>
            <a:ext cx="4374112"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Off-Grid Energy Systems Modelling with MicroGridsPy</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12" name="TextBox 11">
            <a:extLst>
              <a:ext uri="{FF2B5EF4-FFF2-40B4-BE49-F238E27FC236}">
                <a16:creationId xmlns:a16="http://schemas.microsoft.com/office/drawing/2014/main" id="{39C62DC5-93E7-B146-0153-4CCC5034E15B}"/>
              </a:ext>
            </a:extLst>
          </p:cNvPr>
          <p:cNvSpPr txBox="1"/>
          <p:nvPr/>
        </p:nvSpPr>
        <p:spPr>
          <a:xfrm>
            <a:off x="728631" y="4892994"/>
            <a:ext cx="7146742" cy="1446550"/>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 </a:t>
            </a:r>
          </a:p>
          <a:p>
            <a:r>
              <a:rPr lang="en-ZA" sz="4400" b="1" dirty="0">
                <a:latin typeface="Open Sans ExtraBold"/>
                <a:ea typeface="Open Sans ExtraBold" panose="020B0606030504020204" pitchFamily="34" charset="0"/>
                <a:cs typeface="Open Sans ExtraBold" panose="020B0606030504020204" pitchFamily="34" charset="0"/>
              </a:rPr>
              <a:t>Introduction</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13" name="TextBox 1">
            <a:extLst>
              <a:ext uri="{FF2B5EF4-FFF2-40B4-BE49-F238E27FC236}">
                <a16:creationId xmlns:a16="http://schemas.microsoft.com/office/drawing/2014/main" id="{D5A59C44-8C02-9996-B4F2-0F633D5B8DF4}"/>
              </a:ext>
            </a:extLst>
          </p:cNvPr>
          <p:cNvSpPr txBox="1"/>
          <p:nvPr/>
        </p:nvSpPr>
        <p:spPr>
          <a:xfrm>
            <a:off x="8991223"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pic>
        <p:nvPicPr>
          <p:cNvPr id="14" name="Picture 13">
            <a:extLst>
              <a:ext uri="{FF2B5EF4-FFF2-40B4-BE49-F238E27FC236}">
                <a16:creationId xmlns:a16="http://schemas.microsoft.com/office/drawing/2014/main" id="{911214FA-B886-798C-478B-C80D72E8C5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74758" y="3159998"/>
            <a:ext cx="1335674" cy="1037930"/>
          </a:xfrm>
          <a:prstGeom prst="rect">
            <a:avLst/>
          </a:prstGeom>
        </p:spPr>
      </p:pic>
    </p:spTree>
    <p:extLst>
      <p:ext uri="{BB962C8B-B14F-4D97-AF65-F5344CB8AC3E}">
        <p14:creationId xmlns:p14="http://schemas.microsoft.com/office/powerpoint/2010/main" val="237867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0630" y="57826"/>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9</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281883"/>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Rural Electrification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 name="Google Shape;840;p30">
            <a:extLst>
              <a:ext uri="{FF2B5EF4-FFF2-40B4-BE49-F238E27FC236}">
                <a16:creationId xmlns:a16="http://schemas.microsoft.com/office/drawing/2014/main" id="{20C572FB-493D-F0F1-B0EA-5751E0F8633B}"/>
              </a:ext>
            </a:extLst>
          </p:cNvPr>
          <p:cNvGrpSpPr/>
          <p:nvPr/>
        </p:nvGrpSpPr>
        <p:grpSpPr>
          <a:xfrm>
            <a:off x="386473" y="1201381"/>
            <a:ext cx="951964" cy="940800"/>
            <a:chOff x="4864290" y="1366213"/>
            <a:chExt cx="951964" cy="940800"/>
          </a:xfrm>
        </p:grpSpPr>
        <p:sp>
          <p:nvSpPr>
            <p:cNvPr id="17" name="Google Shape;843;p30">
              <a:extLst>
                <a:ext uri="{FF2B5EF4-FFF2-40B4-BE49-F238E27FC236}">
                  <a16:creationId xmlns:a16="http://schemas.microsoft.com/office/drawing/2014/main" id="{07D73E67-B0C9-9963-CF46-446BD2755CB5}"/>
                </a:ext>
              </a:extLst>
            </p:cNvPr>
            <p:cNvSpPr/>
            <p:nvPr/>
          </p:nvSpPr>
          <p:spPr>
            <a:xfrm>
              <a:off x="4864290" y="1366213"/>
              <a:ext cx="935100" cy="940800"/>
            </a:xfrm>
            <a:prstGeom prst="blockArc">
              <a:avLst>
                <a:gd name="adj1" fmla="val 16091856"/>
                <a:gd name="adj2" fmla="val 13141636"/>
                <a:gd name="adj3" fmla="val 12732"/>
              </a:avLst>
            </a:pr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44;p30">
              <a:extLst>
                <a:ext uri="{FF2B5EF4-FFF2-40B4-BE49-F238E27FC236}">
                  <a16:creationId xmlns:a16="http://schemas.microsoft.com/office/drawing/2014/main" id="{B4E7B376-BC03-1539-B5DC-A6ABCD663EDD}"/>
                </a:ext>
              </a:extLst>
            </p:cNvPr>
            <p:cNvSpPr txBox="1"/>
            <p:nvPr/>
          </p:nvSpPr>
          <p:spPr>
            <a:xfrm>
              <a:off x="4886254" y="1699057"/>
              <a:ext cx="930000" cy="27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Fira Sans"/>
                  <a:ea typeface="Fira Sans"/>
                  <a:cs typeface="Fira Sans"/>
                  <a:sym typeface="Fira Sans"/>
                </a:rPr>
                <a:t>84%</a:t>
              </a:r>
              <a:endParaRPr sz="1800" b="1" dirty="0">
                <a:solidFill>
                  <a:schemeClr val="dk1"/>
                </a:solidFill>
                <a:latin typeface="Fira Sans"/>
                <a:ea typeface="Fira Sans"/>
                <a:cs typeface="Fira Sans"/>
                <a:sym typeface="Fira Sans"/>
              </a:endParaRPr>
            </a:p>
          </p:txBody>
        </p:sp>
      </p:grpSp>
      <p:sp>
        <p:nvSpPr>
          <p:cNvPr id="23" name="TextBox 22">
            <a:extLst>
              <a:ext uri="{FF2B5EF4-FFF2-40B4-BE49-F238E27FC236}">
                <a16:creationId xmlns:a16="http://schemas.microsoft.com/office/drawing/2014/main" id="{038F0482-EB42-09AD-F0A4-D7A07A5E7CCD}"/>
              </a:ext>
            </a:extLst>
          </p:cNvPr>
          <p:cNvSpPr txBox="1"/>
          <p:nvPr/>
        </p:nvSpPr>
        <p:spPr>
          <a:xfrm>
            <a:off x="1410830" y="1287054"/>
            <a:ext cx="2030526" cy="769441"/>
          </a:xfrm>
          <a:prstGeom prst="rect">
            <a:avLst/>
          </a:prstGeom>
          <a:noFill/>
        </p:spPr>
        <p:txBody>
          <a:bodyPr wrap="square" rtlCol="0">
            <a:spAutoFit/>
          </a:bodyPr>
          <a:lstStyle/>
          <a:p>
            <a:pPr algn="just"/>
            <a:r>
              <a:rPr lang="en-US" sz="1100" dirty="0">
                <a:latin typeface="Open Sans" panose="020B0606030504020204" pitchFamily="34" charset="0"/>
                <a:ea typeface="Open Sans" panose="020B0606030504020204" pitchFamily="34" charset="0"/>
                <a:cs typeface="Open Sans" panose="020B0606030504020204" pitchFamily="34" charset="0"/>
              </a:rPr>
              <a:t>of all people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without</a:t>
            </a:r>
            <a:r>
              <a:rPr lang="en-US" sz="1100" dirty="0">
                <a:latin typeface="Open Sans" panose="020B0606030504020204" pitchFamily="34" charset="0"/>
                <a:ea typeface="Open Sans" panose="020B0606030504020204" pitchFamily="34" charset="0"/>
                <a:cs typeface="Open Sans" panose="020B0606030504020204" pitchFamily="34" charset="0"/>
              </a:rPr>
              <a:t> access to electricity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worldwide </a:t>
            </a:r>
            <a:r>
              <a:rPr lang="en-US" sz="1100" dirty="0">
                <a:latin typeface="Open Sans" panose="020B0606030504020204" pitchFamily="34" charset="0"/>
                <a:ea typeface="Open Sans" panose="020B0606030504020204" pitchFamily="34" charset="0"/>
                <a:cs typeface="Open Sans" panose="020B0606030504020204" pitchFamily="34" charset="0"/>
              </a:rPr>
              <a:t>(2023)</a:t>
            </a:r>
            <a:r>
              <a:rPr lang="en-US" sz="1100" baseline="30000" dirty="0">
                <a:latin typeface="Open Sans" panose="020B0606030504020204" pitchFamily="34" charset="0"/>
                <a:ea typeface="Open Sans" panose="020B0606030504020204" pitchFamily="34" charset="0"/>
                <a:cs typeface="Open Sans" panose="020B0606030504020204" pitchFamily="34" charset="0"/>
              </a:rPr>
              <a:t> </a:t>
            </a:r>
            <a:r>
              <a:rPr lang="en-US" sz="1100" dirty="0">
                <a:latin typeface="Open Sans" panose="020B0606030504020204" pitchFamily="34" charset="0"/>
                <a:ea typeface="Open Sans" panose="020B0606030504020204" pitchFamily="34" charset="0"/>
                <a:cs typeface="Open Sans" panose="020B0606030504020204" pitchFamily="34" charset="0"/>
              </a:rPr>
              <a:t>[7] reside in remote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rural areas</a:t>
            </a:r>
          </a:p>
        </p:txBody>
      </p:sp>
      <p:grpSp>
        <p:nvGrpSpPr>
          <p:cNvPr id="24" name="Gruppo 99">
            <a:extLst>
              <a:ext uri="{FF2B5EF4-FFF2-40B4-BE49-F238E27FC236}">
                <a16:creationId xmlns:a16="http://schemas.microsoft.com/office/drawing/2014/main" id="{1A8A1F31-FFED-E985-39CF-C172F504A377}"/>
              </a:ext>
            </a:extLst>
          </p:cNvPr>
          <p:cNvGrpSpPr/>
          <p:nvPr/>
        </p:nvGrpSpPr>
        <p:grpSpPr>
          <a:xfrm>
            <a:off x="3687551" y="1152324"/>
            <a:ext cx="229263" cy="1038899"/>
            <a:chOff x="7820760" y="968610"/>
            <a:chExt cx="229263" cy="4080600"/>
          </a:xfrm>
        </p:grpSpPr>
        <p:cxnSp>
          <p:nvCxnSpPr>
            <p:cNvPr id="25" name="Connettore diritto 96">
              <a:extLst>
                <a:ext uri="{FF2B5EF4-FFF2-40B4-BE49-F238E27FC236}">
                  <a16:creationId xmlns:a16="http://schemas.microsoft.com/office/drawing/2014/main" id="{50A18A15-6EC5-61F2-5312-B93A257857BF}"/>
                </a:ext>
              </a:extLst>
            </p:cNvPr>
            <p:cNvCxnSpPr>
              <a:cxnSpLocks/>
            </p:cNvCxnSpPr>
            <p:nvPr/>
          </p:nvCxnSpPr>
          <p:spPr>
            <a:xfrm>
              <a:off x="7923293" y="968610"/>
              <a:ext cx="0" cy="40806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Freccia a gallone 98">
              <a:extLst>
                <a:ext uri="{FF2B5EF4-FFF2-40B4-BE49-F238E27FC236}">
                  <a16:creationId xmlns:a16="http://schemas.microsoft.com/office/drawing/2014/main" id="{F7E8BC42-825F-1E3E-B7D8-CE76733FDBFF}"/>
                </a:ext>
              </a:extLst>
            </p:cNvPr>
            <p:cNvSpPr/>
            <p:nvPr/>
          </p:nvSpPr>
          <p:spPr>
            <a:xfrm>
              <a:off x="7820760" y="2155473"/>
              <a:ext cx="229263" cy="1706870"/>
            </a:xfrm>
            <a:prstGeom prst="chevron">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 name="Google Shape;823;p30">
            <a:extLst>
              <a:ext uri="{FF2B5EF4-FFF2-40B4-BE49-F238E27FC236}">
                <a16:creationId xmlns:a16="http://schemas.microsoft.com/office/drawing/2014/main" id="{06471209-BC0D-6213-0058-57082A3B3D05}"/>
              </a:ext>
            </a:extLst>
          </p:cNvPr>
          <p:cNvGrpSpPr/>
          <p:nvPr/>
        </p:nvGrpSpPr>
        <p:grpSpPr>
          <a:xfrm>
            <a:off x="5680419" y="1481706"/>
            <a:ext cx="5442996" cy="660475"/>
            <a:chOff x="1523792" y="3025175"/>
            <a:chExt cx="5442996" cy="660475"/>
          </a:xfrm>
        </p:grpSpPr>
        <p:sp>
          <p:nvSpPr>
            <p:cNvPr id="29" name="Google Shape;824;p30">
              <a:extLst>
                <a:ext uri="{FF2B5EF4-FFF2-40B4-BE49-F238E27FC236}">
                  <a16:creationId xmlns:a16="http://schemas.microsoft.com/office/drawing/2014/main" id="{718C651F-7085-1712-1A8D-926905F2D6DA}"/>
                </a:ext>
              </a:extLst>
            </p:cNvPr>
            <p:cNvSpPr/>
            <p:nvPr/>
          </p:nvSpPr>
          <p:spPr>
            <a:xfrm>
              <a:off x="3306488" y="3025175"/>
              <a:ext cx="3660300" cy="239400"/>
            </a:xfrm>
            <a:prstGeom prst="roundRect">
              <a:avLst>
                <a:gd name="adj" fmla="val 50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25;p30">
              <a:extLst>
                <a:ext uri="{FF2B5EF4-FFF2-40B4-BE49-F238E27FC236}">
                  <a16:creationId xmlns:a16="http://schemas.microsoft.com/office/drawing/2014/main" id="{993EF763-0612-A2DA-2E17-336887C3711A}"/>
                </a:ext>
              </a:extLst>
            </p:cNvPr>
            <p:cNvSpPr/>
            <p:nvPr/>
          </p:nvSpPr>
          <p:spPr>
            <a:xfrm>
              <a:off x="3270527" y="3025175"/>
              <a:ext cx="1036202" cy="239400"/>
            </a:xfrm>
            <a:prstGeom prst="roundRect">
              <a:avLst>
                <a:gd name="adj" fmla="val 50000"/>
              </a:avLst>
            </a:pr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26;p30">
              <a:extLst>
                <a:ext uri="{FF2B5EF4-FFF2-40B4-BE49-F238E27FC236}">
                  <a16:creationId xmlns:a16="http://schemas.microsoft.com/office/drawing/2014/main" id="{A66EDB0E-EF37-463E-39C5-E61885477E95}"/>
                </a:ext>
              </a:extLst>
            </p:cNvPr>
            <p:cNvSpPr txBox="1"/>
            <p:nvPr/>
          </p:nvSpPr>
          <p:spPr>
            <a:xfrm>
              <a:off x="1523792" y="3035234"/>
              <a:ext cx="1741644" cy="23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Fira Sans Extra Condensed"/>
                </a:rPr>
                <a:t>Rural Electrification</a:t>
              </a:r>
              <a:endParaRPr sz="11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Fira Sans Extra Condensed"/>
              </a:endParaRPr>
            </a:p>
          </p:txBody>
        </p:sp>
        <p:sp>
          <p:nvSpPr>
            <p:cNvPr id="32" name="Google Shape;827;p30">
              <a:extLst>
                <a:ext uri="{FF2B5EF4-FFF2-40B4-BE49-F238E27FC236}">
                  <a16:creationId xmlns:a16="http://schemas.microsoft.com/office/drawing/2014/main" id="{FE6ED62E-584C-087D-9787-51EA2500ECA8}"/>
                </a:ext>
              </a:extLst>
            </p:cNvPr>
            <p:cNvSpPr txBox="1"/>
            <p:nvPr/>
          </p:nvSpPr>
          <p:spPr>
            <a:xfrm>
              <a:off x="3556581" y="3033546"/>
              <a:ext cx="543894" cy="20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Fira Sans Extra Condensed"/>
                </a:rPr>
                <a:t>29%</a:t>
              </a:r>
              <a:endParaRPr sz="12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Fira Sans Extra Condensed"/>
              </a:endParaRPr>
            </a:p>
          </p:txBody>
        </p:sp>
        <p:sp>
          <p:nvSpPr>
            <p:cNvPr id="33" name="Google Shape;828;p30">
              <a:extLst>
                <a:ext uri="{FF2B5EF4-FFF2-40B4-BE49-F238E27FC236}">
                  <a16:creationId xmlns:a16="http://schemas.microsoft.com/office/drawing/2014/main" id="{23778F2A-B5C1-B226-C161-EC8850B0B912}"/>
                </a:ext>
              </a:extLst>
            </p:cNvPr>
            <p:cNvSpPr/>
            <p:nvPr/>
          </p:nvSpPr>
          <p:spPr>
            <a:xfrm>
              <a:off x="3306488" y="3446239"/>
              <a:ext cx="3660300" cy="239400"/>
            </a:xfrm>
            <a:prstGeom prst="roundRect">
              <a:avLst>
                <a:gd name="adj" fmla="val 50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29;p30">
              <a:extLst>
                <a:ext uri="{FF2B5EF4-FFF2-40B4-BE49-F238E27FC236}">
                  <a16:creationId xmlns:a16="http://schemas.microsoft.com/office/drawing/2014/main" id="{B7F145E2-DBD5-0DA1-FFC9-ABFFF2A6A13D}"/>
                </a:ext>
              </a:extLst>
            </p:cNvPr>
            <p:cNvSpPr/>
            <p:nvPr/>
          </p:nvSpPr>
          <p:spPr>
            <a:xfrm>
              <a:off x="3270545" y="3446250"/>
              <a:ext cx="3112487" cy="239400"/>
            </a:xfrm>
            <a:prstGeom prst="roundRect">
              <a:avLst>
                <a:gd name="adj" fmla="val 50000"/>
              </a:avLst>
            </a:prstGeom>
            <a:solidFill>
              <a:srgbClr val="FCB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0;p30">
              <a:extLst>
                <a:ext uri="{FF2B5EF4-FFF2-40B4-BE49-F238E27FC236}">
                  <a16:creationId xmlns:a16="http://schemas.microsoft.com/office/drawing/2014/main" id="{C1B14461-DF7A-2B72-5290-3013C2453E79}"/>
                </a:ext>
              </a:extLst>
            </p:cNvPr>
            <p:cNvSpPr txBox="1"/>
            <p:nvPr/>
          </p:nvSpPr>
          <p:spPr>
            <a:xfrm>
              <a:off x="1523792" y="3446244"/>
              <a:ext cx="1708805" cy="23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Fira Sans Extra Condensed"/>
                </a:rPr>
                <a:t>Urban Electrification</a:t>
              </a:r>
              <a:endParaRPr sz="11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Fira Sans Extra Condensed"/>
              </a:endParaRPr>
            </a:p>
          </p:txBody>
        </p:sp>
        <p:sp>
          <p:nvSpPr>
            <p:cNvPr id="36" name="Google Shape;831;p30">
              <a:extLst>
                <a:ext uri="{FF2B5EF4-FFF2-40B4-BE49-F238E27FC236}">
                  <a16:creationId xmlns:a16="http://schemas.microsoft.com/office/drawing/2014/main" id="{B5CC8EB9-8558-35B8-C5F9-BC6DF8830052}"/>
                </a:ext>
              </a:extLst>
            </p:cNvPr>
            <p:cNvSpPr txBox="1"/>
            <p:nvPr/>
          </p:nvSpPr>
          <p:spPr>
            <a:xfrm>
              <a:off x="3556581" y="3463033"/>
              <a:ext cx="979800" cy="205800"/>
            </a:xfrm>
            <a:prstGeom prst="rect">
              <a:avLst/>
            </a:prstGeom>
            <a:noFill/>
            <a:ln>
              <a:noFill/>
            </a:ln>
          </p:spPr>
          <p:txBody>
            <a:bodyPr spcFirstLastPara="1" wrap="square" lIns="91425" tIns="91425" rIns="91425" bIns="91425" anchor="ctr" anchorCtr="0">
              <a:noAutofit/>
            </a:bodyPr>
            <a:lstStyle/>
            <a:p>
              <a:r>
                <a:rPr lang="en" sz="12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Fira Sans Extra Condensed"/>
                </a:rPr>
                <a:t>81%</a:t>
              </a:r>
              <a:endParaRPr sz="12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Fira Sans Extra Condensed"/>
              </a:endParaRPr>
            </a:p>
          </p:txBody>
        </p:sp>
      </p:grpSp>
      <p:sp>
        <p:nvSpPr>
          <p:cNvPr id="46" name="TextBox 45">
            <a:extLst>
              <a:ext uri="{FF2B5EF4-FFF2-40B4-BE49-F238E27FC236}">
                <a16:creationId xmlns:a16="http://schemas.microsoft.com/office/drawing/2014/main" id="{BAC195A3-3D61-0601-7F1B-E727F1CD2008}"/>
              </a:ext>
            </a:extLst>
          </p:cNvPr>
          <p:cNvSpPr txBox="1"/>
          <p:nvPr/>
        </p:nvSpPr>
        <p:spPr>
          <a:xfrm>
            <a:off x="3966103" y="976688"/>
            <a:ext cx="7526611" cy="430887"/>
          </a:xfrm>
          <a:prstGeom prst="rect">
            <a:avLst/>
          </a:prstGeom>
          <a:noFill/>
        </p:spPr>
        <p:txBody>
          <a:bodyPr wrap="square">
            <a:spAutoFit/>
          </a:bodyPr>
          <a:lstStyle/>
          <a:p>
            <a:r>
              <a:rPr lang="en-GB" sz="1100" dirty="0">
                <a:latin typeface="Open Sans" panose="020B0606030504020204" pitchFamily="34" charset="0"/>
                <a:ea typeface="Open Sans" panose="020B0606030504020204" pitchFamily="34" charset="0"/>
                <a:cs typeface="Open Sans" panose="020B0606030504020204" pitchFamily="34" charset="0"/>
              </a:rPr>
              <a:t>In several low-income and lower-middle-income countries, inequalities between rural and urban electrification rates are still very high [8]:</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8" name="TextBox 47">
            <a:extLst>
              <a:ext uri="{FF2B5EF4-FFF2-40B4-BE49-F238E27FC236}">
                <a16:creationId xmlns:a16="http://schemas.microsoft.com/office/drawing/2014/main" id="{B6052A53-9EF5-4FAB-E3E1-0E16CB3DDC6C}"/>
              </a:ext>
            </a:extLst>
          </p:cNvPr>
          <p:cNvSpPr txBox="1"/>
          <p:nvPr/>
        </p:nvSpPr>
        <p:spPr>
          <a:xfrm>
            <a:off x="4041185" y="1401638"/>
            <a:ext cx="1708804" cy="261610"/>
          </a:xfrm>
          <a:prstGeom prst="rect">
            <a:avLst/>
          </a:prstGeom>
          <a:noFill/>
        </p:spPr>
        <p:txBody>
          <a:bodyPr wrap="square">
            <a:spAutoFit/>
          </a:bodyPr>
          <a:lstStyle/>
          <a:p>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Sub-Saharan Africa </a:t>
            </a:r>
            <a:endParaRPr lang="en-US" sz="1100" dirty="0"/>
          </a:p>
        </p:txBody>
      </p:sp>
      <p:sp>
        <p:nvSpPr>
          <p:cNvPr id="50" name="Left Brace 49">
            <a:extLst>
              <a:ext uri="{FF2B5EF4-FFF2-40B4-BE49-F238E27FC236}">
                <a16:creationId xmlns:a16="http://schemas.microsoft.com/office/drawing/2014/main" id="{F144D09A-E2E5-3640-2D24-C5F7293CF1B8}"/>
              </a:ext>
            </a:extLst>
          </p:cNvPr>
          <p:cNvSpPr/>
          <p:nvPr/>
        </p:nvSpPr>
        <p:spPr>
          <a:xfrm>
            <a:off x="5605020" y="1481706"/>
            <a:ext cx="75399" cy="643658"/>
          </a:xfrm>
          <a:prstGeom prst="leftBrac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32BD90AA-88C2-7BD3-1C48-70D53871A49D}"/>
              </a:ext>
            </a:extLst>
          </p:cNvPr>
          <p:cNvSpPr/>
          <p:nvPr/>
        </p:nvSpPr>
        <p:spPr>
          <a:xfrm>
            <a:off x="579052" y="3983451"/>
            <a:ext cx="1813513" cy="501889"/>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Rural Electrification Strategies</a:t>
            </a:r>
          </a:p>
        </p:txBody>
      </p:sp>
      <p:cxnSp>
        <p:nvCxnSpPr>
          <p:cNvPr id="52" name="Connettore diritto 96">
            <a:extLst>
              <a:ext uri="{FF2B5EF4-FFF2-40B4-BE49-F238E27FC236}">
                <a16:creationId xmlns:a16="http://schemas.microsoft.com/office/drawing/2014/main" id="{6E467F5B-7BB4-4C5E-C6EA-A832A29F2113}"/>
              </a:ext>
            </a:extLst>
          </p:cNvPr>
          <p:cNvCxnSpPr>
            <a:cxnSpLocks/>
          </p:cNvCxnSpPr>
          <p:nvPr/>
        </p:nvCxnSpPr>
        <p:spPr>
          <a:xfrm>
            <a:off x="386473" y="2392592"/>
            <a:ext cx="11106241"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54" name="Left Brace 53">
            <a:extLst>
              <a:ext uri="{FF2B5EF4-FFF2-40B4-BE49-F238E27FC236}">
                <a16:creationId xmlns:a16="http://schemas.microsoft.com/office/drawing/2014/main" id="{F1CC690E-A782-FBAB-5ED9-C1EAEB549A26}"/>
              </a:ext>
            </a:extLst>
          </p:cNvPr>
          <p:cNvSpPr/>
          <p:nvPr/>
        </p:nvSpPr>
        <p:spPr>
          <a:xfrm>
            <a:off x="2701949" y="2659440"/>
            <a:ext cx="378135" cy="3228603"/>
          </a:xfrm>
          <a:prstGeom prst="leftBrac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a:extLst>
              <a:ext uri="{FF2B5EF4-FFF2-40B4-BE49-F238E27FC236}">
                <a16:creationId xmlns:a16="http://schemas.microsoft.com/office/drawing/2014/main" id="{A53EB6AF-E8AE-3BEC-ABDC-C8E69E3B5EB8}"/>
              </a:ext>
            </a:extLst>
          </p:cNvPr>
          <p:cNvGrpSpPr/>
          <p:nvPr/>
        </p:nvGrpSpPr>
        <p:grpSpPr>
          <a:xfrm>
            <a:off x="3617573" y="5034131"/>
            <a:ext cx="6961918" cy="950459"/>
            <a:chOff x="3595445" y="2686275"/>
            <a:chExt cx="6961918" cy="950459"/>
          </a:xfrm>
        </p:grpSpPr>
        <p:sp>
          <p:nvSpPr>
            <p:cNvPr id="55" name="TextBox 54">
              <a:extLst>
                <a:ext uri="{FF2B5EF4-FFF2-40B4-BE49-F238E27FC236}">
                  <a16:creationId xmlns:a16="http://schemas.microsoft.com/office/drawing/2014/main" id="{2202F560-5836-40A1-D794-E1FBF7D00E1F}"/>
                </a:ext>
              </a:extLst>
            </p:cNvPr>
            <p:cNvSpPr txBox="1"/>
            <p:nvPr/>
          </p:nvSpPr>
          <p:spPr>
            <a:xfrm>
              <a:off x="5368691" y="2844209"/>
              <a:ext cx="5188672" cy="792525"/>
            </a:xfrm>
            <a:prstGeom prst="rect">
              <a:avLst/>
            </a:prstGeom>
            <a:noFill/>
          </p:spPr>
          <p:txBody>
            <a:bodyPr wrap="square" rtlCol="0">
              <a:spAutoFit/>
            </a:bodyPr>
            <a:lstStyle/>
            <a:p>
              <a:pPr algn="just"/>
              <a:r>
                <a:rPr lang="en-US" sz="14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Grid Extension</a:t>
              </a:r>
            </a:p>
            <a:p>
              <a:pPr algn="just"/>
              <a:r>
                <a:rPr lang="en-GB" sz="1050" dirty="0">
                  <a:latin typeface="Open Sans" panose="020B0606030504020204" pitchFamily="34" charset="0"/>
                  <a:ea typeface="Open Sans" panose="020B0606030504020204" pitchFamily="34" charset="0"/>
                  <a:cs typeface="Open Sans" panose="020B0606030504020204" pitchFamily="34" charset="0"/>
                </a:rPr>
                <a:t>Extending the central grid to rural areas involves laying power lines for </a:t>
              </a:r>
              <a:r>
                <a:rPr lang="en-GB" sz="1050" b="1" dirty="0">
                  <a:latin typeface="Open Sans" panose="020B0606030504020204" pitchFamily="34" charset="0"/>
                  <a:ea typeface="Open Sans" panose="020B0606030504020204" pitchFamily="34" charset="0"/>
                  <a:cs typeface="Open Sans" panose="020B0606030504020204" pitchFamily="34" charset="0"/>
                </a:rPr>
                <a:t>reliable electricity access</a:t>
              </a:r>
              <a:r>
                <a:rPr lang="en-GB" sz="1050" dirty="0">
                  <a:latin typeface="Open Sans" panose="020B0606030504020204" pitchFamily="34" charset="0"/>
                  <a:ea typeface="Open Sans" panose="020B0606030504020204" pitchFamily="34" charset="0"/>
                  <a:cs typeface="Open Sans" panose="020B0606030504020204" pitchFamily="34" charset="0"/>
                </a:rPr>
                <a:t>. It's </a:t>
              </a:r>
              <a:r>
                <a:rPr lang="en-GB" sz="1050" b="1" dirty="0">
                  <a:latin typeface="Open Sans" panose="020B0606030504020204" pitchFamily="34" charset="0"/>
                  <a:ea typeface="Open Sans" panose="020B0606030504020204" pitchFamily="34" charset="0"/>
                  <a:cs typeface="Open Sans" panose="020B0606030504020204" pitchFamily="34" charset="0"/>
                </a:rPr>
                <a:t>costly</a:t>
              </a:r>
              <a:r>
                <a:rPr lang="en-GB" sz="1050" dirty="0">
                  <a:latin typeface="Open Sans" panose="020B0606030504020204" pitchFamily="34" charset="0"/>
                  <a:ea typeface="Open Sans" panose="020B0606030504020204" pitchFamily="34" charset="0"/>
                  <a:cs typeface="Open Sans" panose="020B0606030504020204" pitchFamily="34" charset="0"/>
                </a:rPr>
                <a:t>, </a:t>
              </a:r>
              <a:r>
                <a:rPr lang="en-GB" sz="1050" b="1" dirty="0">
                  <a:latin typeface="Open Sans" panose="020B0606030504020204" pitchFamily="34" charset="0"/>
                  <a:ea typeface="Open Sans" panose="020B0606030504020204" pitchFamily="34" charset="0"/>
                  <a:cs typeface="Open Sans" panose="020B0606030504020204" pitchFamily="34" charset="0"/>
                </a:rPr>
                <a:t>time-consuming</a:t>
              </a:r>
              <a:r>
                <a:rPr lang="en-GB" sz="1050" dirty="0">
                  <a:latin typeface="Open Sans" panose="020B0606030504020204" pitchFamily="34" charset="0"/>
                  <a:ea typeface="Open Sans" panose="020B0606030504020204" pitchFamily="34" charset="0"/>
                  <a:cs typeface="Open Sans" panose="020B0606030504020204" pitchFamily="34" charset="0"/>
                </a:rPr>
                <a:t>, and requires extensive </a:t>
              </a:r>
              <a:r>
                <a:rPr lang="en-GB" sz="1050" b="1" dirty="0">
                  <a:latin typeface="Open Sans" panose="020B0606030504020204" pitchFamily="34" charset="0"/>
                  <a:ea typeface="Open Sans" panose="020B0606030504020204" pitchFamily="34" charset="0"/>
                  <a:cs typeface="Open Sans" panose="020B0606030504020204" pitchFamily="34" charset="0"/>
                </a:rPr>
                <a:t>infrastructure development</a:t>
              </a:r>
              <a:r>
                <a:rPr lang="en-GB" sz="1050" dirty="0">
                  <a:latin typeface="Open Sans" panose="020B0606030504020204" pitchFamily="34" charset="0"/>
                  <a:ea typeface="Open Sans" panose="020B0606030504020204" pitchFamily="34" charset="0"/>
                  <a:cs typeface="Open Sans" panose="020B0606030504020204" pitchFamily="34" charset="0"/>
                </a:rPr>
                <a:t>.</a:t>
              </a:r>
              <a:endParaRPr lang="en-US"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7" name="Picture 56" descr="A power lines with the sun setting behind them&#10;&#10;Description automatically generated">
              <a:extLst>
                <a:ext uri="{FF2B5EF4-FFF2-40B4-BE49-F238E27FC236}">
                  <a16:creationId xmlns:a16="http://schemas.microsoft.com/office/drawing/2014/main" id="{CE64D780-65A1-FED5-035B-1A333A4317EC}"/>
                </a:ext>
              </a:extLst>
            </p:cNvPr>
            <p:cNvPicPr>
              <a:picLocks noChangeAspect="1"/>
            </p:cNvPicPr>
            <p:nvPr/>
          </p:nvPicPr>
          <p:blipFill>
            <a:blip r:embed="rId4"/>
            <a:stretch>
              <a:fillRect/>
            </a:stretch>
          </p:blipFill>
          <p:spPr>
            <a:xfrm>
              <a:off x="3595445" y="2686275"/>
              <a:ext cx="1418865" cy="945818"/>
            </a:xfrm>
            <a:prstGeom prst="roundRect">
              <a:avLst/>
            </a:prstGeom>
          </p:spPr>
        </p:pic>
      </p:grpSp>
      <p:sp>
        <p:nvSpPr>
          <p:cNvPr id="60" name="TextBox 59">
            <a:extLst>
              <a:ext uri="{FF2B5EF4-FFF2-40B4-BE49-F238E27FC236}">
                <a16:creationId xmlns:a16="http://schemas.microsoft.com/office/drawing/2014/main" id="{10A3BA54-2E70-71B9-165E-2C275F71770D}"/>
              </a:ext>
            </a:extLst>
          </p:cNvPr>
          <p:cNvSpPr txBox="1"/>
          <p:nvPr/>
        </p:nvSpPr>
        <p:spPr>
          <a:xfrm>
            <a:off x="5353744" y="2786565"/>
            <a:ext cx="5188672" cy="792525"/>
          </a:xfrm>
          <a:prstGeom prst="rect">
            <a:avLst/>
          </a:prstGeom>
          <a:noFill/>
        </p:spPr>
        <p:txBody>
          <a:bodyPr wrap="square" rtlCol="0">
            <a:spAutoFit/>
          </a:bodyPr>
          <a:lstStyle/>
          <a:p>
            <a:pPr algn="just"/>
            <a:r>
              <a:rPr lang="en-US" sz="14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Stand-Alone Systems</a:t>
            </a:r>
          </a:p>
          <a:p>
            <a:pPr algn="just"/>
            <a:r>
              <a:rPr lang="en-GB" sz="1050" dirty="0">
                <a:latin typeface="Open Sans" panose="020B0606030504020204" pitchFamily="34" charset="0"/>
                <a:ea typeface="Open Sans" panose="020B0606030504020204" pitchFamily="34" charset="0"/>
                <a:cs typeface="Open Sans" panose="020B0606030504020204" pitchFamily="34" charset="0"/>
              </a:rPr>
              <a:t>These </a:t>
            </a:r>
            <a:r>
              <a:rPr lang="en-GB" sz="1050" b="1" dirty="0">
                <a:latin typeface="Open Sans" panose="020B0606030504020204" pitchFamily="34" charset="0"/>
                <a:ea typeface="Open Sans" panose="020B0606030504020204" pitchFamily="34" charset="0"/>
                <a:cs typeface="Open Sans" panose="020B0606030504020204" pitchFamily="34" charset="0"/>
              </a:rPr>
              <a:t>self-sufficient solutions</a:t>
            </a:r>
            <a:r>
              <a:rPr lang="en-GB" sz="1050" dirty="0">
                <a:latin typeface="Open Sans" panose="020B0606030504020204" pitchFamily="34" charset="0"/>
                <a:ea typeface="Open Sans" panose="020B0606030504020204" pitchFamily="34" charset="0"/>
                <a:cs typeface="Open Sans" panose="020B0606030504020204" pitchFamily="34" charset="0"/>
              </a:rPr>
              <a:t>, such as solar panels, provide </a:t>
            </a:r>
            <a:r>
              <a:rPr lang="en-GB" sz="1050" b="1" dirty="0">
                <a:latin typeface="Open Sans" panose="020B0606030504020204" pitchFamily="34" charset="0"/>
                <a:ea typeface="Open Sans" panose="020B0606030504020204" pitchFamily="34" charset="0"/>
                <a:cs typeface="Open Sans" panose="020B0606030504020204" pitchFamily="34" charset="0"/>
              </a:rPr>
              <a:t>quick access to electricity</a:t>
            </a:r>
            <a:r>
              <a:rPr lang="en-GB" sz="1050" dirty="0">
                <a:latin typeface="Open Sans" panose="020B0606030504020204" pitchFamily="34" charset="0"/>
                <a:ea typeface="Open Sans" panose="020B0606030504020204" pitchFamily="34" charset="0"/>
                <a:cs typeface="Open Sans" panose="020B0606030504020204" pitchFamily="34" charset="0"/>
              </a:rPr>
              <a:t>. They are suitable for individual households but have </a:t>
            </a:r>
            <a:r>
              <a:rPr lang="en-GB" sz="1050" b="1" dirty="0">
                <a:latin typeface="Open Sans" panose="020B0606030504020204" pitchFamily="34" charset="0"/>
                <a:ea typeface="Open Sans" panose="020B0606030504020204" pitchFamily="34" charset="0"/>
                <a:cs typeface="Open Sans" panose="020B0606030504020204" pitchFamily="34" charset="0"/>
              </a:rPr>
              <a:t>limited capacity </a:t>
            </a:r>
            <a:r>
              <a:rPr lang="en-GB" sz="1050" dirty="0">
                <a:latin typeface="Open Sans" panose="020B0606030504020204" pitchFamily="34" charset="0"/>
                <a:ea typeface="Open Sans" panose="020B0606030504020204" pitchFamily="34" charset="0"/>
                <a:cs typeface="Open Sans" panose="020B0606030504020204" pitchFamily="34" charset="0"/>
              </a:rPr>
              <a:t>and </a:t>
            </a:r>
            <a:r>
              <a:rPr lang="en-GB" sz="1050" b="1" dirty="0">
                <a:latin typeface="Open Sans" panose="020B0606030504020204" pitchFamily="34" charset="0"/>
                <a:ea typeface="Open Sans" panose="020B0606030504020204" pitchFamily="34" charset="0"/>
                <a:cs typeface="Open Sans" panose="020B0606030504020204" pitchFamily="34" charset="0"/>
              </a:rPr>
              <a:t>ongoing maintenance expenses</a:t>
            </a:r>
            <a:r>
              <a:rPr lang="en-GB" sz="1050" dirty="0">
                <a:latin typeface="Open Sans" panose="020B0606030504020204" pitchFamily="34" charset="0"/>
                <a:ea typeface="Open Sans" panose="020B0606030504020204" pitchFamily="34" charset="0"/>
                <a:cs typeface="Open Sans" panose="020B0606030504020204" pitchFamily="34" charset="0"/>
              </a:rPr>
              <a:t>.</a:t>
            </a:r>
            <a:endParaRPr lang="en-US"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60">
            <a:extLst>
              <a:ext uri="{FF2B5EF4-FFF2-40B4-BE49-F238E27FC236}">
                <a16:creationId xmlns:a16="http://schemas.microsoft.com/office/drawing/2014/main" id="{94BF8A7D-075D-3C4C-6B49-1F08185AD0C8}"/>
              </a:ext>
            </a:extLst>
          </p:cNvPr>
          <p:cNvSpPr txBox="1"/>
          <p:nvPr/>
        </p:nvSpPr>
        <p:spPr>
          <a:xfrm>
            <a:off x="5373644" y="3995744"/>
            <a:ext cx="5168771" cy="954107"/>
          </a:xfrm>
          <a:prstGeom prst="rect">
            <a:avLst/>
          </a:prstGeom>
          <a:noFill/>
        </p:spPr>
        <p:txBody>
          <a:bodyPr wrap="square" rtlCol="0">
            <a:spAutoFit/>
          </a:bodyPr>
          <a:lstStyle/>
          <a:p>
            <a:pPr algn="just"/>
            <a:r>
              <a:rPr lang="en-US" sz="140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Mini-Grids</a:t>
            </a:r>
          </a:p>
          <a:p>
            <a:pPr algn="just"/>
            <a:r>
              <a:rPr lang="en-GB" sz="1050" dirty="0">
                <a:latin typeface="Open Sans" panose="020B0606030504020204" pitchFamily="34" charset="0"/>
                <a:ea typeface="Open Sans" panose="020B0606030504020204" pitchFamily="34" charset="0"/>
                <a:cs typeface="Open Sans" panose="020B0606030504020204" pitchFamily="34" charset="0"/>
              </a:rPr>
              <a:t>Localized power grids serve communities, balancing </a:t>
            </a:r>
            <a:r>
              <a:rPr lang="en-GB" sz="1050" b="1" dirty="0">
                <a:latin typeface="Open Sans" panose="020B0606030504020204" pitchFamily="34" charset="0"/>
                <a:ea typeface="Open Sans" panose="020B0606030504020204" pitchFamily="34" charset="0"/>
                <a:cs typeface="Open Sans" panose="020B0606030504020204" pitchFamily="34" charset="0"/>
              </a:rPr>
              <a:t>scalability</a:t>
            </a:r>
            <a:r>
              <a:rPr lang="en-GB" sz="1050" dirty="0">
                <a:latin typeface="Open Sans" panose="020B0606030504020204" pitchFamily="34" charset="0"/>
                <a:ea typeface="Open Sans" panose="020B0606030504020204" pitchFamily="34" charset="0"/>
                <a:cs typeface="Open Sans" panose="020B0606030504020204" pitchFamily="34" charset="0"/>
              </a:rPr>
              <a:t> and </a:t>
            </a:r>
            <a:r>
              <a:rPr lang="en-GB" sz="1050" b="1" dirty="0">
                <a:latin typeface="Open Sans" panose="020B0606030504020204" pitchFamily="34" charset="0"/>
                <a:ea typeface="Open Sans" panose="020B0606030504020204" pitchFamily="34" charset="0"/>
                <a:cs typeface="Open Sans" panose="020B0606030504020204" pitchFamily="34" charset="0"/>
              </a:rPr>
              <a:t>reliability</a:t>
            </a:r>
            <a:r>
              <a:rPr lang="en-GB" sz="1050" dirty="0">
                <a:latin typeface="Open Sans" panose="020B0606030504020204" pitchFamily="34" charset="0"/>
                <a:ea typeface="Open Sans" panose="020B0606030504020204" pitchFamily="34" charset="0"/>
                <a:cs typeface="Open Sans" panose="020B0606030504020204" pitchFamily="34" charset="0"/>
              </a:rPr>
              <a:t>. They offer a steady power supply, making them ideal for remote areas. However, they demand significant </a:t>
            </a:r>
            <a:r>
              <a:rPr lang="en-GB" sz="1050" b="1" dirty="0">
                <a:latin typeface="Open Sans" panose="020B0606030504020204" pitchFamily="34" charset="0"/>
                <a:ea typeface="Open Sans" panose="020B0606030504020204" pitchFamily="34" charset="0"/>
                <a:cs typeface="Open Sans" panose="020B0606030504020204" pitchFamily="34" charset="0"/>
              </a:rPr>
              <a:t>initial investments </a:t>
            </a:r>
            <a:r>
              <a:rPr lang="en-GB" sz="1050" dirty="0">
                <a:latin typeface="Open Sans" panose="020B0606030504020204" pitchFamily="34" charset="0"/>
                <a:ea typeface="Open Sans" panose="020B0606030504020204" pitchFamily="34" charset="0"/>
                <a:cs typeface="Open Sans" panose="020B0606030504020204" pitchFamily="34" charset="0"/>
              </a:rPr>
              <a:t>and </a:t>
            </a:r>
            <a:r>
              <a:rPr lang="en-GB" sz="1050" b="1" dirty="0">
                <a:latin typeface="Open Sans" panose="020B0606030504020204" pitchFamily="34" charset="0"/>
                <a:ea typeface="Open Sans" panose="020B0606030504020204" pitchFamily="34" charset="0"/>
                <a:cs typeface="Open Sans" panose="020B0606030504020204" pitchFamily="34" charset="0"/>
              </a:rPr>
              <a:t>effective management</a:t>
            </a:r>
            <a:r>
              <a:rPr lang="en-GB" sz="1050" dirty="0">
                <a:latin typeface="Open Sans" panose="020B0606030504020204" pitchFamily="34" charset="0"/>
                <a:ea typeface="Open Sans" panose="020B0606030504020204" pitchFamily="34" charset="0"/>
                <a:cs typeface="Open Sans" panose="020B0606030504020204" pitchFamily="34" charset="0"/>
              </a:rPr>
              <a:t>.</a:t>
            </a:r>
            <a:endParaRPr lang="en-US"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FC2D04AD-B001-AE50-3E41-A080972890A5}"/>
              </a:ext>
            </a:extLst>
          </p:cNvPr>
          <p:cNvSpPr/>
          <p:nvPr/>
        </p:nvSpPr>
        <p:spPr>
          <a:xfrm>
            <a:off x="5353744" y="2786565"/>
            <a:ext cx="5368066" cy="2217940"/>
          </a:xfrm>
          <a:prstGeom prst="rect">
            <a:avLst/>
          </a:prstGeom>
          <a:noFill/>
          <a:ln w="12700">
            <a:solidFill>
              <a:srgbClr val="FCB61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FD45EA-2A69-8AA2-8A96-CBA6D34098A7}"/>
              </a:ext>
            </a:extLst>
          </p:cNvPr>
          <p:cNvSpPr txBox="1"/>
          <p:nvPr/>
        </p:nvSpPr>
        <p:spPr>
          <a:xfrm>
            <a:off x="8178470" y="2478267"/>
            <a:ext cx="2653822" cy="276999"/>
          </a:xfrm>
          <a:prstGeom prst="rect">
            <a:avLst/>
          </a:prstGeom>
          <a:noFill/>
        </p:spPr>
        <p:txBody>
          <a:bodyPr wrap="square" rtlCol="0">
            <a:spAutoFit/>
          </a:bodyPr>
          <a:lstStyle/>
          <a:p>
            <a:r>
              <a:rPr lang="en-US" sz="1200" i="1" dirty="0">
                <a:solidFill>
                  <a:srgbClr val="FCB615"/>
                </a:solidFill>
                <a:latin typeface="Open Sans" panose="020B0606030504020204" pitchFamily="34" charset="0"/>
                <a:ea typeface="Open Sans" panose="020B0606030504020204" pitchFamily="34" charset="0"/>
                <a:cs typeface="Open Sans" panose="020B0606030504020204" pitchFamily="34" charset="0"/>
              </a:rPr>
              <a:t>Off-Grid Renewable Energy solutions</a:t>
            </a:r>
          </a:p>
        </p:txBody>
      </p:sp>
      <p:pic>
        <p:nvPicPr>
          <p:cNvPr id="3074" name="Picture 2" descr=" ">
            <a:extLst>
              <a:ext uri="{FF2B5EF4-FFF2-40B4-BE49-F238E27FC236}">
                <a16:creationId xmlns:a16="http://schemas.microsoft.com/office/drawing/2014/main" id="{BFB62C3E-F2F7-21DD-DE3E-F9E45F3107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2459" y="1715861"/>
            <a:ext cx="491106" cy="4911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group of people standing outside a building&#10;&#10;Description automatically generated">
            <a:extLst>
              <a:ext uri="{FF2B5EF4-FFF2-40B4-BE49-F238E27FC236}">
                <a16:creationId xmlns:a16="http://schemas.microsoft.com/office/drawing/2014/main" id="{CF3BFD46-6020-E71D-FA76-FFFDD802C27A}"/>
              </a:ext>
            </a:extLst>
          </p:cNvPr>
          <p:cNvPicPr>
            <a:picLocks noChangeAspect="1"/>
          </p:cNvPicPr>
          <p:nvPr/>
        </p:nvPicPr>
        <p:blipFill rotWithShape="1">
          <a:blip r:embed="rId6"/>
          <a:srcRect l="1466" t="25230" r="-1" b="22610"/>
          <a:stretch/>
        </p:blipFill>
        <p:spPr>
          <a:xfrm>
            <a:off x="3536339" y="2618397"/>
            <a:ext cx="1500099" cy="1058780"/>
          </a:xfrm>
          <a:prstGeom prst="roundRect">
            <a:avLst/>
          </a:prstGeom>
        </p:spPr>
      </p:pic>
      <p:pic>
        <p:nvPicPr>
          <p:cNvPr id="27" name="Picture 26" descr="A solar panels on a field&#10;&#10;Description automatically generated">
            <a:extLst>
              <a:ext uri="{FF2B5EF4-FFF2-40B4-BE49-F238E27FC236}">
                <a16:creationId xmlns:a16="http://schemas.microsoft.com/office/drawing/2014/main" id="{62F7BC14-E314-BF95-245B-22F22D99070E}"/>
              </a:ext>
            </a:extLst>
          </p:cNvPr>
          <p:cNvPicPr>
            <a:picLocks noChangeAspect="1"/>
          </p:cNvPicPr>
          <p:nvPr/>
        </p:nvPicPr>
        <p:blipFill>
          <a:blip r:embed="rId7"/>
          <a:stretch>
            <a:fillRect/>
          </a:stretch>
        </p:blipFill>
        <p:spPr>
          <a:xfrm>
            <a:off x="3551559" y="3789272"/>
            <a:ext cx="1472005" cy="1104004"/>
          </a:xfrm>
          <a:prstGeom prst="roundRect">
            <a:avLst/>
          </a:prstGeom>
        </p:spPr>
      </p:pic>
    </p:spTree>
    <p:extLst>
      <p:ext uri="{BB962C8B-B14F-4D97-AF65-F5344CB8AC3E}">
        <p14:creationId xmlns:p14="http://schemas.microsoft.com/office/powerpoint/2010/main" val="2188203318"/>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0630" y="57826"/>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281883"/>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Off-grid Renewable Energy Solutions</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D0CBE85-6538-0980-DBFD-39F03FB68243}"/>
              </a:ext>
            </a:extLst>
          </p:cNvPr>
          <p:cNvPicPr>
            <a:picLocks noChangeAspect="1"/>
          </p:cNvPicPr>
          <p:nvPr/>
        </p:nvPicPr>
        <p:blipFill>
          <a:blip r:embed="rId4">
            <a:alphaModFix amt="70000"/>
          </a:blip>
          <a:stretch>
            <a:fillRect/>
          </a:stretch>
        </p:blipFill>
        <p:spPr>
          <a:xfrm>
            <a:off x="4530025" y="1556585"/>
            <a:ext cx="7015503" cy="4469976"/>
          </a:xfrm>
          <a:prstGeom prst="rect">
            <a:avLst/>
          </a:prstGeom>
        </p:spPr>
      </p:pic>
      <p:sp>
        <p:nvSpPr>
          <p:cNvPr id="9" name="TextBox 8">
            <a:extLst>
              <a:ext uri="{FF2B5EF4-FFF2-40B4-BE49-F238E27FC236}">
                <a16:creationId xmlns:a16="http://schemas.microsoft.com/office/drawing/2014/main" id="{CC38F953-0C8C-DCC5-5ADB-44E9F8067E21}"/>
              </a:ext>
            </a:extLst>
          </p:cNvPr>
          <p:cNvSpPr txBox="1"/>
          <p:nvPr/>
        </p:nvSpPr>
        <p:spPr>
          <a:xfrm>
            <a:off x="334166" y="1209595"/>
            <a:ext cx="3976706" cy="369332"/>
          </a:xfrm>
          <a:prstGeom prst="rect">
            <a:avLst/>
          </a:prstGeom>
          <a:noFill/>
        </p:spPr>
        <p:txBody>
          <a:bodyPr wrap="square" rtlCol="0">
            <a:spAutoFit/>
          </a:bodyPr>
          <a:lstStyle/>
          <a:p>
            <a:r>
              <a:rPr lang="en-US" b="1" dirty="0">
                <a:solidFill>
                  <a:srgbClr val="002060"/>
                </a:solidFill>
                <a:latin typeface="Open Sans" panose="020B0606030504020204" pitchFamily="34" charset="0"/>
                <a:ea typeface="Open Sans" panose="020B0606030504020204" pitchFamily="34" charset="0"/>
                <a:cs typeface="Open Sans" panose="020B0606030504020204" pitchFamily="34" charset="0"/>
              </a:rPr>
              <a:t>Why Off-Grid Renewable energy?</a:t>
            </a:r>
          </a:p>
        </p:txBody>
      </p:sp>
      <p:sp>
        <p:nvSpPr>
          <p:cNvPr id="11" name="TextBox 10">
            <a:extLst>
              <a:ext uri="{FF2B5EF4-FFF2-40B4-BE49-F238E27FC236}">
                <a16:creationId xmlns:a16="http://schemas.microsoft.com/office/drawing/2014/main" id="{6F4B9515-1F55-BA56-A92D-26B1A67CFE31}"/>
              </a:ext>
            </a:extLst>
          </p:cNvPr>
          <p:cNvSpPr txBox="1"/>
          <p:nvPr/>
        </p:nvSpPr>
        <p:spPr>
          <a:xfrm>
            <a:off x="646025" y="2372844"/>
            <a:ext cx="4006780" cy="2677656"/>
          </a:xfrm>
          <a:prstGeom prst="rect">
            <a:avLst/>
          </a:prstGeom>
          <a:noFill/>
        </p:spPr>
        <p:txBody>
          <a:bodyPr wrap="square" rtlCol="0">
            <a:spAutoFit/>
          </a:bodyPr>
          <a:lstStyle/>
          <a:p>
            <a:r>
              <a:rPr lang="en-US" sz="1400" i="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Human development</a:t>
            </a:r>
          </a:p>
          <a:p>
            <a:pPr marL="285750" indent="-285750">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Community Empowerment</a:t>
            </a:r>
          </a:p>
          <a:p>
            <a:pPr marL="285750" indent="-285750">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Sustainable livelihoods</a:t>
            </a:r>
          </a:p>
          <a:p>
            <a:pPr marL="285750" indent="-285750">
              <a:buFont typeface="Arial" panose="020B0604020202020204" pitchFamily="34" charset="0"/>
              <a:buChar cha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r>
              <a:rPr lang="en-US" sz="1400" i="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Economic</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Cost-competitive</a:t>
            </a:r>
          </a:p>
          <a:p>
            <a:pPr marL="285750" indent="-285750">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Local job creation</a:t>
            </a:r>
          </a:p>
          <a:p>
            <a:endParaRPr lang="en-US" sz="1400" dirty="0">
              <a:latin typeface="Open Sans" panose="020B0606030504020204" pitchFamily="34" charset="0"/>
              <a:ea typeface="Open Sans" panose="020B0606030504020204" pitchFamily="34" charset="0"/>
              <a:cs typeface="Open Sans" panose="020B0606030504020204" pitchFamily="34" charset="0"/>
            </a:endParaRPr>
          </a:p>
          <a:p>
            <a:r>
              <a:rPr lang="en-US" sz="1400" i="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Environment</a:t>
            </a:r>
          </a:p>
          <a:p>
            <a:pPr marL="285750" indent="-285750">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Environmentally sustainable</a:t>
            </a:r>
          </a:p>
          <a:p>
            <a:pPr marL="285750" indent="-285750">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Climate resilient</a:t>
            </a:r>
          </a:p>
          <a:p>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Arc 12">
            <a:extLst>
              <a:ext uri="{FF2B5EF4-FFF2-40B4-BE49-F238E27FC236}">
                <a16:creationId xmlns:a16="http://schemas.microsoft.com/office/drawing/2014/main" id="{D9B8FB80-A45C-1607-0C8A-1EA6CC1A0D6B}"/>
              </a:ext>
            </a:extLst>
          </p:cNvPr>
          <p:cNvSpPr/>
          <p:nvPr/>
        </p:nvSpPr>
        <p:spPr>
          <a:xfrm rot="9676698">
            <a:off x="5519315" y="1431202"/>
            <a:ext cx="5250317" cy="1488297"/>
          </a:xfrm>
          <a:prstGeom prst="arc">
            <a:avLst>
              <a:gd name="adj1" fmla="val 11541318"/>
              <a:gd name="adj2" fmla="val 21484775"/>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a:extLst>
              <a:ext uri="{FF2B5EF4-FFF2-40B4-BE49-F238E27FC236}">
                <a16:creationId xmlns:a16="http://schemas.microsoft.com/office/drawing/2014/main" id="{C9C24B42-3602-2F9C-30A9-4CC6387616F7}"/>
              </a:ext>
            </a:extLst>
          </p:cNvPr>
          <p:cNvSpPr/>
          <p:nvPr/>
        </p:nvSpPr>
        <p:spPr>
          <a:xfrm>
            <a:off x="492899" y="2258615"/>
            <a:ext cx="3756337" cy="2677656"/>
          </a:xfrm>
          <a:prstGeom prst="rect">
            <a:avLst/>
          </a:prstGeom>
          <a:noFill/>
          <a:ln w="12700">
            <a:solidFill>
              <a:schemeClr val="bg2">
                <a:lumMod val="9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21F9B6C-E2C1-6C26-2261-02B86C42236B}"/>
              </a:ext>
            </a:extLst>
          </p:cNvPr>
          <p:cNvSpPr txBox="1"/>
          <p:nvPr/>
        </p:nvSpPr>
        <p:spPr>
          <a:xfrm>
            <a:off x="805206" y="5160550"/>
            <a:ext cx="357338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Technology</a:t>
            </a:r>
          </a:p>
          <a:p>
            <a:pPr marR="0" lvl="0" algn="ctr"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Proven technology solutions</a:t>
            </a:r>
          </a:p>
          <a:p>
            <a:pPr marR="0" lvl="0" algn="ctr"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Adaptable and scalable</a:t>
            </a:r>
          </a:p>
        </p:txBody>
      </p:sp>
      <p:sp>
        <p:nvSpPr>
          <p:cNvPr id="2" name="TextBox 1">
            <a:extLst>
              <a:ext uri="{FF2B5EF4-FFF2-40B4-BE49-F238E27FC236}">
                <a16:creationId xmlns:a16="http://schemas.microsoft.com/office/drawing/2014/main" id="{18057D2A-B196-6436-C0B0-51ECB9FCACAD}"/>
              </a:ext>
            </a:extLst>
          </p:cNvPr>
          <p:cNvSpPr txBox="1"/>
          <p:nvPr/>
        </p:nvSpPr>
        <p:spPr>
          <a:xfrm>
            <a:off x="1841828" y="1987897"/>
            <a:ext cx="2536763" cy="261610"/>
          </a:xfrm>
          <a:prstGeom prst="rect">
            <a:avLst/>
          </a:prstGeom>
          <a:noFill/>
        </p:spPr>
        <p:txBody>
          <a:bodyPr wrap="square" rtlCol="0">
            <a:spAutoFit/>
          </a:bodyPr>
          <a:lstStyle/>
          <a:p>
            <a:r>
              <a:rPr lang="en-US" sz="1100" i="1" dirty="0">
                <a:solidFill>
                  <a:srgbClr val="FFC000"/>
                </a:solidFill>
                <a:latin typeface="Open Sans" panose="020B0606030504020204" pitchFamily="34" charset="0"/>
                <a:ea typeface="Open Sans" panose="020B0606030504020204" pitchFamily="34" charset="0"/>
                <a:cs typeface="Open Sans" panose="020B0606030504020204" pitchFamily="34" charset="0"/>
              </a:rPr>
              <a:t>Sustainable Development Dimensions</a:t>
            </a:r>
          </a:p>
        </p:txBody>
      </p:sp>
      <p:sp>
        <p:nvSpPr>
          <p:cNvPr id="4" name="TextBox 3">
            <a:extLst>
              <a:ext uri="{FF2B5EF4-FFF2-40B4-BE49-F238E27FC236}">
                <a16:creationId xmlns:a16="http://schemas.microsoft.com/office/drawing/2014/main" id="{B9445C0E-DB4F-0A73-9744-037AA3E65501}"/>
              </a:ext>
            </a:extLst>
          </p:cNvPr>
          <p:cNvSpPr txBox="1"/>
          <p:nvPr/>
        </p:nvSpPr>
        <p:spPr>
          <a:xfrm>
            <a:off x="5828675" y="1446145"/>
            <a:ext cx="4732394" cy="230832"/>
          </a:xfrm>
          <a:prstGeom prst="rect">
            <a:avLst/>
          </a:prstGeom>
          <a:noFill/>
        </p:spPr>
        <p:txBody>
          <a:bodyPr wrap="square" rtlCol="0">
            <a:spAutoFit/>
          </a:bodyPr>
          <a:lstStyle/>
          <a:p>
            <a:pPr algn="ctr"/>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Population served by, and capacity of, off-grid renewable energy solutions [9]</a:t>
            </a:r>
            <a:endPar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95114363"/>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0630" y="57826"/>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281883"/>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Energy Access Metrics </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8" name="Immagine 5" descr="Immagine che contiene testo, schermata, numero, Carattere&#10;&#10;Descrizione generata automaticamente">
            <a:extLst>
              <a:ext uri="{FF2B5EF4-FFF2-40B4-BE49-F238E27FC236}">
                <a16:creationId xmlns:a16="http://schemas.microsoft.com/office/drawing/2014/main" id="{37951EBE-C9A3-A877-AE07-D3ED16ECAB6E}"/>
              </a:ext>
            </a:extLst>
          </p:cNvPr>
          <p:cNvPicPr>
            <a:picLocks noChangeAspect="1"/>
          </p:cNvPicPr>
          <p:nvPr/>
        </p:nvPicPr>
        <p:blipFill rotWithShape="1">
          <a:blip r:embed="rId4"/>
          <a:srcRect l="1035" t="6727"/>
          <a:stretch/>
        </p:blipFill>
        <p:spPr bwMode="auto">
          <a:xfrm>
            <a:off x="479619" y="1709747"/>
            <a:ext cx="5873154" cy="2684344"/>
          </a:xfrm>
          <a:prstGeom prst="rect">
            <a:avLst/>
          </a:prstGeom>
          <a:ln>
            <a:noFill/>
          </a:ln>
          <a:extLst>
            <a:ext uri="{53640926-AAD7-44D8-BBD7-CCE9431645EC}">
              <a14:shadowObscured xmlns:a14="http://schemas.microsoft.com/office/drawing/2010/main"/>
            </a:ext>
          </a:extLst>
        </p:spPr>
      </p:pic>
      <p:sp>
        <p:nvSpPr>
          <p:cNvPr id="24" name="CasellaDiTesto 17">
            <a:extLst>
              <a:ext uri="{FF2B5EF4-FFF2-40B4-BE49-F238E27FC236}">
                <a16:creationId xmlns:a16="http://schemas.microsoft.com/office/drawing/2014/main" id="{42B94320-1A5C-A573-F263-B23418499293}"/>
              </a:ext>
            </a:extLst>
          </p:cNvPr>
          <p:cNvSpPr txBox="1"/>
          <p:nvPr/>
        </p:nvSpPr>
        <p:spPr>
          <a:xfrm>
            <a:off x="314963" y="1050586"/>
            <a:ext cx="11177752" cy="553998"/>
          </a:xfrm>
          <a:prstGeom prst="rect">
            <a:avLst/>
          </a:prstGeom>
          <a:noFill/>
        </p:spPr>
        <p:txBody>
          <a:bodyPr wrap="square" rtlCol="0">
            <a:spAutoFit/>
          </a:bodyPr>
          <a:lstStyle/>
          <a:p>
            <a:pPr algn="just"/>
            <a:r>
              <a:rPr lang="en-US" sz="1400" dirty="0"/>
              <a:t>The </a:t>
            </a:r>
            <a:r>
              <a:rPr lang="en-US" sz="1600" b="1" dirty="0">
                <a:solidFill>
                  <a:schemeClr val="accent2">
                    <a:lumMod val="75000"/>
                  </a:schemeClr>
                </a:solidFill>
              </a:rPr>
              <a:t>Multi-Tier Framework (MTF) </a:t>
            </a:r>
            <a:r>
              <a:rPr lang="en-US" sz="1400" dirty="0"/>
              <a:t>is a comprehensive approach that considers multiple dimensions, such as availability, reliability, quality, and affordability, to provide a more complete and refined assessment of electricity access levels.</a:t>
            </a:r>
            <a:endParaRPr lang="it-IT" sz="1600" b="1" dirty="0"/>
          </a:p>
        </p:txBody>
      </p:sp>
      <p:sp>
        <p:nvSpPr>
          <p:cNvPr id="36" name="Arrow: Down 35">
            <a:extLst>
              <a:ext uri="{FF2B5EF4-FFF2-40B4-BE49-F238E27FC236}">
                <a16:creationId xmlns:a16="http://schemas.microsoft.com/office/drawing/2014/main" id="{DCDCCD33-E49D-278C-3442-31551BAE833E}"/>
              </a:ext>
            </a:extLst>
          </p:cNvPr>
          <p:cNvSpPr/>
          <p:nvPr/>
        </p:nvSpPr>
        <p:spPr>
          <a:xfrm>
            <a:off x="8911131" y="3499059"/>
            <a:ext cx="280107" cy="516265"/>
          </a:xfrm>
          <a:prstGeom prst="downArrow">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9A0E04A8-9FA2-2F36-D06C-A50F8A1DDE65}"/>
              </a:ext>
            </a:extLst>
          </p:cNvPr>
          <p:cNvGrpSpPr/>
          <p:nvPr/>
        </p:nvGrpSpPr>
        <p:grpSpPr>
          <a:xfrm>
            <a:off x="6988629" y="4395043"/>
            <a:ext cx="4327930" cy="854080"/>
            <a:chOff x="6988629" y="3578110"/>
            <a:chExt cx="4327930" cy="854080"/>
          </a:xfrm>
        </p:grpSpPr>
        <p:sp>
          <p:nvSpPr>
            <p:cNvPr id="35" name="TextBox 34">
              <a:extLst>
                <a:ext uri="{FF2B5EF4-FFF2-40B4-BE49-F238E27FC236}">
                  <a16:creationId xmlns:a16="http://schemas.microsoft.com/office/drawing/2014/main" id="{87582114-4F29-E4CA-7D0B-7805E6CE9B34}"/>
                </a:ext>
              </a:extLst>
            </p:cNvPr>
            <p:cNvSpPr txBox="1"/>
            <p:nvPr/>
          </p:nvSpPr>
          <p:spPr>
            <a:xfrm>
              <a:off x="7899591" y="3578110"/>
              <a:ext cx="3416968" cy="85408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Multi-Tier Metrics</a:t>
              </a:r>
            </a:p>
            <a:p>
              <a:pPr algn="just"/>
              <a:r>
                <a:rPr lang="en-GB" sz="1050" i="1" dirty="0">
                  <a:latin typeface="Open Sans" panose="020B0606030504020204" pitchFamily="34" charset="0"/>
                  <a:ea typeface="Open Sans" panose="020B0606030504020204" pitchFamily="34" charset="0"/>
                  <a:cs typeface="Open Sans" panose="020B0606030504020204" pitchFamily="34" charset="0"/>
                </a:rPr>
                <a:t>Combination of several indicators structured along  multiple thresholds and would form an overall composite index</a:t>
              </a:r>
              <a:endParaRPr lang="en-US" sz="105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Cerca nella barra laterale">
              <a:extLst>
                <a:ext uri="{FF2B5EF4-FFF2-40B4-BE49-F238E27FC236}">
                  <a16:creationId xmlns:a16="http://schemas.microsoft.com/office/drawing/2014/main" id="{182164B2-1E44-416D-7B4C-611999410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8629" y="3722310"/>
              <a:ext cx="634809" cy="6348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88D19C-6628-9CF2-1694-FC8F3407AA11}"/>
              </a:ext>
            </a:extLst>
          </p:cNvPr>
          <p:cNvGrpSpPr/>
          <p:nvPr/>
        </p:nvGrpSpPr>
        <p:grpSpPr>
          <a:xfrm>
            <a:off x="6887219" y="2234470"/>
            <a:ext cx="4327930" cy="854080"/>
            <a:chOff x="6988629" y="1909545"/>
            <a:chExt cx="4327930" cy="854080"/>
          </a:xfrm>
        </p:grpSpPr>
        <p:sp>
          <p:nvSpPr>
            <p:cNvPr id="34" name="TextBox 33">
              <a:extLst>
                <a:ext uri="{FF2B5EF4-FFF2-40B4-BE49-F238E27FC236}">
                  <a16:creationId xmlns:a16="http://schemas.microsoft.com/office/drawing/2014/main" id="{79C952ED-71A6-57F8-328D-0E03C56EC7A3}"/>
                </a:ext>
              </a:extLst>
            </p:cNvPr>
            <p:cNvSpPr txBox="1"/>
            <p:nvPr/>
          </p:nvSpPr>
          <p:spPr>
            <a:xfrm>
              <a:off x="7899591" y="1909545"/>
              <a:ext cx="3416968" cy="854080"/>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Binary Metrics</a:t>
              </a:r>
            </a:p>
            <a:p>
              <a:pPr algn="just"/>
              <a:r>
                <a:rPr lang="en-GB" sz="1050" i="1" dirty="0">
                  <a:latin typeface="Open Sans" panose="020B0606030504020204" pitchFamily="34" charset="0"/>
                  <a:ea typeface="Open Sans" panose="020B0606030504020204" pitchFamily="34" charset="0"/>
                  <a:cs typeface="Open Sans" panose="020B0606030504020204" pitchFamily="34" charset="0"/>
                </a:rPr>
                <a:t>Binary definitions have proven insufficient because they are limited to only one aspect of  energy needs (e.g., electricity or cooking)</a:t>
              </a:r>
              <a:endParaRPr lang="en-US" sz="105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2052" name="Picture 4" descr="Cerca nella barra laterale">
              <a:extLst>
                <a:ext uri="{FF2B5EF4-FFF2-40B4-BE49-F238E27FC236}">
                  <a16:creationId xmlns:a16="http://schemas.microsoft.com/office/drawing/2014/main" id="{4CA65706-E89A-DFF4-A72A-51753997B3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8629" y="2044414"/>
              <a:ext cx="496623" cy="49662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1" name="Connettore diritto 96">
            <a:extLst>
              <a:ext uri="{FF2B5EF4-FFF2-40B4-BE49-F238E27FC236}">
                <a16:creationId xmlns:a16="http://schemas.microsoft.com/office/drawing/2014/main" id="{78F0BD87-9026-A9F3-5164-6E5B0190242D}"/>
              </a:ext>
            </a:extLst>
          </p:cNvPr>
          <p:cNvCxnSpPr>
            <a:cxnSpLocks/>
          </p:cNvCxnSpPr>
          <p:nvPr/>
        </p:nvCxnSpPr>
        <p:spPr>
          <a:xfrm flipH="1" flipV="1">
            <a:off x="6542787" y="1806173"/>
            <a:ext cx="0" cy="4249985"/>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53C72C11-AEA6-15CA-A288-97DBAD718AFF}"/>
              </a:ext>
            </a:extLst>
          </p:cNvPr>
          <p:cNvGrpSpPr/>
          <p:nvPr/>
        </p:nvGrpSpPr>
        <p:grpSpPr>
          <a:xfrm>
            <a:off x="556828" y="4691363"/>
            <a:ext cx="5718736" cy="1502221"/>
            <a:chOff x="479619" y="4645643"/>
            <a:chExt cx="5718736" cy="1502221"/>
          </a:xfrm>
        </p:grpSpPr>
        <p:pic>
          <p:nvPicPr>
            <p:cNvPr id="45" name="Picture 44">
              <a:extLst>
                <a:ext uri="{FF2B5EF4-FFF2-40B4-BE49-F238E27FC236}">
                  <a16:creationId xmlns:a16="http://schemas.microsoft.com/office/drawing/2014/main" id="{53FB6777-217D-CC4C-C58D-2210164E15AF}"/>
                </a:ext>
              </a:extLst>
            </p:cNvPr>
            <p:cNvPicPr>
              <a:picLocks noChangeAspect="1"/>
            </p:cNvPicPr>
            <p:nvPr/>
          </p:nvPicPr>
          <p:blipFill>
            <a:blip r:embed="rId7"/>
            <a:stretch>
              <a:fillRect/>
            </a:stretch>
          </p:blipFill>
          <p:spPr>
            <a:xfrm>
              <a:off x="479619" y="4645643"/>
              <a:ext cx="1310401" cy="1502221"/>
            </a:xfrm>
            <a:prstGeom prst="rect">
              <a:avLst/>
            </a:prstGeom>
          </p:spPr>
        </p:pic>
        <p:sp>
          <p:nvSpPr>
            <p:cNvPr id="42" name="Rectangle: Rounded Corners 41">
              <a:extLst>
                <a:ext uri="{FF2B5EF4-FFF2-40B4-BE49-F238E27FC236}">
                  <a16:creationId xmlns:a16="http://schemas.microsoft.com/office/drawing/2014/main" id="{EF888975-EA8F-4599-C04C-34E543F2C169}"/>
                </a:ext>
              </a:extLst>
            </p:cNvPr>
            <p:cNvSpPr/>
            <p:nvPr/>
          </p:nvSpPr>
          <p:spPr>
            <a:xfrm>
              <a:off x="479620" y="4645643"/>
              <a:ext cx="5718735" cy="1485932"/>
            </a:xfrm>
            <a:prstGeom prst="roundRect">
              <a:avLst>
                <a:gd name="adj" fmla="val 3249"/>
              </a:avLst>
            </a:prstGeom>
            <a:noFill/>
            <a:ln>
              <a:solidFill>
                <a:srgbClr val="FCB6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asellaDiTesto 17">
              <a:extLst>
                <a:ext uri="{FF2B5EF4-FFF2-40B4-BE49-F238E27FC236}">
                  <a16:creationId xmlns:a16="http://schemas.microsoft.com/office/drawing/2014/main" id="{144B3523-D9BE-F7DD-9F1D-930C4D50E4FF}"/>
                </a:ext>
              </a:extLst>
            </p:cNvPr>
            <p:cNvSpPr txBox="1"/>
            <p:nvPr/>
          </p:nvSpPr>
          <p:spPr>
            <a:xfrm>
              <a:off x="1990739" y="4781200"/>
              <a:ext cx="4006896" cy="1231106"/>
            </a:xfrm>
            <a:prstGeom prst="rect">
              <a:avLst/>
            </a:prstGeom>
            <a:noFill/>
          </p:spPr>
          <p:txBody>
            <a:bodyPr wrap="square" rtlCol="0">
              <a:spAutoFit/>
            </a:bodyPr>
            <a:lstStyle/>
            <a:p>
              <a:pPr algn="just"/>
              <a:r>
                <a:rPr lang="en-GB" sz="1400" b="1" dirty="0">
                  <a:solidFill>
                    <a:srgbClr val="FCB615"/>
                  </a:solidFill>
                </a:rPr>
                <a:t>Aggregated Index of Electricity Access</a:t>
              </a:r>
            </a:p>
            <a:p>
              <a:pPr algn="just"/>
              <a:r>
                <a:rPr lang="en-GB" sz="1200" dirty="0"/>
                <a:t>To compile the information captured by the multi-tier matrix into a single number representing the level  of access to household electricity in a selected geographic area, a simple index can be calculated by  weighting the tiers and arriving at a weighted average.</a:t>
              </a:r>
              <a:endParaRPr lang="it-IT" sz="1400" b="1" dirty="0"/>
            </a:p>
          </p:txBody>
        </p:sp>
      </p:grpSp>
      <p:cxnSp>
        <p:nvCxnSpPr>
          <p:cNvPr id="46" name="Connettore diritto 96">
            <a:extLst>
              <a:ext uri="{FF2B5EF4-FFF2-40B4-BE49-F238E27FC236}">
                <a16:creationId xmlns:a16="http://schemas.microsoft.com/office/drawing/2014/main" id="{4BDC9ACE-8135-233C-24E4-FD986170CABA}"/>
              </a:ext>
            </a:extLst>
          </p:cNvPr>
          <p:cNvCxnSpPr>
            <a:cxnSpLocks/>
          </p:cNvCxnSpPr>
          <p:nvPr/>
        </p:nvCxnSpPr>
        <p:spPr>
          <a:xfrm>
            <a:off x="7225694" y="3186112"/>
            <a:ext cx="3705855"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Connettore diritto 96">
            <a:extLst>
              <a:ext uri="{FF2B5EF4-FFF2-40B4-BE49-F238E27FC236}">
                <a16:creationId xmlns:a16="http://schemas.microsoft.com/office/drawing/2014/main" id="{45172206-43CE-AD84-F66D-C8FD2AFDCAB6}"/>
              </a:ext>
            </a:extLst>
          </p:cNvPr>
          <p:cNvCxnSpPr>
            <a:cxnSpLocks/>
          </p:cNvCxnSpPr>
          <p:nvPr/>
        </p:nvCxnSpPr>
        <p:spPr>
          <a:xfrm>
            <a:off x="7225694" y="5414818"/>
            <a:ext cx="3705855"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E20FC88-519F-DF9F-023B-ED5AF46C3FC8}"/>
              </a:ext>
            </a:extLst>
          </p:cNvPr>
          <p:cNvSpPr txBox="1"/>
          <p:nvPr/>
        </p:nvSpPr>
        <p:spPr>
          <a:xfrm>
            <a:off x="1049999" y="4392753"/>
            <a:ext cx="4732394" cy="230832"/>
          </a:xfrm>
          <a:prstGeom prst="rect">
            <a:avLst/>
          </a:prstGeom>
          <a:noFill/>
        </p:spPr>
        <p:txBody>
          <a:bodyPr wrap="square" rtlCol="0">
            <a:spAutoFit/>
          </a:bodyPr>
          <a:lstStyle/>
          <a:p>
            <a:pPr algn="ctr"/>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Tiers of Capacity of Electricity Supply [10]</a:t>
            </a:r>
            <a:endPar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98148553"/>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91E6C-463F-E170-2F7F-8D694DCD266B}"/>
            </a:ext>
          </a:extLst>
        </p:cNvPr>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45EC1E74-FA8E-60D2-4351-1783A54CA2FF}"/>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5161C91-2002-002B-61A6-4F09EDEB74C9}"/>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81FACC45-AD96-3414-A808-F9500AB3D133}"/>
              </a:ext>
            </a:extLst>
          </p:cNvPr>
          <p:cNvSpPr txBox="1">
            <a:spLocks/>
          </p:cNvSpPr>
          <p:nvPr/>
        </p:nvSpPr>
        <p:spPr>
          <a:xfrm>
            <a:off x="887215" y="4640"/>
            <a:ext cx="93633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References</a:t>
            </a:r>
          </a:p>
        </p:txBody>
      </p:sp>
      <p:sp>
        <p:nvSpPr>
          <p:cNvPr id="2" name="Content Placeholder 1">
            <a:extLst>
              <a:ext uri="{FF2B5EF4-FFF2-40B4-BE49-F238E27FC236}">
                <a16:creationId xmlns:a16="http://schemas.microsoft.com/office/drawing/2014/main" id="{E80E586D-D4EB-AE81-720B-D2F8CB29529A}"/>
              </a:ext>
            </a:extLst>
          </p:cNvPr>
          <p:cNvSpPr>
            <a:spLocks noGrp="1"/>
          </p:cNvSpPr>
          <p:nvPr>
            <p:ph idx="1"/>
          </p:nvPr>
        </p:nvSpPr>
        <p:spPr>
          <a:xfrm>
            <a:off x="838200" y="1545771"/>
            <a:ext cx="9906000" cy="4328818"/>
          </a:xfrm>
        </p:spPr>
        <p:txBody>
          <a:bodyPr vert="horz" lIns="91440" tIns="45720" rIns="91440" bIns="45720" rtlCol="0" anchor="t">
            <a:normAutofit/>
          </a:bodyPr>
          <a:lstStyle/>
          <a:p>
            <a:pPr marL="0" indent="0">
              <a:buNone/>
            </a:pPr>
            <a:r>
              <a:rPr lang="en-GB" sz="2000" dirty="0">
                <a:latin typeface="Open Sans"/>
              </a:rPr>
              <a:t>[1] UN Environment Programme, GOAL 7: Affordable and clean energy</a:t>
            </a:r>
          </a:p>
          <a:p>
            <a:pPr marL="0" indent="0">
              <a:buNone/>
            </a:pPr>
            <a:r>
              <a:rPr lang="en-GB" sz="2000" dirty="0">
                <a:latin typeface="Open Sans"/>
              </a:rPr>
              <a:t>[2] UN Department of Economic and Social Affairs, The Sustainable Development Goals Report, 2023</a:t>
            </a:r>
          </a:p>
          <a:p>
            <a:pPr marL="0" indent="0">
              <a:buNone/>
            </a:pPr>
            <a:r>
              <a:rPr lang="en-GB" sz="2000" dirty="0">
                <a:latin typeface="Open Sans"/>
              </a:rPr>
              <a:t>[3] Our World in Data, Access to Energy</a:t>
            </a:r>
          </a:p>
          <a:p>
            <a:pPr marL="0" indent="0">
              <a:buNone/>
            </a:pPr>
            <a:r>
              <a:rPr lang="en-GB" sz="2000" dirty="0">
                <a:latin typeface="Open Sans"/>
              </a:rPr>
              <a:t>[4] IEA, Access to electricity – SDG7: Data and Projections – Analysis</a:t>
            </a:r>
          </a:p>
          <a:p>
            <a:pPr marL="0" indent="0">
              <a:buNone/>
            </a:pPr>
            <a:r>
              <a:rPr lang="en-GB" sz="2000" dirty="0">
                <a:latin typeface="Open Sans"/>
              </a:rPr>
              <a:t>[5] IEA, Africa Energy Outlook 2019</a:t>
            </a:r>
          </a:p>
          <a:p>
            <a:pPr marL="0" indent="0">
              <a:buNone/>
            </a:pPr>
            <a:r>
              <a:rPr lang="en-GB" sz="2000" dirty="0">
                <a:latin typeface="Open Sans"/>
              </a:rPr>
              <a:t>[6] </a:t>
            </a:r>
            <a:r>
              <a:rPr lang="en-GB" sz="2000" dirty="0" err="1">
                <a:latin typeface="Open Sans"/>
              </a:rPr>
              <a:t>SEforALL</a:t>
            </a:r>
            <a:r>
              <a:rPr lang="en-GB" sz="2000" dirty="0">
                <a:latin typeface="Open Sans"/>
              </a:rPr>
              <a:t>, State of the Global Mini-grids Market Report 2020 </a:t>
            </a:r>
          </a:p>
          <a:p>
            <a:pPr marL="0" indent="0">
              <a:buNone/>
            </a:pPr>
            <a:r>
              <a:rPr lang="en-GB" sz="2000" dirty="0">
                <a:latin typeface="Open Sans"/>
              </a:rPr>
              <a:t>[7] World Bank </a:t>
            </a:r>
          </a:p>
          <a:p>
            <a:pPr marL="0" indent="0">
              <a:buNone/>
            </a:pPr>
            <a:r>
              <a:rPr lang="en-GB" sz="2000" dirty="0">
                <a:latin typeface="Open Sans"/>
              </a:rPr>
              <a:t>[8] </a:t>
            </a:r>
            <a:r>
              <a:rPr lang="en-GB" sz="2000" dirty="0" err="1">
                <a:latin typeface="Open Sans"/>
              </a:rPr>
              <a:t>SEforALL</a:t>
            </a:r>
            <a:r>
              <a:rPr lang="en-GB" sz="2000" dirty="0">
                <a:latin typeface="Open Sans"/>
              </a:rPr>
              <a:t>, Analysis of SDG7 Progress, 2023</a:t>
            </a:r>
          </a:p>
          <a:p>
            <a:pPr marL="0" indent="0">
              <a:buNone/>
            </a:pPr>
            <a:r>
              <a:rPr lang="en-GB" sz="2000" dirty="0">
                <a:latin typeface="Open Sans"/>
              </a:rPr>
              <a:t>[9] IRENA, Off-grid renewable energy solutions to expand electricity access, 2019</a:t>
            </a:r>
          </a:p>
          <a:p>
            <a:pPr marL="0" indent="0">
              <a:buNone/>
            </a:pPr>
            <a:r>
              <a:rPr lang="en-GB" sz="2000" dirty="0">
                <a:latin typeface="Open Sans"/>
              </a:rPr>
              <a:t>[10] ESMAP,  Beyond connections – Energy Access Redefined, 2016</a:t>
            </a:r>
          </a:p>
          <a:p>
            <a:endParaRPr lang="en-GB" sz="2000" dirty="0">
              <a:latin typeface="Open Sans"/>
            </a:endParaRPr>
          </a:p>
          <a:p>
            <a:endParaRPr lang="en-GB" sz="1400" i="1" dirty="0">
              <a:latin typeface="Open Sans"/>
            </a:endParaRPr>
          </a:p>
          <a:p>
            <a:pPr marL="0" indent="0">
              <a:buNone/>
            </a:pPr>
            <a:endParaRPr lang="en-GB" sz="1400" i="1" dirty="0">
              <a:latin typeface="Open Sans"/>
            </a:endParaRPr>
          </a:p>
          <a:p>
            <a:pPr marL="0" indent="0">
              <a:buNone/>
            </a:pPr>
            <a:endParaRPr lang="en-GB" sz="2000" dirty="0">
              <a:latin typeface="Open Sans"/>
            </a:endParaRPr>
          </a:p>
          <a:p>
            <a:endParaRPr lang="en-GB" sz="2000" dirty="0">
              <a:latin typeface="Open Sans"/>
            </a:endParaRPr>
          </a:p>
          <a:p>
            <a:pPr marL="0" indent="0">
              <a:buNone/>
            </a:pPr>
            <a:endParaRPr lang="en-GB" sz="2000" dirty="0">
              <a:latin typeface="Open Sans"/>
            </a:endParaRPr>
          </a:p>
          <a:p>
            <a:endParaRPr lang="en-GB" sz="2000" dirty="0">
              <a:latin typeface="Open Sans"/>
            </a:endParaRPr>
          </a:p>
          <a:p>
            <a:endParaRPr lang="en-GB" sz="2000" dirty="0">
              <a:latin typeface="Open Sans"/>
            </a:endParaRPr>
          </a:p>
        </p:txBody>
      </p:sp>
    </p:spTree>
    <p:extLst>
      <p:ext uri="{BB962C8B-B14F-4D97-AF65-F5344CB8AC3E}">
        <p14:creationId xmlns:p14="http://schemas.microsoft.com/office/powerpoint/2010/main" val="2031371360"/>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6" name="TextBox 5">
            <a:extLst>
              <a:ext uri="{FF2B5EF4-FFF2-40B4-BE49-F238E27FC236}">
                <a16:creationId xmlns:a16="http://schemas.microsoft.com/office/drawing/2014/main" id="{3A1D2415-5EEE-438B-8991-4FC1E92DD2E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pic>
        <p:nvPicPr>
          <p:cNvPr id="3" name="Google Shape;86;p1">
            <a:extLst>
              <a:ext uri="{FF2B5EF4-FFF2-40B4-BE49-F238E27FC236}">
                <a16:creationId xmlns:a16="http://schemas.microsoft.com/office/drawing/2014/main" id="{91287C4C-67DF-1EBC-B6A9-78A63802C20C}"/>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Google Shape;88;p1">
            <a:extLst>
              <a:ext uri="{FF2B5EF4-FFF2-40B4-BE49-F238E27FC236}">
                <a16:creationId xmlns:a16="http://schemas.microsoft.com/office/drawing/2014/main" id="{2771AE96-0FCD-0F84-89D6-2DA50EB1CA64}"/>
              </a:ext>
            </a:extLst>
          </p:cNvPr>
          <p:cNvSpPr txBox="1"/>
          <p:nvPr/>
        </p:nvSpPr>
        <p:spPr>
          <a:xfrm>
            <a:off x="9027736" y="4884302"/>
            <a:ext cx="2850222"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800" dirty="0">
                <a:solidFill>
                  <a:schemeClr val="lt1"/>
                </a:solidFill>
                <a:latin typeface="Open Sans"/>
                <a:ea typeface="Open Sans"/>
                <a:cs typeface="Open Sans"/>
                <a:sym typeface="Open Sans"/>
              </a:rPr>
              <a:t>Stevanato, N., Onori, A., Mereu, R., &amp; Colombo, E</a:t>
            </a:r>
            <a:r>
              <a:rPr lang="en-US" sz="800" dirty="0">
                <a:solidFill>
                  <a:schemeClr val="lt1"/>
                </a:solidFill>
                <a:latin typeface="Open Sans"/>
                <a:ea typeface="Open Sans"/>
                <a:cs typeface="Open Sans"/>
                <a:sym typeface="Open Sans"/>
              </a:rPr>
              <a:t>., 2024.</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1: </a:t>
            </a:r>
            <a:r>
              <a:rPr lang="en-GB" sz="800" dirty="0">
                <a:solidFill>
                  <a:schemeClr val="lt1"/>
                </a:solidFill>
                <a:latin typeface="Open Sans"/>
                <a:ea typeface="Open Sans"/>
                <a:cs typeface="Open Sans"/>
                <a:sym typeface="Open Sans"/>
              </a:rPr>
              <a:t>Off-Grid Energy Systems Modelling with </a:t>
            </a:r>
            <a:r>
              <a:rPr lang="en-GB" sz="800" dirty="0" err="1">
                <a:solidFill>
                  <a:schemeClr val="lt1"/>
                </a:solidFill>
                <a:latin typeface="Open Sans"/>
                <a:ea typeface="Open Sans"/>
                <a:cs typeface="Open Sans"/>
                <a:sym typeface="Open Sans"/>
              </a:rPr>
              <a:t>MicroGridsPy</a:t>
            </a:r>
            <a:r>
              <a:rPr lang="en-US" sz="800" dirty="0">
                <a:solidFill>
                  <a:schemeClr val="lt1"/>
                </a:solidFill>
                <a:latin typeface="Open Sans"/>
                <a:ea typeface="Open Sans"/>
                <a:cs typeface="Open Sans"/>
                <a:sym typeface="Open Sans"/>
              </a:rPr>
              <a:t>. Release Version 1.0</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 [online presentation]. Climate Compatible Growth </a:t>
            </a:r>
            <a:r>
              <a:rPr lang="en-US" sz="800" dirty="0" err="1">
                <a:solidFill>
                  <a:schemeClr val="lt1"/>
                </a:solidFill>
                <a:latin typeface="Open Sans"/>
                <a:ea typeface="Open Sans"/>
                <a:cs typeface="Open Sans"/>
                <a:sym typeface="Open Sans"/>
              </a:rPr>
              <a:t>Programme</a:t>
            </a:r>
            <a:r>
              <a:rPr lang="en-US" sz="800" dirty="0">
                <a:solidFill>
                  <a:schemeClr val="lt1"/>
                </a:solidFill>
                <a:latin typeface="Open Sans"/>
                <a:ea typeface="Open Sans"/>
                <a:cs typeface="Open Sans"/>
                <a:sym typeface="Open Sans"/>
              </a:rPr>
              <a:t>, </a:t>
            </a:r>
            <a:r>
              <a:rPr lang="en-US" sz="800" dirty="0" err="1">
                <a:solidFill>
                  <a:schemeClr val="lt1"/>
                </a:solidFill>
                <a:latin typeface="Open Sans"/>
                <a:ea typeface="Open Sans"/>
                <a:cs typeface="Open Sans"/>
                <a:sym typeface="Open Sans"/>
              </a:rPr>
              <a:t>Politecnico</a:t>
            </a:r>
            <a:r>
              <a:rPr lang="en-US" sz="800" dirty="0">
                <a:solidFill>
                  <a:schemeClr val="lt1"/>
                </a:solidFill>
                <a:latin typeface="Open Sans"/>
                <a:ea typeface="Open Sans"/>
                <a:cs typeface="Open Sans"/>
                <a:sym typeface="Open Sans"/>
              </a:rPr>
              <a:t> di Milano</a:t>
            </a:r>
          </a:p>
        </p:txBody>
      </p:sp>
      <p:sp>
        <p:nvSpPr>
          <p:cNvPr id="8" name="Google Shape;89;p1">
            <a:extLst>
              <a:ext uri="{FF2B5EF4-FFF2-40B4-BE49-F238E27FC236}">
                <a16:creationId xmlns:a16="http://schemas.microsoft.com/office/drawing/2014/main" id="{2558901D-7B2B-C917-517A-417EFA4CA596}"/>
              </a:ext>
            </a:extLst>
          </p:cNvPr>
          <p:cNvSpPr txBox="1"/>
          <p:nvPr/>
        </p:nvSpPr>
        <p:spPr>
          <a:xfrm>
            <a:off x="9266839" y="2702496"/>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Supported by and in collaboration with </a:t>
            </a:r>
            <a:endParaRPr dirty="0"/>
          </a:p>
          <a:p>
            <a:pPr marL="0" marR="0" lvl="0" indent="0" algn="ctr" rtl="0">
              <a:spcBef>
                <a:spcPts val="0"/>
              </a:spcBef>
              <a:spcAft>
                <a:spcPts val="0"/>
              </a:spcAft>
              <a:buNone/>
            </a:pPr>
            <a:r>
              <a:rPr lang="en-US" sz="900" b="1" i="1" dirty="0" err="1">
                <a:solidFill>
                  <a:schemeClr val="lt1"/>
                </a:solidFill>
                <a:latin typeface="Open Sans"/>
                <a:ea typeface="Open Sans"/>
                <a:cs typeface="Open Sans"/>
                <a:sym typeface="Open Sans"/>
              </a:rPr>
              <a:t>Politecnico</a:t>
            </a:r>
            <a:r>
              <a:rPr lang="en-US" sz="900" b="1" i="1" dirty="0">
                <a:solidFill>
                  <a:schemeClr val="lt1"/>
                </a:solidFill>
                <a:latin typeface="Open Sans"/>
                <a:ea typeface="Open Sans"/>
                <a:cs typeface="Open Sans"/>
                <a:sym typeface="Open Sans"/>
              </a:rPr>
              <a:t> di Milano</a:t>
            </a:r>
            <a:endParaRPr sz="900" b="1" i="1" dirty="0">
              <a:solidFill>
                <a:schemeClr val="lt1"/>
              </a:solidFill>
              <a:latin typeface="Open Sans"/>
              <a:ea typeface="Open Sans"/>
              <a:cs typeface="Open Sans"/>
              <a:sym typeface="Open Sans"/>
            </a:endParaRPr>
          </a:p>
        </p:txBody>
      </p:sp>
      <p:pic>
        <p:nvPicPr>
          <p:cNvPr id="9" name="Google Shape;91;p1">
            <a:extLst>
              <a:ext uri="{FF2B5EF4-FFF2-40B4-BE49-F238E27FC236}">
                <a16:creationId xmlns:a16="http://schemas.microsoft.com/office/drawing/2014/main" id="{125F3C81-4D68-74B7-EED0-35C8092A39CA}"/>
              </a:ext>
            </a:extLst>
          </p:cNvPr>
          <p:cNvPicPr preferRelativeResize="0"/>
          <p:nvPr/>
        </p:nvPicPr>
        <p:blipFill rotWithShape="1">
          <a:blip r:embed="rId4">
            <a:alphaModFix/>
          </a:blip>
          <a:srcRect/>
          <a:stretch/>
        </p:blipFill>
        <p:spPr>
          <a:xfrm>
            <a:off x="9527971" y="2915634"/>
            <a:ext cx="1849753" cy="1437412"/>
          </a:xfrm>
          <a:prstGeom prst="rect">
            <a:avLst/>
          </a:prstGeom>
          <a:noFill/>
          <a:ln>
            <a:noFill/>
          </a:ln>
        </p:spPr>
      </p:pic>
      <p:sp>
        <p:nvSpPr>
          <p:cNvPr id="10" name="Google Shape;92;p1">
            <a:extLst>
              <a:ext uri="{FF2B5EF4-FFF2-40B4-BE49-F238E27FC236}">
                <a16:creationId xmlns:a16="http://schemas.microsoft.com/office/drawing/2014/main" id="{4632D963-5559-DF11-0310-DA953F6874E8}"/>
              </a:ext>
            </a:extLst>
          </p:cNvPr>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93;p1">
            <a:extLst>
              <a:ext uri="{FF2B5EF4-FFF2-40B4-BE49-F238E27FC236}">
                <a16:creationId xmlns:a16="http://schemas.microsoft.com/office/drawing/2014/main" id="{96CC0C30-47A5-225E-35BC-1E358DFC5B73}"/>
              </a:ext>
            </a:extLst>
          </p:cNvPr>
          <p:cNvSpPr txBox="1"/>
          <p:nvPr/>
        </p:nvSpPr>
        <p:spPr>
          <a:xfrm>
            <a:off x="9266839" y="4204033"/>
            <a:ext cx="246133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lt1"/>
                </a:solidFill>
                <a:latin typeface="Open Sans"/>
                <a:ea typeface="Open Sans"/>
                <a:cs typeface="Open Sans"/>
                <a:sym typeface="Open Sans"/>
              </a:rPr>
              <a:t>Consolidated by </a:t>
            </a:r>
            <a:r>
              <a:rPr lang="it-IT" sz="800" dirty="0">
                <a:solidFill>
                  <a:schemeClr val="lt1"/>
                </a:solidFill>
                <a:latin typeface="Open Sans"/>
                <a:ea typeface="Open Sans"/>
                <a:cs typeface="Open Sans"/>
                <a:sym typeface="Open Sans"/>
              </a:rPr>
              <a:t>Nicolò Stevanato, Alessandro Onori, Riccardo Mereu and Emanuela Colombo</a:t>
            </a:r>
            <a:r>
              <a:rPr lang="en-US" sz="800" dirty="0">
                <a:solidFill>
                  <a:schemeClr val="lt1"/>
                </a:solidFill>
                <a:latin typeface="Open Sans"/>
                <a:ea typeface="Open Sans"/>
                <a:cs typeface="Open Sans"/>
                <a:sym typeface="Open Sans"/>
              </a:rPr>
              <a:t> from </a:t>
            </a:r>
            <a:r>
              <a:rPr lang="en-US" sz="800" dirty="0" err="1">
                <a:solidFill>
                  <a:schemeClr val="lt1"/>
                </a:solidFill>
                <a:latin typeface="Open Sans"/>
                <a:ea typeface="Open Sans"/>
                <a:cs typeface="Open Sans"/>
                <a:sym typeface="Open Sans"/>
              </a:rPr>
              <a:t>Politecnico</a:t>
            </a:r>
            <a:r>
              <a:rPr lang="en-US" sz="800" dirty="0">
                <a:solidFill>
                  <a:schemeClr val="lt1"/>
                </a:solidFill>
                <a:latin typeface="Open Sans"/>
                <a:ea typeface="Open Sans"/>
                <a:cs typeface="Open Sans"/>
                <a:sym typeface="Open Sans"/>
              </a:rPr>
              <a:t> di Milano</a:t>
            </a:r>
            <a:endParaRPr sz="800" dirty="0">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137183386"/>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7" name="Rectangle 6">
            <a:extLst>
              <a:ext uri="{FF2B5EF4-FFF2-40B4-BE49-F238E27FC236}">
                <a16:creationId xmlns:a16="http://schemas.microsoft.com/office/drawing/2014/main" id="{2A4650C3-BCC3-3942-82C3-094D8343DB28}"/>
              </a:ext>
            </a:extLst>
          </p:cNvPr>
          <p:cNvSpPr/>
          <p:nvPr/>
        </p:nvSpPr>
        <p:spPr>
          <a:xfrm>
            <a:off x="106371" y="77840"/>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281883"/>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Course Overview</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92A4C-CAE6-B839-48D0-056AA22DA0A7}"/>
              </a:ext>
            </a:extLst>
          </p:cNvPr>
          <p:cNvPicPr>
            <a:picLocks noChangeAspect="1"/>
          </p:cNvPicPr>
          <p:nvPr/>
        </p:nvPicPr>
        <p:blipFill>
          <a:blip r:embed="rId4"/>
          <a:stretch>
            <a:fillRect/>
          </a:stretch>
        </p:blipFill>
        <p:spPr>
          <a:xfrm>
            <a:off x="4931988" y="1385255"/>
            <a:ext cx="1992251" cy="1120642"/>
          </a:xfrm>
          <a:prstGeom prst="roundRect">
            <a:avLst/>
          </a:prstGeom>
        </p:spPr>
      </p:pic>
      <p:pic>
        <p:nvPicPr>
          <p:cNvPr id="17" name="Picture 16">
            <a:extLst>
              <a:ext uri="{FF2B5EF4-FFF2-40B4-BE49-F238E27FC236}">
                <a16:creationId xmlns:a16="http://schemas.microsoft.com/office/drawing/2014/main" id="{760EE9E4-0A7A-DCA3-833C-B86230FD8DCE}"/>
              </a:ext>
            </a:extLst>
          </p:cNvPr>
          <p:cNvPicPr>
            <a:picLocks noChangeAspect="1"/>
          </p:cNvPicPr>
          <p:nvPr/>
        </p:nvPicPr>
        <p:blipFill>
          <a:blip r:embed="rId5"/>
          <a:stretch>
            <a:fillRect/>
          </a:stretch>
        </p:blipFill>
        <p:spPr>
          <a:xfrm>
            <a:off x="7224096" y="1385255"/>
            <a:ext cx="1992252" cy="1120641"/>
          </a:xfrm>
          <a:prstGeom prst="roundRect">
            <a:avLst/>
          </a:prstGeom>
        </p:spPr>
      </p:pic>
      <p:pic>
        <p:nvPicPr>
          <p:cNvPr id="18" name="Picture 17">
            <a:extLst>
              <a:ext uri="{FF2B5EF4-FFF2-40B4-BE49-F238E27FC236}">
                <a16:creationId xmlns:a16="http://schemas.microsoft.com/office/drawing/2014/main" id="{96A7B2FA-06FF-69AD-DFD8-C0D5B50F0B2F}"/>
              </a:ext>
            </a:extLst>
          </p:cNvPr>
          <p:cNvPicPr>
            <a:picLocks noChangeAspect="1"/>
          </p:cNvPicPr>
          <p:nvPr/>
        </p:nvPicPr>
        <p:blipFill>
          <a:blip r:embed="rId6"/>
          <a:stretch>
            <a:fillRect/>
          </a:stretch>
        </p:blipFill>
        <p:spPr>
          <a:xfrm>
            <a:off x="347743" y="1385255"/>
            <a:ext cx="1992274" cy="1120654"/>
          </a:xfrm>
          <a:prstGeom prst="roundRect">
            <a:avLst/>
          </a:prstGeom>
        </p:spPr>
      </p:pic>
      <p:pic>
        <p:nvPicPr>
          <p:cNvPr id="19" name="Picture 18">
            <a:extLst>
              <a:ext uri="{FF2B5EF4-FFF2-40B4-BE49-F238E27FC236}">
                <a16:creationId xmlns:a16="http://schemas.microsoft.com/office/drawing/2014/main" id="{C6C83EF6-31D8-6A24-1B0B-0A05DEF32A46}"/>
              </a:ext>
            </a:extLst>
          </p:cNvPr>
          <p:cNvPicPr>
            <a:picLocks noChangeAspect="1"/>
          </p:cNvPicPr>
          <p:nvPr/>
        </p:nvPicPr>
        <p:blipFill>
          <a:blip r:embed="rId7"/>
          <a:stretch>
            <a:fillRect/>
          </a:stretch>
        </p:blipFill>
        <p:spPr>
          <a:xfrm>
            <a:off x="2639874" y="1385255"/>
            <a:ext cx="1992257" cy="1120645"/>
          </a:xfrm>
          <a:prstGeom prst="roundRect">
            <a:avLst/>
          </a:prstGeom>
        </p:spPr>
      </p:pic>
      <p:pic>
        <p:nvPicPr>
          <p:cNvPr id="20" name="Picture 19">
            <a:extLst>
              <a:ext uri="{FF2B5EF4-FFF2-40B4-BE49-F238E27FC236}">
                <a16:creationId xmlns:a16="http://schemas.microsoft.com/office/drawing/2014/main" id="{D022A30E-5128-6B0F-AE9A-D3CC7D731B7C}"/>
              </a:ext>
            </a:extLst>
          </p:cNvPr>
          <p:cNvPicPr>
            <a:picLocks noChangeAspect="1"/>
          </p:cNvPicPr>
          <p:nvPr/>
        </p:nvPicPr>
        <p:blipFill>
          <a:blip r:embed="rId8"/>
          <a:stretch>
            <a:fillRect/>
          </a:stretch>
        </p:blipFill>
        <p:spPr>
          <a:xfrm>
            <a:off x="9516205" y="1385255"/>
            <a:ext cx="1992250" cy="1120641"/>
          </a:xfrm>
          <a:prstGeom prst="roundRect">
            <a:avLst/>
          </a:prstGeom>
        </p:spPr>
      </p:pic>
      <p:sp>
        <p:nvSpPr>
          <p:cNvPr id="21" name="TextBox 20">
            <a:extLst>
              <a:ext uri="{FF2B5EF4-FFF2-40B4-BE49-F238E27FC236}">
                <a16:creationId xmlns:a16="http://schemas.microsoft.com/office/drawing/2014/main" id="{AA92CE82-89D9-510E-ECD0-93A575FC9A54}"/>
              </a:ext>
            </a:extLst>
          </p:cNvPr>
          <p:cNvSpPr txBox="1"/>
          <p:nvPr/>
        </p:nvSpPr>
        <p:spPr>
          <a:xfrm>
            <a:off x="347743" y="2582375"/>
            <a:ext cx="1992274" cy="723275"/>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1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Introduction</a:t>
            </a:r>
          </a:p>
          <a:p>
            <a:pPr algn="just"/>
            <a:r>
              <a:rPr lang="en-GB" sz="900" i="1" dirty="0">
                <a:latin typeface="Open Sans" panose="020B0606030504020204" pitchFamily="34" charset="0"/>
                <a:ea typeface="Open Sans" panose="020B0606030504020204" pitchFamily="34" charset="0"/>
                <a:cs typeface="Open Sans" panose="020B0606030504020204" pitchFamily="34" charset="0"/>
              </a:rPr>
              <a:t>Overview of the course and general background about global energy landscape</a:t>
            </a:r>
          </a:p>
        </p:txBody>
      </p:sp>
      <p:sp>
        <p:nvSpPr>
          <p:cNvPr id="22" name="TextBox 21">
            <a:extLst>
              <a:ext uri="{FF2B5EF4-FFF2-40B4-BE49-F238E27FC236}">
                <a16:creationId xmlns:a16="http://schemas.microsoft.com/office/drawing/2014/main" id="{3CA87AB8-EF57-98D8-BF71-855235D2F101}"/>
              </a:ext>
            </a:extLst>
          </p:cNvPr>
          <p:cNvSpPr txBox="1"/>
          <p:nvPr/>
        </p:nvSpPr>
        <p:spPr>
          <a:xfrm>
            <a:off x="2639853" y="2582375"/>
            <a:ext cx="1992274" cy="723275"/>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2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Hybrid Mini-Grids</a:t>
            </a:r>
          </a:p>
          <a:p>
            <a:pPr algn="just"/>
            <a:r>
              <a:rPr lang="en-GB" sz="900" i="1" dirty="0">
                <a:latin typeface="Open Sans" panose="020B0606030504020204" pitchFamily="34" charset="0"/>
                <a:ea typeface="Open Sans" panose="020B0606030504020204" pitchFamily="34" charset="0"/>
                <a:cs typeface="Open Sans" panose="020B0606030504020204" pitchFamily="34" charset="0"/>
              </a:rPr>
              <a:t>An exploration of third-generation mini-grids configuration, market and costs</a:t>
            </a:r>
          </a:p>
        </p:txBody>
      </p:sp>
      <p:sp>
        <p:nvSpPr>
          <p:cNvPr id="23" name="TextBox 22">
            <a:extLst>
              <a:ext uri="{FF2B5EF4-FFF2-40B4-BE49-F238E27FC236}">
                <a16:creationId xmlns:a16="http://schemas.microsoft.com/office/drawing/2014/main" id="{E569CF5B-2B4B-1BB4-3BD8-94DF80441C6D}"/>
              </a:ext>
            </a:extLst>
          </p:cNvPr>
          <p:cNvSpPr txBox="1"/>
          <p:nvPr/>
        </p:nvSpPr>
        <p:spPr>
          <a:xfrm>
            <a:off x="4931963" y="2582375"/>
            <a:ext cx="1992274" cy="769441"/>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3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Energy System Modelling</a:t>
            </a:r>
          </a:p>
          <a:p>
            <a:pPr algn="just"/>
            <a:r>
              <a:rPr lang="en-GB" sz="900" i="1" dirty="0">
                <a:latin typeface="Open Sans" panose="020B0606030504020204" pitchFamily="34" charset="0"/>
                <a:ea typeface="Open Sans" panose="020B0606030504020204" pitchFamily="34" charset="0"/>
                <a:cs typeface="Open Sans" panose="020B0606030504020204" pitchFamily="34" charset="0"/>
              </a:rPr>
              <a:t>Techniques and tools for simulating the performance of energy systems</a:t>
            </a:r>
          </a:p>
        </p:txBody>
      </p:sp>
      <p:sp>
        <p:nvSpPr>
          <p:cNvPr id="24" name="TextBox 23">
            <a:extLst>
              <a:ext uri="{FF2B5EF4-FFF2-40B4-BE49-F238E27FC236}">
                <a16:creationId xmlns:a16="http://schemas.microsoft.com/office/drawing/2014/main" id="{57AEBF84-01E5-A054-36D2-E31345439A7D}"/>
              </a:ext>
            </a:extLst>
          </p:cNvPr>
          <p:cNvSpPr txBox="1"/>
          <p:nvPr/>
        </p:nvSpPr>
        <p:spPr>
          <a:xfrm>
            <a:off x="7224072" y="2582375"/>
            <a:ext cx="1992274" cy="769441"/>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4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Introduction to MicroGridsPy</a:t>
            </a:r>
          </a:p>
          <a:p>
            <a:pPr algn="just"/>
            <a:r>
              <a:rPr lang="en-GB" sz="900" i="1" dirty="0">
                <a:latin typeface="Open Sans" panose="020B0606030504020204" pitchFamily="34" charset="0"/>
                <a:ea typeface="Open Sans" panose="020B0606030504020204" pitchFamily="34" charset="0"/>
                <a:cs typeface="Open Sans" panose="020B0606030504020204" pitchFamily="34" charset="0"/>
              </a:rPr>
              <a:t>Basic concepts and structure of the MicroGridsPy optimization model</a:t>
            </a:r>
          </a:p>
        </p:txBody>
      </p:sp>
      <p:sp>
        <p:nvSpPr>
          <p:cNvPr id="25" name="TextBox 24">
            <a:extLst>
              <a:ext uri="{FF2B5EF4-FFF2-40B4-BE49-F238E27FC236}">
                <a16:creationId xmlns:a16="http://schemas.microsoft.com/office/drawing/2014/main" id="{17698E69-1EF4-9939-FB42-0A3B7D3CBC34}"/>
              </a:ext>
            </a:extLst>
          </p:cNvPr>
          <p:cNvSpPr txBox="1"/>
          <p:nvPr/>
        </p:nvSpPr>
        <p:spPr>
          <a:xfrm>
            <a:off x="9516181" y="2582375"/>
            <a:ext cx="1992274" cy="723275"/>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5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Load Demand</a:t>
            </a:r>
          </a:p>
          <a:p>
            <a:r>
              <a:rPr lang="en-GB" sz="900" i="1" dirty="0">
                <a:latin typeface="Open Sans" panose="020B0606030504020204" pitchFamily="34" charset="0"/>
                <a:ea typeface="Open Sans" panose="020B0606030504020204" pitchFamily="34" charset="0"/>
                <a:cs typeface="Open Sans" panose="020B0606030504020204" pitchFamily="34" charset="0"/>
              </a:rPr>
              <a:t>Understanding and calculating energy consumption patterns in mini-grid systems</a:t>
            </a:r>
          </a:p>
        </p:txBody>
      </p:sp>
      <p:pic>
        <p:nvPicPr>
          <p:cNvPr id="26" name="Picture 25">
            <a:extLst>
              <a:ext uri="{FF2B5EF4-FFF2-40B4-BE49-F238E27FC236}">
                <a16:creationId xmlns:a16="http://schemas.microsoft.com/office/drawing/2014/main" id="{3AF9F412-D6DB-5F9D-F165-5232D8ACA026}"/>
              </a:ext>
            </a:extLst>
          </p:cNvPr>
          <p:cNvPicPr>
            <a:picLocks noChangeAspect="1"/>
          </p:cNvPicPr>
          <p:nvPr/>
        </p:nvPicPr>
        <p:blipFill>
          <a:blip r:embed="rId9"/>
          <a:stretch>
            <a:fillRect/>
          </a:stretch>
        </p:blipFill>
        <p:spPr>
          <a:xfrm>
            <a:off x="347743" y="3791765"/>
            <a:ext cx="1992274" cy="1120654"/>
          </a:xfrm>
          <a:prstGeom prst="roundRect">
            <a:avLst/>
          </a:prstGeom>
        </p:spPr>
      </p:pic>
      <p:pic>
        <p:nvPicPr>
          <p:cNvPr id="30" name="Picture 29">
            <a:extLst>
              <a:ext uri="{FF2B5EF4-FFF2-40B4-BE49-F238E27FC236}">
                <a16:creationId xmlns:a16="http://schemas.microsoft.com/office/drawing/2014/main" id="{8F31BD31-9811-41F4-B9DF-76D4ECA63AE5}"/>
              </a:ext>
            </a:extLst>
          </p:cNvPr>
          <p:cNvPicPr>
            <a:picLocks noChangeAspect="1"/>
          </p:cNvPicPr>
          <p:nvPr/>
        </p:nvPicPr>
        <p:blipFill>
          <a:blip r:embed="rId10"/>
          <a:stretch>
            <a:fillRect/>
          </a:stretch>
        </p:blipFill>
        <p:spPr>
          <a:xfrm>
            <a:off x="9516180" y="3812037"/>
            <a:ext cx="1992251" cy="1120641"/>
          </a:xfrm>
          <a:prstGeom prst="roundRect">
            <a:avLst/>
          </a:prstGeom>
        </p:spPr>
      </p:pic>
      <p:sp>
        <p:nvSpPr>
          <p:cNvPr id="31" name="TextBox 30">
            <a:extLst>
              <a:ext uri="{FF2B5EF4-FFF2-40B4-BE49-F238E27FC236}">
                <a16:creationId xmlns:a16="http://schemas.microsoft.com/office/drawing/2014/main" id="{B09E5C75-135C-0EF8-7B60-FD5B2B2FFF6D}"/>
              </a:ext>
            </a:extLst>
          </p:cNvPr>
          <p:cNvSpPr txBox="1"/>
          <p:nvPr/>
        </p:nvSpPr>
        <p:spPr>
          <a:xfrm>
            <a:off x="347743" y="4987718"/>
            <a:ext cx="1992274" cy="907941"/>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6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Renewables Time Series Data</a:t>
            </a:r>
          </a:p>
          <a:p>
            <a:r>
              <a:rPr lang="en-GB" sz="900" i="1" dirty="0">
                <a:latin typeface="Open Sans" panose="020B0606030504020204" pitchFamily="34" charset="0"/>
                <a:ea typeface="Open Sans" panose="020B0606030504020204" pitchFamily="34" charset="0"/>
                <a:cs typeface="Open Sans" panose="020B0606030504020204" pitchFamily="34" charset="0"/>
              </a:rPr>
              <a:t>Understanding and calculating temporal data for renewable energy generation</a:t>
            </a:r>
          </a:p>
        </p:txBody>
      </p:sp>
      <p:sp>
        <p:nvSpPr>
          <p:cNvPr id="32" name="TextBox 31">
            <a:extLst>
              <a:ext uri="{FF2B5EF4-FFF2-40B4-BE49-F238E27FC236}">
                <a16:creationId xmlns:a16="http://schemas.microsoft.com/office/drawing/2014/main" id="{149C36AC-C181-6EF1-DB5E-8296425A4A31}"/>
              </a:ext>
            </a:extLst>
          </p:cNvPr>
          <p:cNvSpPr txBox="1"/>
          <p:nvPr/>
        </p:nvSpPr>
        <p:spPr>
          <a:xfrm>
            <a:off x="2639846" y="4987718"/>
            <a:ext cx="1992274" cy="907941"/>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7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Technology Characterization A</a:t>
            </a:r>
          </a:p>
          <a:p>
            <a:r>
              <a:rPr lang="en-GB" sz="900" i="1" dirty="0">
                <a:latin typeface="Open Sans" panose="020B0606030504020204" pitchFamily="34" charset="0"/>
                <a:ea typeface="Open Sans" panose="020B0606030504020204" pitchFamily="34" charset="0"/>
                <a:cs typeface="Open Sans" panose="020B0606030504020204" pitchFamily="34" charset="0"/>
              </a:rPr>
              <a:t>In-depth look at the technical specifications and performance of Renewables and storage system</a:t>
            </a:r>
          </a:p>
        </p:txBody>
      </p:sp>
      <p:sp>
        <p:nvSpPr>
          <p:cNvPr id="33" name="TextBox 32">
            <a:extLst>
              <a:ext uri="{FF2B5EF4-FFF2-40B4-BE49-F238E27FC236}">
                <a16:creationId xmlns:a16="http://schemas.microsoft.com/office/drawing/2014/main" id="{0C7A23F0-FBAF-453F-AB52-3391B96E0E4E}"/>
              </a:ext>
            </a:extLst>
          </p:cNvPr>
          <p:cNvSpPr txBox="1"/>
          <p:nvPr/>
        </p:nvSpPr>
        <p:spPr>
          <a:xfrm>
            <a:off x="7224054" y="4987718"/>
            <a:ext cx="1992274" cy="769441"/>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9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Understanding the Results</a:t>
            </a:r>
          </a:p>
          <a:p>
            <a:r>
              <a:rPr lang="en-GB" sz="900" i="1" dirty="0">
                <a:latin typeface="Open Sans" panose="020B0606030504020204" pitchFamily="34" charset="0"/>
                <a:ea typeface="Open Sans" panose="020B0606030504020204" pitchFamily="34" charset="0"/>
                <a:cs typeface="Open Sans" panose="020B0606030504020204" pitchFamily="34" charset="0"/>
              </a:rPr>
              <a:t>Interpreting the output from MicroGridsPy simulations</a:t>
            </a:r>
          </a:p>
        </p:txBody>
      </p:sp>
      <p:sp>
        <p:nvSpPr>
          <p:cNvPr id="35" name="TextBox 34">
            <a:extLst>
              <a:ext uri="{FF2B5EF4-FFF2-40B4-BE49-F238E27FC236}">
                <a16:creationId xmlns:a16="http://schemas.microsoft.com/office/drawing/2014/main" id="{C69F27ED-794C-6566-D7B5-2796D3D0B927}"/>
              </a:ext>
            </a:extLst>
          </p:cNvPr>
          <p:cNvSpPr txBox="1"/>
          <p:nvPr/>
        </p:nvSpPr>
        <p:spPr>
          <a:xfrm>
            <a:off x="9516157" y="4987718"/>
            <a:ext cx="1992274" cy="1046440"/>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10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Example Case Study</a:t>
            </a:r>
          </a:p>
          <a:p>
            <a:r>
              <a:rPr lang="en-GB" sz="900" i="1" dirty="0">
                <a:latin typeface="Open Sans" panose="020B0606030504020204" pitchFamily="34" charset="0"/>
                <a:ea typeface="Open Sans" panose="020B0606030504020204" pitchFamily="34" charset="0"/>
                <a:cs typeface="Open Sans" panose="020B0606030504020204" pitchFamily="34" charset="0"/>
              </a:rPr>
              <a:t>Practical application of MicroGridsPy to a real-world scenario, demonstrating the model’s use</a:t>
            </a:r>
          </a:p>
        </p:txBody>
      </p:sp>
      <p:sp>
        <p:nvSpPr>
          <p:cNvPr id="37" name="TextBox 36">
            <a:extLst>
              <a:ext uri="{FF2B5EF4-FFF2-40B4-BE49-F238E27FC236}">
                <a16:creationId xmlns:a16="http://schemas.microsoft.com/office/drawing/2014/main" id="{213E08E4-4F0F-F591-F11A-47B3C0ACC17C}"/>
              </a:ext>
            </a:extLst>
          </p:cNvPr>
          <p:cNvSpPr txBox="1"/>
          <p:nvPr/>
        </p:nvSpPr>
        <p:spPr>
          <a:xfrm>
            <a:off x="4931949" y="4987718"/>
            <a:ext cx="1992274" cy="907941"/>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8 |</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Technology Characterization B</a:t>
            </a:r>
          </a:p>
          <a:p>
            <a:r>
              <a:rPr lang="en-GB" sz="900" i="1" dirty="0">
                <a:latin typeface="Open Sans" panose="020B0606030504020204" pitchFamily="34" charset="0"/>
                <a:ea typeface="Open Sans" panose="020B0606030504020204" pitchFamily="34" charset="0"/>
                <a:cs typeface="Open Sans" panose="020B0606030504020204" pitchFamily="34" charset="0"/>
              </a:rPr>
              <a:t>In-depth look at the technical specifications and performance of backup system</a:t>
            </a:r>
          </a:p>
        </p:txBody>
      </p:sp>
      <p:pic>
        <p:nvPicPr>
          <p:cNvPr id="38" name="Picture 37">
            <a:extLst>
              <a:ext uri="{FF2B5EF4-FFF2-40B4-BE49-F238E27FC236}">
                <a16:creationId xmlns:a16="http://schemas.microsoft.com/office/drawing/2014/main" id="{8878E346-E7F0-D0CF-9A81-B8CF9EF420BD}"/>
              </a:ext>
            </a:extLst>
          </p:cNvPr>
          <p:cNvPicPr>
            <a:picLocks noChangeAspect="1"/>
          </p:cNvPicPr>
          <p:nvPr/>
        </p:nvPicPr>
        <p:blipFill>
          <a:blip r:embed="rId11"/>
          <a:stretch>
            <a:fillRect/>
          </a:stretch>
        </p:blipFill>
        <p:spPr>
          <a:xfrm>
            <a:off x="7224054" y="3791765"/>
            <a:ext cx="1992274" cy="1120654"/>
          </a:xfrm>
          <a:prstGeom prst="roundRect">
            <a:avLst/>
          </a:prstGeom>
        </p:spPr>
      </p:pic>
      <p:pic>
        <p:nvPicPr>
          <p:cNvPr id="40" name="Picture 39">
            <a:extLst>
              <a:ext uri="{FF2B5EF4-FFF2-40B4-BE49-F238E27FC236}">
                <a16:creationId xmlns:a16="http://schemas.microsoft.com/office/drawing/2014/main" id="{09CA69D7-EAA9-3F5A-976C-374C5964A096}"/>
              </a:ext>
            </a:extLst>
          </p:cNvPr>
          <p:cNvPicPr>
            <a:picLocks noChangeAspect="1"/>
          </p:cNvPicPr>
          <p:nvPr/>
        </p:nvPicPr>
        <p:blipFill>
          <a:blip r:embed="rId12"/>
          <a:stretch>
            <a:fillRect/>
          </a:stretch>
        </p:blipFill>
        <p:spPr>
          <a:xfrm>
            <a:off x="2639846" y="3791765"/>
            <a:ext cx="1992274" cy="1120654"/>
          </a:xfrm>
          <a:prstGeom prst="roundRect">
            <a:avLst/>
          </a:prstGeom>
        </p:spPr>
      </p:pic>
      <p:pic>
        <p:nvPicPr>
          <p:cNvPr id="2" name="Picture 1">
            <a:extLst>
              <a:ext uri="{FF2B5EF4-FFF2-40B4-BE49-F238E27FC236}">
                <a16:creationId xmlns:a16="http://schemas.microsoft.com/office/drawing/2014/main" id="{0F04F5EE-2611-7D45-F975-CEE67D18CF73}"/>
              </a:ext>
            </a:extLst>
          </p:cNvPr>
          <p:cNvPicPr>
            <a:picLocks noChangeAspect="1"/>
          </p:cNvPicPr>
          <p:nvPr/>
        </p:nvPicPr>
        <p:blipFill>
          <a:blip r:embed="rId13"/>
          <a:stretch>
            <a:fillRect/>
          </a:stretch>
        </p:blipFill>
        <p:spPr>
          <a:xfrm>
            <a:off x="4931927" y="3791765"/>
            <a:ext cx="1992274" cy="1120654"/>
          </a:xfrm>
          <a:prstGeom prst="roundRect">
            <a:avLst/>
          </a:prstGeom>
        </p:spPr>
      </p:pic>
    </p:spTree>
    <p:extLst>
      <p:ext uri="{BB962C8B-B14F-4D97-AF65-F5344CB8AC3E}">
        <p14:creationId xmlns:p14="http://schemas.microsoft.com/office/powerpoint/2010/main" val="2122238760"/>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7" name="Rectangle 6">
            <a:extLst>
              <a:ext uri="{FF2B5EF4-FFF2-40B4-BE49-F238E27FC236}">
                <a16:creationId xmlns:a16="http://schemas.microsoft.com/office/drawing/2014/main" id="{2A4650C3-BCC3-3942-82C3-094D8343DB28}"/>
              </a:ext>
            </a:extLst>
          </p:cNvPr>
          <p:cNvSpPr/>
          <p:nvPr/>
        </p:nvSpPr>
        <p:spPr>
          <a:xfrm>
            <a:off x="106371" y="77840"/>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281883"/>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Course Overview</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47E25BB8-3F57-F1C4-11F3-592AA5EE9577}"/>
              </a:ext>
            </a:extLst>
          </p:cNvPr>
          <p:cNvGraphicFramePr>
            <a:graphicFrameLocks noGrp="1"/>
          </p:cNvGraphicFramePr>
          <p:nvPr>
            <p:extLst>
              <p:ext uri="{D42A27DB-BD31-4B8C-83A1-F6EECF244321}">
                <p14:modId xmlns:p14="http://schemas.microsoft.com/office/powerpoint/2010/main" val="272123578"/>
              </p:ext>
            </p:extLst>
          </p:nvPr>
        </p:nvGraphicFramePr>
        <p:xfrm>
          <a:off x="386473" y="1055861"/>
          <a:ext cx="10881961" cy="5146040"/>
        </p:xfrm>
        <a:graphic>
          <a:graphicData uri="http://schemas.openxmlformats.org/drawingml/2006/table">
            <a:tbl>
              <a:tblPr firstRow="1">
                <a:tableStyleId>{5FD0F851-EC5A-4D38-B0AD-8093EC10F338}</a:tableStyleId>
              </a:tblPr>
              <a:tblGrid>
                <a:gridCol w="3732025">
                  <a:extLst>
                    <a:ext uri="{9D8B030D-6E8A-4147-A177-3AD203B41FA5}">
                      <a16:colId xmlns:a16="http://schemas.microsoft.com/office/drawing/2014/main" val="1768962362"/>
                    </a:ext>
                  </a:extLst>
                </a:gridCol>
                <a:gridCol w="7149936">
                  <a:extLst>
                    <a:ext uri="{9D8B030D-6E8A-4147-A177-3AD203B41FA5}">
                      <a16:colId xmlns:a16="http://schemas.microsoft.com/office/drawing/2014/main" val="4217959183"/>
                    </a:ext>
                  </a:extLst>
                </a:gridCol>
              </a:tblGrid>
              <a:tr h="370840">
                <a:tc>
                  <a:txBody>
                    <a:bodyPr/>
                    <a:lstStyle/>
                    <a:p>
                      <a:pPr algn="l"/>
                      <a:r>
                        <a:rPr lang="en-US" sz="1600" dirty="0"/>
                        <a:t>Lectures</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dirty="0"/>
                        <a:t>Quiz/Hands-on</a:t>
                      </a:r>
                    </a:p>
                  </a:txBody>
                  <a:tcPr anchor="ctr">
                    <a:lnL w="12700" cap="flat" cmpd="sng" algn="ctr">
                      <a:solidFill>
                        <a:schemeClr val="bg2">
                          <a:lumMod val="75000"/>
                        </a:schemeClr>
                      </a:solidFill>
                      <a:prstDash val="solid"/>
                      <a:round/>
                      <a:headEnd type="none" w="med" len="med"/>
                      <a:tailEnd type="none" w="med" len="med"/>
                    </a:lnL>
                    <a:lnR>
                      <a:noFill/>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8748972"/>
                  </a:ext>
                </a:extLst>
              </a:tr>
              <a:tr h="370840">
                <a:tc>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1 - Introduction</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200" b="1" i="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a:t>
                      </a:r>
                      <a:r>
                        <a:rPr lang="en-GB" sz="1200" b="1" i="0" kern="12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1 </a:t>
                      </a:r>
                      <a:r>
                        <a:rPr lang="en-GB" sz="1200" i="0" dirty="0">
                          <a:latin typeface="Open Sans" panose="020B0606030504020204" pitchFamily="34" charset="0"/>
                          <a:ea typeface="Open Sans" panose="020B0606030504020204" pitchFamily="34" charset="0"/>
                          <a:cs typeface="Open Sans" panose="020B0606030504020204" pitchFamily="34" charset="0"/>
                        </a:rPr>
                        <a:t>– </a:t>
                      </a:r>
                      <a:r>
                        <a:rPr lang="en-GB" sz="1200" i="1" dirty="0">
                          <a:latin typeface="Open Sans" panose="020B0606030504020204" pitchFamily="34" charset="0"/>
                          <a:ea typeface="Open Sans" panose="020B0606030504020204" pitchFamily="34" charset="0"/>
                          <a:cs typeface="Open Sans" panose="020B0606030504020204" pitchFamily="34" charset="0"/>
                        </a:rPr>
                        <a:t>10 multi-choices questions</a:t>
                      </a:r>
                      <a:endParaRPr lang="en-US" sz="1800" i="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816562"/>
                  </a:ext>
                </a:extLst>
              </a:tr>
              <a:tr h="370840">
                <a:tc>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2 - Hybrid Mini-Grids</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 2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multi-choices questions</a:t>
                      </a:r>
                      <a:endParaRPr kumimoji="0" lang="en-US" sz="1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2273709"/>
                  </a:ext>
                </a:extLst>
              </a:tr>
              <a:tr h="185420">
                <a:tc rowSpan="2">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3 - Energy System Modelling</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 3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multi-choices questions</a:t>
                      </a:r>
                      <a:endParaRPr kumimoji="0" lang="en-US" sz="1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2678159"/>
                  </a:ext>
                </a:extLst>
              </a:tr>
              <a:tr h="1854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1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Installation of MicroGridsPy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&amp; </a:t>
                      </a: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Quiz 1</a:t>
                      </a: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0193314"/>
                  </a:ext>
                </a:extLst>
              </a:tr>
              <a:tr h="185420">
                <a:tc rowSpan="2">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4 - Introduction to MicroGridsPy</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 4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multi-choices questions</a:t>
                      </a:r>
                      <a:endPar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761290036"/>
                  </a:ext>
                </a:extLst>
              </a:tr>
              <a:tr h="1854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2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Introduction to MicroGridsPy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&amp; </a:t>
                      </a: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Quiz 2</a:t>
                      </a: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0679780"/>
                  </a:ext>
                </a:extLst>
              </a:tr>
              <a:tr h="249340">
                <a:tc rowSpan="2">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5 - Load Demand</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 5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multi-choices questions</a:t>
                      </a:r>
                      <a:endPar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979497543"/>
                  </a:ext>
                </a:extLst>
              </a:tr>
              <a:tr h="1854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3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Load Demand in MicroGridsPy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&amp; </a:t>
                      </a: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Quiz 3</a:t>
                      </a: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042048"/>
                  </a:ext>
                </a:extLst>
              </a:tr>
              <a:tr h="185420">
                <a:tc rowSpan="2">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6 - Renewables Time Series Data</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 6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multi-choices questions</a:t>
                      </a:r>
                      <a:endPar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541152292"/>
                  </a:ext>
                </a:extLst>
              </a:tr>
              <a:tr h="1854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4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Renewables Time Series Data in MicroGridsPy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&amp; </a:t>
                      </a: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Quiz 4</a:t>
                      </a: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2893282"/>
                  </a:ext>
                </a:extLst>
              </a:tr>
              <a:tr h="185420">
                <a:tc rowSpan="2">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7 - Technology Characterization A</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 7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multi-choices questions</a:t>
                      </a:r>
                      <a:endPar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817524130"/>
                  </a:ext>
                </a:extLst>
              </a:tr>
              <a:tr h="1854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5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Renewable Power Generation and Batteries in MicroGridsPy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&amp; </a:t>
                      </a: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Quiz 5</a:t>
                      </a: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9494714"/>
                  </a:ext>
                </a:extLst>
              </a:tr>
              <a:tr h="185420">
                <a:tc rowSpan="2">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8 - Technology Characterization B</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 7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multi-choices questions</a:t>
                      </a:r>
                      <a:endPar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917468488"/>
                  </a:ext>
                </a:extLst>
              </a:tr>
              <a:tr h="1854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6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Generators in MicroGridsPy</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&amp; </a:t>
                      </a:r>
                      <a:r>
                        <a:rPr lang="en-US" sz="1200" b="1" i="0" kern="1200" noProof="0" dirty="0">
                          <a:solidFill>
                            <a:srgbClr val="002060"/>
                          </a:solidFill>
                          <a:latin typeface="Open Sans" panose="020B0606030504020204" pitchFamily="34" charset="0"/>
                          <a:ea typeface="Open Sans" panose="020B0606030504020204" pitchFamily="34" charset="0"/>
                          <a:cs typeface="Open Sans" panose="020B0606030504020204" pitchFamily="34" charset="0"/>
                        </a:rPr>
                        <a:t>Hands-on Quiz 6</a:t>
                      </a: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10079"/>
                  </a:ext>
                </a:extLst>
              </a:tr>
              <a:tr h="370840">
                <a:tc>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9 - Understanding the Results</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fr-FR" sz="1200" b="1" i="0" kern="12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Quiz 7 </a:t>
                      </a:r>
                      <a:r>
                        <a:rPr kumimoji="0" lang="fr-FR" sz="1200" b="0"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r-FR" sz="1200" b="0" i="1"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a:t>
                      </a:r>
                      <a:r>
                        <a:rPr kumimoji="0" lang="fr-FR" sz="1200" b="0"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r-FR" sz="1200" b="0" i="1"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multi-</a:t>
                      </a:r>
                      <a:r>
                        <a:rPr kumimoji="0" lang="fr-FR" sz="1200" b="0" i="1" u="none" strike="noStrike" kern="1200" cap="none" spc="0" normalizeH="0" baseline="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choices</a:t>
                      </a:r>
                      <a:r>
                        <a:rPr kumimoji="0" lang="fr-FR" sz="1200" b="0" i="1"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questions</a:t>
                      </a: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5029914"/>
                  </a:ext>
                </a:extLst>
              </a:tr>
              <a:tr h="370840">
                <a:tc>
                  <a:txBody>
                    <a:bodyPr/>
                    <a:lstStyle/>
                    <a:p>
                      <a:pPr algn="l"/>
                      <a:r>
                        <a:rPr lang="en-US" sz="1400" b="0" dirty="0">
                          <a:latin typeface="Open Sans" panose="020B0606030504020204" pitchFamily="34" charset="0"/>
                          <a:ea typeface="Open Sans" panose="020B0606030504020204" pitchFamily="34" charset="0"/>
                          <a:cs typeface="Open Sans" panose="020B0606030504020204" pitchFamily="34" charset="0"/>
                        </a:rPr>
                        <a:t>10 - Example Case Study</a:t>
                      </a:r>
                      <a:endParaRPr lang="en-US" sz="1400" b="0" i="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GB" sz="1200" b="1" i="0" kern="12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Final Quiz </a:t>
                      </a:r>
                      <a:endParaRPr lang="en-US" sz="1200" b="1" i="0" kern="12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5297645"/>
                  </a:ext>
                </a:extLst>
              </a:tr>
            </a:tbl>
          </a:graphicData>
        </a:graphic>
      </p:graphicFrame>
      <p:sp>
        <p:nvSpPr>
          <p:cNvPr id="4" name="Rectangle 3">
            <a:extLst>
              <a:ext uri="{FF2B5EF4-FFF2-40B4-BE49-F238E27FC236}">
                <a16:creationId xmlns:a16="http://schemas.microsoft.com/office/drawing/2014/main" id="{D79C1871-1FDA-784E-CAF4-FE7095E5B92B}"/>
              </a:ext>
            </a:extLst>
          </p:cNvPr>
          <p:cNvSpPr/>
          <p:nvPr/>
        </p:nvSpPr>
        <p:spPr>
          <a:xfrm>
            <a:off x="9524999" y="5236029"/>
            <a:ext cx="1848433" cy="8827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hoose Special Lineal color icon">
            <a:extLst>
              <a:ext uri="{FF2B5EF4-FFF2-40B4-BE49-F238E27FC236}">
                <a16:creationId xmlns:a16="http://schemas.microsoft.com/office/drawing/2014/main" id="{6595F857-0F07-E271-26CA-2953F2F5A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7609" y="5345864"/>
            <a:ext cx="772886" cy="7728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
            <a:extLst>
              <a:ext uri="{FF2B5EF4-FFF2-40B4-BE49-F238E27FC236}">
                <a16:creationId xmlns:a16="http://schemas.microsoft.com/office/drawing/2014/main" id="{7BE9B48A-B2AD-41EC-810B-4380E8FF5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0546" y="5290946"/>
            <a:ext cx="772886" cy="77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687793"/>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7" name="Rectangle 6">
            <a:extLst>
              <a:ext uri="{FF2B5EF4-FFF2-40B4-BE49-F238E27FC236}">
                <a16:creationId xmlns:a16="http://schemas.microsoft.com/office/drawing/2014/main" id="{2A4650C3-BCC3-3942-82C3-094D8343DB28}"/>
              </a:ext>
            </a:extLst>
          </p:cNvPr>
          <p:cNvSpPr/>
          <p:nvPr/>
        </p:nvSpPr>
        <p:spPr>
          <a:xfrm>
            <a:off x="106371" y="77840"/>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281883"/>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Course Objective</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610F4694-E141-AE19-8E73-9F8D906AAFC2}"/>
              </a:ext>
            </a:extLst>
          </p:cNvPr>
          <p:cNvSpPr/>
          <p:nvPr/>
        </p:nvSpPr>
        <p:spPr>
          <a:xfrm>
            <a:off x="462061" y="1235309"/>
            <a:ext cx="1485041" cy="501889"/>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Course Goal</a:t>
            </a:r>
          </a:p>
        </p:txBody>
      </p:sp>
      <p:sp>
        <p:nvSpPr>
          <p:cNvPr id="62" name="TextBox 61">
            <a:extLst>
              <a:ext uri="{FF2B5EF4-FFF2-40B4-BE49-F238E27FC236}">
                <a16:creationId xmlns:a16="http://schemas.microsoft.com/office/drawing/2014/main" id="{1FF1207E-94CC-514C-BF3D-3A2783CCE17D}"/>
              </a:ext>
            </a:extLst>
          </p:cNvPr>
          <p:cNvSpPr txBox="1"/>
          <p:nvPr/>
        </p:nvSpPr>
        <p:spPr>
          <a:xfrm>
            <a:off x="2197100" y="1168472"/>
            <a:ext cx="8844452" cy="738664"/>
          </a:xfrm>
          <a:prstGeom prst="rect">
            <a:avLst/>
          </a:prstGeom>
          <a:noFill/>
        </p:spPr>
        <p:txBody>
          <a:bodyPr wrap="square" rtlCol="0">
            <a:spAutoFit/>
          </a:bodyPr>
          <a:lstStyle/>
          <a:p>
            <a:pPr algn="just"/>
            <a:r>
              <a:rPr lang="it-IT" sz="1400" dirty="0" err="1">
                <a:latin typeface="Open Sans" panose="020B0606030504020204" pitchFamily="34" charset="0"/>
                <a:ea typeface="Open Sans" panose="020B0606030504020204" pitchFamily="34" charset="0"/>
                <a:cs typeface="Open Sans" panose="020B0606030504020204" pitchFamily="34" charset="0"/>
              </a:rPr>
              <a:t>Introducing</a:t>
            </a:r>
            <a:r>
              <a:rPr lang="it-IT" sz="1400" dirty="0">
                <a:latin typeface="Open Sans" panose="020B0606030504020204" pitchFamily="34" charset="0"/>
                <a:ea typeface="Open Sans" panose="020B0606030504020204" pitchFamily="34" charset="0"/>
                <a:cs typeface="Open Sans" panose="020B0606030504020204" pitchFamily="34" charset="0"/>
              </a:rPr>
              <a:t> the </a:t>
            </a:r>
            <a:r>
              <a:rPr lang="en-GB" sz="1400" dirty="0">
                <a:latin typeface="Open Sans" panose="020B0606030504020204" pitchFamily="34" charset="0"/>
                <a:ea typeface="Open Sans" panose="020B0606030504020204" pitchFamily="34" charset="0"/>
                <a:cs typeface="Open Sans" panose="020B0606030504020204" pitchFamily="34" charset="0"/>
              </a:rPr>
              <a:t>fundamentals</a:t>
            </a:r>
            <a:r>
              <a:rPr lang="it-IT" sz="1400" dirty="0">
                <a:latin typeface="Open Sans" panose="020B0606030504020204" pitchFamily="34" charset="0"/>
                <a:ea typeface="Open Sans" panose="020B0606030504020204" pitchFamily="34" charset="0"/>
                <a:cs typeface="Open Sans" panose="020B0606030504020204" pitchFamily="34" charset="0"/>
              </a:rPr>
              <a:t> of </a:t>
            </a:r>
            <a:r>
              <a:rPr lang="it-IT"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off-</a:t>
            </a:r>
            <a:r>
              <a:rPr lang="it-IT" sz="1400" b="1"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grid</a:t>
            </a:r>
            <a:r>
              <a:rPr lang="it-IT"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energy systems </a:t>
            </a:r>
            <a:r>
              <a:rPr lang="it-IT" sz="1400" b="1"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modelling</a:t>
            </a:r>
            <a:r>
              <a:rPr lang="it-IT"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it-IT" sz="1400" dirty="0">
                <a:latin typeface="Open Sans" panose="020B0606030504020204" pitchFamily="34" charset="0"/>
                <a:ea typeface="Open Sans" panose="020B0606030504020204" pitchFamily="34" charset="0"/>
                <a:cs typeface="Open Sans" panose="020B0606030504020204" pitchFamily="34" charset="0"/>
              </a:rPr>
              <a:t>and </a:t>
            </a:r>
            <a:r>
              <a:rPr lang="it-IT" sz="1400" dirty="0" err="1">
                <a:latin typeface="Open Sans" panose="020B0606030504020204" pitchFamily="34" charset="0"/>
                <a:ea typeface="Open Sans" panose="020B0606030504020204" pitchFamily="34" charset="0"/>
                <a:cs typeface="Open Sans" panose="020B0606030504020204" pitchFamily="34" charset="0"/>
              </a:rPr>
              <a:t>offering</a:t>
            </a:r>
            <a:r>
              <a:rPr lang="it-IT" sz="1400" dirty="0">
                <a:latin typeface="Open Sans" panose="020B0606030504020204" pitchFamily="34" charset="0"/>
                <a:ea typeface="Open Sans" panose="020B0606030504020204" pitchFamily="34" charset="0"/>
                <a:cs typeface="Open Sans" panose="020B0606030504020204" pitchFamily="34" charset="0"/>
              </a:rPr>
              <a:t> a </a:t>
            </a:r>
            <a:r>
              <a:rPr lang="it-IT" sz="1400" dirty="0" err="1">
                <a:latin typeface="Open Sans" panose="020B0606030504020204" pitchFamily="34" charset="0"/>
                <a:ea typeface="Open Sans" panose="020B0606030504020204" pitchFamily="34" charset="0"/>
                <a:cs typeface="Open Sans" panose="020B0606030504020204" pitchFamily="34" charset="0"/>
              </a:rPr>
              <a:t>comprehensive</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en-GB" sz="1400" dirty="0">
                <a:latin typeface="Open Sans" panose="020B0606030504020204" pitchFamily="34" charset="0"/>
                <a:ea typeface="Open Sans" panose="020B0606030504020204" pitchFamily="34" charset="0"/>
                <a:cs typeface="Open Sans" panose="020B0606030504020204" pitchFamily="34" charset="0"/>
              </a:rPr>
              <a:t>walkthrough</a:t>
            </a:r>
            <a:r>
              <a:rPr lang="it-IT" sz="1400" dirty="0">
                <a:latin typeface="Open Sans" panose="020B0606030504020204" pitchFamily="34" charset="0"/>
                <a:ea typeface="Open Sans" panose="020B0606030504020204" pitchFamily="34" charset="0"/>
                <a:cs typeface="Open Sans" panose="020B0606030504020204" pitchFamily="34" charset="0"/>
              </a:rPr>
              <a:t> of </a:t>
            </a:r>
            <a:r>
              <a:rPr lang="it-IT"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MicroGridsPy</a:t>
            </a:r>
            <a:r>
              <a:rPr lang="it-IT" sz="1400" dirty="0">
                <a:latin typeface="Open Sans" panose="020B0606030504020204" pitchFamily="34" charset="0"/>
                <a:ea typeface="Open Sans" panose="020B0606030504020204" pitchFamily="34" charset="0"/>
                <a:cs typeface="Open Sans" panose="020B0606030504020204" pitchFamily="34" charset="0"/>
              </a:rPr>
              <a:t>, an open-source optimization model designed for </a:t>
            </a:r>
            <a:r>
              <a:rPr lang="it-IT"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appropriate sizing and dispatch</a:t>
            </a:r>
            <a:r>
              <a:rPr lang="it-IT" sz="1400" dirty="0">
                <a:latin typeface="Open Sans" panose="020B0606030504020204" pitchFamily="34" charset="0"/>
                <a:ea typeface="Open Sans" panose="020B0606030504020204" pitchFamily="34" charset="0"/>
                <a:cs typeface="Open Sans" panose="020B0606030504020204" pitchFamily="34" charset="0"/>
              </a:rPr>
              <a:t> of remote </a:t>
            </a:r>
            <a:r>
              <a:rPr lang="it-IT"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mini-grids</a:t>
            </a:r>
            <a:endParaRPr lang="en-US"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Rettangolo 2">
            <a:extLst>
              <a:ext uri="{FF2B5EF4-FFF2-40B4-BE49-F238E27FC236}">
                <a16:creationId xmlns:a16="http://schemas.microsoft.com/office/drawing/2014/main" id="{608A1BE4-5E5C-06F6-5944-FC766C8ACF50}"/>
              </a:ext>
            </a:extLst>
          </p:cNvPr>
          <p:cNvSpPr/>
          <p:nvPr/>
        </p:nvSpPr>
        <p:spPr>
          <a:xfrm>
            <a:off x="386473" y="2120687"/>
            <a:ext cx="4207360" cy="369332"/>
          </a:xfrm>
          <a:prstGeom prst="rect">
            <a:avLst/>
          </a:prstGeom>
        </p:spPr>
        <p:txBody>
          <a:bodyPr wrap="square">
            <a:spAutoFit/>
          </a:bodyPr>
          <a:lstStyle/>
          <a:p>
            <a:pPr eaLnBrk="0" hangingPunct="0">
              <a:spcBef>
                <a:spcPct val="30000"/>
              </a:spcBef>
              <a:defRPr/>
            </a:pPr>
            <a:r>
              <a:rPr lang="en-US"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Overall Learning Outcomes: </a:t>
            </a:r>
          </a:p>
        </p:txBody>
      </p:sp>
      <p:sp>
        <p:nvSpPr>
          <p:cNvPr id="64" name="TextBox 63">
            <a:extLst>
              <a:ext uri="{FF2B5EF4-FFF2-40B4-BE49-F238E27FC236}">
                <a16:creationId xmlns:a16="http://schemas.microsoft.com/office/drawing/2014/main" id="{FE76AFC4-9F96-D20D-CC5F-3688DF6C45AC}"/>
              </a:ext>
            </a:extLst>
          </p:cNvPr>
          <p:cNvSpPr txBox="1"/>
          <p:nvPr/>
        </p:nvSpPr>
        <p:spPr>
          <a:xfrm>
            <a:off x="1718797" y="2645277"/>
            <a:ext cx="9322755" cy="3385542"/>
          </a:xfrm>
          <a:prstGeom prst="rect">
            <a:avLst/>
          </a:prstGeom>
          <a:noFill/>
        </p:spPr>
        <p:txBody>
          <a:bodyPr wrap="square" rtlCol="0">
            <a:spAutoFit/>
          </a:bodyPr>
          <a:lstStyle/>
          <a:p>
            <a:r>
              <a:rPr lang="en-US"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Off-Grid Energy Systems Modelling</a:t>
            </a:r>
          </a:p>
          <a:p>
            <a:endParaRPr lang="en-US" sz="6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Learn about the technical, economic, and social aspects of </a:t>
            </a:r>
            <a:r>
              <a:rPr lang="en-GB" sz="1400" b="1" dirty="0">
                <a:latin typeface="Open Sans" panose="020B0606030504020204" pitchFamily="34" charset="0"/>
                <a:ea typeface="Open Sans" panose="020B0606030504020204" pitchFamily="34" charset="0"/>
                <a:cs typeface="Open Sans" panose="020B0606030504020204" pitchFamily="34" charset="0"/>
              </a:rPr>
              <a:t>Off-Grid Energy Systems </a:t>
            </a:r>
            <a:r>
              <a:rPr lang="en-GB" sz="1400" dirty="0">
                <a:latin typeface="Open Sans" panose="020B0606030504020204" pitchFamily="34" charset="0"/>
                <a:ea typeface="Open Sans" panose="020B0606030504020204" pitchFamily="34" charset="0"/>
                <a:cs typeface="Open Sans" panose="020B0606030504020204" pitchFamily="34" charset="0"/>
              </a:rPr>
              <a:t>with a specific focus on </a:t>
            </a:r>
            <a:r>
              <a:rPr lang="en-GB" sz="1400" b="1" dirty="0">
                <a:latin typeface="Open Sans" panose="020B0606030504020204" pitchFamily="34" charset="0"/>
                <a:ea typeface="Open Sans" panose="020B0606030504020204" pitchFamily="34" charset="0"/>
                <a:cs typeface="Open Sans" panose="020B0606030504020204" pitchFamily="34" charset="0"/>
              </a:rPr>
              <a:t>third-generation hybrid mini-grids</a:t>
            </a:r>
          </a:p>
          <a:p>
            <a:pPr marL="285750"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Understand the fundamentals of </a:t>
            </a:r>
            <a:r>
              <a:rPr lang="en-GB" sz="1400" b="1" dirty="0">
                <a:latin typeface="Open Sans" panose="020B0606030504020204" pitchFamily="34" charset="0"/>
                <a:ea typeface="Open Sans" panose="020B0606030504020204" pitchFamily="34" charset="0"/>
                <a:cs typeface="Open Sans" panose="020B0606030504020204" pitchFamily="34" charset="0"/>
              </a:rPr>
              <a:t>energy models</a:t>
            </a:r>
            <a:r>
              <a:rPr lang="en-GB" sz="1400" dirty="0">
                <a:latin typeface="Open Sans" panose="020B0606030504020204" pitchFamily="34" charset="0"/>
                <a:ea typeface="Open Sans" panose="020B0606030504020204" pitchFamily="34" charset="0"/>
                <a:cs typeface="Open Sans" panose="020B0606030504020204" pitchFamily="34" charset="0"/>
              </a:rPr>
              <a:t>, logic, glossary, and terminology</a:t>
            </a:r>
          </a:p>
          <a:p>
            <a:pPr marL="285750"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Learn about modelling isolated mini-grids and various </a:t>
            </a:r>
            <a:r>
              <a:rPr lang="en-GB" sz="1400" b="1" dirty="0">
                <a:latin typeface="Open Sans" panose="020B0606030504020204" pitchFamily="34" charset="0"/>
                <a:ea typeface="Open Sans" panose="020B0606030504020204" pitchFamily="34" charset="0"/>
                <a:cs typeface="Open Sans" panose="020B0606030504020204" pitchFamily="34" charset="0"/>
              </a:rPr>
              <a:t>energy optimization methods</a:t>
            </a:r>
          </a:p>
          <a:p>
            <a:pPr marL="285750" indent="-285750">
              <a:buFont typeface="Arial" panose="020B0604020202020204" pitchFamily="34" charset="0"/>
              <a:buChar char="•"/>
            </a:pPr>
            <a:endParaRPr lang="en-GB" sz="1400" dirty="0">
              <a:latin typeface="Open Sans" panose="020B0606030504020204" pitchFamily="34" charset="0"/>
              <a:ea typeface="Open Sans" panose="020B0606030504020204" pitchFamily="34" charset="0"/>
              <a:cs typeface="Open Sans" panose="020B0606030504020204" pitchFamily="34" charset="0"/>
            </a:endParaRPr>
          </a:p>
          <a:p>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The MicroGridsPy model</a:t>
            </a:r>
          </a:p>
          <a:p>
            <a:endParaRPr lang="en-GB" sz="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Acquire comprehensive and detailed understanding of the </a:t>
            </a:r>
            <a:r>
              <a:rPr lang="en-GB" sz="1400" b="1" dirty="0">
                <a:latin typeface="Open Sans" panose="020B0606030504020204" pitchFamily="34" charset="0"/>
                <a:ea typeface="Open Sans" panose="020B0606030504020204" pitchFamily="34" charset="0"/>
                <a:cs typeface="Open Sans" panose="020B0606030504020204" pitchFamily="34" charset="0"/>
              </a:rPr>
              <a:t>model structure</a:t>
            </a:r>
            <a:r>
              <a:rPr lang="en-GB" sz="1400" dirty="0">
                <a:latin typeface="Open Sans" panose="020B0606030504020204" pitchFamily="34" charset="0"/>
                <a:ea typeface="Open Sans" panose="020B0606030504020204" pitchFamily="34" charset="0"/>
                <a:cs typeface="Open Sans" panose="020B0606030504020204" pitchFamily="34" charset="0"/>
              </a:rPr>
              <a:t>, main inputs, constraints and components</a:t>
            </a:r>
          </a:p>
          <a:p>
            <a:pPr marL="285750"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Develop skills in </a:t>
            </a:r>
            <a:r>
              <a:rPr lang="en-GB" sz="1400" b="1" dirty="0">
                <a:latin typeface="Open Sans" panose="020B0606030504020204" pitchFamily="34" charset="0"/>
                <a:ea typeface="Open Sans" panose="020B0606030504020204" pitchFamily="34" charset="0"/>
                <a:cs typeface="Open Sans" panose="020B0606030504020204" pitchFamily="34" charset="0"/>
              </a:rPr>
              <a:t>technology characterization and data input </a:t>
            </a:r>
            <a:r>
              <a:rPr lang="en-GB" sz="1400" dirty="0">
                <a:latin typeface="Open Sans" panose="020B0606030504020204" pitchFamily="34" charset="0"/>
                <a:ea typeface="Open Sans" panose="020B0606030504020204" pitchFamily="34" charset="0"/>
                <a:cs typeface="Open Sans" panose="020B0606030504020204" pitchFamily="34" charset="0"/>
              </a:rPr>
              <a:t>within MicroGridsPy</a:t>
            </a:r>
            <a:endParaRPr lang="en-GB" sz="14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sz="1400" b="1" dirty="0">
              <a:latin typeface="Open Sans" panose="020B0606030504020204" pitchFamily="34" charset="0"/>
              <a:ea typeface="Open Sans" panose="020B0606030504020204" pitchFamily="34" charset="0"/>
              <a:cs typeface="Open Sans" panose="020B0606030504020204" pitchFamily="34" charset="0"/>
            </a:endParaRPr>
          </a:p>
          <a:p>
            <a:r>
              <a:rPr lang="en-GB" sz="1400" b="1" dirty="0">
                <a:solidFill>
                  <a:srgbClr val="FCB615"/>
                </a:solidFill>
                <a:latin typeface="Open Sans" panose="020B0606030504020204" pitchFamily="34" charset="0"/>
                <a:ea typeface="Open Sans" panose="020B0606030504020204" pitchFamily="34" charset="0"/>
                <a:cs typeface="Open Sans" panose="020B0606030504020204" pitchFamily="34" charset="0"/>
              </a:rPr>
              <a:t>Applying MicroGridsPy</a:t>
            </a:r>
          </a:p>
          <a:p>
            <a:endParaRPr lang="en-GB" sz="600" b="1" dirty="0">
              <a:solidFill>
                <a:srgbClr val="FCB615"/>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Gain proficiency in </a:t>
            </a:r>
            <a:r>
              <a:rPr lang="en-GB" sz="1400" b="1" dirty="0">
                <a:latin typeface="Open Sans" panose="020B0606030504020204" pitchFamily="34" charset="0"/>
                <a:ea typeface="Open Sans" panose="020B0606030504020204" pitchFamily="34" charset="0"/>
                <a:cs typeface="Open Sans" panose="020B0606030504020204" pitchFamily="34" charset="0"/>
              </a:rPr>
              <a:t>using MicroGridsPy </a:t>
            </a:r>
            <a:r>
              <a:rPr lang="en-GB" sz="1400" dirty="0">
                <a:latin typeface="Open Sans" panose="020B0606030504020204" pitchFamily="34" charset="0"/>
                <a:ea typeface="Open Sans" panose="020B0606030504020204" pitchFamily="34" charset="0"/>
                <a:cs typeface="Open Sans" panose="020B0606030504020204" pitchFamily="34" charset="0"/>
              </a:rPr>
              <a:t>and apply knowledge through case studies, understanding how to build, run, and analyse results from models.</a:t>
            </a:r>
          </a:p>
        </p:txBody>
      </p:sp>
      <p:pic>
        <p:nvPicPr>
          <p:cNvPr id="3074" name="Picture 2" descr="Cerca nella barra laterale">
            <a:extLst>
              <a:ext uri="{FF2B5EF4-FFF2-40B4-BE49-F238E27FC236}">
                <a16:creationId xmlns:a16="http://schemas.microsoft.com/office/drawing/2014/main" id="{B680E928-D59B-1006-D3F8-A9DA42BD9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950" y="2849156"/>
            <a:ext cx="500875" cy="500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erca nella barra laterale">
            <a:extLst>
              <a:ext uri="{FF2B5EF4-FFF2-40B4-BE49-F238E27FC236}">
                <a16:creationId xmlns:a16="http://schemas.microsoft.com/office/drawing/2014/main" id="{AB5A0D57-E09C-A1B0-1D4D-277BCAE304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959" y="4126799"/>
            <a:ext cx="496623" cy="49662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FB69EE14-24FA-278F-0AE0-3AFD048DE424}"/>
              </a:ext>
            </a:extLst>
          </p:cNvPr>
          <p:cNvPicPr>
            <a:picLocks noChangeAspect="1"/>
          </p:cNvPicPr>
          <p:nvPr/>
        </p:nvPicPr>
        <p:blipFill>
          <a:blip r:embed="rId6"/>
          <a:stretch>
            <a:fillRect/>
          </a:stretch>
        </p:blipFill>
        <p:spPr>
          <a:xfrm>
            <a:off x="493045" y="5257858"/>
            <a:ext cx="976686" cy="591931"/>
          </a:xfrm>
          <a:prstGeom prst="rect">
            <a:avLst/>
          </a:prstGeom>
        </p:spPr>
      </p:pic>
      <p:cxnSp>
        <p:nvCxnSpPr>
          <p:cNvPr id="2" name="Connettore diritto 96">
            <a:extLst>
              <a:ext uri="{FF2B5EF4-FFF2-40B4-BE49-F238E27FC236}">
                <a16:creationId xmlns:a16="http://schemas.microsoft.com/office/drawing/2014/main" id="{7C3A1428-CDBA-D95B-CDED-D4FDFAE5C7C6}"/>
              </a:ext>
            </a:extLst>
          </p:cNvPr>
          <p:cNvCxnSpPr>
            <a:cxnSpLocks/>
          </p:cNvCxnSpPr>
          <p:nvPr/>
        </p:nvCxnSpPr>
        <p:spPr>
          <a:xfrm flipH="1" flipV="1">
            <a:off x="1605628" y="2611862"/>
            <a:ext cx="32509" cy="3438956"/>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465476"/>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3633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Learning Outcomes of the Lesson</a:t>
            </a:r>
          </a:p>
        </p:txBody>
      </p:sp>
      <p:sp>
        <p:nvSpPr>
          <p:cNvPr id="2" name="Content Placeholder 1"/>
          <p:cNvSpPr>
            <a:spLocks noGrp="1"/>
          </p:cNvSpPr>
          <p:nvPr>
            <p:ph idx="1"/>
          </p:nvPr>
        </p:nvSpPr>
        <p:spPr>
          <a:xfrm>
            <a:off x="838200" y="1825625"/>
            <a:ext cx="8164286" cy="2724604"/>
          </a:xfrm>
        </p:spPr>
        <p:txBody>
          <a:bodyPr vert="horz" lIns="91440" tIns="45720" rIns="91440" bIns="45720" rtlCol="0" anchor="t">
            <a:normAutofit/>
          </a:bodyPr>
          <a:lstStyle/>
          <a:p>
            <a:r>
              <a:rPr lang="en-GB" sz="2000" dirty="0">
                <a:latin typeface="Open Sans"/>
              </a:rPr>
              <a:t>Energy and Sustainable Development</a:t>
            </a:r>
          </a:p>
          <a:p>
            <a:pPr marL="0" indent="0">
              <a:buNone/>
            </a:pPr>
            <a:r>
              <a:rPr lang="en-GB" sz="1300" i="1" dirty="0">
                <a:latin typeface="Open Sans"/>
              </a:rPr>
              <a:t>Participants will explore the interconnection between energy systems and sustainable development in the context of the United Nations' Agenda 2030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a:ea typeface="+mn-ea"/>
                <a:cs typeface="+mn-cs"/>
              </a:rPr>
              <a:t>Global Electricity Access</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1300" b="0" i="1" u="none" strike="noStrike" kern="1200" cap="none" spc="0" normalizeH="0" baseline="0" noProof="0" dirty="0">
                <a:ln>
                  <a:noFill/>
                </a:ln>
                <a:solidFill>
                  <a:prstClr val="black"/>
                </a:solidFill>
                <a:effectLst/>
                <a:uLnTx/>
                <a:uFillTx/>
                <a:latin typeface="Open Sans"/>
                <a:ea typeface="+mn-ea"/>
                <a:cs typeface="+mn-cs"/>
              </a:rPr>
              <a:t>Participants will explore the current state of global electricity access, with a particular focus on disparities between urban and rural areas, exploring also frameworks and indicators used to measure electricity access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a:ea typeface="+mn-ea"/>
                <a:cs typeface="+mn-cs"/>
              </a:rPr>
              <a:t>Off-Grid Electricity Solutions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300" b="0" i="1" u="none" strike="noStrike" kern="1200" cap="none" spc="0" normalizeH="0" baseline="0" noProof="0" dirty="0">
                <a:ln>
                  <a:noFill/>
                </a:ln>
                <a:solidFill>
                  <a:prstClr val="black"/>
                </a:solidFill>
                <a:effectLst/>
                <a:uLnTx/>
                <a:uFillTx/>
                <a:latin typeface="Open Sans"/>
                <a:ea typeface="+mn-ea"/>
                <a:cs typeface="+mn-cs"/>
              </a:rPr>
              <a:t>Participants will have an overview of off-grid electricity solutions, their potential impact, and their practical application in various contexts</a:t>
            </a:r>
            <a:endParaRPr lang="en-GB" sz="1400" i="1" dirty="0">
              <a:latin typeface="Open Sans"/>
            </a:endParaRPr>
          </a:p>
          <a:p>
            <a:endParaRPr lang="en-GB" sz="2000" dirty="0">
              <a:latin typeface="Open Sans"/>
            </a:endParaRPr>
          </a:p>
          <a:p>
            <a:endParaRPr lang="en-GB" sz="1400" i="1" dirty="0">
              <a:latin typeface="Open Sans"/>
            </a:endParaRPr>
          </a:p>
          <a:p>
            <a:pPr marL="0" indent="0">
              <a:buNone/>
            </a:pPr>
            <a:endParaRPr lang="en-GB" sz="1400" i="1" dirty="0">
              <a:latin typeface="Open Sans"/>
            </a:endParaRPr>
          </a:p>
          <a:p>
            <a:pPr marL="0" indent="0">
              <a:buNone/>
            </a:pPr>
            <a:endParaRPr lang="en-GB" sz="2000" dirty="0">
              <a:latin typeface="Open Sans"/>
            </a:endParaRPr>
          </a:p>
          <a:p>
            <a:endParaRPr lang="en-GB" sz="2000" dirty="0">
              <a:latin typeface="Open Sans"/>
            </a:endParaRPr>
          </a:p>
          <a:p>
            <a:pPr marL="0" indent="0">
              <a:buNone/>
            </a:pPr>
            <a:endParaRPr lang="en-GB" sz="2000" dirty="0">
              <a:latin typeface="Open Sans"/>
            </a:endParaRPr>
          </a:p>
          <a:p>
            <a:endParaRPr lang="en-GB" sz="2000" dirty="0">
              <a:latin typeface="Open Sans"/>
            </a:endParaRPr>
          </a:p>
          <a:p>
            <a:endParaRPr lang="en-GB" sz="2000" dirty="0">
              <a:latin typeface="Open Sans"/>
            </a:endParaRPr>
          </a:p>
        </p:txBody>
      </p:sp>
      <p:pic>
        <p:nvPicPr>
          <p:cNvPr id="2052" name="Picture 4" descr="Checklist - Free education icons">
            <a:extLst>
              <a:ext uri="{FF2B5EF4-FFF2-40B4-BE49-F238E27FC236}">
                <a16:creationId xmlns:a16="http://schemas.microsoft.com/office/drawing/2014/main" id="{31F55583-4274-9B05-278E-4B67839FE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6573" y="4829562"/>
            <a:ext cx="1045027" cy="1045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174324"/>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7" name="Rectangle 16">
            <a:extLst>
              <a:ext uri="{FF2B5EF4-FFF2-40B4-BE49-F238E27FC236}">
                <a16:creationId xmlns:a16="http://schemas.microsoft.com/office/drawing/2014/main" id="{E18FE1F3-52E7-2456-4CD8-25B2B444C94D}"/>
              </a:ext>
            </a:extLst>
          </p:cNvPr>
          <p:cNvSpPr/>
          <p:nvPr/>
        </p:nvSpPr>
        <p:spPr>
          <a:xfrm>
            <a:off x="191202" y="108857"/>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tangolo 2">
            <a:extLst>
              <a:ext uri="{FF2B5EF4-FFF2-40B4-BE49-F238E27FC236}">
                <a16:creationId xmlns:a16="http://schemas.microsoft.com/office/drawing/2014/main" id="{8FC540BE-A534-8711-AEE8-3D341B213FA0}"/>
              </a:ext>
            </a:extLst>
          </p:cNvPr>
          <p:cNvSpPr/>
          <p:nvPr/>
        </p:nvSpPr>
        <p:spPr>
          <a:xfrm>
            <a:off x="564713" y="1430301"/>
            <a:ext cx="4207360" cy="1779718"/>
          </a:xfrm>
          <a:prstGeom prst="rect">
            <a:avLst/>
          </a:prstGeom>
        </p:spPr>
        <p:txBody>
          <a:bodyPr wrap="square">
            <a:spAutoFit/>
          </a:bodyPr>
          <a:lstStyle/>
          <a:p>
            <a:pPr eaLnBrk="0" hangingPunct="0">
              <a:spcBef>
                <a:spcPct val="30000"/>
              </a:spcBef>
              <a:defRPr/>
            </a:pPr>
            <a:r>
              <a:rPr lang="en-US"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Energy is essential to: </a:t>
            </a:r>
          </a:p>
          <a:p>
            <a:pPr eaLnBrk="0" hangingPunct="0">
              <a:spcBef>
                <a:spcPct val="30000"/>
              </a:spcBef>
              <a:defRPr/>
            </a:pPr>
            <a:endParaRPr lang="en-US" sz="1050" b="1" dirty="0">
              <a:solidFill>
                <a:srgbClr val="5A6A77"/>
              </a:solidFill>
              <a:latin typeface="Open Sans" panose="020B0606030504020204" pitchFamily="34" charset="0"/>
              <a:ea typeface="Open Sans" panose="020B0606030504020204" pitchFamily="34" charset="0"/>
              <a:cs typeface="Open Sans" panose="020B0606030504020204" pitchFamily="34" charset="0"/>
            </a:endParaRPr>
          </a:p>
          <a:p>
            <a:pPr marL="263525" indent="-263525" eaLnBrk="0" hangingPunct="0">
              <a:spcBef>
                <a:spcPts val="0"/>
              </a:spcBef>
              <a:buFont typeface="Arial" panose="020B0604020202020204" pitchFamily="34" charset="0"/>
              <a:buChar char="•"/>
              <a:defRPr/>
            </a:pPr>
            <a:r>
              <a:rPr lang="en-US" dirty="0">
                <a:latin typeface="Open Sans" panose="020B0606030504020204" pitchFamily="34" charset="0"/>
                <a:ea typeface="Open Sans" panose="020B0606030504020204" pitchFamily="34" charset="0"/>
                <a:cs typeface="Open Sans" panose="020B0606030504020204" pitchFamily="34" charset="0"/>
              </a:rPr>
              <a:t>Socio-economic</a:t>
            </a:r>
            <a:r>
              <a:rPr lang="en-US" dirty="0">
                <a:solidFill>
                  <a:srgbClr val="000048"/>
                </a:solidFill>
                <a:latin typeface="Open Sans" panose="020B0606030504020204" pitchFamily="34" charset="0"/>
                <a:ea typeface="Open Sans" panose="020B0606030504020204" pitchFamily="34" charset="0"/>
                <a:cs typeface="Open Sans" panose="020B0606030504020204" pitchFamily="34" charset="0"/>
              </a:rPr>
              <a:t> </a:t>
            </a:r>
            <a:r>
              <a:rPr lang="en-US"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development</a:t>
            </a:r>
          </a:p>
          <a:p>
            <a:pPr marL="263525" indent="-263525" eaLnBrk="0" hangingPunct="0">
              <a:spcBef>
                <a:spcPts val="0"/>
              </a:spcBef>
              <a:buFont typeface="Arial" panose="020B0604020202020204" pitchFamily="34" charset="0"/>
              <a:buChar char="•"/>
              <a:defRPr/>
            </a:pPr>
            <a:r>
              <a:rPr lang="en-US"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Quality of life </a:t>
            </a:r>
            <a:r>
              <a:rPr lang="en-US" dirty="0">
                <a:latin typeface="Open Sans" panose="020B0606030504020204" pitchFamily="34" charset="0"/>
                <a:ea typeface="Open Sans" panose="020B0606030504020204" pitchFamily="34" charset="0"/>
                <a:cs typeface="Open Sans" panose="020B0606030504020204" pitchFamily="34" charset="0"/>
              </a:rPr>
              <a:t>for the people</a:t>
            </a:r>
          </a:p>
          <a:p>
            <a:pPr marL="263525" indent="-263525" eaLnBrk="0" hangingPunct="0">
              <a:spcBef>
                <a:spcPts val="0"/>
              </a:spcBef>
              <a:buFont typeface="Arial" panose="020B0604020202020204" pitchFamily="34" charset="0"/>
              <a:buChar char="•"/>
              <a:defRPr/>
            </a:pPr>
            <a:r>
              <a:rPr lang="en-US"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Environmental</a:t>
            </a:r>
            <a:r>
              <a:rPr lang="en-US" dirty="0">
                <a:solidFill>
                  <a:srgbClr val="000048"/>
                </a:solidFill>
                <a:latin typeface="Open Sans" panose="020B0606030504020204" pitchFamily="34"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protection</a:t>
            </a:r>
            <a:r>
              <a:rPr lang="en-US" dirty="0">
                <a:solidFill>
                  <a:srgbClr val="000048"/>
                </a:solidFill>
                <a:latin typeface="Open Sans" panose="020B0606030504020204" pitchFamily="34" charset="0"/>
                <a:ea typeface="Open Sans" panose="020B0606030504020204" pitchFamily="34" charset="0"/>
                <a:cs typeface="Open Sans" panose="020B0606030504020204" pitchFamily="34" charset="0"/>
              </a:rPr>
              <a:t> </a:t>
            </a:r>
          </a:p>
          <a:p>
            <a:pPr marL="263525" indent="-263525" eaLnBrk="0" hangingPunct="0">
              <a:buFont typeface="Arial" panose="020B0604020202020204" pitchFamily="34" charset="0"/>
              <a:buChar char="•"/>
              <a:defRPr/>
            </a:pPr>
            <a:r>
              <a:rPr lang="en-US" dirty="0">
                <a:latin typeface="Open Sans" panose="020B0606030504020204" pitchFamily="34" charset="0"/>
                <a:ea typeface="Open Sans" panose="020B0606030504020204" pitchFamily="34" charset="0"/>
                <a:cs typeface="Open Sans" panose="020B0606030504020204" pitchFamily="34" charset="0"/>
              </a:rPr>
              <a:t>Global</a:t>
            </a:r>
            <a:r>
              <a:rPr lang="en-US" dirty="0">
                <a:solidFill>
                  <a:srgbClr val="000048"/>
                </a:solidFill>
                <a:latin typeface="Open Sans" panose="020B0606030504020204" pitchFamily="34" charset="0"/>
                <a:ea typeface="Open Sans" panose="020B0606030504020204" pitchFamily="34" charset="0"/>
                <a:cs typeface="Open Sans" panose="020B0606030504020204" pitchFamily="34" charset="0"/>
              </a:rPr>
              <a:t> </a:t>
            </a:r>
            <a:r>
              <a:rPr lang="en-US"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security</a:t>
            </a:r>
            <a:r>
              <a:rPr lang="en-US" dirty="0">
                <a:solidFill>
                  <a:srgbClr val="000048"/>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246611"/>
            <a:ext cx="7651304" cy="6052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The Agenda 2030 – SDG 7</a:t>
            </a:r>
          </a:p>
        </p:txBody>
      </p:sp>
      <p:cxnSp>
        <p:nvCxnSpPr>
          <p:cNvPr id="12" name="Straight Connector 11">
            <a:extLst>
              <a:ext uri="{FF2B5EF4-FFF2-40B4-BE49-F238E27FC236}">
                <a16:creationId xmlns:a16="http://schemas.microsoft.com/office/drawing/2014/main" id="{F22ECDF0-0569-C304-7F9D-9828B8441806}"/>
              </a:ext>
            </a:extLst>
          </p:cNvPr>
          <p:cNvCxnSpPr/>
          <p:nvPr/>
        </p:nvCxnSpPr>
        <p:spPr>
          <a:xfrm>
            <a:off x="386473" y="851819"/>
            <a:ext cx="5404727"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4" descr="Risultato immagine per Goal 7">
            <a:extLst>
              <a:ext uri="{FF2B5EF4-FFF2-40B4-BE49-F238E27FC236}">
                <a16:creationId xmlns:a16="http://schemas.microsoft.com/office/drawing/2014/main" id="{91CDE7EF-8C63-FB38-0AA7-697EA9113B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1470" y="3818511"/>
            <a:ext cx="1621604" cy="18000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CF5098A-5B0B-B7CE-4648-6DA50CF9C015}"/>
              </a:ext>
            </a:extLst>
          </p:cNvPr>
          <p:cNvSpPr txBox="1"/>
          <p:nvPr/>
        </p:nvSpPr>
        <p:spPr>
          <a:xfrm>
            <a:off x="3954753" y="4269029"/>
            <a:ext cx="7730620" cy="1261884"/>
          </a:xfrm>
          <a:prstGeom prst="rect">
            <a:avLst/>
          </a:prstGeom>
          <a:noFill/>
        </p:spPr>
        <p:txBody>
          <a:bodyPr wrap="square" rtlCol="0">
            <a:spAutoFit/>
          </a:bodyPr>
          <a:lstStyle/>
          <a:p>
            <a:pPr algn="ctr"/>
            <a:r>
              <a:rPr lang="en-GB"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Sustainable Development Goal 7</a:t>
            </a:r>
          </a:p>
          <a:p>
            <a:pPr algn="ctr"/>
            <a:endParaRPr lang="en-GB"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2000" i="1" dirty="0">
                <a:latin typeface="Open Sans" panose="020B0606030504020204" pitchFamily="34" charset="0"/>
                <a:ea typeface="Open Sans" panose="020B0606030504020204" pitchFamily="34" charset="0"/>
                <a:cs typeface="Open Sans" panose="020B0606030504020204" pitchFamily="34" charset="0"/>
              </a:rPr>
              <a:t>“Ensure access to </a:t>
            </a:r>
            <a:r>
              <a:rPr lang="en-GB"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affordable</a:t>
            </a:r>
            <a:r>
              <a:rPr lang="en-GB" sz="2000" i="1" dirty="0">
                <a:latin typeface="Open Sans" panose="020B0606030504020204" pitchFamily="34" charset="0"/>
                <a:ea typeface="Open Sans" panose="020B0606030504020204" pitchFamily="34" charset="0"/>
                <a:cs typeface="Open Sans" panose="020B0606030504020204" pitchFamily="34" charset="0"/>
              </a:rPr>
              <a:t>, </a:t>
            </a:r>
            <a:r>
              <a:rPr lang="en-GB"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reliable</a:t>
            </a:r>
            <a:r>
              <a:rPr lang="en-GB" sz="2000" i="1" dirty="0">
                <a:latin typeface="Open Sans" panose="020B0606030504020204" pitchFamily="34" charset="0"/>
                <a:ea typeface="Open Sans" panose="020B0606030504020204" pitchFamily="34" charset="0"/>
                <a:cs typeface="Open Sans" panose="020B0606030504020204" pitchFamily="34" charset="0"/>
              </a:rPr>
              <a:t>, </a:t>
            </a:r>
            <a:r>
              <a:rPr lang="en-GB"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sustainable</a:t>
            </a:r>
            <a:r>
              <a:rPr lang="en-GB" sz="2000" i="1" dirty="0">
                <a:latin typeface="Open Sans" panose="020B0606030504020204" pitchFamily="34" charset="0"/>
                <a:ea typeface="Open Sans" panose="020B0606030504020204" pitchFamily="34" charset="0"/>
                <a:cs typeface="Open Sans" panose="020B0606030504020204" pitchFamily="34" charset="0"/>
              </a:rPr>
              <a:t> and </a:t>
            </a:r>
            <a:r>
              <a:rPr lang="en-GB"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modern</a:t>
            </a:r>
            <a:r>
              <a:rPr lang="en-GB" sz="2000" i="1" dirty="0">
                <a:latin typeface="Open Sans" panose="020B0606030504020204" pitchFamily="34" charset="0"/>
                <a:ea typeface="Open Sans" panose="020B0606030504020204" pitchFamily="34" charset="0"/>
                <a:cs typeface="Open Sans" panose="020B0606030504020204" pitchFamily="34" charset="0"/>
              </a:rPr>
              <a:t> energy for all” [1]</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descr="Kenya Ranks 119 in Implementation of SDGs with a Score of 56.8 - Kenyan ...">
            <a:extLst>
              <a:ext uri="{FF2B5EF4-FFF2-40B4-BE49-F238E27FC236}">
                <a16:creationId xmlns:a16="http://schemas.microsoft.com/office/drawing/2014/main" id="{42EEDDC0-4A88-7404-4789-33EBAB60AC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490"/>
          <a:stretch/>
        </p:blipFill>
        <p:spPr bwMode="auto">
          <a:xfrm>
            <a:off x="5117699" y="1061386"/>
            <a:ext cx="5404728" cy="26024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Call-out: Line with Accent Bar 14">
            <a:extLst>
              <a:ext uri="{FF2B5EF4-FFF2-40B4-BE49-F238E27FC236}">
                <a16:creationId xmlns:a16="http://schemas.microsoft.com/office/drawing/2014/main" id="{5BAB728C-0839-8F7F-E789-903AC0DEEA4F}"/>
              </a:ext>
            </a:extLst>
          </p:cNvPr>
          <p:cNvSpPr/>
          <p:nvPr/>
        </p:nvSpPr>
        <p:spPr>
          <a:xfrm rot="10800000">
            <a:off x="904053" y="3758656"/>
            <a:ext cx="1795603" cy="1945458"/>
          </a:xfrm>
          <a:prstGeom prst="accentCallout1">
            <a:avLst>
              <a:gd name="adj1" fmla="val 73026"/>
              <a:gd name="adj2" fmla="val -4089"/>
              <a:gd name="adj3" fmla="val 161740"/>
              <a:gd name="adj4" fmla="val -142607"/>
            </a:avLst>
          </a:prstGeom>
          <a:noFill/>
          <a:ln>
            <a:solidFill>
              <a:srgbClr val="FCB6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825C826-4FFE-4F3F-5099-44E2904DD376}"/>
              </a:ext>
            </a:extLst>
          </p:cNvPr>
          <p:cNvSpPr txBox="1"/>
          <p:nvPr/>
        </p:nvSpPr>
        <p:spPr>
          <a:xfrm>
            <a:off x="6255958" y="3626514"/>
            <a:ext cx="3128211"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Agenda 2030 – Sustainable Development Goals</a:t>
            </a:r>
          </a:p>
        </p:txBody>
      </p:sp>
    </p:spTree>
    <p:extLst>
      <p:ext uri="{BB962C8B-B14F-4D97-AF65-F5344CB8AC3E}">
        <p14:creationId xmlns:p14="http://schemas.microsoft.com/office/powerpoint/2010/main" val="4291756280"/>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191202" y="108857"/>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159025"/>
            <a:ext cx="7651304" cy="6927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Energy and Sustainable Development</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605F1C4-5974-21F9-C241-C228CA54B8AC}"/>
              </a:ext>
            </a:extLst>
          </p:cNvPr>
          <p:cNvGrpSpPr/>
          <p:nvPr/>
        </p:nvGrpSpPr>
        <p:grpSpPr>
          <a:xfrm>
            <a:off x="191202" y="1909805"/>
            <a:ext cx="11309555" cy="4310520"/>
            <a:chOff x="191202" y="2086172"/>
            <a:chExt cx="11309555" cy="4310520"/>
          </a:xfrm>
        </p:grpSpPr>
        <p:graphicFrame>
          <p:nvGraphicFramePr>
            <p:cNvPr id="4" name="Chart 3">
              <a:extLst>
                <a:ext uri="{FF2B5EF4-FFF2-40B4-BE49-F238E27FC236}">
                  <a16:creationId xmlns:a16="http://schemas.microsoft.com/office/drawing/2014/main" id="{56621A38-4B49-AE15-DBB9-8C667D7FD9F8}"/>
                </a:ext>
              </a:extLst>
            </p:cNvPr>
            <p:cNvGraphicFramePr>
              <a:graphicFrameLocks/>
            </p:cNvGraphicFramePr>
            <p:nvPr>
              <p:extLst>
                <p:ext uri="{D42A27DB-BD31-4B8C-83A1-F6EECF244321}">
                  <p14:modId xmlns:p14="http://schemas.microsoft.com/office/powerpoint/2010/main" val="132649578"/>
                </p:ext>
              </p:extLst>
            </p:nvPr>
          </p:nvGraphicFramePr>
          <p:xfrm>
            <a:off x="191202" y="2113785"/>
            <a:ext cx="5506800" cy="41413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3395DB41-BCA5-5A02-B280-391BAEA71493}"/>
                </a:ext>
              </a:extLst>
            </p:cNvPr>
            <p:cNvGraphicFramePr>
              <a:graphicFrameLocks/>
            </p:cNvGraphicFramePr>
            <p:nvPr>
              <p:extLst>
                <p:ext uri="{D42A27DB-BD31-4B8C-83A1-F6EECF244321}">
                  <p14:modId xmlns:p14="http://schemas.microsoft.com/office/powerpoint/2010/main" val="2550343775"/>
                </p:ext>
              </p:extLst>
            </p:nvPr>
          </p:nvGraphicFramePr>
          <p:xfrm>
            <a:off x="5887830" y="2113785"/>
            <a:ext cx="5612927" cy="4282907"/>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E3862286-B3AA-6E59-B5AC-12FD1265B650}"/>
                </a:ext>
              </a:extLst>
            </p:cNvPr>
            <p:cNvSpPr txBox="1"/>
            <p:nvPr/>
          </p:nvSpPr>
          <p:spPr>
            <a:xfrm>
              <a:off x="2211953" y="2086172"/>
              <a:ext cx="2513861" cy="338554"/>
            </a:xfrm>
            <a:prstGeom prst="rect">
              <a:avLst/>
            </a:prstGeom>
            <a:noFill/>
          </p:spPr>
          <p:txBody>
            <a:bodyPr wrap="square" rtlCol="0">
              <a:spAutoFit/>
            </a:bodyPr>
            <a:lstStyle/>
            <a:p>
              <a:pPr algn="ctr"/>
              <a:r>
                <a:rPr lang="en-GB"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Economic Dimension</a:t>
              </a:r>
            </a:p>
          </p:txBody>
        </p:sp>
        <p:sp>
          <p:nvSpPr>
            <p:cNvPr id="16" name="TextBox 15">
              <a:extLst>
                <a:ext uri="{FF2B5EF4-FFF2-40B4-BE49-F238E27FC236}">
                  <a16:creationId xmlns:a16="http://schemas.microsoft.com/office/drawing/2014/main" id="{01882EE8-5392-42B9-37B5-083785C21BFC}"/>
                </a:ext>
              </a:extLst>
            </p:cNvPr>
            <p:cNvSpPr txBox="1"/>
            <p:nvPr/>
          </p:nvSpPr>
          <p:spPr>
            <a:xfrm>
              <a:off x="7917409" y="2086172"/>
              <a:ext cx="2513861" cy="338554"/>
            </a:xfrm>
            <a:prstGeom prst="rect">
              <a:avLst/>
            </a:prstGeom>
            <a:noFill/>
          </p:spPr>
          <p:txBody>
            <a:bodyPr wrap="square" rtlCol="0">
              <a:spAutoFit/>
            </a:bodyPr>
            <a:lstStyle/>
            <a:p>
              <a:pPr algn="ctr"/>
              <a:r>
                <a:rPr lang="en-GB"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Social Dimension</a:t>
              </a:r>
            </a:p>
          </p:txBody>
        </p:sp>
      </p:grpSp>
      <p:sp>
        <p:nvSpPr>
          <p:cNvPr id="30" name="Rettangolo 2">
            <a:extLst>
              <a:ext uri="{FF2B5EF4-FFF2-40B4-BE49-F238E27FC236}">
                <a16:creationId xmlns:a16="http://schemas.microsoft.com/office/drawing/2014/main" id="{92C7FD77-22A2-EDA8-5554-DD12A5D1CBC6}"/>
              </a:ext>
            </a:extLst>
          </p:cNvPr>
          <p:cNvSpPr/>
          <p:nvPr/>
        </p:nvSpPr>
        <p:spPr>
          <a:xfrm>
            <a:off x="386473" y="1105878"/>
            <a:ext cx="7734270" cy="400110"/>
          </a:xfrm>
          <a:prstGeom prst="rect">
            <a:avLst/>
          </a:prstGeom>
        </p:spPr>
        <p:txBody>
          <a:bodyPr wrap="square">
            <a:spAutoFit/>
          </a:bodyPr>
          <a:lstStyle/>
          <a:p>
            <a:pPr eaLnBrk="0" hangingPunct="0">
              <a:spcBef>
                <a:spcPts val="0"/>
              </a:spcBef>
              <a:defRPr/>
            </a:pPr>
            <a:r>
              <a:rPr lang="en-US" sz="2000" b="1" dirty="0">
                <a:solidFill>
                  <a:srgbClr val="FCB615"/>
                </a:solidFill>
                <a:latin typeface="Open Sans" panose="020B0606030504020204" pitchFamily="34" charset="0"/>
                <a:ea typeface="Open Sans" panose="020B0606030504020204" pitchFamily="34" charset="0"/>
                <a:cs typeface="Open Sans" panose="020B0606030504020204" pitchFamily="34" charset="0"/>
              </a:rPr>
              <a:t>Energy - </a:t>
            </a:r>
            <a:r>
              <a:rPr lang="en-US" sz="1600" dirty="0">
                <a:latin typeface="Open Sans" panose="020B0606030504020204" pitchFamily="34" charset="0"/>
                <a:ea typeface="Open Sans" panose="020B0606030504020204" pitchFamily="34" charset="0"/>
                <a:cs typeface="Open Sans" panose="020B0606030504020204" pitchFamily="34" charset="0"/>
              </a:rPr>
              <a:t> Trigger for </a:t>
            </a:r>
            <a:r>
              <a:rPr lang="en-US" sz="1600" b="1" dirty="0">
                <a:latin typeface="Open Sans" panose="020B0606030504020204" pitchFamily="34" charset="0"/>
                <a:ea typeface="Open Sans" panose="020B0606030504020204" pitchFamily="34" charset="0"/>
                <a:cs typeface="Open Sans" panose="020B0606030504020204" pitchFamily="34" charset="0"/>
              </a:rPr>
              <a:t>development</a:t>
            </a:r>
            <a:r>
              <a:rPr lang="en-US" sz="1600" dirty="0">
                <a:latin typeface="Open Sans" panose="020B0606030504020204" pitchFamily="34" charset="0"/>
                <a:ea typeface="Open Sans" panose="020B0606030504020204" pitchFamily="34" charset="0"/>
                <a:cs typeface="Open Sans" panose="020B0606030504020204" pitchFamily="34" charset="0"/>
              </a:rPr>
              <a:t> and </a:t>
            </a:r>
            <a:r>
              <a:rPr lang="en-US" sz="1600" b="1" i="1" dirty="0">
                <a:latin typeface="Open Sans" panose="020B0606030504020204" pitchFamily="34" charset="0"/>
                <a:ea typeface="Open Sans" panose="020B0606030504020204" pitchFamily="34" charset="0"/>
                <a:cs typeface="Open Sans" panose="020B0606030504020204" pitchFamily="34" charset="0"/>
              </a:rPr>
              <a:t>instrumental </a:t>
            </a:r>
            <a:r>
              <a:rPr lang="en-US" sz="1600" b="1" dirty="0">
                <a:latin typeface="Open Sans" panose="020B0606030504020204" pitchFamily="34" charset="0"/>
                <a:ea typeface="Open Sans" panose="020B0606030504020204" pitchFamily="34" charset="0"/>
                <a:cs typeface="Open Sans" panose="020B0606030504020204" pitchFamily="34" charset="0"/>
              </a:rPr>
              <a:t>human right</a:t>
            </a:r>
          </a:p>
        </p:txBody>
      </p:sp>
      <p:pic>
        <p:nvPicPr>
          <p:cNvPr id="2052" name="Picture 4" descr="Office of the United Nations High Commissioner for Human Rights ...">
            <a:extLst>
              <a:ext uri="{FF2B5EF4-FFF2-40B4-BE49-F238E27FC236}">
                <a16:creationId xmlns:a16="http://schemas.microsoft.com/office/drawing/2014/main" id="{7A773717-2540-2D3F-D26A-2BC1D155D3D3}"/>
              </a:ext>
            </a:extLst>
          </p:cNvPr>
          <p:cNvPicPr>
            <a:picLocks noChangeAspect="1" noChangeArrowheads="1"/>
          </p:cNvPicPr>
          <p:nvPr/>
        </p:nvPicPr>
        <p:blipFill rotWithShape="1">
          <a:blip r:embed="rId6">
            <a:alphaModFix amt="35000"/>
            <a:extLst>
              <a:ext uri="{28A0092B-C50C-407E-A947-70E740481C1C}">
                <a14:useLocalDpi xmlns:a14="http://schemas.microsoft.com/office/drawing/2010/main" val="0"/>
              </a:ext>
            </a:extLst>
          </a:blip>
          <a:srcRect t="34265" b="31491"/>
          <a:stretch/>
        </p:blipFill>
        <p:spPr bwMode="auto">
          <a:xfrm>
            <a:off x="8422877" y="834567"/>
            <a:ext cx="2513862" cy="860859"/>
          </a:xfrm>
          <a:prstGeom prst="roundRect">
            <a:avLst/>
          </a:prstGeom>
          <a:noFill/>
          <a:extLst>
            <a:ext uri="{909E8E84-426E-40DD-AFC4-6F175D3DCCD1}">
              <a14:hiddenFill xmlns:a14="http://schemas.microsoft.com/office/drawing/2010/main">
                <a:solidFill>
                  <a:srgbClr val="FFFFFF"/>
                </a:solidFill>
              </a14:hiddenFill>
            </a:ext>
          </a:extLst>
        </p:spPr>
      </p:pic>
      <p:pic>
        <p:nvPicPr>
          <p:cNvPr id="2054" name="Picture 6" descr="Stempel | Gratis Iconen">
            <a:extLst>
              <a:ext uri="{FF2B5EF4-FFF2-40B4-BE49-F238E27FC236}">
                <a16:creationId xmlns:a16="http://schemas.microsoft.com/office/drawing/2014/main" id="{FABEDD7C-ECC5-B022-F832-DB9944C8F4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1270" y="1121189"/>
            <a:ext cx="799055" cy="7990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30313D-A7F2-9EFF-6D80-F0AA0B91754D}"/>
              </a:ext>
            </a:extLst>
          </p:cNvPr>
          <p:cNvSpPr txBox="1"/>
          <p:nvPr/>
        </p:nvSpPr>
        <p:spPr>
          <a:xfrm>
            <a:off x="3699946" y="6044063"/>
            <a:ext cx="4292066"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Graphical elaboration of World Bank Data</a:t>
            </a:r>
            <a:endParaRPr lang="en-US" sz="10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75892451"/>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161597" y="103401"/>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7</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114087"/>
            <a:ext cx="7651304" cy="7377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Global Electricity Access</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21B6057B-3A2D-47A4-B4C2-B3B3B9201CD8}"/>
              </a:ext>
            </a:extLst>
          </p:cNvPr>
          <p:cNvPicPr>
            <a:picLocks noChangeAspect="1"/>
          </p:cNvPicPr>
          <p:nvPr/>
        </p:nvPicPr>
        <p:blipFill>
          <a:blip r:embed="rId4"/>
          <a:stretch>
            <a:fillRect/>
          </a:stretch>
        </p:blipFill>
        <p:spPr>
          <a:xfrm>
            <a:off x="405253" y="3268329"/>
            <a:ext cx="5459046" cy="2815076"/>
          </a:xfrm>
          <a:prstGeom prst="rect">
            <a:avLst/>
          </a:prstGeom>
        </p:spPr>
      </p:pic>
      <p:grpSp>
        <p:nvGrpSpPr>
          <p:cNvPr id="33" name="Gruppo 99">
            <a:extLst>
              <a:ext uri="{FF2B5EF4-FFF2-40B4-BE49-F238E27FC236}">
                <a16:creationId xmlns:a16="http://schemas.microsoft.com/office/drawing/2014/main" id="{C8F87456-6547-648C-47AD-FC6DF638B03F}"/>
              </a:ext>
            </a:extLst>
          </p:cNvPr>
          <p:cNvGrpSpPr/>
          <p:nvPr/>
        </p:nvGrpSpPr>
        <p:grpSpPr>
          <a:xfrm>
            <a:off x="6075471" y="1120656"/>
            <a:ext cx="229274" cy="4847007"/>
            <a:chOff x="7820760" y="968610"/>
            <a:chExt cx="229274" cy="4847007"/>
          </a:xfrm>
        </p:grpSpPr>
        <p:cxnSp>
          <p:nvCxnSpPr>
            <p:cNvPr id="34" name="Connettore diritto 96">
              <a:extLst>
                <a:ext uri="{FF2B5EF4-FFF2-40B4-BE49-F238E27FC236}">
                  <a16:creationId xmlns:a16="http://schemas.microsoft.com/office/drawing/2014/main" id="{2D115A52-FECF-3547-1DBC-34D59589D2F2}"/>
                </a:ext>
              </a:extLst>
            </p:cNvPr>
            <p:cNvCxnSpPr>
              <a:cxnSpLocks/>
            </p:cNvCxnSpPr>
            <p:nvPr/>
          </p:nvCxnSpPr>
          <p:spPr>
            <a:xfrm>
              <a:off x="7923293" y="968610"/>
              <a:ext cx="0" cy="484700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Freccia a gallone 98">
              <a:extLst>
                <a:ext uri="{FF2B5EF4-FFF2-40B4-BE49-F238E27FC236}">
                  <a16:creationId xmlns:a16="http://schemas.microsoft.com/office/drawing/2014/main" id="{701F9C13-5293-52D1-DC42-E2C5137031A3}"/>
                </a:ext>
              </a:extLst>
            </p:cNvPr>
            <p:cNvSpPr/>
            <p:nvPr/>
          </p:nvSpPr>
          <p:spPr>
            <a:xfrm>
              <a:off x="7820760" y="2932608"/>
              <a:ext cx="229274" cy="688689"/>
            </a:xfrm>
            <a:prstGeom prst="chevron">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7" name="TextBox 46">
            <a:extLst>
              <a:ext uri="{FF2B5EF4-FFF2-40B4-BE49-F238E27FC236}">
                <a16:creationId xmlns:a16="http://schemas.microsoft.com/office/drawing/2014/main" id="{5A3AC85A-CBAB-A474-7A29-02738BEE5347}"/>
              </a:ext>
            </a:extLst>
          </p:cNvPr>
          <p:cNvSpPr txBox="1"/>
          <p:nvPr/>
        </p:nvSpPr>
        <p:spPr>
          <a:xfrm>
            <a:off x="3569057" y="1151840"/>
            <a:ext cx="1771977" cy="338554"/>
          </a:xfrm>
          <a:prstGeom prst="rect">
            <a:avLst/>
          </a:prstGeom>
          <a:noFill/>
        </p:spPr>
        <p:txBody>
          <a:bodyPr wrap="square" rtlCol="0">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Share of the </a:t>
            </a:r>
            <a:r>
              <a:rPr lang="en-US" sz="8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world population</a:t>
            </a:r>
            <a:r>
              <a:rPr lang="en-US" sz="800"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800" b="1" dirty="0">
                <a:solidFill>
                  <a:srgbClr val="FCB615"/>
                </a:solidFill>
                <a:latin typeface="Open Sans" panose="020B0606030504020204" pitchFamily="34" charset="0"/>
                <a:ea typeface="Open Sans" panose="020B0606030504020204" pitchFamily="34" charset="0"/>
                <a:cs typeface="Open Sans" panose="020B0606030504020204" pitchFamily="34" charset="0"/>
              </a:rPr>
              <a:t>with</a:t>
            </a:r>
            <a:r>
              <a:rPr lang="en-US" sz="800" dirty="0">
                <a:latin typeface="Open Sans" panose="020B0606030504020204" pitchFamily="34" charset="0"/>
                <a:ea typeface="Open Sans" panose="020B0606030504020204" pitchFamily="34" charset="0"/>
                <a:cs typeface="Open Sans" panose="020B0606030504020204" pitchFamily="34" charset="0"/>
              </a:rPr>
              <a:t> access to electricity (2022) </a:t>
            </a:r>
            <a:r>
              <a:rPr lang="en-US" sz="800" baseline="30000" dirty="0">
                <a:latin typeface="Open Sans" panose="020B0606030504020204" pitchFamily="34" charset="0"/>
                <a:ea typeface="Open Sans" panose="020B0606030504020204" pitchFamily="34" charset="0"/>
                <a:cs typeface="Open Sans" panose="020B0606030504020204" pitchFamily="34" charset="0"/>
              </a:rPr>
              <a:t>3</a:t>
            </a:r>
          </a:p>
        </p:txBody>
      </p:sp>
      <p:graphicFrame>
        <p:nvGraphicFramePr>
          <p:cNvPr id="1025" name="Chart 1024">
            <a:extLst>
              <a:ext uri="{FF2B5EF4-FFF2-40B4-BE49-F238E27FC236}">
                <a16:creationId xmlns:a16="http://schemas.microsoft.com/office/drawing/2014/main" id="{655FFC24-8494-742E-58E4-684289122909}"/>
              </a:ext>
            </a:extLst>
          </p:cNvPr>
          <p:cNvGraphicFramePr/>
          <p:nvPr>
            <p:extLst>
              <p:ext uri="{D42A27DB-BD31-4B8C-83A1-F6EECF244321}">
                <p14:modId xmlns:p14="http://schemas.microsoft.com/office/powerpoint/2010/main" val="1258227822"/>
              </p:ext>
            </p:extLst>
          </p:nvPr>
        </p:nvGraphicFramePr>
        <p:xfrm>
          <a:off x="3468732" y="963735"/>
          <a:ext cx="2598846" cy="820465"/>
        </p:xfrm>
        <a:graphic>
          <a:graphicData uri="http://schemas.openxmlformats.org/drawingml/2006/chart">
            <c:chart xmlns:c="http://schemas.openxmlformats.org/drawingml/2006/chart" xmlns:r="http://schemas.openxmlformats.org/officeDocument/2006/relationships" r:id="rId5"/>
          </a:graphicData>
        </a:graphic>
      </p:graphicFrame>
      <p:cxnSp>
        <p:nvCxnSpPr>
          <p:cNvPr id="1031" name="Straight Connector 1030">
            <a:extLst>
              <a:ext uri="{FF2B5EF4-FFF2-40B4-BE49-F238E27FC236}">
                <a16:creationId xmlns:a16="http://schemas.microsoft.com/office/drawing/2014/main" id="{1B2454B5-CEE3-595D-FA4D-A5CCDB48C51F}"/>
              </a:ext>
            </a:extLst>
          </p:cNvPr>
          <p:cNvCxnSpPr>
            <a:cxnSpLocks/>
          </p:cNvCxnSpPr>
          <p:nvPr/>
        </p:nvCxnSpPr>
        <p:spPr>
          <a:xfrm>
            <a:off x="5862639" y="1535719"/>
            <a:ext cx="0" cy="319275"/>
          </a:xfrm>
          <a:prstGeom prst="line">
            <a:avLst/>
          </a:prstGeom>
          <a:ln>
            <a:solidFill>
              <a:srgbClr val="D9D9D9"/>
            </a:solidFill>
          </a:ln>
        </p:spPr>
        <p:style>
          <a:lnRef idx="1">
            <a:schemeClr val="accent3"/>
          </a:lnRef>
          <a:fillRef idx="0">
            <a:schemeClr val="accent3"/>
          </a:fillRef>
          <a:effectRef idx="0">
            <a:schemeClr val="accent3"/>
          </a:effectRef>
          <a:fontRef idx="minor">
            <a:schemeClr val="tx1"/>
          </a:fontRef>
        </p:style>
      </p:cxnSp>
      <p:cxnSp>
        <p:nvCxnSpPr>
          <p:cNvPr id="1033" name="Straight Connector 1032">
            <a:extLst>
              <a:ext uri="{FF2B5EF4-FFF2-40B4-BE49-F238E27FC236}">
                <a16:creationId xmlns:a16="http://schemas.microsoft.com/office/drawing/2014/main" id="{4FD16B2C-C11B-F573-5C87-D50633AF12C0}"/>
              </a:ext>
            </a:extLst>
          </p:cNvPr>
          <p:cNvCxnSpPr>
            <a:cxnSpLocks/>
          </p:cNvCxnSpPr>
          <p:nvPr/>
        </p:nvCxnSpPr>
        <p:spPr>
          <a:xfrm>
            <a:off x="3662363" y="1767463"/>
            <a:ext cx="0" cy="60819"/>
          </a:xfrm>
          <a:prstGeom prst="line">
            <a:avLst/>
          </a:prstGeom>
          <a:ln>
            <a:solidFill>
              <a:srgbClr val="D9D9D9"/>
            </a:solidFill>
          </a:ln>
        </p:spPr>
        <p:style>
          <a:lnRef idx="1">
            <a:schemeClr val="accent3"/>
          </a:lnRef>
          <a:fillRef idx="0">
            <a:schemeClr val="accent3"/>
          </a:fillRef>
          <a:effectRef idx="0">
            <a:schemeClr val="accent3"/>
          </a:effectRef>
          <a:fontRef idx="minor">
            <a:schemeClr val="tx1"/>
          </a:fontRef>
        </p:style>
      </p:cxnSp>
      <p:sp>
        <p:nvSpPr>
          <p:cNvPr id="1035" name="TextBox 1034">
            <a:extLst>
              <a:ext uri="{FF2B5EF4-FFF2-40B4-BE49-F238E27FC236}">
                <a16:creationId xmlns:a16="http://schemas.microsoft.com/office/drawing/2014/main" id="{13FA671B-AA77-9C80-BD9C-D4FF9A1928E9}"/>
              </a:ext>
            </a:extLst>
          </p:cNvPr>
          <p:cNvSpPr txBox="1"/>
          <p:nvPr/>
        </p:nvSpPr>
        <p:spPr>
          <a:xfrm>
            <a:off x="5684223" y="1862236"/>
            <a:ext cx="416042" cy="184666"/>
          </a:xfrm>
          <a:prstGeom prst="rect">
            <a:avLst/>
          </a:prstGeom>
          <a:noFill/>
        </p:spPr>
        <p:txBody>
          <a:bodyPr wrap="square" rtlCol="0">
            <a:spAutoFit/>
          </a:bodyPr>
          <a:lstStyle/>
          <a:p>
            <a:r>
              <a:rPr lang="en-US" sz="600" dirty="0">
                <a:latin typeface="Open Sans" panose="020B0606030504020204" pitchFamily="34" charset="0"/>
                <a:ea typeface="Open Sans" panose="020B0606030504020204" pitchFamily="34" charset="0"/>
                <a:cs typeface="Open Sans" panose="020B0606030504020204" pitchFamily="34" charset="0"/>
              </a:rPr>
              <a:t>2022</a:t>
            </a:r>
          </a:p>
        </p:txBody>
      </p:sp>
      <p:sp>
        <p:nvSpPr>
          <p:cNvPr id="1036" name="TextBox 1035">
            <a:extLst>
              <a:ext uri="{FF2B5EF4-FFF2-40B4-BE49-F238E27FC236}">
                <a16:creationId xmlns:a16="http://schemas.microsoft.com/office/drawing/2014/main" id="{8D8E4ECB-00E5-2A31-7DDB-4A7D8C0FC68A}"/>
              </a:ext>
            </a:extLst>
          </p:cNvPr>
          <p:cNvSpPr txBox="1"/>
          <p:nvPr/>
        </p:nvSpPr>
        <p:spPr>
          <a:xfrm>
            <a:off x="3511124" y="1862236"/>
            <a:ext cx="421290" cy="184666"/>
          </a:xfrm>
          <a:prstGeom prst="rect">
            <a:avLst/>
          </a:prstGeom>
          <a:noFill/>
        </p:spPr>
        <p:txBody>
          <a:bodyPr wrap="square" rtlCol="0">
            <a:spAutoFit/>
          </a:bodyPr>
          <a:lstStyle/>
          <a:p>
            <a:r>
              <a:rPr lang="en-US" sz="600" dirty="0">
                <a:latin typeface="Open Sans" panose="020B0606030504020204" pitchFamily="34" charset="0"/>
                <a:ea typeface="Open Sans" panose="020B0606030504020204" pitchFamily="34" charset="0"/>
                <a:cs typeface="Open Sans" panose="020B0606030504020204" pitchFamily="34" charset="0"/>
              </a:rPr>
              <a:t>1990</a:t>
            </a:r>
          </a:p>
        </p:txBody>
      </p:sp>
      <p:cxnSp>
        <p:nvCxnSpPr>
          <p:cNvPr id="1037" name="Straight Connector 1036">
            <a:extLst>
              <a:ext uri="{FF2B5EF4-FFF2-40B4-BE49-F238E27FC236}">
                <a16:creationId xmlns:a16="http://schemas.microsoft.com/office/drawing/2014/main" id="{F1831FB2-D598-B2D1-B71A-A24F150C4AAE}"/>
              </a:ext>
            </a:extLst>
          </p:cNvPr>
          <p:cNvCxnSpPr>
            <a:cxnSpLocks/>
          </p:cNvCxnSpPr>
          <p:nvPr/>
        </p:nvCxnSpPr>
        <p:spPr>
          <a:xfrm>
            <a:off x="3662363" y="1138237"/>
            <a:ext cx="2262188" cy="0"/>
          </a:xfrm>
          <a:prstGeom prst="line">
            <a:avLst/>
          </a:prstGeom>
          <a:ln>
            <a:solidFill>
              <a:srgbClr val="D9D9D9"/>
            </a:solidFill>
          </a:ln>
        </p:spPr>
        <p:style>
          <a:lnRef idx="1">
            <a:schemeClr val="accent3"/>
          </a:lnRef>
          <a:fillRef idx="0">
            <a:schemeClr val="accent3"/>
          </a:fillRef>
          <a:effectRef idx="0">
            <a:schemeClr val="accent3"/>
          </a:effectRef>
          <a:fontRef idx="minor">
            <a:schemeClr val="tx1"/>
          </a:fontRef>
        </p:style>
      </p:cxnSp>
      <p:sp>
        <p:nvSpPr>
          <p:cNvPr id="1041" name="TextBox 1040">
            <a:extLst>
              <a:ext uri="{FF2B5EF4-FFF2-40B4-BE49-F238E27FC236}">
                <a16:creationId xmlns:a16="http://schemas.microsoft.com/office/drawing/2014/main" id="{26CBE7DC-39F3-B084-6F57-938142E87BA9}"/>
              </a:ext>
            </a:extLst>
          </p:cNvPr>
          <p:cNvSpPr txBox="1"/>
          <p:nvPr/>
        </p:nvSpPr>
        <p:spPr>
          <a:xfrm>
            <a:off x="5629974" y="983633"/>
            <a:ext cx="421290" cy="184666"/>
          </a:xfrm>
          <a:prstGeom prst="rect">
            <a:avLst/>
          </a:prstGeom>
          <a:noFill/>
        </p:spPr>
        <p:txBody>
          <a:bodyPr wrap="square" rtlCol="0">
            <a:spAutoFit/>
          </a:bodyPr>
          <a:lstStyle/>
          <a:p>
            <a:r>
              <a:rPr lang="en-US" sz="6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042" name="TextBox 1041">
            <a:extLst>
              <a:ext uri="{FF2B5EF4-FFF2-40B4-BE49-F238E27FC236}">
                <a16:creationId xmlns:a16="http://schemas.microsoft.com/office/drawing/2014/main" id="{442D74FF-1EE7-45DC-C28A-E1CB038D1308}"/>
              </a:ext>
            </a:extLst>
          </p:cNvPr>
          <p:cNvSpPr txBox="1"/>
          <p:nvPr/>
        </p:nvSpPr>
        <p:spPr>
          <a:xfrm>
            <a:off x="386473" y="2233224"/>
            <a:ext cx="1123818" cy="738664"/>
          </a:xfrm>
          <a:prstGeom prst="rect">
            <a:avLst/>
          </a:prstGeom>
          <a:noFill/>
        </p:spPr>
        <p:txBody>
          <a:bodyPr wrap="square" rtlCol="0">
            <a:spAutoFit/>
          </a:bodyPr>
          <a:lstStyle/>
          <a:p>
            <a:r>
              <a:rPr lang="en-US" sz="24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589,5</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Millions</a:t>
            </a:r>
            <a:r>
              <a:rPr lang="en-US" dirty="0">
                <a:latin typeface="Open Sans" panose="020B0606030504020204" pitchFamily="34" charset="0"/>
                <a:ea typeface="Open Sans" panose="020B0606030504020204" pitchFamily="34" charset="0"/>
                <a:cs typeface="Open Sans" panose="020B0606030504020204" pitchFamily="34" charset="0"/>
              </a:rPr>
              <a:t> </a:t>
            </a:r>
          </a:p>
        </p:txBody>
      </p:sp>
      <p:cxnSp>
        <p:nvCxnSpPr>
          <p:cNvPr id="1043" name="Connettore diritto 96">
            <a:extLst>
              <a:ext uri="{FF2B5EF4-FFF2-40B4-BE49-F238E27FC236}">
                <a16:creationId xmlns:a16="http://schemas.microsoft.com/office/drawing/2014/main" id="{9DC7F007-9AF1-8C0F-A9FD-888D5DEE0D3E}"/>
              </a:ext>
            </a:extLst>
          </p:cNvPr>
          <p:cNvCxnSpPr>
            <a:cxnSpLocks/>
          </p:cNvCxnSpPr>
          <p:nvPr/>
        </p:nvCxnSpPr>
        <p:spPr>
          <a:xfrm>
            <a:off x="598714" y="2120458"/>
            <a:ext cx="5198038"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045" name="TextBox 1044">
            <a:extLst>
              <a:ext uri="{FF2B5EF4-FFF2-40B4-BE49-F238E27FC236}">
                <a16:creationId xmlns:a16="http://schemas.microsoft.com/office/drawing/2014/main" id="{25D66684-F7BA-5537-80A4-05D2987CEB2D}"/>
              </a:ext>
            </a:extLst>
          </p:cNvPr>
          <p:cNvSpPr txBox="1"/>
          <p:nvPr/>
        </p:nvSpPr>
        <p:spPr>
          <a:xfrm>
            <a:off x="1793196" y="2309603"/>
            <a:ext cx="3925370" cy="600164"/>
          </a:xfrm>
          <a:prstGeom prst="rect">
            <a:avLst/>
          </a:prstGeom>
          <a:noFill/>
        </p:spPr>
        <p:txBody>
          <a:bodyPr wrap="square" rtlCol="0">
            <a:spAutoFit/>
          </a:bodyPr>
          <a:lstStyle/>
          <a:p>
            <a:pPr algn="just"/>
            <a:r>
              <a:rPr lang="en-US" sz="1100" dirty="0">
                <a:latin typeface="Open Sans" panose="020B0606030504020204" pitchFamily="34" charset="0"/>
                <a:ea typeface="Open Sans" panose="020B0606030504020204" pitchFamily="34" charset="0"/>
                <a:cs typeface="Open Sans" panose="020B0606030504020204" pitchFamily="34" charset="0"/>
              </a:rPr>
              <a:t>Estimated number of people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without</a:t>
            </a:r>
            <a:r>
              <a:rPr lang="en-US" sz="1100" dirty="0">
                <a:latin typeface="Open Sans" panose="020B0606030504020204" pitchFamily="34" charset="0"/>
                <a:ea typeface="Open Sans" panose="020B0606030504020204" pitchFamily="34" charset="0"/>
                <a:cs typeface="Open Sans" panose="020B0606030504020204" pitchFamily="34" charset="0"/>
              </a:rPr>
              <a:t> access to electricity in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Sub-Saharan Africa </a:t>
            </a:r>
            <a:r>
              <a:rPr lang="en-US" sz="1100" dirty="0">
                <a:latin typeface="Open Sans" panose="020B0606030504020204" pitchFamily="34" charset="0"/>
                <a:ea typeface="Open Sans" panose="020B0606030504020204" pitchFamily="34" charset="0"/>
                <a:cs typeface="Open Sans" panose="020B0606030504020204" pitchFamily="34" charset="0"/>
              </a:rPr>
              <a:t>(2019), almost 43% of the total population of Africa [3]</a:t>
            </a:r>
          </a:p>
        </p:txBody>
      </p:sp>
      <p:sp>
        <p:nvSpPr>
          <p:cNvPr id="1046" name="Call-out: Line with Accent Bar 1045">
            <a:extLst>
              <a:ext uri="{FF2B5EF4-FFF2-40B4-BE49-F238E27FC236}">
                <a16:creationId xmlns:a16="http://schemas.microsoft.com/office/drawing/2014/main" id="{95D97F9D-0E45-1D07-1118-AFBE80143BB3}"/>
              </a:ext>
            </a:extLst>
          </p:cNvPr>
          <p:cNvSpPr/>
          <p:nvPr/>
        </p:nvSpPr>
        <p:spPr>
          <a:xfrm rot="10800000">
            <a:off x="374749" y="2283653"/>
            <a:ext cx="917731" cy="660893"/>
          </a:xfrm>
          <a:prstGeom prst="accentCallout1">
            <a:avLst>
              <a:gd name="adj1" fmla="val 41558"/>
              <a:gd name="adj2" fmla="val -7085"/>
              <a:gd name="adj3" fmla="val -249219"/>
              <a:gd name="adj4" fmla="val -198195"/>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TextBox 1046">
            <a:extLst>
              <a:ext uri="{FF2B5EF4-FFF2-40B4-BE49-F238E27FC236}">
                <a16:creationId xmlns:a16="http://schemas.microsoft.com/office/drawing/2014/main" id="{83202E80-0FAB-CC35-19A7-35B3B9B21421}"/>
              </a:ext>
            </a:extLst>
          </p:cNvPr>
          <p:cNvSpPr txBox="1"/>
          <p:nvPr/>
        </p:nvSpPr>
        <p:spPr>
          <a:xfrm>
            <a:off x="1106461" y="1190312"/>
            <a:ext cx="2154005" cy="600164"/>
          </a:xfrm>
          <a:prstGeom prst="rect">
            <a:avLst/>
          </a:prstGeom>
          <a:noFill/>
        </p:spPr>
        <p:txBody>
          <a:bodyPr wrap="square" rtlCol="0">
            <a:spAutoFit/>
          </a:bodyPr>
          <a:lstStyle/>
          <a:p>
            <a:pPr algn="just"/>
            <a:r>
              <a:rPr lang="en-US" sz="1100" dirty="0">
                <a:latin typeface="Open Sans" panose="020B0606030504020204" pitchFamily="34" charset="0"/>
                <a:ea typeface="Open Sans" panose="020B0606030504020204" pitchFamily="34" charset="0"/>
                <a:cs typeface="Open Sans" panose="020B0606030504020204" pitchFamily="34" charset="0"/>
              </a:rPr>
              <a:t>Estimated number of people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without</a:t>
            </a:r>
            <a:r>
              <a:rPr lang="en-US" sz="1100" dirty="0">
                <a:latin typeface="Open Sans" panose="020B0606030504020204" pitchFamily="34" charset="0"/>
                <a:ea typeface="Open Sans" panose="020B0606030504020204" pitchFamily="34" charset="0"/>
                <a:cs typeface="Open Sans" panose="020B0606030504020204" pitchFamily="34" charset="0"/>
              </a:rPr>
              <a:t> access to electricity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worldwide </a:t>
            </a:r>
            <a:r>
              <a:rPr lang="en-US" sz="1100" dirty="0">
                <a:latin typeface="Open Sans" panose="020B0606030504020204" pitchFamily="34" charset="0"/>
                <a:ea typeface="Open Sans" panose="020B0606030504020204" pitchFamily="34" charset="0"/>
                <a:cs typeface="Open Sans" panose="020B0606030504020204" pitchFamily="34" charset="0"/>
              </a:rPr>
              <a:t>(2023) [2]</a:t>
            </a:r>
          </a:p>
        </p:txBody>
      </p:sp>
      <p:cxnSp>
        <p:nvCxnSpPr>
          <p:cNvPr id="1054" name="Connettore diritto 96">
            <a:extLst>
              <a:ext uri="{FF2B5EF4-FFF2-40B4-BE49-F238E27FC236}">
                <a16:creationId xmlns:a16="http://schemas.microsoft.com/office/drawing/2014/main" id="{AC784D9E-7552-94C3-5FE3-1F46449CD350}"/>
              </a:ext>
            </a:extLst>
          </p:cNvPr>
          <p:cNvCxnSpPr>
            <a:cxnSpLocks/>
          </p:cNvCxnSpPr>
          <p:nvPr/>
        </p:nvCxnSpPr>
        <p:spPr>
          <a:xfrm flipH="1" flipV="1">
            <a:off x="3360894" y="1035230"/>
            <a:ext cx="9998" cy="1000979"/>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058" name="TextBox 1057">
            <a:extLst>
              <a:ext uri="{FF2B5EF4-FFF2-40B4-BE49-F238E27FC236}">
                <a16:creationId xmlns:a16="http://schemas.microsoft.com/office/drawing/2014/main" id="{B7924DAB-DD9C-688B-355F-1D54A6D54AC9}"/>
              </a:ext>
            </a:extLst>
          </p:cNvPr>
          <p:cNvSpPr txBox="1"/>
          <p:nvPr/>
        </p:nvSpPr>
        <p:spPr>
          <a:xfrm>
            <a:off x="305786" y="1116806"/>
            <a:ext cx="844642" cy="738664"/>
          </a:xfrm>
          <a:prstGeom prst="rect">
            <a:avLst/>
          </a:prstGeom>
          <a:noFill/>
        </p:spPr>
        <p:txBody>
          <a:bodyPr wrap="square" rtlCol="0">
            <a:spAutoFit/>
          </a:bodyPr>
          <a:lstStyle/>
          <a:p>
            <a:r>
              <a:rPr lang="en-US"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675</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Millions</a:t>
            </a:r>
            <a:r>
              <a:rPr lang="en-US" dirty="0">
                <a:latin typeface="Open Sans" panose="020B0606030504020204" pitchFamily="34" charset="0"/>
                <a:ea typeface="Open Sans" panose="020B0606030504020204" pitchFamily="34" charset="0"/>
                <a:cs typeface="Open Sans" panose="020B0606030504020204" pitchFamily="34" charset="0"/>
              </a:rPr>
              <a:t> </a:t>
            </a:r>
          </a:p>
        </p:txBody>
      </p:sp>
      <p:grpSp>
        <p:nvGrpSpPr>
          <p:cNvPr id="1071" name="Group 1070">
            <a:extLst>
              <a:ext uri="{FF2B5EF4-FFF2-40B4-BE49-F238E27FC236}">
                <a16:creationId xmlns:a16="http://schemas.microsoft.com/office/drawing/2014/main" id="{C1ACD5E2-EB9C-81B2-6104-1CDFD708F4EF}"/>
              </a:ext>
            </a:extLst>
          </p:cNvPr>
          <p:cNvGrpSpPr/>
          <p:nvPr/>
        </p:nvGrpSpPr>
        <p:grpSpPr>
          <a:xfrm>
            <a:off x="6637443" y="2450837"/>
            <a:ext cx="4585228" cy="769441"/>
            <a:chOff x="6634039" y="1168299"/>
            <a:chExt cx="4585228" cy="769441"/>
          </a:xfrm>
        </p:grpSpPr>
        <p:sp>
          <p:nvSpPr>
            <p:cNvPr id="1059" name="TextBox 1058">
              <a:extLst>
                <a:ext uri="{FF2B5EF4-FFF2-40B4-BE49-F238E27FC236}">
                  <a16:creationId xmlns:a16="http://schemas.microsoft.com/office/drawing/2014/main" id="{62BD4A48-90AE-93C8-2778-ADD6BD108C15}"/>
                </a:ext>
              </a:extLst>
            </p:cNvPr>
            <p:cNvSpPr txBox="1"/>
            <p:nvPr/>
          </p:nvSpPr>
          <p:spPr>
            <a:xfrm>
              <a:off x="7476412" y="1168299"/>
              <a:ext cx="3742855" cy="769441"/>
            </a:xfrm>
            <a:prstGeom prst="rect">
              <a:avLst/>
            </a:prstGeom>
            <a:noFill/>
          </p:spPr>
          <p:txBody>
            <a:bodyPr wrap="square" rtlCol="0">
              <a:spAutoFit/>
            </a:bodyPr>
            <a:lstStyle/>
            <a:p>
              <a:pPr algn="just"/>
              <a:r>
                <a:rPr lang="en-US" sz="1100" dirty="0">
                  <a:latin typeface="Open Sans" panose="020B0606030504020204" pitchFamily="34" charset="0"/>
                  <a:ea typeface="Open Sans" panose="020B0606030504020204" pitchFamily="34" charset="0"/>
                  <a:cs typeface="Open Sans" panose="020B0606030504020204" pitchFamily="34" charset="0"/>
                </a:rPr>
                <a:t>Projected number of people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without</a:t>
              </a:r>
              <a:r>
                <a:rPr lang="en-US" sz="1100" dirty="0">
                  <a:latin typeface="Open Sans" panose="020B0606030504020204" pitchFamily="34" charset="0"/>
                  <a:ea typeface="Open Sans" panose="020B0606030504020204" pitchFamily="34" charset="0"/>
                  <a:cs typeface="Open Sans" panose="020B0606030504020204" pitchFamily="34" charset="0"/>
                </a:rPr>
                <a:t> access to electricity </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worldwide </a:t>
              </a:r>
              <a:r>
                <a:rPr lang="en-US" sz="1100" dirty="0">
                  <a:latin typeface="Open Sans" panose="020B0606030504020204" pitchFamily="34" charset="0"/>
                  <a:ea typeface="Open Sans" panose="020B0606030504020204" pitchFamily="34" charset="0"/>
                  <a:cs typeface="Open Sans" panose="020B0606030504020204" pitchFamily="34" charset="0"/>
                </a:rPr>
                <a:t>in</a:t>
              </a:r>
              <a:r>
                <a:rPr lang="en-US"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a:latin typeface="Open Sans" panose="020B0606030504020204" pitchFamily="34" charset="0"/>
                  <a:ea typeface="Open Sans" panose="020B0606030504020204" pitchFamily="34" charset="0"/>
                  <a:cs typeface="Open Sans" panose="020B0606030504020204" pitchFamily="34" charset="0"/>
                </a:rPr>
                <a:t>2030 </a:t>
              </a:r>
              <a:r>
                <a:rPr lang="en-GB" sz="1100" dirty="0">
                  <a:latin typeface="Open Sans" panose="020B0606030504020204" pitchFamily="34" charset="0"/>
                  <a:ea typeface="Open Sans" panose="020B0606030504020204" pitchFamily="34" charset="0"/>
                  <a:cs typeface="Open Sans" panose="020B0606030504020204" pitchFamily="34" charset="0"/>
                </a:rPr>
                <a:t>under the </a:t>
              </a:r>
              <a:r>
                <a:rPr lang="en-GB" sz="1100" b="1" dirty="0">
                  <a:latin typeface="Open Sans" panose="020B0606030504020204" pitchFamily="34" charset="0"/>
                  <a:ea typeface="Open Sans" panose="020B0606030504020204" pitchFamily="34" charset="0"/>
                  <a:cs typeface="Open Sans" panose="020B0606030504020204" pitchFamily="34" charset="0"/>
                </a:rPr>
                <a:t>Stated Policies Scenario</a:t>
              </a:r>
              <a:r>
                <a:rPr lang="en-US" sz="1100" dirty="0">
                  <a:latin typeface="Open Sans" panose="020B0606030504020204" pitchFamily="34" charset="0"/>
                  <a:ea typeface="Open Sans" panose="020B0606030504020204" pitchFamily="34" charset="0"/>
                  <a:cs typeface="Open Sans" panose="020B0606030504020204" pitchFamily="34" charset="0"/>
                </a:rPr>
                <a:t>, </a:t>
              </a:r>
              <a:r>
                <a:rPr lang="en-GB" sz="1100" dirty="0">
                  <a:latin typeface="Open Sans" panose="020B0606030504020204" pitchFamily="34" charset="0"/>
                  <a:ea typeface="Open Sans" panose="020B0606030504020204" pitchFamily="34" charset="0"/>
                  <a:cs typeface="Open Sans" panose="020B0606030504020204" pitchFamily="34" charset="0"/>
                </a:rPr>
                <a:t>of which </a:t>
              </a:r>
              <a:r>
                <a:rPr lang="en-GB"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85%</a:t>
              </a:r>
              <a:r>
                <a:rPr lang="en-GB" sz="1100" dirty="0">
                  <a:latin typeface="Open Sans" panose="020B0606030504020204" pitchFamily="34" charset="0"/>
                  <a:ea typeface="Open Sans" panose="020B0606030504020204" pitchFamily="34" charset="0"/>
                  <a:cs typeface="Open Sans" panose="020B0606030504020204" pitchFamily="34" charset="0"/>
                </a:rPr>
                <a:t> or about 560 million people will be in </a:t>
              </a:r>
              <a:r>
                <a:rPr lang="en-GB" sz="11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Sub-Saharan Africa </a:t>
              </a:r>
              <a:r>
                <a:rPr lang="en-GB" sz="1100" dirty="0">
                  <a:latin typeface="Open Sans" panose="020B0606030504020204" pitchFamily="34" charset="0"/>
                  <a:ea typeface="Open Sans" panose="020B0606030504020204" pitchFamily="34" charset="0"/>
                  <a:cs typeface="Open Sans" panose="020B0606030504020204" pitchFamily="34" charset="0"/>
                </a:rPr>
                <a:t>[4]</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1060" name="TextBox 1059">
              <a:extLst>
                <a:ext uri="{FF2B5EF4-FFF2-40B4-BE49-F238E27FC236}">
                  <a16:creationId xmlns:a16="http://schemas.microsoft.com/office/drawing/2014/main" id="{D0319B8E-9E72-73EA-62F0-E7D62B5168AD}"/>
                </a:ext>
              </a:extLst>
            </p:cNvPr>
            <p:cNvSpPr txBox="1"/>
            <p:nvPr/>
          </p:nvSpPr>
          <p:spPr>
            <a:xfrm>
              <a:off x="6634039" y="1168299"/>
              <a:ext cx="844642" cy="738664"/>
            </a:xfrm>
            <a:prstGeom prst="rect">
              <a:avLst/>
            </a:prstGeom>
            <a:noFill/>
          </p:spPr>
          <p:txBody>
            <a:bodyPr wrap="square" rtlCol="0">
              <a:spAutoFit/>
            </a:bodyPr>
            <a:lstStyle/>
            <a:p>
              <a:r>
                <a:rPr lang="en-US"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660</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Millions</a:t>
              </a:r>
              <a:r>
                <a:rPr lang="en-US" dirty="0">
                  <a:latin typeface="Open Sans" panose="020B0606030504020204" pitchFamily="34" charset="0"/>
                  <a:ea typeface="Open Sans" panose="020B0606030504020204" pitchFamily="34" charset="0"/>
                  <a:cs typeface="Open Sans" panose="020B0606030504020204" pitchFamily="34" charset="0"/>
                </a:rPr>
                <a:t> </a:t>
              </a:r>
            </a:p>
          </p:txBody>
        </p:sp>
      </p:grpSp>
      <p:sp>
        <p:nvSpPr>
          <p:cNvPr id="1070" name="TextBox 1069">
            <a:extLst>
              <a:ext uri="{FF2B5EF4-FFF2-40B4-BE49-F238E27FC236}">
                <a16:creationId xmlns:a16="http://schemas.microsoft.com/office/drawing/2014/main" id="{754F8129-557B-0E68-CF07-5F0911D7D7C2}"/>
              </a:ext>
            </a:extLst>
          </p:cNvPr>
          <p:cNvSpPr txBox="1"/>
          <p:nvPr/>
        </p:nvSpPr>
        <p:spPr>
          <a:xfrm>
            <a:off x="6510721" y="968857"/>
            <a:ext cx="4905767" cy="800219"/>
          </a:xfrm>
          <a:prstGeom prst="rect">
            <a:avLst/>
          </a:prstGeom>
          <a:noFill/>
        </p:spPr>
        <p:txBody>
          <a:bodyPr wrap="square" rtlCol="0">
            <a:spAutoFit/>
          </a:bodyPr>
          <a:lstStyle/>
          <a:p>
            <a:pPr algn="ctr"/>
            <a:r>
              <a:rPr lang="en-GB" b="1" dirty="0">
                <a:solidFill>
                  <a:srgbClr val="FCB615"/>
                </a:solidFill>
                <a:latin typeface="Open Sans" panose="020B0606030504020204" pitchFamily="34" charset="0"/>
                <a:ea typeface="Open Sans" panose="020B0606030504020204" pitchFamily="34" charset="0"/>
                <a:cs typeface="Open Sans" panose="020B0606030504020204" pitchFamily="34" charset="0"/>
              </a:rPr>
              <a:t>Target 7.1</a:t>
            </a:r>
            <a:endParaRPr lang="en-GB" sz="1400" i="1" dirty="0">
              <a:latin typeface="Open Sans" panose="020B0606030504020204" pitchFamily="34" charset="0"/>
              <a:ea typeface="Open Sans" panose="020B0606030504020204" pitchFamily="34" charset="0"/>
              <a:cs typeface="Open Sans" panose="020B0606030504020204" pitchFamily="34" charset="0"/>
            </a:endParaRPr>
          </a:p>
          <a:p>
            <a:pPr algn="ctr"/>
            <a:r>
              <a:rPr lang="en-GB" sz="1400" dirty="0">
                <a:latin typeface="Open Sans" panose="020B0606030504020204" pitchFamily="34" charset="0"/>
                <a:ea typeface="Open Sans" panose="020B0606030504020204" pitchFamily="34" charset="0"/>
                <a:cs typeface="Open Sans" panose="020B0606030504020204" pitchFamily="34" charset="0"/>
              </a:rPr>
              <a:t>“</a:t>
            </a:r>
            <a:r>
              <a:rPr lang="en-GB" sz="1400" i="1" dirty="0">
                <a:latin typeface="Open Sans" panose="020B0606030504020204" pitchFamily="34" charset="0"/>
                <a:ea typeface="Open Sans" panose="020B0606030504020204" pitchFamily="34" charset="0"/>
                <a:cs typeface="Open Sans" panose="020B0606030504020204" pitchFamily="34" charset="0"/>
              </a:rPr>
              <a:t>By 2030, ensure </a:t>
            </a:r>
            <a:r>
              <a:rPr lang="en-GB" sz="1400" b="1" i="1" dirty="0">
                <a:latin typeface="Open Sans" panose="020B0606030504020204" pitchFamily="34" charset="0"/>
                <a:ea typeface="Open Sans" panose="020B0606030504020204" pitchFamily="34" charset="0"/>
                <a:cs typeface="Open Sans" panose="020B0606030504020204" pitchFamily="34" charset="0"/>
              </a:rPr>
              <a:t>universal access </a:t>
            </a:r>
            <a:r>
              <a:rPr lang="en-GB" sz="1400" i="1" dirty="0">
                <a:latin typeface="Open Sans" panose="020B0606030504020204" pitchFamily="34" charset="0"/>
                <a:ea typeface="Open Sans" panose="020B0606030504020204" pitchFamily="34" charset="0"/>
                <a:cs typeface="Open Sans" panose="020B0606030504020204" pitchFamily="34" charset="0"/>
              </a:rPr>
              <a:t>to affordable, reliable and modern energy services”</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72" name="TextBox 1071">
            <a:extLst>
              <a:ext uri="{FF2B5EF4-FFF2-40B4-BE49-F238E27FC236}">
                <a16:creationId xmlns:a16="http://schemas.microsoft.com/office/drawing/2014/main" id="{87AA3913-0E66-161A-4A29-21E8270D2CD8}"/>
              </a:ext>
            </a:extLst>
          </p:cNvPr>
          <p:cNvSpPr txBox="1"/>
          <p:nvPr/>
        </p:nvSpPr>
        <p:spPr>
          <a:xfrm>
            <a:off x="8593649" y="1862960"/>
            <a:ext cx="730260"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but</a:t>
            </a:r>
          </a:p>
        </p:txBody>
      </p:sp>
      <p:pic>
        <p:nvPicPr>
          <p:cNvPr id="1074" name="Picture 1073">
            <a:extLst>
              <a:ext uri="{FF2B5EF4-FFF2-40B4-BE49-F238E27FC236}">
                <a16:creationId xmlns:a16="http://schemas.microsoft.com/office/drawing/2014/main" id="{8E0C0B6B-5A26-72A3-5BBE-3E0239A26E83}"/>
              </a:ext>
            </a:extLst>
          </p:cNvPr>
          <p:cNvPicPr>
            <a:picLocks noChangeAspect="1"/>
          </p:cNvPicPr>
          <p:nvPr/>
        </p:nvPicPr>
        <p:blipFill rotWithShape="1">
          <a:blip r:embed="rId6"/>
          <a:srcRect l="25292"/>
          <a:stretch/>
        </p:blipFill>
        <p:spPr>
          <a:xfrm>
            <a:off x="6637443" y="3557147"/>
            <a:ext cx="4742263" cy="2366786"/>
          </a:xfrm>
          <a:prstGeom prst="rect">
            <a:avLst/>
          </a:prstGeom>
        </p:spPr>
      </p:pic>
      <p:sp>
        <p:nvSpPr>
          <p:cNvPr id="2" name="TextBox 1">
            <a:extLst>
              <a:ext uri="{FF2B5EF4-FFF2-40B4-BE49-F238E27FC236}">
                <a16:creationId xmlns:a16="http://schemas.microsoft.com/office/drawing/2014/main" id="{4CDF1E9E-53A2-920A-7C43-B07BB0D39A97}"/>
              </a:ext>
            </a:extLst>
          </p:cNvPr>
          <p:cNvSpPr txBox="1"/>
          <p:nvPr/>
        </p:nvSpPr>
        <p:spPr>
          <a:xfrm>
            <a:off x="5592359" y="1274144"/>
            <a:ext cx="543577" cy="184666"/>
          </a:xfrm>
          <a:prstGeom prst="rect">
            <a:avLst/>
          </a:prstGeom>
          <a:noFill/>
        </p:spPr>
        <p:txBody>
          <a:bodyPr wrap="square" rtlCol="0">
            <a:spAutoFit/>
          </a:bodyPr>
          <a:lstStyle/>
          <a:p>
            <a:pPr algn="ctr"/>
            <a:r>
              <a:rPr lang="en-US" sz="600" b="1" dirty="0">
                <a:latin typeface="Open Sans" panose="020B0606030504020204" pitchFamily="34" charset="0"/>
                <a:ea typeface="Open Sans" panose="020B0606030504020204" pitchFamily="34" charset="0"/>
                <a:cs typeface="Open Sans" panose="020B0606030504020204" pitchFamily="34" charset="0"/>
              </a:rPr>
              <a:t>90.2%</a:t>
            </a:r>
          </a:p>
        </p:txBody>
      </p:sp>
      <p:sp>
        <p:nvSpPr>
          <p:cNvPr id="4" name="TextBox 3">
            <a:extLst>
              <a:ext uri="{FF2B5EF4-FFF2-40B4-BE49-F238E27FC236}">
                <a16:creationId xmlns:a16="http://schemas.microsoft.com/office/drawing/2014/main" id="{6E64786F-1092-CC9B-2EDE-7793B12ECEBA}"/>
              </a:ext>
            </a:extLst>
          </p:cNvPr>
          <p:cNvSpPr txBox="1"/>
          <p:nvPr/>
        </p:nvSpPr>
        <p:spPr>
          <a:xfrm>
            <a:off x="1822888" y="5436856"/>
            <a:ext cx="3128211" cy="230832"/>
          </a:xfrm>
          <a:prstGeom prst="rect">
            <a:avLst/>
          </a:prstGeom>
          <a:noFill/>
        </p:spPr>
        <p:txBody>
          <a:bodyPr wrap="square" rtlCol="0">
            <a:spAutoFit/>
          </a:bodyPr>
          <a:lstStyle/>
          <a:p>
            <a:pPr algn="ctr"/>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Share of population with access to electricity [3]</a:t>
            </a:r>
            <a:endPar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68770832-BF5C-6E77-DF46-07B3D1B0865A}"/>
              </a:ext>
            </a:extLst>
          </p:cNvPr>
          <p:cNvSpPr txBox="1"/>
          <p:nvPr/>
        </p:nvSpPr>
        <p:spPr>
          <a:xfrm>
            <a:off x="6774336" y="3388040"/>
            <a:ext cx="4605370" cy="230832"/>
          </a:xfrm>
          <a:prstGeom prst="rect">
            <a:avLst/>
          </a:prstGeom>
          <a:noFill/>
        </p:spPr>
        <p:txBody>
          <a:bodyPr wrap="square" rtlCol="0">
            <a:spAutoFit/>
          </a:bodyPr>
          <a:lstStyle/>
          <a:p>
            <a:pPr algn="ctr"/>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Share of population with access to electricity in the Stated Policies Scenario [2]</a:t>
            </a:r>
            <a:endPar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53125007"/>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52786" y="20386"/>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8</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386473" y="72887"/>
            <a:ext cx="7651304" cy="7789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The “last mile”</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432D0AB-3CA5-DEEA-6C05-9DADB71D556F}"/>
              </a:ext>
            </a:extLst>
          </p:cNvPr>
          <p:cNvSpPr txBox="1"/>
          <p:nvPr/>
        </p:nvSpPr>
        <p:spPr>
          <a:xfrm>
            <a:off x="386473" y="1051904"/>
            <a:ext cx="11012589" cy="738664"/>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When a country reaches electricity access rates close to 100%, it is usually facing the issue of the </a:t>
            </a:r>
            <a:r>
              <a:rPr lang="en-GB" sz="1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“last mile” of electrification</a:t>
            </a:r>
            <a:r>
              <a:rPr lang="en-GB" sz="1400" dirty="0">
                <a:latin typeface="Open Sans" panose="020B0606030504020204" pitchFamily="34" charset="0"/>
                <a:ea typeface="Open Sans" panose="020B0606030504020204" pitchFamily="34" charset="0"/>
                <a:cs typeface="Open Sans" panose="020B0606030504020204" pitchFamily="34" charset="0"/>
              </a:rPr>
              <a:t>, t</a:t>
            </a:r>
            <a:r>
              <a:rPr lang="en-US" sz="1400" dirty="0">
                <a:latin typeface="Open Sans" panose="020B0606030504020204" pitchFamily="34" charset="0"/>
                <a:ea typeface="Open Sans" panose="020B0606030504020204" pitchFamily="34" charset="0"/>
                <a:cs typeface="Open Sans" panose="020B0606030504020204" pitchFamily="34" charset="0"/>
              </a:rPr>
              <a:t>he struggle to reach the last, usually extremely </a:t>
            </a:r>
            <a:r>
              <a:rPr lang="en-US" sz="1400" b="1" dirty="0">
                <a:latin typeface="Open Sans" panose="020B0606030504020204" pitchFamily="34" charset="0"/>
                <a:ea typeface="Open Sans" panose="020B0606030504020204" pitchFamily="34" charset="0"/>
                <a:cs typeface="Open Sans" panose="020B0606030504020204" pitchFamily="34" charset="0"/>
              </a:rPr>
              <a:t>isolated and under-served, rural communities </a:t>
            </a:r>
            <a:r>
              <a:rPr lang="en-US" sz="1400" dirty="0">
                <a:latin typeface="Open Sans" panose="020B0606030504020204" pitchFamily="34" charset="0"/>
                <a:ea typeface="Open Sans" panose="020B0606030504020204" pitchFamily="34" charset="0"/>
                <a:cs typeface="Open Sans" panose="020B0606030504020204" pitchFamily="34" charset="0"/>
              </a:rPr>
              <a:t>that still lack access to electricity.</a:t>
            </a:r>
            <a:r>
              <a:rPr lang="en-GB" sz="1400" dirty="0">
                <a:latin typeface="Open Sans" panose="020B0606030504020204" pitchFamily="34" charset="0"/>
                <a:ea typeface="Open Sans" panose="020B0606030504020204" pitchFamily="34" charset="0"/>
                <a:cs typeface="Open Sans" panose="020B0606030504020204" pitchFamily="34" charset="0"/>
              </a:rPr>
              <a:t> Providing electricity to the last mile remains a challenge for any country because of many reasons including:</a:t>
            </a:r>
          </a:p>
        </p:txBody>
      </p:sp>
      <p:sp>
        <p:nvSpPr>
          <p:cNvPr id="2" name="TextBox 1">
            <a:extLst>
              <a:ext uri="{FF2B5EF4-FFF2-40B4-BE49-F238E27FC236}">
                <a16:creationId xmlns:a16="http://schemas.microsoft.com/office/drawing/2014/main" id="{729BBDF0-0043-5786-73B3-F03C9FC06F67}"/>
              </a:ext>
            </a:extLst>
          </p:cNvPr>
          <p:cNvSpPr txBox="1"/>
          <p:nvPr/>
        </p:nvSpPr>
        <p:spPr>
          <a:xfrm>
            <a:off x="611857" y="1928142"/>
            <a:ext cx="3818997" cy="4078039"/>
          </a:xfrm>
          <a:prstGeom prst="rect">
            <a:avLst/>
          </a:prstGeom>
          <a:noFill/>
        </p:spPr>
        <p:txBody>
          <a:bodyPr wrap="square" rtlCol="0">
            <a:spAutoFit/>
          </a:bodyPr>
          <a:lstStyle/>
          <a:p>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Logistical Challenges</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Geographic isolation</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Difficult terrain</a:t>
            </a:r>
          </a:p>
          <a:p>
            <a:endParaRPr lang="en-US" sz="1100" i="1" dirty="0">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Economic and Business Barriers</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Low population density</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High infrastructure costs</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Low demand and low-income communities</a:t>
            </a:r>
          </a:p>
          <a:p>
            <a:pPr marL="171450" indent="-171450">
              <a:buFont typeface="Arial" panose="020B0604020202020204" pitchFamily="34" charset="0"/>
              <a:buChar char="•"/>
            </a:pPr>
            <a:r>
              <a:rPr lang="en-GB"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Maintenance and operations in remote areas</a:t>
            </a:r>
            <a:endParaRPr lang="en-GB" sz="1200" i="1"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Regulatory Barriers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Regulatory Challenges: permits and land ownership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defRPr/>
            </a:pPr>
            <a:endPar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Socio-Environmental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Lack of l</a:t>
            </a:r>
            <a:r>
              <a:rPr kumimoji="0" lang="en-GB" sz="1200" b="0" i="1"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ocal</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expertise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Community involvement and local social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6025F0E8-524D-6C17-7BA8-D1E72EDD498B}"/>
              </a:ext>
            </a:extLst>
          </p:cNvPr>
          <p:cNvSpPr txBox="1"/>
          <p:nvPr/>
        </p:nvSpPr>
        <p:spPr>
          <a:xfrm>
            <a:off x="5484980" y="5419859"/>
            <a:ext cx="5095769" cy="230832"/>
          </a:xfrm>
          <a:prstGeom prst="rect">
            <a:avLst/>
          </a:prstGeom>
          <a:noFill/>
        </p:spPr>
        <p:txBody>
          <a:bodyPr wrap="square" rtlCol="0">
            <a:spAutoFit/>
          </a:bodyPr>
          <a:lstStyle/>
          <a:p>
            <a:r>
              <a:rPr lang="en-GB"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National electrification strategy by type of electricity access solutions in Togo [5] and Kenya [6]</a:t>
            </a:r>
            <a:endPar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Connettore diritto 96">
            <a:extLst>
              <a:ext uri="{FF2B5EF4-FFF2-40B4-BE49-F238E27FC236}">
                <a16:creationId xmlns:a16="http://schemas.microsoft.com/office/drawing/2014/main" id="{8278E01A-FA06-B474-A01C-EDC4DFF9ECAB}"/>
              </a:ext>
            </a:extLst>
          </p:cNvPr>
          <p:cNvCxnSpPr>
            <a:cxnSpLocks/>
          </p:cNvCxnSpPr>
          <p:nvPr/>
        </p:nvCxnSpPr>
        <p:spPr>
          <a:xfrm flipH="1" flipV="1">
            <a:off x="4610859" y="2010710"/>
            <a:ext cx="0" cy="4249985"/>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59144AA3-AD7C-38D1-7A45-5304752FEDBE}"/>
              </a:ext>
            </a:extLst>
          </p:cNvPr>
          <p:cNvGrpSpPr/>
          <p:nvPr/>
        </p:nvGrpSpPr>
        <p:grpSpPr>
          <a:xfrm>
            <a:off x="4907177" y="2280492"/>
            <a:ext cx="6281625" cy="2895851"/>
            <a:chOff x="4907177" y="2117206"/>
            <a:chExt cx="6281625" cy="2895851"/>
          </a:xfrm>
        </p:grpSpPr>
        <p:pic>
          <p:nvPicPr>
            <p:cNvPr id="15" name="Picture 14">
              <a:extLst>
                <a:ext uri="{FF2B5EF4-FFF2-40B4-BE49-F238E27FC236}">
                  <a16:creationId xmlns:a16="http://schemas.microsoft.com/office/drawing/2014/main" id="{49A1F463-B6E4-3119-14ED-ABFC2DCEB810}"/>
                </a:ext>
              </a:extLst>
            </p:cNvPr>
            <p:cNvPicPr>
              <a:picLocks noChangeAspect="1"/>
            </p:cNvPicPr>
            <p:nvPr/>
          </p:nvPicPr>
          <p:blipFill rotWithShape="1">
            <a:blip r:embed="rId4"/>
            <a:srcRect t="3095" b="4009"/>
            <a:stretch/>
          </p:blipFill>
          <p:spPr>
            <a:xfrm>
              <a:off x="7284823" y="2692880"/>
              <a:ext cx="3903979" cy="2111466"/>
            </a:xfrm>
            <a:prstGeom prst="rect">
              <a:avLst/>
            </a:prstGeom>
          </p:spPr>
        </p:pic>
        <p:pic>
          <p:nvPicPr>
            <p:cNvPr id="23" name="Picture 22">
              <a:extLst>
                <a:ext uri="{FF2B5EF4-FFF2-40B4-BE49-F238E27FC236}">
                  <a16:creationId xmlns:a16="http://schemas.microsoft.com/office/drawing/2014/main" id="{F4396C16-1BF2-D5BA-2DF9-8301F412015F}"/>
                </a:ext>
              </a:extLst>
            </p:cNvPr>
            <p:cNvPicPr>
              <a:picLocks noChangeAspect="1"/>
            </p:cNvPicPr>
            <p:nvPr/>
          </p:nvPicPr>
          <p:blipFill>
            <a:blip r:embed="rId5"/>
            <a:stretch>
              <a:fillRect/>
            </a:stretch>
          </p:blipFill>
          <p:spPr>
            <a:xfrm>
              <a:off x="4907177" y="2117206"/>
              <a:ext cx="2377646" cy="2895851"/>
            </a:xfrm>
            <a:prstGeom prst="rect">
              <a:avLst/>
            </a:prstGeom>
          </p:spPr>
        </p:pic>
      </p:grpSp>
    </p:spTree>
    <p:extLst>
      <p:ext uri="{BB962C8B-B14F-4D97-AF65-F5344CB8AC3E}">
        <p14:creationId xmlns:p14="http://schemas.microsoft.com/office/powerpoint/2010/main" val="2623555103"/>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241E96938535DD4B921FCDFB54345D30" ma:contentTypeVersion="18" ma:contentTypeDescription="Creare un nuovo documento." ma:contentTypeScope="" ma:versionID="a5d5c10fb5d76e91b5d3863d63e8b979">
  <xsd:schema xmlns:xsd="http://www.w3.org/2001/XMLSchema" xmlns:xs="http://www.w3.org/2001/XMLSchema" xmlns:p="http://schemas.microsoft.com/office/2006/metadata/properties" xmlns:ns2="5d44ae6a-e145-4c9d-94e7-ddf9cc58067e" xmlns:ns3="e67e9a88-35e1-4b39-8da9-a609eb308282" targetNamespace="http://schemas.microsoft.com/office/2006/metadata/properties" ma:root="true" ma:fieldsID="f7cec042378b2404c094b5ca61f00f7c" ns2:_="" ns3:_="">
    <xsd:import namespace="5d44ae6a-e145-4c9d-94e7-ddf9cc58067e"/>
    <xsd:import namespace="e67e9a88-35e1-4b39-8da9-a609eb3082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44ae6a-e145-4c9d-94e7-ddf9cc580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62691f12-1220-44b1-ba48-e77f64da29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7e9a88-35e1-4b39-8da9-a609eb308282" elementFormDefault="qualified">
    <xsd:import namespace="http://schemas.microsoft.com/office/2006/documentManagement/types"/>
    <xsd:import namespace="http://schemas.microsoft.com/office/infopath/2007/PartnerControls"/>
    <xsd:element name="SharedWithUsers" ma:index="1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cfe7f1f2-b186-4eae-b9db-3e53485d6587}" ma:internalName="TaxCatchAll" ma:showField="CatchAllData" ma:web="e67e9a88-35e1-4b39-8da9-a609eb3082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d44ae6a-e145-4c9d-94e7-ddf9cc58067e">
      <Terms xmlns="http://schemas.microsoft.com/office/infopath/2007/PartnerControls"/>
    </lcf76f155ced4ddcb4097134ff3c332f>
    <TaxCatchAll xmlns="e67e9a88-35e1-4b39-8da9-a609eb308282" xsi:nil="true"/>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A6703F00-51CE-402F-97D6-952A2A17B4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44ae6a-e145-4c9d-94e7-ddf9cc58067e"/>
    <ds:schemaRef ds:uri="e67e9a88-35e1-4b39-8da9-a609eb3082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5d44ae6a-e145-4c9d-94e7-ddf9cc58067e"/>
    <ds:schemaRef ds:uri="http://purl.org/dc/terms/"/>
    <ds:schemaRef ds:uri="http://purl.org/dc/dcmitype/"/>
    <ds:schemaRef ds:uri="e67e9a88-35e1-4b39-8da9-a609eb308282"/>
    <ds:schemaRef ds:uri="http://www.w3.org/XML/1998/namespac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366</TotalTime>
  <Words>2678</Words>
  <Application>Microsoft Office PowerPoint</Application>
  <PresentationFormat>Widescreen</PresentationFormat>
  <Paragraphs>261</Paragraphs>
  <Slides>15</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Calibri</vt:lpstr>
      <vt:lpstr>Calibri Light</vt:lpstr>
      <vt:lpstr>Fira Sans</vt:lpstr>
      <vt:lpstr>HelveticaNeue</vt:lpstr>
      <vt:lpstr>Open Sans</vt:lpstr>
      <vt:lpstr>Open Sans </vt:lpstr>
      <vt:lpstr>Open Sans ExtraBold</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323</cp:revision>
  <dcterms:created xsi:type="dcterms:W3CDTF">2021-02-10T16:48:02Z</dcterms:created>
  <dcterms:modified xsi:type="dcterms:W3CDTF">2024-11-02T19:36:29Z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