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18"/>
  </p:notesMasterIdLst>
  <p:sldIdLst>
    <p:sldId id="266" r:id="rId3"/>
    <p:sldId id="278" r:id="rId4"/>
    <p:sldId id="461" r:id="rId5"/>
    <p:sldId id="474" r:id="rId6"/>
    <p:sldId id="473" r:id="rId7"/>
    <p:sldId id="472" r:id="rId8"/>
    <p:sldId id="471" r:id="rId9"/>
    <p:sldId id="470" r:id="rId10"/>
    <p:sldId id="469" r:id="rId11"/>
    <p:sldId id="468" r:id="rId12"/>
    <p:sldId id="467" r:id="rId13"/>
    <p:sldId id="466" r:id="rId14"/>
    <p:sldId id="465" r:id="rId15"/>
    <p:sldId id="269"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iDx+YVHpTaTcx+4lk8K1g==" hashData="NfqVXGuLMaH2NTfbuTb1SQLtX1CLFdklsMLJUkIQDrgMAxt+SxUe36RUZw86xNPG3X69KJd6bpP713RBoDNgF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4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36486-90F7-122D-E6A7-959E1F7A027D}" v="75" dt="2024-09-30T09:12:40.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9" autoAdjust="0"/>
  </p:normalViewPr>
  <p:slideViewPr>
    <p:cSldViewPr snapToGrid="0">
      <p:cViewPr varScale="1">
        <p:scale>
          <a:sx n="69" d="100"/>
          <a:sy n="69" d="100"/>
        </p:scale>
        <p:origin x="13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C074456-C09C-0F9E-A7DF-18D681EA5AB4}"/>
    <pc:docChg chg="modSld">
      <pc:chgData name="" userId="" providerId="" clId="Web-{3C074456-C09C-0F9E-A7DF-18D681EA5AB4}" dt="2024-09-26T06:30:06.571" v="1" actId="20577"/>
      <pc:docMkLst>
        <pc:docMk/>
      </pc:docMkLst>
      <pc:sldChg chg="modSp">
        <pc:chgData name="" userId="" providerId="" clId="Web-{3C074456-C09C-0F9E-A7DF-18D681EA5AB4}" dt="2024-09-26T06:30:06.571" v="1" actId="20577"/>
        <pc:sldMkLst>
          <pc:docMk/>
          <pc:sldMk cId="169286684" sldId="269"/>
        </pc:sldMkLst>
        <pc:spChg chg="mod">
          <ac:chgData name="" userId="" providerId="" clId="Web-{3C074456-C09C-0F9E-A7DF-18D681EA5AB4}" dt="2024-09-26T06:30:06.571" v="1" actId="20577"/>
          <ac:spMkLst>
            <pc:docMk/>
            <pc:sldMk cId="169286684" sldId="269"/>
            <ac:spMk id="4" creationId="{49F2405F-B3F7-809D-3B34-7B64C756CBE3}"/>
          </ac:spMkLst>
        </pc:spChg>
      </pc:sldChg>
    </pc:docChg>
  </pc:docChgLst>
  <pc:docChgLst>
    <pc:chgData name="Santiago Sinclair-Lecaros" userId="2c1cd6a7-a552-4bed-ad38-03f12e35d74e" providerId="ADAL" clId="{2344F953-BB08-41D9-98CF-12D4D9C648CB}"/>
    <pc:docChg chg="modSld">
      <pc:chgData name="Santiago Sinclair-Lecaros" userId="2c1cd6a7-a552-4bed-ad38-03f12e35d74e" providerId="ADAL" clId="{2344F953-BB08-41D9-98CF-12D4D9C648CB}" dt="2024-09-25T17:11:58.666" v="5" actId="20577"/>
      <pc:docMkLst>
        <pc:docMk/>
      </pc:docMkLst>
      <pc:sldChg chg="modNotesTx">
        <pc:chgData name="Santiago Sinclair-Lecaros" userId="2c1cd6a7-a552-4bed-ad38-03f12e35d74e" providerId="ADAL" clId="{2344F953-BB08-41D9-98CF-12D4D9C648CB}" dt="2024-09-25T17:11:58.666" v="5" actId="20577"/>
        <pc:sldMkLst>
          <pc:docMk/>
          <pc:sldMk cId="2768204711" sldId="451"/>
        </pc:sldMkLst>
      </pc:sldChg>
      <pc:sldChg chg="modNotesTx">
        <pc:chgData name="Santiago Sinclair-Lecaros" userId="2c1cd6a7-a552-4bed-ad38-03f12e35d74e" providerId="ADAL" clId="{2344F953-BB08-41D9-98CF-12D4D9C648CB}" dt="2024-09-25T17:11:00.950" v="0" actId="6549"/>
        <pc:sldMkLst>
          <pc:docMk/>
          <pc:sldMk cId="1164107910" sldId="502"/>
        </pc:sldMkLst>
      </pc:sldChg>
      <pc:sldChg chg="modNotesTx">
        <pc:chgData name="Santiago Sinclair-Lecaros" userId="2c1cd6a7-a552-4bed-ad38-03f12e35d74e" providerId="ADAL" clId="{2344F953-BB08-41D9-98CF-12D4D9C648CB}" dt="2024-09-25T17:11:12.300" v="1" actId="20577"/>
        <pc:sldMkLst>
          <pc:docMk/>
          <pc:sldMk cId="678541368" sldId="503"/>
        </pc:sldMkLst>
      </pc:sldChg>
      <pc:sldChg chg="modNotesTx">
        <pc:chgData name="Santiago Sinclair-Lecaros" userId="2c1cd6a7-a552-4bed-ad38-03f12e35d74e" providerId="ADAL" clId="{2344F953-BB08-41D9-98CF-12D4D9C648CB}" dt="2024-09-25T17:11:36.060" v="2" actId="6549"/>
        <pc:sldMkLst>
          <pc:docMk/>
          <pc:sldMk cId="3880766246" sldId="507"/>
        </pc:sldMkLst>
      </pc:sldChg>
      <pc:sldChg chg="modNotesTx">
        <pc:chgData name="Santiago Sinclair-Lecaros" userId="2c1cd6a7-a552-4bed-ad38-03f12e35d74e" providerId="ADAL" clId="{2344F953-BB08-41D9-98CF-12D4D9C648CB}" dt="2024-09-25T17:11:40.721" v="3" actId="20577"/>
        <pc:sldMkLst>
          <pc:docMk/>
          <pc:sldMk cId="832114662" sldId="508"/>
        </pc:sldMkLst>
      </pc:sldChg>
      <pc:sldChg chg="modNotesTx">
        <pc:chgData name="Santiago Sinclair-Lecaros" userId="2c1cd6a7-a552-4bed-ad38-03f12e35d74e" providerId="ADAL" clId="{2344F953-BB08-41D9-98CF-12D4D9C648CB}" dt="2024-09-25T17:11:47.160" v="4" actId="20577"/>
        <pc:sldMkLst>
          <pc:docMk/>
          <pc:sldMk cId="3956804405" sldId="509"/>
        </pc:sldMkLst>
      </pc:sldChg>
    </pc:docChg>
  </pc:docChgLst>
  <pc:docChgLst>
    <pc:chgData name="Alemayehu Agizew Woldeamanuel" userId="S::alemayehu.agizew@wri.org::29d2db0c-a888-4ede-9837-5755a0962163" providerId="AD" clId="Web-{8B336486-90F7-122D-E6A7-959E1F7A027D}"/>
    <pc:docChg chg="modSld">
      <pc:chgData name="Alemayehu Agizew Woldeamanuel" userId="S::alemayehu.agizew@wri.org::29d2db0c-a888-4ede-9837-5755a0962163" providerId="AD" clId="Web-{8B336486-90F7-122D-E6A7-959E1F7A027D}" dt="2024-09-30T09:12:38.446" v="72" actId="20577"/>
      <pc:docMkLst>
        <pc:docMk/>
      </pc:docMkLst>
      <pc:sldChg chg="modSp">
        <pc:chgData name="Alemayehu Agizew Woldeamanuel" userId="S::alemayehu.agizew@wri.org::29d2db0c-a888-4ede-9837-5755a0962163" providerId="AD" clId="Web-{8B336486-90F7-122D-E6A7-959E1F7A027D}" dt="2024-09-30T09:12:38.446" v="72" actId="20577"/>
        <pc:sldMkLst>
          <pc:docMk/>
          <pc:sldMk cId="3688935345" sldId="278"/>
        </pc:sldMkLst>
        <pc:spChg chg="mod">
          <ac:chgData name="Alemayehu Agizew Woldeamanuel" userId="S::alemayehu.agizew@wri.org::29d2db0c-a888-4ede-9837-5755a0962163" providerId="AD" clId="Web-{8B336486-90F7-122D-E6A7-959E1F7A027D}" dt="2024-09-30T09:12:38.446" v="72" actId="20577"/>
          <ac:spMkLst>
            <pc:docMk/>
            <pc:sldMk cId="3688935345" sldId="278"/>
            <ac:spMk id="7" creationId="{6D4CDEE6-4F65-9B5E-C0CC-406EDCC745C0}"/>
          </ac:spMkLst>
        </pc:spChg>
      </pc:sldChg>
    </pc:docChg>
  </pc:docChgLst>
  <pc:docChgLst>
    <pc:chgData name="Santiago Sinclair-Lecaros" userId="2c1cd6a7-a552-4bed-ad38-03f12e35d74e" providerId="ADAL" clId="{8BD0AC30-8B41-41A5-8BD0-BB30F76641C2}"/>
    <pc:docChg chg="undo custSel modSld">
      <pc:chgData name="Santiago Sinclair-Lecaros" userId="2c1cd6a7-a552-4bed-ad38-03f12e35d74e" providerId="ADAL" clId="{8BD0AC30-8B41-41A5-8BD0-BB30F76641C2}" dt="2024-09-27T01:57:01.725" v="198" actId="1076"/>
      <pc:docMkLst>
        <pc:docMk/>
      </pc:docMkLst>
      <pc:sldChg chg="modSp mod">
        <pc:chgData name="Santiago Sinclair-Lecaros" userId="2c1cd6a7-a552-4bed-ad38-03f12e35d74e" providerId="ADAL" clId="{8BD0AC30-8B41-41A5-8BD0-BB30F76641C2}" dt="2024-09-27T01:38:47.999" v="3" actId="207"/>
        <pc:sldMkLst>
          <pc:docMk/>
          <pc:sldMk cId="3688935345" sldId="278"/>
        </pc:sldMkLst>
        <pc:spChg chg="mod">
          <ac:chgData name="Santiago Sinclair-Lecaros" userId="2c1cd6a7-a552-4bed-ad38-03f12e35d74e" providerId="ADAL" clId="{8BD0AC30-8B41-41A5-8BD0-BB30F76641C2}" dt="2024-09-27T01:38:40.772" v="1" actId="14100"/>
          <ac:spMkLst>
            <pc:docMk/>
            <pc:sldMk cId="3688935345" sldId="278"/>
            <ac:spMk id="5" creationId="{2EEC7642-BA14-BD4B-EEF4-256E87950343}"/>
          </ac:spMkLst>
        </pc:spChg>
        <pc:spChg chg="mod">
          <ac:chgData name="Santiago Sinclair-Lecaros" userId="2c1cd6a7-a552-4bed-ad38-03f12e35d74e" providerId="ADAL" clId="{8BD0AC30-8B41-41A5-8BD0-BB30F76641C2}" dt="2024-09-27T01:38:47.999" v="3" actId="207"/>
          <ac:spMkLst>
            <pc:docMk/>
            <pc:sldMk cId="3688935345" sldId="278"/>
            <ac:spMk id="7" creationId="{6D4CDEE6-4F65-9B5E-C0CC-406EDCC745C0}"/>
          </ac:spMkLst>
        </pc:spChg>
        <pc:spChg chg="mod">
          <ac:chgData name="Santiago Sinclair-Lecaros" userId="2c1cd6a7-a552-4bed-ad38-03f12e35d74e" providerId="ADAL" clId="{8BD0AC30-8B41-41A5-8BD0-BB30F76641C2}" dt="2024-09-27T01:38:47.999" v="3" actId="207"/>
          <ac:spMkLst>
            <pc:docMk/>
            <pc:sldMk cId="3688935345" sldId="278"/>
            <ac:spMk id="10" creationId="{7D2C8728-0D62-66F1-FAD4-D6AC55DE7B08}"/>
          </ac:spMkLst>
        </pc:spChg>
      </pc:sldChg>
      <pc:sldChg chg="modSp mod">
        <pc:chgData name="Santiago Sinclair-Lecaros" userId="2c1cd6a7-a552-4bed-ad38-03f12e35d74e" providerId="ADAL" clId="{8BD0AC30-8B41-41A5-8BD0-BB30F76641C2}" dt="2024-09-27T01:41:20.314" v="30" actId="1076"/>
        <pc:sldMkLst>
          <pc:docMk/>
          <pc:sldMk cId="2661789010" sldId="461"/>
        </pc:sldMkLst>
        <pc:spChg chg="mod">
          <ac:chgData name="Santiago Sinclair-Lecaros" userId="2c1cd6a7-a552-4bed-ad38-03f12e35d74e" providerId="ADAL" clId="{8BD0AC30-8B41-41A5-8BD0-BB30F76641C2}" dt="2024-09-27T01:38:55.597" v="4" actId="108"/>
          <ac:spMkLst>
            <pc:docMk/>
            <pc:sldMk cId="2661789010" sldId="461"/>
            <ac:spMk id="3" creationId="{DA4AA21E-EBDC-4B7D-AA4B-E72EA0612ED9}"/>
          </ac:spMkLst>
        </pc:spChg>
        <pc:spChg chg="mod">
          <ac:chgData name="Santiago Sinclair-Lecaros" userId="2c1cd6a7-a552-4bed-ad38-03f12e35d74e" providerId="ADAL" clId="{8BD0AC30-8B41-41A5-8BD0-BB30F76641C2}" dt="2024-09-27T01:41:20.314" v="30" actId="1076"/>
          <ac:spMkLst>
            <pc:docMk/>
            <pc:sldMk cId="2661789010" sldId="461"/>
            <ac:spMk id="15" creationId="{3CCE9380-BC84-4979-D36F-C697FAB2DD68}"/>
          </ac:spMkLst>
        </pc:spChg>
        <pc:spChg chg="mod">
          <ac:chgData name="Santiago Sinclair-Lecaros" userId="2c1cd6a7-a552-4bed-ad38-03f12e35d74e" providerId="ADAL" clId="{8BD0AC30-8B41-41A5-8BD0-BB30F76641C2}" dt="2024-09-27T01:41:18.505" v="29" actId="1076"/>
          <ac:spMkLst>
            <pc:docMk/>
            <pc:sldMk cId="2661789010" sldId="461"/>
            <ac:spMk id="16" creationId="{431F5C90-1DCB-30BE-67C8-68DEA35FC2BC}"/>
          </ac:spMkLst>
        </pc:spChg>
      </pc:sldChg>
      <pc:sldChg chg="addSp delSp modSp mod">
        <pc:chgData name="Santiago Sinclair-Lecaros" userId="2c1cd6a7-a552-4bed-ad38-03f12e35d74e" providerId="ADAL" clId="{8BD0AC30-8B41-41A5-8BD0-BB30F76641C2}" dt="2024-09-27T01:57:01.725" v="198" actId="1076"/>
        <pc:sldMkLst>
          <pc:docMk/>
          <pc:sldMk cId="4061550120" sldId="465"/>
        </pc:sldMkLst>
        <pc:spChg chg="add del mod">
          <ac:chgData name="Santiago Sinclair-Lecaros" userId="2c1cd6a7-a552-4bed-ad38-03f12e35d74e" providerId="ADAL" clId="{8BD0AC30-8B41-41A5-8BD0-BB30F76641C2}" dt="2024-09-27T01:40:36.830" v="24" actId="478"/>
          <ac:spMkLst>
            <pc:docMk/>
            <pc:sldMk cId="4061550120" sldId="465"/>
            <ac:spMk id="2" creationId="{C2744337-5AAF-3519-7830-DBED6741F643}"/>
          </ac:spMkLst>
        </pc:spChg>
        <pc:spChg chg="add mod">
          <ac:chgData name="Santiago Sinclair-Lecaros" userId="2c1cd6a7-a552-4bed-ad38-03f12e35d74e" providerId="ADAL" clId="{8BD0AC30-8B41-41A5-8BD0-BB30F76641C2}" dt="2024-09-27T01:40:37.563" v="25"/>
          <ac:spMkLst>
            <pc:docMk/>
            <pc:sldMk cId="4061550120" sldId="465"/>
            <ac:spMk id="3" creationId="{29D8E762-EE57-3394-B381-42736D7B493A}"/>
          </ac:spMkLst>
        </pc:spChg>
        <pc:spChg chg="del">
          <ac:chgData name="Santiago Sinclair-Lecaros" userId="2c1cd6a7-a552-4bed-ad38-03f12e35d74e" providerId="ADAL" clId="{8BD0AC30-8B41-41A5-8BD0-BB30F76641C2}" dt="2024-09-27T01:40:26.313" v="22" actId="478"/>
          <ac:spMkLst>
            <pc:docMk/>
            <pc:sldMk cId="4061550120" sldId="465"/>
            <ac:spMk id="7" creationId="{55706006-6393-8AD7-A670-BE95550C6C8D}"/>
          </ac:spMkLst>
        </pc:spChg>
        <pc:spChg chg="mod">
          <ac:chgData name="Santiago Sinclair-Lecaros" userId="2c1cd6a7-a552-4bed-ad38-03f12e35d74e" providerId="ADAL" clId="{8BD0AC30-8B41-41A5-8BD0-BB30F76641C2}" dt="2024-09-27T01:56:54.913" v="196" actId="12"/>
          <ac:spMkLst>
            <pc:docMk/>
            <pc:sldMk cId="4061550120" sldId="465"/>
            <ac:spMk id="9" creationId="{FA1A1FD7-DD44-F9ED-BAAD-A66C88778532}"/>
          </ac:spMkLst>
        </pc:spChg>
        <pc:spChg chg="mod">
          <ac:chgData name="Santiago Sinclair-Lecaros" userId="2c1cd6a7-a552-4bed-ad38-03f12e35d74e" providerId="ADAL" clId="{8BD0AC30-8B41-41A5-8BD0-BB30F76641C2}" dt="2024-09-27T01:56:49.429" v="193" actId="1076"/>
          <ac:spMkLst>
            <pc:docMk/>
            <pc:sldMk cId="4061550120" sldId="465"/>
            <ac:spMk id="16" creationId="{431F5C90-1DCB-30BE-67C8-68DEA35FC2BC}"/>
          </ac:spMkLst>
        </pc:spChg>
        <pc:picChg chg="mod">
          <ac:chgData name="Santiago Sinclair-Lecaros" userId="2c1cd6a7-a552-4bed-ad38-03f12e35d74e" providerId="ADAL" clId="{8BD0AC30-8B41-41A5-8BD0-BB30F76641C2}" dt="2024-09-27T01:57:01.725" v="198" actId="1076"/>
          <ac:picMkLst>
            <pc:docMk/>
            <pc:sldMk cId="4061550120" sldId="465"/>
            <ac:picMk id="12" creationId="{08723EEA-2B44-D67D-4811-31B0F3D6D05E}"/>
          </ac:picMkLst>
        </pc:picChg>
      </pc:sldChg>
      <pc:sldChg chg="modSp mod">
        <pc:chgData name="Santiago Sinclair-Lecaros" userId="2c1cd6a7-a552-4bed-ad38-03f12e35d74e" providerId="ADAL" clId="{8BD0AC30-8B41-41A5-8BD0-BB30F76641C2}" dt="2024-09-27T01:56:30.312" v="190" actId="12"/>
        <pc:sldMkLst>
          <pc:docMk/>
          <pc:sldMk cId="772792504" sldId="466"/>
        </pc:sldMkLst>
        <pc:spChg chg="mod">
          <ac:chgData name="Santiago Sinclair-Lecaros" userId="2c1cd6a7-a552-4bed-ad38-03f12e35d74e" providerId="ADAL" clId="{8BD0AC30-8B41-41A5-8BD0-BB30F76641C2}" dt="2024-09-27T01:40:21.252" v="21" actId="14100"/>
          <ac:spMkLst>
            <pc:docMk/>
            <pc:sldMk cId="772792504" sldId="466"/>
            <ac:spMk id="7" creationId="{55706006-6393-8AD7-A670-BE95550C6C8D}"/>
          </ac:spMkLst>
        </pc:spChg>
        <pc:spChg chg="mod">
          <ac:chgData name="Santiago Sinclair-Lecaros" userId="2c1cd6a7-a552-4bed-ad38-03f12e35d74e" providerId="ADAL" clId="{8BD0AC30-8B41-41A5-8BD0-BB30F76641C2}" dt="2024-09-27T01:56:30.312" v="190" actId="12"/>
          <ac:spMkLst>
            <pc:docMk/>
            <pc:sldMk cId="772792504" sldId="466"/>
            <ac:spMk id="8" creationId="{27DB2764-68C4-2B88-128B-0A34FD1FDD2A}"/>
          </ac:spMkLst>
        </pc:spChg>
        <pc:spChg chg="mod">
          <ac:chgData name="Santiago Sinclair-Lecaros" userId="2c1cd6a7-a552-4bed-ad38-03f12e35d74e" providerId="ADAL" clId="{8BD0AC30-8B41-41A5-8BD0-BB30F76641C2}" dt="2024-09-27T01:56:25.291" v="187" actId="1076"/>
          <ac:spMkLst>
            <pc:docMk/>
            <pc:sldMk cId="772792504" sldId="466"/>
            <ac:spMk id="16" creationId="{431F5C90-1DCB-30BE-67C8-68DEA35FC2BC}"/>
          </ac:spMkLst>
        </pc:spChg>
        <pc:picChg chg="mod">
          <ac:chgData name="Santiago Sinclair-Lecaros" userId="2c1cd6a7-a552-4bed-ad38-03f12e35d74e" providerId="ADAL" clId="{8BD0AC30-8B41-41A5-8BD0-BB30F76641C2}" dt="2024-09-27T01:56:18.335" v="185" actId="1076"/>
          <ac:picMkLst>
            <pc:docMk/>
            <pc:sldMk cId="772792504" sldId="466"/>
            <ac:picMk id="3" creationId="{C02E1E58-2D1E-845B-5B84-C6C1EB07AB73}"/>
          </ac:picMkLst>
        </pc:picChg>
      </pc:sldChg>
      <pc:sldChg chg="addSp delSp modSp mod">
        <pc:chgData name="Santiago Sinclair-Lecaros" userId="2c1cd6a7-a552-4bed-ad38-03f12e35d74e" providerId="ADAL" clId="{8BD0AC30-8B41-41A5-8BD0-BB30F76641C2}" dt="2024-09-27T01:55:48.329" v="181" actId="1035"/>
        <pc:sldMkLst>
          <pc:docMk/>
          <pc:sldMk cId="1349843457" sldId="467"/>
        </pc:sldMkLst>
        <pc:spChg chg="add mod">
          <ac:chgData name="Santiago Sinclair-Lecaros" userId="2c1cd6a7-a552-4bed-ad38-03f12e35d74e" providerId="ADAL" clId="{8BD0AC30-8B41-41A5-8BD0-BB30F76641C2}" dt="2024-09-27T01:40:10.747" v="19"/>
          <ac:spMkLst>
            <pc:docMk/>
            <pc:sldMk cId="1349843457" sldId="467"/>
            <ac:spMk id="2" creationId="{B87ACD6B-474A-370B-F1F2-4433DF03F74F}"/>
          </ac:spMkLst>
        </pc:spChg>
        <pc:spChg chg="del">
          <ac:chgData name="Santiago Sinclair-Lecaros" userId="2c1cd6a7-a552-4bed-ad38-03f12e35d74e" providerId="ADAL" clId="{8BD0AC30-8B41-41A5-8BD0-BB30F76641C2}" dt="2024-09-27T01:40:09.849" v="18" actId="478"/>
          <ac:spMkLst>
            <pc:docMk/>
            <pc:sldMk cId="1349843457" sldId="467"/>
            <ac:spMk id="7" creationId="{55706006-6393-8AD7-A670-BE95550C6C8D}"/>
          </ac:spMkLst>
        </pc:spChg>
        <pc:spChg chg="mod">
          <ac:chgData name="Santiago Sinclair-Lecaros" userId="2c1cd6a7-a552-4bed-ad38-03f12e35d74e" providerId="ADAL" clId="{8BD0AC30-8B41-41A5-8BD0-BB30F76641C2}" dt="2024-09-27T01:55:30.331" v="169" actId="1076"/>
          <ac:spMkLst>
            <pc:docMk/>
            <pc:sldMk cId="1349843457" sldId="467"/>
            <ac:spMk id="8" creationId="{27DB2764-68C4-2B88-128B-0A34FD1FDD2A}"/>
          </ac:spMkLst>
        </pc:spChg>
        <pc:spChg chg="mod">
          <ac:chgData name="Santiago Sinclair-Lecaros" userId="2c1cd6a7-a552-4bed-ad38-03f12e35d74e" providerId="ADAL" clId="{8BD0AC30-8B41-41A5-8BD0-BB30F76641C2}" dt="2024-09-27T01:55:30.331" v="169" actId="1076"/>
          <ac:spMkLst>
            <pc:docMk/>
            <pc:sldMk cId="1349843457" sldId="467"/>
            <ac:spMk id="16" creationId="{431F5C90-1DCB-30BE-67C8-68DEA35FC2BC}"/>
          </ac:spMkLst>
        </pc:spChg>
        <pc:picChg chg="mod">
          <ac:chgData name="Santiago Sinclair-Lecaros" userId="2c1cd6a7-a552-4bed-ad38-03f12e35d74e" providerId="ADAL" clId="{8BD0AC30-8B41-41A5-8BD0-BB30F76641C2}" dt="2024-09-27T01:55:48.329" v="181" actId="1035"/>
          <ac:picMkLst>
            <pc:docMk/>
            <pc:sldMk cId="1349843457" sldId="467"/>
            <ac:picMk id="3" creationId="{B7D152DC-8181-36D1-89A6-5B7C4B3935C1}"/>
          </ac:picMkLst>
        </pc:picChg>
        <pc:picChg chg="mod">
          <ac:chgData name="Santiago Sinclair-Lecaros" userId="2c1cd6a7-a552-4bed-ad38-03f12e35d74e" providerId="ADAL" clId="{8BD0AC30-8B41-41A5-8BD0-BB30F76641C2}" dt="2024-09-27T01:55:41.924" v="171" actId="14100"/>
          <ac:picMkLst>
            <pc:docMk/>
            <pc:sldMk cId="1349843457" sldId="467"/>
            <ac:picMk id="9" creationId="{3F03B078-7EA1-77E8-2A55-422A593C7169}"/>
          </ac:picMkLst>
        </pc:picChg>
      </pc:sldChg>
      <pc:sldChg chg="addSp delSp modSp mod">
        <pc:chgData name="Santiago Sinclair-Lecaros" userId="2c1cd6a7-a552-4bed-ad38-03f12e35d74e" providerId="ADAL" clId="{8BD0AC30-8B41-41A5-8BD0-BB30F76641C2}" dt="2024-09-27T01:55:05.846" v="163" actId="12"/>
        <pc:sldMkLst>
          <pc:docMk/>
          <pc:sldMk cId="2854528672" sldId="468"/>
        </pc:sldMkLst>
        <pc:spChg chg="add mod">
          <ac:chgData name="Santiago Sinclair-Lecaros" userId="2c1cd6a7-a552-4bed-ad38-03f12e35d74e" providerId="ADAL" clId="{8BD0AC30-8B41-41A5-8BD0-BB30F76641C2}" dt="2024-09-27T01:40:05.203" v="17"/>
          <ac:spMkLst>
            <pc:docMk/>
            <pc:sldMk cId="2854528672" sldId="468"/>
            <ac:spMk id="2" creationId="{A67DD70A-072B-0C28-DD46-7720B5CA2326}"/>
          </ac:spMkLst>
        </pc:spChg>
        <pc:spChg chg="del">
          <ac:chgData name="Santiago Sinclair-Lecaros" userId="2c1cd6a7-a552-4bed-ad38-03f12e35d74e" providerId="ADAL" clId="{8BD0AC30-8B41-41A5-8BD0-BB30F76641C2}" dt="2024-09-27T01:40:04.806" v="16" actId="478"/>
          <ac:spMkLst>
            <pc:docMk/>
            <pc:sldMk cId="2854528672" sldId="468"/>
            <ac:spMk id="7" creationId="{55706006-6393-8AD7-A670-BE95550C6C8D}"/>
          </ac:spMkLst>
        </pc:spChg>
        <pc:spChg chg="mod">
          <ac:chgData name="Santiago Sinclair-Lecaros" userId="2c1cd6a7-a552-4bed-ad38-03f12e35d74e" providerId="ADAL" clId="{8BD0AC30-8B41-41A5-8BD0-BB30F76641C2}" dt="2024-09-27T01:55:05.846" v="163" actId="12"/>
          <ac:spMkLst>
            <pc:docMk/>
            <pc:sldMk cId="2854528672" sldId="468"/>
            <ac:spMk id="8" creationId="{27DB2764-68C4-2B88-128B-0A34FD1FDD2A}"/>
          </ac:spMkLst>
        </pc:spChg>
        <pc:spChg chg="mod">
          <ac:chgData name="Santiago Sinclair-Lecaros" userId="2c1cd6a7-a552-4bed-ad38-03f12e35d74e" providerId="ADAL" clId="{8BD0AC30-8B41-41A5-8BD0-BB30F76641C2}" dt="2024-09-27T01:54:31.429" v="158" actId="1076"/>
          <ac:spMkLst>
            <pc:docMk/>
            <pc:sldMk cId="2854528672" sldId="468"/>
            <ac:spMk id="16" creationId="{431F5C90-1DCB-30BE-67C8-68DEA35FC2BC}"/>
          </ac:spMkLst>
        </pc:spChg>
      </pc:sldChg>
      <pc:sldChg chg="modSp mod">
        <pc:chgData name="Santiago Sinclair-Lecaros" userId="2c1cd6a7-a552-4bed-ad38-03f12e35d74e" providerId="ADAL" clId="{8BD0AC30-8B41-41A5-8BD0-BB30F76641C2}" dt="2024-09-27T01:53:37.046" v="155" actId="207"/>
        <pc:sldMkLst>
          <pc:docMk/>
          <pc:sldMk cId="1333833131" sldId="469"/>
        </pc:sldMkLst>
        <pc:spChg chg="mod">
          <ac:chgData name="Santiago Sinclair-Lecaros" userId="2c1cd6a7-a552-4bed-ad38-03f12e35d74e" providerId="ADAL" clId="{8BD0AC30-8B41-41A5-8BD0-BB30F76641C2}" dt="2024-09-27T01:39:59.677" v="15" actId="14100"/>
          <ac:spMkLst>
            <pc:docMk/>
            <pc:sldMk cId="1333833131" sldId="469"/>
            <ac:spMk id="3" creationId="{DA4AA21E-EBDC-4B7D-AA4B-E72EA0612ED9}"/>
          </ac:spMkLst>
        </pc:spChg>
        <pc:spChg chg="mod">
          <ac:chgData name="Santiago Sinclair-Lecaros" userId="2c1cd6a7-a552-4bed-ad38-03f12e35d74e" providerId="ADAL" clId="{8BD0AC30-8B41-41A5-8BD0-BB30F76641C2}" dt="2024-09-27T01:53:37.046" v="155" actId="207"/>
          <ac:spMkLst>
            <pc:docMk/>
            <pc:sldMk cId="1333833131" sldId="469"/>
            <ac:spMk id="7" creationId="{870B8E97-4686-93F7-661A-A3C810BBD854}"/>
          </ac:spMkLst>
        </pc:spChg>
        <pc:spChg chg="mod">
          <ac:chgData name="Santiago Sinclair-Lecaros" userId="2c1cd6a7-a552-4bed-ad38-03f12e35d74e" providerId="ADAL" clId="{8BD0AC30-8B41-41A5-8BD0-BB30F76641C2}" dt="2024-09-27T01:53:37.046" v="155" actId="207"/>
          <ac:spMkLst>
            <pc:docMk/>
            <pc:sldMk cId="1333833131" sldId="469"/>
            <ac:spMk id="13" creationId="{71B08218-AF4A-D966-EBD3-7C972993B82E}"/>
          </ac:spMkLst>
        </pc:spChg>
        <pc:spChg chg="mod">
          <ac:chgData name="Santiago Sinclair-Lecaros" userId="2c1cd6a7-a552-4bed-ad38-03f12e35d74e" providerId="ADAL" clId="{8BD0AC30-8B41-41A5-8BD0-BB30F76641C2}" dt="2024-09-27T01:53:37.046" v="155" actId="207"/>
          <ac:spMkLst>
            <pc:docMk/>
            <pc:sldMk cId="1333833131" sldId="469"/>
            <ac:spMk id="17" creationId="{FA003D25-EB63-D83D-FC72-B7156A0856C0}"/>
          </ac:spMkLst>
        </pc:spChg>
        <pc:spChg chg="mod">
          <ac:chgData name="Santiago Sinclair-Lecaros" userId="2c1cd6a7-a552-4bed-ad38-03f12e35d74e" providerId="ADAL" clId="{8BD0AC30-8B41-41A5-8BD0-BB30F76641C2}" dt="2024-09-27T01:53:37.046" v="155" actId="207"/>
          <ac:spMkLst>
            <pc:docMk/>
            <pc:sldMk cId="1333833131" sldId="469"/>
            <ac:spMk id="19" creationId="{393D7403-5DC3-FEF3-F2D7-43850A7E9B4F}"/>
          </ac:spMkLst>
        </pc:spChg>
        <pc:cxnChg chg="mod">
          <ac:chgData name="Santiago Sinclair-Lecaros" userId="2c1cd6a7-a552-4bed-ad38-03f12e35d74e" providerId="ADAL" clId="{8BD0AC30-8B41-41A5-8BD0-BB30F76641C2}" dt="2024-09-27T01:53:18.660" v="153" actId="14100"/>
          <ac:cxnSpMkLst>
            <pc:docMk/>
            <pc:sldMk cId="1333833131" sldId="469"/>
            <ac:cxnSpMk id="8" creationId="{873F9D42-85FD-0A45-7310-90CBA9CAAC62}"/>
          </ac:cxnSpMkLst>
        </pc:cxnChg>
      </pc:sldChg>
      <pc:sldChg chg="addSp delSp modSp mod">
        <pc:chgData name="Santiago Sinclair-Lecaros" userId="2c1cd6a7-a552-4bed-ad38-03f12e35d74e" providerId="ADAL" clId="{8BD0AC30-8B41-41A5-8BD0-BB30F76641C2}" dt="2024-09-27T01:52:55.996" v="149" actId="1035"/>
        <pc:sldMkLst>
          <pc:docMk/>
          <pc:sldMk cId="1624775502" sldId="470"/>
        </pc:sldMkLst>
        <pc:spChg chg="mod">
          <ac:chgData name="Santiago Sinclair-Lecaros" userId="2c1cd6a7-a552-4bed-ad38-03f12e35d74e" providerId="ADAL" clId="{8BD0AC30-8B41-41A5-8BD0-BB30F76641C2}" dt="2024-09-27T01:52:49.529" v="143" actId="1036"/>
          <ac:spMkLst>
            <pc:docMk/>
            <pc:sldMk cId="1624775502" sldId="470"/>
            <ac:spMk id="2" creationId="{00000000-0000-0000-0000-000000000000}"/>
          </ac:spMkLst>
        </pc:spChg>
        <pc:spChg chg="del">
          <ac:chgData name="Santiago Sinclair-Lecaros" userId="2c1cd6a7-a552-4bed-ad38-03f12e35d74e" providerId="ADAL" clId="{8BD0AC30-8B41-41A5-8BD0-BB30F76641C2}" dt="2024-09-27T01:39:43.077" v="12" actId="478"/>
          <ac:spMkLst>
            <pc:docMk/>
            <pc:sldMk cId="1624775502" sldId="470"/>
            <ac:spMk id="3" creationId="{DA4AA21E-EBDC-4B7D-AA4B-E72EA0612ED9}"/>
          </ac:spMkLst>
        </pc:spChg>
        <pc:spChg chg="add mod">
          <ac:chgData name="Santiago Sinclair-Lecaros" userId="2c1cd6a7-a552-4bed-ad38-03f12e35d74e" providerId="ADAL" clId="{8BD0AC30-8B41-41A5-8BD0-BB30F76641C2}" dt="2024-09-27T01:39:44.283" v="13"/>
          <ac:spMkLst>
            <pc:docMk/>
            <pc:sldMk cId="1624775502" sldId="470"/>
            <ac:spMk id="4" creationId="{08D278EC-1782-8EF0-9B03-F8E4E42F7302}"/>
          </ac:spMkLst>
        </pc:spChg>
        <pc:spChg chg="mod">
          <ac:chgData name="Santiago Sinclair-Lecaros" userId="2c1cd6a7-a552-4bed-ad38-03f12e35d74e" providerId="ADAL" clId="{8BD0AC30-8B41-41A5-8BD0-BB30F76641C2}" dt="2024-09-27T01:52:55.996" v="149" actId="1035"/>
          <ac:spMkLst>
            <pc:docMk/>
            <pc:sldMk cId="1624775502" sldId="470"/>
            <ac:spMk id="6" creationId="{4BDB5223-6EB5-1046-88BB-84ED760A29CE}"/>
          </ac:spMkLst>
        </pc:spChg>
        <pc:spChg chg="mod">
          <ac:chgData name="Santiago Sinclair-Lecaros" userId="2c1cd6a7-a552-4bed-ad38-03f12e35d74e" providerId="ADAL" clId="{8BD0AC30-8B41-41A5-8BD0-BB30F76641C2}" dt="2024-09-27T01:52:49.529" v="143" actId="1036"/>
          <ac:spMkLst>
            <pc:docMk/>
            <pc:sldMk cId="1624775502" sldId="470"/>
            <ac:spMk id="14" creationId="{C5D37F44-CBF0-A34C-96BA-2B64802441CB}"/>
          </ac:spMkLst>
        </pc:spChg>
        <pc:spChg chg="mod">
          <ac:chgData name="Santiago Sinclair-Lecaros" userId="2c1cd6a7-a552-4bed-ad38-03f12e35d74e" providerId="ADAL" clId="{8BD0AC30-8B41-41A5-8BD0-BB30F76641C2}" dt="2024-09-27T01:52:29.372" v="132" actId="207"/>
          <ac:spMkLst>
            <pc:docMk/>
            <pc:sldMk cId="1624775502" sldId="470"/>
            <ac:spMk id="16" creationId="{431F5C90-1DCB-30BE-67C8-68DEA35FC2BC}"/>
          </ac:spMkLst>
        </pc:spChg>
        <pc:spChg chg="mod">
          <ac:chgData name="Santiago Sinclair-Lecaros" userId="2c1cd6a7-a552-4bed-ad38-03f12e35d74e" providerId="ADAL" clId="{8BD0AC30-8B41-41A5-8BD0-BB30F76641C2}" dt="2024-09-27T01:52:49.529" v="143" actId="1036"/>
          <ac:spMkLst>
            <pc:docMk/>
            <pc:sldMk cId="1624775502" sldId="470"/>
            <ac:spMk id="18" creationId="{1F892D42-898D-8420-E259-37DEC8129531}"/>
          </ac:spMkLst>
        </pc:spChg>
        <pc:spChg chg="mod">
          <ac:chgData name="Santiago Sinclair-Lecaros" userId="2c1cd6a7-a552-4bed-ad38-03f12e35d74e" providerId="ADAL" clId="{8BD0AC30-8B41-41A5-8BD0-BB30F76641C2}" dt="2024-09-27T01:52:49.529" v="143" actId="1036"/>
          <ac:spMkLst>
            <pc:docMk/>
            <pc:sldMk cId="1624775502" sldId="470"/>
            <ac:spMk id="19" creationId="{9D6DDF69-911C-E8EC-F1E0-297217C386E0}"/>
          </ac:spMkLst>
        </pc:spChg>
        <pc:spChg chg="mod">
          <ac:chgData name="Santiago Sinclair-Lecaros" userId="2c1cd6a7-a552-4bed-ad38-03f12e35d74e" providerId="ADAL" clId="{8BD0AC30-8B41-41A5-8BD0-BB30F76641C2}" dt="2024-09-27T01:52:49.529" v="143" actId="1036"/>
          <ac:spMkLst>
            <pc:docMk/>
            <pc:sldMk cId="1624775502" sldId="470"/>
            <ac:spMk id="21" creationId="{3D418FDE-8B6E-E163-1AE5-41146B9D88F2}"/>
          </ac:spMkLst>
        </pc:spChg>
        <pc:spChg chg="mod">
          <ac:chgData name="Santiago Sinclair-Lecaros" userId="2c1cd6a7-a552-4bed-ad38-03f12e35d74e" providerId="ADAL" clId="{8BD0AC30-8B41-41A5-8BD0-BB30F76641C2}" dt="2024-09-27T01:52:49.529" v="143" actId="1036"/>
          <ac:spMkLst>
            <pc:docMk/>
            <pc:sldMk cId="1624775502" sldId="470"/>
            <ac:spMk id="23" creationId="{A77347B1-3F5A-B806-4B06-6FF129235681}"/>
          </ac:spMkLst>
        </pc:spChg>
        <pc:spChg chg="mod">
          <ac:chgData name="Santiago Sinclair-Lecaros" userId="2c1cd6a7-a552-4bed-ad38-03f12e35d74e" providerId="ADAL" clId="{8BD0AC30-8B41-41A5-8BD0-BB30F76641C2}" dt="2024-09-27T01:52:49.529" v="143" actId="1036"/>
          <ac:spMkLst>
            <pc:docMk/>
            <pc:sldMk cId="1624775502" sldId="470"/>
            <ac:spMk id="24" creationId="{D8303B85-6476-436E-FDF9-3A07D984C2CB}"/>
          </ac:spMkLst>
        </pc:spChg>
        <pc:spChg chg="mod">
          <ac:chgData name="Santiago Sinclair-Lecaros" userId="2c1cd6a7-a552-4bed-ad38-03f12e35d74e" providerId="ADAL" clId="{8BD0AC30-8B41-41A5-8BD0-BB30F76641C2}" dt="2024-09-27T01:52:49.529" v="143" actId="1036"/>
          <ac:spMkLst>
            <pc:docMk/>
            <pc:sldMk cId="1624775502" sldId="470"/>
            <ac:spMk id="25" creationId="{2D528360-1E78-F2E6-0824-707614841AB1}"/>
          </ac:spMkLst>
        </pc:spChg>
        <pc:spChg chg="mod">
          <ac:chgData name="Santiago Sinclair-Lecaros" userId="2c1cd6a7-a552-4bed-ad38-03f12e35d74e" providerId="ADAL" clId="{8BD0AC30-8B41-41A5-8BD0-BB30F76641C2}" dt="2024-09-27T01:52:49.529" v="143" actId="1036"/>
          <ac:spMkLst>
            <pc:docMk/>
            <pc:sldMk cId="1624775502" sldId="470"/>
            <ac:spMk id="29" creationId="{3D971E81-6D33-400E-8163-13AFEB04F698}"/>
          </ac:spMkLst>
        </pc:spChg>
        <pc:spChg chg="mod">
          <ac:chgData name="Santiago Sinclair-Lecaros" userId="2c1cd6a7-a552-4bed-ad38-03f12e35d74e" providerId="ADAL" clId="{8BD0AC30-8B41-41A5-8BD0-BB30F76641C2}" dt="2024-09-27T01:52:49.529" v="143" actId="1036"/>
          <ac:spMkLst>
            <pc:docMk/>
            <pc:sldMk cId="1624775502" sldId="470"/>
            <ac:spMk id="44" creationId="{09730259-5569-AB66-58FA-8A5967FA505A}"/>
          </ac:spMkLst>
        </pc:spChg>
        <pc:picChg chg="mod">
          <ac:chgData name="Santiago Sinclair-Lecaros" userId="2c1cd6a7-a552-4bed-ad38-03f12e35d74e" providerId="ADAL" clId="{8BD0AC30-8B41-41A5-8BD0-BB30F76641C2}" dt="2024-09-27T01:52:49.529" v="143" actId="1036"/>
          <ac:picMkLst>
            <pc:docMk/>
            <pc:sldMk cId="1624775502" sldId="470"/>
            <ac:picMk id="12" creationId="{CA27F95A-F3A1-70D4-B52C-4F5A0ADD918A}"/>
          </ac:picMkLst>
        </pc:picChg>
        <pc:picChg chg="mod">
          <ac:chgData name="Santiago Sinclair-Lecaros" userId="2c1cd6a7-a552-4bed-ad38-03f12e35d74e" providerId="ADAL" clId="{8BD0AC30-8B41-41A5-8BD0-BB30F76641C2}" dt="2024-09-27T01:52:49.529" v="143" actId="1036"/>
          <ac:picMkLst>
            <pc:docMk/>
            <pc:sldMk cId="1624775502" sldId="470"/>
            <ac:picMk id="28" creationId="{E01557BE-6874-4E63-4FAF-099BE7F446E7}"/>
          </ac:picMkLst>
        </pc:picChg>
        <pc:picChg chg="mod">
          <ac:chgData name="Santiago Sinclair-Lecaros" userId="2c1cd6a7-a552-4bed-ad38-03f12e35d74e" providerId="ADAL" clId="{8BD0AC30-8B41-41A5-8BD0-BB30F76641C2}" dt="2024-09-27T01:52:49.529" v="143" actId="1036"/>
          <ac:picMkLst>
            <pc:docMk/>
            <pc:sldMk cId="1624775502" sldId="470"/>
            <ac:picMk id="42" creationId="{D84020DF-74ED-862E-8AAD-38A016580A96}"/>
          </ac:picMkLst>
        </pc:picChg>
        <pc:cxnChg chg="mod">
          <ac:chgData name="Santiago Sinclair-Lecaros" userId="2c1cd6a7-a552-4bed-ad38-03f12e35d74e" providerId="ADAL" clId="{8BD0AC30-8B41-41A5-8BD0-BB30F76641C2}" dt="2024-09-27T01:52:49.529" v="143" actId="1036"/>
          <ac:cxnSpMkLst>
            <pc:docMk/>
            <pc:sldMk cId="1624775502" sldId="470"/>
            <ac:cxnSpMk id="31" creationId="{4EA05935-37C7-7BEB-2B42-8CEBB138E2EF}"/>
          </ac:cxnSpMkLst>
        </pc:cxnChg>
        <pc:cxnChg chg="mod">
          <ac:chgData name="Santiago Sinclair-Lecaros" userId="2c1cd6a7-a552-4bed-ad38-03f12e35d74e" providerId="ADAL" clId="{8BD0AC30-8B41-41A5-8BD0-BB30F76641C2}" dt="2024-09-27T01:52:49.529" v="143" actId="1036"/>
          <ac:cxnSpMkLst>
            <pc:docMk/>
            <pc:sldMk cId="1624775502" sldId="470"/>
            <ac:cxnSpMk id="35" creationId="{902AC612-A0CE-4F50-8ACC-01B267DD1845}"/>
          </ac:cxnSpMkLst>
        </pc:cxnChg>
        <pc:cxnChg chg="mod">
          <ac:chgData name="Santiago Sinclair-Lecaros" userId="2c1cd6a7-a552-4bed-ad38-03f12e35d74e" providerId="ADAL" clId="{8BD0AC30-8B41-41A5-8BD0-BB30F76641C2}" dt="2024-09-27T01:52:49.529" v="143" actId="1036"/>
          <ac:cxnSpMkLst>
            <pc:docMk/>
            <pc:sldMk cId="1624775502" sldId="470"/>
            <ac:cxnSpMk id="36" creationId="{D1387DD7-71D8-985C-1561-B26A12E7D074}"/>
          </ac:cxnSpMkLst>
        </pc:cxnChg>
        <pc:cxnChg chg="mod">
          <ac:chgData name="Santiago Sinclair-Lecaros" userId="2c1cd6a7-a552-4bed-ad38-03f12e35d74e" providerId="ADAL" clId="{8BD0AC30-8B41-41A5-8BD0-BB30F76641C2}" dt="2024-09-27T01:52:49.529" v="143" actId="1036"/>
          <ac:cxnSpMkLst>
            <pc:docMk/>
            <pc:sldMk cId="1624775502" sldId="470"/>
            <ac:cxnSpMk id="54" creationId="{161561E6-BCA5-81DB-88C3-9F24E9A50FEB}"/>
          </ac:cxnSpMkLst>
        </pc:cxnChg>
      </pc:sldChg>
      <pc:sldChg chg="addSp delSp modSp mod">
        <pc:chgData name="Santiago Sinclair-Lecaros" userId="2c1cd6a7-a552-4bed-ad38-03f12e35d74e" providerId="ADAL" clId="{8BD0AC30-8B41-41A5-8BD0-BB30F76641C2}" dt="2024-09-27T01:50:36.162" v="107" actId="2711"/>
        <pc:sldMkLst>
          <pc:docMk/>
          <pc:sldMk cId="1640425238" sldId="471"/>
        </pc:sldMkLst>
        <pc:spChg chg="del">
          <ac:chgData name="Santiago Sinclair-Lecaros" userId="2c1cd6a7-a552-4bed-ad38-03f12e35d74e" providerId="ADAL" clId="{8BD0AC30-8B41-41A5-8BD0-BB30F76641C2}" dt="2024-09-27T01:39:37.174" v="10" actId="478"/>
          <ac:spMkLst>
            <pc:docMk/>
            <pc:sldMk cId="1640425238" sldId="471"/>
            <ac:spMk id="3" creationId="{DA4AA21E-EBDC-4B7D-AA4B-E72EA0612ED9}"/>
          </ac:spMkLst>
        </pc:spChg>
        <pc:spChg chg="add mod">
          <ac:chgData name="Santiago Sinclair-Lecaros" userId="2c1cd6a7-a552-4bed-ad38-03f12e35d74e" providerId="ADAL" clId="{8BD0AC30-8B41-41A5-8BD0-BB30F76641C2}" dt="2024-09-27T01:39:37.602" v="11"/>
          <ac:spMkLst>
            <pc:docMk/>
            <pc:sldMk cId="1640425238" sldId="471"/>
            <ac:spMk id="4" creationId="{136C9F3B-DD50-560F-C6D8-BB9ED2FAE85A}"/>
          </ac:spMkLst>
        </pc:spChg>
        <pc:spChg chg="mod">
          <ac:chgData name="Santiago Sinclair-Lecaros" userId="2c1cd6a7-a552-4bed-ad38-03f12e35d74e" providerId="ADAL" clId="{8BD0AC30-8B41-41A5-8BD0-BB30F76641C2}" dt="2024-09-27T01:49:04.146" v="89" actId="207"/>
          <ac:spMkLst>
            <pc:docMk/>
            <pc:sldMk cId="1640425238" sldId="471"/>
            <ac:spMk id="7" creationId="{AD3758EB-4FD6-4CDA-DB3D-90A15ABDE234}"/>
          </ac:spMkLst>
        </pc:spChg>
        <pc:spChg chg="mod">
          <ac:chgData name="Santiago Sinclair-Lecaros" userId="2c1cd6a7-a552-4bed-ad38-03f12e35d74e" providerId="ADAL" clId="{8BD0AC30-8B41-41A5-8BD0-BB30F76641C2}" dt="2024-09-27T01:50:36.162" v="107" actId="2711"/>
          <ac:spMkLst>
            <pc:docMk/>
            <pc:sldMk cId="1640425238" sldId="471"/>
            <ac:spMk id="16" creationId="{431F5C90-1DCB-30BE-67C8-68DEA35FC2BC}"/>
          </ac:spMkLst>
        </pc:spChg>
      </pc:sldChg>
      <pc:sldChg chg="addSp delSp modSp mod">
        <pc:chgData name="Santiago Sinclair-Lecaros" userId="2c1cd6a7-a552-4bed-ad38-03f12e35d74e" providerId="ADAL" clId="{8BD0AC30-8B41-41A5-8BD0-BB30F76641C2}" dt="2024-09-27T01:50:10.790" v="105" actId="14100"/>
        <pc:sldMkLst>
          <pc:docMk/>
          <pc:sldMk cId="2400703955" sldId="472"/>
        </pc:sldMkLst>
        <pc:spChg chg="add mod">
          <ac:chgData name="Santiago Sinclair-Lecaros" userId="2c1cd6a7-a552-4bed-ad38-03f12e35d74e" providerId="ADAL" clId="{8BD0AC30-8B41-41A5-8BD0-BB30F76641C2}" dt="2024-09-27T01:39:22.813" v="9"/>
          <ac:spMkLst>
            <pc:docMk/>
            <pc:sldMk cId="2400703955" sldId="472"/>
            <ac:spMk id="2" creationId="{161BB66F-1A4E-24BB-37D4-AB07B0E2A382}"/>
          </ac:spMkLst>
        </pc:spChg>
        <pc:spChg chg="mod">
          <ac:chgData name="Santiago Sinclair-Lecaros" userId="2c1cd6a7-a552-4bed-ad38-03f12e35d74e" providerId="ADAL" clId="{8BD0AC30-8B41-41A5-8BD0-BB30F76641C2}" dt="2024-09-27T01:50:10.790" v="105" actId="14100"/>
          <ac:spMkLst>
            <pc:docMk/>
            <pc:sldMk cId="2400703955" sldId="472"/>
            <ac:spMk id="4" creationId="{64644617-2977-79F0-EC80-6D704474E711}"/>
          </ac:spMkLst>
        </pc:spChg>
        <pc:spChg chg="del">
          <ac:chgData name="Santiago Sinclair-Lecaros" userId="2c1cd6a7-a552-4bed-ad38-03f12e35d74e" providerId="ADAL" clId="{8BD0AC30-8B41-41A5-8BD0-BB30F76641C2}" dt="2024-09-27T01:39:21.954" v="8" actId="478"/>
          <ac:spMkLst>
            <pc:docMk/>
            <pc:sldMk cId="2400703955" sldId="472"/>
            <ac:spMk id="9" creationId="{B6C6F49F-829B-E806-5B85-AC3A9D333292}"/>
          </ac:spMkLst>
        </pc:spChg>
        <pc:spChg chg="mod">
          <ac:chgData name="Santiago Sinclair-Lecaros" userId="2c1cd6a7-a552-4bed-ad38-03f12e35d74e" providerId="ADAL" clId="{8BD0AC30-8B41-41A5-8BD0-BB30F76641C2}" dt="2024-09-27T01:49:22.581" v="91" actId="207"/>
          <ac:spMkLst>
            <pc:docMk/>
            <pc:sldMk cId="2400703955" sldId="472"/>
            <ac:spMk id="16" creationId="{431F5C90-1DCB-30BE-67C8-68DEA35FC2BC}"/>
          </ac:spMkLst>
        </pc:spChg>
      </pc:sldChg>
      <pc:sldChg chg="modSp mod">
        <pc:chgData name="Santiago Sinclair-Lecaros" userId="2c1cd6a7-a552-4bed-ad38-03f12e35d74e" providerId="ADAL" clId="{8BD0AC30-8B41-41A5-8BD0-BB30F76641C2}" dt="2024-09-27T01:47:22.846" v="83" actId="207"/>
        <pc:sldMkLst>
          <pc:docMk/>
          <pc:sldMk cId="4026096826" sldId="473"/>
        </pc:sldMkLst>
        <pc:spChg chg="mod">
          <ac:chgData name="Santiago Sinclair-Lecaros" userId="2c1cd6a7-a552-4bed-ad38-03f12e35d74e" providerId="ADAL" clId="{8BD0AC30-8B41-41A5-8BD0-BB30F76641C2}" dt="2024-09-27T01:39:14.247" v="7" actId="108"/>
          <ac:spMkLst>
            <pc:docMk/>
            <pc:sldMk cId="4026096826" sldId="473"/>
            <ac:spMk id="3" creationId="{DA4AA21E-EBDC-4B7D-AA4B-E72EA0612ED9}"/>
          </ac:spMkLst>
        </pc:spChg>
        <pc:spChg chg="mod">
          <ac:chgData name="Santiago Sinclair-Lecaros" userId="2c1cd6a7-a552-4bed-ad38-03f12e35d74e" providerId="ADAL" clId="{8BD0AC30-8B41-41A5-8BD0-BB30F76641C2}" dt="2024-09-27T01:47:22.846" v="83" actId="207"/>
          <ac:spMkLst>
            <pc:docMk/>
            <pc:sldMk cId="4026096826" sldId="473"/>
            <ac:spMk id="4" creationId="{605A73CB-A8D3-37D5-FE7B-01C4DA3B5489}"/>
          </ac:spMkLst>
        </pc:spChg>
        <pc:spChg chg="mod">
          <ac:chgData name="Santiago Sinclair-Lecaros" userId="2c1cd6a7-a552-4bed-ad38-03f12e35d74e" providerId="ADAL" clId="{8BD0AC30-8B41-41A5-8BD0-BB30F76641C2}" dt="2024-09-27T01:45:09.281" v="76" actId="207"/>
          <ac:spMkLst>
            <pc:docMk/>
            <pc:sldMk cId="4026096826" sldId="473"/>
            <ac:spMk id="7" creationId="{D595B57D-041A-C4D9-7683-253AFBB1B4C6}"/>
          </ac:spMkLst>
        </pc:spChg>
        <pc:spChg chg="mod">
          <ac:chgData name="Santiago Sinclair-Lecaros" userId="2c1cd6a7-a552-4bed-ad38-03f12e35d74e" providerId="ADAL" clId="{8BD0AC30-8B41-41A5-8BD0-BB30F76641C2}" dt="2024-09-27T01:45:09.281" v="76" actId="207"/>
          <ac:spMkLst>
            <pc:docMk/>
            <pc:sldMk cId="4026096826" sldId="473"/>
            <ac:spMk id="9" creationId="{7300827E-1909-06D9-730D-0B97E0A8D88B}"/>
          </ac:spMkLst>
        </pc:spChg>
        <pc:spChg chg="mod">
          <ac:chgData name="Santiago Sinclair-Lecaros" userId="2c1cd6a7-a552-4bed-ad38-03f12e35d74e" providerId="ADAL" clId="{8BD0AC30-8B41-41A5-8BD0-BB30F76641C2}" dt="2024-09-27T01:45:09.281" v="76" actId="207"/>
          <ac:spMkLst>
            <pc:docMk/>
            <pc:sldMk cId="4026096826" sldId="473"/>
            <ac:spMk id="10" creationId="{B0B39BB5-C56C-3321-EFE5-EC09622EC924}"/>
          </ac:spMkLst>
        </pc:spChg>
        <pc:spChg chg="mod">
          <ac:chgData name="Santiago Sinclair-Lecaros" userId="2c1cd6a7-a552-4bed-ad38-03f12e35d74e" providerId="ADAL" clId="{8BD0AC30-8B41-41A5-8BD0-BB30F76641C2}" dt="2024-09-27T01:45:09.281" v="76" actId="207"/>
          <ac:spMkLst>
            <pc:docMk/>
            <pc:sldMk cId="4026096826" sldId="473"/>
            <ac:spMk id="11" creationId="{1F418FA5-5719-52E4-7A54-2757232B7269}"/>
          </ac:spMkLst>
        </pc:spChg>
        <pc:spChg chg="mod">
          <ac:chgData name="Santiago Sinclair-Lecaros" userId="2c1cd6a7-a552-4bed-ad38-03f12e35d74e" providerId="ADAL" clId="{8BD0AC30-8B41-41A5-8BD0-BB30F76641C2}" dt="2024-09-27T01:45:09.281" v="76" actId="207"/>
          <ac:spMkLst>
            <pc:docMk/>
            <pc:sldMk cId="4026096826" sldId="473"/>
            <ac:spMk id="12" creationId="{7E516026-7597-462F-0944-A8064091BE4F}"/>
          </ac:spMkLst>
        </pc:spChg>
        <pc:spChg chg="mod">
          <ac:chgData name="Santiago Sinclair-Lecaros" userId="2c1cd6a7-a552-4bed-ad38-03f12e35d74e" providerId="ADAL" clId="{8BD0AC30-8B41-41A5-8BD0-BB30F76641C2}" dt="2024-09-27T01:45:09.281" v="76" actId="207"/>
          <ac:spMkLst>
            <pc:docMk/>
            <pc:sldMk cId="4026096826" sldId="473"/>
            <ac:spMk id="13" creationId="{186E0ACD-7C66-98CB-9319-8FAB4534F50D}"/>
          </ac:spMkLst>
        </pc:spChg>
        <pc:spChg chg="mod">
          <ac:chgData name="Santiago Sinclair-Lecaros" userId="2c1cd6a7-a552-4bed-ad38-03f12e35d74e" providerId="ADAL" clId="{8BD0AC30-8B41-41A5-8BD0-BB30F76641C2}" dt="2024-09-27T01:45:50.596" v="80" actId="207"/>
          <ac:spMkLst>
            <pc:docMk/>
            <pc:sldMk cId="4026096826" sldId="473"/>
            <ac:spMk id="14" creationId="{FFCEF9B8-CB9A-31FD-1FF5-D80060BBF9CB}"/>
          </ac:spMkLst>
        </pc:spChg>
        <pc:spChg chg="mod">
          <ac:chgData name="Santiago Sinclair-Lecaros" userId="2c1cd6a7-a552-4bed-ad38-03f12e35d74e" providerId="ADAL" clId="{8BD0AC30-8B41-41A5-8BD0-BB30F76641C2}" dt="2024-09-27T01:45:50.596" v="80" actId="207"/>
          <ac:spMkLst>
            <pc:docMk/>
            <pc:sldMk cId="4026096826" sldId="473"/>
            <ac:spMk id="15" creationId="{4DD50A43-ECAA-B3A7-1119-5EEB00254445}"/>
          </ac:spMkLst>
        </pc:spChg>
        <pc:spChg chg="mod">
          <ac:chgData name="Santiago Sinclair-Lecaros" userId="2c1cd6a7-a552-4bed-ad38-03f12e35d74e" providerId="ADAL" clId="{8BD0AC30-8B41-41A5-8BD0-BB30F76641C2}" dt="2024-09-27T01:41:55.420" v="35" actId="1076"/>
          <ac:spMkLst>
            <pc:docMk/>
            <pc:sldMk cId="4026096826" sldId="473"/>
            <ac:spMk id="16" creationId="{431F5C90-1DCB-30BE-67C8-68DEA35FC2BC}"/>
          </ac:spMkLst>
        </pc:spChg>
        <pc:spChg chg="mod">
          <ac:chgData name="Santiago Sinclair-Lecaros" userId="2c1cd6a7-a552-4bed-ad38-03f12e35d74e" providerId="ADAL" clId="{8BD0AC30-8B41-41A5-8BD0-BB30F76641C2}" dt="2024-09-27T01:45:50.596" v="80" actId="207"/>
          <ac:spMkLst>
            <pc:docMk/>
            <pc:sldMk cId="4026096826" sldId="473"/>
            <ac:spMk id="17" creationId="{4A9E81E9-3F23-04BD-A833-D3535226C21D}"/>
          </ac:spMkLst>
        </pc:spChg>
        <pc:spChg chg="mod">
          <ac:chgData name="Santiago Sinclair-Lecaros" userId="2c1cd6a7-a552-4bed-ad38-03f12e35d74e" providerId="ADAL" clId="{8BD0AC30-8B41-41A5-8BD0-BB30F76641C2}" dt="2024-09-27T01:45:50.596" v="80" actId="207"/>
          <ac:spMkLst>
            <pc:docMk/>
            <pc:sldMk cId="4026096826" sldId="473"/>
            <ac:spMk id="18" creationId="{4DA0EE80-147E-E2AE-40CF-F69CE6EF3DF5}"/>
          </ac:spMkLst>
        </pc:spChg>
        <pc:spChg chg="mod">
          <ac:chgData name="Santiago Sinclair-Lecaros" userId="2c1cd6a7-a552-4bed-ad38-03f12e35d74e" providerId="ADAL" clId="{8BD0AC30-8B41-41A5-8BD0-BB30F76641C2}" dt="2024-09-27T01:45:50.596" v="80" actId="207"/>
          <ac:spMkLst>
            <pc:docMk/>
            <pc:sldMk cId="4026096826" sldId="473"/>
            <ac:spMk id="19" creationId="{441BE275-91D0-6064-0854-52AEE6AF8C1A}"/>
          </ac:spMkLst>
        </pc:spChg>
        <pc:spChg chg="mod">
          <ac:chgData name="Santiago Sinclair-Lecaros" userId="2c1cd6a7-a552-4bed-ad38-03f12e35d74e" providerId="ADAL" clId="{8BD0AC30-8B41-41A5-8BD0-BB30F76641C2}" dt="2024-09-27T01:44:24.774" v="73" actId="207"/>
          <ac:spMkLst>
            <pc:docMk/>
            <pc:sldMk cId="4026096826" sldId="473"/>
            <ac:spMk id="31" creationId="{8E6528A0-304C-932B-B63E-513C01CC361E}"/>
          </ac:spMkLst>
        </pc:spChg>
        <pc:spChg chg="mod">
          <ac:chgData name="Santiago Sinclair-Lecaros" userId="2c1cd6a7-a552-4bed-ad38-03f12e35d74e" providerId="ADAL" clId="{8BD0AC30-8B41-41A5-8BD0-BB30F76641C2}" dt="2024-09-27T01:47:22.846" v="83" actId="207"/>
          <ac:spMkLst>
            <pc:docMk/>
            <pc:sldMk cId="4026096826" sldId="473"/>
            <ac:spMk id="41" creationId="{A9CA3EAA-4196-8277-78C2-E4A28ED03527}"/>
          </ac:spMkLst>
        </pc:spChg>
        <pc:picChg chg="mod">
          <ac:chgData name="Santiago Sinclair-Lecaros" userId="2c1cd6a7-a552-4bed-ad38-03f12e35d74e" providerId="ADAL" clId="{8BD0AC30-8B41-41A5-8BD0-BB30F76641C2}" dt="2024-09-27T01:45:37.873" v="78" actId="208"/>
          <ac:picMkLst>
            <pc:docMk/>
            <pc:sldMk cId="4026096826" sldId="473"/>
            <ac:picMk id="29" creationId="{143E9EA5-4317-3934-5B0A-51F5162EF244}"/>
          </ac:picMkLst>
        </pc:picChg>
        <pc:picChg chg="mod">
          <ac:chgData name="Santiago Sinclair-Lecaros" userId="2c1cd6a7-a552-4bed-ad38-03f12e35d74e" providerId="ADAL" clId="{8BD0AC30-8B41-41A5-8BD0-BB30F76641C2}" dt="2024-09-27T01:45:42.823" v="79" actId="208"/>
          <ac:picMkLst>
            <pc:docMk/>
            <pc:sldMk cId="4026096826" sldId="473"/>
            <ac:picMk id="32" creationId="{0FEF12CD-6E62-CC60-5FB8-E2F8915E4F31}"/>
          </ac:picMkLst>
        </pc:picChg>
      </pc:sldChg>
      <pc:sldChg chg="addSp delSp modSp mod">
        <pc:chgData name="Santiago Sinclair-Lecaros" userId="2c1cd6a7-a552-4bed-ad38-03f12e35d74e" providerId="ADAL" clId="{8BD0AC30-8B41-41A5-8BD0-BB30F76641C2}" dt="2024-09-27T01:41:33.380" v="32" actId="207"/>
        <pc:sldMkLst>
          <pc:docMk/>
          <pc:sldMk cId="513107105" sldId="474"/>
        </pc:sldMkLst>
        <pc:spChg chg="add mod">
          <ac:chgData name="Santiago Sinclair-Lecaros" userId="2c1cd6a7-a552-4bed-ad38-03f12e35d74e" providerId="ADAL" clId="{8BD0AC30-8B41-41A5-8BD0-BB30F76641C2}" dt="2024-09-27T01:39:03.360" v="6"/>
          <ac:spMkLst>
            <pc:docMk/>
            <pc:sldMk cId="513107105" sldId="474"/>
            <ac:spMk id="2" creationId="{E40220E2-2215-5F0E-3023-F65DBEFA3B84}"/>
          </ac:spMkLst>
        </pc:spChg>
        <pc:spChg chg="mod">
          <ac:chgData name="Santiago Sinclair-Lecaros" userId="2c1cd6a7-a552-4bed-ad38-03f12e35d74e" providerId="ADAL" clId="{8BD0AC30-8B41-41A5-8BD0-BB30F76641C2}" dt="2024-09-27T01:41:33.380" v="32" actId="207"/>
          <ac:spMkLst>
            <pc:docMk/>
            <pc:sldMk cId="513107105" sldId="474"/>
            <ac:spMk id="4" creationId="{64644617-2977-79F0-EC80-6D704474E711}"/>
          </ac:spMkLst>
        </pc:spChg>
        <pc:spChg chg="mod">
          <ac:chgData name="Santiago Sinclair-Lecaros" userId="2c1cd6a7-a552-4bed-ad38-03f12e35d74e" providerId="ADAL" clId="{8BD0AC30-8B41-41A5-8BD0-BB30F76641C2}" dt="2024-09-27T01:41:33.380" v="32" actId="207"/>
          <ac:spMkLst>
            <pc:docMk/>
            <pc:sldMk cId="513107105" sldId="474"/>
            <ac:spMk id="7" creationId="{68E7A153-E04E-1058-819E-B002F1313AD0}"/>
          </ac:spMkLst>
        </pc:spChg>
        <pc:spChg chg="del">
          <ac:chgData name="Santiago Sinclair-Lecaros" userId="2c1cd6a7-a552-4bed-ad38-03f12e35d74e" providerId="ADAL" clId="{8BD0AC30-8B41-41A5-8BD0-BB30F76641C2}" dt="2024-09-27T01:39:02.846" v="5" actId="478"/>
          <ac:spMkLst>
            <pc:docMk/>
            <pc:sldMk cId="513107105" sldId="474"/>
            <ac:spMk id="9" creationId="{B6C6F49F-829B-E806-5B85-AC3A9D333292}"/>
          </ac:spMkLst>
        </pc:spChg>
        <pc:spChg chg="mod">
          <ac:chgData name="Santiago Sinclair-Lecaros" userId="2c1cd6a7-a552-4bed-ad38-03f12e35d74e" providerId="ADAL" clId="{8BD0AC30-8B41-41A5-8BD0-BB30F76641C2}" dt="2024-09-27T01:41:33.380" v="32" actId="207"/>
          <ac:spMkLst>
            <pc:docMk/>
            <pc:sldMk cId="513107105" sldId="474"/>
            <ac:spMk id="16" creationId="{431F5C90-1DCB-30BE-67C8-68DEA35FC2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a:t>
            </a:r>
            <a:r>
              <a:rPr lang="en-US" sz="1200" b="0" dirty="0">
                <a:solidFill>
                  <a:srgbClr val="27915C"/>
                </a:solidFill>
                <a:effectLst/>
                <a:latin typeface="Calibri" panose="020F0502020204030204" pitchFamily="34" charset="0"/>
                <a:ea typeface="Arial" panose="020B0604020202020204" pitchFamily="34" charset="0"/>
              </a:rPr>
              <a:t> </a:t>
            </a:r>
            <a:r>
              <a:rPr lang="en-ZA" sz="1200" b="0"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endParaRPr lang="en-US" sz="1200" b="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solidFill>
                <a:srgbClr val="27915C"/>
              </a:solidFill>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1200" dirty="0">
                <a:latin typeface="Open Sans"/>
                <a:ea typeface="+mn-lt"/>
                <a:cs typeface="+mn-lt"/>
              </a:rPr>
              <a:t>Differentiate the key functions of the EAE front-end</a:t>
            </a:r>
          </a:p>
          <a:p>
            <a:pPr marL="0" marR="0">
              <a:lnSpc>
                <a:spcPct val="115000"/>
              </a:lnSpc>
              <a:spcBef>
                <a:spcPts val="0"/>
              </a:spcBef>
              <a:spcAft>
                <a:spcPts val="0"/>
              </a:spcAft>
            </a:pPr>
            <a:r>
              <a:rPr lang="en-US" sz="1200" dirty="0">
                <a:latin typeface="Open Sans"/>
                <a:ea typeface="+mn-lt"/>
                <a:cs typeface="+mn-lt"/>
              </a:rPr>
              <a:t>Explore the categories, layers and features of the data</a:t>
            </a:r>
          </a:p>
          <a:p>
            <a:pPr marL="0" marR="0">
              <a:lnSpc>
                <a:spcPct val="115000"/>
              </a:lnSpc>
              <a:spcBef>
                <a:spcPts val="0"/>
              </a:spcBef>
              <a:spcAft>
                <a:spcPts val="0"/>
              </a:spcAft>
            </a:pPr>
            <a:r>
              <a:rPr lang="en-US" sz="1200" dirty="0">
                <a:latin typeface="Open Sans"/>
                <a:ea typeface="+mn-lt"/>
                <a:cs typeface="+mn-lt"/>
              </a:rPr>
              <a:t>Identify the analytical indices and results of EAE</a:t>
            </a:r>
          </a:p>
          <a:p>
            <a:pPr marL="0" marR="0">
              <a:lnSpc>
                <a:spcPct val="115000"/>
              </a:lnSpc>
              <a:spcBef>
                <a:spcPts val="0"/>
              </a:spcBef>
              <a:spcAft>
                <a:spcPts val="0"/>
              </a:spcAft>
            </a:pPr>
            <a:r>
              <a:rPr lang="en-US" sz="1200" dirty="0">
                <a:latin typeface="Open Sans"/>
                <a:ea typeface="+mn-lt"/>
                <a:cs typeface="+mn-lt"/>
              </a:rPr>
              <a:t>Make multi-criteria analysis based on different scenarios</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1430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40617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1634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36908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7652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68047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 a range of essential functionalities designed to </a:t>
            </a:r>
            <a:r>
              <a:rPr lang="en-US" sz="2800" dirty="0">
                <a:solidFill>
                  <a:srgbClr val="000000"/>
                </a:solidFill>
                <a:latin typeface="Söhne"/>
              </a:rPr>
              <a:t>allow users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27269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a:t>
            </a:r>
          </a:p>
          <a:p>
            <a:br>
              <a:rPr lang="en-US" sz="2800" b="0" i="0">
                <a:effectLst/>
                <a:latin typeface="Söhne"/>
              </a:rPr>
            </a:b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13669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a:t>
            </a:r>
          </a:p>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21616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23226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60318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28/10/2024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161831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10/28/2024</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4</a:t>
            </a:r>
            <a:br>
              <a:rPr lang="en-US" sz="3200" b="1" dirty="0"/>
            </a:br>
            <a:r>
              <a:rPr lang="en-US" sz="3200" b="1" dirty="0">
                <a:solidFill>
                  <a:schemeClr val="tx1"/>
                </a:solidFill>
              </a:rPr>
              <a:t>ENERGY ACCESS EXPLORER FRONT-END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2"/>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76652" y="103102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Analytical Indices</a:t>
            </a:r>
          </a:p>
        </p:txBody>
      </p:sp>
      <p:sp>
        <p:nvSpPr>
          <p:cNvPr id="8" name="TextBox 7">
            <a:extLst>
              <a:ext uri="{FF2B5EF4-FFF2-40B4-BE49-F238E27FC236}">
                <a16:creationId xmlns:a16="http://schemas.microsoft.com/office/drawing/2014/main" id="{27DB2764-68C4-2B88-128B-0A34FD1FDD2A}"/>
              </a:ext>
            </a:extLst>
          </p:cNvPr>
          <p:cNvSpPr txBox="1"/>
          <p:nvPr/>
        </p:nvSpPr>
        <p:spPr>
          <a:xfrm>
            <a:off x="676652" y="1334100"/>
            <a:ext cx="9812783" cy="495520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4 indices</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available in the analysis view:</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Energy Access Potential</a:t>
            </a:r>
            <a:r>
              <a:rPr lang="en-US" sz="2000" dirty="0">
                <a:latin typeface="+mj-lt"/>
                <a:ea typeface="Open Sans" panose="020B0606030504020204" pitchFamily="34" charset="0"/>
                <a:cs typeface="Open Sans" panose="020B0606030504020204" pitchFamily="34" charset="0"/>
              </a:rPr>
              <a:t>: areas with highest potential for electrification in the short-term, based on both supply and demand indicators; areas with high values on this index are the </a:t>
            </a:r>
            <a:r>
              <a:rPr lang="en-US" sz="2000" i="1" dirty="0">
                <a:latin typeface="+mj-lt"/>
                <a:ea typeface="Open Sans" panose="020B0606030504020204" pitchFamily="34" charset="0"/>
                <a:cs typeface="Open Sans" panose="020B0606030504020204" pitchFamily="34" charset="0"/>
              </a:rPr>
              <a:t>‘low hanging fruits</a:t>
            </a:r>
            <a:r>
              <a:rPr lang="en-US" sz="2000" dirty="0">
                <a:latin typeface="+mj-lt"/>
                <a:ea typeface="Open Sans" panose="020B0606030504020204" pitchFamily="34" charset="0"/>
                <a:cs typeface="Open Sans" panose="020B0606030504020204" pitchFamily="34" charset="0"/>
              </a:rPr>
              <a: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Demand Index: </a:t>
            </a:r>
            <a:r>
              <a:rPr lang="en-US" sz="2000" dirty="0">
                <a:latin typeface="+mj-lt"/>
                <a:ea typeface="Open Sans" panose="020B0606030504020204" pitchFamily="34" charset="0"/>
                <a:cs typeface="Open Sans" panose="020B0606030504020204" pitchFamily="34" charset="0"/>
              </a:rPr>
              <a:t>focuses on demand indicators to identify where demand for energy services is highest</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Supply Index: </a:t>
            </a:r>
            <a:r>
              <a:rPr lang="en-US" sz="2000" dirty="0">
                <a:latin typeface="+mj-lt"/>
                <a:ea typeface="Open Sans" panose="020B0606030504020204" pitchFamily="34" charset="0"/>
                <a:cs typeface="Open Sans" panose="020B0606030504020204" pitchFamily="34" charset="0"/>
              </a:rPr>
              <a:t>focuses on supply indicators to identify sites with high potential for developing electricity generation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Assistance Need Index</a:t>
            </a:r>
            <a:r>
              <a:rPr lang="en-US" sz="2000" dirty="0">
                <a:latin typeface="+mj-lt"/>
                <a:ea typeface="Open Sans" panose="020B0606030504020204" pitchFamily="34" charset="0"/>
                <a:cs typeface="Open Sans" panose="020B0606030504020204" pitchFamily="34" charset="0"/>
              </a:rPr>
              <a:t>: areas where demand and supply indicators are weaker, but where there is nevertheless an ongoing need for electrification; areas scoring high on the Assistance Need Index may require donor-supported interventions</a:t>
            </a:r>
          </a:p>
          <a:p>
            <a:pPr marL="742950" lvl="1" indent="-285750">
              <a:buFont typeface="Arial" panose="020B0604020202020204" pitchFamily="34" charset="0"/>
              <a:buChar char="•"/>
            </a:pPr>
            <a:endParaRPr lang="en-US" b="1" dirty="0">
              <a:latin typeface="+mj-lt"/>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For more details on the analytical indices, please refer to Module 2.4</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7DD70A-072B-0C28-DD46-7720B5CA2326}"/>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285452867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1686" y="124290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Unit of Analysis</a:t>
            </a:r>
          </a:p>
        </p:txBody>
      </p:sp>
      <p:sp>
        <p:nvSpPr>
          <p:cNvPr id="8" name="TextBox 7">
            <a:extLst>
              <a:ext uri="{FF2B5EF4-FFF2-40B4-BE49-F238E27FC236}">
                <a16:creationId xmlns:a16="http://schemas.microsoft.com/office/drawing/2014/main" id="{27DB2764-68C4-2B88-128B-0A34FD1FDD2A}"/>
              </a:ext>
            </a:extLst>
          </p:cNvPr>
          <p:cNvSpPr txBox="1"/>
          <p:nvPr/>
        </p:nvSpPr>
        <p:spPr>
          <a:xfrm>
            <a:off x="531687" y="1545974"/>
            <a:ext cx="6867464"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index scores generated by EAE can be presented at different scales: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Raster Analysis</a:t>
            </a:r>
            <a:r>
              <a:rPr lang="en-US" sz="2000" dirty="0">
                <a:latin typeface="+mj-lt"/>
                <a:ea typeface="Open Sans" panose="020B0606030504020204" pitchFamily="34" charset="0"/>
                <a:cs typeface="Open Sans" panose="020B0606030504020204" pitchFamily="34" charset="0"/>
              </a:rPr>
              <a:t>: The default unit of analysis in Energy Access Explorer is Raster Analysis, which provides granular analysis down to the pixel level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Administrative Priority: </a:t>
            </a:r>
            <a:r>
              <a:rPr lang="en-US" sz="2000" dirty="0">
                <a:latin typeface="+mj-lt"/>
                <a:ea typeface="Open Sans" panose="020B0606030504020204" pitchFamily="34" charset="0"/>
                <a:cs typeface="Open Sans" panose="020B0606030504020204" pitchFamily="34" charset="0"/>
              </a:rPr>
              <a:t>Summarizes results for subnational administrative divisions; available at different levels/tiers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7D152DC-8181-36D1-89A6-5B7C4B3935C1}"/>
              </a:ext>
            </a:extLst>
          </p:cNvPr>
          <p:cNvPicPr>
            <a:picLocks noChangeAspect="1"/>
          </p:cNvPicPr>
          <p:nvPr/>
        </p:nvPicPr>
        <p:blipFill>
          <a:blip r:embed="rId3"/>
          <a:stretch>
            <a:fillRect/>
          </a:stretch>
        </p:blipFill>
        <p:spPr>
          <a:xfrm>
            <a:off x="8118088" y="175701"/>
            <a:ext cx="3311117" cy="3102698"/>
          </a:xfrm>
          <a:prstGeom prst="rect">
            <a:avLst/>
          </a:prstGeom>
        </p:spPr>
      </p:pic>
      <p:pic>
        <p:nvPicPr>
          <p:cNvPr id="9" name="Picture 8">
            <a:extLst>
              <a:ext uri="{FF2B5EF4-FFF2-40B4-BE49-F238E27FC236}">
                <a16:creationId xmlns:a16="http://schemas.microsoft.com/office/drawing/2014/main" id="{3F03B078-7EA1-77E8-2A55-422A593C7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8088" y="3352507"/>
            <a:ext cx="3311117" cy="3102699"/>
          </a:xfrm>
          <a:prstGeom prst="rect">
            <a:avLst/>
          </a:prstGeom>
        </p:spPr>
      </p:pic>
      <p:sp>
        <p:nvSpPr>
          <p:cNvPr id="2" name="Title 10">
            <a:extLst>
              <a:ext uri="{FF2B5EF4-FFF2-40B4-BE49-F238E27FC236}">
                <a16:creationId xmlns:a16="http://schemas.microsoft.com/office/drawing/2014/main" id="{B87ACD6B-474A-370B-F1F2-4433DF03F74F}"/>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134984345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77014"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High-Level Summaries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
        <p:nvSpPr>
          <p:cNvPr id="8" name="TextBox 7">
            <a:extLst>
              <a:ext uri="{FF2B5EF4-FFF2-40B4-BE49-F238E27FC236}">
                <a16:creationId xmlns:a16="http://schemas.microsoft.com/office/drawing/2014/main" id="{27DB2764-68C4-2B88-128B-0A34FD1FDD2A}"/>
              </a:ext>
            </a:extLst>
          </p:cNvPr>
          <p:cNvSpPr txBox="1"/>
          <p:nvPr/>
        </p:nvSpPr>
        <p:spPr>
          <a:xfrm>
            <a:off x="777014" y="1944093"/>
            <a:ext cx="6217920"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addition to identifying key areas, EAE also calculates the </a:t>
            </a:r>
            <a:r>
              <a:rPr lang="en-US" sz="2000" b="1" dirty="0">
                <a:latin typeface="+mj-lt"/>
                <a:ea typeface="Open Sans" panose="020B0606030504020204" pitchFamily="34" charset="0"/>
                <a:cs typeface="Open Sans" panose="020B0606030504020204" pitchFamily="34" charset="0"/>
              </a:rPr>
              <a:t>area</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population</a:t>
            </a:r>
            <a:r>
              <a:rPr lang="en-US" sz="2000" dirty="0">
                <a:latin typeface="+mj-lt"/>
                <a:ea typeface="Open Sans" panose="020B0606030504020204" pitchFamily="34" charset="0"/>
                <a:cs typeface="Open Sans" panose="020B0606030504020204" pitchFamily="34" charset="0"/>
              </a:rPr>
              <a:t> affected in the user’s custom analysis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values are displayed in summary charts within the analysis view</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More detailed results can be found in the </a:t>
            </a:r>
            <a:r>
              <a:rPr lang="en-US" sz="2000" b="1" dirty="0">
                <a:latin typeface="+mj-lt"/>
                <a:ea typeface="Open Sans" panose="020B0606030504020204" pitchFamily="34" charset="0"/>
                <a:cs typeface="Open Sans" panose="020B0606030504020204" pitchFamily="34" charset="0"/>
              </a:rPr>
              <a:t>Summary Report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02E1E58-2D1E-845B-5B84-C6C1EB07AB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36758" y="1203628"/>
            <a:ext cx="3974308" cy="4149179"/>
          </a:xfrm>
          <a:prstGeom prst="rect">
            <a:avLst/>
          </a:prstGeom>
        </p:spPr>
      </p:pic>
    </p:spTree>
    <p:extLst>
      <p:ext uri="{BB962C8B-B14F-4D97-AF65-F5344CB8AC3E}">
        <p14:creationId xmlns:p14="http://schemas.microsoft.com/office/powerpoint/2010/main" val="77279250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13962" y="169124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Summary Reports</a:t>
            </a:r>
          </a:p>
        </p:txBody>
      </p:sp>
      <p:sp>
        <p:nvSpPr>
          <p:cNvPr id="9" name="TextBox 8">
            <a:extLst>
              <a:ext uri="{FF2B5EF4-FFF2-40B4-BE49-F238E27FC236}">
                <a16:creationId xmlns:a16="http://schemas.microsoft.com/office/drawing/2014/main" id="{FA1A1FD7-DD44-F9ED-BAAD-A66C88778532}"/>
              </a:ext>
            </a:extLst>
          </p:cNvPr>
          <p:cNvSpPr txBox="1"/>
          <p:nvPr/>
        </p:nvSpPr>
        <p:spPr>
          <a:xfrm>
            <a:off x="813963" y="1994319"/>
            <a:ext cx="5616841"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Summary Report in EAE provides detailed information for all indices in both </a:t>
            </a:r>
            <a:r>
              <a:rPr lang="en-US" sz="2000" b="1" dirty="0">
                <a:latin typeface="+mj-lt"/>
                <a:ea typeface="Open Sans" panose="020B0606030504020204" pitchFamily="34" charset="0"/>
                <a:cs typeface="Open Sans" panose="020B0606030504020204" pitchFamily="34" charset="0"/>
              </a:rPr>
              <a:t>chart</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table</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report can be </a:t>
            </a:r>
            <a:r>
              <a:rPr lang="en-US" sz="2000" b="1" dirty="0">
                <a:latin typeface="+mj-lt"/>
                <a:ea typeface="Open Sans" panose="020B0606030504020204" pitchFamily="34" charset="0"/>
                <a:cs typeface="Open Sans" panose="020B0606030504020204" pitchFamily="34" charset="0"/>
              </a:rPr>
              <a:t>exported </a:t>
            </a:r>
            <a:r>
              <a:rPr lang="en-US" sz="2000" dirty="0">
                <a:latin typeface="+mj-lt"/>
                <a:ea typeface="Open Sans" panose="020B0606030504020204" pitchFamily="34" charset="0"/>
                <a:cs typeface="Open Sans" panose="020B0606030504020204" pitchFamily="34" charset="0"/>
              </a:rPr>
              <a:t>for use in reports and presentations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08723EEA-2B44-D67D-4811-31B0F3D6D05E}"/>
              </a:ext>
            </a:extLst>
          </p:cNvPr>
          <p:cNvPicPr>
            <a:picLocks noChangeAspect="1"/>
          </p:cNvPicPr>
          <p:nvPr/>
        </p:nvPicPr>
        <p:blipFill>
          <a:blip r:embed="rId3"/>
          <a:stretch>
            <a:fillRect/>
          </a:stretch>
        </p:blipFill>
        <p:spPr>
          <a:xfrm>
            <a:off x="6341594" y="919648"/>
            <a:ext cx="5345190" cy="5248590"/>
          </a:xfrm>
          <a:prstGeom prst="rect">
            <a:avLst/>
          </a:prstGeom>
        </p:spPr>
      </p:pic>
      <p:sp>
        <p:nvSpPr>
          <p:cNvPr id="3" name="Title 10">
            <a:extLst>
              <a:ext uri="{FF2B5EF4-FFF2-40B4-BE49-F238E27FC236}">
                <a16:creationId xmlns:a16="http://schemas.microsoft.com/office/drawing/2014/main" id="{29D8E762-EE57-3394-B381-42736D7B493A}"/>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Tree>
    <p:extLst>
      <p:ext uri="{BB962C8B-B14F-4D97-AF65-F5344CB8AC3E}">
        <p14:creationId xmlns:p14="http://schemas.microsoft.com/office/powerpoint/2010/main" val="406155012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2024.</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Energy Access Explorer. Release Version 2.0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Open Sans" panose="020B0606030504020204" pitchFamily="34" charset="0"/>
                <a:cs typeface="Open Sans" panose="020B0606030504020204" pitchFamily="34" charset="0"/>
              </a:rPr>
              <a:t>ILO1: </a:t>
            </a:r>
            <a:r>
              <a:rPr lang="en-US" sz="2000" dirty="0">
                <a:latin typeface="+mj-lt"/>
                <a:ea typeface="Open Sans" panose="020B0606030504020204" pitchFamily="34" charset="0"/>
                <a:cs typeface="Open Sans" panose="020B0606030504020204" pitchFamily="34" charset="0"/>
              </a:rPr>
              <a:t>Differentiate the key functions of the EAE front-end</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ILO2: Explore the categories, layers and features of the data</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ILO3: Conduct multi-criteria analysis based on different scenarios</a:t>
            </a:r>
          </a:p>
          <a:p>
            <a:pPr marL="342900" indent="-342900" algn="l">
              <a:lnSpc>
                <a:spcPct val="100000"/>
              </a:lnSpc>
              <a:buAutoNum type="arabicPeriod"/>
            </a:pPr>
            <a:r>
              <a:rPr lang="en-US" sz="2000" dirty="0">
                <a:effectLst/>
                <a:latin typeface="+mj-lt"/>
                <a:ea typeface="Open Sans"/>
                <a:cs typeface="Open Sans"/>
              </a:rPr>
              <a:t>ILO4: </a:t>
            </a:r>
            <a:r>
              <a:rPr lang="en-US" sz="2000" dirty="0">
                <a:latin typeface="+mj-lt"/>
                <a:ea typeface="Open Sans"/>
                <a:cs typeface="Open Sans"/>
              </a:rPr>
              <a:t>Export the analysis results</a:t>
            </a:r>
            <a:r>
              <a:rPr lang="en-US" sz="2000" dirty="0">
                <a:effectLst/>
                <a:latin typeface="+mj-lt"/>
                <a:ea typeface="Open Sans"/>
                <a:cs typeface="Open Sans"/>
              </a:rPr>
              <a:t> </a:t>
            </a:r>
            <a:r>
              <a:rPr lang="en-US" sz="2000" dirty="0">
                <a:latin typeface="+mj-lt"/>
                <a:ea typeface="Open Sans"/>
                <a:cs typeface="Open Sans"/>
              </a:rPr>
              <a:t>for generating reports and presentations</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
        <p:nvSpPr>
          <p:cNvPr id="15" name="TextBox 14">
            <a:extLst>
              <a:ext uri="{FF2B5EF4-FFF2-40B4-BE49-F238E27FC236}">
                <a16:creationId xmlns:a16="http://schemas.microsoft.com/office/drawing/2014/main" id="{3CCE9380-BC84-4979-D36F-C697FAB2DD68}"/>
              </a:ext>
            </a:extLst>
          </p:cNvPr>
          <p:cNvSpPr txBox="1"/>
          <p:nvPr/>
        </p:nvSpPr>
        <p:spPr>
          <a:xfrm>
            <a:off x="785036" y="2017636"/>
            <a:ext cx="9714181" cy="3046988"/>
          </a:xfrm>
          <a:prstGeom prst="rect">
            <a:avLst/>
          </a:prstGeom>
          <a:noFill/>
        </p:spPr>
        <p:txBody>
          <a:bodyPr wrap="square" lIns="91440" tIns="45720" rIns="91440" bIns="45720" rtlCol="0" anchor="t">
            <a:spAutoFit/>
          </a:bodyPr>
          <a:lstStyle/>
          <a:p>
            <a:r>
              <a:rPr lang="en-US" sz="2400" dirty="0">
                <a:latin typeface="+mj-lt"/>
                <a:ea typeface="+mn-lt"/>
                <a:cs typeface="+mn-lt"/>
              </a:rPr>
              <a:t>The EAE front-end interface allows users to visualize and carry out multi-criteria spatial analysis with user-selected datasets on energy demand and supply to generate </a:t>
            </a:r>
            <a:r>
              <a:rPr lang="en-US" sz="2400" b="1" dirty="0">
                <a:latin typeface="+mj-lt"/>
                <a:ea typeface="+mn-lt"/>
                <a:cs typeface="+mn-lt"/>
              </a:rPr>
              <a:t>high priority areas for energy access interventions</a:t>
            </a:r>
            <a:r>
              <a:rPr lang="en-US" sz="2400" dirty="0">
                <a:latin typeface="+mj-lt"/>
                <a:ea typeface="+mn-lt"/>
                <a:cs typeface="+mn-lt"/>
              </a:rPr>
              <a:t>.</a:t>
            </a:r>
            <a:endParaRPr lang="en-US" sz="2400" dirty="0">
              <a:latin typeface="+mj-lt"/>
              <a:ea typeface="Open Sans"/>
              <a:cs typeface="Open Sans"/>
            </a:endParaRPr>
          </a:p>
          <a:p>
            <a:endParaRPr lang="en-US" sz="2400" dirty="0">
              <a:latin typeface="+mj-lt"/>
              <a:ea typeface="Open Sans" panose="020B0606030504020204" pitchFamily="34" charset="0"/>
              <a:cs typeface="Calibri"/>
            </a:endParaRPr>
          </a:p>
          <a:p>
            <a:r>
              <a:rPr lang="en-US" sz="2400" dirty="0">
                <a:latin typeface="+mj-lt"/>
                <a:ea typeface="Open Sans"/>
                <a:cs typeface="Calibri"/>
              </a:rPr>
              <a:t>For EAE's front-end applications, users do not require any prior GIS or programming expertise. </a:t>
            </a:r>
            <a:r>
              <a:rPr lang="en-US" sz="2400" b="1" dirty="0">
                <a:latin typeface="+mj-lt"/>
                <a:ea typeface="Open Sans"/>
                <a:cs typeface="Calibri"/>
              </a:rPr>
              <a:t>Anyone can use it!</a:t>
            </a:r>
            <a:endParaRPr lang="en-US" sz="2400" b="1" dirty="0">
              <a:latin typeface="+mj-lt"/>
              <a:ea typeface="Open Sans" panose="020B0606030504020204" pitchFamily="34" charset="0"/>
              <a:cs typeface="Calibri"/>
            </a:endParaRPr>
          </a:p>
          <a:p>
            <a:endParaRPr lang="en-US" sz="24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85036" y="1331712"/>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6617890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793942"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Select and visualize geospatial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User friendly interface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Overlay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Apply queries, filters and buffers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High resolution multi-criteria analysis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Map high-priority areas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on desktop and mobile phone internet browsers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Customizable base maps (e.g., satellite, light, dark plus labels)</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in a public version</a:t>
            </a:r>
          </a:p>
          <a:p>
            <a:pPr marL="285750"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View in a password protected version </a:t>
            </a:r>
          </a:p>
          <a:p>
            <a:endParaRPr lang="en-US" sz="1800" dirty="0">
              <a:latin typeface="+mj-lt"/>
              <a:ea typeface="Open Sans" panose="020B0606030504020204" pitchFamily="34" charset="0"/>
              <a:cs typeface="Open Sans" panose="020B0606030504020204" pitchFamily="34" charset="0"/>
            </a:endParaRPr>
          </a:p>
          <a:p>
            <a:endParaRPr lang="en-US" dirty="0">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8E7A153-E04E-1058-819E-B002F1313AD0}"/>
              </a:ext>
            </a:extLst>
          </p:cNvPr>
          <p:cNvSpPr txBox="1"/>
          <p:nvPr/>
        </p:nvSpPr>
        <p:spPr>
          <a:xfrm>
            <a:off x="6212392" y="2287323"/>
            <a:ext cx="4400694"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Zoom-in feature to select smaller administrative division and see custom versions of the app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and summarize the top 20 locations in terms of the select indicators or the analytical outputs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Develop custom summary reports and dashboards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coordinates or areas of interest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Save and download analysis</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Visualize temporal data to track progress </a:t>
            </a:r>
          </a:p>
        </p:txBody>
      </p:sp>
      <p:sp>
        <p:nvSpPr>
          <p:cNvPr id="2" name="Title 10">
            <a:extLst>
              <a:ext uri="{FF2B5EF4-FFF2-40B4-BE49-F238E27FC236}">
                <a16:creationId xmlns:a16="http://schemas.microsoft.com/office/drawing/2014/main" id="{E40220E2-2215-5F0E-3023-F65DBEFA3B84}"/>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5131071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133634" y="619021"/>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features and map functions menu</a:t>
            </a:r>
            <a:endParaRPr lang="en-ZA" sz="2000" b="1" dirty="0">
              <a:latin typeface="+mj-lt"/>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A9CA3EAA-4196-8277-78C2-E4A28ED03527}"/>
              </a:ext>
            </a:extLst>
          </p:cNvPr>
          <p:cNvSpPr txBox="1"/>
          <p:nvPr/>
        </p:nvSpPr>
        <p:spPr>
          <a:xfrm>
            <a:off x="9866894" y="1074495"/>
            <a:ext cx="1416423" cy="738664"/>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cs typeface="Arial"/>
              </a:rPr>
              <a:t>Map Functions</a:t>
            </a:r>
            <a:r>
              <a:rPr lang="en-US" sz="1400" dirty="0">
                <a:solidFill>
                  <a:schemeClr val="accent2">
                    <a:lumMod val="20000"/>
                    <a:lumOff val="80000"/>
                  </a:schemeClr>
                </a:solidFill>
                <a:cs typeface="Arial"/>
              </a:rPr>
              <a:t>​ </a:t>
            </a:r>
            <a:r>
              <a:rPr lang="en-US" sz="1400" b="1" dirty="0">
                <a:solidFill>
                  <a:schemeClr val="accent2">
                    <a:lumMod val="20000"/>
                    <a:lumOff val="80000"/>
                  </a:schemeClr>
                </a:solidFill>
                <a:cs typeface="Arial"/>
              </a:rPr>
              <a:t>Menu</a:t>
            </a:r>
          </a:p>
        </p:txBody>
      </p:sp>
      <p:sp>
        <p:nvSpPr>
          <p:cNvPr id="4" name="TextBox 3">
            <a:extLst>
              <a:ext uri="{FF2B5EF4-FFF2-40B4-BE49-F238E27FC236}">
                <a16:creationId xmlns:a16="http://schemas.microsoft.com/office/drawing/2014/main" id="{605A73CB-A8D3-37D5-FE7B-01C4DA3B5489}"/>
              </a:ext>
            </a:extLst>
          </p:cNvPr>
          <p:cNvSpPr txBox="1"/>
          <p:nvPr/>
        </p:nvSpPr>
        <p:spPr>
          <a:xfrm>
            <a:off x="334186" y="1070715"/>
            <a:ext cx="1409700" cy="738664"/>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rPr>
              <a:t>Data &amp; Features Menu</a:t>
            </a:r>
            <a:endParaRPr lang="en-US" sz="1400" dirty="0">
              <a:solidFill>
                <a:schemeClr val="accent2">
                  <a:lumMod val="20000"/>
                  <a:lumOff val="80000"/>
                </a:schemeClr>
              </a:solidFill>
            </a:endParaRPr>
          </a:p>
        </p:txBody>
      </p:sp>
      <p:sp>
        <p:nvSpPr>
          <p:cNvPr id="7" name="TextBox 6">
            <a:extLst>
              <a:ext uri="{FF2B5EF4-FFF2-40B4-BE49-F238E27FC236}">
                <a16:creationId xmlns:a16="http://schemas.microsoft.com/office/drawing/2014/main" id="{D595B57D-041A-C4D9-7683-253AFBB1B4C6}"/>
              </a:ext>
            </a:extLst>
          </p:cNvPr>
          <p:cNvSpPr txBox="1"/>
          <p:nvPr/>
        </p:nvSpPr>
        <p:spPr>
          <a:xfrm>
            <a:off x="702633" y="1914428"/>
            <a:ext cx="11315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dirty="0">
                <a:solidFill>
                  <a:srgbClr val="C00000"/>
                </a:solidFill>
                <a:cs typeface="Calibri"/>
              </a:rPr>
              <a:t>Add Layers</a:t>
            </a:r>
          </a:p>
        </p:txBody>
      </p:sp>
      <p:sp>
        <p:nvSpPr>
          <p:cNvPr id="9" name="TextBox 8">
            <a:extLst>
              <a:ext uri="{FF2B5EF4-FFF2-40B4-BE49-F238E27FC236}">
                <a16:creationId xmlns:a16="http://schemas.microsoft.com/office/drawing/2014/main" id="{7300827E-1909-06D9-730D-0B97E0A8D88B}"/>
              </a:ext>
            </a:extLst>
          </p:cNvPr>
          <p:cNvSpPr txBox="1"/>
          <p:nvPr/>
        </p:nvSpPr>
        <p:spPr>
          <a:xfrm>
            <a:off x="556578" y="2503639"/>
            <a:ext cx="1297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Active Layers</a:t>
            </a:r>
          </a:p>
        </p:txBody>
      </p:sp>
      <p:sp>
        <p:nvSpPr>
          <p:cNvPr id="10" name="TextBox 9">
            <a:extLst>
              <a:ext uri="{FF2B5EF4-FFF2-40B4-BE49-F238E27FC236}">
                <a16:creationId xmlns:a16="http://schemas.microsoft.com/office/drawing/2014/main" id="{B0B39BB5-C56C-3321-EFE5-EC09622EC924}"/>
              </a:ext>
            </a:extLst>
          </p:cNvPr>
          <p:cNvSpPr txBox="1"/>
          <p:nvPr/>
        </p:nvSpPr>
        <p:spPr>
          <a:xfrm>
            <a:off x="418976" y="3143969"/>
            <a:ext cx="14459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Search Features</a:t>
            </a:r>
          </a:p>
        </p:txBody>
      </p:sp>
      <p:sp>
        <p:nvSpPr>
          <p:cNvPr id="11" name="TextBox 10">
            <a:extLst>
              <a:ext uri="{FF2B5EF4-FFF2-40B4-BE49-F238E27FC236}">
                <a16:creationId xmlns:a16="http://schemas.microsoft.com/office/drawing/2014/main" id="{1F418FA5-5719-52E4-7A54-2757232B7269}"/>
              </a:ext>
            </a:extLst>
          </p:cNvPr>
          <p:cNvSpPr txBox="1"/>
          <p:nvPr/>
        </p:nvSpPr>
        <p:spPr>
          <a:xfrm>
            <a:off x="557611" y="3715822"/>
            <a:ext cx="1297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Top Locations</a:t>
            </a:r>
            <a:endParaRPr lang="en-US" sz="1400">
              <a:solidFill>
                <a:srgbClr val="C00000"/>
              </a:solidFill>
            </a:endParaRPr>
          </a:p>
        </p:txBody>
      </p:sp>
      <p:sp>
        <p:nvSpPr>
          <p:cNvPr id="12" name="TextBox 11">
            <a:extLst>
              <a:ext uri="{FF2B5EF4-FFF2-40B4-BE49-F238E27FC236}">
                <a16:creationId xmlns:a16="http://schemas.microsoft.com/office/drawing/2014/main" id="{7E516026-7597-462F-0944-A8064091BE4F}"/>
              </a:ext>
            </a:extLst>
          </p:cNvPr>
          <p:cNvSpPr txBox="1"/>
          <p:nvPr/>
        </p:nvSpPr>
        <p:spPr>
          <a:xfrm>
            <a:off x="545362" y="4295459"/>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Search POI's</a:t>
            </a:r>
            <a:endParaRPr lang="en-US" sz="1400">
              <a:solidFill>
                <a:srgbClr val="C00000"/>
              </a:solidFill>
            </a:endParaRPr>
          </a:p>
        </p:txBody>
      </p:sp>
      <p:sp>
        <p:nvSpPr>
          <p:cNvPr id="13" name="TextBox 12">
            <a:extLst>
              <a:ext uri="{FF2B5EF4-FFF2-40B4-BE49-F238E27FC236}">
                <a16:creationId xmlns:a16="http://schemas.microsoft.com/office/drawing/2014/main" id="{186E0ACD-7C66-98CB-9319-8FAB4534F50D}"/>
              </a:ext>
            </a:extLst>
          </p:cNvPr>
          <p:cNvSpPr txBox="1"/>
          <p:nvPr/>
        </p:nvSpPr>
        <p:spPr>
          <a:xfrm>
            <a:off x="584686" y="4821665"/>
            <a:ext cx="12535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solidFill>
                  <a:srgbClr val="C00000"/>
                </a:solidFill>
                <a:cs typeface="Calibri"/>
              </a:rPr>
              <a:t>Change geographies</a:t>
            </a:r>
          </a:p>
        </p:txBody>
      </p:sp>
      <p:sp>
        <p:nvSpPr>
          <p:cNvPr id="14" name="TextBox 13">
            <a:extLst>
              <a:ext uri="{FF2B5EF4-FFF2-40B4-BE49-F238E27FC236}">
                <a16:creationId xmlns:a16="http://schemas.microsoft.com/office/drawing/2014/main" id="{FFCEF9B8-CB9A-31FD-1FF5-D80060BBF9CB}"/>
              </a:ext>
            </a:extLst>
          </p:cNvPr>
          <p:cNvSpPr txBox="1"/>
          <p:nvPr/>
        </p:nvSpPr>
        <p:spPr>
          <a:xfrm>
            <a:off x="9795278" y="3193985"/>
            <a:ext cx="19015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Activate information cursor</a:t>
            </a:r>
          </a:p>
        </p:txBody>
      </p:sp>
      <p:sp>
        <p:nvSpPr>
          <p:cNvPr id="15" name="TextBox 14">
            <a:extLst>
              <a:ext uri="{FF2B5EF4-FFF2-40B4-BE49-F238E27FC236}">
                <a16:creationId xmlns:a16="http://schemas.microsoft.com/office/drawing/2014/main" id="{4DD50A43-ECAA-B3A7-1119-5EEB00254445}"/>
              </a:ext>
            </a:extLst>
          </p:cNvPr>
          <p:cNvSpPr txBox="1"/>
          <p:nvPr/>
        </p:nvSpPr>
        <p:spPr>
          <a:xfrm>
            <a:off x="9782862" y="1874481"/>
            <a:ext cx="1090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in</a:t>
            </a:r>
          </a:p>
        </p:txBody>
      </p:sp>
      <p:sp>
        <p:nvSpPr>
          <p:cNvPr id="17" name="TextBox 16">
            <a:extLst>
              <a:ext uri="{FF2B5EF4-FFF2-40B4-BE49-F238E27FC236}">
                <a16:creationId xmlns:a16="http://schemas.microsoft.com/office/drawing/2014/main" id="{4A9E81E9-3F23-04BD-A833-D3535226C21D}"/>
              </a:ext>
            </a:extLst>
          </p:cNvPr>
          <p:cNvSpPr txBox="1"/>
          <p:nvPr/>
        </p:nvSpPr>
        <p:spPr>
          <a:xfrm>
            <a:off x="9782862" y="2188650"/>
            <a:ext cx="13407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C00000"/>
                </a:solidFill>
                <a:cs typeface="Arial"/>
              </a:rPr>
              <a:t>Zoom out</a:t>
            </a:r>
          </a:p>
        </p:txBody>
      </p:sp>
      <p:sp>
        <p:nvSpPr>
          <p:cNvPr id="18" name="TextBox 17">
            <a:extLst>
              <a:ext uri="{FF2B5EF4-FFF2-40B4-BE49-F238E27FC236}">
                <a16:creationId xmlns:a16="http://schemas.microsoft.com/office/drawing/2014/main" id="{4DA0EE80-147E-E2AE-40CF-F69CE6EF3DF5}"/>
              </a:ext>
            </a:extLst>
          </p:cNvPr>
          <p:cNvSpPr txBox="1"/>
          <p:nvPr/>
        </p:nvSpPr>
        <p:spPr>
          <a:xfrm>
            <a:off x="9775498" y="2538774"/>
            <a:ext cx="1768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C00000"/>
                </a:solidFill>
                <a:cs typeface="Arial"/>
              </a:rPr>
              <a:t>Base map change</a:t>
            </a:r>
          </a:p>
        </p:txBody>
      </p:sp>
      <p:sp>
        <p:nvSpPr>
          <p:cNvPr id="19" name="TextBox 18">
            <a:extLst>
              <a:ext uri="{FF2B5EF4-FFF2-40B4-BE49-F238E27FC236}">
                <a16:creationId xmlns:a16="http://schemas.microsoft.com/office/drawing/2014/main" id="{441BE275-91D0-6064-0854-52AEE6AF8C1A}"/>
              </a:ext>
            </a:extLst>
          </p:cNvPr>
          <p:cNvSpPr txBox="1"/>
          <p:nvPr/>
        </p:nvSpPr>
        <p:spPr>
          <a:xfrm>
            <a:off x="9787824" y="2888985"/>
            <a:ext cx="18715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Map projection type</a:t>
            </a:r>
          </a:p>
        </p:txBody>
      </p:sp>
      <p:pic>
        <p:nvPicPr>
          <p:cNvPr id="28" name="Picture 27">
            <a:extLst>
              <a:ext uri="{FF2B5EF4-FFF2-40B4-BE49-F238E27FC236}">
                <a16:creationId xmlns:a16="http://schemas.microsoft.com/office/drawing/2014/main" id="{A9044C15-D256-BA8D-2D71-A67DECC5FB54}"/>
              </a:ext>
            </a:extLst>
          </p:cNvPr>
          <p:cNvPicPr>
            <a:picLocks noChangeAspect="1"/>
          </p:cNvPicPr>
          <p:nvPr/>
        </p:nvPicPr>
        <p:blipFill>
          <a:blip r:embed="rId3"/>
          <a:stretch>
            <a:fillRect/>
          </a:stretch>
        </p:blipFill>
        <p:spPr>
          <a:xfrm>
            <a:off x="1851478" y="1071430"/>
            <a:ext cx="7963579" cy="5240435"/>
          </a:xfrm>
          <a:prstGeom prst="rect">
            <a:avLst/>
          </a:prstGeom>
        </p:spPr>
      </p:pic>
      <p:pic>
        <p:nvPicPr>
          <p:cNvPr id="29" name="Picture 28" descr="A black and red squares&#10;&#10;Description automatically generated">
            <a:extLst>
              <a:ext uri="{FF2B5EF4-FFF2-40B4-BE49-F238E27FC236}">
                <a16:creationId xmlns:a16="http://schemas.microsoft.com/office/drawing/2014/main" id="{143E9EA5-4317-3934-5B0A-51F5162EF244}"/>
              </a:ext>
            </a:extLst>
          </p:cNvPr>
          <p:cNvPicPr>
            <a:picLocks noChangeAspect="1"/>
          </p:cNvPicPr>
          <p:nvPr/>
        </p:nvPicPr>
        <p:blipFill>
          <a:blip r:embed="rId4"/>
          <a:stretch>
            <a:fillRect/>
          </a:stretch>
        </p:blipFill>
        <p:spPr>
          <a:xfrm>
            <a:off x="1852840" y="1742514"/>
            <a:ext cx="599593" cy="3635029"/>
          </a:xfrm>
          <a:prstGeom prst="rect">
            <a:avLst/>
          </a:prstGeom>
          <a:ln>
            <a:solidFill>
              <a:srgbClr val="C00000"/>
            </a:solidFill>
          </a:ln>
        </p:spPr>
      </p:pic>
      <p:pic>
        <p:nvPicPr>
          <p:cNvPr id="30" name="Picture 29" descr="A black and red rectangle with a black background&#10;&#10;Description automatically generated">
            <a:extLst>
              <a:ext uri="{FF2B5EF4-FFF2-40B4-BE49-F238E27FC236}">
                <a16:creationId xmlns:a16="http://schemas.microsoft.com/office/drawing/2014/main" id="{21E8C4C4-5DDE-81B9-3EDB-9A91F63DB591}"/>
              </a:ext>
            </a:extLst>
          </p:cNvPr>
          <p:cNvPicPr>
            <a:picLocks noChangeAspect="1"/>
          </p:cNvPicPr>
          <p:nvPr/>
        </p:nvPicPr>
        <p:blipFill>
          <a:blip r:embed="rId5"/>
          <a:stretch>
            <a:fillRect/>
          </a:stretch>
        </p:blipFill>
        <p:spPr>
          <a:xfrm>
            <a:off x="3102582" y="1964005"/>
            <a:ext cx="5627437" cy="539633"/>
          </a:xfrm>
          <a:prstGeom prst="rect">
            <a:avLst/>
          </a:prstGeom>
        </p:spPr>
      </p:pic>
      <p:sp>
        <p:nvSpPr>
          <p:cNvPr id="31" name="TextBox 30">
            <a:extLst>
              <a:ext uri="{FF2B5EF4-FFF2-40B4-BE49-F238E27FC236}">
                <a16:creationId xmlns:a16="http://schemas.microsoft.com/office/drawing/2014/main" id="{8E6528A0-304C-932B-B63E-513C01CC361E}"/>
              </a:ext>
            </a:extLst>
          </p:cNvPr>
          <p:cNvSpPr txBox="1"/>
          <p:nvPr/>
        </p:nvSpPr>
        <p:spPr>
          <a:xfrm>
            <a:off x="5145225" y="2490606"/>
            <a:ext cx="1376083" cy="307777"/>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6600"/>
                </a:solidFill>
              </a:rPr>
              <a:t>Map view</a:t>
            </a:r>
          </a:p>
        </p:txBody>
      </p:sp>
      <p:pic>
        <p:nvPicPr>
          <p:cNvPr id="32" name="Picture 31" descr="A black and red squares&#10;&#10;Description automatically generated">
            <a:extLst>
              <a:ext uri="{FF2B5EF4-FFF2-40B4-BE49-F238E27FC236}">
                <a16:creationId xmlns:a16="http://schemas.microsoft.com/office/drawing/2014/main" id="{0FEF12CD-6E62-CC60-5FB8-E2F8915E4F31}"/>
              </a:ext>
            </a:extLst>
          </p:cNvPr>
          <p:cNvPicPr>
            <a:picLocks noChangeAspect="1"/>
          </p:cNvPicPr>
          <p:nvPr/>
        </p:nvPicPr>
        <p:blipFill>
          <a:blip r:embed="rId4"/>
          <a:stretch>
            <a:fillRect/>
          </a:stretch>
        </p:blipFill>
        <p:spPr>
          <a:xfrm>
            <a:off x="9328552" y="1882745"/>
            <a:ext cx="421810" cy="1743405"/>
          </a:xfrm>
          <a:prstGeom prst="rect">
            <a:avLst/>
          </a:prstGeom>
          <a:ln>
            <a:solidFill>
              <a:srgbClr val="C00000"/>
            </a:solidFill>
          </a:ln>
        </p:spPr>
      </p:pic>
    </p:spTree>
    <p:extLst>
      <p:ext uri="{BB962C8B-B14F-4D97-AF65-F5344CB8AC3E}">
        <p14:creationId xmlns:p14="http://schemas.microsoft.com/office/powerpoint/2010/main" val="402609682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Features: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175813"/>
            <a:ext cx="10396076" cy="4247317"/>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Add Layers</a:t>
            </a:r>
            <a:r>
              <a:rPr lang="en-US" dirty="0">
                <a:latin typeface="+mj-lt"/>
                <a:ea typeface="Open Sans" panose="020B0606030504020204" pitchFamily="34" charset="0"/>
                <a:cs typeface="Open Sans" panose="020B0606030504020204" pitchFamily="34" charset="0"/>
              </a:rPr>
              <a:t>: select from available datasets in EAE</a:t>
            </a:r>
          </a:p>
          <a:p>
            <a:endParaRPr lang="en-US"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Active Layers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View</a:t>
            </a:r>
            <a:r>
              <a:rPr lang="en-US" dirty="0">
                <a:latin typeface="+mj-lt"/>
                <a:ea typeface="Open Sans" panose="020B0606030504020204" pitchFamily="34" charset="0"/>
                <a:cs typeface="Open Sans" panose="020B0606030504020204" pitchFamily="34" charset="0"/>
              </a:rPr>
              <a:t> all currently selected layers</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Change the </a:t>
            </a:r>
            <a:r>
              <a:rPr lang="en-US" b="1" dirty="0">
                <a:latin typeface="+mj-lt"/>
                <a:ea typeface="Open Sans" panose="020B0606030504020204" pitchFamily="34" charset="0"/>
                <a:cs typeface="Open Sans" panose="020B0606030504020204" pitchFamily="34" charset="0"/>
              </a:rPr>
              <a:t>order</a:t>
            </a:r>
            <a:r>
              <a:rPr lang="en-US" dirty="0">
                <a:latin typeface="+mj-lt"/>
                <a:ea typeface="Open Sans" panose="020B0606030504020204" pitchFamily="34" charset="0"/>
                <a:cs typeface="Open Sans" panose="020B0606030504020204" pitchFamily="34" charset="0"/>
              </a:rPr>
              <a:t> in which layers are displayed in EAE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Filter</a:t>
            </a:r>
            <a:r>
              <a:rPr lang="en-US" dirty="0">
                <a:latin typeface="+mj-lt"/>
                <a:ea typeface="Open Sans" panose="020B0606030504020204" pitchFamily="34" charset="0"/>
                <a:cs typeface="Open Sans" panose="020B0606030504020204" pitchFamily="34" charset="0"/>
              </a:rPr>
              <a:t> values and change the dataset’s weight in the analysis  </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Search Features</a:t>
            </a:r>
            <a:r>
              <a:rPr lang="en-US" sz="1800" dirty="0">
                <a:latin typeface="+mj-lt"/>
                <a:ea typeface="Open Sans" panose="020B0606030504020204" pitchFamily="34" charset="0"/>
                <a:cs typeface="Open Sans" panose="020B0606030504020204" pitchFamily="34" charset="0"/>
              </a:rPr>
              <a:t>: search for a specific feature within a dataset</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Example: ‘Makerere University’ in Schools</a:t>
            </a: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Note: not all datasets are searchable</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Top Locations</a:t>
            </a:r>
            <a:r>
              <a:rPr lang="en-US" sz="1800" dirty="0">
                <a:latin typeface="+mj-lt"/>
                <a:ea typeface="Open Sans" panose="020B0606030504020204" pitchFamily="34" charset="0"/>
                <a:cs typeface="Open Sans" panose="020B0606030504020204" pitchFamily="34" charset="0"/>
              </a:rPr>
              <a:t>: provides a ranked list of the top 20 locations (sq km pixels) based on user-selected criteria</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 Search POIs:</a:t>
            </a:r>
            <a:r>
              <a:rPr lang="en-US" sz="1800" dirty="0">
                <a:latin typeface="+mj-lt"/>
                <a:ea typeface="Open Sans" panose="020B0606030504020204" pitchFamily="34" charset="0"/>
                <a:cs typeface="Open Sans" panose="020B0606030504020204" pitchFamily="34" charset="0"/>
              </a:rPr>
              <a:t> search for a point of interest (city/town, subnational division, national park) within the country</a:t>
            </a: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Change Geographies</a:t>
            </a:r>
            <a:r>
              <a:rPr lang="en-US" sz="1800" dirty="0">
                <a:latin typeface="+mj-lt"/>
                <a:ea typeface="Open Sans" panose="020B0606030504020204" pitchFamily="34" charset="0"/>
                <a:cs typeface="Open Sans" panose="020B0606030504020204" pitchFamily="34" charset="0"/>
              </a:rPr>
              <a:t>: select a particular subnational unit to focus your analysis</a:t>
            </a:r>
            <a:endParaRPr lang="en-US" sz="1800" b="1"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39E990C-1882-B068-84E7-9978AD4A8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948" y="4878600"/>
            <a:ext cx="673907" cy="738089"/>
          </a:xfrm>
          <a:prstGeom prst="rect">
            <a:avLst/>
          </a:prstGeom>
        </p:spPr>
      </p:pic>
      <p:pic>
        <p:nvPicPr>
          <p:cNvPr id="12" name="Picture 11">
            <a:extLst>
              <a:ext uri="{FF2B5EF4-FFF2-40B4-BE49-F238E27FC236}">
                <a16:creationId xmlns:a16="http://schemas.microsoft.com/office/drawing/2014/main" id="{0DF018B6-F1C4-EFC8-9635-E3BC30DBA7A2}"/>
              </a:ext>
            </a:extLst>
          </p:cNvPr>
          <p:cNvPicPr>
            <a:picLocks noChangeAspect="1"/>
          </p:cNvPicPr>
          <p:nvPr/>
        </p:nvPicPr>
        <p:blipFill>
          <a:blip r:embed="rId4"/>
          <a:stretch>
            <a:fillRect/>
          </a:stretch>
        </p:blipFill>
        <p:spPr>
          <a:xfrm>
            <a:off x="330947" y="4156894"/>
            <a:ext cx="673907" cy="738088"/>
          </a:xfrm>
          <a:prstGeom prst="rect">
            <a:avLst/>
          </a:prstGeom>
        </p:spPr>
      </p:pic>
      <p:pic>
        <p:nvPicPr>
          <p:cNvPr id="14" name="Picture 13">
            <a:extLst>
              <a:ext uri="{FF2B5EF4-FFF2-40B4-BE49-F238E27FC236}">
                <a16:creationId xmlns:a16="http://schemas.microsoft.com/office/drawing/2014/main" id="{A4AFDF79-074F-1A2D-6DA9-F34CFDCB06F8}"/>
              </a:ext>
            </a:extLst>
          </p:cNvPr>
          <p:cNvPicPr>
            <a:picLocks noChangeAspect="1"/>
          </p:cNvPicPr>
          <p:nvPr/>
        </p:nvPicPr>
        <p:blipFill>
          <a:blip r:embed="rId5"/>
          <a:stretch>
            <a:fillRect/>
          </a:stretch>
        </p:blipFill>
        <p:spPr>
          <a:xfrm>
            <a:off x="318259" y="3442194"/>
            <a:ext cx="686595" cy="738089"/>
          </a:xfrm>
          <a:prstGeom prst="rect">
            <a:avLst/>
          </a:prstGeom>
        </p:spPr>
      </p:pic>
      <p:pic>
        <p:nvPicPr>
          <p:cNvPr id="3" name="Picture 2">
            <a:extLst>
              <a:ext uri="{FF2B5EF4-FFF2-40B4-BE49-F238E27FC236}">
                <a16:creationId xmlns:a16="http://schemas.microsoft.com/office/drawing/2014/main" id="{1B3CA905-CCC1-6B76-6A5D-919B5344F75F}"/>
              </a:ext>
            </a:extLst>
          </p:cNvPr>
          <p:cNvPicPr>
            <a:picLocks noChangeAspect="1"/>
          </p:cNvPicPr>
          <p:nvPr/>
        </p:nvPicPr>
        <p:blipFill>
          <a:blip r:embed="rId6"/>
          <a:stretch>
            <a:fillRect/>
          </a:stretch>
        </p:blipFill>
        <p:spPr>
          <a:xfrm>
            <a:off x="331661" y="5582183"/>
            <a:ext cx="688883" cy="738089"/>
          </a:xfrm>
          <a:prstGeom prst="rect">
            <a:avLst/>
          </a:prstGeom>
        </p:spPr>
      </p:pic>
      <p:pic>
        <p:nvPicPr>
          <p:cNvPr id="17" name="Picture 16">
            <a:extLst>
              <a:ext uri="{FF2B5EF4-FFF2-40B4-BE49-F238E27FC236}">
                <a16:creationId xmlns:a16="http://schemas.microsoft.com/office/drawing/2014/main" id="{26224CB0-56EE-D244-DE11-EE6B58EF8CA5}"/>
              </a:ext>
            </a:extLst>
          </p:cNvPr>
          <p:cNvPicPr>
            <a:picLocks noChangeAspect="1"/>
          </p:cNvPicPr>
          <p:nvPr/>
        </p:nvPicPr>
        <p:blipFill>
          <a:blip r:embed="rId7"/>
          <a:stretch>
            <a:fillRect/>
          </a:stretch>
        </p:blipFill>
        <p:spPr>
          <a:xfrm>
            <a:off x="330946" y="2759994"/>
            <a:ext cx="673907" cy="723216"/>
          </a:xfrm>
          <a:prstGeom prst="rect">
            <a:avLst/>
          </a:prstGeom>
        </p:spPr>
      </p:pic>
      <p:pic>
        <p:nvPicPr>
          <p:cNvPr id="19" name="Picture 18">
            <a:extLst>
              <a:ext uri="{FF2B5EF4-FFF2-40B4-BE49-F238E27FC236}">
                <a16:creationId xmlns:a16="http://schemas.microsoft.com/office/drawing/2014/main" id="{B0339039-D902-CA8C-7E78-C5B3B1DE7C04}"/>
              </a:ext>
            </a:extLst>
          </p:cNvPr>
          <p:cNvPicPr>
            <a:picLocks noChangeAspect="1"/>
          </p:cNvPicPr>
          <p:nvPr/>
        </p:nvPicPr>
        <p:blipFill rotWithShape="1">
          <a:blip r:embed="rId8"/>
          <a:srcRect t="2715"/>
          <a:stretch/>
        </p:blipFill>
        <p:spPr>
          <a:xfrm>
            <a:off x="350363" y="2072793"/>
            <a:ext cx="654490" cy="682200"/>
          </a:xfrm>
          <a:prstGeom prst="rect">
            <a:avLst/>
          </a:prstGeom>
        </p:spPr>
      </p:pic>
      <p:sp>
        <p:nvSpPr>
          <p:cNvPr id="2" name="Title 10">
            <a:extLst>
              <a:ext uri="{FF2B5EF4-FFF2-40B4-BE49-F238E27FC236}">
                <a16:creationId xmlns:a16="http://schemas.microsoft.com/office/drawing/2014/main" id="{161BB66F-1A4E-24BB-37D4-AB07B0E2A38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240070395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828351"/>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categories and subcategories</a:t>
            </a:r>
            <a:endParaRPr lang="en-ZA" sz="2000" b="1"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67F21282-6411-0636-7C8C-D0C7A5FE1E95}"/>
              </a:ext>
            </a:extLst>
          </p:cNvPr>
          <p:cNvPicPr>
            <a:picLocks noChangeAspect="1"/>
          </p:cNvPicPr>
          <p:nvPr/>
        </p:nvPicPr>
        <p:blipFill>
          <a:blip r:embed="rId3"/>
          <a:stretch>
            <a:fillRect/>
          </a:stretch>
        </p:blipFill>
        <p:spPr>
          <a:xfrm>
            <a:off x="2010102" y="1137308"/>
            <a:ext cx="8788529" cy="4974218"/>
          </a:xfrm>
          <a:prstGeom prst="rect">
            <a:avLst/>
          </a:prstGeom>
        </p:spPr>
      </p:pic>
      <p:sp>
        <p:nvSpPr>
          <p:cNvPr id="11" name="Rectangle 10">
            <a:extLst>
              <a:ext uri="{FF2B5EF4-FFF2-40B4-BE49-F238E27FC236}">
                <a16:creationId xmlns:a16="http://schemas.microsoft.com/office/drawing/2014/main" id="{863FB1F7-DB97-E835-837A-C0852F3A2D70}"/>
              </a:ext>
            </a:extLst>
          </p:cNvPr>
          <p:cNvSpPr/>
          <p:nvPr/>
        </p:nvSpPr>
        <p:spPr>
          <a:xfrm>
            <a:off x="2010103" y="1905000"/>
            <a:ext cx="3519844" cy="420652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D3758EB-4FD6-4CDA-DB3D-90A15ABDE234}"/>
              </a:ext>
            </a:extLst>
          </p:cNvPr>
          <p:cNvSpPr txBox="1"/>
          <p:nvPr/>
        </p:nvSpPr>
        <p:spPr>
          <a:xfrm>
            <a:off x="61107" y="3429188"/>
            <a:ext cx="1916525" cy="923330"/>
          </a:xfrm>
          <a:prstGeom prst="rect">
            <a:avLst/>
          </a:prstGeom>
          <a:solidFill>
            <a:srgbClr val="C00000"/>
          </a:solidFill>
          <a:ln>
            <a:solidFill>
              <a:srgbClr val="C00000"/>
            </a:solidFill>
          </a:ln>
        </p:spPr>
        <p:txBody>
          <a:bodyPr wrap="square">
            <a:spAutoFit/>
          </a:bodyPr>
          <a:lstStyle/>
          <a:p>
            <a:pPr algn="ctr"/>
            <a:r>
              <a:rPr lang="en-US" sz="1800" b="1" dirty="0">
                <a:solidFill>
                  <a:schemeClr val="accent2">
                    <a:lumMod val="20000"/>
                    <a:lumOff val="80000"/>
                  </a:schemeClr>
                </a:solidFill>
              </a:rPr>
              <a:t>Data categories and subcategories</a:t>
            </a:r>
          </a:p>
        </p:txBody>
      </p:sp>
      <p:sp>
        <p:nvSpPr>
          <p:cNvPr id="4" name="Title 10">
            <a:extLst>
              <a:ext uri="{FF2B5EF4-FFF2-40B4-BE49-F238E27FC236}">
                <a16:creationId xmlns:a16="http://schemas.microsoft.com/office/drawing/2014/main" id="{136C9F3B-DD50-560F-C6D8-BB9ED2FAE85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164042523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88659"/>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0172062" y="5951012"/>
            <a:ext cx="1487292" cy="523220"/>
          </a:xfrm>
          <a:prstGeom prst="rect">
            <a:avLst/>
          </a:prstGeom>
        </p:spPr>
        <p:txBody>
          <a:bodyPr wrap="square" lIns="91440" tIns="45720" rIns="91440" bIns="45720" anchor="t">
            <a:spAutoFit/>
          </a:bodyPr>
          <a:lstStyle/>
          <a:p>
            <a:r>
              <a:rPr lang="en-US" sz="1400" i="1">
                <a:latin typeface="Open Sans "/>
              </a:rPr>
              <a:t>                                 SOURCE: EAE</a:t>
            </a:r>
            <a:endParaRPr lang="en-US"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05394" y="61059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Active later</a:t>
            </a:r>
            <a:endParaRPr lang="en-ZA" sz="2000" b="1"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CA27F95A-F3A1-70D4-B52C-4F5A0ADD918A}"/>
              </a:ext>
            </a:extLst>
          </p:cNvPr>
          <p:cNvPicPr>
            <a:picLocks noChangeAspect="1"/>
          </p:cNvPicPr>
          <p:nvPr/>
        </p:nvPicPr>
        <p:blipFill>
          <a:blip r:embed="rId3"/>
          <a:stretch>
            <a:fillRect/>
          </a:stretch>
        </p:blipFill>
        <p:spPr>
          <a:xfrm>
            <a:off x="1400230" y="1162779"/>
            <a:ext cx="8860308" cy="5311453"/>
          </a:xfrm>
          <a:prstGeom prst="rect">
            <a:avLst/>
          </a:prstGeom>
        </p:spPr>
      </p:pic>
      <p:sp>
        <p:nvSpPr>
          <p:cNvPr id="14" name="TextBox 13">
            <a:extLst>
              <a:ext uri="{FF2B5EF4-FFF2-40B4-BE49-F238E27FC236}">
                <a16:creationId xmlns:a16="http://schemas.microsoft.com/office/drawing/2014/main" id="{C5D37F44-CBF0-A34C-96BA-2B64802441CB}"/>
              </a:ext>
            </a:extLst>
          </p:cNvPr>
          <p:cNvSpPr txBox="1"/>
          <p:nvPr/>
        </p:nvSpPr>
        <p:spPr>
          <a:xfrm>
            <a:off x="133634" y="2053282"/>
            <a:ext cx="1338942" cy="646331"/>
          </a:xfrm>
          <a:prstGeom prst="rect">
            <a:avLst/>
          </a:prstGeom>
          <a:noFill/>
        </p:spPr>
        <p:txBody>
          <a:bodyPr wrap="square">
            <a:spAutoFit/>
          </a:bodyPr>
          <a:lstStyle/>
          <a:p>
            <a:pPr algn="ctr"/>
            <a:r>
              <a:rPr lang="en-US" sz="1800" b="1" dirty="0">
                <a:solidFill>
                  <a:srgbClr val="C00000"/>
                </a:solidFill>
              </a:rPr>
              <a:t>Active layer</a:t>
            </a:r>
          </a:p>
        </p:txBody>
      </p:sp>
      <p:sp>
        <p:nvSpPr>
          <p:cNvPr id="18" name="Rectangle 17">
            <a:extLst>
              <a:ext uri="{FF2B5EF4-FFF2-40B4-BE49-F238E27FC236}">
                <a16:creationId xmlns:a16="http://schemas.microsoft.com/office/drawing/2014/main" id="{1F892D42-898D-8420-E259-37DEC8129531}"/>
              </a:ext>
            </a:extLst>
          </p:cNvPr>
          <p:cNvSpPr/>
          <p:nvPr/>
        </p:nvSpPr>
        <p:spPr>
          <a:xfrm>
            <a:off x="1896110" y="2016774"/>
            <a:ext cx="3697557" cy="6966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9D6DDF69-911C-E8EC-F1E0-297217C386E0}"/>
              </a:ext>
            </a:extLst>
          </p:cNvPr>
          <p:cNvSpPr/>
          <p:nvPr/>
        </p:nvSpPr>
        <p:spPr>
          <a:xfrm>
            <a:off x="1929727" y="2782809"/>
            <a:ext cx="3663940" cy="10265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3D418FDE-8B6E-E163-1AE5-41146B9D88F2}"/>
              </a:ext>
            </a:extLst>
          </p:cNvPr>
          <p:cNvSpPr txBox="1"/>
          <p:nvPr/>
        </p:nvSpPr>
        <p:spPr>
          <a:xfrm>
            <a:off x="2843562" y="2014418"/>
            <a:ext cx="2773999" cy="369332"/>
          </a:xfrm>
          <a:prstGeom prst="rect">
            <a:avLst/>
          </a:prstGeom>
          <a:noFill/>
        </p:spPr>
        <p:txBody>
          <a:bodyPr wrap="square">
            <a:spAutoFit/>
          </a:bodyPr>
          <a:lstStyle/>
          <a:p>
            <a:pPr algn="ctr"/>
            <a:r>
              <a:rPr lang="en-US" sz="1800" b="1" dirty="0">
                <a:solidFill>
                  <a:srgbClr val="C00000"/>
                </a:solidFill>
              </a:rPr>
              <a:t>Layer value adjustment</a:t>
            </a:r>
          </a:p>
        </p:txBody>
      </p:sp>
      <p:sp>
        <p:nvSpPr>
          <p:cNvPr id="23" name="TextBox 22">
            <a:extLst>
              <a:ext uri="{FF2B5EF4-FFF2-40B4-BE49-F238E27FC236}">
                <a16:creationId xmlns:a16="http://schemas.microsoft.com/office/drawing/2014/main" id="{A77347B1-3F5A-B806-4B06-6FF129235681}"/>
              </a:ext>
            </a:extLst>
          </p:cNvPr>
          <p:cNvSpPr txBox="1"/>
          <p:nvPr/>
        </p:nvSpPr>
        <p:spPr>
          <a:xfrm>
            <a:off x="1938751" y="3197654"/>
            <a:ext cx="3589600" cy="646331"/>
          </a:xfrm>
          <a:prstGeom prst="rect">
            <a:avLst/>
          </a:prstGeom>
          <a:noFill/>
        </p:spPr>
        <p:txBody>
          <a:bodyPr wrap="square" lIns="91440" tIns="45720" rIns="91440" bIns="45720" anchor="t">
            <a:spAutoFit/>
          </a:bodyPr>
          <a:lstStyle/>
          <a:p>
            <a:pPr algn="ctr"/>
            <a:r>
              <a:rPr lang="en-US" b="1" dirty="0">
                <a:solidFill>
                  <a:srgbClr val="C00000"/>
                </a:solidFill>
              </a:rPr>
              <a:t>Activate &amp; adjust layer</a:t>
            </a:r>
            <a:r>
              <a:rPr lang="en-US" sz="1800" b="1" dirty="0">
                <a:solidFill>
                  <a:srgbClr val="C00000"/>
                </a:solidFill>
              </a:rPr>
              <a:t> </a:t>
            </a:r>
            <a:r>
              <a:rPr lang="en-US" b="1" dirty="0">
                <a:solidFill>
                  <a:srgbClr val="C00000"/>
                </a:solidFill>
              </a:rPr>
              <a:t>weighting</a:t>
            </a:r>
            <a:r>
              <a:rPr lang="en-US" sz="1800" b="1" dirty="0">
                <a:solidFill>
                  <a:srgbClr val="C00000"/>
                </a:solidFill>
              </a:rPr>
              <a:t> values</a:t>
            </a:r>
          </a:p>
        </p:txBody>
      </p:sp>
      <p:sp>
        <p:nvSpPr>
          <p:cNvPr id="24" name="Rectangle 23">
            <a:extLst>
              <a:ext uri="{FF2B5EF4-FFF2-40B4-BE49-F238E27FC236}">
                <a16:creationId xmlns:a16="http://schemas.microsoft.com/office/drawing/2014/main" id="{D8303B85-6476-436E-FDF9-3A07D984C2CB}"/>
              </a:ext>
            </a:extLst>
          </p:cNvPr>
          <p:cNvSpPr/>
          <p:nvPr/>
        </p:nvSpPr>
        <p:spPr>
          <a:xfrm>
            <a:off x="5650864" y="1995772"/>
            <a:ext cx="205650" cy="76975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2D528360-1E78-F2E6-0824-707614841AB1}"/>
              </a:ext>
            </a:extLst>
          </p:cNvPr>
          <p:cNvSpPr txBox="1"/>
          <p:nvPr/>
        </p:nvSpPr>
        <p:spPr>
          <a:xfrm>
            <a:off x="6079354" y="610690"/>
            <a:ext cx="19583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Clear active layer</a:t>
            </a:r>
          </a:p>
        </p:txBody>
      </p:sp>
      <p:pic>
        <p:nvPicPr>
          <p:cNvPr id="28" name="Picture 27">
            <a:extLst>
              <a:ext uri="{FF2B5EF4-FFF2-40B4-BE49-F238E27FC236}">
                <a16:creationId xmlns:a16="http://schemas.microsoft.com/office/drawing/2014/main" id="{E01557BE-6874-4E63-4FAF-099BE7F446E7}"/>
              </a:ext>
            </a:extLst>
          </p:cNvPr>
          <p:cNvPicPr>
            <a:picLocks noChangeAspect="1"/>
          </p:cNvPicPr>
          <p:nvPr/>
        </p:nvPicPr>
        <p:blipFill>
          <a:blip r:embed="rId4"/>
          <a:stretch>
            <a:fillRect/>
          </a:stretch>
        </p:blipFill>
        <p:spPr>
          <a:xfrm>
            <a:off x="6838869" y="2526999"/>
            <a:ext cx="4381725" cy="1759040"/>
          </a:xfrm>
          <a:prstGeom prst="rect">
            <a:avLst/>
          </a:prstGeom>
        </p:spPr>
      </p:pic>
      <p:sp>
        <p:nvSpPr>
          <p:cNvPr id="29" name="TextBox 28">
            <a:extLst>
              <a:ext uri="{FF2B5EF4-FFF2-40B4-BE49-F238E27FC236}">
                <a16:creationId xmlns:a16="http://schemas.microsoft.com/office/drawing/2014/main" id="{3D971E81-6D33-400E-8163-13AFEB04F698}"/>
              </a:ext>
            </a:extLst>
          </p:cNvPr>
          <p:cNvSpPr txBox="1"/>
          <p:nvPr/>
        </p:nvSpPr>
        <p:spPr>
          <a:xfrm>
            <a:off x="9114373" y="2995309"/>
            <a:ext cx="21099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 Dataset information</a:t>
            </a:r>
          </a:p>
        </p:txBody>
      </p:sp>
      <p:cxnSp>
        <p:nvCxnSpPr>
          <p:cNvPr id="31" name="Straight Arrow Connector 30">
            <a:extLst>
              <a:ext uri="{FF2B5EF4-FFF2-40B4-BE49-F238E27FC236}">
                <a16:creationId xmlns:a16="http://schemas.microsoft.com/office/drawing/2014/main" id="{4EA05935-37C7-7BEB-2B42-8CEBB138E2EF}"/>
              </a:ext>
            </a:extLst>
          </p:cNvPr>
          <p:cNvCxnSpPr>
            <a:cxnSpLocks/>
          </p:cNvCxnSpPr>
          <p:nvPr/>
        </p:nvCxnSpPr>
        <p:spPr>
          <a:xfrm flipH="1">
            <a:off x="5749473" y="887029"/>
            <a:ext cx="975724" cy="12098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02AC612-A0CE-4F50-8ACC-01B267DD1845}"/>
              </a:ext>
            </a:extLst>
          </p:cNvPr>
          <p:cNvCxnSpPr>
            <a:cxnSpLocks/>
          </p:cNvCxnSpPr>
          <p:nvPr/>
        </p:nvCxnSpPr>
        <p:spPr>
          <a:xfrm flipH="1" flipV="1">
            <a:off x="5737378" y="2287167"/>
            <a:ext cx="1121799" cy="2693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387DD7-71D8-985C-1561-B26A12E7D074}"/>
              </a:ext>
            </a:extLst>
          </p:cNvPr>
          <p:cNvCxnSpPr>
            <a:cxnSpLocks/>
          </p:cNvCxnSpPr>
          <p:nvPr/>
        </p:nvCxnSpPr>
        <p:spPr>
          <a:xfrm flipH="1" flipV="1">
            <a:off x="5749473" y="2529741"/>
            <a:ext cx="1628535" cy="3025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D84020DF-74ED-862E-8AAD-38A016580A96}"/>
              </a:ext>
            </a:extLst>
          </p:cNvPr>
          <p:cNvPicPr>
            <a:picLocks noChangeAspect="1"/>
          </p:cNvPicPr>
          <p:nvPr/>
        </p:nvPicPr>
        <p:blipFill>
          <a:blip r:embed="rId5"/>
          <a:stretch>
            <a:fillRect/>
          </a:stretch>
        </p:blipFill>
        <p:spPr>
          <a:xfrm>
            <a:off x="6923314" y="4859534"/>
            <a:ext cx="4483817" cy="1356212"/>
          </a:xfrm>
          <a:prstGeom prst="rect">
            <a:avLst/>
          </a:prstGeom>
        </p:spPr>
      </p:pic>
      <p:sp>
        <p:nvSpPr>
          <p:cNvPr id="44" name="TextBox 43">
            <a:extLst>
              <a:ext uri="{FF2B5EF4-FFF2-40B4-BE49-F238E27FC236}">
                <a16:creationId xmlns:a16="http://schemas.microsoft.com/office/drawing/2014/main" id="{09730259-5569-AB66-58FA-8A5967FA505A}"/>
              </a:ext>
            </a:extLst>
          </p:cNvPr>
          <p:cNvSpPr txBox="1"/>
          <p:nvPr/>
        </p:nvSpPr>
        <p:spPr>
          <a:xfrm>
            <a:off x="7312026" y="4911954"/>
            <a:ext cx="25679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 Adjust dataset opacity</a:t>
            </a:r>
          </a:p>
        </p:txBody>
      </p:sp>
      <p:cxnSp>
        <p:nvCxnSpPr>
          <p:cNvPr id="54" name="Straight Arrow Connector 53">
            <a:extLst>
              <a:ext uri="{FF2B5EF4-FFF2-40B4-BE49-F238E27FC236}">
                <a16:creationId xmlns:a16="http://schemas.microsoft.com/office/drawing/2014/main" id="{161561E6-BCA5-81DB-88C3-9F24E9A50FEB}"/>
              </a:ext>
            </a:extLst>
          </p:cNvPr>
          <p:cNvCxnSpPr>
            <a:cxnSpLocks/>
          </p:cNvCxnSpPr>
          <p:nvPr/>
        </p:nvCxnSpPr>
        <p:spPr>
          <a:xfrm flipV="1">
            <a:off x="4986252" y="2651207"/>
            <a:ext cx="720731" cy="6166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itle 10">
            <a:extLst>
              <a:ext uri="{FF2B5EF4-FFF2-40B4-BE49-F238E27FC236}">
                <a16:creationId xmlns:a16="http://schemas.microsoft.com/office/drawing/2014/main" id="{08D278EC-1782-8EF0-9B03-F8E4E42F730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162477550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9231086" y="6085114"/>
            <a:ext cx="2296886" cy="309069"/>
          </a:xfrm>
          <a:prstGeom prst="rect">
            <a:avLst/>
          </a:prstGeom>
        </p:spPr>
        <p:txBody>
          <a:bodyPr wrap="square" lIns="91440" tIns="45720" rIns="91440" bIns="45720" anchor="t">
            <a:spAutoFit/>
          </a:bodyPr>
          <a:lstStyle/>
          <a:p>
            <a:r>
              <a:rPr lang="en-US" sz="1400" i="1">
                <a:latin typeface="Open Sans "/>
              </a:rPr>
              <a:t>SOURCE: EAE</a:t>
            </a:r>
            <a:endParaRPr lang="en-GB" sz="1400" b="1" i="1">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026322" y="6506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Analysis View</a:t>
            </a:r>
          </a:p>
        </p:txBody>
      </p:sp>
      <p:pic>
        <p:nvPicPr>
          <p:cNvPr id="10" name="Picture 9">
            <a:extLst>
              <a:ext uri="{FF2B5EF4-FFF2-40B4-BE49-F238E27FC236}">
                <a16:creationId xmlns:a16="http://schemas.microsoft.com/office/drawing/2014/main" id="{D9F8545D-7FCA-BD69-540B-FFDFF2FB7124}"/>
              </a:ext>
            </a:extLst>
          </p:cNvPr>
          <p:cNvPicPr>
            <a:picLocks noChangeAspect="1"/>
          </p:cNvPicPr>
          <p:nvPr/>
        </p:nvPicPr>
        <p:blipFill>
          <a:blip r:embed="rId3"/>
          <a:stretch>
            <a:fillRect/>
          </a:stretch>
        </p:blipFill>
        <p:spPr>
          <a:xfrm>
            <a:off x="765064" y="1050769"/>
            <a:ext cx="10315113" cy="4829495"/>
          </a:xfrm>
          <a:prstGeom prst="rect">
            <a:avLst/>
          </a:prstGeom>
        </p:spPr>
      </p:pic>
      <p:sp>
        <p:nvSpPr>
          <p:cNvPr id="11" name="Rectangle 10">
            <a:extLst>
              <a:ext uri="{FF2B5EF4-FFF2-40B4-BE49-F238E27FC236}">
                <a16:creationId xmlns:a16="http://schemas.microsoft.com/office/drawing/2014/main" id="{77B65FCD-8F1A-8DC7-7E25-9BE3E5CAE7C6}"/>
              </a:ext>
            </a:extLst>
          </p:cNvPr>
          <p:cNvSpPr/>
          <p:nvPr/>
        </p:nvSpPr>
        <p:spPr>
          <a:xfrm>
            <a:off x="6564086" y="1567543"/>
            <a:ext cx="1545771" cy="24317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71B08218-AF4A-D966-EBD3-7C972993B82E}"/>
              </a:ext>
            </a:extLst>
          </p:cNvPr>
          <p:cNvSpPr txBox="1"/>
          <p:nvPr/>
        </p:nvSpPr>
        <p:spPr>
          <a:xfrm>
            <a:off x="6188528" y="1810720"/>
            <a:ext cx="2296885" cy="369332"/>
          </a:xfrm>
          <a:prstGeom prst="rect">
            <a:avLst/>
          </a:prstGeom>
          <a:noFill/>
        </p:spPr>
        <p:txBody>
          <a:bodyPr wrap="square">
            <a:spAutoFit/>
          </a:bodyPr>
          <a:lstStyle/>
          <a:p>
            <a:pPr algn="ctr"/>
            <a:r>
              <a:rPr lang="en-US" sz="1800" b="1" dirty="0">
                <a:solidFill>
                  <a:srgbClr val="C00000"/>
                </a:solidFill>
              </a:rPr>
              <a:t>Analysis view</a:t>
            </a:r>
          </a:p>
        </p:txBody>
      </p:sp>
      <p:sp>
        <p:nvSpPr>
          <p:cNvPr id="14" name="Rectangle 13">
            <a:extLst>
              <a:ext uri="{FF2B5EF4-FFF2-40B4-BE49-F238E27FC236}">
                <a16:creationId xmlns:a16="http://schemas.microsoft.com/office/drawing/2014/main" id="{1F2050ED-318B-D567-1A53-FB65FF95D2C5}"/>
              </a:ext>
            </a:extLst>
          </p:cNvPr>
          <p:cNvSpPr/>
          <p:nvPr/>
        </p:nvSpPr>
        <p:spPr>
          <a:xfrm>
            <a:off x="1111823" y="1753296"/>
            <a:ext cx="2948548" cy="372221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FA003D25-EB63-D83D-FC72-B7156A0856C0}"/>
              </a:ext>
            </a:extLst>
          </p:cNvPr>
          <p:cNvSpPr txBox="1"/>
          <p:nvPr/>
        </p:nvSpPr>
        <p:spPr>
          <a:xfrm>
            <a:off x="1361176" y="5538652"/>
            <a:ext cx="2416628" cy="923330"/>
          </a:xfrm>
          <a:prstGeom prst="rect">
            <a:avLst/>
          </a:prstGeom>
          <a:noFill/>
        </p:spPr>
        <p:txBody>
          <a:bodyPr wrap="square">
            <a:spAutoFit/>
          </a:bodyPr>
          <a:lstStyle/>
          <a:p>
            <a:pPr algn="ctr"/>
            <a:r>
              <a:rPr lang="en-US" sz="1800" b="1" dirty="0">
                <a:solidFill>
                  <a:srgbClr val="C00000"/>
                </a:solidFill>
              </a:rPr>
              <a:t>Criteria and filter applied in the analysis</a:t>
            </a:r>
          </a:p>
        </p:txBody>
      </p:sp>
      <p:sp>
        <p:nvSpPr>
          <p:cNvPr id="19" name="TextBox 18">
            <a:extLst>
              <a:ext uri="{FF2B5EF4-FFF2-40B4-BE49-F238E27FC236}">
                <a16:creationId xmlns:a16="http://schemas.microsoft.com/office/drawing/2014/main" id="{393D7403-5DC3-FEF3-F2D7-43850A7E9B4F}"/>
              </a:ext>
            </a:extLst>
          </p:cNvPr>
          <p:cNvSpPr txBox="1"/>
          <p:nvPr/>
        </p:nvSpPr>
        <p:spPr>
          <a:xfrm>
            <a:off x="8643377" y="5417540"/>
            <a:ext cx="2948548" cy="646331"/>
          </a:xfrm>
          <a:prstGeom prst="rect">
            <a:avLst/>
          </a:prstGeom>
          <a:noFill/>
        </p:spPr>
        <p:txBody>
          <a:bodyPr wrap="square">
            <a:spAutoFit/>
          </a:bodyPr>
          <a:lstStyle/>
          <a:p>
            <a:pPr algn="ctr"/>
            <a:r>
              <a:rPr lang="en-US" sz="1800" b="1" dirty="0">
                <a:solidFill>
                  <a:srgbClr val="C00000"/>
                </a:solidFill>
              </a:rPr>
              <a:t>Multicriteria Analysis Index</a:t>
            </a:r>
          </a:p>
        </p:txBody>
      </p:sp>
      <p:sp>
        <p:nvSpPr>
          <p:cNvPr id="20" name="Rectangle 19">
            <a:extLst>
              <a:ext uri="{FF2B5EF4-FFF2-40B4-BE49-F238E27FC236}">
                <a16:creationId xmlns:a16="http://schemas.microsoft.com/office/drawing/2014/main" id="{74832202-D6F6-C79D-CA51-979700334BB6}"/>
              </a:ext>
            </a:extLst>
          </p:cNvPr>
          <p:cNvSpPr/>
          <p:nvPr/>
        </p:nvSpPr>
        <p:spPr>
          <a:xfrm>
            <a:off x="9195708" y="4158343"/>
            <a:ext cx="1973035" cy="130710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DDB17569-43BE-071E-A231-49FA54CC4F6B}"/>
              </a:ext>
            </a:extLst>
          </p:cNvPr>
          <p:cNvSpPr/>
          <p:nvPr/>
        </p:nvSpPr>
        <p:spPr>
          <a:xfrm>
            <a:off x="9210676" y="1947267"/>
            <a:ext cx="1973035" cy="188965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70894AA5-BCA6-E3B5-2FCE-FC74C67F6C24}"/>
              </a:ext>
            </a:extLst>
          </p:cNvPr>
          <p:cNvSpPr/>
          <p:nvPr/>
        </p:nvSpPr>
        <p:spPr>
          <a:xfrm>
            <a:off x="9264953" y="1553208"/>
            <a:ext cx="1752386" cy="24317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870B8E97-4686-93F7-661A-A3C810BBD854}"/>
              </a:ext>
            </a:extLst>
          </p:cNvPr>
          <p:cNvSpPr txBox="1"/>
          <p:nvPr/>
        </p:nvSpPr>
        <p:spPr>
          <a:xfrm>
            <a:off x="7337502" y="2327494"/>
            <a:ext cx="1769640" cy="923330"/>
          </a:xfrm>
          <a:prstGeom prst="rect">
            <a:avLst/>
          </a:prstGeom>
          <a:noFill/>
        </p:spPr>
        <p:txBody>
          <a:bodyPr wrap="square" lIns="91440" tIns="45720" rIns="91440" bIns="45720" anchor="t">
            <a:spAutoFit/>
          </a:bodyPr>
          <a:lstStyle/>
          <a:p>
            <a:pPr algn="ctr"/>
            <a:r>
              <a:rPr lang="en-US" b="1" dirty="0">
                <a:solidFill>
                  <a:srgbClr val="C00000"/>
                </a:solidFill>
              </a:rPr>
              <a:t>Summary</a:t>
            </a:r>
            <a:r>
              <a:rPr lang="en-US" sz="1800" b="1" dirty="0">
                <a:solidFill>
                  <a:srgbClr val="C00000"/>
                </a:solidFill>
              </a:rPr>
              <a:t> reports and dashboards</a:t>
            </a:r>
          </a:p>
        </p:txBody>
      </p:sp>
      <p:cxnSp>
        <p:nvCxnSpPr>
          <p:cNvPr id="8" name="Straight Arrow Connector 7">
            <a:extLst>
              <a:ext uri="{FF2B5EF4-FFF2-40B4-BE49-F238E27FC236}">
                <a16:creationId xmlns:a16="http://schemas.microsoft.com/office/drawing/2014/main" id="{873F9D42-85FD-0A45-7310-90CBA9CAAC62}"/>
              </a:ext>
            </a:extLst>
          </p:cNvPr>
          <p:cNvCxnSpPr>
            <a:cxnSpLocks/>
            <a:stCxn id="7" idx="0"/>
          </p:cNvCxnSpPr>
          <p:nvPr/>
        </p:nvCxnSpPr>
        <p:spPr>
          <a:xfrm flipV="1">
            <a:off x="8222322" y="1775529"/>
            <a:ext cx="1028155" cy="5519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833131"/>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114</TotalTime>
  <Words>1197</Words>
  <Application>Microsoft Office PowerPoint</Application>
  <PresentationFormat>Widescreen</PresentationFormat>
  <Paragraphs>165</Paragraphs>
  <Slides>15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Aptos</vt:lpstr>
      <vt:lpstr>Arial</vt:lpstr>
      <vt:lpstr>Bodoni SvtyTwo ITC TT-Book</vt:lpstr>
      <vt:lpstr>Calibri</vt:lpstr>
      <vt:lpstr>Calibri Light</vt:lpstr>
      <vt:lpstr>Helvetica Neue</vt:lpstr>
      <vt:lpstr>Open Sans</vt:lpstr>
      <vt:lpstr>Open Sans </vt:lpstr>
      <vt:lpstr>Open Sans ExtraBold</vt:lpstr>
      <vt:lpstr>Söhne</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32 point Arial in white  </dc:title>
  <dc:creator>Santiago Sinclair-Lecaros</dc:creator>
  <cp:lastModifiedBy>Ashutosh.Bhagurkar</cp:lastModifiedBy>
  <cp:revision>23</cp:revision>
  <dcterms:created xsi:type="dcterms:W3CDTF">2024-09-25T16:22:53Z</dcterms:created>
  <dcterms:modified xsi:type="dcterms:W3CDTF">2024-10-28T17:23:36Z</dcterms:modified>
</cp:coreProperties>
</file>