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  <p188:author id="{9DAF47B9-233B-59E9-81AD-F2F07D3AD55F}" name="Elizabeth.Simpson" initials="El" userId="S::es23676@open.ac.uk::b984c68f-e7f2-4a14-821c-76f06e079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1DE97-4F55-09A3-D4A1-41038BBC6FDC}" v="9" dt="2025-09-24T09:08:01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12FF567F-B4B4-558D-EC28-0AB133C14195}"/>
    <pc:docChg chg="modSld">
      <pc:chgData name="Elizabeth.Simpson" userId="S::es23676@open.ac.uk::b984c68f-e7f2-4a14-821c-76f06e079c57" providerId="AD" clId="Web-{12FF567F-B4B4-558D-EC28-0AB133C14195}" dt="2025-08-31T06:06:36.029" v="270" actId="20577"/>
      <pc:docMkLst>
        <pc:docMk/>
      </pc:docMkLst>
      <pc:sldChg chg="modSp modCm">
        <pc:chgData name="Elizabeth.Simpson" userId="S::es23676@open.ac.uk::b984c68f-e7f2-4a14-821c-76f06e079c57" providerId="AD" clId="Web-{12FF567F-B4B4-558D-EC28-0AB133C14195}" dt="2025-08-31T06:06:36.029" v="270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12FF567F-B4B4-558D-EC28-0AB133C14195}" dt="2025-08-31T06:06:36.029" v="270" actId="20577"/>
          <ac:spMkLst>
            <pc:docMk/>
            <pc:sldMk cId="30831175" sldId="266"/>
            <ac:spMk id="10" creationId="{A64E47F7-6AE9-B002-09E8-A8A7540AAA5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12FF567F-B4B4-558D-EC28-0AB133C14195}" dt="2025-08-31T06:06:22.997" v="269" actId="20577"/>
              <pc2:cmMkLst xmlns:pc2="http://schemas.microsoft.com/office/powerpoint/2019/9/main/command">
                <pc:docMk/>
                <pc:sldMk cId="30831175" sldId="266"/>
                <pc2:cmMk id="{6CBFA28E-2219-45A2-BBAE-9071F421BC58}"/>
              </pc2:cmMkLst>
            </pc226:cmChg>
          </p:ext>
        </pc:extLst>
      </pc:sldChg>
      <pc:sldChg chg="modSp modCm">
        <pc:chgData name="Elizabeth.Simpson" userId="S::es23676@open.ac.uk::b984c68f-e7f2-4a14-821c-76f06e079c57" providerId="AD" clId="Web-{12FF567F-B4B4-558D-EC28-0AB133C14195}" dt="2025-08-31T06:06:00.560" v="254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12FF567F-B4B4-558D-EC28-0AB133C14195}" dt="2025-08-30T13:04:12.433" v="232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12FF567F-B4B4-558D-EC28-0AB133C14195}" dt="2025-08-31T06:06:00.560" v="254" actId="20577"/>
          <ac:spMkLst>
            <pc:docMk/>
            <pc:sldMk cId="540167010" sldId="268"/>
            <ac:spMk id="6" creationId="{DC1866F1-A433-E64B-BAEB-DA00E608B5C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12FF567F-B4B4-558D-EC28-0AB133C14195}" dt="2025-08-30T13:04:11.058" v="231" actId="20577"/>
              <pc2:cmMkLst xmlns:pc2="http://schemas.microsoft.com/office/powerpoint/2019/9/main/command">
                <pc:docMk/>
                <pc:sldMk cId="540167010" sldId="268"/>
                <pc2:cmMk id="{9F30E95E-E5C4-4187-9964-0B38B1FE60BD}"/>
              </pc2:cmMkLst>
            </pc226:cmChg>
          </p:ext>
        </pc:extLst>
      </pc:sldChg>
    </pc:docChg>
  </pc:docChgLst>
  <pc:docChgLst>
    <pc:chgData clId="Web-{0861DE97-4F55-09A3-D4A1-41038BBC6FDC}"/>
    <pc:docChg chg="modSld">
      <pc:chgData name="" userId="" providerId="" clId="Web-{0861DE97-4F55-09A3-D4A1-41038BBC6FDC}" dt="2025-09-24T09:07:53.911" v="2" actId="20577"/>
      <pc:docMkLst>
        <pc:docMk/>
      </pc:docMkLst>
      <pc:sldChg chg="modSp">
        <pc:chgData name="" userId="" providerId="" clId="Web-{0861DE97-4F55-09A3-D4A1-41038BBC6FDC}" dt="2025-09-24T09:07:53.911" v="2" actId="20577"/>
        <pc:sldMkLst>
          <pc:docMk/>
          <pc:sldMk cId="540167010" sldId="268"/>
        </pc:sldMkLst>
        <pc:spChg chg="mod">
          <ac:chgData name="" userId="" providerId="" clId="Web-{0861DE97-4F55-09A3-D4A1-41038BBC6FDC}" dt="2025-09-24T09:07:53.911" v="2" actId="20577"/>
          <ac:spMkLst>
            <pc:docMk/>
            <pc:sldMk cId="540167010" sldId="268"/>
            <ac:spMk id="6" creationId="{DC1866F1-A433-E64B-BAEB-DA00E608B5CC}"/>
          </ac:spMkLst>
        </pc:spChg>
      </pc:sldChg>
    </pc:docChg>
  </pc:docChgLst>
  <pc:docChgLst>
    <pc:chgData name="Elizabeth.Simpson" userId="S::es23676@open.ac.uk::b984c68f-e7f2-4a14-821c-76f06e079c57" providerId="AD" clId="Web-{B3FB2C45-36B0-0B22-9946-DBAF38616AA3}"/>
    <pc:docChg chg="mod modSld">
      <pc:chgData name="Elizabeth.Simpson" userId="S::es23676@open.ac.uk::b984c68f-e7f2-4a14-821c-76f06e079c57" providerId="AD" clId="Web-{B3FB2C45-36B0-0B22-9946-DBAF38616AA3}" dt="2025-08-30T09:47:26.657" v="783" actId="20577"/>
      <pc:docMkLst>
        <pc:docMk/>
      </pc:docMkLst>
      <pc:sldChg chg="modSp">
        <pc:chgData name="Elizabeth.Simpson" userId="S::es23676@open.ac.uk::b984c68f-e7f2-4a14-821c-76f06e079c57" providerId="AD" clId="Web-{B3FB2C45-36B0-0B22-9946-DBAF38616AA3}" dt="2025-08-30T09:41:54.855" v="732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B3FB2C45-36B0-0B22-9946-DBAF38616AA3}" dt="2025-08-30T09:40:27.023" v="727" actId="20577"/>
          <ac:spMkLst>
            <pc:docMk/>
            <pc:sldMk cId="30831175" sldId="266"/>
            <ac:spMk id="7" creationId="{AAA12D25-254C-C1D7-89BB-8034D8776413}"/>
          </ac:spMkLst>
        </pc:spChg>
        <pc:spChg chg="mod">
          <ac:chgData name="Elizabeth.Simpson" userId="S::es23676@open.ac.uk::b984c68f-e7f2-4a14-821c-76f06e079c57" providerId="AD" clId="Web-{B3FB2C45-36B0-0B22-9946-DBAF38616AA3}" dt="2025-08-30T08:30:14.888" v="24" actId="20577"/>
          <ac:spMkLst>
            <pc:docMk/>
            <pc:sldMk cId="30831175" sldId="266"/>
            <ac:spMk id="10" creationId="{A64E47F7-6AE9-B002-09E8-A8A7540AAA5B}"/>
          </ac:spMkLst>
        </pc:spChg>
        <pc:picChg chg="mod modCrop">
          <ac:chgData name="Elizabeth.Simpson" userId="S::es23676@open.ac.uk::b984c68f-e7f2-4a14-821c-76f06e079c57" providerId="AD" clId="Web-{B3FB2C45-36B0-0B22-9946-DBAF38616AA3}" dt="2025-08-30T09:41:54.855" v="732"/>
          <ac:picMkLst>
            <pc:docMk/>
            <pc:sldMk cId="30831175" sldId="266"/>
            <ac:picMk id="6" creationId="{D1760D39-F65C-1A89-DB30-FE405C629498}"/>
          </ac:picMkLst>
        </pc:picChg>
      </pc:sldChg>
      <pc:sldChg chg="modSp">
        <pc:chgData name="Elizabeth.Simpson" userId="S::es23676@open.ac.uk::b984c68f-e7f2-4a14-821c-76f06e079c57" providerId="AD" clId="Web-{B3FB2C45-36B0-0B22-9946-DBAF38616AA3}" dt="2025-08-30T09:38:48.489" v="711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B3FB2C45-36B0-0B22-9946-DBAF38616AA3}" dt="2025-08-30T09:38:48.489" v="711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B3FB2C45-36B0-0B22-9946-DBAF38616AA3}" dt="2025-08-30T08:20:19.703" v="7" actId="20577"/>
          <ac:spMkLst>
            <pc:docMk/>
            <pc:sldMk cId="540167010" sldId="268"/>
            <ac:spMk id="6" creationId="{DC1866F1-A433-E64B-BAEB-DA00E608B5CC}"/>
          </ac:spMkLst>
        </pc:spChg>
        <pc:spChg chg="mod">
          <ac:chgData name="Elizabeth.Simpson" userId="S::es23676@open.ac.uk::b984c68f-e7f2-4a14-821c-76f06e079c57" providerId="AD" clId="Web-{B3FB2C45-36B0-0B22-9946-DBAF38616AA3}" dt="2025-08-30T08:46:09.308" v="229" actId="20577"/>
          <ac:spMkLst>
            <pc:docMk/>
            <pc:sldMk cId="540167010" sldId="268"/>
            <ac:spMk id="8" creationId="{B0438AB5-3CC7-C6A1-4DB2-4072C3928CFB}"/>
          </ac:spMkLst>
        </pc:spChg>
      </pc:sldChg>
      <pc:sldChg chg="modSp">
        <pc:chgData name="Elizabeth.Simpson" userId="S::es23676@open.ac.uk::b984c68f-e7f2-4a14-821c-76f06e079c57" providerId="AD" clId="Web-{B3FB2C45-36B0-0B22-9946-DBAF38616AA3}" dt="2025-08-30T09:47:26.657" v="783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B3FB2C45-36B0-0B22-9946-DBAF38616AA3}" dt="2025-08-30T09:47:26.657" v="783" actId="20577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Elizabeth.Simpson" userId="S::es23676@open.ac.uk::b984c68f-e7f2-4a14-821c-76f06e079c57" providerId="AD" clId="Web-{B3FB2C45-36B0-0B22-9946-DBAF38616AA3}" dt="2025-08-30T08:20:30.532" v="10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CCD1D056-BD2F-D4AB-0B42-57C448126024}"/>
    <pc:docChg chg="modSld">
      <pc:chgData name="Elizabeth.Simpson" userId="S::es23676@open.ac.uk::b984c68f-e7f2-4a14-821c-76f06e079c57" providerId="AD" clId="Web-{CCD1D056-BD2F-D4AB-0B42-57C448126024}" dt="2025-08-31T11:44:27.692" v="70" actId="20577"/>
      <pc:docMkLst>
        <pc:docMk/>
      </pc:docMkLst>
      <pc:sldChg chg="modSp">
        <pc:chgData name="Elizabeth.Simpson" userId="S::es23676@open.ac.uk::b984c68f-e7f2-4a14-821c-76f06e079c57" providerId="AD" clId="Web-{CCD1D056-BD2F-D4AB-0B42-57C448126024}" dt="2025-08-31T11:43:32.140" v="57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CCD1D056-BD2F-D4AB-0B42-57C448126024}" dt="2025-08-31T11:43:32.140" v="57" actId="20577"/>
          <ac:spMkLst>
            <pc:docMk/>
            <pc:sldMk cId="30831175" sldId="266"/>
            <ac:spMk id="18" creationId="{83EF1A71-A243-4295-A91F-BB2F158ECB35}"/>
          </ac:spMkLst>
        </pc:spChg>
      </pc:sldChg>
      <pc:sldChg chg="modSp">
        <pc:chgData name="Elizabeth.Simpson" userId="S::es23676@open.ac.uk::b984c68f-e7f2-4a14-821c-76f06e079c57" providerId="AD" clId="Web-{CCD1D056-BD2F-D4AB-0B42-57C448126024}" dt="2025-08-31T11:44:27.692" v="70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CCD1D056-BD2F-D4AB-0B42-57C448126024}" dt="2025-08-31T11:44:27.692" v="70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6FD78ABD-7411-632D-AAF2-19ED6CE95227}"/>
    <pc:docChg chg="modSld">
      <pc:chgData name="Elizabeth.Simpson" userId="S::es23676@open.ac.uk::b984c68f-e7f2-4a14-821c-76f06e079c57" providerId="AD" clId="Web-{6FD78ABD-7411-632D-AAF2-19ED6CE95227}" dt="2025-08-31T10:35:47.562" v="163" actId="20577"/>
      <pc:docMkLst>
        <pc:docMk/>
      </pc:docMkLst>
      <pc:sldChg chg="modSp modCm">
        <pc:chgData name="Elizabeth.Simpson" userId="S::es23676@open.ac.uk::b984c68f-e7f2-4a14-821c-76f06e079c57" providerId="AD" clId="Web-{6FD78ABD-7411-632D-AAF2-19ED6CE95227}" dt="2025-08-31T10:35:47.562" v="163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6FD78ABD-7411-632D-AAF2-19ED6CE95227}" dt="2025-08-31T10:35:47.562" v="163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Elizabeth.Simpson" userId="S::es23676@open.ac.uk::b984c68f-e7f2-4a14-821c-76f06e079c57" providerId="AD" clId="Web-{6FD78ABD-7411-632D-AAF2-19ED6CE95227}" dt="2025-08-31T07:02:01.413" v="162" actId="20577"/>
          <ac:spMkLst>
            <pc:docMk/>
            <pc:sldMk cId="30831175" sldId="266"/>
            <ac:spMk id="18" creationId="{83EF1A71-A243-4295-A91F-BB2F158ECB3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6FD78ABD-7411-632D-AAF2-19ED6CE95227}" dt="2025-08-31T10:35:47.562" v="163" actId="20577"/>
              <pc2:cmMkLst xmlns:pc2="http://schemas.microsoft.com/office/powerpoint/2019/9/main/command">
                <pc:docMk/>
                <pc:sldMk cId="30831175" sldId="266"/>
                <pc2:cmMk id="{6CBFA28E-2219-45A2-BBAE-9071F421BC58}"/>
              </pc2:cmMkLst>
            </pc226:cmChg>
          </p:ext>
        </pc:extLst>
      </pc:sldChg>
    </pc:docChg>
  </pc:docChgLst>
  <pc:docChgLst>
    <pc:chgData name="Elizabeth.Simpson" userId="S::es23676@open.ac.uk::b984c68f-e7f2-4a14-821c-76f06e079c57" providerId="AD" clId="Web-{3C71C968-E640-A5ED-7735-401AAE5D4D49}"/>
    <pc:docChg chg="modSld">
      <pc:chgData name="Elizabeth.Simpson" userId="S::es23676@open.ac.uk::b984c68f-e7f2-4a14-821c-76f06e079c57" providerId="AD" clId="Web-{3C71C968-E640-A5ED-7735-401AAE5D4D49}" dt="2025-09-09T07:59:26.013" v="4" actId="20577"/>
      <pc:docMkLst>
        <pc:docMk/>
      </pc:docMkLst>
      <pc:sldChg chg="modSp">
        <pc:chgData name="Elizabeth.Simpson" userId="S::es23676@open.ac.uk::b984c68f-e7f2-4a14-821c-76f06e079c57" providerId="AD" clId="Web-{3C71C968-E640-A5ED-7735-401AAE5D4D49}" dt="2025-09-09T07:59:26.013" v="4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3C71C968-E640-A5ED-7735-401AAE5D4D49}" dt="2025-09-09T07:59:26.013" v="4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Brent.Cunningham" userId="S::bc5835@open.ac.uk::74055d5a-e06d-41f7-9835-efab18c92af7" providerId="AD" clId="Web-{0861DE97-4F55-09A3-D4A1-41038BBC6FDC}"/>
    <pc:docChg chg="modSld">
      <pc:chgData name="Brent.Cunningham" userId="S::bc5835@open.ac.uk::74055d5a-e06d-41f7-9835-efab18c92af7" providerId="AD" clId="Web-{0861DE97-4F55-09A3-D4A1-41038BBC6FDC}" dt="2025-09-24T09:07:58.646" v="3" actId="20577"/>
      <pc:docMkLst>
        <pc:docMk/>
      </pc:docMkLst>
      <pc:sldChg chg="modSp">
        <pc:chgData name="Brent.Cunningham" userId="S::bc5835@open.ac.uk::74055d5a-e06d-41f7-9835-efab18c92af7" providerId="AD" clId="Web-{0861DE97-4F55-09A3-D4A1-41038BBC6FDC}" dt="2025-09-24T09:07:54.349" v="0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0861DE97-4F55-09A3-D4A1-41038BBC6FDC}" dt="2025-09-24T09:07:54.349" v="0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0861DE97-4F55-09A3-D4A1-41038BBC6FDC}" dt="2025-09-24T09:07:58.646" v="3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0861DE97-4F55-09A3-D4A1-41038BBC6FDC}" dt="2025-09-24T09:07:58.646" v="3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cegypt.edu/fac/moustafa-yousse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pdf/1209.3794" TargetMode="External"/><Relationship Id="rId2" Type="http://schemas.openxmlformats.org/officeDocument/2006/relationships/hyperlink" Target="https://api.drum.lib.umd.edu/server/api/core/bitstreams/763873e5-4083-4622-9620-940b6f46270d/cont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rxiv.org/pdf/1501.04301" TargetMode="External"/><Relationship Id="rId4" Type="http://schemas.openxmlformats.org/officeDocument/2006/relationships/hyperlink" Target="https://arxiv.org/pdf/1310.234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ieeexplore.ieee.org/author/37274767600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aucegypt.edu/media/media-releases/auc-professor-moustafa-youssef-first-and-only-acm-fellow-middle-east-an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07978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dirty="0"/>
              <a:t>Moustafa Amin Youssef </a:t>
            </a:r>
            <a:r>
              <a:rPr lang="en-GB" sz="2000" dirty="0"/>
              <a:t>(</a:t>
            </a:r>
            <a:r>
              <a:rPr lang="en-GB" sz="2000" dirty="0">
                <a:solidFill>
                  <a:srgbClr val="202122"/>
                </a:solidFill>
                <a:ea typeface="+mn-lt"/>
                <a:cs typeface="+mn-lt"/>
              </a:rPr>
              <a:t>مصطفى يوسف</a:t>
            </a:r>
            <a:r>
              <a:rPr lang="en-GB" sz="1800" dirty="0">
                <a:solidFill>
                  <a:srgbClr val="202122"/>
                </a:solidFill>
                <a:ea typeface="+mn-lt"/>
                <a:cs typeface="+mn-lt"/>
              </a:rPr>
              <a:t>) </a:t>
            </a:r>
            <a:r>
              <a:rPr lang="en-GB" sz="1800" dirty="0"/>
              <a:t>is an  Egyptian specialist in wireless networks and location-based systems.</a:t>
            </a:r>
            <a:endParaRPr lang="en-US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Founding and directing the Wireless Research Center at The American University in Cairo, his continued research efforts have advanced underlying technologies for location determination and tracking.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  <p:pic>
        <p:nvPicPr>
          <p:cNvPr id="6" name="Content Placeholder 6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738" b="2738"/>
          <a:stretch>
            <a:fillRect/>
          </a:stretch>
        </p:blipFill>
        <p:spPr>
          <a:xfrm>
            <a:off x="0" y="0"/>
            <a:ext cx="4644011" cy="65845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3"/>
              </a:rPr>
              <a:t>The American University in Cairo</a:t>
            </a:r>
            <a:endParaRPr lang="en-US" dirty="0">
              <a:solidFill>
                <a:srgbClr val="000000"/>
              </a:solidFill>
              <a:latin typeface="Aptos" panose="02110004020202020204"/>
              <a:cs typeface="Arial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Mapping the World with Wireless Signals: Moustafa </a:t>
            </a:r>
            <a:r>
              <a:rPr lang="en-US" sz="3400" b="1" dirty="0">
                <a:solidFill>
                  <a:srgbClr val="000000"/>
                </a:solidFill>
              </a:rPr>
              <a:t>Amin Youssef</a:t>
            </a:r>
            <a:r>
              <a:rPr lang="en-US" sz="3400" b="1" dirty="0"/>
              <a:t> </a:t>
            </a:r>
            <a:r>
              <a:rPr lang="en-US" sz="3400" b="1" dirty="0">
                <a:latin typeface="Aptos"/>
              </a:rPr>
              <a:t>[1975</a:t>
            </a:r>
            <a:r>
              <a:rPr lang="en-US" sz="3400" b="1" dirty="0">
                <a:latin typeface="Aptos"/>
                <a:ea typeface="+mj-lt"/>
                <a:cs typeface="+mj-lt"/>
              </a:rPr>
              <a:t> - 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Aptos" panose="02110004020202020204"/>
              </a:rPr>
              <a:t>I 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Dr Youssef was born in 1975 in Alexandria, Egypt, where he later attended Alexandria University from 1992 to 1999 attaining a BSc and MSc in Computer and Systems Engineering. </a:t>
            </a:r>
          </a:p>
          <a:p>
            <a:pPr marL="0" indent="0">
              <a:buNone/>
            </a:pPr>
            <a:r>
              <a:rPr lang="en-GB" sz="1800" dirty="0"/>
              <a:t>From 2001 to 2004 he studied at the University of Maryland, USA, completing his PhD in Computer Science. His PhD </a:t>
            </a:r>
            <a:r>
              <a:rPr lang="en-GB" sz="1800" dirty="0">
                <a:hlinkClick r:id="rId2"/>
              </a:rPr>
              <a:t>thesis introduced the HOURUS WLAN location system</a:t>
            </a:r>
            <a:r>
              <a:rPr lang="en-GB" sz="1800" dirty="0"/>
              <a:t>, one of the earliest probabilistic Wi-Fi based tracking frameworks.</a:t>
            </a:r>
            <a:endParaRPr lang="en-GB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  <a:endParaRPr lang="en-GB" dirty="0"/>
          </a:p>
          <a:p>
            <a:pPr marL="0" indent="0">
              <a:buNone/>
            </a:pPr>
            <a:r>
              <a:rPr lang="en-GB" sz="1800" dirty="0"/>
              <a:t>Dr Youssef continued to develop indoor localisation and wireless sensing technologies, developing </a:t>
            </a:r>
            <a:r>
              <a:rPr lang="en-GB" sz="1800" dirty="0">
                <a:hlinkClick r:id="rId3"/>
              </a:rPr>
              <a:t>CrowdInside</a:t>
            </a:r>
            <a:r>
              <a:rPr lang="en-GB" sz="1800" dirty="0"/>
              <a:t> in 2012, a system that generates indoor floorplans from crowdsourced smartphone data, and </a:t>
            </a:r>
            <a:r>
              <a:rPr lang="en-GB" sz="1800" dirty="0">
                <a:hlinkClick r:id="rId4"/>
              </a:rPr>
              <a:t>Dejavu</a:t>
            </a:r>
            <a:r>
              <a:rPr lang="en-GB" sz="1800" dirty="0"/>
              <a:t> in 2013, a system using mobile phone sensors to provide an energy-efficient GPS alternative.</a:t>
            </a:r>
          </a:p>
          <a:p>
            <a:pPr marL="0" indent="0">
              <a:buNone/>
            </a:pPr>
            <a:r>
              <a:rPr lang="en-GB" sz="1800" dirty="0"/>
              <a:t>His 2015 project, </a:t>
            </a:r>
            <a:r>
              <a:rPr lang="en-GB" sz="1800" dirty="0">
                <a:hlinkClick r:id="rId5"/>
              </a:rPr>
              <a:t>WiGest</a:t>
            </a:r>
            <a:r>
              <a:rPr lang="en-GB" sz="1800" dirty="0"/>
              <a:t>, is a gesture recognition system that treats the user as an antenna, converting ambient Wi-Fi fluctuations around a mobile device into accurately recognised hand gestures.</a:t>
            </a:r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Advancing Location-Based Technologies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American University in Cairo (2021) </a:t>
            </a:r>
            <a:r>
              <a:rPr lang="en-GB" sz="1800" i="1" dirty="0"/>
              <a:t>AUC Professor Moustafa Youssef: First and Only ACM Fellow in the Middle East and Africa</a:t>
            </a:r>
            <a:r>
              <a:rPr lang="en-GB" sz="1800" dirty="0"/>
              <a:t>. Available at: </a:t>
            </a:r>
            <a:r>
              <a:rPr lang="en-GB" sz="1800" dirty="0">
                <a:hlinkClick r:id="rId2"/>
              </a:rPr>
              <a:t>https://www.aucegypt.edu/media/media-releases/auc-professor-moustafa-youssef-first-and-only-acm-fellow-middle-east-and</a:t>
            </a:r>
            <a:r>
              <a:rPr lang="en-GB" sz="1800" dirty="0"/>
              <a:t> (Accessed: 11 July 2025).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IEEE Xplore (2025) </a:t>
            </a:r>
            <a:r>
              <a:rPr lang="en-GB" sz="1800" i="1" dirty="0">
                <a:solidFill>
                  <a:srgbClr val="000000"/>
                </a:solidFill>
              </a:rPr>
              <a:t>Moustafa Youssef</a:t>
            </a:r>
            <a:r>
              <a:rPr lang="en-GB" sz="1800" dirty="0">
                <a:ea typeface="+mn-lt"/>
                <a:cs typeface="+mn-lt"/>
              </a:rPr>
              <a:t>. Available at: </a:t>
            </a:r>
            <a:r>
              <a:rPr lang="en-GB" sz="1800" dirty="0">
                <a:ea typeface="+mn-lt"/>
                <a:cs typeface="+mn-lt"/>
                <a:hlinkClick r:id="rId3"/>
              </a:rPr>
              <a:t>https://ieeexplore.ieee.org/author/37274767600</a:t>
            </a:r>
            <a:r>
              <a:rPr lang="en-GB" sz="1800" dirty="0">
                <a:ea typeface="+mn-lt"/>
                <a:cs typeface="+mn-lt"/>
              </a:rPr>
              <a:t> (Accessed: 30 August 2025).</a:t>
            </a:r>
            <a:endParaRPr lang="en-GB" dirty="0"/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>
                <a:ea typeface="+mj-lt"/>
                <a:cs typeface="+mj-lt"/>
              </a:rPr>
              <a:t>Ubiquitous Networks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535985-C150-4653-90B4-43F115082E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0b375246-e7a5-4cd3-9260-ba7fb55e9fdc"/>
    <ds:schemaRef ds:uri="http://schemas.microsoft.com/office/2006/metadata/properties"/>
    <ds:schemaRef ds:uri="http://purl.org/dc/dcmitype/"/>
    <ds:schemaRef ds:uri="http://purl.org/dc/elements/1.1/"/>
    <ds:schemaRef ds:uri="29232704-331d-4124-9428-a3a78b19a6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Advancing Location-Based Technologies</vt:lpstr>
      <vt:lpstr>Ubiquitous Networks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Elizabeth Simpson (Student)</cp:lastModifiedBy>
  <cp:revision>353</cp:revision>
  <dcterms:created xsi:type="dcterms:W3CDTF">2025-06-11T21:29:33Z</dcterms:created>
  <dcterms:modified xsi:type="dcterms:W3CDTF">2025-09-24T09:08:02Z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