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41"/>
  </p:notesMasterIdLst>
  <p:sldIdLst>
    <p:sldId id="266" r:id="rId5"/>
    <p:sldId id="264" r:id="rId6"/>
    <p:sldId id="279" r:id="rId7"/>
    <p:sldId id="272" r:id="rId8"/>
    <p:sldId id="273" r:id="rId9"/>
    <p:sldId id="274" r:id="rId10"/>
    <p:sldId id="275" r:id="rId11"/>
    <p:sldId id="276" r:id="rId12"/>
    <p:sldId id="277" r:id="rId13"/>
    <p:sldId id="278" r:id="rId14"/>
    <p:sldId id="282" r:id="rId15"/>
    <p:sldId id="305" r:id="rId16"/>
    <p:sldId id="283" r:id="rId17"/>
    <p:sldId id="284" r:id="rId18"/>
    <p:sldId id="306" r:id="rId19"/>
    <p:sldId id="287" r:id="rId20"/>
    <p:sldId id="285" r:id="rId21"/>
    <p:sldId id="286"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269" r:id="rId4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2"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17" autoAdjust="0"/>
    <p:restoredTop sz="94657" autoAdjust="0"/>
  </p:normalViewPr>
  <p:slideViewPr>
    <p:cSldViewPr snapToGrid="0">
      <p:cViewPr varScale="1">
        <p:scale>
          <a:sx n="68" d="100"/>
          <a:sy n="68" d="100"/>
        </p:scale>
        <p:origin x="80" y="1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customschemas.google.com/relationships/presentationmetadata" Target="metadata"/><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888BDBE8-9A57-4649-BEB2-39378414D2C2}"/>
    <pc:docChg chg="undo custSel addSld delSld modSld">
      <pc:chgData name="Silvia Colombo" userId="cdf5343d-9518-4b48-8032-805a754f9105" providerId="ADAL" clId="{888BDBE8-9A57-4649-BEB2-39378414D2C2}" dt="2024-11-26T23:00:39.872" v="2129" actId="20577"/>
      <pc:docMkLst>
        <pc:docMk/>
      </pc:docMkLst>
      <pc:sldChg chg="modSp mod">
        <pc:chgData name="Silvia Colombo" userId="cdf5343d-9518-4b48-8032-805a754f9105" providerId="ADAL" clId="{888BDBE8-9A57-4649-BEB2-39378414D2C2}" dt="2024-11-25T17:46:49.983" v="105" actId="20577"/>
        <pc:sldMkLst>
          <pc:docMk/>
          <pc:sldMk cId="0" sldId="264"/>
        </pc:sldMkLst>
        <pc:spChg chg="mod">
          <ac:chgData name="Silvia Colombo" userId="cdf5343d-9518-4b48-8032-805a754f9105" providerId="ADAL" clId="{888BDBE8-9A57-4649-BEB2-39378414D2C2}" dt="2024-11-25T17:46:49.983" v="105" actId="20577"/>
          <ac:spMkLst>
            <pc:docMk/>
            <pc:sldMk cId="0" sldId="264"/>
            <ac:spMk id="168" creationId="{00000000-0000-0000-0000-000000000000}"/>
          </ac:spMkLst>
        </pc:spChg>
      </pc:sldChg>
      <pc:sldChg chg="modSp mod">
        <pc:chgData name="Silvia Colombo" userId="cdf5343d-9518-4b48-8032-805a754f9105" providerId="ADAL" clId="{888BDBE8-9A57-4649-BEB2-39378414D2C2}" dt="2024-11-25T17:42:30.768" v="4" actId="404"/>
        <pc:sldMkLst>
          <pc:docMk/>
          <pc:sldMk cId="701856915" sldId="266"/>
        </pc:sldMkLst>
        <pc:spChg chg="mod">
          <ac:chgData name="Silvia Colombo" userId="cdf5343d-9518-4b48-8032-805a754f9105" providerId="ADAL" clId="{888BDBE8-9A57-4649-BEB2-39378414D2C2}" dt="2024-11-25T17:36:00.882" v="2"/>
          <ac:spMkLst>
            <pc:docMk/>
            <pc:sldMk cId="701856915" sldId="266"/>
            <ac:spMk id="2" creationId="{48F41D3A-296D-75FB-88E4-B253A9E88EE1}"/>
          </ac:spMkLst>
        </pc:spChg>
        <pc:spChg chg="mod">
          <ac:chgData name="Silvia Colombo" userId="cdf5343d-9518-4b48-8032-805a754f9105" providerId="ADAL" clId="{888BDBE8-9A57-4649-BEB2-39378414D2C2}" dt="2024-11-25T17:42:30.768" v="4" actId="404"/>
          <ac:spMkLst>
            <pc:docMk/>
            <pc:sldMk cId="701856915" sldId="266"/>
            <ac:spMk id="3" creationId="{D9EE0581-B869-C9AC-032A-CE5562E6774F}"/>
          </ac:spMkLst>
        </pc:spChg>
      </pc:sldChg>
      <pc:sldChg chg="addSp modSp mod">
        <pc:chgData name="Silvia Colombo" userId="cdf5343d-9518-4b48-8032-805a754f9105" providerId="ADAL" clId="{888BDBE8-9A57-4649-BEB2-39378414D2C2}" dt="2024-11-25T18:04:46.713" v="162" actId="6549"/>
        <pc:sldMkLst>
          <pc:docMk/>
          <pc:sldMk cId="1768720765" sldId="272"/>
        </pc:sldMkLst>
        <pc:spChg chg="add mod">
          <ac:chgData name="Silvia Colombo" userId="cdf5343d-9518-4b48-8032-805a754f9105" providerId="ADAL" clId="{888BDBE8-9A57-4649-BEB2-39378414D2C2}" dt="2024-11-25T18:04:46.713" v="162" actId="6549"/>
          <ac:spMkLst>
            <pc:docMk/>
            <pc:sldMk cId="1768720765" sldId="272"/>
            <ac:spMk id="7" creationId="{03C1FA74-5CEB-42A3-84D9-F6B09368472C}"/>
          </ac:spMkLst>
        </pc:spChg>
        <pc:spChg chg="mod">
          <ac:chgData name="Silvia Colombo" userId="cdf5343d-9518-4b48-8032-805a754f9105" providerId="ADAL" clId="{888BDBE8-9A57-4649-BEB2-39378414D2C2}" dt="2024-11-25T17:49:04.565" v="112"/>
          <ac:spMkLst>
            <pc:docMk/>
            <pc:sldMk cId="1768720765" sldId="272"/>
            <ac:spMk id="167" creationId="{00000000-0000-0000-0000-000000000000}"/>
          </ac:spMkLst>
        </pc:spChg>
        <pc:spChg chg="mod">
          <ac:chgData name="Silvia Colombo" userId="cdf5343d-9518-4b48-8032-805a754f9105" providerId="ADAL" clId="{888BDBE8-9A57-4649-BEB2-39378414D2C2}" dt="2024-11-25T18:02:22.380" v="151" actId="404"/>
          <ac:spMkLst>
            <pc:docMk/>
            <pc:sldMk cId="1768720765" sldId="272"/>
            <ac:spMk id="168" creationId="{00000000-0000-0000-0000-000000000000}"/>
          </ac:spMkLst>
        </pc:spChg>
        <pc:picChg chg="add mod">
          <ac:chgData name="Silvia Colombo" userId="cdf5343d-9518-4b48-8032-805a754f9105" providerId="ADAL" clId="{888BDBE8-9A57-4649-BEB2-39378414D2C2}" dt="2024-11-25T18:02:32.325" v="152" actId="1076"/>
          <ac:picMkLst>
            <pc:docMk/>
            <pc:sldMk cId="1768720765" sldId="272"/>
            <ac:picMk id="4" creationId="{5E4BA074-20BC-42FD-B35E-5EA467B608E6}"/>
          </ac:picMkLst>
        </pc:picChg>
      </pc:sldChg>
      <pc:sldChg chg="addSp delSp modSp mod">
        <pc:chgData name="Silvia Colombo" userId="cdf5343d-9518-4b48-8032-805a754f9105" providerId="ADAL" clId="{888BDBE8-9A57-4649-BEB2-39378414D2C2}" dt="2024-11-25T18:08:38.267" v="187"/>
        <pc:sldMkLst>
          <pc:docMk/>
          <pc:sldMk cId="1839245547" sldId="273"/>
        </pc:sldMkLst>
        <pc:spChg chg="del mod">
          <ac:chgData name="Silvia Colombo" userId="cdf5343d-9518-4b48-8032-805a754f9105" providerId="ADAL" clId="{888BDBE8-9A57-4649-BEB2-39378414D2C2}" dt="2024-11-25T18:05:49.578" v="170"/>
          <ac:spMkLst>
            <pc:docMk/>
            <pc:sldMk cId="1839245547" sldId="273"/>
            <ac:spMk id="7" creationId="{A5179070-302C-4363-B467-FFB07F98FD58}"/>
          </ac:spMkLst>
        </pc:spChg>
        <pc:spChg chg="add mod">
          <ac:chgData name="Silvia Colombo" userId="cdf5343d-9518-4b48-8032-805a754f9105" providerId="ADAL" clId="{888BDBE8-9A57-4649-BEB2-39378414D2C2}" dt="2024-11-25T18:08:38.267" v="187"/>
          <ac:spMkLst>
            <pc:docMk/>
            <pc:sldMk cId="1839245547" sldId="273"/>
            <ac:spMk id="9" creationId="{2E22D71C-2A82-4689-A0B4-8BFDB3A2DE86}"/>
          </ac:spMkLst>
        </pc:spChg>
        <pc:spChg chg="mod">
          <ac:chgData name="Silvia Colombo" userId="cdf5343d-9518-4b48-8032-805a754f9105" providerId="ADAL" clId="{888BDBE8-9A57-4649-BEB2-39378414D2C2}" dt="2024-11-25T17:49:04.565" v="112"/>
          <ac:spMkLst>
            <pc:docMk/>
            <pc:sldMk cId="1839245547" sldId="273"/>
            <ac:spMk id="167" creationId="{00000000-0000-0000-0000-000000000000}"/>
          </ac:spMkLst>
        </pc:spChg>
        <pc:spChg chg="mod">
          <ac:chgData name="Silvia Colombo" userId="cdf5343d-9518-4b48-8032-805a754f9105" providerId="ADAL" clId="{888BDBE8-9A57-4649-BEB2-39378414D2C2}" dt="2024-11-25T18:07:56.594" v="182" actId="5793"/>
          <ac:spMkLst>
            <pc:docMk/>
            <pc:sldMk cId="1839245547" sldId="273"/>
            <ac:spMk id="168" creationId="{00000000-0000-0000-0000-000000000000}"/>
          </ac:spMkLst>
        </pc:spChg>
        <pc:picChg chg="add mod">
          <ac:chgData name="Silvia Colombo" userId="cdf5343d-9518-4b48-8032-805a754f9105" providerId="ADAL" clId="{888BDBE8-9A57-4649-BEB2-39378414D2C2}" dt="2024-11-25T18:08:04.208" v="183" actId="1076"/>
          <ac:picMkLst>
            <pc:docMk/>
            <pc:sldMk cId="1839245547" sldId="273"/>
            <ac:picMk id="4" creationId="{B20CF896-0928-4BDE-B60F-F05EB36B017E}"/>
          </ac:picMkLst>
        </pc:picChg>
        <pc:picChg chg="del">
          <ac:chgData name="Silvia Colombo" userId="cdf5343d-9518-4b48-8032-805a754f9105" providerId="ADAL" clId="{888BDBE8-9A57-4649-BEB2-39378414D2C2}" dt="2024-11-25T18:05:18.393" v="164" actId="478"/>
          <ac:picMkLst>
            <pc:docMk/>
            <pc:sldMk cId="1839245547" sldId="273"/>
            <ac:picMk id="6" creationId="{B73CD1D0-4CA2-4863-96E0-E6810A57E864}"/>
          </ac:picMkLst>
        </pc:picChg>
      </pc:sldChg>
      <pc:sldChg chg="addSp modSp mod">
        <pc:chgData name="Silvia Colombo" userId="cdf5343d-9518-4b48-8032-805a754f9105" providerId="ADAL" clId="{888BDBE8-9A57-4649-BEB2-39378414D2C2}" dt="2024-11-26T09:02:19.654" v="518" actId="1076"/>
        <pc:sldMkLst>
          <pc:docMk/>
          <pc:sldMk cId="3557352301" sldId="274"/>
        </pc:sldMkLst>
        <pc:spChg chg="add mod">
          <ac:chgData name="Silvia Colombo" userId="cdf5343d-9518-4b48-8032-805a754f9105" providerId="ADAL" clId="{888BDBE8-9A57-4649-BEB2-39378414D2C2}" dt="2024-11-26T09:02:19.654" v="518" actId="1076"/>
          <ac:spMkLst>
            <pc:docMk/>
            <pc:sldMk cId="3557352301" sldId="274"/>
            <ac:spMk id="8" creationId="{82A8A01C-D1D1-4958-8FE4-C037369B0A95}"/>
          </ac:spMkLst>
        </pc:spChg>
        <pc:spChg chg="mod">
          <ac:chgData name="Silvia Colombo" userId="cdf5343d-9518-4b48-8032-805a754f9105" providerId="ADAL" clId="{888BDBE8-9A57-4649-BEB2-39378414D2C2}" dt="2024-11-25T17:49:04.565" v="112"/>
          <ac:spMkLst>
            <pc:docMk/>
            <pc:sldMk cId="3557352301" sldId="274"/>
            <ac:spMk id="167" creationId="{00000000-0000-0000-0000-000000000000}"/>
          </ac:spMkLst>
        </pc:spChg>
        <pc:spChg chg="mod">
          <ac:chgData name="Silvia Colombo" userId="cdf5343d-9518-4b48-8032-805a754f9105" providerId="ADAL" clId="{888BDBE8-9A57-4649-BEB2-39378414D2C2}" dt="2024-11-26T08:48:51.808" v="446" actId="404"/>
          <ac:spMkLst>
            <pc:docMk/>
            <pc:sldMk cId="3557352301" sldId="274"/>
            <ac:spMk id="168" creationId="{00000000-0000-0000-0000-000000000000}"/>
          </ac:spMkLst>
        </pc:spChg>
        <pc:picChg chg="add mod">
          <ac:chgData name="Silvia Colombo" userId="cdf5343d-9518-4b48-8032-805a754f9105" providerId="ADAL" clId="{888BDBE8-9A57-4649-BEB2-39378414D2C2}" dt="2024-11-26T08:49:08.231" v="449"/>
          <ac:picMkLst>
            <pc:docMk/>
            <pc:sldMk cId="3557352301" sldId="274"/>
            <ac:picMk id="4" creationId="{D25C6B2C-D457-4399-9660-0D01D653AAD6}"/>
          </ac:picMkLst>
        </pc:picChg>
      </pc:sldChg>
      <pc:sldChg chg="addSp delSp modSp mod">
        <pc:chgData name="Silvia Colombo" userId="cdf5343d-9518-4b48-8032-805a754f9105" providerId="ADAL" clId="{888BDBE8-9A57-4649-BEB2-39378414D2C2}" dt="2024-11-26T09:36:23.928" v="751" actId="1076"/>
        <pc:sldMkLst>
          <pc:docMk/>
          <pc:sldMk cId="2089242102" sldId="275"/>
        </pc:sldMkLst>
        <pc:spChg chg="add mod">
          <ac:chgData name="Silvia Colombo" userId="cdf5343d-9518-4b48-8032-805a754f9105" providerId="ADAL" clId="{888BDBE8-9A57-4649-BEB2-39378414D2C2}" dt="2024-11-26T09:36:23.928" v="751" actId="1076"/>
          <ac:spMkLst>
            <pc:docMk/>
            <pc:sldMk cId="2089242102" sldId="275"/>
            <ac:spMk id="10" creationId="{09B211A1-153E-426F-A65B-ABDE473DF64F}"/>
          </ac:spMkLst>
        </pc:spChg>
        <pc:spChg chg="mod">
          <ac:chgData name="Silvia Colombo" userId="cdf5343d-9518-4b48-8032-805a754f9105" providerId="ADAL" clId="{888BDBE8-9A57-4649-BEB2-39378414D2C2}" dt="2024-11-25T17:49:04.565" v="112"/>
          <ac:spMkLst>
            <pc:docMk/>
            <pc:sldMk cId="2089242102" sldId="275"/>
            <ac:spMk id="167" creationId="{00000000-0000-0000-0000-000000000000}"/>
          </ac:spMkLst>
        </pc:spChg>
        <pc:spChg chg="mod">
          <ac:chgData name="Silvia Colombo" userId="cdf5343d-9518-4b48-8032-805a754f9105" providerId="ADAL" clId="{888BDBE8-9A57-4649-BEB2-39378414D2C2}" dt="2024-11-26T09:35:26.738" v="743" actId="404"/>
          <ac:spMkLst>
            <pc:docMk/>
            <pc:sldMk cId="2089242102" sldId="275"/>
            <ac:spMk id="168" creationId="{00000000-0000-0000-0000-000000000000}"/>
          </ac:spMkLst>
        </pc:spChg>
        <pc:picChg chg="add del mod">
          <ac:chgData name="Silvia Colombo" userId="cdf5343d-9518-4b48-8032-805a754f9105" providerId="ADAL" clId="{888BDBE8-9A57-4649-BEB2-39378414D2C2}" dt="2024-11-26T08:51:52.731" v="457" actId="22"/>
          <ac:picMkLst>
            <pc:docMk/>
            <pc:sldMk cId="2089242102" sldId="275"/>
            <ac:picMk id="4" creationId="{990E59BD-CED7-4B0D-A83E-424F8A0455B7}"/>
          </ac:picMkLst>
        </pc:picChg>
        <pc:picChg chg="add mod">
          <ac:chgData name="Silvia Colombo" userId="cdf5343d-9518-4b48-8032-805a754f9105" providerId="ADAL" clId="{888BDBE8-9A57-4649-BEB2-39378414D2C2}" dt="2024-11-26T09:35:43.331" v="746" actId="1076"/>
          <ac:picMkLst>
            <pc:docMk/>
            <pc:sldMk cId="2089242102" sldId="275"/>
            <ac:picMk id="6" creationId="{C89A8125-DAFE-4BCE-A74D-09D1B464F582}"/>
          </ac:picMkLst>
        </pc:picChg>
      </pc:sldChg>
      <pc:sldChg chg="modSp mod">
        <pc:chgData name="Silvia Colombo" userId="cdf5343d-9518-4b48-8032-805a754f9105" providerId="ADAL" clId="{888BDBE8-9A57-4649-BEB2-39378414D2C2}" dt="2024-11-26T09:44:50.544" v="979" actId="20577"/>
        <pc:sldMkLst>
          <pc:docMk/>
          <pc:sldMk cId="1383167316" sldId="276"/>
        </pc:sldMkLst>
        <pc:spChg chg="mod">
          <ac:chgData name="Silvia Colombo" userId="cdf5343d-9518-4b48-8032-805a754f9105" providerId="ADAL" clId="{888BDBE8-9A57-4649-BEB2-39378414D2C2}" dt="2024-11-25T17:49:04.565" v="112"/>
          <ac:spMkLst>
            <pc:docMk/>
            <pc:sldMk cId="1383167316" sldId="276"/>
            <ac:spMk id="167" creationId="{00000000-0000-0000-0000-000000000000}"/>
          </ac:spMkLst>
        </pc:spChg>
        <pc:spChg chg="mod">
          <ac:chgData name="Silvia Colombo" userId="cdf5343d-9518-4b48-8032-805a754f9105" providerId="ADAL" clId="{888BDBE8-9A57-4649-BEB2-39378414D2C2}" dt="2024-11-26T09:44:50.544" v="979" actId="20577"/>
          <ac:spMkLst>
            <pc:docMk/>
            <pc:sldMk cId="1383167316" sldId="276"/>
            <ac:spMk id="168" creationId="{00000000-0000-0000-0000-000000000000}"/>
          </ac:spMkLst>
        </pc:spChg>
      </pc:sldChg>
      <pc:sldChg chg="modSp mod">
        <pc:chgData name="Silvia Colombo" userId="cdf5343d-9518-4b48-8032-805a754f9105" providerId="ADAL" clId="{888BDBE8-9A57-4649-BEB2-39378414D2C2}" dt="2024-11-26T09:45:47.380" v="989" actId="20577"/>
        <pc:sldMkLst>
          <pc:docMk/>
          <pc:sldMk cId="89450925" sldId="277"/>
        </pc:sldMkLst>
        <pc:spChg chg="mod">
          <ac:chgData name="Silvia Colombo" userId="cdf5343d-9518-4b48-8032-805a754f9105" providerId="ADAL" clId="{888BDBE8-9A57-4649-BEB2-39378414D2C2}" dt="2024-11-25T17:49:04.565" v="112"/>
          <ac:spMkLst>
            <pc:docMk/>
            <pc:sldMk cId="89450925" sldId="277"/>
            <ac:spMk id="167" creationId="{00000000-0000-0000-0000-000000000000}"/>
          </ac:spMkLst>
        </pc:spChg>
        <pc:spChg chg="mod">
          <ac:chgData name="Silvia Colombo" userId="cdf5343d-9518-4b48-8032-805a754f9105" providerId="ADAL" clId="{888BDBE8-9A57-4649-BEB2-39378414D2C2}" dt="2024-11-26T09:45:47.380" v="989" actId="20577"/>
          <ac:spMkLst>
            <pc:docMk/>
            <pc:sldMk cId="89450925" sldId="277"/>
            <ac:spMk id="168" creationId="{00000000-0000-0000-0000-000000000000}"/>
          </ac:spMkLst>
        </pc:spChg>
      </pc:sldChg>
      <pc:sldChg chg="addSp delSp modSp mod">
        <pc:chgData name="Silvia Colombo" userId="cdf5343d-9518-4b48-8032-805a754f9105" providerId="ADAL" clId="{888BDBE8-9A57-4649-BEB2-39378414D2C2}" dt="2024-11-26T10:02:16.407" v="1004" actId="20577"/>
        <pc:sldMkLst>
          <pc:docMk/>
          <pc:sldMk cId="3840193541" sldId="278"/>
        </pc:sldMkLst>
        <pc:spChg chg="mod">
          <ac:chgData name="Silvia Colombo" userId="cdf5343d-9518-4b48-8032-805a754f9105" providerId="ADAL" clId="{888BDBE8-9A57-4649-BEB2-39378414D2C2}" dt="2024-11-26T09:55:39.142" v="990"/>
          <ac:spMkLst>
            <pc:docMk/>
            <pc:sldMk cId="3840193541" sldId="278"/>
            <ac:spMk id="167" creationId="{00000000-0000-0000-0000-000000000000}"/>
          </ac:spMkLst>
        </pc:spChg>
        <pc:spChg chg="mod">
          <ac:chgData name="Silvia Colombo" userId="cdf5343d-9518-4b48-8032-805a754f9105" providerId="ADAL" clId="{888BDBE8-9A57-4649-BEB2-39378414D2C2}" dt="2024-11-26T10:02:16.407" v="1004" actId="20577"/>
          <ac:spMkLst>
            <pc:docMk/>
            <pc:sldMk cId="3840193541" sldId="278"/>
            <ac:spMk id="168" creationId="{00000000-0000-0000-0000-000000000000}"/>
          </ac:spMkLst>
        </pc:spChg>
        <pc:picChg chg="del">
          <ac:chgData name="Silvia Colombo" userId="cdf5343d-9518-4b48-8032-805a754f9105" providerId="ADAL" clId="{888BDBE8-9A57-4649-BEB2-39378414D2C2}" dt="2024-11-26T09:57:35.263" v="1000" actId="478"/>
          <ac:picMkLst>
            <pc:docMk/>
            <pc:sldMk cId="3840193541" sldId="278"/>
            <ac:picMk id="4" creationId="{C50750B6-27C7-4455-9CC4-87118EEC886C}"/>
          </ac:picMkLst>
        </pc:picChg>
        <pc:picChg chg="add mod">
          <ac:chgData name="Silvia Colombo" userId="cdf5343d-9518-4b48-8032-805a754f9105" providerId="ADAL" clId="{888BDBE8-9A57-4649-BEB2-39378414D2C2}" dt="2024-11-26T10:02:13.687" v="1003" actId="1076"/>
          <ac:picMkLst>
            <pc:docMk/>
            <pc:sldMk cId="3840193541" sldId="278"/>
            <ac:picMk id="5" creationId="{B4CE21C5-7C0C-4833-8638-E174B4E968AC}"/>
          </ac:picMkLst>
        </pc:picChg>
      </pc:sldChg>
      <pc:sldChg chg="addSp delSp modSp mod">
        <pc:chgData name="Silvia Colombo" userId="cdf5343d-9518-4b48-8032-805a754f9105" providerId="ADAL" clId="{888BDBE8-9A57-4649-BEB2-39378414D2C2}" dt="2024-11-25T17:52:33.722" v="123" actId="1076"/>
        <pc:sldMkLst>
          <pc:docMk/>
          <pc:sldMk cId="3151422244" sldId="279"/>
        </pc:sldMkLst>
        <pc:spChg chg="mod">
          <ac:chgData name="Silvia Colombo" userId="cdf5343d-9518-4b48-8032-805a754f9105" providerId="ADAL" clId="{888BDBE8-9A57-4649-BEB2-39378414D2C2}" dt="2024-11-25T17:49:04.565" v="112"/>
          <ac:spMkLst>
            <pc:docMk/>
            <pc:sldMk cId="3151422244" sldId="279"/>
            <ac:spMk id="167" creationId="{00000000-0000-0000-0000-000000000000}"/>
          </ac:spMkLst>
        </pc:spChg>
        <pc:spChg chg="mod">
          <ac:chgData name="Silvia Colombo" userId="cdf5343d-9518-4b48-8032-805a754f9105" providerId="ADAL" clId="{888BDBE8-9A57-4649-BEB2-39378414D2C2}" dt="2024-11-25T17:50:10.021" v="118" actId="20577"/>
          <ac:spMkLst>
            <pc:docMk/>
            <pc:sldMk cId="3151422244" sldId="279"/>
            <ac:spMk id="168" creationId="{00000000-0000-0000-0000-000000000000}"/>
          </ac:spMkLst>
        </pc:spChg>
        <pc:picChg chg="del">
          <ac:chgData name="Silvia Colombo" userId="cdf5343d-9518-4b48-8032-805a754f9105" providerId="ADAL" clId="{888BDBE8-9A57-4649-BEB2-39378414D2C2}" dt="2024-11-25T17:49:19.126" v="113" actId="478"/>
          <ac:picMkLst>
            <pc:docMk/>
            <pc:sldMk cId="3151422244" sldId="279"/>
            <ac:picMk id="4" creationId="{03C8CC8D-9DA8-421B-ADFC-512AF0ED1EAC}"/>
          </ac:picMkLst>
        </pc:picChg>
        <pc:picChg chg="add mod">
          <ac:chgData name="Silvia Colombo" userId="cdf5343d-9518-4b48-8032-805a754f9105" providerId="ADAL" clId="{888BDBE8-9A57-4649-BEB2-39378414D2C2}" dt="2024-11-25T17:52:33.722" v="123" actId="1076"/>
          <ac:picMkLst>
            <pc:docMk/>
            <pc:sldMk cId="3151422244" sldId="279"/>
            <ac:picMk id="5" creationId="{759ED96F-9A2E-4C2E-904F-D5AB990B2340}"/>
          </ac:picMkLst>
        </pc:picChg>
      </pc:sldChg>
      <pc:sldChg chg="modSp del">
        <pc:chgData name="Silvia Colombo" userId="cdf5343d-9518-4b48-8032-805a754f9105" providerId="ADAL" clId="{888BDBE8-9A57-4649-BEB2-39378414D2C2}" dt="2024-11-26T08:50:10.402" v="450" actId="47"/>
        <pc:sldMkLst>
          <pc:docMk/>
          <pc:sldMk cId="285066965" sldId="280"/>
        </pc:sldMkLst>
        <pc:spChg chg="mod">
          <ac:chgData name="Silvia Colombo" userId="cdf5343d-9518-4b48-8032-805a754f9105" providerId="ADAL" clId="{888BDBE8-9A57-4649-BEB2-39378414D2C2}" dt="2024-11-25T17:49:04.565" v="112"/>
          <ac:spMkLst>
            <pc:docMk/>
            <pc:sldMk cId="285066965" sldId="280"/>
            <ac:spMk id="5" creationId="{8F7ADB1A-A327-439E-8B33-708C5549C9C0}"/>
          </ac:spMkLst>
        </pc:spChg>
      </pc:sldChg>
      <pc:sldChg chg="modSp del">
        <pc:chgData name="Silvia Colombo" userId="cdf5343d-9518-4b48-8032-805a754f9105" providerId="ADAL" clId="{888BDBE8-9A57-4649-BEB2-39378414D2C2}" dt="2024-11-26T08:50:10.402" v="450" actId="47"/>
        <pc:sldMkLst>
          <pc:docMk/>
          <pc:sldMk cId="434239094" sldId="281"/>
        </pc:sldMkLst>
        <pc:spChg chg="mod">
          <ac:chgData name="Silvia Colombo" userId="cdf5343d-9518-4b48-8032-805a754f9105" providerId="ADAL" clId="{888BDBE8-9A57-4649-BEB2-39378414D2C2}" dt="2024-11-25T17:49:04.565" v="112"/>
          <ac:spMkLst>
            <pc:docMk/>
            <pc:sldMk cId="434239094" sldId="281"/>
            <ac:spMk id="5" creationId="{0233F05E-B5EB-4BCD-8323-9D9C0041FD53}"/>
          </ac:spMkLst>
        </pc:spChg>
      </pc:sldChg>
      <pc:sldChg chg="addSp delSp modSp mod">
        <pc:chgData name="Silvia Colombo" userId="cdf5343d-9518-4b48-8032-805a754f9105" providerId="ADAL" clId="{888BDBE8-9A57-4649-BEB2-39378414D2C2}" dt="2024-11-26T10:13:30.587" v="1118" actId="20577"/>
        <pc:sldMkLst>
          <pc:docMk/>
          <pc:sldMk cId="3427707476" sldId="282"/>
        </pc:sldMkLst>
        <pc:spChg chg="del">
          <ac:chgData name="Silvia Colombo" userId="cdf5343d-9518-4b48-8032-805a754f9105" providerId="ADAL" clId="{888BDBE8-9A57-4649-BEB2-39378414D2C2}" dt="2024-11-26T10:06:01.159" v="1009" actId="478"/>
          <ac:spMkLst>
            <pc:docMk/>
            <pc:sldMk cId="3427707476" sldId="282"/>
            <ac:spMk id="5" creationId="{247AB516-FAA5-450E-9447-2FFF40BAAC33}"/>
          </ac:spMkLst>
        </pc:spChg>
        <pc:spChg chg="mod">
          <ac:chgData name="Silvia Colombo" userId="cdf5343d-9518-4b48-8032-805a754f9105" providerId="ADAL" clId="{888BDBE8-9A57-4649-BEB2-39378414D2C2}" dt="2024-11-26T10:02:34.710" v="1005" actId="20577"/>
          <ac:spMkLst>
            <pc:docMk/>
            <pc:sldMk cId="3427707476" sldId="282"/>
            <ac:spMk id="6" creationId="{FC78CAEC-448B-4219-A200-6CCF404A14C9}"/>
          </ac:spMkLst>
        </pc:spChg>
        <pc:spChg chg="add mod">
          <ac:chgData name="Silvia Colombo" userId="cdf5343d-9518-4b48-8032-805a754f9105" providerId="ADAL" clId="{888BDBE8-9A57-4649-BEB2-39378414D2C2}" dt="2024-11-26T10:13:30.587" v="1118" actId="20577"/>
          <ac:spMkLst>
            <pc:docMk/>
            <pc:sldMk cId="3427707476" sldId="282"/>
            <ac:spMk id="11" creationId="{69CB2DEE-3721-42E2-8BA6-9D88BD2A1481}"/>
          </ac:spMkLst>
        </pc:spChg>
        <pc:spChg chg="mod">
          <ac:chgData name="Silvia Colombo" userId="cdf5343d-9518-4b48-8032-805a754f9105" providerId="ADAL" clId="{888BDBE8-9A57-4649-BEB2-39378414D2C2}" dt="2024-11-26T09:56:11.527" v="991"/>
          <ac:spMkLst>
            <pc:docMk/>
            <pc:sldMk cId="3427707476" sldId="282"/>
            <ac:spMk id="167" creationId="{00000000-0000-0000-0000-000000000000}"/>
          </ac:spMkLst>
        </pc:spChg>
        <pc:spChg chg="mod">
          <ac:chgData name="Silvia Colombo" userId="cdf5343d-9518-4b48-8032-805a754f9105" providerId="ADAL" clId="{888BDBE8-9A57-4649-BEB2-39378414D2C2}" dt="2024-11-26T10:13:19.567" v="1114" actId="404"/>
          <ac:spMkLst>
            <pc:docMk/>
            <pc:sldMk cId="3427707476" sldId="282"/>
            <ac:spMk id="168" creationId="{00000000-0000-0000-0000-000000000000}"/>
          </ac:spMkLst>
        </pc:spChg>
        <pc:picChg chg="del">
          <ac:chgData name="Silvia Colombo" userId="cdf5343d-9518-4b48-8032-805a754f9105" providerId="ADAL" clId="{888BDBE8-9A57-4649-BEB2-39378414D2C2}" dt="2024-11-26T10:06:01.159" v="1009" actId="478"/>
          <ac:picMkLst>
            <pc:docMk/>
            <pc:sldMk cId="3427707476" sldId="282"/>
            <ac:picMk id="4" creationId="{FE1E7E5F-3199-42AB-B681-831007290058}"/>
          </ac:picMkLst>
        </pc:picChg>
        <pc:picChg chg="add del mod">
          <ac:chgData name="Silvia Colombo" userId="cdf5343d-9518-4b48-8032-805a754f9105" providerId="ADAL" clId="{888BDBE8-9A57-4649-BEB2-39378414D2C2}" dt="2024-11-26T10:11:07.077" v="1054" actId="478"/>
          <ac:picMkLst>
            <pc:docMk/>
            <pc:sldMk cId="3427707476" sldId="282"/>
            <ac:picMk id="7" creationId="{C98093CC-D5F9-4DDD-ACC0-30F988A77F07}"/>
          </ac:picMkLst>
        </pc:picChg>
      </pc:sldChg>
      <pc:sldChg chg="addSp delSp modSp mod">
        <pc:chgData name="Silvia Colombo" userId="cdf5343d-9518-4b48-8032-805a754f9105" providerId="ADAL" clId="{888BDBE8-9A57-4649-BEB2-39378414D2C2}" dt="2024-11-26T10:25:14.367" v="1138" actId="1076"/>
        <pc:sldMkLst>
          <pc:docMk/>
          <pc:sldMk cId="2207407581" sldId="283"/>
        </pc:sldMkLst>
        <pc:spChg chg="del mod">
          <ac:chgData name="Silvia Colombo" userId="cdf5343d-9518-4b48-8032-805a754f9105" providerId="ADAL" clId="{888BDBE8-9A57-4649-BEB2-39378414D2C2}" dt="2024-11-26T10:21:19.815" v="1124"/>
          <ac:spMkLst>
            <pc:docMk/>
            <pc:sldMk cId="2207407581" sldId="283"/>
            <ac:spMk id="5" creationId="{6077C0B5-4446-478B-9CB3-ADD75829E13B}"/>
          </ac:spMkLst>
        </pc:spChg>
        <pc:spChg chg="del mod">
          <ac:chgData name="Silvia Colombo" userId="cdf5343d-9518-4b48-8032-805a754f9105" providerId="ADAL" clId="{888BDBE8-9A57-4649-BEB2-39378414D2C2}" dt="2024-11-26T10:21:49.750" v="1126" actId="478"/>
          <ac:spMkLst>
            <pc:docMk/>
            <pc:sldMk cId="2207407581" sldId="283"/>
            <ac:spMk id="6" creationId="{AFFF961E-6DE2-43F3-A69B-585B92E9C46D}"/>
          </ac:spMkLst>
        </pc:spChg>
        <pc:spChg chg="add del mod">
          <ac:chgData name="Silvia Colombo" userId="cdf5343d-9518-4b48-8032-805a754f9105" providerId="ADAL" clId="{888BDBE8-9A57-4649-BEB2-39378414D2C2}" dt="2024-11-26T10:23:42.435" v="1130" actId="478"/>
          <ac:spMkLst>
            <pc:docMk/>
            <pc:sldMk cId="2207407581" sldId="283"/>
            <ac:spMk id="9" creationId="{811C2C87-E06A-434B-878C-A90F2A2F9A38}"/>
          </ac:spMkLst>
        </pc:spChg>
        <pc:spChg chg="add mod">
          <ac:chgData name="Silvia Colombo" userId="cdf5343d-9518-4b48-8032-805a754f9105" providerId="ADAL" clId="{888BDBE8-9A57-4649-BEB2-39378414D2C2}" dt="2024-11-26T10:25:14.367" v="1138" actId="1076"/>
          <ac:spMkLst>
            <pc:docMk/>
            <pc:sldMk cId="2207407581" sldId="283"/>
            <ac:spMk id="13" creationId="{F6941C47-3C80-4BA4-BF2D-39600E47582D}"/>
          </ac:spMkLst>
        </pc:spChg>
        <pc:spChg chg="mod">
          <ac:chgData name="Silvia Colombo" userId="cdf5343d-9518-4b48-8032-805a754f9105" providerId="ADAL" clId="{888BDBE8-9A57-4649-BEB2-39378414D2C2}" dt="2024-11-26T09:56:11.527" v="991"/>
          <ac:spMkLst>
            <pc:docMk/>
            <pc:sldMk cId="2207407581" sldId="283"/>
            <ac:spMk id="167" creationId="{00000000-0000-0000-0000-000000000000}"/>
          </ac:spMkLst>
        </pc:spChg>
        <pc:spChg chg="mod">
          <ac:chgData name="Silvia Colombo" userId="cdf5343d-9518-4b48-8032-805a754f9105" providerId="ADAL" clId="{888BDBE8-9A57-4649-BEB2-39378414D2C2}" dt="2024-11-26T10:21:10.806" v="1120"/>
          <ac:spMkLst>
            <pc:docMk/>
            <pc:sldMk cId="2207407581" sldId="283"/>
            <ac:spMk id="168" creationId="{00000000-0000-0000-0000-000000000000}"/>
          </ac:spMkLst>
        </pc:spChg>
        <pc:picChg chg="del">
          <ac:chgData name="Silvia Colombo" userId="cdf5343d-9518-4b48-8032-805a754f9105" providerId="ADAL" clId="{888BDBE8-9A57-4649-BEB2-39378414D2C2}" dt="2024-11-26T10:21:19.814" v="1122" actId="478"/>
          <ac:picMkLst>
            <pc:docMk/>
            <pc:sldMk cId="2207407581" sldId="283"/>
            <ac:picMk id="4" creationId="{843F45D0-B1FC-4B68-BA12-BDE815EDD6D7}"/>
          </ac:picMkLst>
        </pc:picChg>
        <pc:picChg chg="add mod">
          <ac:chgData name="Silvia Colombo" userId="cdf5343d-9518-4b48-8032-805a754f9105" providerId="ADAL" clId="{888BDBE8-9A57-4649-BEB2-39378414D2C2}" dt="2024-11-26T10:24:17.143" v="1133" actId="1076"/>
          <ac:picMkLst>
            <pc:docMk/>
            <pc:sldMk cId="2207407581" sldId="283"/>
            <ac:picMk id="8" creationId="{53B0D3EF-714D-4BAC-8591-9E0CCF710CD7}"/>
          </ac:picMkLst>
        </pc:picChg>
      </pc:sldChg>
      <pc:sldChg chg="modSp mod">
        <pc:chgData name="Silvia Colombo" userId="cdf5343d-9518-4b48-8032-805a754f9105" providerId="ADAL" clId="{888BDBE8-9A57-4649-BEB2-39378414D2C2}" dt="2024-11-26T10:54:32.406" v="1195" actId="20577"/>
        <pc:sldMkLst>
          <pc:docMk/>
          <pc:sldMk cId="191549666" sldId="284"/>
        </pc:sldMkLst>
        <pc:spChg chg="mod">
          <ac:chgData name="Silvia Colombo" userId="cdf5343d-9518-4b48-8032-805a754f9105" providerId="ADAL" clId="{888BDBE8-9A57-4649-BEB2-39378414D2C2}" dt="2024-11-26T09:56:11.527" v="991"/>
          <ac:spMkLst>
            <pc:docMk/>
            <pc:sldMk cId="191549666" sldId="284"/>
            <ac:spMk id="167" creationId="{00000000-0000-0000-0000-000000000000}"/>
          </ac:spMkLst>
        </pc:spChg>
        <pc:spChg chg="mod">
          <ac:chgData name="Silvia Colombo" userId="cdf5343d-9518-4b48-8032-805a754f9105" providerId="ADAL" clId="{888BDBE8-9A57-4649-BEB2-39378414D2C2}" dt="2024-11-26T10:54:32.406" v="1195" actId="20577"/>
          <ac:spMkLst>
            <pc:docMk/>
            <pc:sldMk cId="191549666" sldId="284"/>
            <ac:spMk id="168" creationId="{00000000-0000-0000-0000-000000000000}"/>
          </ac:spMkLst>
        </pc:spChg>
      </pc:sldChg>
      <pc:sldChg chg="addSp delSp modSp mod delAnim">
        <pc:chgData name="Silvia Colombo" userId="cdf5343d-9518-4b48-8032-805a754f9105" providerId="ADAL" clId="{888BDBE8-9A57-4649-BEB2-39378414D2C2}" dt="2024-11-26T11:38:33.420" v="1320" actId="1076"/>
        <pc:sldMkLst>
          <pc:docMk/>
          <pc:sldMk cId="143993997" sldId="285"/>
        </pc:sldMkLst>
        <pc:spChg chg="del">
          <ac:chgData name="Silvia Colombo" userId="cdf5343d-9518-4b48-8032-805a754f9105" providerId="ADAL" clId="{888BDBE8-9A57-4649-BEB2-39378414D2C2}" dt="2024-11-26T11:27:53.108" v="1290" actId="478"/>
          <ac:spMkLst>
            <pc:docMk/>
            <pc:sldMk cId="143993997" sldId="285"/>
            <ac:spMk id="5" creationId="{F5A47292-B275-43C1-9290-48132BB58E26}"/>
          </ac:spMkLst>
        </pc:spChg>
        <pc:spChg chg="del">
          <ac:chgData name="Silvia Colombo" userId="cdf5343d-9518-4b48-8032-805a754f9105" providerId="ADAL" clId="{888BDBE8-9A57-4649-BEB2-39378414D2C2}" dt="2024-11-26T11:27:55.021" v="1291" actId="478"/>
          <ac:spMkLst>
            <pc:docMk/>
            <pc:sldMk cId="143993997" sldId="285"/>
            <ac:spMk id="12" creationId="{69BD088A-E424-4BF1-B95B-18B4A873242A}"/>
          </ac:spMkLst>
        </pc:spChg>
        <pc:spChg chg="add mod">
          <ac:chgData name="Silvia Colombo" userId="cdf5343d-9518-4b48-8032-805a754f9105" providerId="ADAL" clId="{888BDBE8-9A57-4649-BEB2-39378414D2C2}" dt="2024-11-26T11:37:08.655" v="1310" actId="20577"/>
          <ac:spMkLst>
            <pc:docMk/>
            <pc:sldMk cId="143993997" sldId="285"/>
            <ac:spMk id="14" creationId="{DCD115FE-2B0C-40E5-B387-E75CAA96428D}"/>
          </ac:spMkLst>
        </pc:spChg>
        <pc:spChg chg="del">
          <ac:chgData name="Silvia Colombo" userId="cdf5343d-9518-4b48-8032-805a754f9105" providerId="ADAL" clId="{888BDBE8-9A57-4649-BEB2-39378414D2C2}" dt="2024-11-26T11:27:56.732" v="1292" actId="478"/>
          <ac:spMkLst>
            <pc:docMk/>
            <pc:sldMk cId="143993997" sldId="285"/>
            <ac:spMk id="15" creationId="{2DF96443-D8DC-433F-B01C-99A4E19B817D}"/>
          </ac:spMkLst>
        </pc:spChg>
        <pc:spChg chg="del mod">
          <ac:chgData name="Silvia Colombo" userId="cdf5343d-9518-4b48-8032-805a754f9105" providerId="ADAL" clId="{888BDBE8-9A57-4649-BEB2-39378414D2C2}" dt="2024-11-26T11:27:49.878" v="1289" actId="478"/>
          <ac:spMkLst>
            <pc:docMk/>
            <pc:sldMk cId="143993997" sldId="285"/>
            <ac:spMk id="17" creationId="{682EFBEE-AFFA-4A51-9939-13EE0246C540}"/>
          </ac:spMkLst>
        </pc:spChg>
        <pc:spChg chg="add mod">
          <ac:chgData name="Silvia Colombo" userId="cdf5343d-9518-4b48-8032-805a754f9105" providerId="ADAL" clId="{888BDBE8-9A57-4649-BEB2-39378414D2C2}" dt="2024-11-26T11:38:33.420" v="1320" actId="1076"/>
          <ac:spMkLst>
            <pc:docMk/>
            <pc:sldMk cId="143993997" sldId="285"/>
            <ac:spMk id="18" creationId="{0B1E4E3E-6970-4938-A01A-806432754325}"/>
          </ac:spMkLst>
        </pc:spChg>
        <pc:spChg chg="mod">
          <ac:chgData name="Silvia Colombo" userId="cdf5343d-9518-4b48-8032-805a754f9105" providerId="ADAL" clId="{888BDBE8-9A57-4649-BEB2-39378414D2C2}" dt="2024-11-26T09:56:11.527" v="991"/>
          <ac:spMkLst>
            <pc:docMk/>
            <pc:sldMk cId="143993997" sldId="285"/>
            <ac:spMk id="167" creationId="{00000000-0000-0000-0000-000000000000}"/>
          </ac:spMkLst>
        </pc:spChg>
        <pc:spChg chg="mod">
          <ac:chgData name="Silvia Colombo" userId="cdf5343d-9518-4b48-8032-805a754f9105" providerId="ADAL" clId="{888BDBE8-9A57-4649-BEB2-39378414D2C2}" dt="2024-11-26T11:27:34.030" v="1284"/>
          <ac:spMkLst>
            <pc:docMk/>
            <pc:sldMk cId="143993997" sldId="285"/>
            <ac:spMk id="168" creationId="{00000000-0000-0000-0000-000000000000}"/>
          </ac:spMkLst>
        </pc:spChg>
        <pc:picChg chg="del">
          <ac:chgData name="Silvia Colombo" userId="cdf5343d-9518-4b48-8032-805a754f9105" providerId="ADAL" clId="{888BDBE8-9A57-4649-BEB2-39378414D2C2}" dt="2024-11-26T11:27:37.723" v="1285" actId="478"/>
          <ac:picMkLst>
            <pc:docMk/>
            <pc:sldMk cId="143993997" sldId="285"/>
            <ac:picMk id="4" creationId="{ACB64E43-D30A-4C09-AEC6-42DD84D44DA6}"/>
          </ac:picMkLst>
        </pc:picChg>
        <pc:picChg chg="add mod">
          <ac:chgData name="Silvia Colombo" userId="cdf5343d-9518-4b48-8032-805a754f9105" providerId="ADAL" clId="{888BDBE8-9A57-4649-BEB2-39378414D2C2}" dt="2024-11-26T11:38:17.842" v="1317" actId="1076"/>
          <ac:picMkLst>
            <pc:docMk/>
            <pc:sldMk cId="143993997" sldId="285"/>
            <ac:picMk id="8" creationId="{67CE2080-0C5C-4E8A-AFB1-869DB0813B6E}"/>
          </ac:picMkLst>
        </pc:picChg>
        <pc:cxnChg chg="del">
          <ac:chgData name="Silvia Colombo" userId="cdf5343d-9518-4b48-8032-805a754f9105" providerId="ADAL" clId="{888BDBE8-9A57-4649-BEB2-39378414D2C2}" dt="2024-11-26T11:27:40.976" v="1286" actId="478"/>
          <ac:cxnSpMkLst>
            <pc:docMk/>
            <pc:sldMk cId="143993997" sldId="285"/>
            <ac:cxnSpMk id="7" creationId="{882BA1A9-289A-4F24-A872-08ED4471EEC3}"/>
          </ac:cxnSpMkLst>
        </pc:cxnChg>
        <pc:cxnChg chg="del">
          <ac:chgData name="Silvia Colombo" userId="cdf5343d-9518-4b48-8032-805a754f9105" providerId="ADAL" clId="{888BDBE8-9A57-4649-BEB2-39378414D2C2}" dt="2024-11-26T11:27:40.976" v="1286" actId="478"/>
          <ac:cxnSpMkLst>
            <pc:docMk/>
            <pc:sldMk cId="143993997" sldId="285"/>
            <ac:cxnSpMk id="11" creationId="{075F009C-9068-4A2A-A374-D7086EEA01F7}"/>
          </ac:cxnSpMkLst>
        </pc:cxnChg>
        <pc:cxnChg chg="del">
          <ac:chgData name="Silvia Colombo" userId="cdf5343d-9518-4b48-8032-805a754f9105" providerId="ADAL" clId="{888BDBE8-9A57-4649-BEB2-39378414D2C2}" dt="2024-11-26T11:27:40.976" v="1286" actId="478"/>
          <ac:cxnSpMkLst>
            <pc:docMk/>
            <pc:sldMk cId="143993997" sldId="285"/>
            <ac:cxnSpMk id="19" creationId="{150939C6-B5F5-4062-B7EF-001B6E30387A}"/>
          </ac:cxnSpMkLst>
        </pc:cxnChg>
      </pc:sldChg>
      <pc:sldChg chg="modSp mod">
        <pc:chgData name="Silvia Colombo" userId="cdf5343d-9518-4b48-8032-805a754f9105" providerId="ADAL" clId="{888BDBE8-9A57-4649-BEB2-39378414D2C2}" dt="2024-11-26T11:51:11.427" v="1407" actId="20577"/>
        <pc:sldMkLst>
          <pc:docMk/>
          <pc:sldMk cId="2790404089" sldId="286"/>
        </pc:sldMkLst>
        <pc:spChg chg="mod">
          <ac:chgData name="Silvia Colombo" userId="cdf5343d-9518-4b48-8032-805a754f9105" providerId="ADAL" clId="{888BDBE8-9A57-4649-BEB2-39378414D2C2}" dt="2024-11-26T09:56:11.527" v="991"/>
          <ac:spMkLst>
            <pc:docMk/>
            <pc:sldMk cId="2790404089" sldId="286"/>
            <ac:spMk id="167" creationId="{00000000-0000-0000-0000-000000000000}"/>
          </ac:spMkLst>
        </pc:spChg>
        <pc:spChg chg="mod">
          <ac:chgData name="Silvia Colombo" userId="cdf5343d-9518-4b48-8032-805a754f9105" providerId="ADAL" clId="{888BDBE8-9A57-4649-BEB2-39378414D2C2}" dt="2024-11-26T11:51:11.427" v="1407" actId="20577"/>
          <ac:spMkLst>
            <pc:docMk/>
            <pc:sldMk cId="2790404089" sldId="286"/>
            <ac:spMk id="168" creationId="{00000000-0000-0000-0000-000000000000}"/>
          </ac:spMkLst>
        </pc:spChg>
      </pc:sldChg>
      <pc:sldChg chg="addSp delSp modSp mod delAnim modAnim">
        <pc:chgData name="Silvia Colombo" userId="cdf5343d-9518-4b48-8032-805a754f9105" providerId="ADAL" clId="{888BDBE8-9A57-4649-BEB2-39378414D2C2}" dt="2024-11-26T11:14:32.666" v="1283" actId="1076"/>
        <pc:sldMkLst>
          <pc:docMk/>
          <pc:sldMk cId="845521373" sldId="287"/>
        </pc:sldMkLst>
        <pc:spChg chg="add del">
          <ac:chgData name="Silvia Colombo" userId="cdf5343d-9518-4b48-8032-805a754f9105" providerId="ADAL" clId="{888BDBE8-9A57-4649-BEB2-39378414D2C2}" dt="2024-11-26T11:11:38.816" v="1268" actId="478"/>
          <ac:spMkLst>
            <pc:docMk/>
            <pc:sldMk cId="845521373" sldId="287"/>
            <ac:spMk id="2" creationId="{86449B5E-5BDB-4B05-A236-09169A5C05C8}"/>
          </ac:spMkLst>
        </pc:spChg>
        <pc:spChg chg="mod">
          <ac:chgData name="Silvia Colombo" userId="cdf5343d-9518-4b48-8032-805a754f9105" providerId="ADAL" clId="{888BDBE8-9A57-4649-BEB2-39378414D2C2}" dt="2024-11-26T11:04:36.490" v="1243" actId="6549"/>
          <ac:spMkLst>
            <pc:docMk/>
            <pc:sldMk cId="845521373" sldId="287"/>
            <ac:spMk id="5" creationId="{E3F350DB-D159-474C-9A7E-B624D56DA147}"/>
          </ac:spMkLst>
        </pc:spChg>
        <pc:spChg chg="del mod">
          <ac:chgData name="Silvia Colombo" userId="cdf5343d-9518-4b48-8032-805a754f9105" providerId="ADAL" clId="{888BDBE8-9A57-4649-BEB2-39378414D2C2}" dt="2024-11-26T11:10:59.103" v="1261" actId="478"/>
          <ac:spMkLst>
            <pc:docMk/>
            <pc:sldMk cId="845521373" sldId="287"/>
            <ac:spMk id="6" creationId="{69332867-32AD-4B1E-86AE-4A65EFE4A98F}"/>
          </ac:spMkLst>
        </pc:spChg>
        <pc:spChg chg="del mod">
          <ac:chgData name="Silvia Colombo" userId="cdf5343d-9518-4b48-8032-805a754f9105" providerId="ADAL" clId="{888BDBE8-9A57-4649-BEB2-39378414D2C2}" dt="2024-11-26T11:09:20.793" v="1251" actId="478"/>
          <ac:spMkLst>
            <pc:docMk/>
            <pc:sldMk cId="845521373" sldId="287"/>
            <ac:spMk id="11" creationId="{2F88546C-917C-4290-BC18-E5C6C56465AF}"/>
          </ac:spMkLst>
        </pc:spChg>
        <pc:spChg chg="add mod">
          <ac:chgData name="Silvia Colombo" userId="cdf5343d-9518-4b48-8032-805a754f9105" providerId="ADAL" clId="{888BDBE8-9A57-4649-BEB2-39378414D2C2}" dt="2024-11-26T11:14:32.666" v="1283" actId="1076"/>
          <ac:spMkLst>
            <pc:docMk/>
            <pc:sldMk cId="845521373" sldId="287"/>
            <ac:spMk id="13" creationId="{FE257AA6-FA4C-4369-869D-C6F6DEA481FE}"/>
          </ac:spMkLst>
        </pc:spChg>
        <pc:spChg chg="mod">
          <ac:chgData name="Silvia Colombo" userId="cdf5343d-9518-4b48-8032-805a754f9105" providerId="ADAL" clId="{888BDBE8-9A57-4649-BEB2-39378414D2C2}" dt="2024-11-26T09:56:11.527" v="991"/>
          <ac:spMkLst>
            <pc:docMk/>
            <pc:sldMk cId="845521373" sldId="287"/>
            <ac:spMk id="167" creationId="{00000000-0000-0000-0000-000000000000}"/>
          </ac:spMkLst>
        </pc:spChg>
        <pc:spChg chg="mod">
          <ac:chgData name="Silvia Colombo" userId="cdf5343d-9518-4b48-8032-805a754f9105" providerId="ADAL" clId="{888BDBE8-9A57-4649-BEB2-39378414D2C2}" dt="2024-11-26T11:11:17.776" v="1266" actId="14100"/>
          <ac:spMkLst>
            <pc:docMk/>
            <pc:sldMk cId="845521373" sldId="287"/>
            <ac:spMk id="168" creationId="{00000000-0000-0000-0000-000000000000}"/>
          </ac:spMkLst>
        </pc:spChg>
        <pc:picChg chg="del">
          <ac:chgData name="Silvia Colombo" userId="cdf5343d-9518-4b48-8032-805a754f9105" providerId="ADAL" clId="{888BDBE8-9A57-4649-BEB2-39378414D2C2}" dt="2024-11-26T11:04:32.505" v="1242" actId="478"/>
          <ac:picMkLst>
            <pc:docMk/>
            <pc:sldMk cId="845521373" sldId="287"/>
            <ac:picMk id="4" creationId="{40D64EA9-0A76-492D-8287-ED0102706C9F}"/>
          </ac:picMkLst>
        </pc:picChg>
        <pc:picChg chg="add mod">
          <ac:chgData name="Silvia Colombo" userId="cdf5343d-9518-4b48-8032-805a754f9105" providerId="ADAL" clId="{888BDBE8-9A57-4649-BEB2-39378414D2C2}" dt="2024-11-26T11:14:10.879" v="1280" actId="1076"/>
          <ac:picMkLst>
            <pc:docMk/>
            <pc:sldMk cId="845521373" sldId="287"/>
            <ac:picMk id="8" creationId="{B377879E-F7F8-4EB1-968C-97A7C49C3E54}"/>
          </ac:picMkLst>
        </pc:picChg>
      </pc:sldChg>
      <pc:sldChg chg="modSp mod">
        <pc:chgData name="Silvia Colombo" userId="cdf5343d-9518-4b48-8032-805a754f9105" providerId="ADAL" clId="{888BDBE8-9A57-4649-BEB2-39378414D2C2}" dt="2024-11-26T11:52:25.153" v="1421" actId="404"/>
        <pc:sldMkLst>
          <pc:docMk/>
          <pc:sldMk cId="3061992581" sldId="288"/>
        </pc:sldMkLst>
        <pc:spChg chg="mod">
          <ac:chgData name="Silvia Colombo" userId="cdf5343d-9518-4b48-8032-805a754f9105" providerId="ADAL" clId="{888BDBE8-9A57-4649-BEB2-39378414D2C2}" dt="2024-11-26T09:56:11.527" v="991"/>
          <ac:spMkLst>
            <pc:docMk/>
            <pc:sldMk cId="3061992581" sldId="288"/>
            <ac:spMk id="167" creationId="{00000000-0000-0000-0000-000000000000}"/>
          </ac:spMkLst>
        </pc:spChg>
        <pc:spChg chg="mod">
          <ac:chgData name="Silvia Colombo" userId="cdf5343d-9518-4b48-8032-805a754f9105" providerId="ADAL" clId="{888BDBE8-9A57-4649-BEB2-39378414D2C2}" dt="2024-11-26T11:52:25.153" v="1421" actId="404"/>
          <ac:spMkLst>
            <pc:docMk/>
            <pc:sldMk cId="3061992581" sldId="288"/>
            <ac:spMk id="168" creationId="{00000000-0000-0000-0000-000000000000}"/>
          </ac:spMkLst>
        </pc:spChg>
      </pc:sldChg>
      <pc:sldChg chg="addSp delSp modSp mod">
        <pc:chgData name="Silvia Colombo" userId="cdf5343d-9518-4b48-8032-805a754f9105" providerId="ADAL" clId="{888BDBE8-9A57-4649-BEB2-39378414D2C2}" dt="2024-11-26T14:00:06.668" v="1445" actId="20577"/>
        <pc:sldMkLst>
          <pc:docMk/>
          <pc:sldMk cId="2985432160" sldId="289"/>
        </pc:sldMkLst>
        <pc:spChg chg="mod">
          <ac:chgData name="Silvia Colombo" userId="cdf5343d-9518-4b48-8032-805a754f9105" providerId="ADAL" clId="{888BDBE8-9A57-4649-BEB2-39378414D2C2}" dt="2024-11-26T11:53:04.295" v="1422"/>
          <ac:spMkLst>
            <pc:docMk/>
            <pc:sldMk cId="2985432160" sldId="289"/>
            <ac:spMk id="167" creationId="{00000000-0000-0000-0000-000000000000}"/>
          </ac:spMkLst>
        </pc:spChg>
        <pc:spChg chg="mod">
          <ac:chgData name="Silvia Colombo" userId="cdf5343d-9518-4b48-8032-805a754f9105" providerId="ADAL" clId="{888BDBE8-9A57-4649-BEB2-39378414D2C2}" dt="2024-11-26T14:00:06.668" v="1445" actId="20577"/>
          <ac:spMkLst>
            <pc:docMk/>
            <pc:sldMk cId="2985432160" sldId="289"/>
            <ac:spMk id="168" creationId="{00000000-0000-0000-0000-000000000000}"/>
          </ac:spMkLst>
        </pc:spChg>
        <pc:picChg chg="del">
          <ac:chgData name="Silvia Colombo" userId="cdf5343d-9518-4b48-8032-805a754f9105" providerId="ADAL" clId="{888BDBE8-9A57-4649-BEB2-39378414D2C2}" dt="2024-11-26T11:53:11.892" v="1424" actId="478"/>
          <ac:picMkLst>
            <pc:docMk/>
            <pc:sldMk cId="2985432160" sldId="289"/>
            <ac:picMk id="4" creationId="{06BA20CA-84F3-41F7-A7B0-33901230F15C}"/>
          </ac:picMkLst>
        </pc:picChg>
        <pc:picChg chg="add mod modCrop">
          <ac:chgData name="Silvia Colombo" userId="cdf5343d-9518-4b48-8032-805a754f9105" providerId="ADAL" clId="{888BDBE8-9A57-4649-BEB2-39378414D2C2}" dt="2024-11-26T14:00:01.869" v="1443" actId="1076"/>
          <ac:picMkLst>
            <pc:docMk/>
            <pc:sldMk cId="2985432160" sldId="289"/>
            <ac:picMk id="5" creationId="{139635E8-3ED0-4FBB-A5F2-B3738164CC0F}"/>
          </ac:picMkLst>
        </pc:picChg>
      </pc:sldChg>
      <pc:sldChg chg="addSp delSp modSp mod">
        <pc:chgData name="Silvia Colombo" userId="cdf5343d-9518-4b48-8032-805a754f9105" providerId="ADAL" clId="{888BDBE8-9A57-4649-BEB2-39378414D2C2}" dt="2024-11-26T14:37:52.443" v="1532" actId="20577"/>
        <pc:sldMkLst>
          <pc:docMk/>
          <pc:sldMk cId="3025862249" sldId="290"/>
        </pc:sldMkLst>
        <pc:spChg chg="del">
          <ac:chgData name="Silvia Colombo" userId="cdf5343d-9518-4b48-8032-805a754f9105" providerId="ADAL" clId="{888BDBE8-9A57-4649-BEB2-39378414D2C2}" dt="2024-11-26T14:00:28.255" v="1448" actId="478"/>
          <ac:spMkLst>
            <pc:docMk/>
            <pc:sldMk cId="3025862249" sldId="290"/>
            <ac:spMk id="2" creationId="{92C8FF37-E13B-4ECB-B997-5BF0761C8E0C}"/>
          </ac:spMkLst>
        </pc:spChg>
        <pc:spChg chg="del">
          <ac:chgData name="Silvia Colombo" userId="cdf5343d-9518-4b48-8032-805a754f9105" providerId="ADAL" clId="{888BDBE8-9A57-4649-BEB2-39378414D2C2}" dt="2024-11-26T14:00:26.301" v="1447" actId="478"/>
          <ac:spMkLst>
            <pc:docMk/>
            <pc:sldMk cId="3025862249" sldId="290"/>
            <ac:spMk id="4" creationId="{D86528ED-AEA6-49AA-8F72-2C2D58250E7C}"/>
          </ac:spMkLst>
        </pc:spChg>
        <pc:spChg chg="add mod">
          <ac:chgData name="Silvia Colombo" userId="cdf5343d-9518-4b48-8032-805a754f9105" providerId="ADAL" clId="{888BDBE8-9A57-4649-BEB2-39378414D2C2}" dt="2024-11-26T14:26:17.587" v="1523" actId="1076"/>
          <ac:spMkLst>
            <pc:docMk/>
            <pc:sldMk cId="3025862249" sldId="290"/>
            <ac:spMk id="10" creationId="{92228B67-4497-42FE-BD45-7F085D5396B5}"/>
          </ac:spMkLst>
        </pc:spChg>
        <pc:spChg chg="mod">
          <ac:chgData name="Silvia Colombo" userId="cdf5343d-9518-4b48-8032-805a754f9105" providerId="ADAL" clId="{888BDBE8-9A57-4649-BEB2-39378414D2C2}" dt="2024-11-26T11:53:04.295" v="1422"/>
          <ac:spMkLst>
            <pc:docMk/>
            <pc:sldMk cId="3025862249" sldId="290"/>
            <ac:spMk id="167" creationId="{00000000-0000-0000-0000-000000000000}"/>
          </ac:spMkLst>
        </pc:spChg>
        <pc:spChg chg="mod">
          <ac:chgData name="Silvia Colombo" userId="cdf5343d-9518-4b48-8032-805a754f9105" providerId="ADAL" clId="{888BDBE8-9A57-4649-BEB2-39378414D2C2}" dt="2024-11-26T14:37:52.443" v="1532" actId="20577"/>
          <ac:spMkLst>
            <pc:docMk/>
            <pc:sldMk cId="3025862249" sldId="290"/>
            <ac:spMk id="168" creationId="{00000000-0000-0000-0000-000000000000}"/>
          </ac:spMkLst>
        </pc:spChg>
        <pc:picChg chg="add mod">
          <ac:chgData name="Silvia Colombo" userId="cdf5343d-9518-4b48-8032-805a754f9105" providerId="ADAL" clId="{888BDBE8-9A57-4649-BEB2-39378414D2C2}" dt="2024-11-26T14:26:13.546" v="1522" actId="1076"/>
          <ac:picMkLst>
            <pc:docMk/>
            <pc:sldMk cId="3025862249" sldId="290"/>
            <ac:picMk id="6" creationId="{838544B9-70CC-4D54-AF0E-8B7ADF523EC5}"/>
          </ac:picMkLst>
        </pc:picChg>
      </pc:sldChg>
      <pc:sldChg chg="addSp delSp modSp mod">
        <pc:chgData name="Silvia Colombo" userId="cdf5343d-9518-4b48-8032-805a754f9105" providerId="ADAL" clId="{888BDBE8-9A57-4649-BEB2-39378414D2C2}" dt="2024-11-26T14:49:00.702" v="1610" actId="403"/>
        <pc:sldMkLst>
          <pc:docMk/>
          <pc:sldMk cId="4276348475" sldId="291"/>
        </pc:sldMkLst>
        <pc:spChg chg="del">
          <ac:chgData name="Silvia Colombo" userId="cdf5343d-9518-4b48-8032-805a754f9105" providerId="ADAL" clId="{888BDBE8-9A57-4649-BEB2-39378414D2C2}" dt="2024-11-26T14:39:02.087" v="1537" actId="478"/>
          <ac:spMkLst>
            <pc:docMk/>
            <pc:sldMk cId="4276348475" sldId="291"/>
            <ac:spMk id="8" creationId="{E73424B3-C686-415C-9409-566BDF430095}"/>
          </ac:spMkLst>
        </pc:spChg>
        <pc:spChg chg="del mod">
          <ac:chgData name="Silvia Colombo" userId="cdf5343d-9518-4b48-8032-805a754f9105" providerId="ADAL" clId="{888BDBE8-9A57-4649-BEB2-39378414D2C2}" dt="2024-11-26T14:38:58.634" v="1536"/>
          <ac:spMkLst>
            <pc:docMk/>
            <pc:sldMk cId="4276348475" sldId="291"/>
            <ac:spMk id="9" creationId="{044AF3D7-50A9-4710-A46E-6577E389EF34}"/>
          </ac:spMkLst>
        </pc:spChg>
        <pc:spChg chg="mod">
          <ac:chgData name="Silvia Colombo" userId="cdf5343d-9518-4b48-8032-805a754f9105" providerId="ADAL" clId="{888BDBE8-9A57-4649-BEB2-39378414D2C2}" dt="2024-11-26T14:48:52.044" v="1609" actId="255"/>
          <ac:spMkLst>
            <pc:docMk/>
            <pc:sldMk cId="4276348475" sldId="291"/>
            <ac:spMk id="11" creationId="{CDD7956C-AD4A-4FCD-870C-C4BFC69F804B}"/>
          </ac:spMkLst>
        </pc:spChg>
        <pc:spChg chg="mod">
          <ac:chgData name="Silvia Colombo" userId="cdf5343d-9518-4b48-8032-805a754f9105" providerId="ADAL" clId="{888BDBE8-9A57-4649-BEB2-39378414D2C2}" dt="2024-11-26T11:53:04.295" v="1422"/>
          <ac:spMkLst>
            <pc:docMk/>
            <pc:sldMk cId="4276348475" sldId="291"/>
            <ac:spMk id="167" creationId="{00000000-0000-0000-0000-000000000000}"/>
          </ac:spMkLst>
        </pc:spChg>
        <pc:graphicFrameChg chg="add mod modGraphic">
          <ac:chgData name="Silvia Colombo" userId="cdf5343d-9518-4b48-8032-805a754f9105" providerId="ADAL" clId="{888BDBE8-9A57-4649-BEB2-39378414D2C2}" dt="2024-11-26T14:49:00.702" v="1610" actId="403"/>
          <ac:graphicFrameMkLst>
            <pc:docMk/>
            <pc:sldMk cId="4276348475" sldId="291"/>
            <ac:graphicFrameMk id="10" creationId="{5ECD547B-1F76-4997-99FC-F25A44509BC9}"/>
          </ac:graphicFrameMkLst>
        </pc:graphicFrameChg>
        <pc:picChg chg="del">
          <ac:chgData name="Silvia Colombo" userId="cdf5343d-9518-4b48-8032-805a754f9105" providerId="ADAL" clId="{888BDBE8-9A57-4649-BEB2-39378414D2C2}" dt="2024-11-26T14:38:58.634" v="1534" actId="478"/>
          <ac:picMkLst>
            <pc:docMk/>
            <pc:sldMk cId="4276348475" sldId="291"/>
            <ac:picMk id="7" creationId="{01AB32EA-377B-4676-B910-619F60865FEC}"/>
          </ac:picMkLst>
        </pc:picChg>
      </pc:sldChg>
      <pc:sldChg chg="addSp modSp mod">
        <pc:chgData name="Silvia Colombo" userId="cdf5343d-9518-4b48-8032-805a754f9105" providerId="ADAL" clId="{888BDBE8-9A57-4649-BEB2-39378414D2C2}" dt="2024-11-26T15:01:17.202" v="1649" actId="1076"/>
        <pc:sldMkLst>
          <pc:docMk/>
          <pc:sldMk cId="218857803" sldId="292"/>
        </pc:sldMkLst>
        <pc:spChg chg="mod">
          <ac:chgData name="Silvia Colombo" userId="cdf5343d-9518-4b48-8032-805a754f9105" providerId="ADAL" clId="{888BDBE8-9A57-4649-BEB2-39378414D2C2}" dt="2024-11-26T11:53:04.295" v="1422"/>
          <ac:spMkLst>
            <pc:docMk/>
            <pc:sldMk cId="218857803" sldId="292"/>
            <ac:spMk id="167" creationId="{00000000-0000-0000-0000-000000000000}"/>
          </ac:spMkLst>
        </pc:spChg>
        <pc:spChg chg="mod">
          <ac:chgData name="Silvia Colombo" userId="cdf5343d-9518-4b48-8032-805a754f9105" providerId="ADAL" clId="{888BDBE8-9A57-4649-BEB2-39378414D2C2}" dt="2024-11-26T14:49:28.521" v="1612" actId="20577"/>
          <ac:spMkLst>
            <pc:docMk/>
            <pc:sldMk cId="218857803" sldId="292"/>
            <ac:spMk id="168" creationId="{00000000-0000-0000-0000-000000000000}"/>
          </ac:spMkLst>
        </pc:spChg>
        <pc:graphicFrameChg chg="add mod modGraphic">
          <ac:chgData name="Silvia Colombo" userId="cdf5343d-9518-4b48-8032-805a754f9105" providerId="ADAL" clId="{888BDBE8-9A57-4649-BEB2-39378414D2C2}" dt="2024-11-26T15:01:17.202" v="1649" actId="1076"/>
          <ac:graphicFrameMkLst>
            <pc:docMk/>
            <pc:sldMk cId="218857803" sldId="292"/>
            <ac:graphicFrameMk id="5" creationId="{8AB2489C-4DAB-4A4C-89AD-E2034734CA0F}"/>
          </ac:graphicFrameMkLst>
        </pc:graphicFrameChg>
      </pc:sldChg>
      <pc:sldChg chg="addSp delSp modSp mod">
        <pc:chgData name="Silvia Colombo" userId="cdf5343d-9518-4b48-8032-805a754f9105" providerId="ADAL" clId="{888BDBE8-9A57-4649-BEB2-39378414D2C2}" dt="2024-11-26T15:51:05.188" v="1683" actId="20577"/>
        <pc:sldMkLst>
          <pc:docMk/>
          <pc:sldMk cId="2761367291" sldId="293"/>
        </pc:sldMkLst>
        <pc:spChg chg="del mod">
          <ac:chgData name="Silvia Colombo" userId="cdf5343d-9518-4b48-8032-805a754f9105" providerId="ADAL" clId="{888BDBE8-9A57-4649-BEB2-39378414D2C2}" dt="2024-11-26T15:14:08.049" v="1654" actId="478"/>
          <ac:spMkLst>
            <pc:docMk/>
            <pc:sldMk cId="2761367291" sldId="293"/>
            <ac:spMk id="5" creationId="{9465418C-8231-4F91-AE99-08D6F718DD6B}"/>
          </ac:spMkLst>
        </pc:spChg>
        <pc:spChg chg="mod">
          <ac:chgData name="Silvia Colombo" userId="cdf5343d-9518-4b48-8032-805a754f9105" providerId="ADAL" clId="{888BDBE8-9A57-4649-BEB2-39378414D2C2}" dt="2024-11-26T15:51:05.188" v="1683" actId="20577"/>
          <ac:spMkLst>
            <pc:docMk/>
            <pc:sldMk cId="2761367291" sldId="293"/>
            <ac:spMk id="7" creationId="{48ABBB91-0AEA-4B4B-947E-65B26D722456}"/>
          </ac:spMkLst>
        </pc:spChg>
        <pc:spChg chg="add mod">
          <ac:chgData name="Silvia Colombo" userId="cdf5343d-9518-4b48-8032-805a754f9105" providerId="ADAL" clId="{888BDBE8-9A57-4649-BEB2-39378414D2C2}" dt="2024-11-26T15:50:59.687" v="1682" actId="1076"/>
          <ac:spMkLst>
            <pc:docMk/>
            <pc:sldMk cId="2761367291" sldId="293"/>
            <ac:spMk id="11" creationId="{79B315FF-95B6-49D7-9419-67CB423AC399}"/>
          </ac:spMkLst>
        </pc:spChg>
        <pc:spChg chg="mod">
          <ac:chgData name="Silvia Colombo" userId="cdf5343d-9518-4b48-8032-805a754f9105" providerId="ADAL" clId="{888BDBE8-9A57-4649-BEB2-39378414D2C2}" dt="2024-11-26T11:53:04.295" v="1422"/>
          <ac:spMkLst>
            <pc:docMk/>
            <pc:sldMk cId="2761367291" sldId="293"/>
            <ac:spMk id="167" creationId="{00000000-0000-0000-0000-000000000000}"/>
          </ac:spMkLst>
        </pc:spChg>
        <pc:spChg chg="mod">
          <ac:chgData name="Silvia Colombo" userId="cdf5343d-9518-4b48-8032-805a754f9105" providerId="ADAL" clId="{888BDBE8-9A57-4649-BEB2-39378414D2C2}" dt="2024-11-26T15:11:39.095" v="1650"/>
          <ac:spMkLst>
            <pc:docMk/>
            <pc:sldMk cId="2761367291" sldId="293"/>
            <ac:spMk id="168" creationId="{00000000-0000-0000-0000-000000000000}"/>
          </ac:spMkLst>
        </pc:spChg>
        <pc:picChg chg="del">
          <ac:chgData name="Silvia Colombo" userId="cdf5343d-9518-4b48-8032-805a754f9105" providerId="ADAL" clId="{888BDBE8-9A57-4649-BEB2-39378414D2C2}" dt="2024-11-26T15:14:00.114" v="1651" actId="478"/>
          <ac:picMkLst>
            <pc:docMk/>
            <pc:sldMk cId="2761367291" sldId="293"/>
            <ac:picMk id="4" creationId="{B03E3C96-0267-4ABC-8F42-9D4A1E0ACBF3}"/>
          </ac:picMkLst>
        </pc:picChg>
        <pc:picChg chg="add mod">
          <ac:chgData name="Silvia Colombo" userId="cdf5343d-9518-4b48-8032-805a754f9105" providerId="ADAL" clId="{888BDBE8-9A57-4649-BEB2-39378414D2C2}" dt="2024-11-26T15:44:23.539" v="1677" actId="1076"/>
          <ac:picMkLst>
            <pc:docMk/>
            <pc:sldMk cId="2761367291" sldId="293"/>
            <ac:picMk id="6" creationId="{08853B16-C788-4883-AF9D-63977A3D0E84}"/>
          </ac:picMkLst>
        </pc:picChg>
      </pc:sldChg>
      <pc:sldChg chg="addSp modSp mod">
        <pc:chgData name="Silvia Colombo" userId="cdf5343d-9518-4b48-8032-805a754f9105" providerId="ADAL" clId="{888BDBE8-9A57-4649-BEB2-39378414D2C2}" dt="2024-11-26T17:16:20.900" v="1783" actId="20577"/>
        <pc:sldMkLst>
          <pc:docMk/>
          <pc:sldMk cId="3284480951" sldId="294"/>
        </pc:sldMkLst>
        <pc:spChg chg="add mod">
          <ac:chgData name="Silvia Colombo" userId="cdf5343d-9518-4b48-8032-805a754f9105" providerId="ADAL" clId="{888BDBE8-9A57-4649-BEB2-39378414D2C2}" dt="2024-11-26T16:03:45.645" v="1718" actId="1076"/>
          <ac:spMkLst>
            <pc:docMk/>
            <pc:sldMk cId="3284480951" sldId="294"/>
            <ac:spMk id="8" creationId="{E4E2A5A3-037F-493C-B797-C342AE38C0F1}"/>
          </ac:spMkLst>
        </pc:spChg>
        <pc:spChg chg="mod">
          <ac:chgData name="Silvia Colombo" userId="cdf5343d-9518-4b48-8032-805a754f9105" providerId="ADAL" clId="{888BDBE8-9A57-4649-BEB2-39378414D2C2}" dt="2024-11-26T11:53:04.295" v="1422"/>
          <ac:spMkLst>
            <pc:docMk/>
            <pc:sldMk cId="3284480951" sldId="294"/>
            <ac:spMk id="167" creationId="{00000000-0000-0000-0000-000000000000}"/>
          </ac:spMkLst>
        </pc:spChg>
        <pc:spChg chg="mod">
          <ac:chgData name="Silvia Colombo" userId="cdf5343d-9518-4b48-8032-805a754f9105" providerId="ADAL" clId="{888BDBE8-9A57-4649-BEB2-39378414D2C2}" dt="2024-11-26T17:16:20.900" v="1783" actId="20577"/>
          <ac:spMkLst>
            <pc:docMk/>
            <pc:sldMk cId="3284480951" sldId="294"/>
            <ac:spMk id="168" creationId="{00000000-0000-0000-0000-000000000000}"/>
          </ac:spMkLst>
        </pc:spChg>
        <pc:picChg chg="add mod">
          <ac:chgData name="Silvia Colombo" userId="cdf5343d-9518-4b48-8032-805a754f9105" providerId="ADAL" clId="{888BDBE8-9A57-4649-BEB2-39378414D2C2}" dt="2024-11-26T16:03:04.823" v="1710" actId="1076"/>
          <ac:picMkLst>
            <pc:docMk/>
            <pc:sldMk cId="3284480951" sldId="294"/>
            <ac:picMk id="4" creationId="{C0DA383A-4754-4D44-8072-1585112DB24F}"/>
          </ac:picMkLst>
        </pc:picChg>
      </pc:sldChg>
      <pc:sldChg chg="modSp mod">
        <pc:chgData name="Silvia Colombo" userId="cdf5343d-9518-4b48-8032-805a754f9105" providerId="ADAL" clId="{888BDBE8-9A57-4649-BEB2-39378414D2C2}" dt="2024-11-26T21:38:48.470" v="1805" actId="20577"/>
        <pc:sldMkLst>
          <pc:docMk/>
          <pc:sldMk cId="2669022340" sldId="295"/>
        </pc:sldMkLst>
        <pc:spChg chg="mod">
          <ac:chgData name="Silvia Colombo" userId="cdf5343d-9518-4b48-8032-805a754f9105" providerId="ADAL" clId="{888BDBE8-9A57-4649-BEB2-39378414D2C2}" dt="2024-11-26T11:53:04.295" v="1422"/>
          <ac:spMkLst>
            <pc:docMk/>
            <pc:sldMk cId="2669022340" sldId="295"/>
            <ac:spMk id="167" creationId="{00000000-0000-0000-0000-000000000000}"/>
          </ac:spMkLst>
        </pc:spChg>
        <pc:spChg chg="mod">
          <ac:chgData name="Silvia Colombo" userId="cdf5343d-9518-4b48-8032-805a754f9105" providerId="ADAL" clId="{888BDBE8-9A57-4649-BEB2-39378414D2C2}" dt="2024-11-26T21:38:48.470" v="1805" actId="20577"/>
          <ac:spMkLst>
            <pc:docMk/>
            <pc:sldMk cId="2669022340" sldId="295"/>
            <ac:spMk id="168" creationId="{00000000-0000-0000-0000-000000000000}"/>
          </ac:spMkLst>
        </pc:spChg>
      </pc:sldChg>
      <pc:sldChg chg="modSp mod">
        <pc:chgData name="Silvia Colombo" userId="cdf5343d-9518-4b48-8032-805a754f9105" providerId="ADAL" clId="{888BDBE8-9A57-4649-BEB2-39378414D2C2}" dt="2024-11-26T21:48:07.893" v="1819" actId="404"/>
        <pc:sldMkLst>
          <pc:docMk/>
          <pc:sldMk cId="3178964038" sldId="296"/>
        </pc:sldMkLst>
        <pc:spChg chg="mod">
          <ac:chgData name="Silvia Colombo" userId="cdf5343d-9518-4b48-8032-805a754f9105" providerId="ADAL" clId="{888BDBE8-9A57-4649-BEB2-39378414D2C2}" dt="2024-11-26T11:53:04.295" v="1422"/>
          <ac:spMkLst>
            <pc:docMk/>
            <pc:sldMk cId="3178964038" sldId="296"/>
            <ac:spMk id="167" creationId="{00000000-0000-0000-0000-000000000000}"/>
          </ac:spMkLst>
        </pc:spChg>
        <pc:spChg chg="mod">
          <ac:chgData name="Silvia Colombo" userId="cdf5343d-9518-4b48-8032-805a754f9105" providerId="ADAL" clId="{888BDBE8-9A57-4649-BEB2-39378414D2C2}" dt="2024-11-26T21:48:07.893" v="1819" actId="404"/>
          <ac:spMkLst>
            <pc:docMk/>
            <pc:sldMk cId="3178964038" sldId="296"/>
            <ac:spMk id="168" creationId="{00000000-0000-0000-0000-000000000000}"/>
          </ac:spMkLst>
        </pc:spChg>
      </pc:sldChg>
      <pc:sldChg chg="addSp delSp modSp mod">
        <pc:chgData name="Silvia Colombo" userId="cdf5343d-9518-4b48-8032-805a754f9105" providerId="ADAL" clId="{888BDBE8-9A57-4649-BEB2-39378414D2C2}" dt="2024-11-26T21:56:47.044" v="1827" actId="1076"/>
        <pc:sldMkLst>
          <pc:docMk/>
          <pc:sldMk cId="3574041065" sldId="297"/>
        </pc:sldMkLst>
        <pc:spChg chg="mod">
          <ac:chgData name="Silvia Colombo" userId="cdf5343d-9518-4b48-8032-805a754f9105" providerId="ADAL" clId="{888BDBE8-9A57-4649-BEB2-39378414D2C2}" dt="2024-11-26T21:52:40.185" v="1820"/>
          <ac:spMkLst>
            <pc:docMk/>
            <pc:sldMk cId="3574041065" sldId="297"/>
            <ac:spMk id="167" creationId="{00000000-0000-0000-0000-000000000000}"/>
          </ac:spMkLst>
        </pc:spChg>
        <pc:spChg chg="mod">
          <ac:chgData name="Silvia Colombo" userId="cdf5343d-9518-4b48-8032-805a754f9105" providerId="ADAL" clId="{888BDBE8-9A57-4649-BEB2-39378414D2C2}" dt="2024-11-26T21:55:08.929" v="1823" actId="20577"/>
          <ac:spMkLst>
            <pc:docMk/>
            <pc:sldMk cId="3574041065" sldId="297"/>
            <ac:spMk id="168" creationId="{00000000-0000-0000-0000-000000000000}"/>
          </ac:spMkLst>
        </pc:spChg>
        <pc:picChg chg="del">
          <ac:chgData name="Silvia Colombo" userId="cdf5343d-9518-4b48-8032-805a754f9105" providerId="ADAL" clId="{888BDBE8-9A57-4649-BEB2-39378414D2C2}" dt="2024-11-26T21:55:15.701" v="1824" actId="478"/>
          <ac:picMkLst>
            <pc:docMk/>
            <pc:sldMk cId="3574041065" sldId="297"/>
            <ac:picMk id="4" creationId="{1275C8C7-A9F5-4663-BB2A-510F850CC03D}"/>
          </ac:picMkLst>
        </pc:picChg>
        <pc:picChg chg="add mod">
          <ac:chgData name="Silvia Colombo" userId="cdf5343d-9518-4b48-8032-805a754f9105" providerId="ADAL" clId="{888BDBE8-9A57-4649-BEB2-39378414D2C2}" dt="2024-11-26T21:56:47.044" v="1827" actId="1076"/>
          <ac:picMkLst>
            <pc:docMk/>
            <pc:sldMk cId="3574041065" sldId="297"/>
            <ac:picMk id="5" creationId="{37F3A65F-CDDD-4B35-B404-FE90FDAA07D6}"/>
          </ac:picMkLst>
        </pc:picChg>
      </pc:sldChg>
      <pc:sldChg chg="addSp delSp modSp mod">
        <pc:chgData name="Silvia Colombo" userId="cdf5343d-9518-4b48-8032-805a754f9105" providerId="ADAL" clId="{888BDBE8-9A57-4649-BEB2-39378414D2C2}" dt="2024-11-26T22:34:45.538" v="1932" actId="20577"/>
        <pc:sldMkLst>
          <pc:docMk/>
          <pc:sldMk cId="2230816992" sldId="298"/>
        </pc:sldMkLst>
        <pc:spChg chg="del">
          <ac:chgData name="Silvia Colombo" userId="cdf5343d-9518-4b48-8032-805a754f9105" providerId="ADAL" clId="{888BDBE8-9A57-4649-BEB2-39378414D2C2}" dt="2024-11-26T21:57:03.199" v="1829" actId="478"/>
          <ac:spMkLst>
            <pc:docMk/>
            <pc:sldMk cId="2230816992" sldId="298"/>
            <ac:spMk id="5" creationId="{8794BF7C-5E53-45DB-8FEE-0205520570F8}"/>
          </ac:spMkLst>
        </pc:spChg>
        <pc:spChg chg="add mod">
          <ac:chgData name="Silvia Colombo" userId="cdf5343d-9518-4b48-8032-805a754f9105" providerId="ADAL" clId="{888BDBE8-9A57-4649-BEB2-39378414D2C2}" dt="2024-11-26T22:19:32.664" v="1865" actId="1076"/>
          <ac:spMkLst>
            <pc:docMk/>
            <pc:sldMk cId="2230816992" sldId="298"/>
            <ac:spMk id="9" creationId="{2C9ED94F-A705-46DE-B18D-3035BDFCE4FC}"/>
          </ac:spMkLst>
        </pc:spChg>
        <pc:spChg chg="mod">
          <ac:chgData name="Silvia Colombo" userId="cdf5343d-9518-4b48-8032-805a754f9105" providerId="ADAL" clId="{888BDBE8-9A57-4649-BEB2-39378414D2C2}" dt="2024-11-26T21:52:40.185" v="1820"/>
          <ac:spMkLst>
            <pc:docMk/>
            <pc:sldMk cId="2230816992" sldId="298"/>
            <ac:spMk id="167" creationId="{00000000-0000-0000-0000-000000000000}"/>
          </ac:spMkLst>
        </pc:spChg>
        <pc:spChg chg="mod">
          <ac:chgData name="Silvia Colombo" userId="cdf5343d-9518-4b48-8032-805a754f9105" providerId="ADAL" clId="{888BDBE8-9A57-4649-BEB2-39378414D2C2}" dt="2024-11-26T22:34:45.538" v="1932" actId="20577"/>
          <ac:spMkLst>
            <pc:docMk/>
            <pc:sldMk cId="2230816992" sldId="298"/>
            <ac:spMk id="168" creationId="{00000000-0000-0000-0000-000000000000}"/>
          </ac:spMkLst>
        </pc:spChg>
        <pc:picChg chg="del">
          <ac:chgData name="Silvia Colombo" userId="cdf5343d-9518-4b48-8032-805a754f9105" providerId="ADAL" clId="{888BDBE8-9A57-4649-BEB2-39378414D2C2}" dt="2024-11-26T21:56:59.991" v="1828" actId="478"/>
          <ac:picMkLst>
            <pc:docMk/>
            <pc:sldMk cId="2230816992" sldId="298"/>
            <ac:picMk id="4" creationId="{D17F4929-72BB-4031-9BBD-ECC213C0BB47}"/>
          </ac:picMkLst>
        </pc:picChg>
        <pc:picChg chg="add mod">
          <ac:chgData name="Silvia Colombo" userId="cdf5343d-9518-4b48-8032-805a754f9105" providerId="ADAL" clId="{888BDBE8-9A57-4649-BEB2-39378414D2C2}" dt="2024-11-26T22:02:02.774" v="1832" actId="1076"/>
          <ac:picMkLst>
            <pc:docMk/>
            <pc:sldMk cId="2230816992" sldId="298"/>
            <ac:picMk id="6" creationId="{C901FA8D-5E4F-435D-A4F3-FAB59834C938}"/>
          </ac:picMkLst>
        </pc:picChg>
      </pc:sldChg>
      <pc:sldChg chg="addSp delSp modSp mod">
        <pc:chgData name="Silvia Colombo" userId="cdf5343d-9518-4b48-8032-805a754f9105" providerId="ADAL" clId="{888BDBE8-9A57-4649-BEB2-39378414D2C2}" dt="2024-11-26T22:46:19.484" v="1984" actId="20577"/>
        <pc:sldMkLst>
          <pc:docMk/>
          <pc:sldMk cId="2669320641" sldId="299"/>
        </pc:sldMkLst>
        <pc:spChg chg="del">
          <ac:chgData name="Silvia Colombo" userId="cdf5343d-9518-4b48-8032-805a754f9105" providerId="ADAL" clId="{888BDBE8-9A57-4649-BEB2-39378414D2C2}" dt="2024-11-26T22:15:46.373" v="1847" actId="478"/>
          <ac:spMkLst>
            <pc:docMk/>
            <pc:sldMk cId="2669320641" sldId="299"/>
            <ac:spMk id="5" creationId="{DA3450AD-FEDE-4077-BD48-9D5958732BCC}"/>
          </ac:spMkLst>
        </pc:spChg>
        <pc:spChg chg="add mod">
          <ac:chgData name="Silvia Colombo" userId="cdf5343d-9518-4b48-8032-805a754f9105" providerId="ADAL" clId="{888BDBE8-9A57-4649-BEB2-39378414D2C2}" dt="2024-11-26T22:18:43.554" v="1860" actId="1076"/>
          <ac:spMkLst>
            <pc:docMk/>
            <pc:sldMk cId="2669320641" sldId="299"/>
            <ac:spMk id="10" creationId="{3C738BE9-3813-4ED1-ABA9-82ECB8A32479}"/>
          </ac:spMkLst>
        </pc:spChg>
        <pc:spChg chg="mod">
          <ac:chgData name="Silvia Colombo" userId="cdf5343d-9518-4b48-8032-805a754f9105" providerId="ADAL" clId="{888BDBE8-9A57-4649-BEB2-39378414D2C2}" dt="2024-11-26T21:52:40.185" v="1820"/>
          <ac:spMkLst>
            <pc:docMk/>
            <pc:sldMk cId="2669320641" sldId="299"/>
            <ac:spMk id="167" creationId="{00000000-0000-0000-0000-000000000000}"/>
          </ac:spMkLst>
        </pc:spChg>
        <pc:spChg chg="mod">
          <ac:chgData name="Silvia Colombo" userId="cdf5343d-9518-4b48-8032-805a754f9105" providerId="ADAL" clId="{888BDBE8-9A57-4649-BEB2-39378414D2C2}" dt="2024-11-26T22:46:19.484" v="1984" actId="20577"/>
          <ac:spMkLst>
            <pc:docMk/>
            <pc:sldMk cId="2669320641" sldId="299"/>
            <ac:spMk id="168" creationId="{00000000-0000-0000-0000-000000000000}"/>
          </ac:spMkLst>
        </pc:spChg>
        <pc:picChg chg="del">
          <ac:chgData name="Silvia Colombo" userId="cdf5343d-9518-4b48-8032-805a754f9105" providerId="ADAL" clId="{888BDBE8-9A57-4649-BEB2-39378414D2C2}" dt="2024-11-26T22:15:43.667" v="1846" actId="478"/>
          <ac:picMkLst>
            <pc:docMk/>
            <pc:sldMk cId="2669320641" sldId="299"/>
            <ac:picMk id="4" creationId="{0D6328CD-97D8-4588-9D03-D5ADE2DAFBA8}"/>
          </ac:picMkLst>
        </pc:picChg>
        <pc:picChg chg="add mod">
          <ac:chgData name="Silvia Colombo" userId="cdf5343d-9518-4b48-8032-805a754f9105" providerId="ADAL" clId="{888BDBE8-9A57-4649-BEB2-39378414D2C2}" dt="2024-11-26T22:41:20.223" v="1933" actId="1076"/>
          <ac:picMkLst>
            <pc:docMk/>
            <pc:sldMk cId="2669320641" sldId="299"/>
            <ac:picMk id="6" creationId="{A6EF11E4-5EB0-46FE-99FE-8986EBFADF07}"/>
          </ac:picMkLst>
        </pc:picChg>
      </pc:sldChg>
      <pc:sldChg chg="addSp delSp modSp mod">
        <pc:chgData name="Silvia Colombo" userId="cdf5343d-9518-4b48-8032-805a754f9105" providerId="ADAL" clId="{888BDBE8-9A57-4649-BEB2-39378414D2C2}" dt="2024-11-26T22:48:43.884" v="1997" actId="14100"/>
        <pc:sldMkLst>
          <pc:docMk/>
          <pc:sldMk cId="3550741812" sldId="300"/>
        </pc:sldMkLst>
        <pc:spChg chg="mod">
          <ac:chgData name="Silvia Colombo" userId="cdf5343d-9518-4b48-8032-805a754f9105" providerId="ADAL" clId="{888BDBE8-9A57-4649-BEB2-39378414D2C2}" dt="2024-11-26T22:21:14.988" v="1873" actId="1076"/>
          <ac:spMkLst>
            <pc:docMk/>
            <pc:sldMk cId="3550741812" sldId="300"/>
            <ac:spMk id="5" creationId="{577FCAE3-C285-4D6E-B6EF-F122C3491891}"/>
          </ac:spMkLst>
        </pc:spChg>
        <pc:spChg chg="mod">
          <ac:chgData name="Silvia Colombo" userId="cdf5343d-9518-4b48-8032-805a754f9105" providerId="ADAL" clId="{888BDBE8-9A57-4649-BEB2-39378414D2C2}" dt="2024-11-26T21:52:40.185" v="1820"/>
          <ac:spMkLst>
            <pc:docMk/>
            <pc:sldMk cId="3550741812" sldId="300"/>
            <ac:spMk id="167" creationId="{00000000-0000-0000-0000-000000000000}"/>
          </ac:spMkLst>
        </pc:spChg>
        <pc:spChg chg="mod">
          <ac:chgData name="Silvia Colombo" userId="cdf5343d-9518-4b48-8032-805a754f9105" providerId="ADAL" clId="{888BDBE8-9A57-4649-BEB2-39378414D2C2}" dt="2024-11-26T22:48:43.884" v="1997" actId="14100"/>
          <ac:spMkLst>
            <pc:docMk/>
            <pc:sldMk cId="3550741812" sldId="300"/>
            <ac:spMk id="168" creationId="{00000000-0000-0000-0000-000000000000}"/>
          </ac:spMkLst>
        </pc:spChg>
        <pc:picChg chg="del">
          <ac:chgData name="Silvia Colombo" userId="cdf5343d-9518-4b48-8032-805a754f9105" providerId="ADAL" clId="{888BDBE8-9A57-4649-BEB2-39378414D2C2}" dt="2024-11-26T22:20:23.784" v="1868" actId="478"/>
          <ac:picMkLst>
            <pc:docMk/>
            <pc:sldMk cId="3550741812" sldId="300"/>
            <ac:picMk id="4" creationId="{A3CFDF6A-3675-4DC0-AAF8-B057D2714DA8}"/>
          </ac:picMkLst>
        </pc:picChg>
        <pc:picChg chg="add mod">
          <ac:chgData name="Silvia Colombo" userId="cdf5343d-9518-4b48-8032-805a754f9105" providerId="ADAL" clId="{888BDBE8-9A57-4649-BEB2-39378414D2C2}" dt="2024-11-26T22:20:48.635" v="1871" actId="1076"/>
          <ac:picMkLst>
            <pc:docMk/>
            <pc:sldMk cId="3550741812" sldId="300"/>
            <ac:picMk id="6" creationId="{E52D9C0D-D301-49BC-9520-D82BE98E208D}"/>
          </ac:picMkLst>
        </pc:picChg>
      </pc:sldChg>
      <pc:sldChg chg="delSp modSp mod">
        <pc:chgData name="Silvia Colombo" userId="cdf5343d-9518-4b48-8032-805a754f9105" providerId="ADAL" clId="{888BDBE8-9A57-4649-BEB2-39378414D2C2}" dt="2024-11-26T22:54:23.536" v="2029"/>
        <pc:sldMkLst>
          <pc:docMk/>
          <pc:sldMk cId="2610105728" sldId="301"/>
        </pc:sldMkLst>
        <pc:spChg chg="mod">
          <ac:chgData name="Silvia Colombo" userId="cdf5343d-9518-4b48-8032-805a754f9105" providerId="ADAL" clId="{888BDBE8-9A57-4649-BEB2-39378414D2C2}" dt="2024-11-26T22:54:23.536" v="2029"/>
          <ac:spMkLst>
            <pc:docMk/>
            <pc:sldMk cId="2610105728" sldId="301"/>
            <ac:spMk id="5" creationId="{405D3AC9-9D1A-4DE5-9206-75A8E49F4BEA}"/>
          </ac:spMkLst>
        </pc:spChg>
        <pc:spChg chg="mod">
          <ac:chgData name="Silvia Colombo" userId="cdf5343d-9518-4b48-8032-805a754f9105" providerId="ADAL" clId="{888BDBE8-9A57-4649-BEB2-39378414D2C2}" dt="2024-11-26T21:52:40.185" v="1820"/>
          <ac:spMkLst>
            <pc:docMk/>
            <pc:sldMk cId="2610105728" sldId="301"/>
            <ac:spMk id="167" creationId="{00000000-0000-0000-0000-000000000000}"/>
          </ac:spMkLst>
        </pc:spChg>
        <pc:spChg chg="mod">
          <ac:chgData name="Silvia Colombo" userId="cdf5343d-9518-4b48-8032-805a754f9105" providerId="ADAL" clId="{888BDBE8-9A57-4649-BEB2-39378414D2C2}" dt="2024-11-26T22:24:08.935" v="1875"/>
          <ac:spMkLst>
            <pc:docMk/>
            <pc:sldMk cId="2610105728" sldId="301"/>
            <ac:spMk id="168" creationId="{00000000-0000-0000-0000-000000000000}"/>
          </ac:spMkLst>
        </pc:spChg>
        <pc:picChg chg="del">
          <ac:chgData name="Silvia Colombo" userId="cdf5343d-9518-4b48-8032-805a754f9105" providerId="ADAL" clId="{888BDBE8-9A57-4649-BEB2-39378414D2C2}" dt="2024-11-26T22:24:10.902" v="1876" actId="478"/>
          <ac:picMkLst>
            <pc:docMk/>
            <pc:sldMk cId="2610105728" sldId="301"/>
            <ac:picMk id="4" creationId="{511C04CC-1284-4DB0-B0C7-81C13A3D4AFD}"/>
          </ac:picMkLst>
        </pc:picChg>
      </pc:sldChg>
      <pc:sldChg chg="addSp modSp mod">
        <pc:chgData name="Silvia Colombo" userId="cdf5343d-9518-4b48-8032-805a754f9105" providerId="ADAL" clId="{888BDBE8-9A57-4649-BEB2-39378414D2C2}" dt="2024-11-26T22:59:21.899" v="2053" actId="403"/>
        <pc:sldMkLst>
          <pc:docMk/>
          <pc:sldMk cId="1039741806" sldId="302"/>
        </pc:sldMkLst>
        <pc:spChg chg="add mod">
          <ac:chgData name="Silvia Colombo" userId="cdf5343d-9518-4b48-8032-805a754f9105" providerId="ADAL" clId="{888BDBE8-9A57-4649-BEB2-39378414D2C2}" dt="2024-11-26T22:26:40.612" v="1892" actId="1076"/>
          <ac:spMkLst>
            <pc:docMk/>
            <pc:sldMk cId="1039741806" sldId="302"/>
            <ac:spMk id="8" creationId="{CAB5F16D-C30D-4BA7-B572-72CB0C749CEF}"/>
          </ac:spMkLst>
        </pc:spChg>
        <pc:spChg chg="mod">
          <ac:chgData name="Silvia Colombo" userId="cdf5343d-9518-4b48-8032-805a754f9105" providerId="ADAL" clId="{888BDBE8-9A57-4649-BEB2-39378414D2C2}" dt="2024-11-26T21:52:40.185" v="1820"/>
          <ac:spMkLst>
            <pc:docMk/>
            <pc:sldMk cId="1039741806" sldId="302"/>
            <ac:spMk id="167" creationId="{00000000-0000-0000-0000-000000000000}"/>
          </ac:spMkLst>
        </pc:spChg>
        <pc:spChg chg="mod">
          <ac:chgData name="Silvia Colombo" userId="cdf5343d-9518-4b48-8032-805a754f9105" providerId="ADAL" clId="{888BDBE8-9A57-4649-BEB2-39378414D2C2}" dt="2024-11-26T22:59:21.899" v="2053" actId="403"/>
          <ac:spMkLst>
            <pc:docMk/>
            <pc:sldMk cId="1039741806" sldId="302"/>
            <ac:spMk id="168" creationId="{00000000-0000-0000-0000-000000000000}"/>
          </ac:spMkLst>
        </pc:spChg>
        <pc:picChg chg="add mod">
          <ac:chgData name="Silvia Colombo" userId="cdf5343d-9518-4b48-8032-805a754f9105" providerId="ADAL" clId="{888BDBE8-9A57-4649-BEB2-39378414D2C2}" dt="2024-11-26T22:26:08.277" v="1889" actId="1076"/>
          <ac:picMkLst>
            <pc:docMk/>
            <pc:sldMk cId="1039741806" sldId="302"/>
            <ac:picMk id="4" creationId="{DA7E5F92-6F5A-4C7F-9AE1-C264639A55E1}"/>
          </ac:picMkLst>
        </pc:picChg>
      </pc:sldChg>
      <pc:sldChg chg="modSp mod">
        <pc:chgData name="Silvia Colombo" userId="cdf5343d-9518-4b48-8032-805a754f9105" providerId="ADAL" clId="{888BDBE8-9A57-4649-BEB2-39378414D2C2}" dt="2024-11-26T23:00:39.872" v="2129" actId="20577"/>
        <pc:sldMkLst>
          <pc:docMk/>
          <pc:sldMk cId="3169569971" sldId="303"/>
        </pc:sldMkLst>
        <pc:spChg chg="mod">
          <ac:chgData name="Silvia Colombo" userId="cdf5343d-9518-4b48-8032-805a754f9105" providerId="ADAL" clId="{888BDBE8-9A57-4649-BEB2-39378414D2C2}" dt="2024-11-26T21:52:40.185" v="1820"/>
          <ac:spMkLst>
            <pc:docMk/>
            <pc:sldMk cId="3169569971" sldId="303"/>
            <ac:spMk id="167" creationId="{00000000-0000-0000-0000-000000000000}"/>
          </ac:spMkLst>
        </pc:spChg>
        <pc:spChg chg="mod">
          <ac:chgData name="Silvia Colombo" userId="cdf5343d-9518-4b48-8032-805a754f9105" providerId="ADAL" clId="{888BDBE8-9A57-4649-BEB2-39378414D2C2}" dt="2024-11-26T23:00:39.872" v="2129" actId="20577"/>
          <ac:spMkLst>
            <pc:docMk/>
            <pc:sldMk cId="3169569971" sldId="303"/>
            <ac:spMk id="168" creationId="{00000000-0000-0000-0000-000000000000}"/>
          </ac:spMkLst>
        </pc:spChg>
      </pc:sldChg>
      <pc:sldChg chg="modSp mod">
        <pc:chgData name="Silvia Colombo" userId="cdf5343d-9518-4b48-8032-805a754f9105" providerId="ADAL" clId="{888BDBE8-9A57-4649-BEB2-39378414D2C2}" dt="2024-11-26T22:30:16.008" v="1906" actId="20577"/>
        <pc:sldMkLst>
          <pc:docMk/>
          <pc:sldMk cId="2074846304" sldId="304"/>
        </pc:sldMkLst>
        <pc:spChg chg="mod">
          <ac:chgData name="Silvia Colombo" userId="cdf5343d-9518-4b48-8032-805a754f9105" providerId="ADAL" clId="{888BDBE8-9A57-4649-BEB2-39378414D2C2}" dt="2024-11-26T21:52:40.185" v="1820"/>
          <ac:spMkLst>
            <pc:docMk/>
            <pc:sldMk cId="2074846304" sldId="304"/>
            <ac:spMk id="167" creationId="{00000000-0000-0000-0000-000000000000}"/>
          </ac:spMkLst>
        </pc:spChg>
        <pc:spChg chg="mod">
          <ac:chgData name="Silvia Colombo" userId="cdf5343d-9518-4b48-8032-805a754f9105" providerId="ADAL" clId="{888BDBE8-9A57-4649-BEB2-39378414D2C2}" dt="2024-11-26T22:30:16.008" v="1906" actId="20577"/>
          <ac:spMkLst>
            <pc:docMk/>
            <pc:sldMk cId="2074846304" sldId="304"/>
            <ac:spMk id="168" creationId="{00000000-0000-0000-0000-000000000000}"/>
          </ac:spMkLst>
        </pc:spChg>
      </pc:sldChg>
      <pc:sldChg chg="delSp add mod">
        <pc:chgData name="Silvia Colombo" userId="cdf5343d-9518-4b48-8032-805a754f9105" providerId="ADAL" clId="{888BDBE8-9A57-4649-BEB2-39378414D2C2}" dt="2024-11-26T10:16:42.550" v="1119" actId="478"/>
        <pc:sldMkLst>
          <pc:docMk/>
          <pc:sldMk cId="3001247373" sldId="305"/>
        </pc:sldMkLst>
        <pc:spChg chg="del">
          <ac:chgData name="Silvia Colombo" userId="cdf5343d-9518-4b48-8032-805a754f9105" providerId="ADAL" clId="{888BDBE8-9A57-4649-BEB2-39378414D2C2}" dt="2024-11-26T10:16:42.550" v="1119" actId="478"/>
          <ac:spMkLst>
            <pc:docMk/>
            <pc:sldMk cId="3001247373" sldId="305"/>
            <ac:spMk id="11" creationId="{69CB2DEE-3721-42E2-8BA6-9D88BD2A1481}"/>
          </ac:spMkLst>
        </pc:spChg>
      </pc:sldChg>
      <pc:sldChg chg="addSp modSp add mod">
        <pc:chgData name="Silvia Colombo" userId="cdf5343d-9518-4b48-8032-805a754f9105" providerId="ADAL" clId="{888BDBE8-9A57-4649-BEB2-39378414D2C2}" dt="2024-11-26T10:57:05.791" v="1240" actId="1076"/>
        <pc:sldMkLst>
          <pc:docMk/>
          <pc:sldMk cId="3951396816" sldId="306"/>
        </pc:sldMkLst>
        <pc:spChg chg="add mod">
          <ac:chgData name="Silvia Colombo" userId="cdf5343d-9518-4b48-8032-805a754f9105" providerId="ADAL" clId="{888BDBE8-9A57-4649-BEB2-39378414D2C2}" dt="2024-11-26T10:57:05.791" v="1240" actId="1076"/>
          <ac:spMkLst>
            <pc:docMk/>
            <pc:sldMk cId="3951396816" sldId="306"/>
            <ac:spMk id="7" creationId="{247B73B1-9BE7-4242-8FA0-A477FD566D3E}"/>
          </ac:spMkLst>
        </pc:spChg>
        <pc:spChg chg="mod">
          <ac:chgData name="Silvia Colombo" userId="cdf5343d-9518-4b48-8032-805a754f9105" providerId="ADAL" clId="{888BDBE8-9A57-4649-BEB2-39378414D2C2}" dt="2024-11-26T10:55:31.964" v="1212" actId="20577"/>
          <ac:spMkLst>
            <pc:docMk/>
            <pc:sldMk cId="3951396816" sldId="306"/>
            <ac:spMk id="168" creationId="{00000000-0000-0000-0000-000000000000}"/>
          </ac:spMkLst>
        </pc:spChg>
        <pc:picChg chg="add mod">
          <ac:chgData name="Silvia Colombo" userId="cdf5343d-9518-4b48-8032-805a754f9105" providerId="ADAL" clId="{888BDBE8-9A57-4649-BEB2-39378414D2C2}" dt="2024-11-26T10:56:52.778" v="1239" actId="1076"/>
          <ac:picMkLst>
            <pc:docMk/>
            <pc:sldMk cId="3951396816" sldId="306"/>
            <ac:picMk id="4" creationId="{15BD5B9F-B5D1-4E55-A6DA-7944C130B1C2}"/>
          </ac:picMkLst>
        </pc:picChg>
      </pc:sldChg>
    </pc:docChg>
  </pc:docChgLst>
  <pc:docChgLst>
    <pc:chgData name="Silvia Colombo" userId="cdf5343d-9518-4b48-8032-805a754f9105" providerId="ADAL" clId="{122C6B00-AB53-4109-BC57-4DC715F1894E}"/>
    <pc:docChg chg="undo custSel modSld">
      <pc:chgData name="Silvia Colombo" userId="cdf5343d-9518-4b48-8032-805a754f9105" providerId="ADAL" clId="{122C6B00-AB53-4109-BC57-4DC715F1894E}" dt="2025-01-13T16:47:13.511" v="187" actId="12"/>
      <pc:docMkLst>
        <pc:docMk/>
      </pc:docMkLst>
      <pc:sldChg chg="modSp mod">
        <pc:chgData name="Silvia Colombo" userId="cdf5343d-9518-4b48-8032-805a754f9105" providerId="ADAL" clId="{122C6B00-AB53-4109-BC57-4DC715F1894E}" dt="2025-01-13T16:15:58.244" v="0" actId="12"/>
        <pc:sldMkLst>
          <pc:docMk/>
          <pc:sldMk cId="0" sldId="264"/>
        </pc:sldMkLst>
        <pc:spChg chg="mod">
          <ac:chgData name="Silvia Colombo" userId="cdf5343d-9518-4b48-8032-805a754f9105" providerId="ADAL" clId="{122C6B00-AB53-4109-BC57-4DC715F1894E}" dt="2025-01-13T16:15:58.244" v="0" actId="12"/>
          <ac:spMkLst>
            <pc:docMk/>
            <pc:sldMk cId="0" sldId="264"/>
            <ac:spMk id="168" creationId="{00000000-0000-0000-0000-000000000000}"/>
          </ac:spMkLst>
        </pc:spChg>
      </pc:sldChg>
      <pc:sldChg chg="modSp mod">
        <pc:chgData name="Silvia Colombo" userId="cdf5343d-9518-4b48-8032-805a754f9105" providerId="ADAL" clId="{122C6B00-AB53-4109-BC57-4DC715F1894E}" dt="2025-01-13T16:16:30.041" v="2" actId="12"/>
        <pc:sldMkLst>
          <pc:docMk/>
          <pc:sldMk cId="1768720765" sldId="272"/>
        </pc:sldMkLst>
        <pc:spChg chg="mod">
          <ac:chgData name="Silvia Colombo" userId="cdf5343d-9518-4b48-8032-805a754f9105" providerId="ADAL" clId="{122C6B00-AB53-4109-BC57-4DC715F1894E}" dt="2025-01-13T16:16:30.041" v="2" actId="12"/>
          <ac:spMkLst>
            <pc:docMk/>
            <pc:sldMk cId="1768720765" sldId="272"/>
            <ac:spMk id="168" creationId="{00000000-0000-0000-0000-000000000000}"/>
          </ac:spMkLst>
        </pc:spChg>
      </pc:sldChg>
      <pc:sldChg chg="modSp mod">
        <pc:chgData name="Silvia Colombo" userId="cdf5343d-9518-4b48-8032-805a754f9105" providerId="ADAL" clId="{122C6B00-AB53-4109-BC57-4DC715F1894E}" dt="2025-01-13T16:23:19.440" v="30" actId="12"/>
        <pc:sldMkLst>
          <pc:docMk/>
          <pc:sldMk cId="3557352301" sldId="274"/>
        </pc:sldMkLst>
        <pc:spChg chg="mod">
          <ac:chgData name="Silvia Colombo" userId="cdf5343d-9518-4b48-8032-805a754f9105" providerId="ADAL" clId="{122C6B00-AB53-4109-BC57-4DC715F1894E}" dt="2025-01-13T16:23:19.440" v="30" actId="12"/>
          <ac:spMkLst>
            <pc:docMk/>
            <pc:sldMk cId="3557352301" sldId="274"/>
            <ac:spMk id="168" creationId="{00000000-0000-0000-0000-000000000000}"/>
          </ac:spMkLst>
        </pc:spChg>
      </pc:sldChg>
      <pc:sldChg chg="modSp mod">
        <pc:chgData name="Silvia Colombo" userId="cdf5343d-9518-4b48-8032-805a754f9105" providerId="ADAL" clId="{122C6B00-AB53-4109-BC57-4DC715F1894E}" dt="2025-01-13T16:22:44.765" v="26" actId="12"/>
        <pc:sldMkLst>
          <pc:docMk/>
          <pc:sldMk cId="2089242102" sldId="275"/>
        </pc:sldMkLst>
        <pc:spChg chg="mod">
          <ac:chgData name="Silvia Colombo" userId="cdf5343d-9518-4b48-8032-805a754f9105" providerId="ADAL" clId="{122C6B00-AB53-4109-BC57-4DC715F1894E}" dt="2025-01-13T16:22:44.765" v="26" actId="12"/>
          <ac:spMkLst>
            <pc:docMk/>
            <pc:sldMk cId="2089242102" sldId="275"/>
            <ac:spMk id="168" creationId="{00000000-0000-0000-0000-000000000000}"/>
          </ac:spMkLst>
        </pc:spChg>
      </pc:sldChg>
      <pc:sldChg chg="modSp mod">
        <pc:chgData name="Silvia Colombo" userId="cdf5343d-9518-4b48-8032-805a754f9105" providerId="ADAL" clId="{122C6B00-AB53-4109-BC57-4DC715F1894E}" dt="2025-01-13T16:23:41.163" v="33" actId="12"/>
        <pc:sldMkLst>
          <pc:docMk/>
          <pc:sldMk cId="1383167316" sldId="276"/>
        </pc:sldMkLst>
        <pc:spChg chg="mod">
          <ac:chgData name="Silvia Colombo" userId="cdf5343d-9518-4b48-8032-805a754f9105" providerId="ADAL" clId="{122C6B00-AB53-4109-BC57-4DC715F1894E}" dt="2025-01-13T16:23:41.163" v="33" actId="12"/>
          <ac:spMkLst>
            <pc:docMk/>
            <pc:sldMk cId="1383167316" sldId="276"/>
            <ac:spMk id="168" creationId="{00000000-0000-0000-0000-000000000000}"/>
          </ac:spMkLst>
        </pc:spChg>
      </pc:sldChg>
      <pc:sldChg chg="modSp mod">
        <pc:chgData name="Silvia Colombo" userId="cdf5343d-9518-4b48-8032-805a754f9105" providerId="ADAL" clId="{122C6B00-AB53-4109-BC57-4DC715F1894E}" dt="2025-01-13T16:24:04.032" v="49" actId="1036"/>
        <pc:sldMkLst>
          <pc:docMk/>
          <pc:sldMk cId="3840193541" sldId="278"/>
        </pc:sldMkLst>
        <pc:spChg chg="mod">
          <ac:chgData name="Silvia Colombo" userId="cdf5343d-9518-4b48-8032-805a754f9105" providerId="ADAL" clId="{122C6B00-AB53-4109-BC57-4DC715F1894E}" dt="2025-01-13T16:24:00.319" v="35" actId="20577"/>
          <ac:spMkLst>
            <pc:docMk/>
            <pc:sldMk cId="3840193541" sldId="278"/>
            <ac:spMk id="168" creationId="{00000000-0000-0000-0000-000000000000}"/>
          </ac:spMkLst>
        </pc:spChg>
        <pc:picChg chg="mod">
          <ac:chgData name="Silvia Colombo" userId="cdf5343d-9518-4b48-8032-805a754f9105" providerId="ADAL" clId="{122C6B00-AB53-4109-BC57-4DC715F1894E}" dt="2025-01-13T16:24:04.032" v="49" actId="1036"/>
          <ac:picMkLst>
            <pc:docMk/>
            <pc:sldMk cId="3840193541" sldId="278"/>
            <ac:picMk id="5" creationId="{B4CE21C5-7C0C-4833-8638-E174B4E968AC}"/>
          </ac:picMkLst>
        </pc:picChg>
      </pc:sldChg>
      <pc:sldChg chg="modSp mod">
        <pc:chgData name="Silvia Colombo" userId="cdf5343d-9518-4b48-8032-805a754f9105" providerId="ADAL" clId="{122C6B00-AB53-4109-BC57-4DC715F1894E}" dt="2025-01-13T16:16:08.510" v="1" actId="12"/>
        <pc:sldMkLst>
          <pc:docMk/>
          <pc:sldMk cId="3151422244" sldId="279"/>
        </pc:sldMkLst>
        <pc:spChg chg="mod">
          <ac:chgData name="Silvia Colombo" userId="cdf5343d-9518-4b48-8032-805a754f9105" providerId="ADAL" clId="{122C6B00-AB53-4109-BC57-4DC715F1894E}" dt="2025-01-13T16:16:08.510" v="1" actId="12"/>
          <ac:spMkLst>
            <pc:docMk/>
            <pc:sldMk cId="3151422244" sldId="279"/>
            <ac:spMk id="168" creationId="{00000000-0000-0000-0000-000000000000}"/>
          </ac:spMkLst>
        </pc:spChg>
      </pc:sldChg>
      <pc:sldChg chg="modSp mod">
        <pc:chgData name="Silvia Colombo" userId="cdf5343d-9518-4b48-8032-805a754f9105" providerId="ADAL" clId="{122C6B00-AB53-4109-BC57-4DC715F1894E}" dt="2025-01-13T16:25:47.847" v="60" actId="113"/>
        <pc:sldMkLst>
          <pc:docMk/>
          <pc:sldMk cId="3427707476" sldId="282"/>
        </pc:sldMkLst>
        <pc:spChg chg="mod">
          <ac:chgData name="Silvia Colombo" userId="cdf5343d-9518-4b48-8032-805a754f9105" providerId="ADAL" clId="{122C6B00-AB53-4109-BC57-4DC715F1894E}" dt="2025-01-13T16:25:47.847" v="60" actId="113"/>
          <ac:spMkLst>
            <pc:docMk/>
            <pc:sldMk cId="3427707476" sldId="282"/>
            <ac:spMk id="11" creationId="{69CB2DEE-3721-42E2-8BA6-9D88BD2A1481}"/>
          </ac:spMkLst>
        </pc:spChg>
      </pc:sldChg>
      <pc:sldChg chg="modSp mod">
        <pc:chgData name="Silvia Colombo" userId="cdf5343d-9518-4b48-8032-805a754f9105" providerId="ADAL" clId="{122C6B00-AB53-4109-BC57-4DC715F1894E}" dt="2025-01-13T16:27:14.929" v="74" actId="113"/>
        <pc:sldMkLst>
          <pc:docMk/>
          <pc:sldMk cId="191549666" sldId="284"/>
        </pc:sldMkLst>
        <pc:spChg chg="mod">
          <ac:chgData name="Silvia Colombo" userId="cdf5343d-9518-4b48-8032-805a754f9105" providerId="ADAL" clId="{122C6B00-AB53-4109-BC57-4DC715F1894E}" dt="2025-01-13T16:27:14.929" v="74" actId="113"/>
          <ac:spMkLst>
            <pc:docMk/>
            <pc:sldMk cId="191549666" sldId="284"/>
            <ac:spMk id="168" creationId="{00000000-0000-0000-0000-000000000000}"/>
          </ac:spMkLst>
        </pc:spChg>
      </pc:sldChg>
      <pc:sldChg chg="modSp mod">
        <pc:chgData name="Silvia Colombo" userId="cdf5343d-9518-4b48-8032-805a754f9105" providerId="ADAL" clId="{122C6B00-AB53-4109-BC57-4DC715F1894E}" dt="2025-01-13T16:33:36.338" v="88" actId="1076"/>
        <pc:sldMkLst>
          <pc:docMk/>
          <pc:sldMk cId="143993997" sldId="285"/>
        </pc:sldMkLst>
        <pc:spChg chg="mod">
          <ac:chgData name="Silvia Colombo" userId="cdf5343d-9518-4b48-8032-805a754f9105" providerId="ADAL" clId="{122C6B00-AB53-4109-BC57-4DC715F1894E}" dt="2025-01-13T16:32:52.235" v="85" actId="113"/>
          <ac:spMkLst>
            <pc:docMk/>
            <pc:sldMk cId="143993997" sldId="285"/>
            <ac:spMk id="14" creationId="{DCD115FE-2B0C-40E5-B387-E75CAA96428D}"/>
          </ac:spMkLst>
        </pc:spChg>
        <pc:spChg chg="mod">
          <ac:chgData name="Silvia Colombo" userId="cdf5343d-9518-4b48-8032-805a754f9105" providerId="ADAL" clId="{122C6B00-AB53-4109-BC57-4DC715F1894E}" dt="2025-01-13T16:33:36.338" v="88" actId="1076"/>
          <ac:spMkLst>
            <pc:docMk/>
            <pc:sldMk cId="143993997" sldId="285"/>
            <ac:spMk id="18" creationId="{0B1E4E3E-6970-4938-A01A-806432754325}"/>
          </ac:spMkLst>
        </pc:spChg>
        <pc:picChg chg="mod">
          <ac:chgData name="Silvia Colombo" userId="cdf5343d-9518-4b48-8032-805a754f9105" providerId="ADAL" clId="{122C6B00-AB53-4109-BC57-4DC715F1894E}" dt="2025-01-13T16:33:31.759" v="87" actId="1076"/>
          <ac:picMkLst>
            <pc:docMk/>
            <pc:sldMk cId="143993997" sldId="285"/>
            <ac:picMk id="8" creationId="{67CE2080-0C5C-4E8A-AFB1-869DB0813B6E}"/>
          </ac:picMkLst>
        </pc:picChg>
      </pc:sldChg>
      <pc:sldChg chg="modSp mod">
        <pc:chgData name="Silvia Colombo" userId="cdf5343d-9518-4b48-8032-805a754f9105" providerId="ADAL" clId="{122C6B00-AB53-4109-BC57-4DC715F1894E}" dt="2025-01-13T16:34:04.204" v="89" actId="12"/>
        <pc:sldMkLst>
          <pc:docMk/>
          <pc:sldMk cId="2790404089" sldId="286"/>
        </pc:sldMkLst>
        <pc:spChg chg="mod">
          <ac:chgData name="Silvia Colombo" userId="cdf5343d-9518-4b48-8032-805a754f9105" providerId="ADAL" clId="{122C6B00-AB53-4109-BC57-4DC715F1894E}" dt="2025-01-13T16:34:04.204" v="89" actId="12"/>
          <ac:spMkLst>
            <pc:docMk/>
            <pc:sldMk cId="2790404089" sldId="286"/>
            <ac:spMk id="168" creationId="{00000000-0000-0000-0000-000000000000}"/>
          </ac:spMkLst>
        </pc:spChg>
      </pc:sldChg>
      <pc:sldChg chg="modSp mod">
        <pc:chgData name="Silvia Colombo" userId="cdf5343d-9518-4b48-8032-805a754f9105" providerId="ADAL" clId="{122C6B00-AB53-4109-BC57-4DC715F1894E}" dt="2025-01-13T16:28:55.929" v="80" actId="113"/>
        <pc:sldMkLst>
          <pc:docMk/>
          <pc:sldMk cId="845521373" sldId="287"/>
        </pc:sldMkLst>
        <pc:spChg chg="mod">
          <ac:chgData name="Silvia Colombo" userId="cdf5343d-9518-4b48-8032-805a754f9105" providerId="ADAL" clId="{122C6B00-AB53-4109-BC57-4DC715F1894E}" dt="2025-01-13T16:28:55.929" v="80" actId="113"/>
          <ac:spMkLst>
            <pc:docMk/>
            <pc:sldMk cId="845521373" sldId="287"/>
            <ac:spMk id="168" creationId="{00000000-0000-0000-0000-000000000000}"/>
          </ac:spMkLst>
        </pc:spChg>
      </pc:sldChg>
      <pc:sldChg chg="modSp mod">
        <pc:chgData name="Silvia Colombo" userId="cdf5343d-9518-4b48-8032-805a754f9105" providerId="ADAL" clId="{122C6B00-AB53-4109-BC57-4DC715F1894E}" dt="2025-01-13T16:34:29.549" v="92" actId="403"/>
        <pc:sldMkLst>
          <pc:docMk/>
          <pc:sldMk cId="2985432160" sldId="289"/>
        </pc:sldMkLst>
        <pc:spChg chg="mod">
          <ac:chgData name="Silvia Colombo" userId="cdf5343d-9518-4b48-8032-805a754f9105" providerId="ADAL" clId="{122C6B00-AB53-4109-BC57-4DC715F1894E}" dt="2025-01-13T16:34:29.549" v="92" actId="403"/>
          <ac:spMkLst>
            <pc:docMk/>
            <pc:sldMk cId="2985432160" sldId="289"/>
            <ac:spMk id="168" creationId="{00000000-0000-0000-0000-000000000000}"/>
          </ac:spMkLst>
        </pc:spChg>
      </pc:sldChg>
      <pc:sldChg chg="modSp mod">
        <pc:chgData name="Silvia Colombo" userId="cdf5343d-9518-4b48-8032-805a754f9105" providerId="ADAL" clId="{122C6B00-AB53-4109-BC57-4DC715F1894E}" dt="2025-01-13T16:34:49.691" v="94" actId="12"/>
        <pc:sldMkLst>
          <pc:docMk/>
          <pc:sldMk cId="3025862249" sldId="290"/>
        </pc:sldMkLst>
        <pc:spChg chg="mod">
          <ac:chgData name="Silvia Colombo" userId="cdf5343d-9518-4b48-8032-805a754f9105" providerId="ADAL" clId="{122C6B00-AB53-4109-BC57-4DC715F1894E}" dt="2025-01-13T16:34:49.691" v="94" actId="12"/>
          <ac:spMkLst>
            <pc:docMk/>
            <pc:sldMk cId="3025862249" sldId="290"/>
            <ac:spMk id="168" creationId="{00000000-0000-0000-0000-000000000000}"/>
          </ac:spMkLst>
        </pc:spChg>
      </pc:sldChg>
      <pc:sldChg chg="modSp mod">
        <pc:chgData name="Silvia Colombo" userId="cdf5343d-9518-4b48-8032-805a754f9105" providerId="ADAL" clId="{122C6B00-AB53-4109-BC57-4DC715F1894E}" dt="2025-01-13T16:36:33.322" v="99" actId="113"/>
        <pc:sldMkLst>
          <pc:docMk/>
          <pc:sldMk cId="2761367291" sldId="293"/>
        </pc:sldMkLst>
        <pc:spChg chg="mod">
          <ac:chgData name="Silvia Colombo" userId="cdf5343d-9518-4b48-8032-805a754f9105" providerId="ADAL" clId="{122C6B00-AB53-4109-BC57-4DC715F1894E}" dt="2025-01-13T16:36:33.322" v="99" actId="113"/>
          <ac:spMkLst>
            <pc:docMk/>
            <pc:sldMk cId="2761367291" sldId="293"/>
            <ac:spMk id="7" creationId="{48ABBB91-0AEA-4B4B-947E-65B26D722456}"/>
          </ac:spMkLst>
        </pc:spChg>
      </pc:sldChg>
      <pc:sldChg chg="modSp mod">
        <pc:chgData name="Silvia Colombo" userId="cdf5343d-9518-4b48-8032-805a754f9105" providerId="ADAL" clId="{122C6B00-AB53-4109-BC57-4DC715F1894E}" dt="2025-01-13T16:37:28.784" v="103" actId="113"/>
        <pc:sldMkLst>
          <pc:docMk/>
          <pc:sldMk cId="3284480951" sldId="294"/>
        </pc:sldMkLst>
        <pc:spChg chg="mod">
          <ac:chgData name="Silvia Colombo" userId="cdf5343d-9518-4b48-8032-805a754f9105" providerId="ADAL" clId="{122C6B00-AB53-4109-BC57-4DC715F1894E}" dt="2025-01-13T16:37:28.784" v="103" actId="113"/>
          <ac:spMkLst>
            <pc:docMk/>
            <pc:sldMk cId="3284480951" sldId="294"/>
            <ac:spMk id="168" creationId="{00000000-0000-0000-0000-000000000000}"/>
          </ac:spMkLst>
        </pc:spChg>
      </pc:sldChg>
      <pc:sldChg chg="modSp mod">
        <pc:chgData name="Silvia Colombo" userId="cdf5343d-9518-4b48-8032-805a754f9105" providerId="ADAL" clId="{122C6B00-AB53-4109-BC57-4DC715F1894E}" dt="2025-01-13T16:43:37.470" v="176" actId="20577"/>
        <pc:sldMkLst>
          <pc:docMk/>
          <pc:sldMk cId="2669022340" sldId="295"/>
        </pc:sldMkLst>
        <pc:spChg chg="mod">
          <ac:chgData name="Silvia Colombo" userId="cdf5343d-9518-4b48-8032-805a754f9105" providerId="ADAL" clId="{122C6B00-AB53-4109-BC57-4DC715F1894E}" dt="2025-01-13T16:43:37.470" v="176" actId="20577"/>
          <ac:spMkLst>
            <pc:docMk/>
            <pc:sldMk cId="2669022340" sldId="295"/>
            <ac:spMk id="168" creationId="{00000000-0000-0000-0000-000000000000}"/>
          </ac:spMkLst>
        </pc:spChg>
      </pc:sldChg>
      <pc:sldChg chg="modSp mod">
        <pc:chgData name="Silvia Colombo" userId="cdf5343d-9518-4b48-8032-805a754f9105" providerId="ADAL" clId="{122C6B00-AB53-4109-BC57-4DC715F1894E}" dt="2025-01-13T16:38:23.491" v="112" actId="12"/>
        <pc:sldMkLst>
          <pc:docMk/>
          <pc:sldMk cId="3574041065" sldId="297"/>
        </pc:sldMkLst>
        <pc:spChg chg="mod">
          <ac:chgData name="Silvia Colombo" userId="cdf5343d-9518-4b48-8032-805a754f9105" providerId="ADAL" clId="{122C6B00-AB53-4109-BC57-4DC715F1894E}" dt="2025-01-13T16:38:23.491" v="112" actId="12"/>
          <ac:spMkLst>
            <pc:docMk/>
            <pc:sldMk cId="3574041065" sldId="297"/>
            <ac:spMk id="168" creationId="{00000000-0000-0000-0000-000000000000}"/>
          </ac:spMkLst>
        </pc:spChg>
      </pc:sldChg>
      <pc:sldChg chg="modSp mod">
        <pc:chgData name="Silvia Colombo" userId="cdf5343d-9518-4b48-8032-805a754f9105" providerId="ADAL" clId="{122C6B00-AB53-4109-BC57-4DC715F1894E}" dt="2025-01-13T16:43:53.014" v="177" actId="207"/>
        <pc:sldMkLst>
          <pc:docMk/>
          <pc:sldMk cId="2230816992" sldId="298"/>
        </pc:sldMkLst>
        <pc:spChg chg="mod">
          <ac:chgData name="Silvia Colombo" userId="cdf5343d-9518-4b48-8032-805a754f9105" providerId="ADAL" clId="{122C6B00-AB53-4109-BC57-4DC715F1894E}" dt="2025-01-13T16:43:53.014" v="177" actId="207"/>
          <ac:spMkLst>
            <pc:docMk/>
            <pc:sldMk cId="2230816992" sldId="298"/>
            <ac:spMk id="168" creationId="{00000000-0000-0000-0000-000000000000}"/>
          </ac:spMkLst>
        </pc:spChg>
      </pc:sldChg>
      <pc:sldChg chg="modSp mod">
        <pc:chgData name="Silvia Colombo" userId="cdf5343d-9518-4b48-8032-805a754f9105" providerId="ADAL" clId="{122C6B00-AB53-4109-BC57-4DC715F1894E}" dt="2025-01-13T16:42:26.710" v="137" actId="207"/>
        <pc:sldMkLst>
          <pc:docMk/>
          <pc:sldMk cId="2669320641" sldId="299"/>
        </pc:sldMkLst>
        <pc:spChg chg="mod">
          <ac:chgData name="Silvia Colombo" userId="cdf5343d-9518-4b48-8032-805a754f9105" providerId="ADAL" clId="{122C6B00-AB53-4109-BC57-4DC715F1894E}" dt="2025-01-13T16:39:13.726" v="120" actId="14100"/>
          <ac:spMkLst>
            <pc:docMk/>
            <pc:sldMk cId="2669320641" sldId="299"/>
            <ac:spMk id="10" creationId="{3C738BE9-3813-4ED1-ABA9-82ECB8A32479}"/>
          </ac:spMkLst>
        </pc:spChg>
        <pc:spChg chg="mod">
          <ac:chgData name="Silvia Colombo" userId="cdf5343d-9518-4b48-8032-805a754f9105" providerId="ADAL" clId="{122C6B00-AB53-4109-BC57-4DC715F1894E}" dt="2025-01-13T16:42:26.710" v="137" actId="207"/>
          <ac:spMkLst>
            <pc:docMk/>
            <pc:sldMk cId="2669320641" sldId="299"/>
            <ac:spMk id="168" creationId="{00000000-0000-0000-0000-000000000000}"/>
          </ac:spMkLst>
        </pc:spChg>
        <pc:picChg chg="mod">
          <ac:chgData name="Silvia Colombo" userId="cdf5343d-9518-4b48-8032-805a754f9105" providerId="ADAL" clId="{122C6B00-AB53-4109-BC57-4DC715F1894E}" dt="2025-01-13T16:39:03.874" v="118" actId="1076"/>
          <ac:picMkLst>
            <pc:docMk/>
            <pc:sldMk cId="2669320641" sldId="299"/>
            <ac:picMk id="6" creationId="{A6EF11E4-5EB0-46FE-99FE-8986EBFADF07}"/>
          </ac:picMkLst>
        </pc:picChg>
      </pc:sldChg>
      <pc:sldChg chg="modSp mod">
        <pc:chgData name="Silvia Colombo" userId="cdf5343d-9518-4b48-8032-805a754f9105" providerId="ADAL" clId="{122C6B00-AB53-4109-BC57-4DC715F1894E}" dt="2025-01-13T16:42:19.941" v="136" actId="207"/>
        <pc:sldMkLst>
          <pc:docMk/>
          <pc:sldMk cId="3550741812" sldId="300"/>
        </pc:sldMkLst>
        <pc:spChg chg="mod">
          <ac:chgData name="Silvia Colombo" userId="cdf5343d-9518-4b48-8032-805a754f9105" providerId="ADAL" clId="{122C6B00-AB53-4109-BC57-4DC715F1894E}" dt="2025-01-13T16:41:15.321" v="132"/>
          <ac:spMkLst>
            <pc:docMk/>
            <pc:sldMk cId="3550741812" sldId="300"/>
            <ac:spMk id="5" creationId="{577FCAE3-C285-4D6E-B6EF-F122C3491891}"/>
          </ac:spMkLst>
        </pc:spChg>
        <pc:spChg chg="mod">
          <ac:chgData name="Silvia Colombo" userId="cdf5343d-9518-4b48-8032-805a754f9105" providerId="ADAL" clId="{122C6B00-AB53-4109-BC57-4DC715F1894E}" dt="2025-01-13T16:42:19.941" v="136" actId="207"/>
          <ac:spMkLst>
            <pc:docMk/>
            <pc:sldMk cId="3550741812" sldId="300"/>
            <ac:spMk id="168" creationId="{00000000-0000-0000-0000-000000000000}"/>
          </ac:spMkLst>
        </pc:spChg>
        <pc:picChg chg="mod">
          <ac:chgData name="Silvia Colombo" userId="cdf5343d-9518-4b48-8032-805a754f9105" providerId="ADAL" clId="{122C6B00-AB53-4109-BC57-4DC715F1894E}" dt="2025-01-13T16:41:15.321" v="132"/>
          <ac:picMkLst>
            <pc:docMk/>
            <pc:sldMk cId="3550741812" sldId="300"/>
            <ac:picMk id="6" creationId="{E52D9C0D-D301-49BC-9520-D82BE98E208D}"/>
          </ac:picMkLst>
        </pc:picChg>
      </pc:sldChg>
      <pc:sldChg chg="modSp mod">
        <pc:chgData name="Silvia Colombo" userId="cdf5343d-9518-4b48-8032-805a754f9105" providerId="ADAL" clId="{122C6B00-AB53-4109-BC57-4DC715F1894E}" dt="2025-01-13T16:46:14.112" v="182" actId="207"/>
        <pc:sldMkLst>
          <pc:docMk/>
          <pc:sldMk cId="2610105728" sldId="301"/>
        </pc:sldMkLst>
        <pc:spChg chg="mod">
          <ac:chgData name="Silvia Colombo" userId="cdf5343d-9518-4b48-8032-805a754f9105" providerId="ADAL" clId="{122C6B00-AB53-4109-BC57-4DC715F1894E}" dt="2025-01-13T16:46:14.112" v="182" actId="207"/>
          <ac:spMkLst>
            <pc:docMk/>
            <pc:sldMk cId="2610105728" sldId="301"/>
            <ac:spMk id="5" creationId="{405D3AC9-9D1A-4DE5-9206-75A8E49F4BEA}"/>
          </ac:spMkLst>
        </pc:spChg>
      </pc:sldChg>
      <pc:sldChg chg="modSp mod">
        <pc:chgData name="Silvia Colombo" userId="cdf5343d-9518-4b48-8032-805a754f9105" providerId="ADAL" clId="{122C6B00-AB53-4109-BC57-4DC715F1894E}" dt="2025-01-13T16:46:45.365" v="186" actId="403"/>
        <pc:sldMkLst>
          <pc:docMk/>
          <pc:sldMk cId="1039741806" sldId="302"/>
        </pc:sldMkLst>
        <pc:spChg chg="mod">
          <ac:chgData name="Silvia Colombo" userId="cdf5343d-9518-4b48-8032-805a754f9105" providerId="ADAL" clId="{122C6B00-AB53-4109-BC57-4DC715F1894E}" dt="2025-01-13T16:46:45.365" v="186" actId="403"/>
          <ac:spMkLst>
            <pc:docMk/>
            <pc:sldMk cId="1039741806" sldId="302"/>
            <ac:spMk id="168" creationId="{00000000-0000-0000-0000-000000000000}"/>
          </ac:spMkLst>
        </pc:spChg>
      </pc:sldChg>
      <pc:sldChg chg="modSp mod">
        <pc:chgData name="Silvia Colombo" userId="cdf5343d-9518-4b48-8032-805a754f9105" providerId="ADAL" clId="{122C6B00-AB53-4109-BC57-4DC715F1894E}" dt="2025-01-13T16:47:13.511" v="187" actId="12"/>
        <pc:sldMkLst>
          <pc:docMk/>
          <pc:sldMk cId="3169569971" sldId="303"/>
        </pc:sldMkLst>
        <pc:spChg chg="mod">
          <ac:chgData name="Silvia Colombo" userId="cdf5343d-9518-4b48-8032-805a754f9105" providerId="ADAL" clId="{122C6B00-AB53-4109-BC57-4DC715F1894E}" dt="2025-01-13T16:47:13.511" v="187" actId="12"/>
          <ac:spMkLst>
            <pc:docMk/>
            <pc:sldMk cId="3169569971" sldId="303"/>
            <ac:spMk id="168" creationId="{00000000-0000-0000-0000-000000000000}"/>
          </ac:spMkLst>
        </pc:spChg>
      </pc:sldChg>
      <pc:sldChg chg="modSp mod">
        <pc:chgData name="Silvia Colombo" userId="cdf5343d-9518-4b48-8032-805a754f9105" providerId="ADAL" clId="{122C6B00-AB53-4109-BC57-4DC715F1894E}" dt="2025-01-13T16:25:55.065" v="62" actId="1076"/>
        <pc:sldMkLst>
          <pc:docMk/>
          <pc:sldMk cId="3001247373" sldId="305"/>
        </pc:sldMkLst>
        <pc:picChg chg="mod">
          <ac:chgData name="Silvia Colombo" userId="cdf5343d-9518-4b48-8032-805a754f9105" providerId="ADAL" clId="{122C6B00-AB53-4109-BC57-4DC715F1894E}" dt="2025-01-13T16:25:55.065" v="62" actId="1076"/>
          <ac:picMkLst>
            <pc:docMk/>
            <pc:sldMk cId="3001247373" sldId="305"/>
            <ac:picMk id="7" creationId="{C98093CC-D5F9-4DDD-ACC0-30F988A77F07}"/>
          </ac:picMkLst>
        </pc:picChg>
      </pc:sldChg>
    </pc:docChg>
  </pc:docChgLst>
  <pc:docChgLst>
    <pc:chgData name="Silvia Colombo" userId="cdf5343d-9518-4b48-8032-805a754f9105" providerId="ADAL" clId="{7A3610C2-C046-4C54-870D-CF1CAF273E78}"/>
    <pc:docChg chg="undo custSel modSld">
      <pc:chgData name="Silvia Colombo" userId="cdf5343d-9518-4b48-8032-805a754f9105" providerId="ADAL" clId="{7A3610C2-C046-4C54-870D-CF1CAF273E78}" dt="2025-02-13T14:04:51.654" v="106" actId="404"/>
      <pc:docMkLst>
        <pc:docMk/>
      </pc:docMkLst>
      <pc:sldChg chg="modSp mod">
        <pc:chgData name="Silvia Colombo" userId="cdf5343d-9518-4b48-8032-805a754f9105" providerId="ADAL" clId="{7A3610C2-C046-4C54-870D-CF1CAF273E78}" dt="2025-02-13T13:51:20.119" v="61"/>
        <pc:sldMkLst>
          <pc:docMk/>
          <pc:sldMk cId="1768720765" sldId="272"/>
        </pc:sldMkLst>
        <pc:spChg chg="mod">
          <ac:chgData name="Silvia Colombo" userId="cdf5343d-9518-4b48-8032-805a754f9105" providerId="ADAL" clId="{7A3610C2-C046-4C54-870D-CF1CAF273E78}" dt="2025-02-13T13:51:20.119" v="61"/>
          <ac:spMkLst>
            <pc:docMk/>
            <pc:sldMk cId="1768720765" sldId="272"/>
            <ac:spMk id="7" creationId="{03C1FA74-5CEB-42A3-84D9-F6B09368472C}"/>
          </ac:spMkLst>
        </pc:spChg>
        <pc:spChg chg="mod">
          <ac:chgData name="Silvia Colombo" userId="cdf5343d-9518-4b48-8032-805a754f9105" providerId="ADAL" clId="{7A3610C2-C046-4C54-870D-CF1CAF273E78}" dt="2025-02-11T11:39:16.319" v="10" actId="14100"/>
          <ac:spMkLst>
            <pc:docMk/>
            <pc:sldMk cId="1768720765" sldId="272"/>
            <ac:spMk id="168" creationId="{00000000-0000-0000-0000-000000000000}"/>
          </ac:spMkLst>
        </pc:spChg>
      </pc:sldChg>
      <pc:sldChg chg="modSp mod">
        <pc:chgData name="Silvia Colombo" userId="cdf5343d-9518-4b48-8032-805a754f9105" providerId="ADAL" clId="{7A3610C2-C046-4C54-870D-CF1CAF273E78}" dt="2025-02-13T13:51:49.769" v="66" actId="20577"/>
        <pc:sldMkLst>
          <pc:docMk/>
          <pc:sldMk cId="1839245547" sldId="273"/>
        </pc:sldMkLst>
        <pc:spChg chg="mod">
          <ac:chgData name="Silvia Colombo" userId="cdf5343d-9518-4b48-8032-805a754f9105" providerId="ADAL" clId="{7A3610C2-C046-4C54-870D-CF1CAF273E78}" dt="2025-02-13T13:51:49.769" v="66" actId="20577"/>
          <ac:spMkLst>
            <pc:docMk/>
            <pc:sldMk cId="1839245547" sldId="273"/>
            <ac:spMk id="9" creationId="{2E22D71C-2A82-4689-A0B4-8BFDB3A2DE86}"/>
          </ac:spMkLst>
        </pc:spChg>
      </pc:sldChg>
      <pc:sldChg chg="modSp mod">
        <pc:chgData name="Silvia Colombo" userId="cdf5343d-9518-4b48-8032-805a754f9105" providerId="ADAL" clId="{7A3610C2-C046-4C54-870D-CF1CAF273E78}" dt="2025-02-13T13:52:15.510" v="70" actId="20577"/>
        <pc:sldMkLst>
          <pc:docMk/>
          <pc:sldMk cId="3557352301" sldId="274"/>
        </pc:sldMkLst>
        <pc:spChg chg="mod">
          <ac:chgData name="Silvia Colombo" userId="cdf5343d-9518-4b48-8032-805a754f9105" providerId="ADAL" clId="{7A3610C2-C046-4C54-870D-CF1CAF273E78}" dt="2025-02-13T13:52:15.510" v="70" actId="20577"/>
          <ac:spMkLst>
            <pc:docMk/>
            <pc:sldMk cId="3557352301" sldId="274"/>
            <ac:spMk id="8" creationId="{82A8A01C-D1D1-4958-8FE4-C037369B0A95}"/>
          </ac:spMkLst>
        </pc:spChg>
      </pc:sldChg>
      <pc:sldChg chg="modSp mod">
        <pc:chgData name="Silvia Colombo" userId="cdf5343d-9518-4b48-8032-805a754f9105" providerId="ADAL" clId="{7A3610C2-C046-4C54-870D-CF1CAF273E78}" dt="2025-02-11T11:39:35.449" v="12" actId="207"/>
        <pc:sldMkLst>
          <pc:docMk/>
          <pc:sldMk cId="2089242102" sldId="275"/>
        </pc:sldMkLst>
        <pc:spChg chg="mod">
          <ac:chgData name="Silvia Colombo" userId="cdf5343d-9518-4b48-8032-805a754f9105" providerId="ADAL" clId="{7A3610C2-C046-4C54-870D-CF1CAF273E78}" dt="2025-02-11T11:39:35.449" v="12" actId="207"/>
          <ac:spMkLst>
            <pc:docMk/>
            <pc:sldMk cId="2089242102" sldId="275"/>
            <ac:spMk id="168" creationId="{00000000-0000-0000-0000-000000000000}"/>
          </ac:spMkLst>
        </pc:spChg>
      </pc:sldChg>
      <pc:sldChg chg="modSp mod">
        <pc:chgData name="Silvia Colombo" userId="cdf5343d-9518-4b48-8032-805a754f9105" providerId="ADAL" clId="{7A3610C2-C046-4C54-870D-CF1CAF273E78}" dt="2025-02-11T11:40:13.015" v="17" actId="403"/>
        <pc:sldMkLst>
          <pc:docMk/>
          <pc:sldMk cId="3427707476" sldId="282"/>
        </pc:sldMkLst>
        <pc:spChg chg="mod">
          <ac:chgData name="Silvia Colombo" userId="cdf5343d-9518-4b48-8032-805a754f9105" providerId="ADAL" clId="{7A3610C2-C046-4C54-870D-CF1CAF273E78}" dt="2025-02-11T11:40:00.478" v="16" actId="207"/>
          <ac:spMkLst>
            <pc:docMk/>
            <pc:sldMk cId="3427707476" sldId="282"/>
            <ac:spMk id="11" creationId="{69CB2DEE-3721-42E2-8BA6-9D88BD2A1481}"/>
          </ac:spMkLst>
        </pc:spChg>
        <pc:spChg chg="mod">
          <ac:chgData name="Silvia Colombo" userId="cdf5343d-9518-4b48-8032-805a754f9105" providerId="ADAL" clId="{7A3610C2-C046-4C54-870D-CF1CAF273E78}" dt="2025-02-11T11:40:13.015" v="17" actId="403"/>
          <ac:spMkLst>
            <pc:docMk/>
            <pc:sldMk cId="3427707476" sldId="282"/>
            <ac:spMk id="168" creationId="{00000000-0000-0000-0000-000000000000}"/>
          </ac:spMkLst>
        </pc:spChg>
      </pc:sldChg>
      <pc:sldChg chg="modSp mod">
        <pc:chgData name="Silvia Colombo" userId="cdf5343d-9518-4b48-8032-805a754f9105" providerId="ADAL" clId="{7A3610C2-C046-4C54-870D-CF1CAF273E78}" dt="2025-02-13T13:56:12.450" v="74" actId="14100"/>
        <pc:sldMkLst>
          <pc:docMk/>
          <pc:sldMk cId="2207407581" sldId="283"/>
        </pc:sldMkLst>
        <pc:spChg chg="mod">
          <ac:chgData name="Silvia Colombo" userId="cdf5343d-9518-4b48-8032-805a754f9105" providerId="ADAL" clId="{7A3610C2-C046-4C54-870D-CF1CAF273E78}" dt="2025-02-13T13:56:12.450" v="74" actId="14100"/>
          <ac:spMkLst>
            <pc:docMk/>
            <pc:sldMk cId="2207407581" sldId="283"/>
            <ac:spMk id="13" creationId="{F6941C47-3C80-4BA4-BF2D-39600E47582D}"/>
          </ac:spMkLst>
        </pc:spChg>
      </pc:sldChg>
      <pc:sldChg chg="modSp mod">
        <pc:chgData name="Silvia Colombo" userId="cdf5343d-9518-4b48-8032-805a754f9105" providerId="ADAL" clId="{7A3610C2-C046-4C54-870D-CF1CAF273E78}" dt="2025-02-11T11:40:25.759" v="18" actId="403"/>
        <pc:sldMkLst>
          <pc:docMk/>
          <pc:sldMk cId="191549666" sldId="284"/>
        </pc:sldMkLst>
        <pc:spChg chg="mod">
          <ac:chgData name="Silvia Colombo" userId="cdf5343d-9518-4b48-8032-805a754f9105" providerId="ADAL" clId="{7A3610C2-C046-4C54-870D-CF1CAF273E78}" dt="2025-02-11T11:40:25.759" v="18" actId="403"/>
          <ac:spMkLst>
            <pc:docMk/>
            <pc:sldMk cId="191549666" sldId="284"/>
            <ac:spMk id="168" creationId="{00000000-0000-0000-0000-000000000000}"/>
          </ac:spMkLst>
        </pc:spChg>
      </pc:sldChg>
      <pc:sldChg chg="modSp mod">
        <pc:chgData name="Silvia Colombo" userId="cdf5343d-9518-4b48-8032-805a754f9105" providerId="ADAL" clId="{7A3610C2-C046-4C54-870D-CF1CAF273E78}" dt="2025-02-13T13:58:53.551" v="82"/>
        <pc:sldMkLst>
          <pc:docMk/>
          <pc:sldMk cId="143993997" sldId="285"/>
        </pc:sldMkLst>
        <pc:spChg chg="mod">
          <ac:chgData name="Silvia Colombo" userId="cdf5343d-9518-4b48-8032-805a754f9105" providerId="ADAL" clId="{7A3610C2-C046-4C54-870D-CF1CAF273E78}" dt="2025-02-13T13:58:53.551" v="82"/>
          <ac:spMkLst>
            <pc:docMk/>
            <pc:sldMk cId="143993997" sldId="285"/>
            <ac:spMk id="18" creationId="{0B1E4E3E-6970-4938-A01A-806432754325}"/>
          </ac:spMkLst>
        </pc:spChg>
      </pc:sldChg>
      <pc:sldChg chg="modSp mod">
        <pc:chgData name="Silvia Colombo" userId="cdf5343d-9518-4b48-8032-805a754f9105" providerId="ADAL" clId="{7A3610C2-C046-4C54-870D-CF1CAF273E78}" dt="2025-02-13T13:58:11.551" v="80" actId="404"/>
        <pc:sldMkLst>
          <pc:docMk/>
          <pc:sldMk cId="845521373" sldId="287"/>
        </pc:sldMkLst>
        <pc:spChg chg="mod">
          <ac:chgData name="Silvia Colombo" userId="cdf5343d-9518-4b48-8032-805a754f9105" providerId="ADAL" clId="{7A3610C2-C046-4C54-870D-CF1CAF273E78}" dt="2025-02-13T13:58:11.551" v="80" actId="404"/>
          <ac:spMkLst>
            <pc:docMk/>
            <pc:sldMk cId="845521373" sldId="287"/>
            <ac:spMk id="13" creationId="{FE257AA6-FA4C-4369-869D-C6F6DEA481FE}"/>
          </ac:spMkLst>
        </pc:spChg>
      </pc:sldChg>
      <pc:sldChg chg="modSp mod">
        <pc:chgData name="Silvia Colombo" userId="cdf5343d-9518-4b48-8032-805a754f9105" providerId="ADAL" clId="{7A3610C2-C046-4C54-870D-CF1CAF273E78}" dt="2025-02-11T11:40:40.343" v="20" actId="403"/>
        <pc:sldMkLst>
          <pc:docMk/>
          <pc:sldMk cId="3061992581" sldId="288"/>
        </pc:sldMkLst>
        <pc:spChg chg="mod">
          <ac:chgData name="Silvia Colombo" userId="cdf5343d-9518-4b48-8032-805a754f9105" providerId="ADAL" clId="{7A3610C2-C046-4C54-870D-CF1CAF273E78}" dt="2025-02-11T11:40:40.343" v="20" actId="403"/>
          <ac:spMkLst>
            <pc:docMk/>
            <pc:sldMk cId="3061992581" sldId="288"/>
            <ac:spMk id="168" creationId="{00000000-0000-0000-0000-000000000000}"/>
          </ac:spMkLst>
        </pc:spChg>
      </pc:sldChg>
      <pc:sldChg chg="modSp mod">
        <pc:chgData name="Silvia Colombo" userId="cdf5343d-9518-4b48-8032-805a754f9105" providerId="ADAL" clId="{7A3610C2-C046-4C54-870D-CF1CAF273E78}" dt="2025-02-11T11:40:44.175" v="21" actId="403"/>
        <pc:sldMkLst>
          <pc:docMk/>
          <pc:sldMk cId="2985432160" sldId="289"/>
        </pc:sldMkLst>
        <pc:spChg chg="mod">
          <ac:chgData name="Silvia Colombo" userId="cdf5343d-9518-4b48-8032-805a754f9105" providerId="ADAL" clId="{7A3610C2-C046-4C54-870D-CF1CAF273E78}" dt="2025-02-11T11:40:44.175" v="21" actId="403"/>
          <ac:spMkLst>
            <pc:docMk/>
            <pc:sldMk cId="2985432160" sldId="289"/>
            <ac:spMk id="168" creationId="{00000000-0000-0000-0000-000000000000}"/>
          </ac:spMkLst>
        </pc:spChg>
      </pc:sldChg>
      <pc:sldChg chg="modSp mod">
        <pc:chgData name="Silvia Colombo" userId="cdf5343d-9518-4b48-8032-805a754f9105" providerId="ADAL" clId="{7A3610C2-C046-4C54-870D-CF1CAF273E78}" dt="2025-02-13T14:00:12.744" v="86" actId="404"/>
        <pc:sldMkLst>
          <pc:docMk/>
          <pc:sldMk cId="3025862249" sldId="290"/>
        </pc:sldMkLst>
        <pc:spChg chg="mod">
          <ac:chgData name="Silvia Colombo" userId="cdf5343d-9518-4b48-8032-805a754f9105" providerId="ADAL" clId="{7A3610C2-C046-4C54-870D-CF1CAF273E78}" dt="2025-02-13T14:00:12.744" v="86" actId="404"/>
          <ac:spMkLst>
            <pc:docMk/>
            <pc:sldMk cId="3025862249" sldId="290"/>
            <ac:spMk id="10" creationId="{92228B67-4497-42FE-BD45-7F085D5396B5}"/>
          </ac:spMkLst>
        </pc:spChg>
        <pc:spChg chg="mod">
          <ac:chgData name="Silvia Colombo" userId="cdf5343d-9518-4b48-8032-805a754f9105" providerId="ADAL" clId="{7A3610C2-C046-4C54-870D-CF1CAF273E78}" dt="2025-02-11T11:40:55.463" v="24" actId="207"/>
          <ac:spMkLst>
            <pc:docMk/>
            <pc:sldMk cId="3025862249" sldId="290"/>
            <ac:spMk id="168" creationId="{00000000-0000-0000-0000-000000000000}"/>
          </ac:spMkLst>
        </pc:spChg>
      </pc:sldChg>
      <pc:sldChg chg="modSp mod">
        <pc:chgData name="Silvia Colombo" userId="cdf5343d-9518-4b48-8032-805a754f9105" providerId="ADAL" clId="{7A3610C2-C046-4C54-870D-CF1CAF273E78}" dt="2025-02-11T11:41:13.279" v="25" actId="403"/>
        <pc:sldMkLst>
          <pc:docMk/>
          <pc:sldMk cId="218857803" sldId="292"/>
        </pc:sldMkLst>
        <pc:spChg chg="mod">
          <ac:chgData name="Silvia Colombo" userId="cdf5343d-9518-4b48-8032-805a754f9105" providerId="ADAL" clId="{7A3610C2-C046-4C54-870D-CF1CAF273E78}" dt="2025-02-11T11:41:13.279" v="25" actId="403"/>
          <ac:spMkLst>
            <pc:docMk/>
            <pc:sldMk cId="218857803" sldId="292"/>
            <ac:spMk id="168" creationId="{00000000-0000-0000-0000-000000000000}"/>
          </ac:spMkLst>
        </pc:spChg>
      </pc:sldChg>
      <pc:sldChg chg="modSp mod">
        <pc:chgData name="Silvia Colombo" userId="cdf5343d-9518-4b48-8032-805a754f9105" providerId="ADAL" clId="{7A3610C2-C046-4C54-870D-CF1CAF273E78}" dt="2025-02-13T14:01:29.128" v="89" actId="20577"/>
        <pc:sldMkLst>
          <pc:docMk/>
          <pc:sldMk cId="2761367291" sldId="293"/>
        </pc:sldMkLst>
        <pc:spChg chg="mod">
          <ac:chgData name="Silvia Colombo" userId="cdf5343d-9518-4b48-8032-805a754f9105" providerId="ADAL" clId="{7A3610C2-C046-4C54-870D-CF1CAF273E78}" dt="2025-02-11T11:41:35.841" v="29" actId="207"/>
          <ac:spMkLst>
            <pc:docMk/>
            <pc:sldMk cId="2761367291" sldId="293"/>
            <ac:spMk id="7" creationId="{48ABBB91-0AEA-4B4B-947E-65B26D722456}"/>
          </ac:spMkLst>
        </pc:spChg>
        <pc:spChg chg="mod">
          <ac:chgData name="Silvia Colombo" userId="cdf5343d-9518-4b48-8032-805a754f9105" providerId="ADAL" clId="{7A3610C2-C046-4C54-870D-CF1CAF273E78}" dt="2025-02-13T14:01:29.128" v="89" actId="20577"/>
          <ac:spMkLst>
            <pc:docMk/>
            <pc:sldMk cId="2761367291" sldId="293"/>
            <ac:spMk id="11" creationId="{79B315FF-95B6-49D7-9419-67CB423AC399}"/>
          </ac:spMkLst>
        </pc:spChg>
        <pc:spChg chg="mod">
          <ac:chgData name="Silvia Colombo" userId="cdf5343d-9518-4b48-8032-805a754f9105" providerId="ADAL" clId="{7A3610C2-C046-4C54-870D-CF1CAF273E78}" dt="2025-02-11T11:41:18.807" v="26" actId="403"/>
          <ac:spMkLst>
            <pc:docMk/>
            <pc:sldMk cId="2761367291" sldId="293"/>
            <ac:spMk id="168" creationId="{00000000-0000-0000-0000-000000000000}"/>
          </ac:spMkLst>
        </pc:spChg>
      </pc:sldChg>
      <pc:sldChg chg="modSp mod">
        <pc:chgData name="Silvia Colombo" userId="cdf5343d-9518-4b48-8032-805a754f9105" providerId="ADAL" clId="{7A3610C2-C046-4C54-870D-CF1CAF273E78}" dt="2025-02-13T14:01:49.813" v="91"/>
        <pc:sldMkLst>
          <pc:docMk/>
          <pc:sldMk cId="3284480951" sldId="294"/>
        </pc:sldMkLst>
        <pc:spChg chg="mod">
          <ac:chgData name="Silvia Colombo" userId="cdf5343d-9518-4b48-8032-805a754f9105" providerId="ADAL" clId="{7A3610C2-C046-4C54-870D-CF1CAF273E78}" dt="2025-02-13T14:01:49.813" v="91"/>
          <ac:spMkLst>
            <pc:docMk/>
            <pc:sldMk cId="3284480951" sldId="294"/>
            <ac:spMk id="8" creationId="{E4E2A5A3-037F-493C-B797-C342AE38C0F1}"/>
          </ac:spMkLst>
        </pc:spChg>
        <pc:spChg chg="mod">
          <ac:chgData name="Silvia Colombo" userId="cdf5343d-9518-4b48-8032-805a754f9105" providerId="ADAL" clId="{7A3610C2-C046-4C54-870D-CF1CAF273E78}" dt="2025-02-11T11:41:28.039" v="28" actId="207"/>
          <ac:spMkLst>
            <pc:docMk/>
            <pc:sldMk cId="3284480951" sldId="294"/>
            <ac:spMk id="168" creationId="{00000000-0000-0000-0000-000000000000}"/>
          </ac:spMkLst>
        </pc:spChg>
      </pc:sldChg>
      <pc:sldChg chg="modSp mod">
        <pc:chgData name="Silvia Colombo" userId="cdf5343d-9518-4b48-8032-805a754f9105" providerId="ADAL" clId="{7A3610C2-C046-4C54-870D-CF1CAF273E78}" dt="2025-02-11T11:41:46.466" v="31" actId="20577"/>
        <pc:sldMkLst>
          <pc:docMk/>
          <pc:sldMk cId="2669022340" sldId="295"/>
        </pc:sldMkLst>
        <pc:spChg chg="mod">
          <ac:chgData name="Silvia Colombo" userId="cdf5343d-9518-4b48-8032-805a754f9105" providerId="ADAL" clId="{7A3610C2-C046-4C54-870D-CF1CAF273E78}" dt="2025-02-11T11:41:46.466" v="31" actId="20577"/>
          <ac:spMkLst>
            <pc:docMk/>
            <pc:sldMk cId="2669022340" sldId="295"/>
            <ac:spMk id="168" creationId="{00000000-0000-0000-0000-000000000000}"/>
          </ac:spMkLst>
        </pc:spChg>
      </pc:sldChg>
      <pc:sldChg chg="modSp mod">
        <pc:chgData name="Silvia Colombo" userId="cdf5343d-9518-4b48-8032-805a754f9105" providerId="ADAL" clId="{7A3610C2-C046-4C54-870D-CF1CAF273E78}" dt="2025-02-12T16:03:16.805" v="55" actId="403"/>
        <pc:sldMkLst>
          <pc:docMk/>
          <pc:sldMk cId="3178964038" sldId="296"/>
        </pc:sldMkLst>
        <pc:spChg chg="mod">
          <ac:chgData name="Silvia Colombo" userId="cdf5343d-9518-4b48-8032-805a754f9105" providerId="ADAL" clId="{7A3610C2-C046-4C54-870D-CF1CAF273E78}" dt="2025-02-12T16:03:16.805" v="55" actId="403"/>
          <ac:spMkLst>
            <pc:docMk/>
            <pc:sldMk cId="3178964038" sldId="296"/>
            <ac:spMk id="168" creationId="{00000000-0000-0000-0000-000000000000}"/>
          </ac:spMkLst>
        </pc:spChg>
      </pc:sldChg>
      <pc:sldChg chg="modSp mod">
        <pc:chgData name="Silvia Colombo" userId="cdf5343d-9518-4b48-8032-805a754f9105" providerId="ADAL" clId="{7A3610C2-C046-4C54-870D-CF1CAF273E78}" dt="2025-02-11T11:41:59.606" v="32" actId="403"/>
        <pc:sldMkLst>
          <pc:docMk/>
          <pc:sldMk cId="3574041065" sldId="297"/>
        </pc:sldMkLst>
        <pc:spChg chg="mod">
          <ac:chgData name="Silvia Colombo" userId="cdf5343d-9518-4b48-8032-805a754f9105" providerId="ADAL" clId="{7A3610C2-C046-4C54-870D-CF1CAF273E78}" dt="2025-02-11T11:41:59.606" v="32" actId="403"/>
          <ac:spMkLst>
            <pc:docMk/>
            <pc:sldMk cId="3574041065" sldId="297"/>
            <ac:spMk id="168" creationId="{00000000-0000-0000-0000-000000000000}"/>
          </ac:spMkLst>
        </pc:spChg>
      </pc:sldChg>
      <pc:sldChg chg="modSp mod">
        <pc:chgData name="Silvia Colombo" userId="cdf5343d-9518-4b48-8032-805a754f9105" providerId="ADAL" clId="{7A3610C2-C046-4C54-870D-CF1CAF273E78}" dt="2025-02-13T14:02:21.020" v="93"/>
        <pc:sldMkLst>
          <pc:docMk/>
          <pc:sldMk cId="2230816992" sldId="298"/>
        </pc:sldMkLst>
        <pc:spChg chg="mod">
          <ac:chgData name="Silvia Colombo" userId="cdf5343d-9518-4b48-8032-805a754f9105" providerId="ADAL" clId="{7A3610C2-C046-4C54-870D-CF1CAF273E78}" dt="2025-02-13T14:02:21.020" v="93"/>
          <ac:spMkLst>
            <pc:docMk/>
            <pc:sldMk cId="2230816992" sldId="298"/>
            <ac:spMk id="9" creationId="{2C9ED94F-A705-46DE-B18D-3035BDFCE4FC}"/>
          </ac:spMkLst>
        </pc:spChg>
        <pc:spChg chg="mod">
          <ac:chgData name="Silvia Colombo" userId="cdf5343d-9518-4b48-8032-805a754f9105" providerId="ADAL" clId="{7A3610C2-C046-4C54-870D-CF1CAF273E78}" dt="2025-02-11T11:42:38.085" v="39" actId="113"/>
          <ac:spMkLst>
            <pc:docMk/>
            <pc:sldMk cId="2230816992" sldId="298"/>
            <ac:spMk id="168" creationId="{00000000-0000-0000-0000-000000000000}"/>
          </ac:spMkLst>
        </pc:spChg>
      </pc:sldChg>
      <pc:sldChg chg="modSp mod">
        <pc:chgData name="Silvia Colombo" userId="cdf5343d-9518-4b48-8032-805a754f9105" providerId="ADAL" clId="{7A3610C2-C046-4C54-870D-CF1CAF273E78}" dt="2025-02-11T11:42:47.737" v="41" actId="207"/>
        <pc:sldMkLst>
          <pc:docMk/>
          <pc:sldMk cId="2669320641" sldId="299"/>
        </pc:sldMkLst>
        <pc:spChg chg="mod">
          <ac:chgData name="Silvia Colombo" userId="cdf5343d-9518-4b48-8032-805a754f9105" providerId="ADAL" clId="{7A3610C2-C046-4C54-870D-CF1CAF273E78}" dt="2025-02-11T11:42:47.737" v="41" actId="207"/>
          <ac:spMkLst>
            <pc:docMk/>
            <pc:sldMk cId="2669320641" sldId="299"/>
            <ac:spMk id="168" creationId="{00000000-0000-0000-0000-000000000000}"/>
          </ac:spMkLst>
        </pc:spChg>
      </pc:sldChg>
      <pc:sldChg chg="modSp mod">
        <pc:chgData name="Silvia Colombo" userId="cdf5343d-9518-4b48-8032-805a754f9105" providerId="ADAL" clId="{7A3610C2-C046-4C54-870D-CF1CAF273E78}" dt="2025-02-11T11:43:26.680" v="47" actId="207"/>
        <pc:sldMkLst>
          <pc:docMk/>
          <pc:sldMk cId="3550741812" sldId="300"/>
        </pc:sldMkLst>
        <pc:spChg chg="mod">
          <ac:chgData name="Silvia Colombo" userId="cdf5343d-9518-4b48-8032-805a754f9105" providerId="ADAL" clId="{7A3610C2-C046-4C54-870D-CF1CAF273E78}" dt="2025-02-11T11:43:26.680" v="47" actId="207"/>
          <ac:spMkLst>
            <pc:docMk/>
            <pc:sldMk cId="3550741812" sldId="300"/>
            <ac:spMk id="168" creationId="{00000000-0000-0000-0000-000000000000}"/>
          </ac:spMkLst>
        </pc:spChg>
      </pc:sldChg>
      <pc:sldChg chg="addSp modSp mod">
        <pc:chgData name="Silvia Colombo" userId="cdf5343d-9518-4b48-8032-805a754f9105" providerId="ADAL" clId="{7A3610C2-C046-4C54-870D-CF1CAF273E78}" dt="2025-02-13T14:04:13.754" v="100" actId="1076"/>
        <pc:sldMkLst>
          <pc:docMk/>
          <pc:sldMk cId="2610105728" sldId="301"/>
        </pc:sldMkLst>
        <pc:spChg chg="add mod">
          <ac:chgData name="Silvia Colombo" userId="cdf5343d-9518-4b48-8032-805a754f9105" providerId="ADAL" clId="{7A3610C2-C046-4C54-870D-CF1CAF273E78}" dt="2025-02-13T14:04:13.754" v="100" actId="1076"/>
          <ac:spMkLst>
            <pc:docMk/>
            <pc:sldMk cId="2610105728" sldId="301"/>
            <ac:spMk id="7" creationId="{5C8CE0BB-E51A-4D76-A81E-AFBE7A950FDC}"/>
          </ac:spMkLst>
        </pc:spChg>
        <pc:spChg chg="mod">
          <ac:chgData name="Silvia Colombo" userId="cdf5343d-9518-4b48-8032-805a754f9105" providerId="ADAL" clId="{7A3610C2-C046-4C54-870D-CF1CAF273E78}" dt="2025-02-11T11:43:36.736" v="48" actId="403"/>
          <ac:spMkLst>
            <pc:docMk/>
            <pc:sldMk cId="2610105728" sldId="301"/>
            <ac:spMk id="168" creationId="{00000000-0000-0000-0000-000000000000}"/>
          </ac:spMkLst>
        </pc:spChg>
      </pc:sldChg>
      <pc:sldChg chg="modSp mod">
        <pc:chgData name="Silvia Colombo" userId="cdf5343d-9518-4b48-8032-805a754f9105" providerId="ADAL" clId="{7A3610C2-C046-4C54-870D-CF1CAF273E78}" dt="2025-02-13T14:04:51.654" v="106" actId="404"/>
        <pc:sldMkLst>
          <pc:docMk/>
          <pc:sldMk cId="1039741806" sldId="302"/>
        </pc:sldMkLst>
        <pc:spChg chg="mod">
          <ac:chgData name="Silvia Colombo" userId="cdf5343d-9518-4b48-8032-805a754f9105" providerId="ADAL" clId="{7A3610C2-C046-4C54-870D-CF1CAF273E78}" dt="2025-02-13T14:04:51.654" v="106" actId="404"/>
          <ac:spMkLst>
            <pc:docMk/>
            <pc:sldMk cId="1039741806" sldId="302"/>
            <ac:spMk id="8" creationId="{CAB5F16D-C30D-4BA7-B572-72CB0C749CEF}"/>
          </ac:spMkLst>
        </pc:spChg>
        <pc:spChg chg="mod">
          <ac:chgData name="Silvia Colombo" userId="cdf5343d-9518-4b48-8032-805a754f9105" providerId="ADAL" clId="{7A3610C2-C046-4C54-870D-CF1CAF273E78}" dt="2025-02-12T16:05:07.829" v="57" actId="14100"/>
          <ac:spMkLst>
            <pc:docMk/>
            <pc:sldMk cId="1039741806" sldId="302"/>
            <ac:spMk id="168" creationId="{00000000-0000-0000-0000-000000000000}"/>
          </ac:spMkLst>
        </pc:spChg>
      </pc:sldChg>
      <pc:sldChg chg="modSp mod">
        <pc:chgData name="Silvia Colombo" userId="cdf5343d-9518-4b48-8032-805a754f9105" providerId="ADAL" clId="{7A3610C2-C046-4C54-870D-CF1CAF273E78}" dt="2025-02-12T16:05:15.333" v="58" actId="403"/>
        <pc:sldMkLst>
          <pc:docMk/>
          <pc:sldMk cId="3169569971" sldId="303"/>
        </pc:sldMkLst>
        <pc:spChg chg="mod">
          <ac:chgData name="Silvia Colombo" userId="cdf5343d-9518-4b48-8032-805a754f9105" providerId="ADAL" clId="{7A3610C2-C046-4C54-870D-CF1CAF273E78}" dt="2025-02-12T16:05:15.333" v="58" actId="403"/>
          <ac:spMkLst>
            <pc:docMk/>
            <pc:sldMk cId="3169569971" sldId="303"/>
            <ac:spMk id="168" creationId="{00000000-0000-0000-0000-000000000000}"/>
          </ac:spMkLst>
        </pc:spChg>
      </pc:sldChg>
      <pc:sldChg chg="modSp mod">
        <pc:chgData name="Silvia Colombo" userId="cdf5343d-9518-4b48-8032-805a754f9105" providerId="ADAL" clId="{7A3610C2-C046-4C54-870D-CF1CAF273E78}" dt="2025-02-12T16:05:30.147" v="59" actId="403"/>
        <pc:sldMkLst>
          <pc:docMk/>
          <pc:sldMk cId="2074846304" sldId="304"/>
        </pc:sldMkLst>
        <pc:spChg chg="mod">
          <ac:chgData name="Silvia Colombo" userId="cdf5343d-9518-4b48-8032-805a754f9105" providerId="ADAL" clId="{7A3610C2-C046-4C54-870D-CF1CAF273E78}" dt="2025-02-12T16:05:30.147" v="59" actId="403"/>
          <ac:spMkLst>
            <pc:docMk/>
            <pc:sldMk cId="2074846304" sldId="304"/>
            <ac:spMk id="168" creationId="{00000000-0000-0000-0000-000000000000}"/>
          </ac:spMkLst>
        </pc:spChg>
      </pc:sldChg>
      <pc:sldChg chg="modSp mod">
        <pc:chgData name="Silvia Colombo" userId="cdf5343d-9518-4b48-8032-805a754f9105" providerId="ADAL" clId="{7A3610C2-C046-4C54-870D-CF1CAF273E78}" dt="2025-02-11T11:40:30.246" v="19" actId="403"/>
        <pc:sldMkLst>
          <pc:docMk/>
          <pc:sldMk cId="3951396816" sldId="306"/>
        </pc:sldMkLst>
        <pc:spChg chg="mod">
          <ac:chgData name="Silvia Colombo" userId="cdf5343d-9518-4b48-8032-805a754f9105" providerId="ADAL" clId="{7A3610C2-C046-4C54-870D-CF1CAF273E78}" dt="2025-02-11T11:40:30.246" v="19" actId="403"/>
          <ac:spMkLst>
            <pc:docMk/>
            <pc:sldMk cId="3951396816" sldId="306"/>
            <ac:spMk id="168" creationId="{00000000-0000-0000-0000-000000000000}"/>
          </ac:spMkLst>
        </pc:spChg>
      </pc:sldChg>
    </pc:docChg>
  </pc:docChgLst>
  <pc:docChgLst>
    <pc:chgData name="Silvia Colombo" userId="cdf5343d-9518-4b48-8032-805a754f9105" providerId="ADAL" clId="{E491ED53-3813-4377-A32C-8CF90A6ED05C}"/>
    <pc:docChg chg="undo custSel addSld delSld modSld sldOrd">
      <pc:chgData name="Silvia Colombo" userId="cdf5343d-9518-4b48-8032-805a754f9105" providerId="ADAL" clId="{E491ED53-3813-4377-A32C-8CF90A6ED05C}" dt="2024-11-25T17:35:00.112" v="2930" actId="47"/>
      <pc:docMkLst>
        <pc:docMk/>
      </pc:docMkLst>
      <pc:sldChg chg="modSp del">
        <pc:chgData name="Silvia Colombo" userId="cdf5343d-9518-4b48-8032-805a754f9105" providerId="ADAL" clId="{E491ED53-3813-4377-A32C-8CF90A6ED05C}" dt="2024-11-25T17:35:00.112" v="2930" actId="47"/>
        <pc:sldMkLst>
          <pc:docMk/>
          <pc:sldMk cId="0" sldId="261"/>
        </pc:sldMkLst>
        <pc:graphicFrameChg chg="mod">
          <ac:chgData name="Silvia Colombo" userId="cdf5343d-9518-4b48-8032-805a754f9105" providerId="ADAL" clId="{E491ED53-3813-4377-A32C-8CF90A6ED05C}" dt="2024-11-14T13:15:21.954" v="707"/>
          <ac:graphicFrameMkLst>
            <pc:docMk/>
            <pc:sldMk cId="0" sldId="261"/>
            <ac:graphicFrameMk id="144" creationId="{00000000-0000-0000-0000-000000000000}"/>
          </ac:graphicFrameMkLst>
        </pc:graphicFrameChg>
      </pc:sldChg>
      <pc:sldChg chg="modSp mod ord">
        <pc:chgData name="Silvia Colombo" userId="cdf5343d-9518-4b48-8032-805a754f9105" providerId="ADAL" clId="{E491ED53-3813-4377-A32C-8CF90A6ED05C}" dt="2024-11-13T18:24:55.851" v="523" actId="20577"/>
        <pc:sldMkLst>
          <pc:docMk/>
          <pc:sldMk cId="0" sldId="264"/>
        </pc:sldMkLst>
        <pc:spChg chg="mod">
          <ac:chgData name="Silvia Colombo" userId="cdf5343d-9518-4b48-8032-805a754f9105" providerId="ADAL" clId="{E491ED53-3813-4377-A32C-8CF90A6ED05C}" dt="2024-11-13T18:14:44.572" v="347" actId="20577"/>
          <ac:spMkLst>
            <pc:docMk/>
            <pc:sldMk cId="0" sldId="264"/>
            <ac:spMk id="167" creationId="{00000000-0000-0000-0000-000000000000}"/>
          </ac:spMkLst>
        </pc:spChg>
        <pc:spChg chg="mod">
          <ac:chgData name="Silvia Colombo" userId="cdf5343d-9518-4b48-8032-805a754f9105" providerId="ADAL" clId="{E491ED53-3813-4377-A32C-8CF90A6ED05C}" dt="2024-11-13T18:24:55.851" v="523" actId="20577"/>
          <ac:spMkLst>
            <pc:docMk/>
            <pc:sldMk cId="0" sldId="264"/>
            <ac:spMk id="168" creationId="{00000000-0000-0000-0000-000000000000}"/>
          </ac:spMkLst>
        </pc:spChg>
      </pc:sldChg>
      <pc:sldChg chg="del">
        <pc:chgData name="Silvia Colombo" userId="cdf5343d-9518-4b48-8032-805a754f9105" providerId="ADAL" clId="{E491ED53-3813-4377-A32C-8CF90A6ED05C}" dt="2024-11-25T17:35:00.112" v="2930" actId="47"/>
        <pc:sldMkLst>
          <pc:docMk/>
          <pc:sldMk cId="3421082469" sldId="265"/>
        </pc:sldMkLst>
      </pc:sldChg>
      <pc:sldChg chg="del">
        <pc:chgData name="Silvia Colombo" userId="cdf5343d-9518-4b48-8032-805a754f9105" providerId="ADAL" clId="{E491ED53-3813-4377-A32C-8CF90A6ED05C}" dt="2024-11-25T17:35:00.112" v="2930" actId="47"/>
        <pc:sldMkLst>
          <pc:docMk/>
          <pc:sldMk cId="2095587206" sldId="270"/>
        </pc:sldMkLst>
      </pc:sldChg>
      <pc:sldChg chg="del">
        <pc:chgData name="Silvia Colombo" userId="cdf5343d-9518-4b48-8032-805a754f9105" providerId="ADAL" clId="{E491ED53-3813-4377-A32C-8CF90A6ED05C}" dt="2024-11-25T17:35:00.112" v="2930" actId="47"/>
        <pc:sldMkLst>
          <pc:docMk/>
          <pc:sldMk cId="2963399155" sldId="271"/>
        </pc:sldMkLst>
      </pc:sldChg>
      <pc:sldChg chg="modSp add mod">
        <pc:chgData name="Silvia Colombo" userId="cdf5343d-9518-4b48-8032-805a754f9105" providerId="ADAL" clId="{E491ED53-3813-4377-A32C-8CF90A6ED05C}" dt="2024-11-14T15:13:36.124" v="877" actId="20577"/>
        <pc:sldMkLst>
          <pc:docMk/>
          <pc:sldMk cId="1768720765" sldId="272"/>
        </pc:sldMkLst>
        <pc:spChg chg="mod">
          <ac:chgData name="Silvia Colombo" userId="cdf5343d-9518-4b48-8032-805a754f9105" providerId="ADAL" clId="{E491ED53-3813-4377-A32C-8CF90A6ED05C}" dt="2024-11-14T15:13:36.124" v="877" actId="20577"/>
          <ac:spMkLst>
            <pc:docMk/>
            <pc:sldMk cId="1768720765" sldId="272"/>
            <ac:spMk id="168" creationId="{00000000-0000-0000-0000-000000000000}"/>
          </ac:spMkLst>
        </pc:spChg>
      </pc:sldChg>
      <pc:sldChg chg="modSp del mod ord">
        <pc:chgData name="Silvia Colombo" userId="cdf5343d-9518-4b48-8032-805a754f9105" providerId="ADAL" clId="{E491ED53-3813-4377-A32C-8CF90A6ED05C}" dt="2024-11-11T23:05:57.730" v="75" actId="47"/>
        <pc:sldMkLst>
          <pc:docMk/>
          <pc:sldMk cId="1972824460" sldId="272"/>
        </pc:sldMkLst>
        <pc:spChg chg="mod">
          <ac:chgData name="Silvia Colombo" userId="cdf5343d-9518-4b48-8032-805a754f9105" providerId="ADAL" clId="{E491ED53-3813-4377-A32C-8CF90A6ED05C}" dt="2024-11-11T22:57:11.318" v="21" actId="20577"/>
          <ac:spMkLst>
            <pc:docMk/>
            <pc:sldMk cId="1972824460" sldId="272"/>
            <ac:spMk id="167" creationId="{00000000-0000-0000-0000-000000000000}"/>
          </ac:spMkLst>
        </pc:spChg>
      </pc:sldChg>
      <pc:sldChg chg="modSp add del mod">
        <pc:chgData name="Silvia Colombo" userId="cdf5343d-9518-4b48-8032-805a754f9105" providerId="ADAL" clId="{E491ED53-3813-4377-A32C-8CF90A6ED05C}" dt="2024-11-11T23:05:59.604" v="77" actId="47"/>
        <pc:sldMkLst>
          <pc:docMk/>
          <pc:sldMk cId="1731352571" sldId="273"/>
        </pc:sldMkLst>
        <pc:spChg chg="mod">
          <ac:chgData name="Silvia Colombo" userId="cdf5343d-9518-4b48-8032-805a754f9105" providerId="ADAL" clId="{E491ED53-3813-4377-A32C-8CF90A6ED05C}" dt="2024-11-11T22:58:02.025" v="27"/>
          <ac:spMkLst>
            <pc:docMk/>
            <pc:sldMk cId="1731352571" sldId="273"/>
            <ac:spMk id="167" creationId="{00000000-0000-0000-0000-000000000000}"/>
          </ac:spMkLst>
        </pc:spChg>
      </pc:sldChg>
      <pc:sldChg chg="addSp delSp modSp add mod">
        <pc:chgData name="Silvia Colombo" userId="cdf5343d-9518-4b48-8032-805a754f9105" providerId="ADAL" clId="{E491ED53-3813-4377-A32C-8CF90A6ED05C}" dt="2024-11-25T14:41:21.171" v="2559" actId="14100"/>
        <pc:sldMkLst>
          <pc:docMk/>
          <pc:sldMk cId="1839245547" sldId="273"/>
        </pc:sldMkLst>
        <pc:spChg chg="add mod">
          <ac:chgData name="Silvia Colombo" userId="cdf5343d-9518-4b48-8032-805a754f9105" providerId="ADAL" clId="{E491ED53-3813-4377-A32C-8CF90A6ED05C}" dt="2024-11-25T14:41:21.171" v="2559" actId="14100"/>
          <ac:spMkLst>
            <pc:docMk/>
            <pc:sldMk cId="1839245547" sldId="273"/>
            <ac:spMk id="7" creationId="{A5179070-302C-4363-B467-FFB07F98FD58}"/>
          </ac:spMkLst>
        </pc:spChg>
        <pc:spChg chg="mod">
          <ac:chgData name="Silvia Colombo" userId="cdf5343d-9518-4b48-8032-805a754f9105" providerId="ADAL" clId="{E491ED53-3813-4377-A32C-8CF90A6ED05C}" dt="2024-11-14T09:50:22.164" v="679" actId="14100"/>
          <ac:spMkLst>
            <pc:docMk/>
            <pc:sldMk cId="1839245547" sldId="273"/>
            <ac:spMk id="168" creationId="{00000000-0000-0000-0000-000000000000}"/>
          </ac:spMkLst>
        </pc:spChg>
        <pc:picChg chg="add del mod">
          <ac:chgData name="Silvia Colombo" userId="cdf5343d-9518-4b48-8032-805a754f9105" providerId="ADAL" clId="{E491ED53-3813-4377-A32C-8CF90A6ED05C}" dt="2024-11-14T09:43:47.065" v="589" actId="478"/>
          <ac:picMkLst>
            <pc:docMk/>
            <pc:sldMk cId="1839245547" sldId="273"/>
            <ac:picMk id="4" creationId="{ED72BF31-889F-479F-9A83-41C16951A1CD}"/>
          </ac:picMkLst>
        </pc:picChg>
        <pc:picChg chg="add mod">
          <ac:chgData name="Silvia Colombo" userId="cdf5343d-9518-4b48-8032-805a754f9105" providerId="ADAL" clId="{E491ED53-3813-4377-A32C-8CF90A6ED05C}" dt="2024-11-14T15:14:28.243" v="883" actId="1076"/>
          <ac:picMkLst>
            <pc:docMk/>
            <pc:sldMk cId="1839245547" sldId="273"/>
            <ac:picMk id="6" creationId="{B73CD1D0-4CA2-4863-96E0-E6810A57E864}"/>
          </ac:picMkLst>
        </pc:picChg>
      </pc:sldChg>
      <pc:sldChg chg="modSp add del mod ord">
        <pc:chgData name="Silvia Colombo" userId="cdf5343d-9518-4b48-8032-805a754f9105" providerId="ADAL" clId="{E491ED53-3813-4377-A32C-8CF90A6ED05C}" dt="2024-11-11T23:05:59.070" v="76" actId="47"/>
        <pc:sldMkLst>
          <pc:docMk/>
          <pc:sldMk cId="2955929581" sldId="274"/>
        </pc:sldMkLst>
        <pc:spChg chg="mod">
          <ac:chgData name="Silvia Colombo" userId="cdf5343d-9518-4b48-8032-805a754f9105" providerId="ADAL" clId="{E491ED53-3813-4377-A32C-8CF90A6ED05C}" dt="2024-11-11T22:57:32.140" v="23"/>
          <ac:spMkLst>
            <pc:docMk/>
            <pc:sldMk cId="2955929581" sldId="274"/>
            <ac:spMk id="167" creationId="{00000000-0000-0000-0000-000000000000}"/>
          </ac:spMkLst>
        </pc:spChg>
      </pc:sldChg>
      <pc:sldChg chg="modSp add mod">
        <pc:chgData name="Silvia Colombo" userId="cdf5343d-9518-4b48-8032-805a754f9105" providerId="ADAL" clId="{E491ED53-3813-4377-A32C-8CF90A6ED05C}" dt="2024-11-25T14:43:35.382" v="2567" actId="113"/>
        <pc:sldMkLst>
          <pc:docMk/>
          <pc:sldMk cId="3557352301" sldId="274"/>
        </pc:sldMkLst>
        <pc:spChg chg="mod">
          <ac:chgData name="Silvia Colombo" userId="cdf5343d-9518-4b48-8032-805a754f9105" providerId="ADAL" clId="{E491ED53-3813-4377-A32C-8CF90A6ED05C}" dt="2024-11-25T14:43:35.382" v="2567" actId="113"/>
          <ac:spMkLst>
            <pc:docMk/>
            <pc:sldMk cId="3557352301" sldId="274"/>
            <ac:spMk id="168" creationId="{00000000-0000-0000-0000-000000000000}"/>
          </ac:spMkLst>
        </pc:spChg>
      </pc:sldChg>
      <pc:sldChg chg="modSp add del mod">
        <pc:chgData name="Silvia Colombo" userId="cdf5343d-9518-4b48-8032-805a754f9105" providerId="ADAL" clId="{E491ED53-3813-4377-A32C-8CF90A6ED05C}" dt="2024-11-11T23:06:01.275" v="78" actId="47"/>
        <pc:sldMkLst>
          <pc:docMk/>
          <pc:sldMk cId="1395262350" sldId="275"/>
        </pc:sldMkLst>
        <pc:spChg chg="mod">
          <ac:chgData name="Silvia Colombo" userId="cdf5343d-9518-4b48-8032-805a754f9105" providerId="ADAL" clId="{E491ED53-3813-4377-A32C-8CF90A6ED05C}" dt="2024-11-11T22:58:32.621" v="32" actId="20577"/>
          <ac:spMkLst>
            <pc:docMk/>
            <pc:sldMk cId="1395262350" sldId="275"/>
            <ac:spMk id="167" creationId="{00000000-0000-0000-0000-000000000000}"/>
          </ac:spMkLst>
        </pc:spChg>
      </pc:sldChg>
      <pc:sldChg chg="modSp add mod">
        <pc:chgData name="Silvia Colombo" userId="cdf5343d-9518-4b48-8032-805a754f9105" providerId="ADAL" clId="{E491ED53-3813-4377-A32C-8CF90A6ED05C}" dt="2024-11-14T15:17:11.733" v="895" actId="20577"/>
        <pc:sldMkLst>
          <pc:docMk/>
          <pc:sldMk cId="2089242102" sldId="275"/>
        </pc:sldMkLst>
        <pc:spChg chg="mod">
          <ac:chgData name="Silvia Colombo" userId="cdf5343d-9518-4b48-8032-805a754f9105" providerId="ADAL" clId="{E491ED53-3813-4377-A32C-8CF90A6ED05C}" dt="2024-11-14T15:17:11.733" v="895" actId="20577"/>
          <ac:spMkLst>
            <pc:docMk/>
            <pc:sldMk cId="2089242102" sldId="275"/>
            <ac:spMk id="168" creationId="{00000000-0000-0000-0000-000000000000}"/>
          </ac:spMkLst>
        </pc:spChg>
      </pc:sldChg>
      <pc:sldChg chg="addSp delSp modSp add mod">
        <pc:chgData name="Silvia Colombo" userId="cdf5343d-9518-4b48-8032-805a754f9105" providerId="ADAL" clId="{E491ED53-3813-4377-A32C-8CF90A6ED05C}" dt="2024-11-25T15:02:39.632" v="2576" actId="20577"/>
        <pc:sldMkLst>
          <pc:docMk/>
          <pc:sldMk cId="1383167316" sldId="276"/>
        </pc:sldMkLst>
        <pc:spChg chg="mod">
          <ac:chgData name="Silvia Colombo" userId="cdf5343d-9518-4b48-8032-805a754f9105" providerId="ADAL" clId="{E491ED53-3813-4377-A32C-8CF90A6ED05C}" dt="2024-11-25T15:02:39.632" v="2576" actId="20577"/>
          <ac:spMkLst>
            <pc:docMk/>
            <pc:sldMk cId="1383167316" sldId="276"/>
            <ac:spMk id="168" creationId="{00000000-0000-0000-0000-000000000000}"/>
          </ac:spMkLst>
        </pc:spChg>
        <pc:picChg chg="add del mod">
          <ac:chgData name="Silvia Colombo" userId="cdf5343d-9518-4b48-8032-805a754f9105" providerId="ADAL" clId="{E491ED53-3813-4377-A32C-8CF90A6ED05C}" dt="2024-11-25T15:02:34.078" v="2574" actId="478"/>
          <ac:picMkLst>
            <pc:docMk/>
            <pc:sldMk cId="1383167316" sldId="276"/>
            <ac:picMk id="4" creationId="{692A282E-9CAA-4C8E-8967-C728E88E368C}"/>
          </ac:picMkLst>
        </pc:picChg>
      </pc:sldChg>
      <pc:sldChg chg="modSp add del mod">
        <pc:chgData name="Silvia Colombo" userId="cdf5343d-9518-4b48-8032-805a754f9105" providerId="ADAL" clId="{E491ED53-3813-4377-A32C-8CF90A6ED05C}" dt="2024-11-11T23:06:02.076" v="79" actId="47"/>
        <pc:sldMkLst>
          <pc:docMk/>
          <pc:sldMk cId="3630870894" sldId="276"/>
        </pc:sldMkLst>
        <pc:spChg chg="mod">
          <ac:chgData name="Silvia Colombo" userId="cdf5343d-9518-4b48-8032-805a754f9105" providerId="ADAL" clId="{E491ED53-3813-4377-A32C-8CF90A6ED05C}" dt="2024-11-11T22:58:58.903" v="34"/>
          <ac:spMkLst>
            <pc:docMk/>
            <pc:sldMk cId="3630870894" sldId="276"/>
            <ac:spMk id="167" creationId="{00000000-0000-0000-0000-000000000000}"/>
          </ac:spMkLst>
        </pc:spChg>
      </pc:sldChg>
      <pc:sldChg chg="modSp add mod">
        <pc:chgData name="Silvia Colombo" userId="cdf5343d-9518-4b48-8032-805a754f9105" providerId="ADAL" clId="{E491ED53-3813-4377-A32C-8CF90A6ED05C}" dt="2024-11-14T14:28:45.861" v="797" actId="404"/>
        <pc:sldMkLst>
          <pc:docMk/>
          <pc:sldMk cId="89450925" sldId="277"/>
        </pc:sldMkLst>
        <pc:spChg chg="mod">
          <ac:chgData name="Silvia Colombo" userId="cdf5343d-9518-4b48-8032-805a754f9105" providerId="ADAL" clId="{E491ED53-3813-4377-A32C-8CF90A6ED05C}" dt="2024-11-14T14:28:45.861" v="797" actId="404"/>
          <ac:spMkLst>
            <pc:docMk/>
            <pc:sldMk cId="89450925" sldId="277"/>
            <ac:spMk id="168" creationId="{00000000-0000-0000-0000-000000000000}"/>
          </ac:spMkLst>
        </pc:spChg>
      </pc:sldChg>
      <pc:sldChg chg="modSp add del mod">
        <pc:chgData name="Silvia Colombo" userId="cdf5343d-9518-4b48-8032-805a754f9105" providerId="ADAL" clId="{E491ED53-3813-4377-A32C-8CF90A6ED05C}" dt="2024-11-11T23:06:02.897" v="80" actId="47"/>
        <pc:sldMkLst>
          <pc:docMk/>
          <pc:sldMk cId="3234815947" sldId="277"/>
        </pc:sldMkLst>
        <pc:spChg chg="mod">
          <ac:chgData name="Silvia Colombo" userId="cdf5343d-9518-4b48-8032-805a754f9105" providerId="ADAL" clId="{E491ED53-3813-4377-A32C-8CF90A6ED05C}" dt="2024-11-11T22:59:09.485" v="54" actId="20577"/>
          <ac:spMkLst>
            <pc:docMk/>
            <pc:sldMk cId="3234815947" sldId="277"/>
            <ac:spMk id="167" creationId="{00000000-0000-0000-0000-000000000000}"/>
          </ac:spMkLst>
        </pc:spChg>
      </pc:sldChg>
      <pc:sldChg chg="addSp modSp add mod">
        <pc:chgData name="Silvia Colombo" userId="cdf5343d-9518-4b48-8032-805a754f9105" providerId="ADAL" clId="{E491ED53-3813-4377-A32C-8CF90A6ED05C}" dt="2024-11-25T15:09:31.034" v="2581" actId="1076"/>
        <pc:sldMkLst>
          <pc:docMk/>
          <pc:sldMk cId="3840193541" sldId="278"/>
        </pc:sldMkLst>
        <pc:spChg chg="mod">
          <ac:chgData name="Silvia Colombo" userId="cdf5343d-9518-4b48-8032-805a754f9105" providerId="ADAL" clId="{E491ED53-3813-4377-A32C-8CF90A6ED05C}" dt="2024-11-13T18:12:54.575" v="305"/>
          <ac:spMkLst>
            <pc:docMk/>
            <pc:sldMk cId="3840193541" sldId="278"/>
            <ac:spMk id="167" creationId="{00000000-0000-0000-0000-000000000000}"/>
          </ac:spMkLst>
        </pc:spChg>
        <pc:spChg chg="mod">
          <ac:chgData name="Silvia Colombo" userId="cdf5343d-9518-4b48-8032-805a754f9105" providerId="ADAL" clId="{E491ED53-3813-4377-A32C-8CF90A6ED05C}" dt="2024-11-14T15:22:00.508" v="913" actId="20577"/>
          <ac:spMkLst>
            <pc:docMk/>
            <pc:sldMk cId="3840193541" sldId="278"/>
            <ac:spMk id="168" creationId="{00000000-0000-0000-0000-000000000000}"/>
          </ac:spMkLst>
        </pc:spChg>
        <pc:picChg chg="add mod">
          <ac:chgData name="Silvia Colombo" userId="cdf5343d-9518-4b48-8032-805a754f9105" providerId="ADAL" clId="{E491ED53-3813-4377-A32C-8CF90A6ED05C}" dt="2024-11-25T15:09:31.034" v="2581" actId="1076"/>
          <ac:picMkLst>
            <pc:docMk/>
            <pc:sldMk cId="3840193541" sldId="278"/>
            <ac:picMk id="4" creationId="{C50750B6-27C7-4455-9CC4-87118EEC886C}"/>
          </ac:picMkLst>
        </pc:picChg>
      </pc:sldChg>
      <pc:sldChg chg="addSp modSp add mod">
        <pc:chgData name="Silvia Colombo" userId="cdf5343d-9518-4b48-8032-805a754f9105" providerId="ADAL" clId="{E491ED53-3813-4377-A32C-8CF90A6ED05C}" dt="2024-11-14T15:04:02.030" v="875" actId="20577"/>
        <pc:sldMkLst>
          <pc:docMk/>
          <pc:sldMk cId="3151422244" sldId="279"/>
        </pc:sldMkLst>
        <pc:spChg chg="mod">
          <ac:chgData name="Silvia Colombo" userId="cdf5343d-9518-4b48-8032-805a754f9105" providerId="ADAL" clId="{E491ED53-3813-4377-A32C-8CF90A6ED05C}" dt="2024-11-14T15:04:02.030" v="875" actId="20577"/>
          <ac:spMkLst>
            <pc:docMk/>
            <pc:sldMk cId="3151422244" sldId="279"/>
            <ac:spMk id="168" creationId="{00000000-0000-0000-0000-000000000000}"/>
          </ac:spMkLst>
        </pc:spChg>
        <pc:picChg chg="add mod">
          <ac:chgData name="Silvia Colombo" userId="cdf5343d-9518-4b48-8032-805a754f9105" providerId="ADAL" clId="{E491ED53-3813-4377-A32C-8CF90A6ED05C}" dt="2024-11-14T15:03:57.359" v="874" actId="1076"/>
          <ac:picMkLst>
            <pc:docMk/>
            <pc:sldMk cId="3151422244" sldId="279"/>
            <ac:picMk id="4" creationId="{03C8CC8D-9DA8-421B-ADFC-512AF0ED1EAC}"/>
          </ac:picMkLst>
        </pc:picChg>
      </pc:sldChg>
      <pc:sldChg chg="new del">
        <pc:chgData name="Silvia Colombo" userId="cdf5343d-9518-4b48-8032-805a754f9105" providerId="ADAL" clId="{E491ED53-3813-4377-A32C-8CF90A6ED05C}" dt="2024-11-13T18:13:43.311" v="325" actId="47"/>
        <pc:sldMkLst>
          <pc:docMk/>
          <pc:sldMk cId="3962104327" sldId="279"/>
        </pc:sldMkLst>
      </pc:sldChg>
      <pc:sldChg chg="addSp delSp modSp new mod addCm modCm">
        <pc:chgData name="Silvia Colombo" userId="cdf5343d-9518-4b48-8032-805a754f9105" providerId="ADAL" clId="{E491ED53-3813-4377-A32C-8CF90A6ED05C}" dt="2024-11-25T14:46:17.883" v="2569"/>
        <pc:sldMkLst>
          <pc:docMk/>
          <pc:sldMk cId="285066965" sldId="280"/>
        </pc:sldMkLst>
        <pc:spChg chg="del">
          <ac:chgData name="Silvia Colombo" userId="cdf5343d-9518-4b48-8032-805a754f9105" providerId="ADAL" clId="{E491ED53-3813-4377-A32C-8CF90A6ED05C}" dt="2024-11-14T15:16:40.756" v="893" actId="478"/>
          <ac:spMkLst>
            <pc:docMk/>
            <pc:sldMk cId="285066965" sldId="280"/>
            <ac:spMk id="2" creationId="{92795223-7DE6-490F-8BD4-373622B6F2A8}"/>
          </ac:spMkLst>
        </pc:spChg>
        <pc:spChg chg="del">
          <ac:chgData name="Silvia Colombo" userId="cdf5343d-9518-4b48-8032-805a754f9105" providerId="ADAL" clId="{E491ED53-3813-4377-A32C-8CF90A6ED05C}" dt="2024-11-14T15:16:37.310" v="892" actId="478"/>
          <ac:spMkLst>
            <pc:docMk/>
            <pc:sldMk cId="285066965" sldId="280"/>
            <ac:spMk id="3" creationId="{D8D0E7C1-90EF-49F2-8AF8-CA554DCC753D}"/>
          </ac:spMkLst>
        </pc:spChg>
        <pc:spChg chg="add mod">
          <ac:chgData name="Silvia Colombo" userId="cdf5343d-9518-4b48-8032-805a754f9105" providerId="ADAL" clId="{E491ED53-3813-4377-A32C-8CF90A6ED05C}" dt="2024-11-14T13:24:50" v="727"/>
          <ac:spMkLst>
            <pc:docMk/>
            <pc:sldMk cId="285066965" sldId="280"/>
            <ac:spMk id="5" creationId="{8F7ADB1A-A327-439E-8B33-708C5549C9C0}"/>
          </ac:spMkLst>
        </pc:spChg>
        <pc:graphicFrameChg chg="add mod modGraphic">
          <ac:chgData name="Silvia Colombo" userId="cdf5343d-9518-4b48-8032-805a754f9105" providerId="ADAL" clId="{E491ED53-3813-4377-A32C-8CF90A6ED05C}" dt="2024-11-14T13:20:36.012" v="715" actId="1076"/>
          <ac:graphicFrameMkLst>
            <pc:docMk/>
            <pc:sldMk cId="285066965" sldId="280"/>
            <ac:graphicFrameMk id="4" creationId="{0F8071B5-943B-4B86-9055-96B2F0D25CCD}"/>
          </ac:graphicFrameMkLst>
        </pc:graphicFrameChg>
      </pc:sldChg>
      <pc:sldChg chg="add del">
        <pc:chgData name="Silvia Colombo" userId="cdf5343d-9518-4b48-8032-805a754f9105" providerId="ADAL" clId="{E491ED53-3813-4377-A32C-8CF90A6ED05C}" dt="2024-11-13T18:14:29.750" v="328"/>
        <pc:sldMkLst>
          <pc:docMk/>
          <pc:sldMk cId="1514011667" sldId="280"/>
        </pc:sldMkLst>
      </pc:sldChg>
      <pc:sldChg chg="addSp delSp modSp new mod addCm modCm">
        <pc:chgData name="Silvia Colombo" userId="cdf5343d-9518-4b48-8032-805a754f9105" providerId="ADAL" clId="{E491ED53-3813-4377-A32C-8CF90A6ED05C}" dt="2024-11-25T14:46:29.598" v="2571"/>
        <pc:sldMkLst>
          <pc:docMk/>
          <pc:sldMk cId="434239094" sldId="281"/>
        </pc:sldMkLst>
        <pc:spChg chg="del">
          <ac:chgData name="Silvia Colombo" userId="cdf5343d-9518-4b48-8032-805a754f9105" providerId="ADAL" clId="{E491ED53-3813-4377-A32C-8CF90A6ED05C}" dt="2024-11-14T13:24:58.346" v="730" actId="478"/>
          <ac:spMkLst>
            <pc:docMk/>
            <pc:sldMk cId="434239094" sldId="281"/>
            <ac:spMk id="2" creationId="{E1C23C29-E854-4DE4-BBA8-CB713957CB0F}"/>
          </ac:spMkLst>
        </pc:spChg>
        <pc:spChg chg="del">
          <ac:chgData name="Silvia Colombo" userId="cdf5343d-9518-4b48-8032-805a754f9105" providerId="ADAL" clId="{E491ED53-3813-4377-A32C-8CF90A6ED05C}" dt="2024-11-14T13:24:55.255" v="729" actId="478"/>
          <ac:spMkLst>
            <pc:docMk/>
            <pc:sldMk cId="434239094" sldId="281"/>
            <ac:spMk id="3" creationId="{B14FCF5E-86EB-4517-B41A-8D8F44852DF4}"/>
          </ac:spMkLst>
        </pc:spChg>
        <pc:spChg chg="add mod">
          <ac:chgData name="Silvia Colombo" userId="cdf5343d-9518-4b48-8032-805a754f9105" providerId="ADAL" clId="{E491ED53-3813-4377-A32C-8CF90A6ED05C}" dt="2024-11-14T13:24:51.836" v="728"/>
          <ac:spMkLst>
            <pc:docMk/>
            <pc:sldMk cId="434239094" sldId="281"/>
            <ac:spMk id="5" creationId="{0233F05E-B5EB-4BCD-8323-9D9C0041FD53}"/>
          </ac:spMkLst>
        </pc:spChg>
        <pc:graphicFrameChg chg="add mod modGraphic">
          <ac:chgData name="Silvia Colombo" userId="cdf5343d-9518-4b48-8032-805a754f9105" providerId="ADAL" clId="{E491ED53-3813-4377-A32C-8CF90A6ED05C}" dt="2024-11-14T15:16:49.401" v="894" actId="1076"/>
          <ac:graphicFrameMkLst>
            <pc:docMk/>
            <pc:sldMk cId="434239094" sldId="281"/>
            <ac:graphicFrameMk id="4" creationId="{F7FBCE40-3D9B-410E-A106-13A27E867EF7}"/>
          </ac:graphicFrameMkLst>
        </pc:graphicFrameChg>
      </pc:sldChg>
      <pc:sldChg chg="add del">
        <pc:chgData name="Silvia Colombo" userId="cdf5343d-9518-4b48-8032-805a754f9105" providerId="ADAL" clId="{E491ED53-3813-4377-A32C-8CF90A6ED05C}" dt="2024-11-14T15:19:20.182" v="897" actId="47"/>
        <pc:sldMkLst>
          <pc:docMk/>
          <pc:sldMk cId="3408980825" sldId="282"/>
        </pc:sldMkLst>
      </pc:sldChg>
      <pc:sldChg chg="addSp modSp add mod">
        <pc:chgData name="Silvia Colombo" userId="cdf5343d-9518-4b48-8032-805a754f9105" providerId="ADAL" clId="{E491ED53-3813-4377-A32C-8CF90A6ED05C}" dt="2024-11-25T15:14:08.844" v="2590" actId="114"/>
        <pc:sldMkLst>
          <pc:docMk/>
          <pc:sldMk cId="3427707476" sldId="282"/>
        </pc:sldMkLst>
        <pc:spChg chg="add mod">
          <ac:chgData name="Silvia Colombo" userId="cdf5343d-9518-4b48-8032-805a754f9105" providerId="ADAL" clId="{E491ED53-3813-4377-A32C-8CF90A6ED05C}" dt="2024-11-25T15:14:08.844" v="2590" actId="114"/>
          <ac:spMkLst>
            <pc:docMk/>
            <pc:sldMk cId="3427707476" sldId="282"/>
            <ac:spMk id="5" creationId="{247AB516-FAA5-450E-9447-2FFF40BAAC33}"/>
          </ac:spMkLst>
        </pc:spChg>
        <pc:spChg chg="add mod">
          <ac:chgData name="Silvia Colombo" userId="cdf5343d-9518-4b48-8032-805a754f9105" providerId="ADAL" clId="{E491ED53-3813-4377-A32C-8CF90A6ED05C}" dt="2024-11-25T15:11:41.763" v="2585" actId="20577"/>
          <ac:spMkLst>
            <pc:docMk/>
            <pc:sldMk cId="3427707476" sldId="282"/>
            <ac:spMk id="6" creationId="{FC78CAEC-448B-4219-A200-6CCF404A14C9}"/>
          </ac:spMkLst>
        </pc:spChg>
        <pc:spChg chg="mod">
          <ac:chgData name="Silvia Colombo" userId="cdf5343d-9518-4b48-8032-805a754f9105" providerId="ADAL" clId="{E491ED53-3813-4377-A32C-8CF90A6ED05C}" dt="2024-11-14T15:27:49.352" v="918" actId="20577"/>
          <ac:spMkLst>
            <pc:docMk/>
            <pc:sldMk cId="3427707476" sldId="282"/>
            <ac:spMk id="167" creationId="{00000000-0000-0000-0000-000000000000}"/>
          </ac:spMkLst>
        </pc:spChg>
        <pc:spChg chg="mod">
          <ac:chgData name="Silvia Colombo" userId="cdf5343d-9518-4b48-8032-805a754f9105" providerId="ADAL" clId="{E491ED53-3813-4377-A32C-8CF90A6ED05C}" dt="2024-11-14T15:44:11.386" v="1166" actId="14100"/>
          <ac:spMkLst>
            <pc:docMk/>
            <pc:sldMk cId="3427707476" sldId="282"/>
            <ac:spMk id="168" creationId="{00000000-0000-0000-0000-000000000000}"/>
          </ac:spMkLst>
        </pc:spChg>
        <pc:picChg chg="add mod">
          <ac:chgData name="Silvia Colombo" userId="cdf5343d-9518-4b48-8032-805a754f9105" providerId="ADAL" clId="{E491ED53-3813-4377-A32C-8CF90A6ED05C}" dt="2024-11-25T15:09:59.155" v="2582" actId="14100"/>
          <ac:picMkLst>
            <pc:docMk/>
            <pc:sldMk cId="3427707476" sldId="282"/>
            <ac:picMk id="4" creationId="{FE1E7E5F-3199-42AB-B681-831007290058}"/>
          </ac:picMkLst>
        </pc:picChg>
      </pc:sldChg>
      <pc:sldChg chg="add del">
        <pc:chgData name="Silvia Colombo" userId="cdf5343d-9518-4b48-8032-805a754f9105" providerId="ADAL" clId="{E491ED53-3813-4377-A32C-8CF90A6ED05C}" dt="2024-11-14T15:27:28.628" v="915" actId="47"/>
        <pc:sldMkLst>
          <pc:docMk/>
          <pc:sldMk cId="3725530735" sldId="282"/>
        </pc:sldMkLst>
      </pc:sldChg>
      <pc:sldChg chg="addSp modSp add mod">
        <pc:chgData name="Silvia Colombo" userId="cdf5343d-9518-4b48-8032-805a754f9105" providerId="ADAL" clId="{E491ED53-3813-4377-A32C-8CF90A6ED05C}" dt="2024-11-25T15:14:20.790" v="2592" actId="1076"/>
        <pc:sldMkLst>
          <pc:docMk/>
          <pc:sldMk cId="2207407581" sldId="283"/>
        </pc:sldMkLst>
        <pc:spChg chg="add mod">
          <ac:chgData name="Silvia Colombo" userId="cdf5343d-9518-4b48-8032-805a754f9105" providerId="ADAL" clId="{E491ED53-3813-4377-A32C-8CF90A6ED05C}" dt="2024-11-25T15:12:47.903" v="2586" actId="1076"/>
          <ac:spMkLst>
            <pc:docMk/>
            <pc:sldMk cId="2207407581" sldId="283"/>
            <ac:spMk id="5" creationId="{6077C0B5-4446-478B-9CB3-ADD75829E13B}"/>
          </ac:spMkLst>
        </pc:spChg>
        <pc:spChg chg="add mod">
          <ac:chgData name="Silvia Colombo" userId="cdf5343d-9518-4b48-8032-805a754f9105" providerId="ADAL" clId="{E491ED53-3813-4377-A32C-8CF90A6ED05C}" dt="2024-11-25T15:14:18.186" v="2591" actId="255"/>
          <ac:spMkLst>
            <pc:docMk/>
            <pc:sldMk cId="2207407581" sldId="283"/>
            <ac:spMk id="6" creationId="{AFFF961E-6DE2-43F3-A69B-585B92E9C46D}"/>
          </ac:spMkLst>
        </pc:spChg>
        <pc:spChg chg="mod">
          <ac:chgData name="Silvia Colombo" userId="cdf5343d-9518-4b48-8032-805a754f9105" providerId="ADAL" clId="{E491ED53-3813-4377-A32C-8CF90A6ED05C}" dt="2024-11-14T15:48:58.758" v="1179"/>
          <ac:spMkLst>
            <pc:docMk/>
            <pc:sldMk cId="2207407581" sldId="283"/>
            <ac:spMk id="167" creationId="{00000000-0000-0000-0000-000000000000}"/>
          </ac:spMkLst>
        </pc:spChg>
        <pc:spChg chg="mod">
          <ac:chgData name="Silvia Colombo" userId="cdf5343d-9518-4b48-8032-805a754f9105" providerId="ADAL" clId="{E491ED53-3813-4377-A32C-8CF90A6ED05C}" dt="2024-11-14T15:53:14.960" v="1207" actId="21"/>
          <ac:spMkLst>
            <pc:docMk/>
            <pc:sldMk cId="2207407581" sldId="283"/>
            <ac:spMk id="168" creationId="{00000000-0000-0000-0000-000000000000}"/>
          </ac:spMkLst>
        </pc:spChg>
        <pc:picChg chg="add mod">
          <ac:chgData name="Silvia Colombo" userId="cdf5343d-9518-4b48-8032-805a754f9105" providerId="ADAL" clId="{E491ED53-3813-4377-A32C-8CF90A6ED05C}" dt="2024-11-25T15:14:20.790" v="2592" actId="1076"/>
          <ac:picMkLst>
            <pc:docMk/>
            <pc:sldMk cId="2207407581" sldId="283"/>
            <ac:picMk id="4" creationId="{843F45D0-B1FC-4B68-BA12-BDE815EDD6D7}"/>
          </ac:picMkLst>
        </pc:picChg>
      </pc:sldChg>
      <pc:sldChg chg="add del">
        <pc:chgData name="Silvia Colombo" userId="cdf5343d-9518-4b48-8032-805a754f9105" providerId="ADAL" clId="{E491ED53-3813-4377-A32C-8CF90A6ED05C}" dt="2024-11-14T15:19:22.214" v="898" actId="47"/>
        <pc:sldMkLst>
          <pc:docMk/>
          <pc:sldMk cId="3048059982" sldId="283"/>
        </pc:sldMkLst>
      </pc:sldChg>
      <pc:sldChg chg="modSp add mod">
        <pc:chgData name="Silvia Colombo" userId="cdf5343d-9518-4b48-8032-805a754f9105" providerId="ADAL" clId="{E491ED53-3813-4377-A32C-8CF90A6ED05C}" dt="2024-11-14T17:20:25.998" v="1276" actId="113"/>
        <pc:sldMkLst>
          <pc:docMk/>
          <pc:sldMk cId="191549666" sldId="284"/>
        </pc:sldMkLst>
        <pc:spChg chg="mod">
          <ac:chgData name="Silvia Colombo" userId="cdf5343d-9518-4b48-8032-805a754f9105" providerId="ADAL" clId="{E491ED53-3813-4377-A32C-8CF90A6ED05C}" dt="2024-11-14T17:10:32.826" v="1247"/>
          <ac:spMkLst>
            <pc:docMk/>
            <pc:sldMk cId="191549666" sldId="284"/>
            <ac:spMk id="167" creationId="{00000000-0000-0000-0000-000000000000}"/>
          </ac:spMkLst>
        </pc:spChg>
        <pc:spChg chg="mod">
          <ac:chgData name="Silvia Colombo" userId="cdf5343d-9518-4b48-8032-805a754f9105" providerId="ADAL" clId="{E491ED53-3813-4377-A32C-8CF90A6ED05C}" dt="2024-11-14T17:20:25.998" v="1276" actId="113"/>
          <ac:spMkLst>
            <pc:docMk/>
            <pc:sldMk cId="191549666" sldId="284"/>
            <ac:spMk id="168" creationId="{00000000-0000-0000-0000-000000000000}"/>
          </ac:spMkLst>
        </pc:spChg>
      </pc:sldChg>
      <pc:sldChg chg="add del">
        <pc:chgData name="Silvia Colombo" userId="cdf5343d-9518-4b48-8032-805a754f9105" providerId="ADAL" clId="{E491ED53-3813-4377-A32C-8CF90A6ED05C}" dt="2024-11-14T15:19:22.589" v="899" actId="47"/>
        <pc:sldMkLst>
          <pc:docMk/>
          <pc:sldMk cId="1760923699" sldId="284"/>
        </pc:sldMkLst>
      </pc:sldChg>
      <pc:sldChg chg="addSp delSp modSp add mod delAnim modAnim">
        <pc:chgData name="Silvia Colombo" userId="cdf5343d-9518-4b48-8032-805a754f9105" providerId="ADAL" clId="{E491ED53-3813-4377-A32C-8CF90A6ED05C}" dt="2024-11-25T16:04:24.527" v="2719" actId="1076"/>
        <pc:sldMkLst>
          <pc:docMk/>
          <pc:sldMk cId="143993997" sldId="285"/>
        </pc:sldMkLst>
        <pc:spChg chg="add mod">
          <ac:chgData name="Silvia Colombo" userId="cdf5343d-9518-4b48-8032-805a754f9105" providerId="ADAL" clId="{E491ED53-3813-4377-A32C-8CF90A6ED05C}" dt="2024-11-14T18:04:20.186" v="1387" actId="6549"/>
          <ac:spMkLst>
            <pc:docMk/>
            <pc:sldMk cId="143993997" sldId="285"/>
            <ac:spMk id="5" creationId="{F5A47292-B275-43C1-9290-48132BB58E26}"/>
          </ac:spMkLst>
        </pc:spChg>
        <pc:spChg chg="add mod">
          <ac:chgData name="Silvia Colombo" userId="cdf5343d-9518-4b48-8032-805a754f9105" providerId="ADAL" clId="{E491ED53-3813-4377-A32C-8CF90A6ED05C}" dt="2024-11-25T15:43:28.948" v="2625" actId="1076"/>
          <ac:spMkLst>
            <pc:docMk/>
            <pc:sldMk cId="143993997" sldId="285"/>
            <ac:spMk id="12" creationId="{69BD088A-E424-4BF1-B95B-18B4A873242A}"/>
          </ac:spMkLst>
        </pc:spChg>
        <pc:spChg chg="add del mod">
          <ac:chgData name="Silvia Colombo" userId="cdf5343d-9518-4b48-8032-805a754f9105" providerId="ADAL" clId="{E491ED53-3813-4377-A32C-8CF90A6ED05C}" dt="2024-11-25T16:02:41.546" v="2710" actId="478"/>
          <ac:spMkLst>
            <pc:docMk/>
            <pc:sldMk cId="143993997" sldId="285"/>
            <ac:spMk id="14" creationId="{66C54822-6E82-4D08-AC66-BB0060436625}"/>
          </ac:spMkLst>
        </pc:spChg>
        <pc:spChg chg="add mod ord">
          <ac:chgData name="Silvia Colombo" userId="cdf5343d-9518-4b48-8032-805a754f9105" providerId="ADAL" clId="{E491ED53-3813-4377-A32C-8CF90A6ED05C}" dt="2024-11-25T16:04:24.527" v="2719" actId="1076"/>
          <ac:spMkLst>
            <pc:docMk/>
            <pc:sldMk cId="143993997" sldId="285"/>
            <ac:spMk id="15" creationId="{2DF96443-D8DC-433F-B01C-99A4E19B817D}"/>
          </ac:spMkLst>
        </pc:spChg>
        <pc:spChg chg="add mod">
          <ac:chgData name="Silvia Colombo" userId="cdf5343d-9518-4b48-8032-805a754f9105" providerId="ADAL" clId="{E491ED53-3813-4377-A32C-8CF90A6ED05C}" dt="2024-11-25T16:03:06.948" v="2715" actId="1076"/>
          <ac:spMkLst>
            <pc:docMk/>
            <pc:sldMk cId="143993997" sldId="285"/>
            <ac:spMk id="17" creationId="{682EFBEE-AFFA-4A51-9939-13EE0246C540}"/>
          </ac:spMkLst>
        </pc:spChg>
        <pc:spChg chg="add mod">
          <ac:chgData name="Silvia Colombo" userId="cdf5343d-9518-4b48-8032-805a754f9105" providerId="ADAL" clId="{E491ED53-3813-4377-A32C-8CF90A6ED05C}" dt="2024-11-25T16:01:41.152" v="2703" actId="571"/>
          <ac:spMkLst>
            <pc:docMk/>
            <pc:sldMk cId="143993997" sldId="285"/>
            <ac:spMk id="20" creationId="{277AD8CB-7649-460F-93E8-8565DE3BACCC}"/>
          </ac:spMkLst>
        </pc:spChg>
        <pc:spChg chg="mod">
          <ac:chgData name="Silvia Colombo" userId="cdf5343d-9518-4b48-8032-805a754f9105" providerId="ADAL" clId="{E491ED53-3813-4377-A32C-8CF90A6ED05C}" dt="2024-11-14T17:54:52.379" v="1355" actId="20577"/>
          <ac:spMkLst>
            <pc:docMk/>
            <pc:sldMk cId="143993997" sldId="285"/>
            <ac:spMk id="168" creationId="{00000000-0000-0000-0000-000000000000}"/>
          </ac:spMkLst>
        </pc:spChg>
        <pc:picChg chg="add mod">
          <ac:chgData name="Silvia Colombo" userId="cdf5343d-9518-4b48-8032-805a754f9105" providerId="ADAL" clId="{E491ED53-3813-4377-A32C-8CF90A6ED05C}" dt="2024-11-25T16:02:57.927" v="2713" actId="1076"/>
          <ac:picMkLst>
            <pc:docMk/>
            <pc:sldMk cId="143993997" sldId="285"/>
            <ac:picMk id="4" creationId="{ACB64E43-D30A-4C09-AEC6-42DD84D44DA6}"/>
          </ac:picMkLst>
        </pc:picChg>
        <pc:cxnChg chg="add mod">
          <ac:chgData name="Silvia Colombo" userId="cdf5343d-9518-4b48-8032-805a754f9105" providerId="ADAL" clId="{E491ED53-3813-4377-A32C-8CF90A6ED05C}" dt="2024-11-14T18:00:54.986" v="1373" actId="1582"/>
          <ac:cxnSpMkLst>
            <pc:docMk/>
            <pc:sldMk cId="143993997" sldId="285"/>
            <ac:cxnSpMk id="7" creationId="{882BA1A9-289A-4F24-A872-08ED4471EEC3}"/>
          </ac:cxnSpMkLst>
        </pc:cxnChg>
        <pc:cxnChg chg="add mod">
          <ac:chgData name="Silvia Colombo" userId="cdf5343d-9518-4b48-8032-805a754f9105" providerId="ADAL" clId="{E491ED53-3813-4377-A32C-8CF90A6ED05C}" dt="2024-11-25T15:57:50.262" v="2670" actId="1076"/>
          <ac:cxnSpMkLst>
            <pc:docMk/>
            <pc:sldMk cId="143993997" sldId="285"/>
            <ac:cxnSpMk id="11" creationId="{075F009C-9068-4A2A-A374-D7086EEA01F7}"/>
          </ac:cxnSpMkLst>
        </pc:cxnChg>
        <pc:cxnChg chg="add del mod">
          <ac:chgData name="Silvia Colombo" userId="cdf5343d-9518-4b48-8032-805a754f9105" providerId="ADAL" clId="{E491ED53-3813-4377-A32C-8CF90A6ED05C}" dt="2024-11-25T15:57:25.098" v="2665" actId="21"/>
          <ac:cxnSpMkLst>
            <pc:docMk/>
            <pc:sldMk cId="143993997" sldId="285"/>
            <ac:cxnSpMk id="13" creationId="{D8AEFA66-A957-4353-A46E-69C80A4635DD}"/>
          </ac:cxnSpMkLst>
        </pc:cxnChg>
        <pc:cxnChg chg="add del mod">
          <ac:chgData name="Silvia Colombo" userId="cdf5343d-9518-4b48-8032-805a754f9105" providerId="ADAL" clId="{E491ED53-3813-4377-A32C-8CF90A6ED05C}" dt="2024-11-25T15:57:19.585" v="2663" actId="478"/>
          <ac:cxnSpMkLst>
            <pc:docMk/>
            <pc:sldMk cId="143993997" sldId="285"/>
            <ac:cxnSpMk id="16" creationId="{2FFF3AF9-5793-4878-9126-4481DA06D21E}"/>
          </ac:cxnSpMkLst>
        </pc:cxnChg>
        <pc:cxnChg chg="add del mod">
          <ac:chgData name="Silvia Colombo" userId="cdf5343d-9518-4b48-8032-805a754f9105" providerId="ADAL" clId="{E491ED53-3813-4377-A32C-8CF90A6ED05C}" dt="2024-11-25T15:57:29.779" v="2667" actId="478"/>
          <ac:cxnSpMkLst>
            <pc:docMk/>
            <pc:sldMk cId="143993997" sldId="285"/>
            <ac:cxnSpMk id="18" creationId="{6A35C830-44FA-4295-ABE5-A0C5922AC869}"/>
          </ac:cxnSpMkLst>
        </pc:cxnChg>
        <pc:cxnChg chg="add mod">
          <ac:chgData name="Silvia Colombo" userId="cdf5343d-9518-4b48-8032-805a754f9105" providerId="ADAL" clId="{E491ED53-3813-4377-A32C-8CF90A6ED05C}" dt="2024-11-25T15:58:01.487" v="2672" actId="1076"/>
          <ac:cxnSpMkLst>
            <pc:docMk/>
            <pc:sldMk cId="143993997" sldId="285"/>
            <ac:cxnSpMk id="19" creationId="{150939C6-B5F5-4062-B7EF-001B6E30387A}"/>
          </ac:cxnSpMkLst>
        </pc:cxnChg>
        <pc:cxnChg chg="add mod">
          <ac:chgData name="Silvia Colombo" userId="cdf5343d-9518-4b48-8032-805a754f9105" providerId="ADAL" clId="{E491ED53-3813-4377-A32C-8CF90A6ED05C}" dt="2024-11-25T16:01:41.152" v="2703" actId="571"/>
          <ac:cxnSpMkLst>
            <pc:docMk/>
            <pc:sldMk cId="143993997" sldId="285"/>
            <ac:cxnSpMk id="21" creationId="{9D1B16CB-0E53-4A16-B4FC-206E89BBC82A}"/>
          </ac:cxnSpMkLst>
        </pc:cxnChg>
      </pc:sldChg>
      <pc:sldChg chg="add del">
        <pc:chgData name="Silvia Colombo" userId="cdf5343d-9518-4b48-8032-805a754f9105" providerId="ADAL" clId="{E491ED53-3813-4377-A32C-8CF90A6ED05C}" dt="2024-11-14T15:19:22.940" v="900" actId="47"/>
        <pc:sldMkLst>
          <pc:docMk/>
          <pc:sldMk cId="3749842810" sldId="285"/>
        </pc:sldMkLst>
      </pc:sldChg>
      <pc:sldChg chg="add del">
        <pc:chgData name="Silvia Colombo" userId="cdf5343d-9518-4b48-8032-805a754f9105" providerId="ADAL" clId="{E491ED53-3813-4377-A32C-8CF90A6ED05C}" dt="2024-11-14T15:19:23.281" v="901" actId="47"/>
        <pc:sldMkLst>
          <pc:docMk/>
          <pc:sldMk cId="1472715301" sldId="286"/>
        </pc:sldMkLst>
      </pc:sldChg>
      <pc:sldChg chg="modSp add mod">
        <pc:chgData name="Silvia Colombo" userId="cdf5343d-9518-4b48-8032-805a754f9105" providerId="ADAL" clId="{E491ED53-3813-4377-A32C-8CF90A6ED05C}" dt="2024-11-25T16:08:48.731" v="2723" actId="12"/>
        <pc:sldMkLst>
          <pc:docMk/>
          <pc:sldMk cId="2790404089" sldId="286"/>
        </pc:sldMkLst>
        <pc:spChg chg="mod">
          <ac:chgData name="Silvia Colombo" userId="cdf5343d-9518-4b48-8032-805a754f9105" providerId="ADAL" clId="{E491ED53-3813-4377-A32C-8CF90A6ED05C}" dt="2024-11-25T16:08:48.731" v="2723" actId="12"/>
          <ac:spMkLst>
            <pc:docMk/>
            <pc:sldMk cId="2790404089" sldId="286"/>
            <ac:spMk id="168" creationId="{00000000-0000-0000-0000-000000000000}"/>
          </ac:spMkLst>
        </pc:spChg>
      </pc:sldChg>
      <pc:sldChg chg="add del">
        <pc:chgData name="Silvia Colombo" userId="cdf5343d-9518-4b48-8032-805a754f9105" providerId="ADAL" clId="{E491ED53-3813-4377-A32C-8CF90A6ED05C}" dt="2024-11-14T15:19:23.584" v="902" actId="47"/>
        <pc:sldMkLst>
          <pc:docMk/>
          <pc:sldMk cId="665153411" sldId="287"/>
        </pc:sldMkLst>
      </pc:sldChg>
      <pc:sldChg chg="addSp delSp modSp add mod ord modAnim">
        <pc:chgData name="Silvia Colombo" userId="cdf5343d-9518-4b48-8032-805a754f9105" providerId="ADAL" clId="{E491ED53-3813-4377-A32C-8CF90A6ED05C}" dt="2024-11-25T15:38:42.453" v="2611"/>
        <pc:sldMkLst>
          <pc:docMk/>
          <pc:sldMk cId="845521373" sldId="287"/>
        </pc:sldMkLst>
        <pc:spChg chg="add mod">
          <ac:chgData name="Silvia Colombo" userId="cdf5343d-9518-4b48-8032-805a754f9105" providerId="ADAL" clId="{E491ED53-3813-4377-A32C-8CF90A6ED05C}" dt="2024-11-14T17:35:22.842" v="1327" actId="20577"/>
          <ac:spMkLst>
            <pc:docMk/>
            <pc:sldMk cId="845521373" sldId="287"/>
            <ac:spMk id="5" creationId="{E3F350DB-D159-474C-9A7E-B624D56DA147}"/>
          </ac:spMkLst>
        </pc:spChg>
        <pc:spChg chg="add mod">
          <ac:chgData name="Silvia Colombo" userId="cdf5343d-9518-4b48-8032-805a754f9105" providerId="ADAL" clId="{E491ED53-3813-4377-A32C-8CF90A6ED05C}" dt="2024-11-25T15:37:49.220" v="2608" actId="1076"/>
          <ac:spMkLst>
            <pc:docMk/>
            <pc:sldMk cId="845521373" sldId="287"/>
            <ac:spMk id="6" creationId="{69332867-32AD-4B1E-86AE-4A65EFE4A98F}"/>
          </ac:spMkLst>
        </pc:spChg>
        <pc:spChg chg="add mod">
          <ac:chgData name="Silvia Colombo" userId="cdf5343d-9518-4b48-8032-805a754f9105" providerId="ADAL" clId="{E491ED53-3813-4377-A32C-8CF90A6ED05C}" dt="2024-11-25T15:33:44.342" v="2602" actId="1076"/>
          <ac:spMkLst>
            <pc:docMk/>
            <pc:sldMk cId="845521373" sldId="287"/>
            <ac:spMk id="11" creationId="{2F88546C-917C-4290-BC18-E5C6C56465AF}"/>
          </ac:spMkLst>
        </pc:spChg>
        <pc:picChg chg="add mod modCrop">
          <ac:chgData name="Silvia Colombo" userId="cdf5343d-9518-4b48-8032-805a754f9105" providerId="ADAL" clId="{E491ED53-3813-4377-A32C-8CF90A6ED05C}" dt="2024-11-25T15:33:32.924" v="2601" actId="14100"/>
          <ac:picMkLst>
            <pc:docMk/>
            <pc:sldMk cId="845521373" sldId="287"/>
            <ac:picMk id="4" creationId="{40D64EA9-0A76-492D-8287-ED0102706C9F}"/>
          </ac:picMkLst>
        </pc:picChg>
        <pc:cxnChg chg="add del mod">
          <ac:chgData name="Silvia Colombo" userId="cdf5343d-9518-4b48-8032-805a754f9105" providerId="ADAL" clId="{E491ED53-3813-4377-A32C-8CF90A6ED05C}" dt="2024-11-25T15:37:38.898" v="2607" actId="478"/>
          <ac:cxnSpMkLst>
            <pc:docMk/>
            <pc:sldMk cId="845521373" sldId="287"/>
            <ac:cxnSpMk id="8" creationId="{FF8ECBFB-D644-4167-B085-984A43F58923}"/>
          </ac:cxnSpMkLst>
        </pc:cxnChg>
      </pc:sldChg>
      <pc:sldChg chg="add del">
        <pc:chgData name="Silvia Colombo" userId="cdf5343d-9518-4b48-8032-805a754f9105" providerId="ADAL" clId="{E491ED53-3813-4377-A32C-8CF90A6ED05C}" dt="2024-11-14T15:19:24.340" v="903" actId="47"/>
        <pc:sldMkLst>
          <pc:docMk/>
          <pc:sldMk cId="1909514574" sldId="288"/>
        </pc:sldMkLst>
      </pc:sldChg>
      <pc:sldChg chg="modSp add mod">
        <pc:chgData name="Silvia Colombo" userId="cdf5343d-9518-4b48-8032-805a754f9105" providerId="ADAL" clId="{E491ED53-3813-4377-A32C-8CF90A6ED05C}" dt="2024-11-14T18:16:38.431" v="1506" actId="403"/>
        <pc:sldMkLst>
          <pc:docMk/>
          <pc:sldMk cId="3061992581" sldId="288"/>
        </pc:sldMkLst>
        <pc:spChg chg="mod">
          <ac:chgData name="Silvia Colombo" userId="cdf5343d-9518-4b48-8032-805a754f9105" providerId="ADAL" clId="{E491ED53-3813-4377-A32C-8CF90A6ED05C}" dt="2024-11-14T18:16:38.431" v="1506" actId="403"/>
          <ac:spMkLst>
            <pc:docMk/>
            <pc:sldMk cId="3061992581" sldId="288"/>
            <ac:spMk id="168" creationId="{00000000-0000-0000-0000-000000000000}"/>
          </ac:spMkLst>
        </pc:spChg>
      </pc:sldChg>
      <pc:sldChg chg="add del">
        <pc:chgData name="Silvia Colombo" userId="cdf5343d-9518-4b48-8032-805a754f9105" providerId="ADAL" clId="{E491ED53-3813-4377-A32C-8CF90A6ED05C}" dt="2024-11-14T15:19:25.091" v="904" actId="47"/>
        <pc:sldMkLst>
          <pc:docMk/>
          <pc:sldMk cId="2031497884" sldId="289"/>
        </pc:sldMkLst>
      </pc:sldChg>
      <pc:sldChg chg="addSp delSp modSp add mod">
        <pc:chgData name="Silvia Colombo" userId="cdf5343d-9518-4b48-8032-805a754f9105" providerId="ADAL" clId="{E491ED53-3813-4377-A32C-8CF90A6ED05C}" dt="2024-11-25T16:15:34.231" v="2750" actId="1038"/>
        <pc:sldMkLst>
          <pc:docMk/>
          <pc:sldMk cId="2985432160" sldId="289"/>
        </pc:sldMkLst>
        <pc:spChg chg="add del">
          <ac:chgData name="Silvia Colombo" userId="cdf5343d-9518-4b48-8032-805a754f9105" providerId="ADAL" clId="{E491ED53-3813-4377-A32C-8CF90A6ED05C}" dt="2024-11-18T09:35:56.623" v="1548" actId="22"/>
          <ac:spMkLst>
            <pc:docMk/>
            <pc:sldMk cId="2985432160" sldId="289"/>
            <ac:spMk id="6" creationId="{BD4B6FFF-2015-43BE-950E-3B3B4A10660F}"/>
          </ac:spMkLst>
        </pc:spChg>
        <pc:spChg chg="mod">
          <ac:chgData name="Silvia Colombo" userId="cdf5343d-9518-4b48-8032-805a754f9105" providerId="ADAL" clId="{E491ED53-3813-4377-A32C-8CF90A6ED05C}" dt="2024-11-18T09:35:37.116" v="1546" actId="403"/>
          <ac:spMkLst>
            <pc:docMk/>
            <pc:sldMk cId="2985432160" sldId="289"/>
            <ac:spMk id="167" creationId="{00000000-0000-0000-0000-000000000000}"/>
          </ac:spMkLst>
        </pc:spChg>
        <pc:spChg chg="mod">
          <ac:chgData name="Silvia Colombo" userId="cdf5343d-9518-4b48-8032-805a754f9105" providerId="ADAL" clId="{E491ED53-3813-4377-A32C-8CF90A6ED05C}" dt="2024-11-25T16:15:22.921" v="2732" actId="14100"/>
          <ac:spMkLst>
            <pc:docMk/>
            <pc:sldMk cId="2985432160" sldId="289"/>
            <ac:spMk id="168" creationId="{00000000-0000-0000-0000-000000000000}"/>
          </ac:spMkLst>
        </pc:spChg>
        <pc:picChg chg="add mod">
          <ac:chgData name="Silvia Colombo" userId="cdf5343d-9518-4b48-8032-805a754f9105" providerId="ADAL" clId="{E491ED53-3813-4377-A32C-8CF90A6ED05C}" dt="2024-11-25T16:15:34.231" v="2750" actId="1038"/>
          <ac:picMkLst>
            <pc:docMk/>
            <pc:sldMk cId="2985432160" sldId="289"/>
            <ac:picMk id="4" creationId="{06BA20CA-84F3-41F7-A7B0-33901230F15C}"/>
          </ac:picMkLst>
        </pc:picChg>
      </pc:sldChg>
      <pc:sldChg chg="addSp delSp modSp add mod">
        <pc:chgData name="Silvia Colombo" userId="cdf5343d-9518-4b48-8032-805a754f9105" providerId="ADAL" clId="{E491ED53-3813-4377-A32C-8CF90A6ED05C}" dt="2024-11-25T16:17:39.448" v="2759" actId="2711"/>
        <pc:sldMkLst>
          <pc:docMk/>
          <pc:sldMk cId="3025862249" sldId="290"/>
        </pc:sldMkLst>
        <pc:spChg chg="add mod">
          <ac:chgData name="Silvia Colombo" userId="cdf5343d-9518-4b48-8032-805a754f9105" providerId="ADAL" clId="{E491ED53-3813-4377-A32C-8CF90A6ED05C}" dt="2024-11-25T16:17:06.347" v="2756" actId="1035"/>
          <ac:spMkLst>
            <pc:docMk/>
            <pc:sldMk cId="3025862249" sldId="290"/>
            <ac:spMk id="2" creationId="{92C8FF37-E13B-4ECB-B997-5BF0761C8E0C}"/>
          </ac:spMkLst>
        </pc:spChg>
        <pc:spChg chg="add mod">
          <ac:chgData name="Silvia Colombo" userId="cdf5343d-9518-4b48-8032-805a754f9105" providerId="ADAL" clId="{E491ED53-3813-4377-A32C-8CF90A6ED05C}" dt="2024-11-18T10:27:05.023" v="1750" actId="1076"/>
          <ac:spMkLst>
            <pc:docMk/>
            <pc:sldMk cId="3025862249" sldId="290"/>
            <ac:spMk id="4" creationId="{D86528ED-AEA6-49AA-8F72-2C2D58250E7C}"/>
          </ac:spMkLst>
        </pc:spChg>
        <pc:spChg chg="add del">
          <ac:chgData name="Silvia Colombo" userId="cdf5343d-9518-4b48-8032-805a754f9105" providerId="ADAL" clId="{E491ED53-3813-4377-A32C-8CF90A6ED05C}" dt="2024-11-18T10:40:23.348" v="1858" actId="22"/>
          <ac:spMkLst>
            <pc:docMk/>
            <pc:sldMk cId="3025862249" sldId="290"/>
            <ac:spMk id="8" creationId="{8CA04AF0-825F-4415-9007-37FA3177A0F7}"/>
          </ac:spMkLst>
        </pc:spChg>
        <pc:spChg chg="mod">
          <ac:chgData name="Silvia Colombo" userId="cdf5343d-9518-4b48-8032-805a754f9105" providerId="ADAL" clId="{E491ED53-3813-4377-A32C-8CF90A6ED05C}" dt="2024-11-18T09:48:43.176" v="1577"/>
          <ac:spMkLst>
            <pc:docMk/>
            <pc:sldMk cId="3025862249" sldId="290"/>
            <ac:spMk id="167" creationId="{00000000-0000-0000-0000-000000000000}"/>
          </ac:spMkLst>
        </pc:spChg>
        <pc:spChg chg="mod">
          <ac:chgData name="Silvia Colombo" userId="cdf5343d-9518-4b48-8032-805a754f9105" providerId="ADAL" clId="{E491ED53-3813-4377-A32C-8CF90A6ED05C}" dt="2024-11-25T16:17:39.448" v="2759" actId="2711"/>
          <ac:spMkLst>
            <pc:docMk/>
            <pc:sldMk cId="3025862249" sldId="290"/>
            <ac:spMk id="168" creationId="{00000000-0000-0000-0000-000000000000}"/>
          </ac:spMkLst>
        </pc:spChg>
      </pc:sldChg>
      <pc:sldChg chg="add del">
        <pc:chgData name="Silvia Colombo" userId="cdf5343d-9518-4b48-8032-805a754f9105" providerId="ADAL" clId="{E491ED53-3813-4377-A32C-8CF90A6ED05C}" dt="2024-11-14T15:19:25.749" v="905" actId="47"/>
        <pc:sldMkLst>
          <pc:docMk/>
          <pc:sldMk cId="3374917943" sldId="290"/>
        </pc:sldMkLst>
      </pc:sldChg>
      <pc:sldChg chg="add del">
        <pc:chgData name="Silvia Colombo" userId="cdf5343d-9518-4b48-8032-805a754f9105" providerId="ADAL" clId="{E491ED53-3813-4377-A32C-8CF90A6ED05C}" dt="2024-11-18T09:48:16.050" v="1570" actId="47"/>
        <pc:sldMkLst>
          <pc:docMk/>
          <pc:sldMk cId="3817661274" sldId="290"/>
        </pc:sldMkLst>
      </pc:sldChg>
      <pc:sldChg chg="add del">
        <pc:chgData name="Silvia Colombo" userId="cdf5343d-9518-4b48-8032-805a754f9105" providerId="ADAL" clId="{E491ED53-3813-4377-A32C-8CF90A6ED05C}" dt="2024-11-18T09:48:16.616" v="1571" actId="47"/>
        <pc:sldMkLst>
          <pc:docMk/>
          <pc:sldMk cId="3787882538" sldId="291"/>
        </pc:sldMkLst>
      </pc:sldChg>
      <pc:sldChg chg="addSp delSp modSp add mod modNotesTx">
        <pc:chgData name="Silvia Colombo" userId="cdf5343d-9518-4b48-8032-805a754f9105" providerId="ADAL" clId="{E491ED53-3813-4377-A32C-8CF90A6ED05C}" dt="2024-11-25T16:20:22.185" v="2879" actId="1035"/>
        <pc:sldMkLst>
          <pc:docMk/>
          <pc:sldMk cId="4276348475" sldId="291"/>
        </pc:sldMkLst>
        <pc:spChg chg="del">
          <ac:chgData name="Silvia Colombo" userId="cdf5343d-9518-4b48-8032-805a754f9105" providerId="ADAL" clId="{E491ED53-3813-4377-A32C-8CF90A6ED05C}" dt="2024-11-18T10:40:38.084" v="1861" actId="478"/>
          <ac:spMkLst>
            <pc:docMk/>
            <pc:sldMk cId="4276348475" sldId="291"/>
            <ac:spMk id="2" creationId="{92C8FF37-E13B-4ECB-B997-5BF0761C8E0C}"/>
          </ac:spMkLst>
        </pc:spChg>
        <pc:spChg chg="del">
          <ac:chgData name="Silvia Colombo" userId="cdf5343d-9518-4b48-8032-805a754f9105" providerId="ADAL" clId="{E491ED53-3813-4377-A32C-8CF90A6ED05C}" dt="2024-11-18T10:40:41.115" v="1862" actId="478"/>
          <ac:spMkLst>
            <pc:docMk/>
            <pc:sldMk cId="4276348475" sldId="291"/>
            <ac:spMk id="4" creationId="{D86528ED-AEA6-49AA-8F72-2C2D58250E7C}"/>
          </ac:spMkLst>
        </pc:spChg>
        <pc:spChg chg="add del">
          <ac:chgData name="Silvia Colombo" userId="cdf5343d-9518-4b48-8032-805a754f9105" providerId="ADAL" clId="{E491ED53-3813-4377-A32C-8CF90A6ED05C}" dt="2024-11-18T10:41:47.096" v="1866" actId="478"/>
          <ac:spMkLst>
            <pc:docMk/>
            <pc:sldMk cId="4276348475" sldId="291"/>
            <ac:spMk id="5" creationId="{238392DC-258A-4E78-8D84-F1EA6A610B15}"/>
          </ac:spMkLst>
        </pc:spChg>
        <pc:spChg chg="add mod">
          <ac:chgData name="Silvia Colombo" userId="cdf5343d-9518-4b48-8032-805a754f9105" providerId="ADAL" clId="{E491ED53-3813-4377-A32C-8CF90A6ED05C}" dt="2024-11-25T16:20:22.185" v="2879" actId="1035"/>
          <ac:spMkLst>
            <pc:docMk/>
            <pc:sldMk cId="4276348475" sldId="291"/>
            <ac:spMk id="8" creationId="{E73424B3-C686-415C-9409-566BDF430095}"/>
          </ac:spMkLst>
        </pc:spChg>
        <pc:spChg chg="add mod">
          <ac:chgData name="Silvia Colombo" userId="cdf5343d-9518-4b48-8032-805a754f9105" providerId="ADAL" clId="{E491ED53-3813-4377-A32C-8CF90A6ED05C}" dt="2024-11-25T16:19:39.633" v="2823" actId="20577"/>
          <ac:spMkLst>
            <pc:docMk/>
            <pc:sldMk cId="4276348475" sldId="291"/>
            <ac:spMk id="9" creationId="{044AF3D7-50A9-4710-A46E-6577E389EF34}"/>
          </ac:spMkLst>
        </pc:spChg>
        <pc:spChg chg="add mod">
          <ac:chgData name="Silvia Colombo" userId="cdf5343d-9518-4b48-8032-805a754f9105" providerId="ADAL" clId="{E491ED53-3813-4377-A32C-8CF90A6ED05C}" dt="2024-11-18T10:55:38.300" v="1883" actId="14100"/>
          <ac:spMkLst>
            <pc:docMk/>
            <pc:sldMk cId="4276348475" sldId="291"/>
            <ac:spMk id="11" creationId="{CDD7956C-AD4A-4FCD-870C-C4BFC69F804B}"/>
          </ac:spMkLst>
        </pc:spChg>
        <pc:spChg chg="del mod">
          <ac:chgData name="Silvia Colombo" userId="cdf5343d-9518-4b48-8032-805a754f9105" providerId="ADAL" clId="{E491ED53-3813-4377-A32C-8CF90A6ED05C}" dt="2024-11-18T10:41:47.096" v="1866" actId="478"/>
          <ac:spMkLst>
            <pc:docMk/>
            <pc:sldMk cId="4276348475" sldId="291"/>
            <ac:spMk id="168" creationId="{00000000-0000-0000-0000-000000000000}"/>
          </ac:spMkLst>
        </pc:spChg>
        <pc:picChg chg="add mod">
          <ac:chgData name="Silvia Colombo" userId="cdf5343d-9518-4b48-8032-805a754f9105" providerId="ADAL" clId="{E491ED53-3813-4377-A32C-8CF90A6ED05C}" dt="2024-11-25T16:20:15.416" v="2871" actId="1035"/>
          <ac:picMkLst>
            <pc:docMk/>
            <pc:sldMk cId="4276348475" sldId="291"/>
            <ac:picMk id="7" creationId="{01AB32EA-377B-4676-B910-619F60865FEC}"/>
          </ac:picMkLst>
        </pc:picChg>
      </pc:sldChg>
      <pc:sldChg chg="delSp modSp add mod">
        <pc:chgData name="Silvia Colombo" userId="cdf5343d-9518-4b48-8032-805a754f9105" providerId="ADAL" clId="{E491ED53-3813-4377-A32C-8CF90A6ED05C}" dt="2024-11-25T16:21:47.963" v="2880" actId="11"/>
        <pc:sldMkLst>
          <pc:docMk/>
          <pc:sldMk cId="218857803" sldId="292"/>
        </pc:sldMkLst>
        <pc:spChg chg="del">
          <ac:chgData name="Silvia Colombo" userId="cdf5343d-9518-4b48-8032-805a754f9105" providerId="ADAL" clId="{E491ED53-3813-4377-A32C-8CF90A6ED05C}" dt="2024-11-18T11:01:18.629" v="1900" actId="478"/>
          <ac:spMkLst>
            <pc:docMk/>
            <pc:sldMk cId="218857803" sldId="292"/>
            <ac:spMk id="2" creationId="{92C8FF37-E13B-4ECB-B997-5BF0761C8E0C}"/>
          </ac:spMkLst>
        </pc:spChg>
        <pc:spChg chg="del">
          <ac:chgData name="Silvia Colombo" userId="cdf5343d-9518-4b48-8032-805a754f9105" providerId="ADAL" clId="{E491ED53-3813-4377-A32C-8CF90A6ED05C}" dt="2024-11-18T11:01:16.649" v="1899" actId="478"/>
          <ac:spMkLst>
            <pc:docMk/>
            <pc:sldMk cId="218857803" sldId="292"/>
            <ac:spMk id="4" creationId="{D86528ED-AEA6-49AA-8F72-2C2D58250E7C}"/>
          </ac:spMkLst>
        </pc:spChg>
        <pc:spChg chg="mod">
          <ac:chgData name="Silvia Colombo" userId="cdf5343d-9518-4b48-8032-805a754f9105" providerId="ADAL" clId="{E491ED53-3813-4377-A32C-8CF90A6ED05C}" dt="2024-11-25T16:21:47.963" v="2880" actId="11"/>
          <ac:spMkLst>
            <pc:docMk/>
            <pc:sldMk cId="218857803" sldId="292"/>
            <ac:spMk id="168" creationId="{00000000-0000-0000-0000-000000000000}"/>
          </ac:spMkLst>
        </pc:spChg>
      </pc:sldChg>
      <pc:sldChg chg="add del">
        <pc:chgData name="Silvia Colombo" userId="cdf5343d-9518-4b48-8032-805a754f9105" providerId="ADAL" clId="{E491ED53-3813-4377-A32C-8CF90A6ED05C}" dt="2024-11-18T09:48:17.102" v="1572" actId="47"/>
        <pc:sldMkLst>
          <pc:docMk/>
          <pc:sldMk cId="3625868235" sldId="292"/>
        </pc:sldMkLst>
      </pc:sldChg>
      <pc:sldChg chg="add del">
        <pc:chgData name="Silvia Colombo" userId="cdf5343d-9518-4b48-8032-805a754f9105" providerId="ADAL" clId="{E491ED53-3813-4377-A32C-8CF90A6ED05C}" dt="2024-11-18T09:48:17.372" v="1573" actId="47"/>
        <pc:sldMkLst>
          <pc:docMk/>
          <pc:sldMk cId="1332938407" sldId="293"/>
        </pc:sldMkLst>
      </pc:sldChg>
      <pc:sldChg chg="addSp modSp add mod">
        <pc:chgData name="Silvia Colombo" userId="cdf5343d-9518-4b48-8032-805a754f9105" providerId="ADAL" clId="{E491ED53-3813-4377-A32C-8CF90A6ED05C}" dt="2024-11-25T16:23:07.480" v="2883" actId="1076"/>
        <pc:sldMkLst>
          <pc:docMk/>
          <pc:sldMk cId="2761367291" sldId="293"/>
        </pc:sldMkLst>
        <pc:spChg chg="add mod">
          <ac:chgData name="Silvia Colombo" userId="cdf5343d-9518-4b48-8032-805a754f9105" providerId="ADAL" clId="{E491ED53-3813-4377-A32C-8CF90A6ED05C}" dt="2024-11-25T16:23:07.480" v="2883" actId="1076"/>
          <ac:spMkLst>
            <pc:docMk/>
            <pc:sldMk cId="2761367291" sldId="293"/>
            <ac:spMk id="5" creationId="{9465418C-8231-4F91-AE99-08D6F718DD6B}"/>
          </ac:spMkLst>
        </pc:spChg>
        <pc:spChg chg="add mod">
          <ac:chgData name="Silvia Colombo" userId="cdf5343d-9518-4b48-8032-805a754f9105" providerId="ADAL" clId="{E491ED53-3813-4377-A32C-8CF90A6ED05C}" dt="2024-11-18T11:44:43.069" v="2069" actId="255"/>
          <ac:spMkLst>
            <pc:docMk/>
            <pc:sldMk cId="2761367291" sldId="293"/>
            <ac:spMk id="7" creationId="{48ABBB91-0AEA-4B4B-947E-65B26D722456}"/>
          </ac:spMkLst>
        </pc:spChg>
        <pc:spChg chg="mod">
          <ac:chgData name="Silvia Colombo" userId="cdf5343d-9518-4b48-8032-805a754f9105" providerId="ADAL" clId="{E491ED53-3813-4377-A32C-8CF90A6ED05C}" dt="2024-11-18T11:19:47.425" v="1963" actId="20577"/>
          <ac:spMkLst>
            <pc:docMk/>
            <pc:sldMk cId="2761367291" sldId="293"/>
            <ac:spMk id="168" creationId="{00000000-0000-0000-0000-000000000000}"/>
          </ac:spMkLst>
        </pc:spChg>
        <pc:picChg chg="add mod">
          <ac:chgData name="Silvia Colombo" userId="cdf5343d-9518-4b48-8032-805a754f9105" providerId="ADAL" clId="{E491ED53-3813-4377-A32C-8CF90A6ED05C}" dt="2024-11-18T11:31:04.533" v="1966" actId="1076"/>
          <ac:picMkLst>
            <pc:docMk/>
            <pc:sldMk cId="2761367291" sldId="293"/>
            <ac:picMk id="4" creationId="{B03E3C96-0267-4ABC-8F42-9D4A1E0ACBF3}"/>
          </ac:picMkLst>
        </pc:picChg>
      </pc:sldChg>
      <pc:sldChg chg="addSp delSp modSp add mod">
        <pc:chgData name="Silvia Colombo" userId="cdf5343d-9518-4b48-8032-805a754f9105" providerId="ADAL" clId="{E491ED53-3813-4377-A32C-8CF90A6ED05C}" dt="2024-11-25T16:44:15.562" v="2888" actId="113"/>
        <pc:sldMkLst>
          <pc:docMk/>
          <pc:sldMk cId="3284480951" sldId="294"/>
        </pc:sldMkLst>
        <pc:spChg chg="add del">
          <ac:chgData name="Silvia Colombo" userId="cdf5343d-9518-4b48-8032-805a754f9105" providerId="ADAL" clId="{E491ED53-3813-4377-A32C-8CF90A6ED05C}" dt="2024-11-18T11:54:56.178" v="2111" actId="22"/>
          <ac:spMkLst>
            <pc:docMk/>
            <pc:sldMk cId="3284480951" sldId="294"/>
            <ac:spMk id="6" creationId="{A21CCAAD-0A59-4D84-9EA1-30437A6BD5EA}"/>
          </ac:spMkLst>
        </pc:spChg>
        <pc:spChg chg="mod">
          <ac:chgData name="Silvia Colombo" userId="cdf5343d-9518-4b48-8032-805a754f9105" providerId="ADAL" clId="{E491ED53-3813-4377-A32C-8CF90A6ED05C}" dt="2024-11-25T16:44:15.562" v="2888" actId="113"/>
          <ac:spMkLst>
            <pc:docMk/>
            <pc:sldMk cId="3284480951" sldId="294"/>
            <ac:spMk id="168" creationId="{00000000-0000-0000-0000-000000000000}"/>
          </ac:spMkLst>
        </pc:spChg>
      </pc:sldChg>
      <pc:sldChg chg="add del">
        <pc:chgData name="Silvia Colombo" userId="cdf5343d-9518-4b48-8032-805a754f9105" providerId="ADAL" clId="{E491ED53-3813-4377-A32C-8CF90A6ED05C}" dt="2024-11-18T09:48:18.942" v="1574" actId="47"/>
        <pc:sldMkLst>
          <pc:docMk/>
          <pc:sldMk cId="3466192494" sldId="294"/>
        </pc:sldMkLst>
      </pc:sldChg>
      <pc:sldChg chg="modSp add mod">
        <pc:chgData name="Silvia Colombo" userId="cdf5343d-9518-4b48-8032-805a754f9105" providerId="ADAL" clId="{E491ED53-3813-4377-A32C-8CF90A6ED05C}" dt="2024-11-25T16:45:30.755" v="2889" actId="20577"/>
        <pc:sldMkLst>
          <pc:docMk/>
          <pc:sldMk cId="2669022340" sldId="295"/>
        </pc:sldMkLst>
        <pc:spChg chg="mod">
          <ac:chgData name="Silvia Colombo" userId="cdf5343d-9518-4b48-8032-805a754f9105" providerId="ADAL" clId="{E491ED53-3813-4377-A32C-8CF90A6ED05C}" dt="2024-11-25T16:45:30.755" v="2889" actId="20577"/>
          <ac:spMkLst>
            <pc:docMk/>
            <pc:sldMk cId="2669022340" sldId="295"/>
            <ac:spMk id="168" creationId="{00000000-0000-0000-0000-000000000000}"/>
          </ac:spMkLst>
        </pc:spChg>
      </pc:sldChg>
      <pc:sldChg chg="addSp delSp modSp add mod">
        <pc:chgData name="Silvia Colombo" userId="cdf5343d-9518-4b48-8032-805a754f9105" providerId="ADAL" clId="{E491ED53-3813-4377-A32C-8CF90A6ED05C}" dt="2024-11-18T12:04:18.328" v="2272" actId="22"/>
        <pc:sldMkLst>
          <pc:docMk/>
          <pc:sldMk cId="3178964038" sldId="296"/>
        </pc:sldMkLst>
        <pc:spChg chg="add del">
          <ac:chgData name="Silvia Colombo" userId="cdf5343d-9518-4b48-8032-805a754f9105" providerId="ADAL" clId="{E491ED53-3813-4377-A32C-8CF90A6ED05C}" dt="2024-11-18T12:04:18.328" v="2272" actId="22"/>
          <ac:spMkLst>
            <pc:docMk/>
            <pc:sldMk cId="3178964038" sldId="296"/>
            <ac:spMk id="6" creationId="{0453A5EF-51F3-4DAF-91DF-AB0E1827D4F6}"/>
          </ac:spMkLst>
        </pc:spChg>
        <pc:spChg chg="mod">
          <ac:chgData name="Silvia Colombo" userId="cdf5343d-9518-4b48-8032-805a754f9105" providerId="ADAL" clId="{E491ED53-3813-4377-A32C-8CF90A6ED05C}" dt="2024-11-18T12:03:56.288" v="2270" actId="20577"/>
          <ac:spMkLst>
            <pc:docMk/>
            <pc:sldMk cId="3178964038" sldId="296"/>
            <ac:spMk id="168" creationId="{00000000-0000-0000-0000-000000000000}"/>
          </ac:spMkLst>
        </pc:spChg>
      </pc:sldChg>
      <pc:sldChg chg="addSp modSp add mod">
        <pc:chgData name="Silvia Colombo" userId="cdf5343d-9518-4b48-8032-805a754f9105" providerId="ADAL" clId="{E491ED53-3813-4377-A32C-8CF90A6ED05C}" dt="2024-11-25T16:57:22.243" v="2895" actId="1076"/>
        <pc:sldMkLst>
          <pc:docMk/>
          <pc:sldMk cId="3574041065" sldId="297"/>
        </pc:sldMkLst>
        <pc:spChg chg="mod">
          <ac:chgData name="Silvia Colombo" userId="cdf5343d-9518-4b48-8032-805a754f9105" providerId="ADAL" clId="{E491ED53-3813-4377-A32C-8CF90A6ED05C}" dt="2024-11-18T13:19:03.356" v="2558" actId="20577"/>
          <ac:spMkLst>
            <pc:docMk/>
            <pc:sldMk cId="3574041065" sldId="297"/>
            <ac:spMk id="167" creationId="{00000000-0000-0000-0000-000000000000}"/>
          </ac:spMkLst>
        </pc:spChg>
        <pc:spChg chg="mod">
          <ac:chgData name="Silvia Colombo" userId="cdf5343d-9518-4b48-8032-805a754f9105" providerId="ADAL" clId="{E491ED53-3813-4377-A32C-8CF90A6ED05C}" dt="2024-11-25T16:54:37.228" v="2892" actId="20577"/>
          <ac:spMkLst>
            <pc:docMk/>
            <pc:sldMk cId="3574041065" sldId="297"/>
            <ac:spMk id="168" creationId="{00000000-0000-0000-0000-000000000000}"/>
          </ac:spMkLst>
        </pc:spChg>
        <pc:picChg chg="add mod">
          <ac:chgData name="Silvia Colombo" userId="cdf5343d-9518-4b48-8032-805a754f9105" providerId="ADAL" clId="{E491ED53-3813-4377-A32C-8CF90A6ED05C}" dt="2024-11-25T16:57:22.243" v="2895" actId="1076"/>
          <ac:picMkLst>
            <pc:docMk/>
            <pc:sldMk cId="3574041065" sldId="297"/>
            <ac:picMk id="4" creationId="{1275C8C7-A9F5-4663-BB2A-510F850CC03D}"/>
          </ac:picMkLst>
        </pc:picChg>
      </pc:sldChg>
      <pc:sldChg chg="addSp modSp add mod">
        <pc:chgData name="Silvia Colombo" userId="cdf5343d-9518-4b48-8032-805a754f9105" providerId="ADAL" clId="{E491ED53-3813-4377-A32C-8CF90A6ED05C}" dt="2024-11-25T16:59:44.579" v="2902" actId="1076"/>
        <pc:sldMkLst>
          <pc:docMk/>
          <pc:sldMk cId="2230816992" sldId="298"/>
        </pc:sldMkLst>
        <pc:spChg chg="add mod">
          <ac:chgData name="Silvia Colombo" userId="cdf5343d-9518-4b48-8032-805a754f9105" providerId="ADAL" clId="{E491ED53-3813-4377-A32C-8CF90A6ED05C}" dt="2024-11-25T16:59:44.579" v="2902" actId="1076"/>
          <ac:spMkLst>
            <pc:docMk/>
            <pc:sldMk cId="2230816992" sldId="298"/>
            <ac:spMk id="5" creationId="{8794BF7C-5E53-45DB-8FEE-0205520570F8}"/>
          </ac:spMkLst>
        </pc:spChg>
        <pc:spChg chg="mod">
          <ac:chgData name="Silvia Colombo" userId="cdf5343d-9518-4b48-8032-805a754f9105" providerId="ADAL" clId="{E491ED53-3813-4377-A32C-8CF90A6ED05C}" dt="2024-11-18T13:18:05.763" v="2544" actId="20577"/>
          <ac:spMkLst>
            <pc:docMk/>
            <pc:sldMk cId="2230816992" sldId="298"/>
            <ac:spMk id="167" creationId="{00000000-0000-0000-0000-000000000000}"/>
          </ac:spMkLst>
        </pc:spChg>
        <pc:spChg chg="mod">
          <ac:chgData name="Silvia Colombo" userId="cdf5343d-9518-4b48-8032-805a754f9105" providerId="ADAL" clId="{E491ED53-3813-4377-A32C-8CF90A6ED05C}" dt="2024-11-25T16:59:21.283" v="2899" actId="20577"/>
          <ac:spMkLst>
            <pc:docMk/>
            <pc:sldMk cId="2230816992" sldId="298"/>
            <ac:spMk id="168" creationId="{00000000-0000-0000-0000-000000000000}"/>
          </ac:spMkLst>
        </pc:spChg>
        <pc:picChg chg="add mod modCrop">
          <ac:chgData name="Silvia Colombo" userId="cdf5343d-9518-4b48-8032-805a754f9105" providerId="ADAL" clId="{E491ED53-3813-4377-A32C-8CF90A6ED05C}" dt="2024-11-18T12:27:17.384" v="2318" actId="1076"/>
          <ac:picMkLst>
            <pc:docMk/>
            <pc:sldMk cId="2230816992" sldId="298"/>
            <ac:picMk id="4" creationId="{D17F4929-72BB-4031-9BBD-ECC213C0BB47}"/>
          </ac:picMkLst>
        </pc:picChg>
      </pc:sldChg>
      <pc:sldChg chg="addSp modSp add mod">
        <pc:chgData name="Silvia Colombo" userId="cdf5343d-9518-4b48-8032-805a754f9105" providerId="ADAL" clId="{E491ED53-3813-4377-A32C-8CF90A6ED05C}" dt="2024-11-25T17:00:41.073" v="2905" actId="1076"/>
        <pc:sldMkLst>
          <pc:docMk/>
          <pc:sldMk cId="2669320641" sldId="299"/>
        </pc:sldMkLst>
        <pc:spChg chg="add mod">
          <ac:chgData name="Silvia Colombo" userId="cdf5343d-9518-4b48-8032-805a754f9105" providerId="ADAL" clId="{E491ED53-3813-4377-A32C-8CF90A6ED05C}" dt="2024-11-25T17:00:41.073" v="2905" actId="1076"/>
          <ac:spMkLst>
            <pc:docMk/>
            <pc:sldMk cId="2669320641" sldId="299"/>
            <ac:spMk id="5" creationId="{DA3450AD-FEDE-4077-BD48-9D5958732BCC}"/>
          </ac:spMkLst>
        </pc:spChg>
        <pc:spChg chg="mod">
          <ac:chgData name="Silvia Colombo" userId="cdf5343d-9518-4b48-8032-805a754f9105" providerId="ADAL" clId="{E491ED53-3813-4377-A32C-8CF90A6ED05C}" dt="2024-11-18T13:18:35.286" v="2546" actId="20577"/>
          <ac:spMkLst>
            <pc:docMk/>
            <pc:sldMk cId="2669320641" sldId="299"/>
            <ac:spMk id="167" creationId="{00000000-0000-0000-0000-000000000000}"/>
          </ac:spMkLst>
        </pc:spChg>
        <pc:spChg chg="mod">
          <ac:chgData name="Silvia Colombo" userId="cdf5343d-9518-4b48-8032-805a754f9105" providerId="ADAL" clId="{E491ED53-3813-4377-A32C-8CF90A6ED05C}" dt="2024-11-18T12:54:29.778" v="2381" actId="20577"/>
          <ac:spMkLst>
            <pc:docMk/>
            <pc:sldMk cId="2669320641" sldId="299"/>
            <ac:spMk id="168" creationId="{00000000-0000-0000-0000-000000000000}"/>
          </ac:spMkLst>
        </pc:spChg>
        <pc:picChg chg="add mod">
          <ac:chgData name="Silvia Colombo" userId="cdf5343d-9518-4b48-8032-805a754f9105" providerId="ADAL" clId="{E491ED53-3813-4377-A32C-8CF90A6ED05C}" dt="2024-11-18T12:52:35.253" v="2351" actId="1076"/>
          <ac:picMkLst>
            <pc:docMk/>
            <pc:sldMk cId="2669320641" sldId="299"/>
            <ac:picMk id="4" creationId="{0D6328CD-97D8-4588-9D03-D5ADE2DAFBA8}"/>
          </ac:picMkLst>
        </pc:picChg>
      </pc:sldChg>
      <pc:sldChg chg="addSp modSp add mod">
        <pc:chgData name="Silvia Colombo" userId="cdf5343d-9518-4b48-8032-805a754f9105" providerId="ADAL" clId="{E491ED53-3813-4377-A32C-8CF90A6ED05C}" dt="2024-11-25T17:11:33.100" v="2907" actId="1076"/>
        <pc:sldMkLst>
          <pc:docMk/>
          <pc:sldMk cId="3550741812" sldId="300"/>
        </pc:sldMkLst>
        <pc:spChg chg="add mod">
          <ac:chgData name="Silvia Colombo" userId="cdf5343d-9518-4b48-8032-805a754f9105" providerId="ADAL" clId="{E491ED53-3813-4377-A32C-8CF90A6ED05C}" dt="2024-11-25T17:11:33.100" v="2907" actId="1076"/>
          <ac:spMkLst>
            <pc:docMk/>
            <pc:sldMk cId="3550741812" sldId="300"/>
            <ac:spMk id="5" creationId="{577FCAE3-C285-4D6E-B6EF-F122C3491891}"/>
          </ac:spMkLst>
        </pc:spChg>
        <pc:spChg chg="mod">
          <ac:chgData name="Silvia Colombo" userId="cdf5343d-9518-4b48-8032-805a754f9105" providerId="ADAL" clId="{E491ED53-3813-4377-A32C-8CF90A6ED05C}" dt="2024-11-18T13:18:39.658" v="2548" actId="20577"/>
          <ac:spMkLst>
            <pc:docMk/>
            <pc:sldMk cId="3550741812" sldId="300"/>
            <ac:spMk id="167" creationId="{00000000-0000-0000-0000-000000000000}"/>
          </ac:spMkLst>
        </pc:spChg>
        <pc:spChg chg="mod">
          <ac:chgData name="Silvia Colombo" userId="cdf5343d-9518-4b48-8032-805a754f9105" providerId="ADAL" clId="{E491ED53-3813-4377-A32C-8CF90A6ED05C}" dt="2024-11-18T13:05:11.506" v="2448" actId="20577"/>
          <ac:spMkLst>
            <pc:docMk/>
            <pc:sldMk cId="3550741812" sldId="300"/>
            <ac:spMk id="168" creationId="{00000000-0000-0000-0000-000000000000}"/>
          </ac:spMkLst>
        </pc:spChg>
        <pc:picChg chg="add mod">
          <ac:chgData name="Silvia Colombo" userId="cdf5343d-9518-4b48-8032-805a754f9105" providerId="ADAL" clId="{E491ED53-3813-4377-A32C-8CF90A6ED05C}" dt="2024-11-18T13:03:55.109" v="2440" actId="1076"/>
          <ac:picMkLst>
            <pc:docMk/>
            <pc:sldMk cId="3550741812" sldId="300"/>
            <ac:picMk id="4" creationId="{A3CFDF6A-3675-4DC0-AAF8-B057D2714DA8}"/>
          </ac:picMkLst>
        </pc:picChg>
      </pc:sldChg>
      <pc:sldChg chg="addSp modSp add mod">
        <pc:chgData name="Silvia Colombo" userId="cdf5343d-9518-4b48-8032-805a754f9105" providerId="ADAL" clId="{E491ED53-3813-4377-A32C-8CF90A6ED05C}" dt="2024-11-25T17:11:51.538" v="2911" actId="1076"/>
        <pc:sldMkLst>
          <pc:docMk/>
          <pc:sldMk cId="2610105728" sldId="301"/>
        </pc:sldMkLst>
        <pc:spChg chg="add mod">
          <ac:chgData name="Silvia Colombo" userId="cdf5343d-9518-4b48-8032-805a754f9105" providerId="ADAL" clId="{E491ED53-3813-4377-A32C-8CF90A6ED05C}" dt="2024-11-25T17:11:51.538" v="2911" actId="1076"/>
          <ac:spMkLst>
            <pc:docMk/>
            <pc:sldMk cId="2610105728" sldId="301"/>
            <ac:spMk id="5" creationId="{405D3AC9-9D1A-4DE5-9206-75A8E49F4BEA}"/>
          </ac:spMkLst>
        </pc:spChg>
        <pc:spChg chg="mod">
          <ac:chgData name="Silvia Colombo" userId="cdf5343d-9518-4b48-8032-805a754f9105" providerId="ADAL" clId="{E491ED53-3813-4377-A32C-8CF90A6ED05C}" dt="2024-11-18T13:18:44.135" v="2550" actId="20577"/>
          <ac:spMkLst>
            <pc:docMk/>
            <pc:sldMk cId="2610105728" sldId="301"/>
            <ac:spMk id="167" creationId="{00000000-0000-0000-0000-000000000000}"/>
          </ac:spMkLst>
        </pc:spChg>
        <pc:spChg chg="mod">
          <ac:chgData name="Silvia Colombo" userId="cdf5343d-9518-4b48-8032-805a754f9105" providerId="ADAL" clId="{E491ED53-3813-4377-A32C-8CF90A6ED05C}" dt="2024-11-18T13:08:15.057" v="2463" actId="14100"/>
          <ac:spMkLst>
            <pc:docMk/>
            <pc:sldMk cId="2610105728" sldId="301"/>
            <ac:spMk id="168" creationId="{00000000-0000-0000-0000-000000000000}"/>
          </ac:spMkLst>
        </pc:spChg>
        <pc:picChg chg="add mod">
          <ac:chgData name="Silvia Colombo" userId="cdf5343d-9518-4b48-8032-805a754f9105" providerId="ADAL" clId="{E491ED53-3813-4377-A32C-8CF90A6ED05C}" dt="2024-11-18T13:06:47.206" v="2454" actId="1076"/>
          <ac:picMkLst>
            <pc:docMk/>
            <pc:sldMk cId="2610105728" sldId="301"/>
            <ac:picMk id="4" creationId="{511C04CC-1284-4DB0-B0C7-81C13A3D4AFD}"/>
          </ac:picMkLst>
        </pc:picChg>
      </pc:sldChg>
      <pc:sldChg chg="addSp delSp modSp add mod">
        <pc:chgData name="Silvia Colombo" userId="cdf5343d-9518-4b48-8032-805a754f9105" providerId="ADAL" clId="{E491ED53-3813-4377-A32C-8CF90A6ED05C}" dt="2024-11-18T13:18:47.750" v="2552" actId="20577"/>
        <pc:sldMkLst>
          <pc:docMk/>
          <pc:sldMk cId="1039741806" sldId="302"/>
        </pc:sldMkLst>
        <pc:spChg chg="add del">
          <ac:chgData name="Silvia Colombo" userId="cdf5343d-9518-4b48-8032-805a754f9105" providerId="ADAL" clId="{E491ED53-3813-4377-A32C-8CF90A6ED05C}" dt="2024-11-18T13:14:32.772" v="2509"/>
          <ac:spMkLst>
            <pc:docMk/>
            <pc:sldMk cId="1039741806" sldId="302"/>
            <ac:spMk id="2" creationId="{896ED620-AEA6-4A8D-87A0-412C4B5CB504}"/>
          </ac:spMkLst>
        </pc:spChg>
        <pc:spChg chg="mod">
          <ac:chgData name="Silvia Colombo" userId="cdf5343d-9518-4b48-8032-805a754f9105" providerId="ADAL" clId="{E491ED53-3813-4377-A32C-8CF90A6ED05C}" dt="2024-11-18T13:18:47.750" v="2552" actId="20577"/>
          <ac:spMkLst>
            <pc:docMk/>
            <pc:sldMk cId="1039741806" sldId="302"/>
            <ac:spMk id="167" creationId="{00000000-0000-0000-0000-000000000000}"/>
          </ac:spMkLst>
        </pc:spChg>
        <pc:spChg chg="mod">
          <ac:chgData name="Silvia Colombo" userId="cdf5343d-9518-4b48-8032-805a754f9105" providerId="ADAL" clId="{E491ED53-3813-4377-A32C-8CF90A6ED05C}" dt="2024-11-18T13:15:24.448" v="2515" actId="404"/>
          <ac:spMkLst>
            <pc:docMk/>
            <pc:sldMk cId="1039741806" sldId="302"/>
            <ac:spMk id="168" creationId="{00000000-0000-0000-0000-000000000000}"/>
          </ac:spMkLst>
        </pc:spChg>
      </pc:sldChg>
      <pc:sldChg chg="modSp add mod">
        <pc:chgData name="Silvia Colombo" userId="cdf5343d-9518-4b48-8032-805a754f9105" providerId="ADAL" clId="{E491ED53-3813-4377-A32C-8CF90A6ED05C}" dt="2024-11-25T17:16:45.482" v="2929" actId="20577"/>
        <pc:sldMkLst>
          <pc:docMk/>
          <pc:sldMk cId="3169569971" sldId="303"/>
        </pc:sldMkLst>
        <pc:spChg chg="mod">
          <ac:chgData name="Silvia Colombo" userId="cdf5343d-9518-4b48-8032-805a754f9105" providerId="ADAL" clId="{E491ED53-3813-4377-A32C-8CF90A6ED05C}" dt="2024-11-18T13:18:52.132" v="2554" actId="20577"/>
          <ac:spMkLst>
            <pc:docMk/>
            <pc:sldMk cId="3169569971" sldId="303"/>
            <ac:spMk id="167" creationId="{00000000-0000-0000-0000-000000000000}"/>
          </ac:spMkLst>
        </pc:spChg>
        <pc:spChg chg="mod">
          <ac:chgData name="Silvia Colombo" userId="cdf5343d-9518-4b48-8032-805a754f9105" providerId="ADAL" clId="{E491ED53-3813-4377-A32C-8CF90A6ED05C}" dt="2024-11-25T17:16:45.482" v="2929" actId="20577"/>
          <ac:spMkLst>
            <pc:docMk/>
            <pc:sldMk cId="3169569971" sldId="303"/>
            <ac:spMk id="168" creationId="{00000000-0000-0000-0000-000000000000}"/>
          </ac:spMkLst>
        </pc:spChg>
      </pc:sldChg>
      <pc:sldChg chg="modSp add mod">
        <pc:chgData name="Silvia Colombo" userId="cdf5343d-9518-4b48-8032-805a754f9105" providerId="ADAL" clId="{E491ED53-3813-4377-A32C-8CF90A6ED05C}" dt="2024-11-18T13:18:56.008" v="2556" actId="20577"/>
        <pc:sldMkLst>
          <pc:docMk/>
          <pc:sldMk cId="2074846304" sldId="304"/>
        </pc:sldMkLst>
        <pc:spChg chg="mod">
          <ac:chgData name="Silvia Colombo" userId="cdf5343d-9518-4b48-8032-805a754f9105" providerId="ADAL" clId="{E491ED53-3813-4377-A32C-8CF90A6ED05C}" dt="2024-11-18T13:18:56.008" v="2556" actId="20577"/>
          <ac:spMkLst>
            <pc:docMk/>
            <pc:sldMk cId="2074846304" sldId="304"/>
            <ac:spMk id="167" creationId="{00000000-0000-0000-0000-000000000000}"/>
          </ac:spMkLst>
        </pc:spChg>
        <pc:spChg chg="mod">
          <ac:chgData name="Silvia Colombo" userId="cdf5343d-9518-4b48-8032-805a754f9105" providerId="ADAL" clId="{E491ED53-3813-4377-A32C-8CF90A6ED05C}" dt="2024-11-18T13:17:51.744" v="2542" actId="108"/>
          <ac:spMkLst>
            <pc:docMk/>
            <pc:sldMk cId="2074846304" sldId="304"/>
            <ac:spMk id="168" creationId="{00000000-0000-0000-0000-000000000000}"/>
          </ac:spMkLst>
        </pc:spChg>
      </pc:sldChg>
      <pc:sldMasterChg chg="delSldLayout">
        <pc:chgData name="Silvia Colombo" userId="cdf5343d-9518-4b48-8032-805a754f9105" providerId="ADAL" clId="{E491ED53-3813-4377-A32C-8CF90A6ED05C}" dt="2024-11-25T17:35:00.112" v="2930" actId="47"/>
        <pc:sldMasterMkLst>
          <pc:docMk/>
          <pc:sldMasterMk cId="0" sldId="2147483648"/>
        </pc:sldMasterMkLst>
        <pc:sldLayoutChg chg="del">
          <pc:chgData name="Silvia Colombo" userId="cdf5343d-9518-4b48-8032-805a754f9105" providerId="ADAL" clId="{E491ED53-3813-4377-A32C-8CF90A6ED05C}" dt="2024-11-25T17:35:00.112" v="2930" actId="47"/>
          <pc:sldLayoutMkLst>
            <pc:docMk/>
            <pc:sldMasterMk cId="0" sldId="2147483648"/>
            <pc:sldLayoutMk cId="0" sldId="214748365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23807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2855263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950469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830504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231547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92953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10, 25, 50, 100, 250, 500, 1000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10,000 synthetic tropical cyclones paths with cyclone characteristics (e.g., wind speed, pressure) on a global scale. Wind speed probabilities are derived globally (10 metre, 10 minutes sustained speed) for different return periods (10 to 10,000 years) at 10km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164720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818091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1627627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372732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654291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2470561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420334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4266526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34</a:t>
            </a:fld>
            <a:endParaRPr/>
          </a:p>
        </p:txBody>
      </p:sp>
    </p:spTree>
    <p:extLst>
      <p:ext uri="{BB962C8B-B14F-4D97-AF65-F5344CB8AC3E}">
        <p14:creationId xmlns:p14="http://schemas.microsoft.com/office/powerpoint/2010/main" val="4015259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35</a:t>
            </a:fld>
            <a:endParaRPr/>
          </a:p>
        </p:txBody>
      </p:sp>
    </p:spTree>
    <p:extLst>
      <p:ext uri="{BB962C8B-B14F-4D97-AF65-F5344CB8AC3E}">
        <p14:creationId xmlns:p14="http://schemas.microsoft.com/office/powerpoint/2010/main" val="401211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7651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454506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409127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globaldamwatch.org/" TargetMode="External"/><Relationship Id="rId7" Type="http://schemas.openxmlformats.org/officeDocument/2006/relationships/hyperlink" Target="http://www.fao.org/aquastat/"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hyperlink" Target="https://washdata.org/data" TargetMode="External"/><Relationship Id="rId5" Type="http://schemas.openxmlformats.org/officeDocument/2006/relationships/hyperlink" Target="https://esg.pik-potsdam.de/search/isimip/" TargetMode="External"/><Relationship Id="rId4" Type="http://schemas.openxmlformats.org/officeDocument/2006/relationships/hyperlink" Target="https://www.hydrosheds.org/"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hyperlink" Target="https://doi.org/10.1126/science.1257890" TargetMode="External"/><Relationship Id="rId3" Type="http://schemas.openxmlformats.org/officeDocument/2006/relationships/hyperlink" Target="https://doi.org/10.1002/2014WR015558" TargetMode="External"/><Relationship Id="rId7" Type="http://schemas.openxmlformats.org/officeDocument/2006/relationships/hyperlink" Target="https://doi.org/10.1088/1748-9326/10/12/125001"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hyperlink" Target="https://doi.org/10.2166/wp.2020.235" TargetMode="External"/><Relationship Id="rId5" Type="http://schemas.openxmlformats.org/officeDocument/2006/relationships/hyperlink" Target="https://doi.org/10.1029/2020WR027187" TargetMode="External"/><Relationship Id="rId4" Type="http://schemas.openxmlformats.org/officeDocument/2006/relationships/hyperlink" Target="https://doi.org/10.5194/esd-4-359-2013"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GB" dirty="0"/>
              <a:t>Lecture 9: Modelling infrastructure assets</a:t>
            </a:r>
            <a:br>
              <a:rPr lang="en-GB" dirty="0"/>
            </a:b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normAutofit/>
          </a:bodyPr>
          <a:lstStyle/>
          <a:p>
            <a:r>
              <a:rPr lang="en-GB" sz="2000" dirty="0"/>
              <a:t>Sarah Gall, Raghav Pant, Olivia Becher and Aman Majid, Oxford University</a:t>
            </a:r>
            <a:endParaRPr lang="en-US" sz="2000" dirty="0"/>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9.2 </a:t>
            </a:r>
            <a:r>
              <a:rPr lang="en-GB" sz="2800" dirty="0">
                <a:solidFill>
                  <a:srgbClr val="C00000"/>
                </a:solidFill>
              </a:rPr>
              <a:t>Modelling of transport network flows and service disruptions</a:t>
            </a:r>
            <a:endParaRPr lang="sv-SE" sz="2800" dirty="0">
              <a:solidFill>
                <a:srgbClr val="C00000"/>
              </a:solidFill>
            </a:endParaRPr>
          </a:p>
        </p:txBody>
      </p:sp>
      <p:sp>
        <p:nvSpPr>
          <p:cNvPr id="168" name="Google Shape;168;p13"/>
          <p:cNvSpPr txBox="1">
            <a:spLocks noGrp="1"/>
          </p:cNvSpPr>
          <p:nvPr>
            <p:ph type="body" idx="4294967295"/>
          </p:nvPr>
        </p:nvSpPr>
        <p:spPr>
          <a:xfrm>
            <a:off x="838200" y="1231900"/>
            <a:ext cx="488594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Identify the critical components of transport systems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Define the general principles of a transport flow model in terms of its spatial and temporal dimensions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Show how to do disruption analysis for transport networks</a:t>
            </a:r>
            <a:endParaRPr sz="20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pic>
        <p:nvPicPr>
          <p:cNvPr id="5" name="Picture 4">
            <a:extLst>
              <a:ext uri="{FF2B5EF4-FFF2-40B4-BE49-F238E27FC236}">
                <a16:creationId xmlns:a16="http://schemas.microsoft.com/office/drawing/2014/main" id="{B4CE21C5-7C0C-4833-8638-E174B4E968AC}"/>
              </a:ext>
            </a:extLst>
          </p:cNvPr>
          <p:cNvPicPr>
            <a:picLocks noChangeAspect="1"/>
          </p:cNvPicPr>
          <p:nvPr/>
        </p:nvPicPr>
        <p:blipFill>
          <a:blip r:embed="rId3"/>
          <a:stretch>
            <a:fillRect/>
          </a:stretch>
        </p:blipFill>
        <p:spPr>
          <a:xfrm>
            <a:off x="5785448" y="1912904"/>
            <a:ext cx="5300870" cy="3429000"/>
          </a:xfrm>
          <a:prstGeom prst="rect">
            <a:avLst/>
          </a:prstGeom>
        </p:spPr>
      </p:pic>
    </p:spTree>
    <p:extLst>
      <p:ext uri="{BB962C8B-B14F-4D97-AF65-F5344CB8AC3E}">
        <p14:creationId xmlns:p14="http://schemas.microsoft.com/office/powerpoint/2010/main" val="3840193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9.2 </a:t>
            </a:r>
            <a:r>
              <a:rPr lang="en-GB" sz="2800" dirty="0">
                <a:solidFill>
                  <a:srgbClr val="C00000"/>
                </a:solidFill>
              </a:rPr>
              <a:t>Modelling of transport network flows and service disruptions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Understanding critical components of transport networks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6" name="TextBox 5">
            <a:extLst>
              <a:ext uri="{FF2B5EF4-FFF2-40B4-BE49-F238E27FC236}">
                <a16:creationId xmlns:a16="http://schemas.microsoft.com/office/drawing/2014/main" id="{FC78CAEC-448B-4219-A200-6CCF404A14C9}"/>
              </a:ext>
            </a:extLst>
          </p:cNvPr>
          <p:cNvSpPr txBox="1"/>
          <p:nvPr/>
        </p:nvSpPr>
        <p:spPr>
          <a:xfrm>
            <a:off x="838200" y="1865376"/>
            <a:ext cx="4675632" cy="338554"/>
          </a:xfrm>
          <a:prstGeom prst="rect">
            <a:avLst/>
          </a:prstGeom>
          <a:noFill/>
        </p:spPr>
        <p:txBody>
          <a:bodyPr wrap="square" rtlCol="0">
            <a:spAutoFit/>
          </a:bodyPr>
          <a:lstStyle/>
          <a:p>
            <a:endParaRPr lang="en-GB" sz="1600" dirty="0"/>
          </a:p>
        </p:txBody>
      </p:sp>
      <p:sp>
        <p:nvSpPr>
          <p:cNvPr id="11" name="TextBox 10">
            <a:extLst>
              <a:ext uri="{FF2B5EF4-FFF2-40B4-BE49-F238E27FC236}">
                <a16:creationId xmlns:a16="http://schemas.microsoft.com/office/drawing/2014/main" id="{69CB2DEE-3721-42E2-8BA6-9D88BD2A1481}"/>
              </a:ext>
            </a:extLst>
          </p:cNvPr>
          <p:cNvSpPr txBox="1"/>
          <p:nvPr/>
        </p:nvSpPr>
        <p:spPr>
          <a:xfrm>
            <a:off x="838198" y="1735587"/>
            <a:ext cx="10082844" cy="4247317"/>
          </a:xfrm>
          <a:prstGeom prst="rect">
            <a:avLst/>
          </a:prstGeom>
          <a:noFill/>
        </p:spPr>
        <p:txBody>
          <a:bodyPr wrap="square">
            <a:spAutoFit/>
          </a:bodyPr>
          <a:lstStyle/>
          <a:p>
            <a:pPr marL="342900" indent="-342900" algn="l">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Transport networks: roads, railways, waterways (inland and maritime) and airline networks</a:t>
            </a:r>
          </a:p>
          <a:p>
            <a:pPr marL="342900" indent="-342900" algn="l">
              <a:buSzPct val="120000"/>
              <a:buFont typeface="Arial" panose="020B0604020202020204" pitchFamily="34" charset="0"/>
              <a:buChar char="•"/>
            </a:pPr>
            <a:endParaRPr lang="en-GB" sz="1800" dirty="0">
              <a:solidFill>
                <a:schemeClr val="tx1"/>
              </a:solidFill>
              <a:latin typeface="Arial" panose="020B0604020202020204" pitchFamily="34" charset="0"/>
              <a:cs typeface="Arial" panose="020B0604020202020204" pitchFamily="34" charset="0"/>
            </a:endParaRPr>
          </a:p>
          <a:p>
            <a:pPr marL="342900" indent="-342900" algn="l">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Key service provided: </a:t>
            </a:r>
            <a:r>
              <a:rPr lang="en-GB" sz="1800" b="1" dirty="0">
                <a:solidFill>
                  <a:schemeClr val="tx1"/>
                </a:solidFill>
                <a:latin typeface="Arial" panose="020B0604020202020204" pitchFamily="34" charset="0"/>
                <a:cs typeface="Arial" panose="020B0604020202020204" pitchFamily="34" charset="0"/>
              </a:rPr>
              <a:t>mobility of goods, services and people</a:t>
            </a:r>
            <a:r>
              <a:rPr lang="en-GB" sz="1800" dirty="0">
                <a:solidFill>
                  <a:schemeClr val="tx1"/>
                </a:solidFill>
                <a:latin typeface="Arial" panose="020B0604020202020204" pitchFamily="34" charset="0"/>
                <a:cs typeface="Arial" panose="020B0604020202020204" pitchFamily="34" charset="0"/>
              </a:rPr>
              <a:t>. Their role is to provide connectivity for easier mobility</a:t>
            </a:r>
          </a:p>
          <a:p>
            <a:pPr marL="342900" indent="-342900" algn="l">
              <a:buSzPct val="120000"/>
              <a:buFont typeface="Arial" panose="020B0604020202020204" pitchFamily="34" charset="0"/>
              <a:buChar char="•"/>
            </a:pPr>
            <a:endParaRPr lang="en-GB" sz="1800" dirty="0">
              <a:solidFill>
                <a:schemeClr val="tx1"/>
              </a:solidFill>
              <a:latin typeface="Arial" panose="020B0604020202020204" pitchFamily="34" charset="0"/>
              <a:cs typeface="Arial" panose="020B0604020202020204" pitchFamily="34" charset="0"/>
            </a:endParaRPr>
          </a:p>
          <a:p>
            <a:pPr marL="342900" indent="-342900" algn="l">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Each of these networks is referred to as a </a:t>
            </a:r>
            <a:r>
              <a:rPr lang="en-GB" sz="1800" b="1" dirty="0">
                <a:solidFill>
                  <a:schemeClr val="tx1"/>
                </a:solidFill>
                <a:latin typeface="Arial" panose="020B0604020202020204" pitchFamily="34" charset="0"/>
                <a:cs typeface="Arial" panose="020B0604020202020204" pitchFamily="34" charset="0"/>
              </a:rPr>
              <a:t>transport mode</a:t>
            </a:r>
            <a:r>
              <a:rPr lang="en-GB" sz="1800" dirty="0">
                <a:solidFill>
                  <a:schemeClr val="tx1"/>
                </a:solidFill>
                <a:latin typeface="Arial" panose="020B0604020202020204" pitchFamily="34" charset="0"/>
                <a:cs typeface="Arial" panose="020B0604020202020204" pitchFamily="34" charset="0"/>
              </a:rPr>
              <a:t>, and the overall transport ‘system-of-system’ is the collection of all modes, called a </a:t>
            </a:r>
            <a:r>
              <a:rPr lang="en-GB" sz="1800" b="1" dirty="0">
                <a:solidFill>
                  <a:schemeClr val="tx1"/>
                </a:solidFill>
                <a:latin typeface="Arial" panose="020B0604020202020204" pitchFamily="34" charset="0"/>
                <a:cs typeface="Arial" panose="020B0604020202020204" pitchFamily="34" charset="0"/>
              </a:rPr>
              <a:t>multi-modal network</a:t>
            </a:r>
          </a:p>
          <a:p>
            <a:pPr marL="342900" indent="-342900" algn="l">
              <a:buSzPct val="120000"/>
              <a:buFont typeface="Arial" panose="020B0604020202020204" pitchFamily="34" charset="0"/>
              <a:buChar char="•"/>
            </a:pPr>
            <a:endParaRPr lang="en-GB" sz="1800" dirty="0">
              <a:solidFill>
                <a:schemeClr val="tx1"/>
              </a:solidFill>
              <a:latin typeface="Arial" panose="020B0604020202020204" pitchFamily="34" charset="0"/>
              <a:cs typeface="Arial" panose="020B0604020202020204" pitchFamily="34" charset="0"/>
            </a:endParaRPr>
          </a:p>
          <a:p>
            <a:pPr marL="342900" indent="-342900" algn="l">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The critical components for each transport mode include:</a:t>
            </a:r>
          </a:p>
          <a:p>
            <a:pPr marL="658813" indent="-285750" algn="l">
              <a:buSzPct val="120000"/>
              <a:buFont typeface="Arial" panose="020B0604020202020204" pitchFamily="34" charset="0"/>
              <a:buChar char="•"/>
            </a:pPr>
            <a:r>
              <a:rPr lang="en-GB" sz="1800" b="1" dirty="0">
                <a:solidFill>
                  <a:srgbClr val="C00000"/>
                </a:solidFill>
                <a:latin typeface="Arial" panose="020B0604020202020204" pitchFamily="34" charset="0"/>
                <a:cs typeface="Arial" panose="020B0604020202020204" pitchFamily="34" charset="0"/>
              </a:rPr>
              <a:t>Roads</a:t>
            </a:r>
            <a:r>
              <a:rPr lang="en-GB" sz="1800" dirty="0">
                <a:solidFill>
                  <a:srgbClr val="C00000"/>
                </a:solidFill>
                <a:latin typeface="Arial" panose="020B0604020202020204" pitchFamily="34" charset="0"/>
                <a:cs typeface="Arial" panose="020B0604020202020204" pitchFamily="34" charset="0"/>
              </a:rPr>
              <a:t>: </a:t>
            </a:r>
            <a:r>
              <a:rPr lang="en-GB" sz="1800" dirty="0">
                <a:solidFill>
                  <a:schemeClr val="tx1"/>
                </a:solidFill>
                <a:latin typeface="Arial" panose="020B0604020202020204" pitchFamily="34" charset="0"/>
                <a:cs typeface="Arial" panose="020B0604020202020204" pitchFamily="34" charset="0"/>
              </a:rPr>
              <a:t>Junctions (points), bridges (points or lines), road section links connecting junctions (lines)</a:t>
            </a:r>
          </a:p>
          <a:p>
            <a:pPr marL="658813" indent="-285750" algn="l">
              <a:buSzPct val="120000"/>
              <a:buFont typeface="Arial" panose="020B0604020202020204" pitchFamily="34" charset="0"/>
              <a:buChar char="•"/>
            </a:pPr>
            <a:r>
              <a:rPr lang="en-GB" sz="1800" b="1" dirty="0">
                <a:solidFill>
                  <a:srgbClr val="C00000"/>
                </a:solidFill>
                <a:latin typeface="Arial" panose="020B0604020202020204" pitchFamily="34" charset="0"/>
                <a:cs typeface="Arial" panose="020B0604020202020204" pitchFamily="34" charset="0"/>
              </a:rPr>
              <a:t>Railways</a:t>
            </a:r>
            <a:r>
              <a:rPr lang="en-GB" sz="1800" dirty="0">
                <a:solidFill>
                  <a:srgbClr val="C00000"/>
                </a:solidFill>
                <a:latin typeface="Arial" panose="020B0604020202020204" pitchFamily="34" charset="0"/>
                <a:cs typeface="Arial" panose="020B0604020202020204" pitchFamily="34" charset="0"/>
              </a:rPr>
              <a:t>: </a:t>
            </a:r>
            <a:r>
              <a:rPr lang="en-GB" sz="1800" dirty="0">
                <a:solidFill>
                  <a:schemeClr val="tx1"/>
                </a:solidFill>
                <a:latin typeface="Arial" panose="020B0604020202020204" pitchFamily="34" charset="0"/>
                <a:cs typeface="Arial" panose="020B0604020202020204" pitchFamily="34" charset="0"/>
              </a:rPr>
              <a:t>Stations and junctions (points), track section links connecting points (lines)</a:t>
            </a:r>
          </a:p>
          <a:p>
            <a:pPr marL="658813" indent="-285750" algn="l">
              <a:buSzPct val="120000"/>
              <a:buFont typeface="Arial" panose="020B0604020202020204" pitchFamily="34" charset="0"/>
              <a:buChar char="•"/>
            </a:pPr>
            <a:r>
              <a:rPr lang="en-GB" sz="1800" b="1" dirty="0">
                <a:solidFill>
                  <a:srgbClr val="C00000"/>
                </a:solidFill>
                <a:latin typeface="Arial" panose="020B0604020202020204" pitchFamily="34" charset="0"/>
                <a:cs typeface="Arial" panose="020B0604020202020204" pitchFamily="34" charset="0"/>
              </a:rPr>
              <a:t>Waterways</a:t>
            </a:r>
            <a:r>
              <a:rPr lang="en-GB" sz="1800" dirty="0">
                <a:solidFill>
                  <a:srgbClr val="C00000"/>
                </a:solidFill>
                <a:latin typeface="Arial" panose="020B0604020202020204" pitchFamily="34" charset="0"/>
                <a:cs typeface="Arial" panose="020B0604020202020204" pitchFamily="34" charset="0"/>
              </a:rPr>
              <a:t>: </a:t>
            </a:r>
            <a:r>
              <a:rPr lang="en-GB" sz="1800" dirty="0">
                <a:solidFill>
                  <a:schemeClr val="tx1"/>
                </a:solidFill>
                <a:latin typeface="Arial" panose="020B0604020202020204" pitchFamily="34" charset="0"/>
                <a:cs typeface="Arial" panose="020B0604020202020204" pitchFamily="34" charset="0"/>
              </a:rPr>
              <a:t>Ports (points) and water courses and shipping channels connecting ports (lines)</a:t>
            </a:r>
          </a:p>
          <a:p>
            <a:pPr marL="658813" indent="-285750" algn="l">
              <a:buSzPct val="120000"/>
              <a:buFont typeface="Arial" panose="020B0604020202020204" pitchFamily="34" charset="0"/>
              <a:buChar char="•"/>
            </a:pPr>
            <a:r>
              <a:rPr lang="en-GB" sz="1800" b="1" dirty="0">
                <a:solidFill>
                  <a:srgbClr val="C00000"/>
                </a:solidFill>
                <a:latin typeface="Arial" panose="020B0604020202020204" pitchFamily="34" charset="0"/>
                <a:cs typeface="Arial" panose="020B0604020202020204" pitchFamily="34" charset="0"/>
              </a:rPr>
              <a:t>Airlines</a:t>
            </a:r>
            <a:r>
              <a:rPr lang="en-GB" sz="1800" dirty="0">
                <a:solidFill>
                  <a:srgbClr val="C00000"/>
                </a:solidFill>
                <a:latin typeface="Arial" panose="020B0604020202020204" pitchFamily="34" charset="0"/>
                <a:cs typeface="Arial" panose="020B0604020202020204" pitchFamily="34" charset="0"/>
              </a:rPr>
              <a:t>: </a:t>
            </a:r>
            <a:r>
              <a:rPr lang="en-GB" sz="1800" dirty="0">
                <a:solidFill>
                  <a:schemeClr val="tx1"/>
                </a:solidFill>
                <a:latin typeface="Arial" panose="020B0604020202020204" pitchFamily="34" charset="0"/>
                <a:cs typeface="Arial" panose="020B0604020202020204" pitchFamily="34" charset="0"/>
              </a:rPr>
              <a:t>Airports (points) and airline routes between airports (lines)</a:t>
            </a:r>
          </a:p>
        </p:txBody>
      </p:sp>
    </p:spTree>
    <p:extLst>
      <p:ext uri="{BB962C8B-B14F-4D97-AF65-F5344CB8AC3E}">
        <p14:creationId xmlns:p14="http://schemas.microsoft.com/office/powerpoint/2010/main" val="3427707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9.2 </a:t>
            </a:r>
            <a:r>
              <a:rPr lang="en-GB" sz="2800" dirty="0">
                <a:solidFill>
                  <a:srgbClr val="C00000"/>
                </a:solidFill>
              </a:rPr>
              <a:t>Modelling of transport network flows and service disruptions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Understanding critical components of transport networks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6" name="TextBox 5">
            <a:extLst>
              <a:ext uri="{FF2B5EF4-FFF2-40B4-BE49-F238E27FC236}">
                <a16:creationId xmlns:a16="http://schemas.microsoft.com/office/drawing/2014/main" id="{FC78CAEC-448B-4219-A200-6CCF404A14C9}"/>
              </a:ext>
            </a:extLst>
          </p:cNvPr>
          <p:cNvSpPr txBox="1"/>
          <p:nvPr/>
        </p:nvSpPr>
        <p:spPr>
          <a:xfrm>
            <a:off x="838200" y="1865376"/>
            <a:ext cx="4675632" cy="338554"/>
          </a:xfrm>
          <a:prstGeom prst="rect">
            <a:avLst/>
          </a:prstGeom>
          <a:noFill/>
        </p:spPr>
        <p:txBody>
          <a:bodyPr wrap="square" rtlCol="0">
            <a:spAutoFit/>
          </a:bodyPr>
          <a:lstStyle/>
          <a:p>
            <a:endParaRPr lang="en-GB" sz="1600" dirty="0"/>
          </a:p>
        </p:txBody>
      </p:sp>
      <p:pic>
        <p:nvPicPr>
          <p:cNvPr id="7" name="Picture 6">
            <a:extLst>
              <a:ext uri="{FF2B5EF4-FFF2-40B4-BE49-F238E27FC236}">
                <a16:creationId xmlns:a16="http://schemas.microsoft.com/office/drawing/2014/main" id="{C98093CC-D5F9-4DDD-ACC0-30F988A77F07}"/>
              </a:ext>
            </a:extLst>
          </p:cNvPr>
          <p:cNvPicPr>
            <a:picLocks noChangeAspect="1"/>
          </p:cNvPicPr>
          <p:nvPr/>
        </p:nvPicPr>
        <p:blipFill>
          <a:blip r:embed="rId3"/>
          <a:stretch>
            <a:fillRect/>
          </a:stretch>
        </p:blipFill>
        <p:spPr>
          <a:xfrm>
            <a:off x="2011781" y="1625863"/>
            <a:ext cx="7959966" cy="4777536"/>
          </a:xfrm>
          <a:prstGeom prst="rect">
            <a:avLst/>
          </a:prstGeom>
        </p:spPr>
      </p:pic>
    </p:spTree>
    <p:extLst>
      <p:ext uri="{BB962C8B-B14F-4D97-AF65-F5344CB8AC3E}">
        <p14:creationId xmlns:p14="http://schemas.microsoft.com/office/powerpoint/2010/main" val="3001247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9.2 </a:t>
            </a:r>
            <a:r>
              <a:rPr lang="en-GB" sz="2800" dirty="0">
                <a:solidFill>
                  <a:srgbClr val="C00000"/>
                </a:solidFill>
              </a:rPr>
              <a:t>Modelling of transport network flows and service disruptions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Multi-modal transport flows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pic>
        <p:nvPicPr>
          <p:cNvPr id="8" name="Picture 7">
            <a:extLst>
              <a:ext uri="{FF2B5EF4-FFF2-40B4-BE49-F238E27FC236}">
                <a16:creationId xmlns:a16="http://schemas.microsoft.com/office/drawing/2014/main" id="{53B0D3EF-714D-4BAC-8591-9E0CCF710CD7}"/>
              </a:ext>
            </a:extLst>
          </p:cNvPr>
          <p:cNvPicPr>
            <a:picLocks noChangeAspect="1"/>
          </p:cNvPicPr>
          <p:nvPr/>
        </p:nvPicPr>
        <p:blipFill>
          <a:blip r:embed="rId3"/>
          <a:stretch>
            <a:fillRect/>
          </a:stretch>
        </p:blipFill>
        <p:spPr>
          <a:xfrm>
            <a:off x="1770257" y="1750583"/>
            <a:ext cx="8651486" cy="4546880"/>
          </a:xfrm>
          <a:prstGeom prst="rect">
            <a:avLst/>
          </a:prstGeom>
        </p:spPr>
      </p:pic>
      <p:sp>
        <p:nvSpPr>
          <p:cNvPr id="13" name="TextBox 12">
            <a:extLst>
              <a:ext uri="{FF2B5EF4-FFF2-40B4-BE49-F238E27FC236}">
                <a16:creationId xmlns:a16="http://schemas.microsoft.com/office/drawing/2014/main" id="{F6941C47-3C80-4BA4-BF2D-39600E47582D}"/>
              </a:ext>
            </a:extLst>
          </p:cNvPr>
          <p:cNvSpPr txBox="1"/>
          <p:nvPr/>
        </p:nvSpPr>
        <p:spPr>
          <a:xfrm>
            <a:off x="2167745" y="6216520"/>
            <a:ext cx="8253997" cy="400110"/>
          </a:xfrm>
          <a:prstGeom prst="rect">
            <a:avLst/>
          </a:prstGeom>
          <a:noFill/>
        </p:spPr>
        <p:txBody>
          <a:bodyPr wrap="square">
            <a:spAutoFit/>
          </a:bodyPr>
          <a:lstStyle/>
          <a:p>
            <a:r>
              <a:rPr lang="en-GB" sz="1000" i="1" dirty="0">
                <a:solidFill>
                  <a:srgbClr val="444444"/>
                </a:solidFill>
                <a:latin typeface="+mn-lt"/>
              </a:rPr>
              <a:t>Illustrative process and steps for building a transport flow assignment model. Applied in a transport risks analysis study in Viet Nam (Oh et al. 2019) </a:t>
            </a:r>
          </a:p>
        </p:txBody>
      </p:sp>
    </p:spTree>
    <p:extLst>
      <p:ext uri="{BB962C8B-B14F-4D97-AF65-F5344CB8AC3E}">
        <p14:creationId xmlns:p14="http://schemas.microsoft.com/office/powerpoint/2010/main" val="2207407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9.2 </a:t>
            </a:r>
            <a:r>
              <a:rPr lang="en-GB" sz="2800" dirty="0">
                <a:solidFill>
                  <a:srgbClr val="C00000"/>
                </a:solidFill>
              </a:rPr>
              <a:t>Modelling of transport network flows and service disruptions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Flow disruption modelling</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0" lvl="0" indent="0" algn="l" rtl="0">
              <a:lnSpc>
                <a:spcPct val="90000"/>
              </a:lnSpc>
              <a:spcBef>
                <a:spcPts val="0"/>
              </a:spcBef>
              <a:spcAft>
                <a:spcPts val="0"/>
              </a:spcAft>
              <a:buClr>
                <a:schemeClr val="dk1"/>
              </a:buClr>
              <a:buSzPts val="2800"/>
              <a:buNone/>
            </a:pPr>
            <a:r>
              <a:rPr lang="en-GB" sz="1800" dirty="0">
                <a:solidFill>
                  <a:schemeClr val="tx1"/>
                </a:solidFill>
              </a:rPr>
              <a:t>Steps in a disruption model:</a:t>
            </a:r>
          </a:p>
          <a:p>
            <a:pPr lvl="0" algn="l" rtl="0">
              <a:lnSpc>
                <a:spcPct val="90000"/>
              </a:lnSpc>
              <a:spcBef>
                <a:spcPts val="0"/>
              </a:spcBef>
              <a:spcAft>
                <a:spcPts val="0"/>
              </a:spcAft>
              <a:buClr>
                <a:schemeClr val="dk1"/>
              </a:buClr>
              <a:buSzPts val="2800"/>
            </a:pPr>
            <a:endParaRPr lang="en-GB" sz="1800" dirty="0">
              <a:solidFill>
                <a:schemeClr val="tx1"/>
              </a:solidFill>
            </a:endParaRPr>
          </a:p>
          <a:p>
            <a:pPr marL="342900" lvl="0" indent="-342900">
              <a:buSzPct val="120000"/>
              <a:buFont typeface="Arial" panose="020B0604020202020204" pitchFamily="34" charset="0"/>
              <a:buChar char="•"/>
            </a:pPr>
            <a:r>
              <a:rPr lang="en-GB" sz="1600" b="1" dirty="0">
                <a:solidFill>
                  <a:schemeClr val="tx1"/>
                </a:solidFill>
              </a:rPr>
              <a:t>Choosing network nodes and links </a:t>
            </a:r>
            <a:r>
              <a:rPr lang="en-GB" sz="1600" dirty="0">
                <a:solidFill>
                  <a:schemeClr val="tx1"/>
                </a:solidFill>
              </a:rPr>
              <a:t>that are affected by some external shock event – for example, identifying roads that are flooded or ports that face a man-made attack</a:t>
            </a:r>
          </a:p>
          <a:p>
            <a:pPr marL="342900" lvl="0" indent="-342900">
              <a:buSzPct val="120000"/>
              <a:buFont typeface="Arial" panose="020B0604020202020204" pitchFamily="34" charset="0"/>
              <a:buChar char="•"/>
            </a:pPr>
            <a:r>
              <a:rPr lang="en-GB" sz="1600" dirty="0">
                <a:solidFill>
                  <a:schemeClr val="tx1"/>
                </a:solidFill>
              </a:rPr>
              <a:t>Understanding </a:t>
            </a:r>
            <a:r>
              <a:rPr lang="en-GB" sz="1600" b="1" dirty="0">
                <a:solidFill>
                  <a:schemeClr val="tx1"/>
                </a:solidFill>
              </a:rPr>
              <a:t>how </a:t>
            </a:r>
            <a:r>
              <a:rPr lang="en-GB" sz="1600" dirty="0">
                <a:solidFill>
                  <a:schemeClr val="tx1"/>
                </a:solidFill>
              </a:rPr>
              <a:t>the chosen nodes and links </a:t>
            </a:r>
            <a:r>
              <a:rPr lang="en-GB" sz="1600" b="1" dirty="0">
                <a:solidFill>
                  <a:schemeClr val="tx1"/>
                </a:solidFill>
              </a:rPr>
              <a:t>cannot still function </a:t>
            </a:r>
            <a:r>
              <a:rPr lang="en-GB" sz="1600" dirty="0">
                <a:solidFill>
                  <a:schemeClr val="tx1"/>
                </a:solidFill>
              </a:rPr>
              <a:t>as before – they might be completely damaged or shut down, or they might be able to operate at reduced speeds and/or capacities</a:t>
            </a:r>
          </a:p>
          <a:p>
            <a:pPr marL="342900" lvl="0" indent="-342900">
              <a:buSzPct val="120000"/>
              <a:buFont typeface="Arial" panose="020B0604020202020204" pitchFamily="34" charset="0"/>
              <a:buChar char="•"/>
            </a:pPr>
            <a:r>
              <a:rPr lang="en-GB" sz="1600" b="1" dirty="0">
                <a:solidFill>
                  <a:schemeClr val="tx1"/>
                </a:solidFill>
              </a:rPr>
              <a:t>Recalibrating the transport network </a:t>
            </a:r>
            <a:r>
              <a:rPr lang="en-GB" sz="1600" dirty="0">
                <a:solidFill>
                  <a:schemeClr val="tx1"/>
                </a:solidFill>
              </a:rPr>
              <a:t>depending upon the effects on disrupted nodes and links – if nodes and links are considered completely damaged or shut down then they can be removed from the network, or if they still provide reduced mobility then the speeds, costs, capacities assigned to them are changed</a:t>
            </a:r>
          </a:p>
          <a:p>
            <a:pPr marL="342900" lvl="0" indent="-342900">
              <a:buSzPct val="120000"/>
              <a:buFont typeface="Arial" panose="020B0604020202020204" pitchFamily="34" charset="0"/>
              <a:buChar char="•"/>
            </a:pPr>
            <a:r>
              <a:rPr lang="en-GB" sz="1600" b="1" dirty="0">
                <a:solidFill>
                  <a:schemeClr val="tx1"/>
                </a:solidFill>
              </a:rPr>
              <a:t>Recalculating all OD flows </a:t>
            </a:r>
            <a:r>
              <a:rPr lang="en-GB" sz="1600" dirty="0">
                <a:solidFill>
                  <a:schemeClr val="tx1"/>
                </a:solidFill>
              </a:rPr>
              <a:t>along the disrupted network sections and seeing how flows are redistributed (rerouted) along new routes that can provide the next-best least cost route (after the original route is disrupted)</a:t>
            </a:r>
          </a:p>
          <a:p>
            <a:pPr marL="342900" lvl="0" indent="-342900">
              <a:buSzPct val="120000"/>
              <a:buFont typeface="Arial" panose="020B0604020202020204" pitchFamily="34" charset="0"/>
              <a:buChar char="•"/>
            </a:pPr>
            <a:r>
              <a:rPr lang="en-GB" sz="1600" b="1" dirty="0">
                <a:solidFill>
                  <a:schemeClr val="tx1"/>
                </a:solidFill>
              </a:rPr>
              <a:t>Estimating disruption losses </a:t>
            </a:r>
            <a:r>
              <a:rPr lang="en-GB" sz="1600" dirty="0">
                <a:solidFill>
                  <a:schemeClr val="tx1"/>
                </a:solidFill>
              </a:rPr>
              <a:t>in terms of:</a:t>
            </a:r>
          </a:p>
          <a:p>
            <a:pPr marL="630238" lvl="0" indent="-285750">
              <a:buSzPct val="120000"/>
              <a:buFont typeface="Arial" panose="020B0604020202020204" pitchFamily="34" charset="0"/>
              <a:buChar char="•"/>
            </a:pPr>
            <a:r>
              <a:rPr lang="en-GB" sz="1600" dirty="0">
                <a:solidFill>
                  <a:schemeClr val="tx1"/>
                </a:solidFill>
              </a:rPr>
              <a:t>Increases in transport </a:t>
            </a:r>
            <a:r>
              <a:rPr lang="en-GB" sz="1600" b="1" dirty="0">
                <a:solidFill>
                  <a:schemeClr val="tx1"/>
                </a:solidFill>
              </a:rPr>
              <a:t>costs</a:t>
            </a:r>
            <a:r>
              <a:rPr lang="en-GB" sz="1600" dirty="0">
                <a:solidFill>
                  <a:schemeClr val="tx1"/>
                </a:solidFill>
              </a:rPr>
              <a:t> (or journey distances, times) when traffic is rerouted</a:t>
            </a:r>
          </a:p>
          <a:p>
            <a:pPr marL="630238" lvl="0" indent="-285750">
              <a:buSzPct val="120000"/>
              <a:buFont typeface="Arial" panose="020B0604020202020204" pitchFamily="34" charset="0"/>
              <a:buChar char="•"/>
            </a:pPr>
            <a:r>
              <a:rPr lang="en-GB" sz="1600" dirty="0">
                <a:solidFill>
                  <a:schemeClr val="tx1"/>
                </a:solidFill>
              </a:rPr>
              <a:t>Volumes of </a:t>
            </a:r>
            <a:r>
              <a:rPr lang="en-GB" sz="1600" b="1" dirty="0">
                <a:solidFill>
                  <a:schemeClr val="tx1"/>
                </a:solidFill>
              </a:rPr>
              <a:t>traffic</a:t>
            </a:r>
            <a:r>
              <a:rPr lang="en-GB" sz="1600" dirty="0">
                <a:solidFill>
                  <a:schemeClr val="tx1"/>
                </a:solidFill>
              </a:rPr>
              <a:t> (vehicles/people/freight) that cannot be rerouted because there is no other alternative route if the existing one is damaged or shut down</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Tree>
    <p:extLst>
      <p:ext uri="{BB962C8B-B14F-4D97-AF65-F5344CB8AC3E}">
        <p14:creationId xmlns:p14="http://schemas.microsoft.com/office/powerpoint/2010/main" val="191549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9.2 </a:t>
            </a:r>
            <a:r>
              <a:rPr lang="en-GB" sz="2800" dirty="0">
                <a:solidFill>
                  <a:srgbClr val="C00000"/>
                </a:solidFill>
              </a:rPr>
              <a:t>Modelling of transport network flows and service disruptions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Flow disruption modelling – Example</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pic>
        <p:nvPicPr>
          <p:cNvPr id="4" name="Picture 3">
            <a:extLst>
              <a:ext uri="{FF2B5EF4-FFF2-40B4-BE49-F238E27FC236}">
                <a16:creationId xmlns:a16="http://schemas.microsoft.com/office/drawing/2014/main" id="{15BD5B9F-B5D1-4E55-A6DA-7944C130B1C2}"/>
              </a:ext>
            </a:extLst>
          </p:cNvPr>
          <p:cNvPicPr>
            <a:picLocks noChangeAspect="1"/>
          </p:cNvPicPr>
          <p:nvPr/>
        </p:nvPicPr>
        <p:blipFill>
          <a:blip r:embed="rId3"/>
          <a:stretch>
            <a:fillRect/>
          </a:stretch>
        </p:blipFill>
        <p:spPr>
          <a:xfrm>
            <a:off x="2657611" y="1549755"/>
            <a:ext cx="6727930" cy="4820009"/>
          </a:xfrm>
          <a:prstGeom prst="rect">
            <a:avLst/>
          </a:prstGeom>
        </p:spPr>
      </p:pic>
      <p:sp>
        <p:nvSpPr>
          <p:cNvPr id="7" name="TextBox 6">
            <a:extLst>
              <a:ext uri="{FF2B5EF4-FFF2-40B4-BE49-F238E27FC236}">
                <a16:creationId xmlns:a16="http://schemas.microsoft.com/office/drawing/2014/main" id="{247B73B1-9BE7-4242-8FA0-A477FD566D3E}"/>
              </a:ext>
            </a:extLst>
          </p:cNvPr>
          <p:cNvSpPr txBox="1"/>
          <p:nvPr/>
        </p:nvSpPr>
        <p:spPr>
          <a:xfrm>
            <a:off x="2657611" y="6241497"/>
            <a:ext cx="7856508" cy="246221"/>
          </a:xfrm>
          <a:prstGeom prst="rect">
            <a:avLst/>
          </a:prstGeom>
          <a:noFill/>
        </p:spPr>
        <p:txBody>
          <a:bodyPr wrap="square">
            <a:spAutoFit/>
          </a:bodyPr>
          <a:lstStyle/>
          <a:p>
            <a:r>
              <a:rPr lang="en-GB" sz="1000" b="0" i="1" dirty="0">
                <a:solidFill>
                  <a:srgbClr val="444444"/>
                </a:solidFill>
                <a:effectLst/>
                <a:latin typeface="+mn-lt"/>
              </a:rPr>
              <a:t>Representation of the steps and example of transport flow disruption modelling for a road network that is flooded</a:t>
            </a:r>
            <a:endParaRPr lang="en-GB" sz="1000" i="1" dirty="0">
              <a:solidFill>
                <a:srgbClr val="444444"/>
              </a:solidFill>
              <a:latin typeface="+mn-lt"/>
            </a:endParaRPr>
          </a:p>
        </p:txBody>
      </p:sp>
    </p:spTree>
    <p:extLst>
      <p:ext uri="{BB962C8B-B14F-4D97-AF65-F5344CB8AC3E}">
        <p14:creationId xmlns:p14="http://schemas.microsoft.com/office/powerpoint/2010/main" val="3951396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9.2 </a:t>
            </a:r>
            <a:r>
              <a:rPr lang="en-GB" sz="2800" dirty="0">
                <a:solidFill>
                  <a:srgbClr val="C00000"/>
                </a:solidFill>
              </a:rPr>
              <a:t>Modelling of transport network flows and service disruptions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605430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Criticality assessment of transport networks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algn="l"/>
            <a:r>
              <a:rPr lang="en-GB" sz="1600" b="1" dirty="0">
                <a:solidFill>
                  <a:schemeClr val="tx1"/>
                </a:solidFill>
              </a:rPr>
              <a:t>Criticality</a:t>
            </a:r>
            <a:r>
              <a:rPr lang="en-GB" sz="1600" dirty="0">
                <a:solidFill>
                  <a:schemeClr val="tx1"/>
                </a:solidFill>
              </a:rPr>
              <a:t> is defined as a </a:t>
            </a:r>
            <a:r>
              <a:rPr lang="en-GB" sz="1600" b="1" dirty="0">
                <a:solidFill>
                  <a:schemeClr val="tx1"/>
                </a:solidFill>
              </a:rPr>
              <a:t>measure of the of transport asset’s (node or link) importance and disruptive impact on the rest of the transport infrastructure</a:t>
            </a:r>
            <a:r>
              <a:rPr lang="en-GB" sz="1600" dirty="0">
                <a:solidFill>
                  <a:schemeClr val="tx1"/>
                </a:solidFill>
              </a:rPr>
              <a:t>. Some transport criticality measures include:</a:t>
            </a:r>
          </a:p>
          <a:p>
            <a:pPr marL="285750" indent="-285750" algn="l">
              <a:buSzPct val="120000"/>
              <a:buFont typeface="Arial" panose="020B0604020202020204" pitchFamily="34" charset="0"/>
              <a:buChar char="•"/>
            </a:pPr>
            <a:r>
              <a:rPr lang="en-GB" sz="1600" dirty="0">
                <a:solidFill>
                  <a:schemeClr val="tx1"/>
                </a:solidFill>
              </a:rPr>
              <a:t>Vehicles disrupted</a:t>
            </a:r>
          </a:p>
          <a:p>
            <a:pPr marL="285750" indent="-285750" algn="l">
              <a:buSzPct val="120000"/>
              <a:buFont typeface="Arial" panose="020B0604020202020204" pitchFamily="34" charset="0"/>
              <a:buChar char="•"/>
            </a:pPr>
            <a:r>
              <a:rPr lang="en-GB" sz="1600" dirty="0">
                <a:solidFill>
                  <a:schemeClr val="tx1"/>
                </a:solidFill>
              </a:rPr>
              <a:t>Freight disrupted</a:t>
            </a:r>
          </a:p>
          <a:p>
            <a:pPr marL="285750" indent="-285750" algn="l">
              <a:buSzPct val="120000"/>
              <a:buFont typeface="Arial" panose="020B0604020202020204" pitchFamily="34" charset="0"/>
              <a:buChar char="•"/>
            </a:pPr>
            <a:r>
              <a:rPr lang="en-GB" sz="1600" dirty="0">
                <a:solidFill>
                  <a:schemeClr val="tx1"/>
                </a:solidFill>
              </a:rPr>
              <a:t>Freight redistribution losses – increase in transport costs due to rerouting</a:t>
            </a:r>
          </a:p>
          <a:p>
            <a:pPr marL="285750" indent="-285750" algn="l">
              <a:buSzPct val="120000"/>
              <a:buFont typeface="Arial" panose="020B0604020202020204" pitchFamily="34" charset="0"/>
              <a:buChar char="•"/>
            </a:pPr>
            <a:r>
              <a:rPr lang="en-GB" sz="1600" dirty="0">
                <a:solidFill>
                  <a:schemeClr val="tx1"/>
                </a:solidFill>
              </a:rPr>
              <a:t>Economic flow losses – macroeconomic supply chain losses due to flow isolation</a:t>
            </a:r>
          </a:p>
          <a:p>
            <a:pPr marL="285750" indent="-285750" algn="l">
              <a:buSzPct val="120000"/>
              <a:buFont typeface="Arial" panose="020B0604020202020204" pitchFamily="34" charset="0"/>
              <a:buChar char="•"/>
            </a:pPr>
            <a:r>
              <a:rPr lang="en-GB" sz="1600" dirty="0">
                <a:solidFill>
                  <a:schemeClr val="tx1"/>
                </a:solidFill>
              </a:rPr>
              <a:t>Affected population with no or limited transport access</a:t>
            </a:r>
          </a:p>
          <a:p>
            <a:pPr algn="l"/>
            <a:r>
              <a:rPr lang="en-GB" sz="1600" dirty="0">
                <a:solidFill>
                  <a:schemeClr val="tx1"/>
                </a:solidFill>
              </a:rPr>
              <a:t>Criticality is </a:t>
            </a:r>
            <a:r>
              <a:rPr lang="en-GB" sz="1600" b="1" dirty="0">
                <a:solidFill>
                  <a:schemeClr val="tx1"/>
                </a:solidFill>
              </a:rPr>
              <a:t>assigned to the individual asset that is disrupted</a:t>
            </a:r>
            <a:r>
              <a:rPr lang="en-GB" sz="1600" dirty="0">
                <a:solidFill>
                  <a:schemeClr val="tx1"/>
                </a:solidFill>
              </a:rPr>
              <a:t>. For example, a port might be disrupted, and we estimate some (or all) of the above metrics and assign the values to the port</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TextBox 4">
            <a:extLst>
              <a:ext uri="{FF2B5EF4-FFF2-40B4-BE49-F238E27FC236}">
                <a16:creationId xmlns:a16="http://schemas.microsoft.com/office/drawing/2014/main" id="{E3F350DB-D159-474C-9A7E-B624D56DA147}"/>
              </a:ext>
            </a:extLst>
          </p:cNvPr>
          <p:cNvSpPr txBox="1"/>
          <p:nvPr/>
        </p:nvSpPr>
        <p:spPr>
          <a:xfrm>
            <a:off x="838200" y="1607423"/>
            <a:ext cx="5293614" cy="338554"/>
          </a:xfrm>
          <a:prstGeom prst="rect">
            <a:avLst/>
          </a:prstGeom>
          <a:noFill/>
        </p:spPr>
        <p:txBody>
          <a:bodyPr wrap="square" rtlCol="0">
            <a:spAutoFit/>
          </a:bodyPr>
          <a:lstStyle/>
          <a:p>
            <a:pPr algn="l"/>
            <a:endParaRPr lang="en-GB" sz="1600" dirty="0"/>
          </a:p>
        </p:txBody>
      </p:sp>
      <p:pic>
        <p:nvPicPr>
          <p:cNvPr id="8" name="Picture 7">
            <a:extLst>
              <a:ext uri="{FF2B5EF4-FFF2-40B4-BE49-F238E27FC236}">
                <a16:creationId xmlns:a16="http://schemas.microsoft.com/office/drawing/2014/main" id="{B377879E-F7F8-4EB1-968C-97A7C49C3E54}"/>
              </a:ext>
            </a:extLst>
          </p:cNvPr>
          <p:cNvPicPr>
            <a:picLocks noChangeAspect="1"/>
          </p:cNvPicPr>
          <p:nvPr/>
        </p:nvPicPr>
        <p:blipFill>
          <a:blip r:embed="rId3"/>
          <a:stretch>
            <a:fillRect/>
          </a:stretch>
        </p:blipFill>
        <p:spPr>
          <a:xfrm>
            <a:off x="7720843" y="719506"/>
            <a:ext cx="2995119" cy="5451790"/>
          </a:xfrm>
          <a:prstGeom prst="rect">
            <a:avLst/>
          </a:prstGeom>
        </p:spPr>
      </p:pic>
      <p:sp>
        <p:nvSpPr>
          <p:cNvPr id="13" name="TextBox 12">
            <a:extLst>
              <a:ext uri="{FF2B5EF4-FFF2-40B4-BE49-F238E27FC236}">
                <a16:creationId xmlns:a16="http://schemas.microsoft.com/office/drawing/2014/main" id="{FE257AA6-FA4C-4369-869D-C6F6DEA481FE}"/>
              </a:ext>
            </a:extLst>
          </p:cNvPr>
          <p:cNvSpPr txBox="1"/>
          <p:nvPr/>
        </p:nvSpPr>
        <p:spPr>
          <a:xfrm>
            <a:off x="7222464" y="6021338"/>
            <a:ext cx="4297091" cy="415498"/>
          </a:xfrm>
          <a:prstGeom prst="rect">
            <a:avLst/>
          </a:prstGeom>
          <a:noFill/>
        </p:spPr>
        <p:txBody>
          <a:bodyPr wrap="square">
            <a:spAutoFit/>
          </a:bodyPr>
          <a:lstStyle/>
          <a:p>
            <a:r>
              <a:rPr lang="en-GB" sz="900" i="1" dirty="0">
                <a:solidFill>
                  <a:srgbClr val="444444"/>
                </a:solidFill>
                <a:latin typeface="+mn-lt"/>
              </a:rPr>
              <a:t>Road</a:t>
            </a:r>
            <a:r>
              <a:rPr lang="en-GB" sz="1200" b="0" i="0" dirty="0">
                <a:solidFill>
                  <a:srgbClr val="444444"/>
                </a:solidFill>
                <a:effectLst/>
                <a:latin typeface="Open Sans" panose="020B0606030504020204" pitchFamily="34" charset="0"/>
              </a:rPr>
              <a:t> </a:t>
            </a:r>
            <a:r>
              <a:rPr lang="en-GB" sz="900" i="1" dirty="0">
                <a:solidFill>
                  <a:srgbClr val="444444"/>
                </a:solidFill>
                <a:latin typeface="+mn-lt"/>
              </a:rPr>
              <a:t>network criticality map showing economic losses in US$ per day associated with roads disrupted by natural hazards in Viet Nam (Oh et al. 2019) </a:t>
            </a:r>
          </a:p>
        </p:txBody>
      </p:sp>
    </p:spTree>
    <p:extLst>
      <p:ext uri="{BB962C8B-B14F-4D97-AF65-F5344CB8AC3E}">
        <p14:creationId xmlns:p14="http://schemas.microsoft.com/office/powerpoint/2010/main" val="845521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9.2 </a:t>
            </a:r>
            <a:r>
              <a:rPr lang="en-GB" sz="2800" dirty="0">
                <a:solidFill>
                  <a:srgbClr val="C00000"/>
                </a:solidFill>
              </a:rPr>
              <a:t>Modelling of transport network flows and service disruptions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Transport accessibility analysis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14" name="TextBox 13">
            <a:extLst>
              <a:ext uri="{FF2B5EF4-FFF2-40B4-BE49-F238E27FC236}">
                <a16:creationId xmlns:a16="http://schemas.microsoft.com/office/drawing/2014/main" id="{DCD115FE-2B0C-40E5-B387-E75CAA96428D}"/>
              </a:ext>
            </a:extLst>
          </p:cNvPr>
          <p:cNvSpPr txBox="1"/>
          <p:nvPr/>
        </p:nvSpPr>
        <p:spPr>
          <a:xfrm>
            <a:off x="838200" y="1874728"/>
            <a:ext cx="6094562" cy="3970318"/>
          </a:xfrm>
          <a:prstGeom prst="rect">
            <a:avLst/>
          </a:prstGeom>
          <a:noFill/>
        </p:spPr>
        <p:txBody>
          <a:bodyPr wrap="square">
            <a:spAutoFit/>
          </a:bodyPr>
          <a:lstStyle/>
          <a:p>
            <a:pPr marL="285750" indent="-285750" algn="l">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Transport accessibility analysis helps us understand </a:t>
            </a:r>
            <a:r>
              <a:rPr lang="en-GB" sz="1800" b="1" dirty="0">
                <a:solidFill>
                  <a:schemeClr val="tx1"/>
                </a:solidFill>
                <a:latin typeface="Arial" panose="020B0604020202020204" pitchFamily="34" charset="0"/>
                <a:cs typeface="Arial" panose="020B0604020202020204" pitchFamily="34" charset="0"/>
              </a:rPr>
              <a:t>how easy (or difficult) it is for people to travel to their nearest important locations </a:t>
            </a:r>
            <a:r>
              <a:rPr lang="en-GB" sz="1800" dirty="0">
                <a:solidFill>
                  <a:schemeClr val="tx1"/>
                </a:solidFill>
                <a:latin typeface="Arial" panose="020B0604020202020204" pitchFamily="34" charset="0"/>
                <a:cs typeface="Arial" panose="020B0604020202020204" pitchFamily="34" charset="0"/>
              </a:rPr>
              <a:t>(e.g. health centre, job market)</a:t>
            </a:r>
          </a:p>
          <a:p>
            <a:pPr marL="285750" indent="-285750" algn="l">
              <a:buSzPct val="120000"/>
              <a:buFont typeface="Arial" panose="020B0604020202020204" pitchFamily="34" charset="0"/>
              <a:buChar char="•"/>
            </a:pPr>
            <a:endParaRPr lang="en-GB" sz="1800" dirty="0">
              <a:solidFill>
                <a:schemeClr val="tx1"/>
              </a:solidFill>
              <a:latin typeface="Arial" panose="020B0604020202020204" pitchFamily="34" charset="0"/>
              <a:cs typeface="Arial" panose="020B0604020202020204" pitchFamily="34" charset="0"/>
            </a:endParaRPr>
          </a:p>
          <a:p>
            <a:pPr marL="285750" indent="-285750" algn="l">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The metric of measuring ease of access could be in terms of </a:t>
            </a:r>
            <a:r>
              <a:rPr lang="en-GB" sz="1800" b="1" dirty="0">
                <a:solidFill>
                  <a:schemeClr val="tx1"/>
                </a:solidFill>
                <a:latin typeface="Arial" panose="020B0604020202020204" pitchFamily="34" charset="0"/>
                <a:cs typeface="Arial" panose="020B0604020202020204" pitchFamily="34" charset="0"/>
              </a:rPr>
              <a:t>travel distances </a:t>
            </a:r>
            <a:r>
              <a:rPr lang="en-GB" sz="1800" dirty="0">
                <a:solidFill>
                  <a:schemeClr val="tx1"/>
                </a:solidFill>
                <a:latin typeface="Arial" panose="020B0604020202020204" pitchFamily="34" charset="0"/>
                <a:cs typeface="Arial" panose="020B0604020202020204" pitchFamily="34" charset="0"/>
              </a:rPr>
              <a:t>or </a:t>
            </a:r>
            <a:r>
              <a:rPr lang="en-GB" sz="1800" b="1" dirty="0">
                <a:solidFill>
                  <a:schemeClr val="tx1"/>
                </a:solidFill>
                <a:latin typeface="Arial" panose="020B0604020202020204" pitchFamily="34" charset="0"/>
                <a:cs typeface="Arial" panose="020B0604020202020204" pitchFamily="34" charset="0"/>
              </a:rPr>
              <a:t>time</a:t>
            </a:r>
            <a:r>
              <a:rPr lang="en-GB" sz="1800" dirty="0">
                <a:solidFill>
                  <a:schemeClr val="tx1"/>
                </a:solidFill>
                <a:latin typeface="Arial" panose="020B0604020202020204" pitchFamily="34" charset="0"/>
                <a:cs typeface="Arial" panose="020B0604020202020204" pitchFamily="34" charset="0"/>
              </a:rPr>
              <a:t> or </a:t>
            </a:r>
            <a:r>
              <a:rPr lang="en-GB" sz="1800" b="1" dirty="0">
                <a:solidFill>
                  <a:schemeClr val="tx1"/>
                </a:solidFill>
                <a:latin typeface="Arial" panose="020B0604020202020204" pitchFamily="34" charset="0"/>
                <a:cs typeface="Arial" panose="020B0604020202020204" pitchFamily="34" charset="0"/>
              </a:rPr>
              <a:t>costs associated </a:t>
            </a:r>
            <a:r>
              <a:rPr lang="en-GB" sz="1800" dirty="0">
                <a:solidFill>
                  <a:schemeClr val="tx1"/>
                </a:solidFill>
                <a:latin typeface="Arial" panose="020B0604020202020204" pitchFamily="34" charset="0"/>
                <a:cs typeface="Arial" panose="020B0604020202020204" pitchFamily="34" charset="0"/>
              </a:rPr>
              <a:t>with population concentrations using a particular transport network</a:t>
            </a:r>
          </a:p>
          <a:p>
            <a:pPr marL="285750" indent="-285750" algn="l">
              <a:buSzPct val="120000"/>
              <a:buFont typeface="Arial" panose="020B0604020202020204" pitchFamily="34" charset="0"/>
              <a:buChar char="•"/>
            </a:pPr>
            <a:endParaRPr lang="en-GB" sz="1800" dirty="0">
              <a:solidFill>
                <a:schemeClr val="tx1"/>
              </a:solidFill>
              <a:latin typeface="Arial" panose="020B0604020202020204" pitchFamily="34" charset="0"/>
              <a:cs typeface="Arial" panose="020B0604020202020204" pitchFamily="34" charset="0"/>
            </a:endParaRPr>
          </a:p>
          <a:p>
            <a:pPr marL="285750" indent="-285750" algn="l">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Such analysis is particularly important in developing countries, where large parts of the population might not have access to services within a small distance from their houses</a:t>
            </a:r>
          </a:p>
        </p:txBody>
      </p:sp>
      <p:pic>
        <p:nvPicPr>
          <p:cNvPr id="8" name="Picture 7">
            <a:extLst>
              <a:ext uri="{FF2B5EF4-FFF2-40B4-BE49-F238E27FC236}">
                <a16:creationId xmlns:a16="http://schemas.microsoft.com/office/drawing/2014/main" id="{67CE2080-0C5C-4E8A-AFB1-869DB0813B6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84121" y="913942"/>
            <a:ext cx="5300443" cy="4712158"/>
          </a:xfrm>
          <a:prstGeom prst="rect">
            <a:avLst/>
          </a:prstGeom>
        </p:spPr>
      </p:pic>
      <p:sp>
        <p:nvSpPr>
          <p:cNvPr id="18" name="TextBox 17">
            <a:extLst>
              <a:ext uri="{FF2B5EF4-FFF2-40B4-BE49-F238E27FC236}">
                <a16:creationId xmlns:a16="http://schemas.microsoft.com/office/drawing/2014/main" id="{0B1E4E3E-6970-4938-A01A-806432754325}"/>
              </a:ext>
            </a:extLst>
          </p:cNvPr>
          <p:cNvSpPr txBox="1"/>
          <p:nvPr/>
        </p:nvSpPr>
        <p:spPr>
          <a:xfrm>
            <a:off x="7135361" y="5626100"/>
            <a:ext cx="4859789" cy="861774"/>
          </a:xfrm>
          <a:prstGeom prst="rect">
            <a:avLst/>
          </a:prstGeom>
          <a:noFill/>
        </p:spPr>
        <p:txBody>
          <a:bodyPr wrap="square">
            <a:spAutoFit/>
          </a:bodyPr>
          <a:lstStyle/>
          <a:p>
            <a:r>
              <a:rPr lang="en-GB" sz="1000" i="1" dirty="0">
                <a:solidFill>
                  <a:srgbClr val="444444"/>
                </a:solidFill>
                <a:latin typeface="+mn-lt"/>
              </a:rPr>
              <a:t>Accessibility mapping analysis in Tanzania showing locations of populations with their distances to nearest health centres via the road network in the country. The darkest colours show the population concentrations that have the poorest connectivity to health centres, making them the most vulnerable during disasters (Pant et al. 2018) </a:t>
            </a:r>
          </a:p>
        </p:txBody>
      </p:sp>
    </p:spTree>
    <p:extLst>
      <p:ext uri="{BB962C8B-B14F-4D97-AF65-F5344CB8AC3E}">
        <p14:creationId xmlns:p14="http://schemas.microsoft.com/office/powerpoint/2010/main" val="143993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9.2 </a:t>
            </a:r>
            <a:r>
              <a:rPr lang="en-GB" sz="2800" dirty="0">
                <a:solidFill>
                  <a:srgbClr val="C00000"/>
                </a:solidFill>
              </a:rPr>
              <a:t>Modelling of transport network flows and service disruptions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lvl="0" algn="l" rtl="0">
              <a:lnSpc>
                <a:spcPct val="90000"/>
              </a:lnSpc>
              <a:spcBef>
                <a:spcPts val="0"/>
              </a:spcBef>
              <a:spcAft>
                <a:spcPts val="0"/>
              </a:spcAft>
              <a:buClr>
                <a:schemeClr val="dk1"/>
              </a:buClr>
              <a:buSzPts val="2800"/>
            </a:pPr>
            <a:endParaRPr lang="en-GB" sz="2000" dirty="0">
              <a:solidFill>
                <a:schemeClr val="tx1"/>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Introduction of multi-modal transport systems and how these networks are modelled</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How transport systems are spatially represented and what the critical components of these systems are </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How to model flows on transport networks using a general set of datatypes and modelling principles + how transport disruption analysis is done, and what kinds of disruption metrics are produced from such analyses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Concepts applicable to transport network analysis at multiple scales (local, national, global). Valuable tools for measuring transport vulnerabilities and risks, and also to identify critical network locations (nodes and links) which could be targeted for resilience planning</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Tree>
    <p:extLst>
      <p:ext uri="{BB962C8B-B14F-4D97-AF65-F5344CB8AC3E}">
        <p14:creationId xmlns:p14="http://schemas.microsoft.com/office/powerpoint/2010/main" val="2790404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9.2 </a:t>
            </a:r>
            <a:r>
              <a:rPr lang="en-GB" sz="2800" dirty="0">
                <a:solidFill>
                  <a:srgbClr val="C00000"/>
                </a:solidFill>
              </a:rPr>
              <a:t>Modelling of transport network flows and service disruptions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rPr>
              <a:t>Archondo</a:t>
            </a:r>
            <a:r>
              <a:rPr lang="en-GB" sz="1400" dirty="0">
                <a:solidFill>
                  <a:schemeClr val="tx1"/>
                </a:solidFill>
              </a:rPr>
              <a:t>-Callao, Rodrigo S, and Asif </a:t>
            </a:r>
            <a:r>
              <a:rPr lang="en-GB" sz="1400" dirty="0" err="1">
                <a:solidFill>
                  <a:schemeClr val="tx1"/>
                </a:solidFill>
              </a:rPr>
              <a:t>Faiz</a:t>
            </a:r>
            <a:r>
              <a:rPr lang="en-GB" sz="1400" dirty="0">
                <a:solidFill>
                  <a:schemeClr val="tx1"/>
                </a:solidFill>
              </a:rPr>
              <a:t>. 1994. “Estimating Vehicle Operating Costs.”</a:t>
            </a:r>
          </a:p>
          <a:p>
            <a:pPr marL="0" lvl="0" indent="0" algn="l" rtl="0">
              <a:lnSpc>
                <a:spcPct val="90000"/>
              </a:lnSpc>
              <a:spcBef>
                <a:spcPts val="0"/>
              </a:spcBef>
              <a:spcAft>
                <a:spcPts val="0"/>
              </a:spcAft>
              <a:buClr>
                <a:schemeClr val="dk1"/>
              </a:buClr>
              <a:buSzPts val="2800"/>
              <a:buNone/>
            </a:pPr>
            <a:r>
              <a:rPr lang="en-GB" sz="1400" dirty="0">
                <a:solidFill>
                  <a:schemeClr val="tx1"/>
                </a:solidFill>
              </a:rPr>
              <a:t>Baier, Scott L, and Jeffrey H </a:t>
            </a:r>
            <a:r>
              <a:rPr lang="en-GB" sz="1400" dirty="0" err="1">
                <a:solidFill>
                  <a:schemeClr val="tx1"/>
                </a:solidFill>
              </a:rPr>
              <a:t>Bergstrand</a:t>
            </a:r>
            <a:r>
              <a:rPr lang="en-GB" sz="1400" dirty="0">
                <a:solidFill>
                  <a:schemeClr val="tx1"/>
                </a:solidFill>
              </a:rPr>
              <a:t>. 2001. “The Growth of World Trade: Tariffs, Transport Costs, and Income Similarity.” Journal of International Economics 53 (1): 1–27.</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rPr>
              <a:t>Bera</a:t>
            </a:r>
            <a:r>
              <a:rPr lang="en-GB" sz="1400" dirty="0">
                <a:solidFill>
                  <a:schemeClr val="tx1"/>
                </a:solidFill>
              </a:rPr>
              <a:t>, </a:t>
            </a:r>
            <a:r>
              <a:rPr lang="en-GB" sz="1400" dirty="0" err="1">
                <a:solidFill>
                  <a:schemeClr val="tx1"/>
                </a:solidFill>
              </a:rPr>
              <a:t>Sharminda</a:t>
            </a:r>
            <a:r>
              <a:rPr lang="en-GB" sz="1400" dirty="0">
                <a:solidFill>
                  <a:schemeClr val="tx1"/>
                </a:solidFill>
              </a:rPr>
              <a:t>, and KV Rao. 2011. “Estimation of Origin-Destination Matrix from Traffic Counts: The State of the Art.”</a:t>
            </a:r>
          </a:p>
          <a:p>
            <a:pPr marL="0" lvl="0" indent="0" algn="l" rtl="0">
              <a:lnSpc>
                <a:spcPct val="90000"/>
              </a:lnSpc>
              <a:spcBef>
                <a:spcPts val="0"/>
              </a:spcBef>
              <a:spcAft>
                <a:spcPts val="0"/>
              </a:spcAft>
              <a:buClr>
                <a:schemeClr val="dk1"/>
              </a:buClr>
              <a:buSzPts val="2800"/>
              <a:buNone/>
            </a:pPr>
            <a:r>
              <a:rPr lang="en-GB" sz="1400" dirty="0">
                <a:solidFill>
                  <a:schemeClr val="tx1"/>
                </a:solidFill>
              </a:rPr>
              <a:t>Dijkstra, </a:t>
            </a:r>
            <a:r>
              <a:rPr lang="en-GB" sz="1400" dirty="0" err="1">
                <a:solidFill>
                  <a:schemeClr val="tx1"/>
                </a:solidFill>
              </a:rPr>
              <a:t>Edsger</a:t>
            </a:r>
            <a:r>
              <a:rPr lang="en-GB" sz="1400" dirty="0">
                <a:solidFill>
                  <a:schemeClr val="tx1"/>
                </a:solidFill>
              </a:rPr>
              <a:t> W, and others. 1959. “A Note on Two Problems in Connexion with Graphs.” </a:t>
            </a:r>
            <a:r>
              <a:rPr lang="en-GB" sz="1400" dirty="0" err="1">
                <a:solidFill>
                  <a:schemeClr val="tx1"/>
                </a:solidFill>
              </a:rPr>
              <a:t>Numerische</a:t>
            </a:r>
            <a:r>
              <a:rPr lang="en-GB" sz="1400" dirty="0">
                <a:solidFill>
                  <a:schemeClr val="tx1"/>
                </a:solidFill>
              </a:rPr>
              <a:t> </a:t>
            </a:r>
            <a:r>
              <a:rPr lang="en-GB" sz="1400" dirty="0" err="1">
                <a:solidFill>
                  <a:schemeClr val="tx1"/>
                </a:solidFill>
              </a:rPr>
              <a:t>Mathematik</a:t>
            </a:r>
            <a:r>
              <a:rPr lang="en-GB" sz="1400" dirty="0">
                <a:solidFill>
                  <a:schemeClr val="tx1"/>
                </a:solidFill>
              </a:rPr>
              <a:t> 1 (1): 269–71.</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a:solidFill>
                  <a:schemeClr val="tx1"/>
                </a:solidFill>
              </a:rPr>
              <a:t>Jiang, Jincheng, Nico </a:t>
            </a:r>
            <a:r>
              <a:rPr lang="en-GB" sz="1400" dirty="0" err="1">
                <a:solidFill>
                  <a:schemeClr val="tx1"/>
                </a:solidFill>
              </a:rPr>
              <a:t>Dellaert</a:t>
            </a:r>
            <a:r>
              <a:rPr lang="en-GB" sz="1400" dirty="0">
                <a:solidFill>
                  <a:schemeClr val="tx1"/>
                </a:solidFill>
              </a:rPr>
              <a:t>, Tom Van </a:t>
            </a:r>
            <a:r>
              <a:rPr lang="en-GB" sz="1400" dirty="0" err="1">
                <a:solidFill>
                  <a:schemeClr val="tx1"/>
                </a:solidFill>
              </a:rPr>
              <a:t>Woensel</a:t>
            </a:r>
            <a:r>
              <a:rPr lang="en-GB" sz="1400" dirty="0">
                <a:solidFill>
                  <a:schemeClr val="tx1"/>
                </a:solidFill>
              </a:rPr>
              <a:t>, and </a:t>
            </a:r>
            <a:r>
              <a:rPr lang="en-GB" sz="1400" dirty="0" err="1">
                <a:solidFill>
                  <a:schemeClr val="tx1"/>
                </a:solidFill>
              </a:rPr>
              <a:t>Lixin</a:t>
            </a:r>
            <a:r>
              <a:rPr lang="en-GB" sz="1400" dirty="0">
                <a:solidFill>
                  <a:schemeClr val="tx1"/>
                </a:solidFill>
              </a:rPr>
              <a:t> Wu. 2019. “Modelling Traffic Flows and Estimating Road Travel Times in Transportation Network Under Dynamic Disturbances.” Transportation, 1–30.</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a:solidFill>
                  <a:schemeClr val="tx1"/>
                </a:solidFill>
              </a:rPr>
              <a:t>Oh, Jung </a:t>
            </a:r>
            <a:r>
              <a:rPr lang="en-GB" sz="1400" dirty="0" err="1">
                <a:solidFill>
                  <a:schemeClr val="tx1"/>
                </a:solidFill>
              </a:rPr>
              <a:t>Eun</a:t>
            </a:r>
            <a:r>
              <a:rPr lang="en-GB" sz="1400" dirty="0">
                <a:solidFill>
                  <a:schemeClr val="tx1"/>
                </a:solidFill>
              </a:rPr>
              <a:t>, Xavier Espinet Alegre, Raghav Pant, </a:t>
            </a:r>
            <a:r>
              <a:rPr lang="en-GB" sz="1400" dirty="0" err="1">
                <a:solidFill>
                  <a:schemeClr val="tx1"/>
                </a:solidFill>
              </a:rPr>
              <a:t>Elco</a:t>
            </a:r>
            <a:r>
              <a:rPr lang="en-GB" sz="1400" dirty="0">
                <a:solidFill>
                  <a:schemeClr val="tx1"/>
                </a:solidFill>
              </a:rPr>
              <a:t> E </a:t>
            </a:r>
            <a:r>
              <a:rPr lang="en-GB" sz="1400" dirty="0" err="1">
                <a:solidFill>
                  <a:schemeClr val="tx1"/>
                </a:solidFill>
              </a:rPr>
              <a:t>Koks</a:t>
            </a:r>
            <a:r>
              <a:rPr lang="en-GB" sz="1400" dirty="0">
                <a:solidFill>
                  <a:schemeClr val="tx1"/>
                </a:solidFill>
              </a:rPr>
              <a:t>, Tom Russell, Roald </a:t>
            </a:r>
            <a:r>
              <a:rPr lang="en-GB" sz="1400" dirty="0" err="1">
                <a:solidFill>
                  <a:schemeClr val="tx1"/>
                </a:solidFill>
              </a:rPr>
              <a:t>Schoenmakers</a:t>
            </a:r>
            <a:r>
              <a:rPr lang="en-GB" sz="1400" dirty="0">
                <a:solidFill>
                  <a:schemeClr val="tx1"/>
                </a:solidFill>
              </a:rPr>
              <a:t>, and Jim W Hall. 2019. “Addressing Climate Change in Transport: Volume 2: Pathway to Resilient Transport.” World Bank.</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rPr>
              <a:t>Ouma</a:t>
            </a:r>
            <a:r>
              <a:rPr lang="en-GB" sz="1400" dirty="0">
                <a:solidFill>
                  <a:schemeClr val="tx1"/>
                </a:solidFill>
              </a:rPr>
              <a:t>, P, EA </a:t>
            </a:r>
            <a:r>
              <a:rPr lang="en-GB" sz="1400" dirty="0" err="1">
                <a:solidFill>
                  <a:schemeClr val="tx1"/>
                </a:solidFill>
              </a:rPr>
              <a:t>Okiro</a:t>
            </a:r>
            <a:r>
              <a:rPr lang="en-GB" sz="1400" dirty="0">
                <a:solidFill>
                  <a:schemeClr val="tx1"/>
                </a:solidFill>
              </a:rPr>
              <a:t>, and RW Snow. 2018. “Sub-Saharan Public Hospitals Geo-Coded Database.” Harvard </a:t>
            </a:r>
            <a:r>
              <a:rPr lang="en-GB" sz="1400" dirty="0" err="1">
                <a:solidFill>
                  <a:schemeClr val="tx1"/>
                </a:solidFill>
              </a:rPr>
              <a:t>Dataverse</a:t>
            </a:r>
            <a:r>
              <a:rPr lang="en-GB" sz="1400" dirty="0">
                <a:solidFill>
                  <a:schemeClr val="tx1"/>
                </a:solidFill>
              </a:rPr>
              <a:t> 1: 2018.</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a:solidFill>
                  <a:schemeClr val="tx1"/>
                </a:solidFill>
              </a:rPr>
              <a:t>Pant, Raghav, </a:t>
            </a:r>
            <a:r>
              <a:rPr lang="en-GB" sz="1400" dirty="0" err="1">
                <a:solidFill>
                  <a:schemeClr val="tx1"/>
                </a:solidFill>
              </a:rPr>
              <a:t>Elco</a:t>
            </a:r>
            <a:r>
              <a:rPr lang="en-GB" sz="1400" dirty="0">
                <a:solidFill>
                  <a:schemeClr val="tx1"/>
                </a:solidFill>
              </a:rPr>
              <a:t> E. </a:t>
            </a:r>
            <a:r>
              <a:rPr lang="en-GB" sz="1400" dirty="0" err="1">
                <a:solidFill>
                  <a:schemeClr val="tx1"/>
                </a:solidFill>
              </a:rPr>
              <a:t>Koks</a:t>
            </a:r>
            <a:r>
              <a:rPr lang="en-GB" sz="1400" dirty="0">
                <a:solidFill>
                  <a:schemeClr val="tx1"/>
                </a:solidFill>
              </a:rPr>
              <a:t>, Tom Russell, and Jim W. Hall. 2018. “Transport Risks Analysis for The United Republic of Tanzania – Systemic vulnerability assessment of multi-modal transport networks.” Oxford: Oxford Infrastructure Analytics Ltd.</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rPr>
              <a:t>Patriksson</a:t>
            </a:r>
            <a:r>
              <a:rPr lang="en-GB" sz="1400" dirty="0">
                <a:solidFill>
                  <a:schemeClr val="tx1"/>
                </a:solidFill>
              </a:rPr>
              <a:t>, Michael. 2015. The Traffic Assignment Problem: Models and Methods. Courier Dover Publications.</a:t>
            </a:r>
          </a:p>
          <a:p>
            <a:pPr marL="0" lvl="0" indent="0" algn="l" rtl="0">
              <a:lnSpc>
                <a:spcPct val="90000"/>
              </a:lnSpc>
              <a:spcBef>
                <a:spcPts val="0"/>
              </a:spcBef>
              <a:spcAft>
                <a:spcPts val="0"/>
              </a:spcAft>
              <a:buClr>
                <a:schemeClr val="dk1"/>
              </a:buClr>
              <a:buSzPts val="2800"/>
              <a:buNone/>
            </a:pPr>
            <a:r>
              <a:rPr lang="en-GB" sz="1400" dirty="0" err="1">
                <a:solidFill>
                  <a:schemeClr val="tx1"/>
                </a:solidFill>
              </a:rPr>
              <a:t>Tatem</a:t>
            </a:r>
            <a:r>
              <a:rPr lang="en-GB" sz="1400" dirty="0">
                <a:solidFill>
                  <a:schemeClr val="tx1"/>
                </a:solidFill>
              </a:rPr>
              <a:t>, Andrew J. 2017. “</a:t>
            </a:r>
            <a:r>
              <a:rPr lang="en-GB" sz="1400" dirty="0" err="1">
                <a:solidFill>
                  <a:schemeClr val="tx1"/>
                </a:solidFill>
              </a:rPr>
              <a:t>WorldPop</a:t>
            </a:r>
            <a:r>
              <a:rPr lang="en-GB" sz="1400" dirty="0">
                <a:solidFill>
                  <a:schemeClr val="tx1"/>
                </a:solidFill>
              </a:rPr>
              <a:t>, Open Data for Spatial Demography.” Scientific Data 4 (1): 1–4.</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Tree>
    <p:extLst>
      <p:ext uri="{BB962C8B-B14F-4D97-AF65-F5344CB8AC3E}">
        <p14:creationId xmlns:p14="http://schemas.microsoft.com/office/powerpoint/2010/main" val="3061992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ct val="120000"/>
              <a:buFont typeface="Arial" panose="020B0604020202020204" pitchFamily="34" charset="0"/>
              <a:buChar char="•"/>
            </a:pPr>
            <a:r>
              <a:rPr lang="en-GB" sz="2000" dirty="0"/>
              <a:t>Have general knowledge of the spatial aspects of infrastructure service provision, and a short introductory idea of infrastructure specific spatial data</a:t>
            </a:r>
          </a:p>
          <a:p>
            <a:pPr marL="342900" lvl="0" indent="-342900">
              <a:spcBef>
                <a:spcPts val="0"/>
              </a:spcBef>
              <a:buClr>
                <a:schemeClr val="dk1"/>
              </a:buClr>
              <a:buSzPct val="120000"/>
              <a:buFont typeface="Arial" panose="020B0604020202020204" pitchFamily="34" charset="0"/>
              <a:buChar char="•"/>
            </a:pPr>
            <a:endParaRPr lang="en-GB" sz="2000" dirty="0"/>
          </a:p>
          <a:p>
            <a:pPr marL="342900" lvl="0" indent="-342900">
              <a:spcBef>
                <a:spcPts val="0"/>
              </a:spcBef>
              <a:buClr>
                <a:schemeClr val="dk1"/>
              </a:buClr>
              <a:buSzPct val="120000"/>
              <a:buFont typeface="Arial" panose="020B0604020202020204" pitchFamily="34" charset="0"/>
              <a:buChar char="•"/>
            </a:pPr>
            <a:r>
              <a:rPr lang="en-GB" sz="2000" dirty="0"/>
              <a:t>Have fundamentals of spatial mapping and flow simulation modelling of transport systems and of the disruption metrics created from such models</a:t>
            </a:r>
          </a:p>
          <a:p>
            <a:pPr marL="342900" lvl="0" indent="-342900">
              <a:spcBef>
                <a:spcPts val="0"/>
              </a:spcBef>
              <a:buClr>
                <a:schemeClr val="dk1"/>
              </a:buClr>
              <a:buSzPct val="120000"/>
              <a:buFont typeface="Arial" panose="020B0604020202020204" pitchFamily="34" charset="0"/>
              <a:buChar char="•"/>
            </a:pPr>
            <a:endParaRPr lang="en-GB" sz="2000" dirty="0"/>
          </a:p>
          <a:p>
            <a:pPr marL="342900" lvl="0" indent="-342900">
              <a:spcBef>
                <a:spcPts val="0"/>
              </a:spcBef>
              <a:buClr>
                <a:schemeClr val="dk1"/>
              </a:buClr>
              <a:buSzPct val="120000"/>
              <a:buFont typeface="Arial" panose="020B0604020202020204" pitchFamily="34" charset="0"/>
              <a:buChar char="•"/>
            </a:pPr>
            <a:r>
              <a:rPr lang="en-GB" sz="2000" dirty="0"/>
              <a:t>Understand water infrastructure network and the disruptions that affect water supplies, from asset-related failures to source-related failures</a:t>
            </a:r>
          </a:p>
          <a:p>
            <a:pPr marL="342900" lvl="0" indent="-342900">
              <a:spcBef>
                <a:spcPts val="0"/>
              </a:spcBef>
              <a:buClr>
                <a:schemeClr val="dk1"/>
              </a:buClr>
              <a:buSzPct val="120000"/>
              <a:buFont typeface="Arial" panose="020B0604020202020204" pitchFamily="34" charset="0"/>
              <a:buChar char="•"/>
            </a:pPr>
            <a:endParaRPr lang="en-GB" sz="2000" dirty="0"/>
          </a:p>
          <a:p>
            <a:pPr marL="342900" lvl="0" indent="-342900">
              <a:spcBef>
                <a:spcPts val="0"/>
              </a:spcBef>
              <a:buClr>
                <a:schemeClr val="dk1"/>
              </a:buClr>
              <a:buSzPct val="120000"/>
              <a:buFont typeface="Arial" panose="020B0604020202020204" pitchFamily="34" charset="0"/>
              <a:buChar char="•"/>
            </a:pPr>
            <a:r>
              <a:rPr lang="en-GB" sz="2000" dirty="0"/>
              <a:t>Knowledge of spatial and simulation modelling of flows and impacts of climate hazards on energy systems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9.3 </a:t>
            </a:r>
            <a:r>
              <a:rPr lang="en-GB" dirty="0">
                <a:solidFill>
                  <a:srgbClr val="C00000"/>
                </a:solidFill>
              </a:rPr>
              <a:t> Modelling of water infrastructure networks and service delivery</a:t>
            </a:r>
            <a:endParaRPr lang="sv-SE" dirty="0">
              <a:solidFill>
                <a:srgbClr val="C00000"/>
              </a:solidFill>
            </a:endParaRPr>
          </a:p>
        </p:txBody>
      </p:sp>
      <p:sp>
        <p:nvSpPr>
          <p:cNvPr id="168" name="Google Shape;168;p13"/>
          <p:cNvSpPr txBox="1">
            <a:spLocks noGrp="1"/>
          </p:cNvSpPr>
          <p:nvPr>
            <p:ph type="body" idx="4294967295"/>
          </p:nvPr>
        </p:nvSpPr>
        <p:spPr>
          <a:xfrm>
            <a:off x="838200" y="1231900"/>
            <a:ext cx="486386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Font typeface="Arial" panose="020B0604020202020204" pitchFamily="34" charset="0"/>
              <a:buChar char="•"/>
            </a:pPr>
            <a:r>
              <a:rPr lang="en-GB" sz="2000" dirty="0">
                <a:solidFill>
                  <a:schemeClr val="tx1"/>
                </a:solidFill>
              </a:rPr>
              <a:t>Be able to identify the components of water infrastructure systems</a:t>
            </a:r>
          </a:p>
          <a:p>
            <a:pPr marL="285750" indent="-285750" algn="l">
              <a:buFont typeface="Arial" panose="020B0604020202020204" pitchFamily="34" charset="0"/>
              <a:buChar char="•"/>
            </a:pPr>
            <a:r>
              <a:rPr lang="en-GB" sz="2000" dirty="0">
                <a:solidFill>
                  <a:schemeClr val="tx1"/>
                </a:solidFill>
              </a:rPr>
              <a:t>To recognise the characteristics that make water infrastructure stand-out compared to other infrastructure systems</a:t>
            </a:r>
          </a:p>
          <a:p>
            <a:pPr marL="285750" indent="-285750" algn="l">
              <a:buFont typeface="Arial" panose="020B0604020202020204" pitchFamily="34" charset="0"/>
              <a:buChar char="•"/>
            </a:pPr>
            <a:r>
              <a:rPr lang="en-GB" sz="2000" dirty="0">
                <a:solidFill>
                  <a:schemeClr val="tx1"/>
                </a:solidFill>
              </a:rPr>
              <a:t>To be able to explain the full range of water infrastructure disruptions and how they can be modelled</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pic>
        <p:nvPicPr>
          <p:cNvPr id="5" name="Picture 4">
            <a:extLst>
              <a:ext uri="{FF2B5EF4-FFF2-40B4-BE49-F238E27FC236}">
                <a16:creationId xmlns:a16="http://schemas.microsoft.com/office/drawing/2014/main" id="{139635E8-3ED0-4FBB-A5F2-B3738164CC0F}"/>
              </a:ext>
            </a:extLst>
          </p:cNvPr>
          <p:cNvPicPr>
            <a:picLocks noChangeAspect="1"/>
          </p:cNvPicPr>
          <p:nvPr/>
        </p:nvPicPr>
        <p:blipFill rotWithShape="1">
          <a:blip r:embed="rId3"/>
          <a:srcRect l="12963" r="16513"/>
          <a:stretch/>
        </p:blipFill>
        <p:spPr>
          <a:xfrm>
            <a:off x="6096000" y="1222558"/>
            <a:ext cx="4994694" cy="4721500"/>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9.3 </a:t>
            </a:r>
            <a:r>
              <a:rPr lang="en-GB" dirty="0">
                <a:solidFill>
                  <a:srgbClr val="C00000"/>
                </a:solidFill>
              </a:rPr>
              <a:t> Modelling of water infrastructure networks and service delivery</a:t>
            </a:r>
            <a:endParaRPr sz="2800" dirty="0">
              <a:solidFill>
                <a:srgbClr val="C00000"/>
              </a:solidFill>
            </a:endParaRPr>
          </a:p>
        </p:txBody>
      </p:sp>
      <p:sp>
        <p:nvSpPr>
          <p:cNvPr id="168" name="Google Shape;168;p13"/>
          <p:cNvSpPr txBox="1">
            <a:spLocks noGrp="1"/>
          </p:cNvSpPr>
          <p:nvPr>
            <p:ph type="body" idx="4294967295"/>
          </p:nvPr>
        </p:nvSpPr>
        <p:spPr>
          <a:xfrm>
            <a:off x="838200" y="1231900"/>
            <a:ext cx="495012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algn="l"/>
            <a:r>
              <a:rPr lang="en-GB" sz="1400" b="1" i="0" dirty="0">
                <a:solidFill>
                  <a:srgbClr val="C00000"/>
                </a:solidFill>
                <a:effectLst/>
                <a:latin typeface="+mn-lt"/>
              </a:rPr>
              <a:t>Water infrastructure systems</a:t>
            </a:r>
            <a:r>
              <a:rPr lang="en-GB" sz="1400" b="0" i="0" dirty="0">
                <a:solidFill>
                  <a:schemeClr val="tx1"/>
                </a:solidFill>
                <a:effectLst/>
                <a:latin typeface="+mn-lt"/>
              </a:rPr>
              <a:t>: assets that abstract (intakes), treat (water treatment plants), pump (pumping stations), convey (pipes) and store water (reservoirs/storage tanks) to supply municipal and sometimes commercial/industrial demand</a:t>
            </a:r>
          </a:p>
          <a:p>
            <a:pPr algn="l"/>
            <a:r>
              <a:rPr lang="en-GB" sz="1400" b="1" i="0" dirty="0">
                <a:solidFill>
                  <a:srgbClr val="C00000"/>
                </a:solidFill>
                <a:effectLst/>
                <a:latin typeface="+mn-lt"/>
              </a:rPr>
              <a:t>Wastewater infrastructure systems</a:t>
            </a:r>
            <a:r>
              <a:rPr lang="en-GB" sz="1400" b="0" i="0" dirty="0">
                <a:solidFill>
                  <a:srgbClr val="C00000"/>
                </a:solidFill>
                <a:effectLst/>
                <a:latin typeface="+mn-lt"/>
              </a:rPr>
              <a:t>: </a:t>
            </a:r>
            <a:r>
              <a:rPr lang="en-GB" sz="1400" b="0" i="0" dirty="0">
                <a:solidFill>
                  <a:schemeClr val="tx1"/>
                </a:solidFill>
                <a:effectLst/>
                <a:latin typeface="+mn-lt"/>
              </a:rPr>
              <a:t>assets that transport (sewer), treat (wastewater treatment plant) and discharge wastewater back to the natural environment</a:t>
            </a:r>
            <a:endParaRPr lang="en-GB" sz="1400" dirty="0">
              <a:solidFill>
                <a:schemeClr val="tx1"/>
              </a:solidFill>
              <a:latin typeface="+mn-lt"/>
            </a:endParaRPr>
          </a:p>
          <a:p>
            <a:pPr marL="285750" indent="-285750" algn="l">
              <a:buSzPct val="120000"/>
              <a:buFont typeface="Arial" panose="020B0604020202020204" pitchFamily="34" charset="0"/>
              <a:buChar char="•"/>
            </a:pPr>
            <a:r>
              <a:rPr lang="en-GB" sz="1400" dirty="0">
                <a:solidFill>
                  <a:schemeClr val="tx1"/>
                </a:solidFill>
                <a:latin typeface="+mn-lt"/>
              </a:rPr>
              <a:t>Raw water may be stored in reservoirs or dams before being treated at a treatment plant</a:t>
            </a:r>
          </a:p>
          <a:p>
            <a:pPr marL="285750" indent="-285750" algn="l">
              <a:buSzPct val="120000"/>
              <a:buFont typeface="Arial" panose="020B0604020202020204" pitchFamily="34" charset="0"/>
              <a:buChar char="•"/>
            </a:pPr>
            <a:r>
              <a:rPr lang="en-GB" sz="1400" dirty="0">
                <a:solidFill>
                  <a:schemeClr val="tx1"/>
                </a:solidFill>
                <a:latin typeface="+mn-lt"/>
              </a:rPr>
              <a:t>Treated water may be stored in tanks before or after being pumped to communities via a network of pipes</a:t>
            </a:r>
          </a:p>
          <a:p>
            <a:pPr marL="285750" indent="-285750" algn="l">
              <a:buSzPct val="120000"/>
              <a:buFont typeface="Arial" panose="020B0604020202020204" pitchFamily="34" charset="0"/>
              <a:buChar char="•"/>
            </a:pPr>
            <a:r>
              <a:rPr lang="en-GB" sz="1400" dirty="0">
                <a:solidFill>
                  <a:schemeClr val="tx1"/>
                </a:solidFill>
                <a:latin typeface="+mn-lt"/>
              </a:rPr>
              <a:t>Wastewater is then transported from communities via a sewer network to be treated by wastewater treatment plants, before being returned to the rivers and the natural system</a:t>
            </a:r>
          </a:p>
          <a:p>
            <a:pPr marL="285750" indent="-285750" algn="l">
              <a:buSzPct val="120000"/>
              <a:buFont typeface="Arial" panose="020B0604020202020204" pitchFamily="34" charset="0"/>
              <a:buChar char="•"/>
            </a:pPr>
            <a:r>
              <a:rPr lang="en-GB" sz="1400" dirty="0">
                <a:solidFill>
                  <a:schemeClr val="tx1"/>
                </a:solidFill>
                <a:latin typeface="+mn-lt"/>
              </a:rPr>
              <a:t>Electricity supply nodes which serve water assets are also an important element of the water infrastructure system to consider</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pic>
        <p:nvPicPr>
          <p:cNvPr id="6" name="Picture 5">
            <a:extLst>
              <a:ext uri="{FF2B5EF4-FFF2-40B4-BE49-F238E27FC236}">
                <a16:creationId xmlns:a16="http://schemas.microsoft.com/office/drawing/2014/main" id="{838544B9-70CC-4D54-AF0E-8B7ADF523EC5}"/>
              </a:ext>
            </a:extLst>
          </p:cNvPr>
          <p:cNvPicPr>
            <a:picLocks noChangeAspect="1"/>
          </p:cNvPicPr>
          <p:nvPr/>
        </p:nvPicPr>
        <p:blipFill>
          <a:blip r:embed="rId3"/>
          <a:stretch>
            <a:fillRect/>
          </a:stretch>
        </p:blipFill>
        <p:spPr>
          <a:xfrm>
            <a:off x="5846573" y="1510704"/>
            <a:ext cx="5887727" cy="3867239"/>
          </a:xfrm>
          <a:prstGeom prst="rect">
            <a:avLst/>
          </a:prstGeom>
        </p:spPr>
      </p:pic>
      <p:sp>
        <p:nvSpPr>
          <p:cNvPr id="10" name="TextBox 9">
            <a:extLst>
              <a:ext uri="{FF2B5EF4-FFF2-40B4-BE49-F238E27FC236}">
                <a16:creationId xmlns:a16="http://schemas.microsoft.com/office/drawing/2014/main" id="{92228B67-4497-42FE-BD45-7F085D5396B5}"/>
              </a:ext>
            </a:extLst>
          </p:cNvPr>
          <p:cNvSpPr txBox="1"/>
          <p:nvPr/>
        </p:nvSpPr>
        <p:spPr>
          <a:xfrm>
            <a:off x="6097438" y="5568538"/>
            <a:ext cx="6094562" cy="230832"/>
          </a:xfrm>
          <a:prstGeom prst="rect">
            <a:avLst/>
          </a:prstGeom>
          <a:noFill/>
        </p:spPr>
        <p:txBody>
          <a:bodyPr wrap="square">
            <a:spAutoFit/>
          </a:bodyPr>
          <a:lstStyle/>
          <a:p>
            <a:r>
              <a:rPr lang="en-GB" sz="900" i="1" dirty="0">
                <a:solidFill>
                  <a:srgbClr val="444444"/>
                </a:solidFill>
                <a:latin typeface="+mn-lt"/>
              </a:rPr>
              <a:t>Locations of water infrastructure asset along a section of the river Thames (Mortazavi-</a:t>
            </a:r>
            <a:r>
              <a:rPr lang="en-GB" sz="900" i="1" dirty="0" err="1">
                <a:solidFill>
                  <a:srgbClr val="444444"/>
                </a:solidFill>
                <a:latin typeface="+mn-lt"/>
              </a:rPr>
              <a:t>Naeini</a:t>
            </a:r>
            <a:r>
              <a:rPr lang="en-GB" sz="900" i="1" dirty="0">
                <a:solidFill>
                  <a:srgbClr val="444444"/>
                </a:solidFill>
                <a:latin typeface="+mn-lt"/>
              </a:rPr>
              <a:t> et al. 2019) </a:t>
            </a:r>
          </a:p>
        </p:txBody>
      </p:sp>
    </p:spTree>
    <p:extLst>
      <p:ext uri="{BB962C8B-B14F-4D97-AF65-F5344CB8AC3E}">
        <p14:creationId xmlns:p14="http://schemas.microsoft.com/office/powerpoint/2010/main" val="3025862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9.3 </a:t>
            </a:r>
            <a:r>
              <a:rPr lang="en-GB" dirty="0">
                <a:solidFill>
                  <a:srgbClr val="C00000"/>
                </a:solidFill>
              </a:rPr>
              <a:t> Modelling of water infrastructure networks and service delivery</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9"/>
            <a:ext cx="10515600"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Global datasets on water</a:t>
            </a:r>
          </a:p>
          <a:p>
            <a:pPr>
              <a:spcBef>
                <a:spcPts val="0"/>
              </a:spcBef>
              <a:buClr>
                <a:schemeClr val="dk1"/>
              </a:buClr>
              <a:buSzPts val="2800"/>
            </a:pPr>
            <a:endParaRPr lang="en-GB" sz="1600" b="0" i="0" dirty="0">
              <a:solidFill>
                <a:srgbClr val="444444"/>
              </a:solidFill>
              <a:effectLst/>
              <a:latin typeface="Open Sans" panose="020B0606030504020204" pitchFamily="34" charset="0"/>
            </a:endParaRPr>
          </a:p>
          <a:p>
            <a:pPr>
              <a:spcBef>
                <a:spcPts val="0"/>
              </a:spcBef>
              <a:buClr>
                <a:schemeClr val="dk1"/>
              </a:buClr>
              <a:buSzPts val="2800"/>
            </a:pPr>
            <a:endParaRPr lang="en-GB" sz="1600" dirty="0">
              <a:solidFill>
                <a:srgbClr val="444444"/>
              </a:solidFill>
              <a:latin typeface="Open Sans" panose="020B0606030504020204" pitchFamily="34" charset="0"/>
            </a:endParaRPr>
          </a:p>
          <a:p>
            <a:pPr>
              <a:spcBef>
                <a:spcPts val="0"/>
              </a:spcBef>
              <a:buClr>
                <a:schemeClr val="dk1"/>
              </a:buClr>
              <a:buSzPts val="2800"/>
            </a:pPr>
            <a:r>
              <a:rPr lang="en-GB" sz="1400" b="0" i="1" dirty="0">
                <a:solidFill>
                  <a:srgbClr val="444444"/>
                </a:solidFill>
                <a:effectLst/>
                <a:latin typeface="+mn-lt"/>
              </a:rPr>
              <a:t>Overview of some examples of global data sources for water infrastructure</a:t>
            </a:r>
            <a:endParaRPr lang="en-GB" sz="1400" b="1" i="1" dirty="0">
              <a:solidFill>
                <a:schemeClr val="accent5">
                  <a:lumMod val="60000"/>
                  <a:lumOff val="40000"/>
                </a:schemeClr>
              </a:solidFill>
              <a:latin typeface="+mn-lt"/>
            </a:endParaRPr>
          </a:p>
          <a:p>
            <a:pPr>
              <a:spcBef>
                <a:spcPts val="0"/>
              </a:spcBef>
              <a:buClr>
                <a:schemeClr val="dk1"/>
              </a:buClr>
              <a:buSzPts val="2800"/>
            </a:pPr>
            <a:endParaRPr lang="en-GB" sz="2000" b="1" dirty="0">
              <a:solidFill>
                <a:schemeClr val="accent5">
                  <a:lumMod val="60000"/>
                  <a:lumOff val="40000"/>
                </a:schemeClr>
              </a:solidFill>
            </a:endParaRPr>
          </a:p>
          <a:p>
            <a:pPr>
              <a:spcBef>
                <a:spcPts val="0"/>
              </a:spcBef>
              <a:buClr>
                <a:schemeClr val="dk1"/>
              </a:buClr>
              <a:buSzPts val="2800"/>
            </a:pPr>
            <a:endParaRPr lang="en-GB" sz="2000" b="1" dirty="0">
              <a:solidFill>
                <a:schemeClr val="accent5">
                  <a:lumMod val="60000"/>
                  <a:lumOff val="40000"/>
                </a:schemeClr>
              </a:solidFill>
            </a:endParaRPr>
          </a:p>
        </p:txBody>
      </p:sp>
      <p:graphicFrame>
        <p:nvGraphicFramePr>
          <p:cNvPr id="10" name="Google Shape;144;p9">
            <a:extLst>
              <a:ext uri="{FF2B5EF4-FFF2-40B4-BE49-F238E27FC236}">
                <a16:creationId xmlns:a16="http://schemas.microsoft.com/office/drawing/2014/main" id="{5ECD547B-1F76-4997-99FC-F25A44509BC9}"/>
              </a:ext>
            </a:extLst>
          </p:cNvPr>
          <p:cNvGraphicFramePr/>
          <p:nvPr>
            <p:extLst>
              <p:ext uri="{D42A27DB-BD31-4B8C-83A1-F6EECF244321}">
                <p14:modId xmlns:p14="http://schemas.microsoft.com/office/powerpoint/2010/main" val="2597562551"/>
              </p:ext>
            </p:extLst>
          </p:nvPr>
        </p:nvGraphicFramePr>
        <p:xfrm>
          <a:off x="931652" y="2329135"/>
          <a:ext cx="9540815" cy="3260495"/>
        </p:xfrm>
        <a:graphic>
          <a:graphicData uri="http://schemas.openxmlformats.org/drawingml/2006/table">
            <a:tbl>
              <a:tblPr firstRow="1" bandRow="1">
                <a:tableStyleId>{B8DA472E-C0B5-4FAA-A71B-45BBE6C39A2A}</a:tableStyleId>
              </a:tblPr>
              <a:tblGrid>
                <a:gridCol w="4703560">
                  <a:extLst>
                    <a:ext uri="{9D8B030D-6E8A-4147-A177-3AD203B41FA5}">
                      <a16:colId xmlns:a16="http://schemas.microsoft.com/office/drawing/2014/main" val="20000"/>
                    </a:ext>
                  </a:extLst>
                </a:gridCol>
                <a:gridCol w="4837255">
                  <a:extLst>
                    <a:ext uri="{9D8B030D-6E8A-4147-A177-3AD203B41FA5}">
                      <a16:colId xmlns:a16="http://schemas.microsoft.com/office/drawing/2014/main" val="793984083"/>
                    </a:ext>
                  </a:extLst>
                </a:gridCol>
              </a:tblGrid>
              <a:tr h="536275">
                <a:tc>
                  <a:txBody>
                    <a:bodyPr/>
                    <a:lstStyle/>
                    <a:p>
                      <a:pPr algn="l"/>
                      <a:r>
                        <a:rPr lang="en-GB" sz="1600" b="1" dirty="0">
                          <a:effectLst/>
                        </a:rPr>
                        <a:t>Datasets</a:t>
                      </a:r>
                      <a:endParaRPr lang="en-GB" sz="1600" dirty="0">
                        <a:effectLst/>
                      </a:endParaRPr>
                    </a:p>
                  </a:txBody>
                  <a:tcPr anchor="ctr"/>
                </a:tc>
                <a:tc>
                  <a:txBody>
                    <a:bodyPr/>
                    <a:lstStyle/>
                    <a:p>
                      <a:pPr algn="l"/>
                      <a:r>
                        <a:rPr lang="en-GB" sz="1600" b="1" dirty="0">
                          <a:effectLst/>
                        </a:rPr>
                        <a:t>Source</a:t>
                      </a:r>
                      <a:endParaRPr lang="en-GB" sz="1600" dirty="0">
                        <a:effectLst/>
                      </a:endParaRPr>
                    </a:p>
                  </a:txBody>
                  <a:tcPr anchor="ctr"/>
                </a:tc>
                <a:extLst>
                  <a:ext uri="{0D108BD9-81ED-4DB2-BD59-A6C34878D82A}">
                    <a16:rowId xmlns:a16="http://schemas.microsoft.com/office/drawing/2014/main" val="10000"/>
                  </a:ext>
                </a:extLst>
              </a:tr>
              <a:tr h="536275">
                <a:tc>
                  <a:txBody>
                    <a:bodyPr/>
                    <a:lstStyle/>
                    <a:p>
                      <a:pPr algn="l" fontAlgn="t"/>
                      <a:r>
                        <a:rPr lang="en-GB" sz="1600" dirty="0">
                          <a:effectLst/>
                        </a:rPr>
                        <a:t>Reservoirs and dams</a:t>
                      </a:r>
                    </a:p>
                  </a:txBody>
                  <a:tcPr/>
                </a:tc>
                <a:tc>
                  <a:txBody>
                    <a:bodyPr/>
                    <a:lstStyle/>
                    <a:p>
                      <a:pPr algn="l" fontAlgn="t"/>
                      <a:r>
                        <a:rPr lang="en-GB" sz="1600" u="none" strike="noStrike" dirty="0">
                          <a:solidFill>
                            <a:srgbClr val="0645AD"/>
                          </a:solidFill>
                          <a:effectLst/>
                          <a:hlinkClick r:id="rId3"/>
                        </a:rPr>
                        <a:t>Global Dam Watch</a:t>
                      </a:r>
                      <a:endParaRPr lang="en-GB" sz="1600" dirty="0">
                        <a:effectLst/>
                      </a:endParaRPr>
                    </a:p>
                  </a:txBody>
                  <a:tcPr/>
                </a:tc>
                <a:extLst>
                  <a:ext uri="{0D108BD9-81ED-4DB2-BD59-A6C34878D82A}">
                    <a16:rowId xmlns:a16="http://schemas.microsoft.com/office/drawing/2014/main" val="10001"/>
                  </a:ext>
                </a:extLst>
              </a:tr>
              <a:tr h="536275">
                <a:tc>
                  <a:txBody>
                    <a:bodyPr/>
                    <a:lstStyle/>
                    <a:p>
                      <a:pPr algn="l" fontAlgn="t"/>
                      <a:r>
                        <a:rPr lang="en-GB" sz="1600" dirty="0">
                          <a:effectLst/>
                        </a:rPr>
                        <a:t>Rivers</a:t>
                      </a:r>
                    </a:p>
                  </a:txBody>
                  <a:tcPr/>
                </a:tc>
                <a:tc>
                  <a:txBody>
                    <a:bodyPr/>
                    <a:lstStyle/>
                    <a:p>
                      <a:pPr algn="l" fontAlgn="t"/>
                      <a:r>
                        <a:rPr lang="en-GB" sz="1600" u="none" strike="noStrike" dirty="0" err="1">
                          <a:solidFill>
                            <a:srgbClr val="0645AD"/>
                          </a:solidFill>
                          <a:effectLst/>
                          <a:hlinkClick r:id="rId4"/>
                        </a:rPr>
                        <a:t>HydroSHEDS</a:t>
                      </a:r>
                      <a:endParaRPr lang="en-GB" sz="1600" dirty="0">
                        <a:effectLst/>
                      </a:endParaRPr>
                    </a:p>
                  </a:txBody>
                  <a:tcPr/>
                </a:tc>
                <a:extLst>
                  <a:ext uri="{0D108BD9-81ED-4DB2-BD59-A6C34878D82A}">
                    <a16:rowId xmlns:a16="http://schemas.microsoft.com/office/drawing/2014/main" val="10002"/>
                  </a:ext>
                </a:extLst>
              </a:tr>
              <a:tr h="536275">
                <a:tc>
                  <a:txBody>
                    <a:bodyPr/>
                    <a:lstStyle/>
                    <a:p>
                      <a:pPr algn="l" fontAlgn="t"/>
                      <a:r>
                        <a:rPr lang="en-GB" sz="1600" dirty="0">
                          <a:effectLst/>
                        </a:rPr>
                        <a:t>Runoff</a:t>
                      </a:r>
                    </a:p>
                  </a:txBody>
                  <a:tcPr/>
                </a:tc>
                <a:tc>
                  <a:txBody>
                    <a:bodyPr/>
                    <a:lstStyle/>
                    <a:p>
                      <a:pPr algn="l" fontAlgn="t"/>
                      <a:r>
                        <a:rPr lang="en-GB" sz="1600" u="none" strike="noStrike" dirty="0">
                          <a:solidFill>
                            <a:srgbClr val="0645AD"/>
                          </a:solidFill>
                          <a:effectLst/>
                          <a:hlinkClick r:id="rId5"/>
                        </a:rPr>
                        <a:t>ISI-MIP</a:t>
                      </a:r>
                      <a:endParaRPr lang="en-GB" sz="1600" dirty="0">
                        <a:effectLst/>
                      </a:endParaRPr>
                    </a:p>
                  </a:txBody>
                  <a:tcPr/>
                </a:tc>
                <a:extLst>
                  <a:ext uri="{0D108BD9-81ED-4DB2-BD59-A6C34878D82A}">
                    <a16:rowId xmlns:a16="http://schemas.microsoft.com/office/drawing/2014/main" val="10003"/>
                  </a:ext>
                </a:extLst>
              </a:tr>
              <a:tr h="536275">
                <a:tc>
                  <a:txBody>
                    <a:bodyPr/>
                    <a:lstStyle/>
                    <a:p>
                      <a:pPr algn="l" fontAlgn="t"/>
                      <a:r>
                        <a:rPr lang="en-GB" sz="1600">
                          <a:effectLst/>
                        </a:rPr>
                        <a:t>Connections to piped water supply and sewer systems</a:t>
                      </a:r>
                    </a:p>
                  </a:txBody>
                  <a:tcPr/>
                </a:tc>
                <a:tc>
                  <a:txBody>
                    <a:bodyPr/>
                    <a:lstStyle/>
                    <a:p>
                      <a:pPr algn="l" fontAlgn="t"/>
                      <a:r>
                        <a:rPr lang="en-GB" sz="1600" u="none" strike="noStrike" dirty="0">
                          <a:solidFill>
                            <a:srgbClr val="0645AD"/>
                          </a:solidFill>
                          <a:effectLst/>
                          <a:hlinkClick r:id="rId6"/>
                        </a:rPr>
                        <a:t>Joint Monitoring Programme</a:t>
                      </a:r>
                      <a:endParaRPr lang="en-GB" sz="1600" dirty="0">
                        <a:effectLst/>
                      </a:endParaRPr>
                    </a:p>
                  </a:txBody>
                  <a:tcPr/>
                </a:tc>
                <a:extLst>
                  <a:ext uri="{0D108BD9-81ED-4DB2-BD59-A6C34878D82A}">
                    <a16:rowId xmlns:a16="http://schemas.microsoft.com/office/drawing/2014/main" val="657114356"/>
                  </a:ext>
                </a:extLst>
              </a:tr>
              <a:tr h="536275">
                <a:tc>
                  <a:txBody>
                    <a:bodyPr/>
                    <a:lstStyle/>
                    <a:p>
                      <a:pPr algn="l" fontAlgn="t"/>
                      <a:r>
                        <a:rPr lang="en-GB" sz="1600">
                          <a:effectLst/>
                        </a:rPr>
                        <a:t>Water use</a:t>
                      </a:r>
                    </a:p>
                  </a:txBody>
                  <a:tcPr/>
                </a:tc>
                <a:tc>
                  <a:txBody>
                    <a:bodyPr/>
                    <a:lstStyle/>
                    <a:p>
                      <a:pPr algn="l" fontAlgn="t"/>
                      <a:r>
                        <a:rPr lang="en-GB" sz="1600" u="none" strike="noStrike" dirty="0">
                          <a:solidFill>
                            <a:srgbClr val="0645AD"/>
                          </a:solidFill>
                          <a:effectLst/>
                          <a:hlinkClick r:id="rId7"/>
                        </a:rPr>
                        <a:t>FAO, </a:t>
                      </a:r>
                      <a:r>
                        <a:rPr lang="en-GB" sz="1600" u="none" strike="noStrike" dirty="0" err="1">
                          <a:solidFill>
                            <a:srgbClr val="0645AD"/>
                          </a:solidFill>
                          <a:effectLst/>
                          <a:hlinkClick r:id="rId7"/>
                        </a:rPr>
                        <a:t>AquaSTAT</a:t>
                      </a:r>
                      <a:endParaRPr lang="en-GB" sz="1600" dirty="0">
                        <a:effectLst/>
                      </a:endParaRPr>
                    </a:p>
                  </a:txBody>
                  <a:tcPr/>
                </a:tc>
                <a:extLst>
                  <a:ext uri="{0D108BD9-81ED-4DB2-BD59-A6C34878D82A}">
                    <a16:rowId xmlns:a16="http://schemas.microsoft.com/office/drawing/2014/main" val="3156982744"/>
                  </a:ext>
                </a:extLst>
              </a:tr>
            </a:tbl>
          </a:graphicData>
        </a:graphic>
      </p:graphicFrame>
    </p:spTree>
    <p:extLst>
      <p:ext uri="{BB962C8B-B14F-4D97-AF65-F5344CB8AC3E}">
        <p14:creationId xmlns:p14="http://schemas.microsoft.com/office/powerpoint/2010/main" val="4276348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9.3 </a:t>
            </a:r>
            <a:r>
              <a:rPr lang="en-GB" dirty="0">
                <a:solidFill>
                  <a:srgbClr val="C00000"/>
                </a:solidFill>
              </a:rPr>
              <a:t> Modelling of water infrastructure networks and service delivery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Hazard interactions with water infrastructure</a:t>
            </a:r>
          </a:p>
          <a:p>
            <a:pPr lvl="0">
              <a:spcBef>
                <a:spcPts val="0"/>
              </a:spcBef>
              <a:buClr>
                <a:schemeClr val="dk1"/>
              </a:buClr>
              <a:buSzPts val="2800"/>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graphicFrame>
        <p:nvGraphicFramePr>
          <p:cNvPr id="5" name="Google Shape;144;p9">
            <a:extLst>
              <a:ext uri="{FF2B5EF4-FFF2-40B4-BE49-F238E27FC236}">
                <a16:creationId xmlns:a16="http://schemas.microsoft.com/office/drawing/2014/main" id="{8AB2489C-4DAB-4A4C-89AD-E2034734CA0F}"/>
              </a:ext>
            </a:extLst>
          </p:cNvPr>
          <p:cNvGraphicFramePr/>
          <p:nvPr>
            <p:extLst>
              <p:ext uri="{D42A27DB-BD31-4B8C-83A1-F6EECF244321}">
                <p14:modId xmlns:p14="http://schemas.microsoft.com/office/powerpoint/2010/main" val="3428356713"/>
              </p:ext>
            </p:extLst>
          </p:nvPr>
        </p:nvGraphicFramePr>
        <p:xfrm>
          <a:off x="966080" y="1692558"/>
          <a:ext cx="10259839" cy="4505566"/>
        </p:xfrm>
        <a:graphic>
          <a:graphicData uri="http://schemas.openxmlformats.org/drawingml/2006/table">
            <a:tbl>
              <a:tblPr firstRow="1" bandRow="1">
                <a:tableStyleId>{B8DA472E-C0B5-4FAA-A71B-45BBE6C39A2A}</a:tableStyleId>
              </a:tblPr>
              <a:tblGrid>
                <a:gridCol w="1261775">
                  <a:extLst>
                    <a:ext uri="{9D8B030D-6E8A-4147-A177-3AD203B41FA5}">
                      <a16:colId xmlns:a16="http://schemas.microsoft.com/office/drawing/2014/main" val="20000"/>
                    </a:ext>
                  </a:extLst>
                </a:gridCol>
                <a:gridCol w="2509864">
                  <a:extLst>
                    <a:ext uri="{9D8B030D-6E8A-4147-A177-3AD203B41FA5}">
                      <a16:colId xmlns:a16="http://schemas.microsoft.com/office/drawing/2014/main" val="793984083"/>
                    </a:ext>
                  </a:extLst>
                </a:gridCol>
                <a:gridCol w="1297640">
                  <a:extLst>
                    <a:ext uri="{9D8B030D-6E8A-4147-A177-3AD203B41FA5}">
                      <a16:colId xmlns:a16="http://schemas.microsoft.com/office/drawing/2014/main" val="3205077381"/>
                    </a:ext>
                  </a:extLst>
                </a:gridCol>
                <a:gridCol w="1297640">
                  <a:extLst>
                    <a:ext uri="{9D8B030D-6E8A-4147-A177-3AD203B41FA5}">
                      <a16:colId xmlns:a16="http://schemas.microsoft.com/office/drawing/2014/main" val="2552525360"/>
                    </a:ext>
                  </a:extLst>
                </a:gridCol>
                <a:gridCol w="1297640">
                  <a:extLst>
                    <a:ext uri="{9D8B030D-6E8A-4147-A177-3AD203B41FA5}">
                      <a16:colId xmlns:a16="http://schemas.microsoft.com/office/drawing/2014/main" val="275730499"/>
                    </a:ext>
                  </a:extLst>
                </a:gridCol>
                <a:gridCol w="1297640">
                  <a:extLst>
                    <a:ext uri="{9D8B030D-6E8A-4147-A177-3AD203B41FA5}">
                      <a16:colId xmlns:a16="http://schemas.microsoft.com/office/drawing/2014/main" val="3360649821"/>
                    </a:ext>
                  </a:extLst>
                </a:gridCol>
                <a:gridCol w="1297640">
                  <a:extLst>
                    <a:ext uri="{9D8B030D-6E8A-4147-A177-3AD203B41FA5}">
                      <a16:colId xmlns:a16="http://schemas.microsoft.com/office/drawing/2014/main" val="1846546337"/>
                    </a:ext>
                  </a:extLst>
                </a:gridCol>
              </a:tblGrid>
              <a:tr h="653002">
                <a:tc>
                  <a:txBody>
                    <a:bodyPr/>
                    <a:lstStyle/>
                    <a:p>
                      <a:r>
                        <a:rPr lang="en-GB" b="1" dirty="0">
                          <a:effectLst/>
                        </a:rPr>
                        <a:t>Sub-sector</a:t>
                      </a:r>
                      <a:endParaRPr lang="en-GB" dirty="0">
                        <a:effectLst/>
                      </a:endParaRPr>
                    </a:p>
                  </a:txBody>
                  <a:tcPr anchor="ctr"/>
                </a:tc>
                <a:tc>
                  <a:txBody>
                    <a:bodyPr/>
                    <a:lstStyle/>
                    <a:p>
                      <a:r>
                        <a:rPr lang="en-GB" b="1">
                          <a:effectLst/>
                        </a:rPr>
                        <a:t>Asset</a:t>
                      </a:r>
                      <a:endParaRPr lang="en-GB">
                        <a:effectLst/>
                      </a:endParaRPr>
                    </a:p>
                  </a:txBody>
                  <a:tcPr anchor="ctr"/>
                </a:tc>
                <a:tc>
                  <a:txBody>
                    <a:bodyPr/>
                    <a:lstStyle/>
                    <a:p>
                      <a:r>
                        <a:rPr lang="en-GB" b="1" dirty="0">
                          <a:effectLst/>
                        </a:rPr>
                        <a:t>Flood</a:t>
                      </a:r>
                      <a:endParaRPr lang="en-GB" dirty="0">
                        <a:effectLst/>
                      </a:endParaRPr>
                    </a:p>
                    <a:p>
                      <a:r>
                        <a:rPr lang="en-GB" b="1" dirty="0">
                          <a:effectLst/>
                        </a:rPr>
                        <a:t>(pluvial/</a:t>
                      </a:r>
                      <a:endParaRPr lang="en-GB" dirty="0">
                        <a:effectLst/>
                      </a:endParaRPr>
                    </a:p>
                    <a:p>
                      <a:r>
                        <a:rPr lang="en-GB" b="1" dirty="0">
                          <a:effectLst/>
                        </a:rPr>
                        <a:t>river/coastal)</a:t>
                      </a:r>
                      <a:endParaRPr lang="en-GB" dirty="0">
                        <a:effectLst/>
                      </a:endParaRPr>
                    </a:p>
                  </a:txBody>
                  <a:tcPr anchor="ctr"/>
                </a:tc>
                <a:tc>
                  <a:txBody>
                    <a:bodyPr/>
                    <a:lstStyle/>
                    <a:p>
                      <a:r>
                        <a:rPr lang="en-GB" b="1" dirty="0">
                          <a:effectLst/>
                        </a:rPr>
                        <a:t>Landslide</a:t>
                      </a:r>
                      <a:endParaRPr lang="en-GB" dirty="0">
                        <a:effectLst/>
                      </a:endParaRPr>
                    </a:p>
                  </a:txBody>
                  <a:tcPr anchor="ctr"/>
                </a:tc>
                <a:tc>
                  <a:txBody>
                    <a:bodyPr/>
                    <a:lstStyle/>
                    <a:p>
                      <a:r>
                        <a:rPr lang="en-GB" b="1" dirty="0">
                          <a:effectLst/>
                        </a:rPr>
                        <a:t>Hurricane</a:t>
                      </a:r>
                      <a:endParaRPr lang="en-GB" dirty="0">
                        <a:effectLst/>
                      </a:endParaRPr>
                    </a:p>
                  </a:txBody>
                  <a:tcPr anchor="ctr"/>
                </a:tc>
                <a:tc>
                  <a:txBody>
                    <a:bodyPr/>
                    <a:lstStyle/>
                    <a:p>
                      <a:r>
                        <a:rPr lang="en-GB" b="1" dirty="0">
                          <a:effectLst/>
                        </a:rPr>
                        <a:t>Earthquake</a:t>
                      </a:r>
                      <a:endParaRPr lang="en-GB" dirty="0">
                        <a:effectLst/>
                      </a:endParaRPr>
                    </a:p>
                  </a:txBody>
                  <a:tcPr anchor="ctr"/>
                </a:tc>
                <a:tc>
                  <a:txBody>
                    <a:bodyPr/>
                    <a:lstStyle/>
                    <a:p>
                      <a:r>
                        <a:rPr lang="en-GB" b="1" dirty="0">
                          <a:effectLst/>
                        </a:rPr>
                        <a:t>Drought</a:t>
                      </a:r>
                      <a:endParaRPr lang="en-GB" dirty="0">
                        <a:effectLst/>
                      </a:endParaRPr>
                    </a:p>
                  </a:txBody>
                  <a:tcPr anchor="ctr"/>
                </a:tc>
                <a:extLst>
                  <a:ext uri="{0D108BD9-81ED-4DB2-BD59-A6C34878D82A}">
                    <a16:rowId xmlns:a16="http://schemas.microsoft.com/office/drawing/2014/main" val="10000"/>
                  </a:ext>
                </a:extLst>
              </a:tr>
              <a:tr h="478714">
                <a:tc rowSpan="6">
                  <a:txBody>
                    <a:bodyPr/>
                    <a:lstStyle/>
                    <a:p>
                      <a:pPr algn="ctr" fontAlgn="t"/>
                      <a:r>
                        <a:rPr lang="en-GB" b="1" dirty="0">
                          <a:effectLst/>
                        </a:rPr>
                        <a:t>Water</a:t>
                      </a:r>
                      <a:endParaRPr lang="en-GB" dirty="0">
                        <a:effectLst/>
                      </a:endParaRPr>
                    </a:p>
                  </a:txBody>
                  <a:tcPr anchor="ctr"/>
                </a:tc>
                <a:tc>
                  <a:txBody>
                    <a:bodyPr/>
                    <a:lstStyle/>
                    <a:p>
                      <a:pPr fontAlgn="t"/>
                      <a:r>
                        <a:rPr lang="en-GB" dirty="0">
                          <a:effectLst/>
                        </a:rPr>
                        <a:t>Sources (springs, wells, rivers)</a:t>
                      </a:r>
                    </a:p>
                  </a:txBody>
                  <a:tcPr/>
                </a:tc>
                <a:tc>
                  <a:txBody>
                    <a:bodyPr/>
                    <a:lstStyle/>
                    <a:p>
                      <a:pPr fontAlgn="t"/>
                      <a:r>
                        <a:rPr lang="en-GB" b="1">
                          <a:effectLst/>
                        </a:rPr>
                        <a:t>N</a:t>
                      </a:r>
                      <a:endParaRPr lang="en-GB">
                        <a:effectLst/>
                      </a:endParaRPr>
                    </a:p>
                  </a:txBody>
                  <a:tcPr/>
                </a:tc>
                <a:tc>
                  <a:txBody>
                    <a:bodyPr/>
                    <a:lstStyle/>
                    <a:p>
                      <a:pPr fontAlgn="t"/>
                      <a:r>
                        <a:rPr lang="en-GB" b="1">
                          <a:effectLst/>
                        </a:rPr>
                        <a:t>N</a:t>
                      </a:r>
                      <a:endParaRPr lang="en-GB">
                        <a:effectLst/>
                      </a:endParaRPr>
                    </a:p>
                  </a:txBody>
                  <a:tcPr/>
                </a:tc>
                <a:tc>
                  <a:txBody>
                    <a:bodyPr/>
                    <a:lstStyle/>
                    <a:p>
                      <a:pPr fontAlgn="t"/>
                      <a:r>
                        <a:rPr lang="en-GB" b="1">
                          <a:effectLst/>
                        </a:rPr>
                        <a:t>N</a:t>
                      </a:r>
                      <a:endParaRPr lang="en-GB">
                        <a:effectLst/>
                      </a:endParaRPr>
                    </a:p>
                  </a:txBody>
                  <a:tcPr/>
                </a:tc>
                <a:tc>
                  <a:txBody>
                    <a:bodyPr/>
                    <a:lstStyle/>
                    <a:p>
                      <a:pPr fontAlgn="t"/>
                      <a:r>
                        <a:rPr lang="en-GB" b="1">
                          <a:effectLst/>
                        </a:rPr>
                        <a:t>N</a:t>
                      </a:r>
                      <a:endParaRPr lang="en-GB">
                        <a:effectLst/>
                      </a:endParaRPr>
                    </a:p>
                  </a:txBody>
                  <a:tcPr/>
                </a:tc>
                <a:tc>
                  <a:txBody>
                    <a:bodyPr/>
                    <a:lstStyle/>
                    <a:p>
                      <a:pPr fontAlgn="t"/>
                      <a:r>
                        <a:rPr lang="en-GB" b="1">
                          <a:effectLst/>
                        </a:rPr>
                        <a:t>Y</a:t>
                      </a:r>
                      <a:endParaRPr lang="en-GB">
                        <a:effectLst/>
                      </a:endParaRPr>
                    </a:p>
                  </a:txBody>
                  <a:tcPr/>
                </a:tc>
                <a:extLst>
                  <a:ext uri="{0D108BD9-81ED-4DB2-BD59-A6C34878D82A}">
                    <a16:rowId xmlns:a16="http://schemas.microsoft.com/office/drawing/2014/main" val="10001"/>
                  </a:ext>
                </a:extLst>
              </a:tr>
              <a:tr h="478714">
                <a:tc vMerge="1">
                  <a:txBody>
                    <a:bodyPr/>
                    <a:lstStyle/>
                    <a:p>
                      <a:pPr fontAlgn="t"/>
                      <a:r>
                        <a:rPr lang="en-GB" b="1" dirty="0">
                          <a:effectLst/>
                        </a:rPr>
                        <a:t>Water</a:t>
                      </a:r>
                      <a:endParaRPr lang="en-GB" dirty="0">
                        <a:effectLst/>
                      </a:endParaRPr>
                    </a:p>
                  </a:txBody>
                  <a:tcPr/>
                </a:tc>
                <a:tc>
                  <a:txBody>
                    <a:bodyPr/>
                    <a:lstStyle/>
                    <a:p>
                      <a:pPr fontAlgn="t"/>
                      <a:r>
                        <a:rPr lang="en-GB" dirty="0">
                          <a:effectLst/>
                        </a:rPr>
                        <a:t>Dams and reservoir</a:t>
                      </a:r>
                    </a:p>
                  </a:txBody>
                  <a:tcPr/>
                </a:tc>
                <a:tc>
                  <a:txBody>
                    <a:bodyPr/>
                    <a:lstStyle/>
                    <a:p>
                      <a:pPr fontAlgn="t"/>
                      <a:r>
                        <a:rPr lang="en-GB" b="1">
                          <a:effectLst/>
                        </a:rPr>
                        <a:t>N</a:t>
                      </a:r>
                      <a:endParaRPr lang="en-GB">
                        <a:effectLst/>
                      </a:endParaRPr>
                    </a:p>
                  </a:txBody>
                  <a:tcPr/>
                </a:tc>
                <a:tc>
                  <a:txBody>
                    <a:bodyPr/>
                    <a:lstStyle/>
                    <a:p>
                      <a:pPr fontAlgn="t"/>
                      <a:r>
                        <a:rPr lang="en-GB" b="1">
                          <a:effectLst/>
                        </a:rPr>
                        <a:t>N</a:t>
                      </a:r>
                      <a:endParaRPr lang="en-GB">
                        <a:effectLst/>
                      </a:endParaRPr>
                    </a:p>
                  </a:txBody>
                  <a:tcPr/>
                </a:tc>
                <a:tc>
                  <a:txBody>
                    <a:bodyPr/>
                    <a:lstStyle/>
                    <a:p>
                      <a:pPr fontAlgn="t"/>
                      <a:r>
                        <a:rPr lang="en-GB" b="1">
                          <a:effectLst/>
                        </a:rPr>
                        <a:t>N</a:t>
                      </a:r>
                      <a:endParaRPr lang="en-GB">
                        <a:effectLst/>
                      </a:endParaRPr>
                    </a:p>
                  </a:txBody>
                  <a:tcPr/>
                </a:tc>
                <a:tc>
                  <a:txBody>
                    <a:bodyPr/>
                    <a:lstStyle/>
                    <a:p>
                      <a:pPr fontAlgn="t"/>
                      <a:r>
                        <a:rPr lang="en-GB" b="1">
                          <a:effectLst/>
                        </a:rPr>
                        <a:t>Y</a:t>
                      </a:r>
                      <a:endParaRPr lang="en-GB">
                        <a:effectLst/>
                      </a:endParaRPr>
                    </a:p>
                  </a:txBody>
                  <a:tcPr/>
                </a:tc>
                <a:tc>
                  <a:txBody>
                    <a:bodyPr/>
                    <a:lstStyle/>
                    <a:p>
                      <a:pPr fontAlgn="t"/>
                      <a:r>
                        <a:rPr lang="en-GB" b="1">
                          <a:effectLst/>
                        </a:rPr>
                        <a:t>Y</a:t>
                      </a:r>
                      <a:endParaRPr lang="en-GB">
                        <a:effectLst/>
                      </a:endParaRPr>
                    </a:p>
                  </a:txBody>
                  <a:tcPr/>
                </a:tc>
                <a:extLst>
                  <a:ext uri="{0D108BD9-81ED-4DB2-BD59-A6C34878D82A}">
                    <a16:rowId xmlns:a16="http://schemas.microsoft.com/office/drawing/2014/main" val="10002"/>
                  </a:ext>
                </a:extLst>
              </a:tr>
              <a:tr h="478714">
                <a:tc vMerge="1">
                  <a:txBody>
                    <a:bodyPr/>
                    <a:lstStyle/>
                    <a:p>
                      <a:pPr fontAlgn="t"/>
                      <a:endParaRPr lang="en-GB" dirty="0">
                        <a:effectLst/>
                      </a:endParaRPr>
                    </a:p>
                  </a:txBody>
                  <a:tcPr/>
                </a:tc>
                <a:tc>
                  <a:txBody>
                    <a:bodyPr/>
                    <a:lstStyle/>
                    <a:p>
                      <a:pPr fontAlgn="t"/>
                      <a:r>
                        <a:rPr lang="en-GB" dirty="0">
                          <a:effectLst/>
                        </a:rPr>
                        <a:t>Water treatment plants</a:t>
                      </a:r>
                    </a:p>
                  </a:txBody>
                  <a:tcPr/>
                </a:tc>
                <a:tc>
                  <a:txBody>
                    <a:bodyPr/>
                    <a:lstStyle/>
                    <a:p>
                      <a:pPr fontAlgn="t"/>
                      <a:r>
                        <a:rPr lang="en-GB" b="1">
                          <a:effectLst/>
                        </a:rPr>
                        <a:t>Y</a:t>
                      </a:r>
                      <a:endParaRPr lang="en-GB">
                        <a:effectLst/>
                      </a:endParaRPr>
                    </a:p>
                  </a:txBody>
                  <a:tcPr/>
                </a:tc>
                <a:tc>
                  <a:txBody>
                    <a:bodyPr/>
                    <a:lstStyle/>
                    <a:p>
                      <a:pPr fontAlgn="t"/>
                      <a:r>
                        <a:rPr lang="en-GB" b="1">
                          <a:effectLst/>
                        </a:rPr>
                        <a:t>Y</a:t>
                      </a:r>
                      <a:endParaRPr lang="en-GB">
                        <a:effectLst/>
                      </a:endParaRPr>
                    </a:p>
                  </a:txBody>
                  <a:tcPr/>
                </a:tc>
                <a:tc>
                  <a:txBody>
                    <a:bodyPr/>
                    <a:lstStyle/>
                    <a:p>
                      <a:pPr fontAlgn="t"/>
                      <a:r>
                        <a:rPr lang="en-GB" b="1">
                          <a:effectLst/>
                        </a:rPr>
                        <a:t>N</a:t>
                      </a:r>
                      <a:endParaRPr lang="en-GB">
                        <a:effectLst/>
                      </a:endParaRPr>
                    </a:p>
                  </a:txBody>
                  <a:tcPr/>
                </a:tc>
                <a:tc>
                  <a:txBody>
                    <a:bodyPr/>
                    <a:lstStyle/>
                    <a:p>
                      <a:pPr fontAlgn="t"/>
                      <a:r>
                        <a:rPr lang="en-GB" b="1">
                          <a:effectLst/>
                        </a:rPr>
                        <a:t>Y</a:t>
                      </a:r>
                      <a:endParaRPr lang="en-GB">
                        <a:effectLst/>
                      </a:endParaRPr>
                    </a:p>
                  </a:txBody>
                  <a:tcPr/>
                </a:tc>
                <a:tc>
                  <a:txBody>
                    <a:bodyPr/>
                    <a:lstStyle/>
                    <a:p>
                      <a:pPr fontAlgn="t"/>
                      <a:r>
                        <a:rPr lang="en-GB" b="1">
                          <a:effectLst/>
                        </a:rPr>
                        <a:t>Y</a:t>
                      </a:r>
                      <a:endParaRPr lang="en-GB">
                        <a:effectLst/>
                      </a:endParaRPr>
                    </a:p>
                  </a:txBody>
                  <a:tcPr/>
                </a:tc>
                <a:extLst>
                  <a:ext uri="{0D108BD9-81ED-4DB2-BD59-A6C34878D82A}">
                    <a16:rowId xmlns:a16="http://schemas.microsoft.com/office/drawing/2014/main" val="10003"/>
                  </a:ext>
                </a:extLst>
              </a:tr>
              <a:tr h="478714">
                <a:tc vMerge="1">
                  <a:txBody>
                    <a:bodyPr/>
                    <a:lstStyle/>
                    <a:p>
                      <a:pPr fontAlgn="t"/>
                      <a:endParaRPr lang="en-GB" dirty="0">
                        <a:effectLst/>
                      </a:endParaRPr>
                    </a:p>
                  </a:txBody>
                  <a:tcPr/>
                </a:tc>
                <a:tc>
                  <a:txBody>
                    <a:bodyPr/>
                    <a:lstStyle/>
                    <a:p>
                      <a:pPr fontAlgn="t"/>
                      <a:r>
                        <a:rPr lang="en-GB" dirty="0">
                          <a:effectLst/>
                        </a:rPr>
                        <a:t>Pumping stations</a:t>
                      </a:r>
                    </a:p>
                  </a:txBody>
                  <a:tcPr/>
                </a:tc>
                <a:tc>
                  <a:txBody>
                    <a:bodyPr/>
                    <a:lstStyle/>
                    <a:p>
                      <a:pPr fontAlgn="t"/>
                      <a:r>
                        <a:rPr lang="en-GB" b="1">
                          <a:effectLst/>
                        </a:rPr>
                        <a:t>Y</a:t>
                      </a:r>
                      <a:endParaRPr lang="en-GB">
                        <a:effectLst/>
                      </a:endParaRPr>
                    </a:p>
                  </a:txBody>
                  <a:tcPr/>
                </a:tc>
                <a:tc>
                  <a:txBody>
                    <a:bodyPr/>
                    <a:lstStyle/>
                    <a:p>
                      <a:pPr fontAlgn="t"/>
                      <a:r>
                        <a:rPr lang="en-GB" b="1">
                          <a:effectLst/>
                        </a:rPr>
                        <a:t>Y</a:t>
                      </a:r>
                      <a:endParaRPr lang="en-GB">
                        <a:effectLst/>
                      </a:endParaRPr>
                    </a:p>
                  </a:txBody>
                  <a:tcPr/>
                </a:tc>
                <a:tc>
                  <a:txBody>
                    <a:bodyPr/>
                    <a:lstStyle/>
                    <a:p>
                      <a:pPr fontAlgn="t"/>
                      <a:r>
                        <a:rPr lang="en-GB" b="1">
                          <a:effectLst/>
                        </a:rPr>
                        <a:t>N</a:t>
                      </a:r>
                      <a:endParaRPr lang="en-GB">
                        <a:effectLst/>
                      </a:endParaRPr>
                    </a:p>
                  </a:txBody>
                  <a:tcPr/>
                </a:tc>
                <a:tc>
                  <a:txBody>
                    <a:bodyPr/>
                    <a:lstStyle/>
                    <a:p>
                      <a:pPr fontAlgn="t"/>
                      <a:r>
                        <a:rPr lang="en-GB" b="1">
                          <a:effectLst/>
                        </a:rPr>
                        <a:t>Y</a:t>
                      </a:r>
                      <a:endParaRPr lang="en-GB">
                        <a:effectLst/>
                      </a:endParaRPr>
                    </a:p>
                  </a:txBody>
                  <a:tcPr/>
                </a:tc>
                <a:tc>
                  <a:txBody>
                    <a:bodyPr/>
                    <a:lstStyle/>
                    <a:p>
                      <a:pPr fontAlgn="t"/>
                      <a:r>
                        <a:rPr lang="en-GB" b="1">
                          <a:effectLst/>
                        </a:rPr>
                        <a:t>N</a:t>
                      </a:r>
                      <a:endParaRPr lang="en-GB">
                        <a:effectLst/>
                      </a:endParaRPr>
                    </a:p>
                  </a:txBody>
                  <a:tcPr/>
                </a:tc>
                <a:extLst>
                  <a:ext uri="{0D108BD9-81ED-4DB2-BD59-A6C34878D82A}">
                    <a16:rowId xmlns:a16="http://schemas.microsoft.com/office/drawing/2014/main" val="657114356"/>
                  </a:ext>
                </a:extLst>
              </a:tr>
              <a:tr h="478714">
                <a:tc vMerge="1">
                  <a:txBody>
                    <a:bodyPr/>
                    <a:lstStyle/>
                    <a:p>
                      <a:pPr fontAlgn="t"/>
                      <a:endParaRPr lang="en-GB" dirty="0">
                        <a:effectLst/>
                      </a:endParaRPr>
                    </a:p>
                  </a:txBody>
                  <a:tcPr/>
                </a:tc>
                <a:tc>
                  <a:txBody>
                    <a:bodyPr/>
                    <a:lstStyle/>
                    <a:p>
                      <a:pPr fontAlgn="t"/>
                      <a:r>
                        <a:rPr lang="en-GB">
                          <a:effectLst/>
                        </a:rPr>
                        <a:t>Potable storage tanks</a:t>
                      </a:r>
                    </a:p>
                  </a:txBody>
                  <a:tcPr/>
                </a:tc>
                <a:tc>
                  <a:txBody>
                    <a:bodyPr/>
                    <a:lstStyle/>
                    <a:p>
                      <a:pPr fontAlgn="t"/>
                      <a:r>
                        <a:rPr lang="en-GB" b="1">
                          <a:effectLst/>
                        </a:rPr>
                        <a:t>N</a:t>
                      </a:r>
                      <a:endParaRPr lang="en-GB">
                        <a:effectLst/>
                      </a:endParaRPr>
                    </a:p>
                  </a:txBody>
                  <a:tcPr/>
                </a:tc>
                <a:tc>
                  <a:txBody>
                    <a:bodyPr/>
                    <a:lstStyle/>
                    <a:p>
                      <a:pPr fontAlgn="t"/>
                      <a:r>
                        <a:rPr lang="en-GB" b="1">
                          <a:effectLst/>
                        </a:rPr>
                        <a:t>N</a:t>
                      </a:r>
                      <a:endParaRPr lang="en-GB">
                        <a:effectLst/>
                      </a:endParaRPr>
                    </a:p>
                  </a:txBody>
                  <a:tcPr/>
                </a:tc>
                <a:tc>
                  <a:txBody>
                    <a:bodyPr/>
                    <a:lstStyle/>
                    <a:p>
                      <a:pPr fontAlgn="t"/>
                      <a:r>
                        <a:rPr lang="en-GB" b="1">
                          <a:effectLst/>
                        </a:rPr>
                        <a:t>N</a:t>
                      </a:r>
                      <a:endParaRPr lang="en-GB">
                        <a:effectLst/>
                      </a:endParaRPr>
                    </a:p>
                  </a:txBody>
                  <a:tcPr/>
                </a:tc>
                <a:tc>
                  <a:txBody>
                    <a:bodyPr/>
                    <a:lstStyle/>
                    <a:p>
                      <a:pPr fontAlgn="t"/>
                      <a:r>
                        <a:rPr lang="en-GB" b="1">
                          <a:effectLst/>
                        </a:rPr>
                        <a:t>N</a:t>
                      </a:r>
                      <a:endParaRPr lang="en-GB">
                        <a:effectLst/>
                      </a:endParaRPr>
                    </a:p>
                  </a:txBody>
                  <a:tcPr/>
                </a:tc>
                <a:tc>
                  <a:txBody>
                    <a:bodyPr/>
                    <a:lstStyle/>
                    <a:p>
                      <a:pPr fontAlgn="t"/>
                      <a:r>
                        <a:rPr lang="en-GB" b="1">
                          <a:effectLst/>
                        </a:rPr>
                        <a:t>Y</a:t>
                      </a:r>
                      <a:endParaRPr lang="en-GB">
                        <a:effectLst/>
                      </a:endParaRPr>
                    </a:p>
                  </a:txBody>
                  <a:tcPr/>
                </a:tc>
                <a:extLst>
                  <a:ext uri="{0D108BD9-81ED-4DB2-BD59-A6C34878D82A}">
                    <a16:rowId xmlns:a16="http://schemas.microsoft.com/office/drawing/2014/main" val="3156982744"/>
                  </a:ext>
                </a:extLst>
              </a:tr>
              <a:tr h="478714">
                <a:tc vMerge="1">
                  <a:txBody>
                    <a:bodyPr/>
                    <a:lstStyle/>
                    <a:p>
                      <a:pPr fontAlgn="t"/>
                      <a:endParaRPr lang="en-GB" dirty="0">
                        <a:effectLst/>
                      </a:endParaRPr>
                    </a:p>
                  </a:txBody>
                  <a:tcPr/>
                </a:tc>
                <a:tc>
                  <a:txBody>
                    <a:bodyPr/>
                    <a:lstStyle/>
                    <a:p>
                      <a:pPr fontAlgn="t"/>
                      <a:r>
                        <a:rPr lang="en-GB" dirty="0">
                          <a:effectLst/>
                        </a:rPr>
                        <a:t>Pipelines</a:t>
                      </a:r>
                    </a:p>
                  </a:txBody>
                  <a:tcPr/>
                </a:tc>
                <a:tc>
                  <a:txBody>
                    <a:bodyPr/>
                    <a:lstStyle/>
                    <a:p>
                      <a:pPr fontAlgn="t"/>
                      <a:r>
                        <a:rPr lang="en-GB" b="1">
                          <a:effectLst/>
                        </a:rPr>
                        <a:t>N</a:t>
                      </a:r>
                      <a:endParaRPr lang="en-GB">
                        <a:effectLst/>
                      </a:endParaRPr>
                    </a:p>
                  </a:txBody>
                  <a:tcPr/>
                </a:tc>
                <a:tc>
                  <a:txBody>
                    <a:bodyPr/>
                    <a:lstStyle/>
                    <a:p>
                      <a:pPr fontAlgn="t"/>
                      <a:r>
                        <a:rPr lang="en-GB" b="1">
                          <a:effectLst/>
                        </a:rPr>
                        <a:t>Y</a:t>
                      </a:r>
                      <a:endParaRPr lang="en-GB">
                        <a:effectLst/>
                      </a:endParaRPr>
                    </a:p>
                  </a:txBody>
                  <a:tcPr/>
                </a:tc>
                <a:tc>
                  <a:txBody>
                    <a:bodyPr/>
                    <a:lstStyle/>
                    <a:p>
                      <a:pPr fontAlgn="t"/>
                      <a:r>
                        <a:rPr lang="en-GB" b="1">
                          <a:effectLst/>
                        </a:rPr>
                        <a:t>N</a:t>
                      </a:r>
                      <a:endParaRPr lang="en-GB">
                        <a:effectLst/>
                      </a:endParaRPr>
                    </a:p>
                  </a:txBody>
                  <a:tcPr/>
                </a:tc>
                <a:tc>
                  <a:txBody>
                    <a:bodyPr/>
                    <a:lstStyle/>
                    <a:p>
                      <a:pPr fontAlgn="t"/>
                      <a:r>
                        <a:rPr lang="en-GB" b="1">
                          <a:effectLst/>
                        </a:rPr>
                        <a:t>N</a:t>
                      </a:r>
                      <a:endParaRPr lang="en-GB">
                        <a:effectLst/>
                      </a:endParaRPr>
                    </a:p>
                  </a:txBody>
                  <a:tcPr/>
                </a:tc>
                <a:tc>
                  <a:txBody>
                    <a:bodyPr/>
                    <a:lstStyle/>
                    <a:p>
                      <a:pPr fontAlgn="t"/>
                      <a:r>
                        <a:rPr lang="en-GB" b="1">
                          <a:effectLst/>
                        </a:rPr>
                        <a:t>N</a:t>
                      </a:r>
                      <a:endParaRPr lang="en-GB">
                        <a:effectLst/>
                      </a:endParaRPr>
                    </a:p>
                  </a:txBody>
                  <a:tcPr/>
                </a:tc>
                <a:extLst>
                  <a:ext uri="{0D108BD9-81ED-4DB2-BD59-A6C34878D82A}">
                    <a16:rowId xmlns:a16="http://schemas.microsoft.com/office/drawing/2014/main" val="113191764"/>
                  </a:ext>
                </a:extLst>
              </a:tr>
              <a:tr h="478714">
                <a:tc rowSpan="2">
                  <a:txBody>
                    <a:bodyPr/>
                    <a:lstStyle/>
                    <a:p>
                      <a:pPr algn="ctr" fontAlgn="t"/>
                      <a:r>
                        <a:rPr lang="en-GB" b="1" dirty="0">
                          <a:effectLst/>
                        </a:rPr>
                        <a:t>Waste water</a:t>
                      </a:r>
                      <a:endParaRPr lang="en-GB" dirty="0">
                        <a:effectLst/>
                      </a:endParaRPr>
                    </a:p>
                  </a:txBody>
                  <a:tcPr anchor="ctr"/>
                </a:tc>
                <a:tc>
                  <a:txBody>
                    <a:bodyPr/>
                    <a:lstStyle/>
                    <a:p>
                      <a:pPr fontAlgn="t"/>
                      <a:r>
                        <a:rPr lang="en-GB" dirty="0">
                          <a:effectLst/>
                        </a:rPr>
                        <a:t>Wastewater treatment plants</a:t>
                      </a:r>
                    </a:p>
                  </a:txBody>
                  <a:tcPr/>
                </a:tc>
                <a:tc>
                  <a:txBody>
                    <a:bodyPr/>
                    <a:lstStyle/>
                    <a:p>
                      <a:pPr fontAlgn="t"/>
                      <a:r>
                        <a:rPr lang="en-GB" b="1">
                          <a:effectLst/>
                        </a:rPr>
                        <a:t>Y</a:t>
                      </a:r>
                      <a:endParaRPr lang="en-GB">
                        <a:effectLst/>
                      </a:endParaRPr>
                    </a:p>
                  </a:txBody>
                  <a:tcPr/>
                </a:tc>
                <a:tc>
                  <a:txBody>
                    <a:bodyPr/>
                    <a:lstStyle/>
                    <a:p>
                      <a:pPr fontAlgn="t"/>
                      <a:r>
                        <a:rPr lang="en-GB" b="1">
                          <a:effectLst/>
                        </a:rPr>
                        <a:t>Y</a:t>
                      </a:r>
                      <a:endParaRPr lang="en-GB">
                        <a:effectLst/>
                      </a:endParaRPr>
                    </a:p>
                  </a:txBody>
                  <a:tcPr/>
                </a:tc>
                <a:tc>
                  <a:txBody>
                    <a:bodyPr/>
                    <a:lstStyle/>
                    <a:p>
                      <a:pPr fontAlgn="t"/>
                      <a:r>
                        <a:rPr lang="en-GB" b="1">
                          <a:effectLst/>
                        </a:rPr>
                        <a:t>N</a:t>
                      </a:r>
                      <a:endParaRPr lang="en-GB">
                        <a:effectLst/>
                      </a:endParaRPr>
                    </a:p>
                  </a:txBody>
                  <a:tcPr/>
                </a:tc>
                <a:tc>
                  <a:txBody>
                    <a:bodyPr/>
                    <a:lstStyle/>
                    <a:p>
                      <a:pPr fontAlgn="t"/>
                      <a:r>
                        <a:rPr lang="en-GB" b="1">
                          <a:effectLst/>
                        </a:rPr>
                        <a:t>Y</a:t>
                      </a:r>
                      <a:endParaRPr lang="en-GB">
                        <a:effectLst/>
                      </a:endParaRPr>
                    </a:p>
                  </a:txBody>
                  <a:tcPr/>
                </a:tc>
                <a:tc>
                  <a:txBody>
                    <a:bodyPr/>
                    <a:lstStyle/>
                    <a:p>
                      <a:pPr fontAlgn="t"/>
                      <a:r>
                        <a:rPr lang="en-GB" b="1">
                          <a:effectLst/>
                        </a:rPr>
                        <a:t>N</a:t>
                      </a:r>
                      <a:endParaRPr lang="en-GB">
                        <a:effectLst/>
                      </a:endParaRPr>
                    </a:p>
                  </a:txBody>
                  <a:tcPr/>
                </a:tc>
                <a:extLst>
                  <a:ext uri="{0D108BD9-81ED-4DB2-BD59-A6C34878D82A}">
                    <a16:rowId xmlns:a16="http://schemas.microsoft.com/office/drawing/2014/main" val="1304327266"/>
                  </a:ext>
                </a:extLst>
              </a:tr>
              <a:tr h="383602">
                <a:tc vMerge="1">
                  <a:txBody>
                    <a:bodyPr/>
                    <a:lstStyle/>
                    <a:p>
                      <a:pPr fontAlgn="t"/>
                      <a:endParaRPr lang="en-GB" dirty="0">
                        <a:effectLst/>
                      </a:endParaRPr>
                    </a:p>
                  </a:txBody>
                  <a:tcPr/>
                </a:tc>
                <a:tc>
                  <a:txBody>
                    <a:bodyPr/>
                    <a:lstStyle/>
                    <a:p>
                      <a:pPr fontAlgn="t"/>
                      <a:r>
                        <a:rPr lang="en-GB">
                          <a:effectLst/>
                        </a:rPr>
                        <a:t>Sewers</a:t>
                      </a:r>
                    </a:p>
                  </a:txBody>
                  <a:tcPr/>
                </a:tc>
                <a:tc>
                  <a:txBody>
                    <a:bodyPr/>
                    <a:lstStyle/>
                    <a:p>
                      <a:pPr fontAlgn="t"/>
                      <a:r>
                        <a:rPr lang="en-GB" b="1">
                          <a:effectLst/>
                        </a:rPr>
                        <a:t>N</a:t>
                      </a:r>
                      <a:endParaRPr lang="en-GB">
                        <a:effectLst/>
                      </a:endParaRPr>
                    </a:p>
                  </a:txBody>
                  <a:tcPr/>
                </a:tc>
                <a:tc>
                  <a:txBody>
                    <a:bodyPr/>
                    <a:lstStyle/>
                    <a:p>
                      <a:pPr fontAlgn="t"/>
                      <a:r>
                        <a:rPr lang="en-GB" b="1">
                          <a:effectLst/>
                        </a:rPr>
                        <a:t>Y</a:t>
                      </a:r>
                      <a:endParaRPr lang="en-GB">
                        <a:effectLst/>
                      </a:endParaRPr>
                    </a:p>
                  </a:txBody>
                  <a:tcPr/>
                </a:tc>
                <a:tc>
                  <a:txBody>
                    <a:bodyPr/>
                    <a:lstStyle/>
                    <a:p>
                      <a:pPr fontAlgn="t"/>
                      <a:r>
                        <a:rPr lang="en-GB" b="1">
                          <a:effectLst/>
                        </a:rPr>
                        <a:t>N</a:t>
                      </a:r>
                      <a:endParaRPr lang="en-GB">
                        <a:effectLst/>
                      </a:endParaRPr>
                    </a:p>
                  </a:txBody>
                  <a:tcPr/>
                </a:tc>
                <a:tc>
                  <a:txBody>
                    <a:bodyPr/>
                    <a:lstStyle/>
                    <a:p>
                      <a:pPr fontAlgn="t"/>
                      <a:r>
                        <a:rPr lang="en-GB" b="1">
                          <a:effectLst/>
                        </a:rPr>
                        <a:t>Y</a:t>
                      </a:r>
                      <a:endParaRPr lang="en-GB">
                        <a:effectLst/>
                      </a:endParaRPr>
                    </a:p>
                  </a:txBody>
                  <a:tcPr/>
                </a:tc>
                <a:tc>
                  <a:txBody>
                    <a:bodyPr/>
                    <a:lstStyle/>
                    <a:p>
                      <a:pPr fontAlgn="t"/>
                      <a:r>
                        <a:rPr lang="en-GB" b="1" dirty="0">
                          <a:effectLst/>
                        </a:rPr>
                        <a:t>N</a:t>
                      </a:r>
                      <a:endParaRPr lang="en-GB" dirty="0">
                        <a:effectLst/>
                      </a:endParaRPr>
                    </a:p>
                  </a:txBody>
                  <a:tcPr/>
                </a:tc>
                <a:extLst>
                  <a:ext uri="{0D108BD9-81ED-4DB2-BD59-A6C34878D82A}">
                    <a16:rowId xmlns:a16="http://schemas.microsoft.com/office/drawing/2014/main" val="903994920"/>
                  </a:ext>
                </a:extLst>
              </a:tr>
            </a:tbl>
          </a:graphicData>
        </a:graphic>
      </p:graphicFrame>
    </p:spTree>
    <p:extLst>
      <p:ext uri="{BB962C8B-B14F-4D97-AF65-F5344CB8AC3E}">
        <p14:creationId xmlns:p14="http://schemas.microsoft.com/office/powerpoint/2010/main" val="218857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9.3 </a:t>
            </a:r>
            <a:r>
              <a:rPr lang="en-GB" dirty="0">
                <a:solidFill>
                  <a:srgbClr val="C00000"/>
                </a:solidFill>
              </a:rPr>
              <a:t> Modelling of water infrastructure networks and service delivery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Risks to water network infrastructure</a:t>
            </a:r>
          </a:p>
          <a:p>
            <a:pPr algn="l"/>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7" name="Google Shape;168;p13">
            <a:extLst>
              <a:ext uri="{FF2B5EF4-FFF2-40B4-BE49-F238E27FC236}">
                <a16:creationId xmlns:a16="http://schemas.microsoft.com/office/drawing/2014/main" id="{48ABBB91-0AEA-4B4B-947E-65B26D722456}"/>
              </a:ext>
            </a:extLst>
          </p:cNvPr>
          <p:cNvSpPr txBox="1">
            <a:spLocks/>
          </p:cNvSpPr>
          <p:nvPr/>
        </p:nvSpPr>
        <p:spPr>
          <a:xfrm>
            <a:off x="838200" y="1591056"/>
            <a:ext cx="5579853" cy="4353002"/>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rPr>
              <a:t>Water supply disruptions can be caused by flood damage to water infrastructure assets or dependent electricity supply infrastructure</a:t>
            </a: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rPr>
              <a:t>These network models can be used to </a:t>
            </a:r>
            <a:r>
              <a:rPr lang="en-GB" sz="1800" b="1" dirty="0">
                <a:solidFill>
                  <a:schemeClr val="tx1"/>
                </a:solidFill>
              </a:rPr>
              <a:t>understand which demand centres could be disrupted </a:t>
            </a:r>
            <a:r>
              <a:rPr lang="en-GB" sz="1800" dirty="0">
                <a:solidFill>
                  <a:schemeClr val="tx1"/>
                </a:solidFill>
              </a:rPr>
              <a:t>by the failure of certain assets</a:t>
            </a: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rPr>
              <a:t>The </a:t>
            </a:r>
            <a:r>
              <a:rPr lang="en-GB" sz="1800" b="1" dirty="0">
                <a:solidFill>
                  <a:schemeClr val="tx1"/>
                </a:solidFill>
              </a:rPr>
              <a:t>likelihood</a:t>
            </a:r>
            <a:r>
              <a:rPr lang="en-GB" sz="1800" dirty="0">
                <a:solidFill>
                  <a:schemeClr val="tx1"/>
                </a:solidFill>
              </a:rPr>
              <a:t> of certain assets being disrupted by climate extremes, such as flooding, can be determined by </a:t>
            </a:r>
            <a:r>
              <a:rPr lang="en-GB" sz="1800" b="1" dirty="0">
                <a:solidFill>
                  <a:schemeClr val="tx1"/>
                </a:solidFill>
              </a:rPr>
              <a:t>overlaying flood return period maps</a:t>
            </a: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800" b="1" dirty="0">
                <a:solidFill>
                  <a:schemeClr val="tx1"/>
                </a:solidFill>
              </a:rPr>
              <a:t>The </a:t>
            </a:r>
            <a:r>
              <a:rPr lang="en-GB" sz="1800" b="1" dirty="0">
                <a:solidFill>
                  <a:srgbClr val="C00000"/>
                </a:solidFill>
              </a:rPr>
              <a:t>intersection</a:t>
            </a:r>
            <a:r>
              <a:rPr lang="en-GB" sz="1800" b="1" dirty="0">
                <a:solidFill>
                  <a:schemeClr val="tx1"/>
                </a:solidFill>
              </a:rPr>
              <a:t> between probability and consequence provides an indication of risk</a:t>
            </a:r>
            <a:endParaRPr lang="en-GB" sz="1400" b="1" dirty="0">
              <a:solidFill>
                <a:schemeClr val="tx1"/>
              </a:solidFill>
              <a:latin typeface="+mn-lt"/>
            </a:endParaRPr>
          </a:p>
        </p:txBody>
      </p:sp>
      <p:pic>
        <p:nvPicPr>
          <p:cNvPr id="6" name="Picture 5">
            <a:extLst>
              <a:ext uri="{FF2B5EF4-FFF2-40B4-BE49-F238E27FC236}">
                <a16:creationId xmlns:a16="http://schemas.microsoft.com/office/drawing/2014/main" id="{08853B16-C788-4883-AF9D-63977A3D0E84}"/>
              </a:ext>
            </a:extLst>
          </p:cNvPr>
          <p:cNvPicPr>
            <a:picLocks noChangeAspect="1"/>
          </p:cNvPicPr>
          <p:nvPr/>
        </p:nvPicPr>
        <p:blipFill>
          <a:blip r:embed="rId3"/>
          <a:stretch>
            <a:fillRect/>
          </a:stretch>
        </p:blipFill>
        <p:spPr>
          <a:xfrm>
            <a:off x="6752864" y="877759"/>
            <a:ext cx="4133671" cy="5092865"/>
          </a:xfrm>
          <a:prstGeom prst="rect">
            <a:avLst/>
          </a:prstGeom>
        </p:spPr>
      </p:pic>
      <p:sp>
        <p:nvSpPr>
          <p:cNvPr id="11" name="TextBox 10">
            <a:extLst>
              <a:ext uri="{FF2B5EF4-FFF2-40B4-BE49-F238E27FC236}">
                <a16:creationId xmlns:a16="http://schemas.microsoft.com/office/drawing/2014/main" id="{79B315FF-95B6-49D7-9419-67CB423AC399}"/>
              </a:ext>
            </a:extLst>
          </p:cNvPr>
          <p:cNvSpPr txBox="1"/>
          <p:nvPr/>
        </p:nvSpPr>
        <p:spPr>
          <a:xfrm>
            <a:off x="6418053" y="5944058"/>
            <a:ext cx="5331004" cy="553998"/>
          </a:xfrm>
          <a:prstGeom prst="rect">
            <a:avLst/>
          </a:prstGeom>
          <a:noFill/>
        </p:spPr>
        <p:txBody>
          <a:bodyPr wrap="square">
            <a:spAutoFit/>
          </a:bodyPr>
          <a:lstStyle/>
          <a:p>
            <a:r>
              <a:rPr lang="en-GB" sz="1000" i="1" dirty="0">
                <a:solidFill>
                  <a:srgbClr val="444444"/>
                </a:solidFill>
                <a:latin typeface="+mn-lt"/>
              </a:rPr>
              <a:t>Network model of water infrastructure, comprising water infrastructure assets, such as water treatment plants and network connections to demand centres, in England and Wale (Dobson et al. 2020) </a:t>
            </a:r>
          </a:p>
        </p:txBody>
      </p:sp>
    </p:spTree>
    <p:extLst>
      <p:ext uri="{BB962C8B-B14F-4D97-AF65-F5344CB8AC3E}">
        <p14:creationId xmlns:p14="http://schemas.microsoft.com/office/powerpoint/2010/main" val="2761367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9.3 </a:t>
            </a:r>
            <a:r>
              <a:rPr lang="en-GB" dirty="0">
                <a:solidFill>
                  <a:srgbClr val="C00000"/>
                </a:solidFill>
              </a:rPr>
              <a:t> Modelling of water infrastructure networks and service delivery</a:t>
            </a:r>
            <a:endParaRPr sz="2800" dirty="0">
              <a:solidFill>
                <a:srgbClr val="C00000"/>
              </a:solidFill>
            </a:endParaRPr>
          </a:p>
        </p:txBody>
      </p:sp>
      <p:sp>
        <p:nvSpPr>
          <p:cNvPr id="168" name="Google Shape;168;p13"/>
          <p:cNvSpPr txBox="1">
            <a:spLocks noGrp="1"/>
          </p:cNvSpPr>
          <p:nvPr>
            <p:ph type="body" idx="4294967295"/>
          </p:nvPr>
        </p:nvSpPr>
        <p:spPr>
          <a:xfrm>
            <a:off x="838200" y="1231900"/>
            <a:ext cx="451503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Risks to water resources</a:t>
            </a:r>
            <a:endParaRPr lang="en-GB" sz="1800" dirty="0">
              <a:solidFill>
                <a:schemeClr val="tx1"/>
              </a:solidFill>
            </a:endParaRPr>
          </a:p>
          <a:p>
            <a:pPr marL="285750" indent="-285750">
              <a:spcBef>
                <a:spcPts val="0"/>
              </a:spcBef>
              <a:buClr>
                <a:schemeClr val="dk1"/>
              </a:buClr>
              <a:buSzPts val="2800"/>
              <a:buFont typeface="Arial" panose="020B0604020202020204" pitchFamily="34" charset="0"/>
              <a:buChar char="•"/>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b="1" dirty="0">
                <a:solidFill>
                  <a:srgbClr val="C00000"/>
                </a:solidFill>
              </a:rPr>
              <a:t>Water resources variations </a:t>
            </a:r>
            <a:r>
              <a:rPr lang="en-GB" sz="1600" dirty="0">
                <a:solidFill>
                  <a:schemeClr val="tx1"/>
                </a:solidFill>
              </a:rPr>
              <a:t>- such as water shortages and harmful water quality events - also pose a major risk to water supplies. Water shortages are often measured according to deviations in the volume of water stored in reservoirs</a:t>
            </a:r>
          </a:p>
          <a:p>
            <a:pPr marL="285750" indent="-285750">
              <a:spcBef>
                <a:spcPts val="0"/>
              </a:spcBef>
              <a:buClr>
                <a:schemeClr val="dk1"/>
              </a:buClr>
              <a:buSzPts val="2800"/>
              <a:buFont typeface="Arial" panose="020B0604020202020204" pitchFamily="34" charset="0"/>
              <a:buChar char="•"/>
            </a:pPr>
            <a:endParaRPr lang="en-GB" sz="1600" dirty="0">
              <a:solidFill>
                <a:schemeClr val="tx1"/>
              </a:solidFill>
            </a:endParaRPr>
          </a:p>
          <a:p>
            <a:pPr>
              <a:spcBef>
                <a:spcPts val="0"/>
              </a:spcBef>
              <a:buClr>
                <a:schemeClr val="dk1"/>
              </a:buClr>
              <a:buSzPts val="2800"/>
            </a:pPr>
            <a:r>
              <a:rPr lang="en-GB" sz="1400" i="1" dirty="0">
                <a:solidFill>
                  <a:schemeClr val="tx1"/>
                </a:solidFill>
              </a:rPr>
              <a:t>Example: during droughts that result in the volume of stored water dropping to, say, 50% of their normal levels, utilities will put measures in place to ensure that water supplies will be able to outlast the drought</a:t>
            </a:r>
          </a:p>
          <a:p>
            <a:pPr marL="285750" indent="-285750">
              <a:spcBef>
                <a:spcPts val="0"/>
              </a:spcBef>
              <a:buClr>
                <a:schemeClr val="dk1"/>
              </a:buClr>
              <a:buSzPts val="2800"/>
              <a:buFont typeface="Arial" panose="020B0604020202020204" pitchFamily="34" charset="0"/>
              <a:buChar char="•"/>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rPr>
              <a:t>The risk of water shortages can be determined by analysing the </a:t>
            </a:r>
            <a:r>
              <a:rPr lang="en-GB" sz="1600" b="1" dirty="0">
                <a:solidFill>
                  <a:schemeClr val="tx1"/>
                </a:solidFill>
              </a:rPr>
              <a:t>probability of water shortages of varying severity or untreatable water quality and associated consequences for dependent populations</a:t>
            </a:r>
          </a:p>
          <a:p>
            <a:pPr marL="285750" indent="-285750">
              <a:spcBef>
                <a:spcPts val="0"/>
              </a:spcBef>
              <a:buClr>
                <a:schemeClr val="dk1"/>
              </a:buClr>
              <a:buSzPts val="2800"/>
              <a:buFont typeface="Arial" panose="020B0604020202020204" pitchFamily="34" charset="0"/>
              <a:buChar char="•"/>
            </a:pPr>
            <a:endParaRPr lang="en-GB" sz="1600" dirty="0">
              <a:solidFill>
                <a:schemeClr val="tx1"/>
              </a:solidFill>
            </a:endParaRPr>
          </a:p>
          <a:p>
            <a:pPr>
              <a:spcBef>
                <a:spcPts val="0"/>
              </a:spcBef>
              <a:buClr>
                <a:schemeClr val="dk1"/>
              </a:buClr>
              <a:buSzPts val="2800"/>
            </a:pPr>
            <a:r>
              <a:rPr lang="en-GB" sz="1400" i="1" dirty="0">
                <a:solidFill>
                  <a:schemeClr val="tx1"/>
                </a:solidFill>
              </a:rPr>
              <a:t>Example: Level of Service is used as a risk metric, quantifying the probability of exceeding planned frequencies of water shortages of varying severity</a:t>
            </a:r>
          </a:p>
          <a:p>
            <a:pPr marL="285750" lvl="0" indent="-285750">
              <a:spcBef>
                <a:spcPts val="0"/>
              </a:spcBef>
              <a:buClr>
                <a:schemeClr val="dk1"/>
              </a:buClr>
              <a:buSzPts val="2800"/>
              <a:buFont typeface="Arial" panose="020B0604020202020204" pitchFamily="34" charset="0"/>
              <a:buChar char="•"/>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pic>
        <p:nvPicPr>
          <p:cNvPr id="4" name="Picture 3">
            <a:extLst>
              <a:ext uri="{FF2B5EF4-FFF2-40B4-BE49-F238E27FC236}">
                <a16:creationId xmlns:a16="http://schemas.microsoft.com/office/drawing/2014/main" id="{C0DA383A-4754-4D44-8072-1585112DB24F}"/>
              </a:ext>
            </a:extLst>
          </p:cNvPr>
          <p:cNvPicPr>
            <a:picLocks noChangeAspect="1"/>
          </p:cNvPicPr>
          <p:nvPr/>
        </p:nvPicPr>
        <p:blipFill>
          <a:blip r:embed="rId3"/>
          <a:stretch>
            <a:fillRect/>
          </a:stretch>
        </p:blipFill>
        <p:spPr>
          <a:xfrm>
            <a:off x="5353235" y="1625155"/>
            <a:ext cx="6553049" cy="3925647"/>
          </a:xfrm>
          <a:prstGeom prst="rect">
            <a:avLst/>
          </a:prstGeom>
        </p:spPr>
      </p:pic>
      <p:sp>
        <p:nvSpPr>
          <p:cNvPr id="8" name="TextBox 7">
            <a:extLst>
              <a:ext uri="{FF2B5EF4-FFF2-40B4-BE49-F238E27FC236}">
                <a16:creationId xmlns:a16="http://schemas.microsoft.com/office/drawing/2014/main" id="{E4E2A5A3-037F-493C-B797-C342AE38C0F1}"/>
              </a:ext>
            </a:extLst>
          </p:cNvPr>
          <p:cNvSpPr txBox="1"/>
          <p:nvPr/>
        </p:nvSpPr>
        <p:spPr>
          <a:xfrm>
            <a:off x="5353235" y="5740576"/>
            <a:ext cx="6094520" cy="400110"/>
          </a:xfrm>
          <a:prstGeom prst="rect">
            <a:avLst/>
          </a:prstGeom>
          <a:noFill/>
        </p:spPr>
        <p:txBody>
          <a:bodyPr wrap="square">
            <a:spAutoFit/>
          </a:bodyPr>
          <a:lstStyle/>
          <a:p>
            <a:r>
              <a:rPr lang="en-GB" sz="1000" i="1" dirty="0">
                <a:solidFill>
                  <a:srgbClr val="444444"/>
                </a:solidFill>
                <a:latin typeface="+mn-lt"/>
              </a:rPr>
              <a:t>Thresholds of reservoir storage over a given year that are associated with water use restrictions of different levels of severity in the Thames catchment, UK  (</a:t>
            </a:r>
            <a:r>
              <a:rPr lang="en-GB" sz="1000" i="1" dirty="0" err="1">
                <a:solidFill>
                  <a:srgbClr val="444444"/>
                </a:solidFill>
                <a:latin typeface="+mn-lt"/>
              </a:rPr>
              <a:t>Borgomeo</a:t>
            </a:r>
            <a:r>
              <a:rPr lang="en-GB" sz="1000" i="1" dirty="0">
                <a:solidFill>
                  <a:srgbClr val="444444"/>
                </a:solidFill>
                <a:latin typeface="+mn-lt"/>
              </a:rPr>
              <a:t> et al. 2014)</a:t>
            </a:r>
          </a:p>
        </p:txBody>
      </p:sp>
    </p:spTree>
    <p:extLst>
      <p:ext uri="{BB962C8B-B14F-4D97-AF65-F5344CB8AC3E}">
        <p14:creationId xmlns:p14="http://schemas.microsoft.com/office/powerpoint/2010/main" val="3284480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9.3 </a:t>
            </a:r>
            <a:r>
              <a:rPr lang="en-GB" dirty="0">
                <a:solidFill>
                  <a:srgbClr val="C00000"/>
                </a:solidFill>
              </a:rPr>
              <a:t> Modelling of water infrastructure networks and service delivery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Overview </a:t>
            </a:r>
            <a:r>
              <a:rPr lang="en-GB" sz="2000" i="0" dirty="0">
                <a:solidFill>
                  <a:schemeClr val="tx1"/>
                </a:solidFill>
                <a:effectLst/>
                <a:latin typeface="+mn-lt"/>
              </a:rPr>
              <a:t>of the components of water infrastructure systems, how systems are affected by hazards and how the risks of different kinds of disruption can be analysed</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i="0" dirty="0">
                <a:solidFill>
                  <a:schemeClr val="tx1"/>
                </a:solidFill>
                <a:effectLst/>
                <a:latin typeface="+mn-lt"/>
              </a:rPr>
              <a:t>Range of assets that make up systems of water infrastructure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i="0" dirty="0">
                <a:solidFill>
                  <a:schemeClr val="tx1"/>
                </a:solidFill>
                <a:effectLst/>
                <a:latin typeface="+mn-lt"/>
              </a:rPr>
              <a:t>Distinction of water infrastructure from other types of infrastructure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i="0" dirty="0">
                <a:solidFill>
                  <a:schemeClr val="tx1"/>
                </a:solidFill>
                <a:effectLst/>
                <a:latin typeface="+mn-lt"/>
              </a:rPr>
              <a:t>Different types of disruptions and hazards that affect water infrastructure</a:t>
            </a:r>
            <a:endParaRPr lang="en-GB" sz="20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Tree>
    <p:extLst>
      <p:ext uri="{BB962C8B-B14F-4D97-AF65-F5344CB8AC3E}">
        <p14:creationId xmlns:p14="http://schemas.microsoft.com/office/powerpoint/2010/main" val="2669022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9.3 </a:t>
            </a:r>
            <a:r>
              <a:rPr lang="en-GB" dirty="0">
                <a:solidFill>
                  <a:srgbClr val="C00000"/>
                </a:solidFill>
              </a:rPr>
              <a:t> Modelling of water infrastructure networks and service delivery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6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rPr>
              <a:t>Borgomeo</a:t>
            </a:r>
            <a:r>
              <a:rPr lang="en-GB" sz="1400" dirty="0">
                <a:solidFill>
                  <a:schemeClr val="tx1"/>
                </a:solidFill>
              </a:rPr>
              <a:t>, </a:t>
            </a:r>
            <a:r>
              <a:rPr lang="en-GB" sz="1400" dirty="0" err="1">
                <a:solidFill>
                  <a:schemeClr val="tx1"/>
                </a:solidFill>
              </a:rPr>
              <a:t>Edoardo</a:t>
            </a:r>
            <a:r>
              <a:rPr lang="en-GB" sz="1400" dirty="0">
                <a:solidFill>
                  <a:schemeClr val="tx1"/>
                </a:solidFill>
              </a:rPr>
              <a:t>, Jim W. Hall, Fai Fung, Glenn Watts, Keith Colquhoun, and Chris Lambert. 2014. “Risk-based water resources planning: Incorporating probabilistic nonstationary climate uncertainties.” Water Resources Research. </a:t>
            </a:r>
            <a:r>
              <a:rPr lang="en-GB" sz="1400" dirty="0">
                <a:solidFill>
                  <a:schemeClr val="tx1"/>
                </a:solidFill>
                <a:hlinkClick r:id="rId3"/>
              </a:rPr>
              <a:t>https://doi.org/10.1002/2014WR015558</a:t>
            </a:r>
            <a:r>
              <a:rPr lang="en-GB" sz="1400" dirty="0">
                <a:solidFill>
                  <a:schemeClr val="tx1"/>
                </a:solidFill>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a:solidFill>
                  <a:schemeClr val="tx1"/>
                </a:solidFill>
              </a:rPr>
              <a:t>Davie, J. C. S., P. D. </a:t>
            </a:r>
            <a:r>
              <a:rPr lang="en-GB" sz="1400" dirty="0" err="1">
                <a:solidFill>
                  <a:schemeClr val="tx1"/>
                </a:solidFill>
              </a:rPr>
              <a:t>Falloon</a:t>
            </a:r>
            <a:r>
              <a:rPr lang="en-GB" sz="1400" dirty="0">
                <a:solidFill>
                  <a:schemeClr val="tx1"/>
                </a:solidFill>
              </a:rPr>
              <a:t>, R. </a:t>
            </a:r>
            <a:r>
              <a:rPr lang="en-GB" sz="1400" dirty="0" err="1">
                <a:solidFill>
                  <a:schemeClr val="tx1"/>
                </a:solidFill>
              </a:rPr>
              <a:t>Kahana</a:t>
            </a:r>
            <a:r>
              <a:rPr lang="en-GB" sz="1400" dirty="0">
                <a:solidFill>
                  <a:schemeClr val="tx1"/>
                </a:solidFill>
              </a:rPr>
              <a:t>, R. </a:t>
            </a:r>
            <a:r>
              <a:rPr lang="en-GB" sz="1400" dirty="0" err="1">
                <a:solidFill>
                  <a:schemeClr val="tx1"/>
                </a:solidFill>
              </a:rPr>
              <a:t>Dankers</a:t>
            </a:r>
            <a:r>
              <a:rPr lang="en-GB" sz="1400" dirty="0">
                <a:solidFill>
                  <a:schemeClr val="tx1"/>
                </a:solidFill>
              </a:rPr>
              <a:t>, R. Betts, F. T. </a:t>
            </a:r>
            <a:r>
              <a:rPr lang="en-GB" sz="1400" dirty="0" err="1">
                <a:solidFill>
                  <a:schemeClr val="tx1"/>
                </a:solidFill>
              </a:rPr>
              <a:t>Portmann</a:t>
            </a:r>
            <a:r>
              <a:rPr lang="en-GB" sz="1400" dirty="0">
                <a:solidFill>
                  <a:schemeClr val="tx1"/>
                </a:solidFill>
              </a:rPr>
              <a:t>, D. </a:t>
            </a:r>
            <a:r>
              <a:rPr lang="en-GB" sz="1400" dirty="0" err="1">
                <a:solidFill>
                  <a:schemeClr val="tx1"/>
                </a:solidFill>
              </a:rPr>
              <a:t>Wisser</a:t>
            </a:r>
            <a:r>
              <a:rPr lang="en-GB" sz="1400" dirty="0">
                <a:solidFill>
                  <a:schemeClr val="tx1"/>
                </a:solidFill>
              </a:rPr>
              <a:t>, et al. 2013. “Comparing projections of future changes in runoff from hydrological and biome models in ISI-MIP.” Earth System Dynamics. </a:t>
            </a:r>
            <a:r>
              <a:rPr lang="en-GB" sz="1400" dirty="0">
                <a:solidFill>
                  <a:schemeClr val="tx1"/>
                </a:solidFill>
                <a:hlinkClick r:id="rId4"/>
              </a:rPr>
              <a:t>https://doi.org/10.5194/esd-4-359-2013</a:t>
            </a:r>
            <a:r>
              <a:rPr lang="en-GB" sz="1400" dirty="0">
                <a:solidFill>
                  <a:schemeClr val="tx1"/>
                </a:solidFill>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a:solidFill>
                  <a:schemeClr val="tx1"/>
                </a:solidFill>
              </a:rPr>
              <a:t>Dobson, Barnaby, Gemma </a:t>
            </a:r>
            <a:r>
              <a:rPr lang="en-GB" sz="1400" dirty="0" err="1">
                <a:solidFill>
                  <a:schemeClr val="tx1"/>
                </a:solidFill>
              </a:rPr>
              <a:t>Coxon</a:t>
            </a:r>
            <a:r>
              <a:rPr lang="en-GB" sz="1400" dirty="0">
                <a:solidFill>
                  <a:schemeClr val="tx1"/>
                </a:solidFill>
              </a:rPr>
              <a:t>, Jim Freer, Helen Gavin, Mohammad Mortazavi-</a:t>
            </a:r>
            <a:r>
              <a:rPr lang="en-GB" sz="1400" dirty="0" err="1">
                <a:solidFill>
                  <a:schemeClr val="tx1"/>
                </a:solidFill>
              </a:rPr>
              <a:t>Naeini</a:t>
            </a:r>
            <a:r>
              <a:rPr lang="en-GB" sz="1400" dirty="0">
                <a:solidFill>
                  <a:schemeClr val="tx1"/>
                </a:solidFill>
              </a:rPr>
              <a:t>, and Jim W. Hall. 2020. “The Spatial Dynamics of Droughts and Water Scarcity in England and Wales.” Water Resources Research. </a:t>
            </a:r>
            <a:r>
              <a:rPr lang="en-GB" sz="1400" dirty="0">
                <a:solidFill>
                  <a:schemeClr val="tx1"/>
                </a:solidFill>
                <a:hlinkClick r:id="rId5"/>
              </a:rPr>
              <a:t>https://doi.org/10.1029/2020WR027187</a:t>
            </a:r>
            <a:r>
              <a:rPr lang="en-GB" sz="1400" dirty="0">
                <a:solidFill>
                  <a:schemeClr val="tx1"/>
                </a:solidFill>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rPr>
              <a:t>Doeffinger</a:t>
            </a:r>
            <a:r>
              <a:rPr lang="en-GB" sz="1400" dirty="0">
                <a:solidFill>
                  <a:schemeClr val="tx1"/>
                </a:solidFill>
              </a:rPr>
              <a:t>, Tess, </a:t>
            </a:r>
            <a:r>
              <a:rPr lang="en-GB" sz="1400" dirty="0" err="1">
                <a:solidFill>
                  <a:schemeClr val="tx1"/>
                </a:solidFill>
              </a:rPr>
              <a:t>Edoardo</a:t>
            </a:r>
            <a:r>
              <a:rPr lang="en-GB" sz="1400" dirty="0">
                <a:solidFill>
                  <a:schemeClr val="tx1"/>
                </a:solidFill>
              </a:rPr>
              <a:t> </a:t>
            </a:r>
            <a:r>
              <a:rPr lang="en-GB" sz="1400" dirty="0" err="1">
                <a:solidFill>
                  <a:schemeClr val="tx1"/>
                </a:solidFill>
              </a:rPr>
              <a:t>Borgomeo</a:t>
            </a:r>
            <a:r>
              <a:rPr lang="en-GB" sz="1400" dirty="0">
                <a:solidFill>
                  <a:schemeClr val="tx1"/>
                </a:solidFill>
              </a:rPr>
              <a:t>, William J. Young, Claudia </a:t>
            </a:r>
            <a:r>
              <a:rPr lang="en-GB" sz="1400" dirty="0" err="1">
                <a:solidFill>
                  <a:schemeClr val="tx1"/>
                </a:solidFill>
              </a:rPr>
              <a:t>Sadoff</a:t>
            </a:r>
            <a:r>
              <a:rPr lang="en-GB" sz="1400" dirty="0">
                <a:solidFill>
                  <a:schemeClr val="tx1"/>
                </a:solidFill>
              </a:rPr>
              <a:t>, and Jim W. Hall. 2020. “A diagnostic dashboard to evaluate country water security.” Water Policy. </a:t>
            </a:r>
            <a:r>
              <a:rPr lang="en-GB" sz="1400" dirty="0">
                <a:solidFill>
                  <a:schemeClr val="tx1"/>
                </a:solidFill>
                <a:hlinkClick r:id="rId6"/>
              </a:rPr>
              <a:t>https://doi.org/10.2166/wp.2020.235</a:t>
            </a:r>
            <a:r>
              <a:rPr lang="en-GB" sz="1400" dirty="0">
                <a:solidFill>
                  <a:schemeClr val="tx1"/>
                </a:solidFill>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rPr>
              <a:t>Gaupp</a:t>
            </a:r>
            <a:r>
              <a:rPr lang="en-GB" sz="1400" dirty="0">
                <a:solidFill>
                  <a:schemeClr val="tx1"/>
                </a:solidFill>
              </a:rPr>
              <a:t>, Franziska, Jim Hall, and Simon </a:t>
            </a:r>
            <a:r>
              <a:rPr lang="en-GB" sz="1400" dirty="0" err="1">
                <a:solidFill>
                  <a:schemeClr val="tx1"/>
                </a:solidFill>
              </a:rPr>
              <a:t>Dadson</a:t>
            </a:r>
            <a:r>
              <a:rPr lang="en-GB" sz="1400" dirty="0">
                <a:solidFill>
                  <a:schemeClr val="tx1"/>
                </a:solidFill>
              </a:rPr>
              <a:t>. 2015. “The role of storage capacity in coping with intra- and inter-annual water variability in large river basins.” Environmental Research Letters. </a:t>
            </a:r>
            <a:r>
              <a:rPr lang="en-GB" sz="1400" dirty="0">
                <a:solidFill>
                  <a:schemeClr val="tx1"/>
                </a:solidFill>
                <a:hlinkClick r:id="rId7"/>
              </a:rPr>
              <a:t>https://doi.org/10.1088/1748-9326/10/12/125001</a:t>
            </a:r>
            <a:r>
              <a:rPr lang="en-GB" sz="1400" dirty="0">
                <a:solidFill>
                  <a:schemeClr val="tx1"/>
                </a:solidFill>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a:solidFill>
                  <a:schemeClr val="tx1"/>
                </a:solidFill>
              </a:rPr>
              <a:t>Hall, Jim W., D. Grey, D. Garrick, F. Fung, C. Brown, S. J. </a:t>
            </a:r>
            <a:r>
              <a:rPr lang="en-GB" sz="1400" dirty="0" err="1">
                <a:solidFill>
                  <a:schemeClr val="tx1"/>
                </a:solidFill>
              </a:rPr>
              <a:t>Dadson</a:t>
            </a:r>
            <a:r>
              <a:rPr lang="en-GB" sz="1400" dirty="0">
                <a:solidFill>
                  <a:schemeClr val="tx1"/>
                </a:solidFill>
              </a:rPr>
              <a:t>, and C. W. </a:t>
            </a:r>
            <a:r>
              <a:rPr lang="en-GB" sz="1400" dirty="0" err="1">
                <a:solidFill>
                  <a:schemeClr val="tx1"/>
                </a:solidFill>
              </a:rPr>
              <a:t>Sadoff</a:t>
            </a:r>
            <a:r>
              <a:rPr lang="en-GB" sz="1400" dirty="0">
                <a:solidFill>
                  <a:schemeClr val="tx1"/>
                </a:solidFill>
              </a:rPr>
              <a:t>. 2014. “Coping with the curse of freshwater variability.” Science. </a:t>
            </a:r>
            <a:r>
              <a:rPr lang="en-GB" sz="1400" dirty="0">
                <a:solidFill>
                  <a:schemeClr val="tx1"/>
                </a:solidFill>
                <a:hlinkClick r:id="rId8"/>
              </a:rPr>
              <a:t>https://doi.org/10.1126/science.1257890</a:t>
            </a:r>
            <a:r>
              <a:rPr lang="en-GB" sz="1400" dirty="0">
                <a:solidFill>
                  <a:schemeClr val="tx1"/>
                </a:solidFill>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a:solidFill>
                  <a:schemeClr val="tx1"/>
                </a:solidFill>
              </a:rPr>
              <a:t>Mortazavi-</a:t>
            </a:r>
            <a:r>
              <a:rPr lang="en-GB" sz="1400" dirty="0" err="1">
                <a:solidFill>
                  <a:schemeClr val="tx1"/>
                </a:solidFill>
              </a:rPr>
              <a:t>Naeini</a:t>
            </a:r>
            <a:r>
              <a:rPr lang="en-GB" sz="1400" dirty="0">
                <a:solidFill>
                  <a:schemeClr val="tx1"/>
                </a:solidFill>
              </a:rPr>
              <a:t>, Mohammad, </a:t>
            </a:r>
            <a:r>
              <a:rPr lang="en-GB" sz="1400" dirty="0" err="1">
                <a:solidFill>
                  <a:schemeClr val="tx1"/>
                </a:solidFill>
              </a:rPr>
              <a:t>Gianbattista</a:t>
            </a:r>
            <a:r>
              <a:rPr lang="en-GB" sz="1400" dirty="0">
                <a:solidFill>
                  <a:schemeClr val="tx1"/>
                </a:solidFill>
              </a:rPr>
              <a:t> </a:t>
            </a:r>
            <a:r>
              <a:rPr lang="en-GB" sz="1400" dirty="0" err="1">
                <a:solidFill>
                  <a:schemeClr val="tx1"/>
                </a:solidFill>
              </a:rPr>
              <a:t>Bussi</a:t>
            </a:r>
            <a:r>
              <a:rPr lang="en-GB" sz="1400" dirty="0">
                <a:solidFill>
                  <a:schemeClr val="tx1"/>
                </a:solidFill>
              </a:rPr>
              <a:t>, J. Alex Elliott, Jim W. Hall, and Paul G. Whitehead. 2019. “Assessment of Risks to Public Water Supply From Low Flows and Harmful Water Quality in a Changing Climate.” Water Resources Research. https://doi.org/10.1029/2018WR022865.</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spTree>
    <p:extLst>
      <p:ext uri="{BB962C8B-B14F-4D97-AF65-F5344CB8AC3E}">
        <p14:creationId xmlns:p14="http://schemas.microsoft.com/office/powerpoint/2010/main" val="3178964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9.4 </a:t>
            </a:r>
            <a:r>
              <a:rPr lang="en-GB" dirty="0">
                <a:solidFill>
                  <a:srgbClr val="C00000"/>
                </a:solidFill>
              </a:rPr>
              <a:t> Modelling energy networks and simulating service delivery</a:t>
            </a:r>
            <a:endParaRPr sz="2800" dirty="0">
              <a:solidFill>
                <a:srgbClr val="C00000"/>
              </a:solidFill>
            </a:endParaRPr>
          </a:p>
        </p:txBody>
      </p:sp>
      <p:sp>
        <p:nvSpPr>
          <p:cNvPr id="168" name="Google Shape;168;p13"/>
          <p:cNvSpPr txBox="1">
            <a:spLocks noGrp="1"/>
          </p:cNvSpPr>
          <p:nvPr>
            <p:ph type="body" idx="4294967295"/>
          </p:nvPr>
        </p:nvSpPr>
        <p:spPr>
          <a:xfrm>
            <a:off x="838200" y="1231900"/>
            <a:ext cx="561435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Identify the critical processes within energy infrastructure systems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Define an energy system simulation model in terms of its spatial and temporal dimensions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Illustrate the quantification of climate risks in energy systems through simulation modelling</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pic>
        <p:nvPicPr>
          <p:cNvPr id="5" name="Picture 4">
            <a:extLst>
              <a:ext uri="{FF2B5EF4-FFF2-40B4-BE49-F238E27FC236}">
                <a16:creationId xmlns:a16="http://schemas.microsoft.com/office/drawing/2014/main" id="{37F3A65F-CDDD-4B35-B404-FE90FDAA07D6}"/>
              </a:ext>
            </a:extLst>
          </p:cNvPr>
          <p:cNvPicPr>
            <a:picLocks noChangeAspect="1"/>
          </p:cNvPicPr>
          <p:nvPr/>
        </p:nvPicPr>
        <p:blipFill>
          <a:blip r:embed="rId3"/>
          <a:stretch>
            <a:fillRect/>
          </a:stretch>
        </p:blipFill>
        <p:spPr>
          <a:xfrm>
            <a:off x="7336213" y="1231900"/>
            <a:ext cx="3223334" cy="4830792"/>
          </a:xfrm>
          <a:prstGeom prst="rect">
            <a:avLst/>
          </a:prstGeom>
        </p:spPr>
      </p:pic>
    </p:spTree>
    <p:extLst>
      <p:ext uri="{BB962C8B-B14F-4D97-AF65-F5344CB8AC3E}">
        <p14:creationId xmlns:p14="http://schemas.microsoft.com/office/powerpoint/2010/main" val="3574041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9.4 </a:t>
            </a:r>
            <a:r>
              <a:rPr lang="en-GB" dirty="0">
                <a:solidFill>
                  <a:srgbClr val="C00000"/>
                </a:solidFill>
              </a:rPr>
              <a:t> Modelling energy networks and simulating service delivery</a:t>
            </a:r>
            <a:endParaRPr sz="2800" dirty="0">
              <a:solidFill>
                <a:srgbClr val="C00000"/>
              </a:solidFill>
            </a:endParaRPr>
          </a:p>
        </p:txBody>
      </p:sp>
      <p:sp>
        <p:nvSpPr>
          <p:cNvPr id="168" name="Google Shape;168;p13"/>
          <p:cNvSpPr txBox="1">
            <a:spLocks noGrp="1"/>
          </p:cNvSpPr>
          <p:nvPr>
            <p:ph type="body" idx="4294967295"/>
          </p:nvPr>
        </p:nvSpPr>
        <p:spPr>
          <a:xfrm>
            <a:off x="838200" y="1231900"/>
            <a:ext cx="504501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 to energy networks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Electricity is generated from </a:t>
            </a:r>
            <a:r>
              <a:rPr lang="en-GB" sz="1800" b="1" dirty="0">
                <a:solidFill>
                  <a:schemeClr val="tx1"/>
                </a:solidFill>
              </a:rPr>
              <a:t>various sources</a:t>
            </a:r>
            <a:r>
              <a:rPr lang="en-GB" sz="1800" dirty="0">
                <a:solidFill>
                  <a:schemeClr val="tx1"/>
                </a:solidFill>
              </a:rPr>
              <a:t>, primarily thermal power and increasing renewable energy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It is </a:t>
            </a:r>
            <a:r>
              <a:rPr lang="en-GB" sz="1800" b="1" dirty="0">
                <a:solidFill>
                  <a:schemeClr val="tx1"/>
                </a:solidFill>
              </a:rPr>
              <a:t>generated at 22,000 volts</a:t>
            </a:r>
            <a:r>
              <a:rPr lang="en-GB" sz="1800" dirty="0">
                <a:solidFill>
                  <a:schemeClr val="tx1"/>
                </a:solidFill>
              </a:rPr>
              <a:t>, then boosted to at least 275 kV for transmission, reducing heat losses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High voltage is reduced to 132 kV for large users and </a:t>
            </a:r>
            <a:r>
              <a:rPr lang="en-GB" sz="1800" b="1" dirty="0">
                <a:solidFill>
                  <a:schemeClr val="tx1"/>
                </a:solidFill>
              </a:rPr>
              <a:t>230-400 volts for domestic consumers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Electricity networks are </a:t>
            </a:r>
            <a:r>
              <a:rPr lang="en-GB" sz="1800" b="1" dirty="0">
                <a:solidFill>
                  <a:schemeClr val="tx1"/>
                </a:solidFill>
              </a:rPr>
              <a:t>susceptible to climate-related issues</a:t>
            </a:r>
            <a:r>
              <a:rPr lang="en-GB" sz="1800" dirty="0">
                <a:solidFill>
                  <a:schemeClr val="tx1"/>
                </a:solidFill>
              </a:rPr>
              <a:t>, posing risks of </a:t>
            </a:r>
            <a:r>
              <a:rPr lang="en-GB" sz="1800" b="1" dirty="0">
                <a:solidFill>
                  <a:schemeClr val="tx1"/>
                </a:solidFill>
              </a:rPr>
              <a:t>cascading failures </a:t>
            </a:r>
            <a:r>
              <a:rPr lang="en-GB" sz="1800" dirty="0">
                <a:solidFill>
                  <a:schemeClr val="tx1"/>
                </a:solidFill>
              </a:rPr>
              <a:t>across dependent infrastructure</a:t>
            </a:r>
            <a:endParaRPr lang="en-GB" sz="12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pic>
        <p:nvPicPr>
          <p:cNvPr id="6" name="Picture 5">
            <a:extLst>
              <a:ext uri="{FF2B5EF4-FFF2-40B4-BE49-F238E27FC236}">
                <a16:creationId xmlns:a16="http://schemas.microsoft.com/office/drawing/2014/main" id="{C901FA8D-5E4F-435D-A4F3-FAB59834C938}"/>
              </a:ext>
            </a:extLst>
          </p:cNvPr>
          <p:cNvPicPr>
            <a:picLocks noChangeAspect="1"/>
          </p:cNvPicPr>
          <p:nvPr/>
        </p:nvPicPr>
        <p:blipFill>
          <a:blip r:embed="rId3"/>
          <a:stretch>
            <a:fillRect/>
          </a:stretch>
        </p:blipFill>
        <p:spPr>
          <a:xfrm>
            <a:off x="6505575" y="906691"/>
            <a:ext cx="4848225" cy="5362575"/>
          </a:xfrm>
          <a:prstGeom prst="rect">
            <a:avLst/>
          </a:prstGeom>
        </p:spPr>
      </p:pic>
      <p:sp>
        <p:nvSpPr>
          <p:cNvPr id="9" name="TextBox 8">
            <a:extLst>
              <a:ext uri="{FF2B5EF4-FFF2-40B4-BE49-F238E27FC236}">
                <a16:creationId xmlns:a16="http://schemas.microsoft.com/office/drawing/2014/main" id="{2C9ED94F-A705-46DE-B18D-3035BDFCE4FC}"/>
              </a:ext>
            </a:extLst>
          </p:cNvPr>
          <p:cNvSpPr txBox="1"/>
          <p:nvPr/>
        </p:nvSpPr>
        <p:spPr>
          <a:xfrm>
            <a:off x="6505575" y="6269266"/>
            <a:ext cx="6094562" cy="307777"/>
          </a:xfrm>
          <a:prstGeom prst="rect">
            <a:avLst/>
          </a:prstGeom>
          <a:noFill/>
        </p:spPr>
        <p:txBody>
          <a:bodyPr wrap="square">
            <a:spAutoFit/>
          </a:bodyPr>
          <a:lstStyle/>
          <a:p>
            <a:r>
              <a:rPr lang="en-GB" b="0" i="0" dirty="0">
                <a:solidFill>
                  <a:srgbClr val="444444"/>
                </a:solidFill>
                <a:effectLst/>
                <a:latin typeface="Open Sans" panose="020B0606030504020204" pitchFamily="34" charset="0"/>
              </a:rPr>
              <a:t> </a:t>
            </a:r>
            <a:r>
              <a:rPr lang="en-GB" sz="1000" i="1" dirty="0">
                <a:solidFill>
                  <a:srgbClr val="444444"/>
                </a:solidFill>
                <a:latin typeface="+mn-lt"/>
              </a:rPr>
              <a:t>Schematic illustration of an energy system (DECC 2010)</a:t>
            </a:r>
          </a:p>
        </p:txBody>
      </p:sp>
    </p:spTree>
    <p:extLst>
      <p:ext uri="{BB962C8B-B14F-4D97-AF65-F5344CB8AC3E}">
        <p14:creationId xmlns:p14="http://schemas.microsoft.com/office/powerpoint/2010/main" val="2230816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9</a:t>
            </a:r>
            <a:r>
              <a:rPr lang="sv-SE" sz="2800" dirty="0">
                <a:solidFill>
                  <a:srgbClr val="C00000"/>
                </a:solidFill>
              </a:rPr>
              <a:t>.1 </a:t>
            </a:r>
            <a:r>
              <a:rPr lang="en-GB" sz="2800" dirty="0">
                <a:solidFill>
                  <a:srgbClr val="C00000"/>
                </a:solidFill>
              </a:rPr>
              <a:t>Introduction to infrastructure services and infrastructure modelling</a:t>
            </a:r>
            <a:endParaRPr sz="2800" dirty="0">
              <a:solidFill>
                <a:srgbClr val="C00000"/>
              </a:solidFill>
            </a:endParaRPr>
          </a:p>
        </p:txBody>
      </p:sp>
      <p:sp>
        <p:nvSpPr>
          <p:cNvPr id="168" name="Google Shape;168;p13"/>
          <p:cNvSpPr txBox="1">
            <a:spLocks noGrp="1"/>
          </p:cNvSpPr>
          <p:nvPr>
            <p:ph type="body" idx="4294967295"/>
          </p:nvPr>
        </p:nvSpPr>
        <p:spPr>
          <a:xfrm>
            <a:off x="838201" y="1231900"/>
            <a:ext cx="632172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indent="-342900">
              <a:spcBef>
                <a:spcPts val="0"/>
              </a:spcBef>
              <a:buClr>
                <a:schemeClr val="dk1"/>
              </a:buClr>
              <a:buSzPct val="120000"/>
              <a:buFont typeface="Arial" panose="020B0604020202020204" pitchFamily="34" charset="0"/>
              <a:buChar char="•"/>
            </a:pPr>
            <a:r>
              <a:rPr lang="en-GB" sz="2000" dirty="0"/>
              <a:t>To be able to explain why we model infrastructure</a:t>
            </a:r>
          </a:p>
          <a:p>
            <a:pPr marL="342900" indent="-342900">
              <a:spcBef>
                <a:spcPts val="0"/>
              </a:spcBef>
              <a:buClr>
                <a:schemeClr val="dk1"/>
              </a:buClr>
              <a:buSzPct val="120000"/>
              <a:buFont typeface="Arial" panose="020B0604020202020204" pitchFamily="34" charset="0"/>
              <a:buChar char="•"/>
            </a:pPr>
            <a:endParaRPr lang="en-GB" sz="2000" dirty="0"/>
          </a:p>
          <a:p>
            <a:pPr marL="342900" indent="-342900">
              <a:spcBef>
                <a:spcPts val="0"/>
              </a:spcBef>
              <a:buClr>
                <a:schemeClr val="dk1"/>
              </a:buClr>
              <a:buSzPct val="120000"/>
              <a:buFont typeface="Arial" panose="020B0604020202020204" pitchFamily="34" charset="0"/>
              <a:buChar char="•"/>
            </a:pPr>
            <a:r>
              <a:rPr lang="en-GB" sz="2000" dirty="0"/>
              <a:t>To understand which services infrastructure provides and what their spatial relation to society is</a:t>
            </a:r>
          </a:p>
          <a:p>
            <a:pPr marL="342900" indent="-342900">
              <a:spcBef>
                <a:spcPts val="0"/>
              </a:spcBef>
              <a:buClr>
                <a:schemeClr val="dk1"/>
              </a:buClr>
              <a:buSzPct val="120000"/>
              <a:buFont typeface="Arial" panose="020B0604020202020204" pitchFamily="34" charset="0"/>
              <a:buChar char="•"/>
            </a:pPr>
            <a:endParaRPr lang="en-GB" sz="2000" dirty="0"/>
          </a:p>
          <a:p>
            <a:pPr marL="342900" indent="-342900">
              <a:spcBef>
                <a:spcPts val="0"/>
              </a:spcBef>
              <a:buClr>
                <a:schemeClr val="dk1"/>
              </a:buClr>
              <a:buSzPct val="120000"/>
              <a:buFont typeface="Arial" panose="020B0604020202020204" pitchFamily="34" charset="0"/>
              <a:buChar char="•"/>
            </a:pPr>
            <a:r>
              <a:rPr lang="en-GB" sz="2000" dirty="0"/>
              <a:t>To have a basic understanding on what geospatial data is and where datasets for infrastructure modelling can be found</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pic>
        <p:nvPicPr>
          <p:cNvPr id="5" name="Picture 4">
            <a:extLst>
              <a:ext uri="{FF2B5EF4-FFF2-40B4-BE49-F238E27FC236}">
                <a16:creationId xmlns:a16="http://schemas.microsoft.com/office/drawing/2014/main" id="{759ED96F-9A2E-4C2E-904F-D5AB990B2340}"/>
              </a:ext>
            </a:extLst>
          </p:cNvPr>
          <p:cNvPicPr>
            <a:picLocks noChangeAspect="1"/>
          </p:cNvPicPr>
          <p:nvPr/>
        </p:nvPicPr>
        <p:blipFill>
          <a:blip r:embed="rId3"/>
          <a:stretch>
            <a:fillRect/>
          </a:stretch>
        </p:blipFill>
        <p:spPr>
          <a:xfrm>
            <a:off x="7569716" y="1231900"/>
            <a:ext cx="3489525" cy="4860185"/>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9.4 </a:t>
            </a:r>
            <a:r>
              <a:rPr lang="en-GB" dirty="0">
                <a:solidFill>
                  <a:srgbClr val="C00000"/>
                </a:solidFill>
              </a:rPr>
              <a:t> Modelling energy networks and simulating service delivery</a:t>
            </a:r>
            <a:endParaRPr sz="2800" dirty="0">
              <a:solidFill>
                <a:srgbClr val="C00000"/>
              </a:solidFill>
            </a:endParaRPr>
          </a:p>
        </p:txBody>
      </p:sp>
      <p:sp>
        <p:nvSpPr>
          <p:cNvPr id="168" name="Google Shape;168;p13"/>
          <p:cNvSpPr txBox="1">
            <a:spLocks noGrp="1"/>
          </p:cNvSpPr>
          <p:nvPr>
            <p:ph type="body" idx="4294967295"/>
          </p:nvPr>
        </p:nvSpPr>
        <p:spPr>
          <a:xfrm>
            <a:off x="838200" y="1231900"/>
            <a:ext cx="5493589"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Modelling: Creating a spatial representation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b="0" i="0" dirty="0">
              <a:solidFill>
                <a:srgbClr val="444444"/>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The first step in modelling energy networks usually entails creating a </a:t>
            </a:r>
            <a:r>
              <a:rPr lang="en-GB" sz="1800" b="1" i="0" dirty="0">
                <a:solidFill>
                  <a:srgbClr val="C00000"/>
                </a:solidFill>
                <a:effectLst/>
                <a:latin typeface="+mn-lt"/>
              </a:rPr>
              <a:t>spatial representation</a:t>
            </a:r>
            <a:r>
              <a:rPr lang="en-GB" sz="1800" b="0" i="0" dirty="0">
                <a:solidFill>
                  <a:srgbClr val="C00000"/>
                </a:solidFill>
                <a:effectLst/>
                <a:latin typeface="+mn-lt"/>
              </a:rPr>
              <a:t> </a:t>
            </a:r>
            <a:r>
              <a:rPr lang="en-GB" sz="1800" b="0" i="0" dirty="0">
                <a:solidFill>
                  <a:schemeClr val="tx1"/>
                </a:solidFill>
                <a:effectLst/>
                <a:latin typeface="+mn-lt"/>
              </a:rPr>
              <a:t>of the system</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At this stage, we map critical assets within the network as nodes, as well as the connections between nodes as edges. This leads to the creation of a spatial representation of the network topology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The amount of </a:t>
            </a:r>
            <a:r>
              <a:rPr lang="en-GB" sz="1800" b="1" i="0" dirty="0">
                <a:solidFill>
                  <a:schemeClr val="tx1"/>
                </a:solidFill>
                <a:effectLst/>
                <a:latin typeface="+mn-lt"/>
              </a:rPr>
              <a:t>spatial detail to capture </a:t>
            </a:r>
            <a:r>
              <a:rPr lang="en-GB" sz="1800" i="0" dirty="0">
                <a:solidFill>
                  <a:schemeClr val="tx1"/>
                </a:solidFill>
                <a:effectLst/>
                <a:latin typeface="+mn-lt"/>
              </a:rPr>
              <a:t>is</a:t>
            </a:r>
            <a:r>
              <a:rPr lang="en-GB" sz="1800" b="1" i="0" dirty="0">
                <a:solidFill>
                  <a:schemeClr val="tx1"/>
                </a:solidFill>
                <a:effectLst/>
                <a:latin typeface="+mn-lt"/>
              </a:rPr>
              <a:t> dependent upon the purpose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Network models can be created using Geographical Information Systems (GIS) software, usually QGIS (</a:t>
            </a:r>
            <a:r>
              <a:rPr lang="en-GB" sz="1800" b="0" i="0" dirty="0" err="1">
                <a:solidFill>
                  <a:schemeClr val="tx1"/>
                </a:solidFill>
                <a:effectLst/>
                <a:latin typeface="+mn-lt"/>
              </a:rPr>
              <a:t>Graser</a:t>
            </a:r>
            <a:r>
              <a:rPr lang="en-GB" sz="1800" b="0" i="0" dirty="0">
                <a:solidFill>
                  <a:schemeClr val="tx1"/>
                </a:solidFill>
                <a:effectLst/>
                <a:latin typeface="+mn-lt"/>
              </a:rPr>
              <a:t> 2013)</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pic>
        <p:nvPicPr>
          <p:cNvPr id="6" name="Picture 5">
            <a:extLst>
              <a:ext uri="{FF2B5EF4-FFF2-40B4-BE49-F238E27FC236}">
                <a16:creationId xmlns:a16="http://schemas.microsoft.com/office/drawing/2014/main" id="{A6EF11E4-5EB0-46FE-99FE-8986EBFADF07}"/>
              </a:ext>
            </a:extLst>
          </p:cNvPr>
          <p:cNvPicPr>
            <a:picLocks noChangeAspect="1"/>
          </p:cNvPicPr>
          <p:nvPr/>
        </p:nvPicPr>
        <p:blipFill>
          <a:blip r:embed="rId3"/>
          <a:stretch>
            <a:fillRect/>
          </a:stretch>
        </p:blipFill>
        <p:spPr>
          <a:xfrm>
            <a:off x="6390963" y="1450103"/>
            <a:ext cx="4962837" cy="4493955"/>
          </a:xfrm>
          <a:prstGeom prst="rect">
            <a:avLst/>
          </a:prstGeom>
        </p:spPr>
      </p:pic>
      <p:sp>
        <p:nvSpPr>
          <p:cNvPr id="10" name="TextBox 9">
            <a:extLst>
              <a:ext uri="{FF2B5EF4-FFF2-40B4-BE49-F238E27FC236}">
                <a16:creationId xmlns:a16="http://schemas.microsoft.com/office/drawing/2014/main" id="{3C738BE9-3813-4ED1-ABA9-82ECB8A32479}"/>
              </a:ext>
            </a:extLst>
          </p:cNvPr>
          <p:cNvSpPr txBox="1"/>
          <p:nvPr/>
        </p:nvSpPr>
        <p:spPr>
          <a:xfrm>
            <a:off x="6390963" y="6012496"/>
            <a:ext cx="5289203" cy="461665"/>
          </a:xfrm>
          <a:prstGeom prst="rect">
            <a:avLst/>
          </a:prstGeom>
          <a:noFill/>
        </p:spPr>
        <p:txBody>
          <a:bodyPr wrap="square">
            <a:spAutoFit/>
          </a:bodyPr>
          <a:lstStyle/>
          <a:p>
            <a:r>
              <a:rPr lang="en-GB" b="0" i="0" dirty="0">
                <a:solidFill>
                  <a:srgbClr val="444444"/>
                </a:solidFill>
                <a:effectLst/>
                <a:latin typeface="Open Sans" panose="020B0606030504020204" pitchFamily="34" charset="0"/>
              </a:rPr>
              <a:t> </a:t>
            </a:r>
            <a:r>
              <a:rPr lang="en-GB" sz="1000" i="1" dirty="0">
                <a:solidFill>
                  <a:srgbClr val="444444"/>
                </a:solidFill>
                <a:latin typeface="+mn-lt"/>
              </a:rPr>
              <a:t>An illustration of a spatial energy system model from the United Kingdom (Russell et al. 2020).</a:t>
            </a:r>
          </a:p>
        </p:txBody>
      </p:sp>
    </p:spTree>
    <p:extLst>
      <p:ext uri="{BB962C8B-B14F-4D97-AF65-F5344CB8AC3E}">
        <p14:creationId xmlns:p14="http://schemas.microsoft.com/office/powerpoint/2010/main" val="2669320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9.4 </a:t>
            </a:r>
            <a:r>
              <a:rPr lang="en-GB" dirty="0">
                <a:solidFill>
                  <a:srgbClr val="C00000"/>
                </a:solidFill>
              </a:rPr>
              <a:t> Modelling energy networks and simulating service delivery</a:t>
            </a:r>
            <a:endParaRPr sz="2800" dirty="0">
              <a:solidFill>
                <a:srgbClr val="C00000"/>
              </a:solidFill>
            </a:endParaRPr>
          </a:p>
        </p:txBody>
      </p:sp>
      <p:sp>
        <p:nvSpPr>
          <p:cNvPr id="168" name="Google Shape;168;p13"/>
          <p:cNvSpPr txBox="1">
            <a:spLocks noGrp="1"/>
          </p:cNvSpPr>
          <p:nvPr>
            <p:ph type="body" idx="4294967295"/>
          </p:nvPr>
        </p:nvSpPr>
        <p:spPr>
          <a:xfrm>
            <a:off x="838198" y="1231900"/>
            <a:ext cx="5804141"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Modelling: Creating a temporal representation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600" b="0" i="0" dirty="0">
                <a:solidFill>
                  <a:schemeClr val="tx1"/>
                </a:solidFill>
                <a:effectLst/>
                <a:latin typeface="+mn-lt"/>
              </a:rPr>
              <a:t>Mapping a spatial network topology requires categorizing nodes as </a:t>
            </a:r>
            <a:r>
              <a:rPr lang="en-GB" sz="1600" b="1" i="0" dirty="0">
                <a:solidFill>
                  <a:srgbClr val="C00000"/>
                </a:solidFill>
                <a:effectLst/>
                <a:latin typeface="+mn-lt"/>
              </a:rPr>
              <a:t>sources, sinks, or junctions</a:t>
            </a:r>
            <a:r>
              <a:rPr lang="en-GB" sz="1600" b="0" i="0" dirty="0">
                <a:solidFill>
                  <a:schemeClr val="tx1"/>
                </a:solidFill>
                <a:effectLst/>
                <a:latin typeface="+mn-lt"/>
              </a:rPr>
              <a:t>, with sources supplying energy, sinks consuming energy, and junctions facilitating flow without supply or demand</a:t>
            </a:r>
          </a:p>
          <a:p>
            <a:pPr marL="285750" indent="-285750" algn="l">
              <a:buSzPct val="120000"/>
              <a:buFont typeface="Arial" panose="020B0604020202020204" pitchFamily="34" charset="0"/>
              <a:buChar char="•"/>
            </a:pPr>
            <a:r>
              <a:rPr lang="en-GB" sz="1600" b="0" i="0" dirty="0">
                <a:solidFill>
                  <a:schemeClr val="tx1"/>
                </a:solidFill>
                <a:effectLst/>
                <a:latin typeface="+mn-lt"/>
              </a:rPr>
              <a:t>Source and sink nodes are associated with </a:t>
            </a:r>
            <a:r>
              <a:rPr lang="en-GB" sz="1600" b="1" i="0" dirty="0">
                <a:solidFill>
                  <a:srgbClr val="C00000"/>
                </a:solidFill>
                <a:effectLst/>
                <a:latin typeface="+mn-lt"/>
              </a:rPr>
              <a:t>time series data</a:t>
            </a:r>
            <a:r>
              <a:rPr lang="en-GB" sz="1600" b="1" i="0" dirty="0">
                <a:solidFill>
                  <a:schemeClr val="tx1"/>
                </a:solidFill>
                <a:effectLst/>
                <a:latin typeface="+mn-lt"/>
              </a:rPr>
              <a:t> </a:t>
            </a:r>
            <a:r>
              <a:rPr lang="en-GB" sz="1600" b="0" i="0" dirty="0">
                <a:solidFill>
                  <a:schemeClr val="tx1"/>
                </a:solidFill>
                <a:effectLst/>
                <a:latin typeface="+mn-lt"/>
              </a:rPr>
              <a:t>that reflect their respective supply and demand curves and temporal characteristics, such as a solar farm's energy output variability and household energy demand patterns</a:t>
            </a:r>
          </a:p>
          <a:p>
            <a:pPr marL="285750" indent="-285750" algn="l">
              <a:buSzPct val="120000"/>
              <a:buFont typeface="Arial" panose="020B0604020202020204" pitchFamily="34" charset="0"/>
              <a:buChar char="•"/>
            </a:pPr>
            <a:r>
              <a:rPr lang="en-GB" sz="1600" b="0" i="0" dirty="0">
                <a:solidFill>
                  <a:schemeClr val="tx1"/>
                </a:solidFill>
                <a:effectLst/>
                <a:latin typeface="+mn-lt"/>
              </a:rPr>
              <a:t>Temporal data collection for an energy network can be data-intensive, often necessitating </a:t>
            </a:r>
            <a:r>
              <a:rPr lang="en-GB" sz="1600" b="1" i="0" dirty="0">
                <a:solidFill>
                  <a:schemeClr val="tx1"/>
                </a:solidFill>
                <a:effectLst/>
                <a:latin typeface="+mn-lt"/>
              </a:rPr>
              <a:t>stochastic modelling </a:t>
            </a:r>
            <a:r>
              <a:rPr lang="en-GB" sz="1600" b="0" i="0" dirty="0">
                <a:solidFill>
                  <a:schemeClr val="tx1"/>
                </a:solidFill>
                <a:effectLst/>
                <a:latin typeface="+mn-lt"/>
              </a:rPr>
              <a:t>to account for random variables in the system, like wind energy output</a:t>
            </a:r>
          </a:p>
          <a:p>
            <a:pPr marL="285750" indent="-285750" algn="l">
              <a:buSzPct val="120000"/>
              <a:buFont typeface="Arial" panose="020B0604020202020204" pitchFamily="34" charset="0"/>
              <a:buChar char="•"/>
            </a:pPr>
            <a:r>
              <a:rPr lang="en-GB" sz="1600" b="1" i="0" dirty="0">
                <a:solidFill>
                  <a:schemeClr val="tx1"/>
                </a:solidFill>
                <a:effectLst/>
                <a:latin typeface="+mn-lt"/>
              </a:rPr>
              <a:t>Stochastic processes </a:t>
            </a:r>
            <a:r>
              <a:rPr lang="en-GB" sz="1600" b="0" i="0" dirty="0">
                <a:solidFill>
                  <a:schemeClr val="tx1"/>
                </a:solidFill>
                <a:effectLst/>
                <a:latin typeface="+mn-lt"/>
              </a:rPr>
              <a:t>represent variables that change over time based on probabilistic laws, such as fluctuations in wind speed affecting energy generation</a:t>
            </a:r>
            <a:endParaRPr lang="en-GB" sz="1600"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31</a:t>
            </a:fld>
            <a:endParaRPr lang="sv-SE" sz="1000" b="1" dirty="0">
              <a:solidFill>
                <a:schemeClr val="bg1"/>
              </a:solidFill>
            </a:endParaRPr>
          </a:p>
        </p:txBody>
      </p:sp>
      <p:sp>
        <p:nvSpPr>
          <p:cNvPr id="5" name="TextBox 4">
            <a:extLst>
              <a:ext uri="{FF2B5EF4-FFF2-40B4-BE49-F238E27FC236}">
                <a16:creationId xmlns:a16="http://schemas.microsoft.com/office/drawing/2014/main" id="{577FCAE3-C285-4D6E-B6EF-F122C3491891}"/>
              </a:ext>
            </a:extLst>
          </p:cNvPr>
          <p:cNvSpPr txBox="1"/>
          <p:nvPr/>
        </p:nvSpPr>
        <p:spPr>
          <a:xfrm>
            <a:off x="6966822" y="5499142"/>
            <a:ext cx="6038491" cy="253916"/>
          </a:xfrm>
          <a:prstGeom prst="rect">
            <a:avLst/>
          </a:prstGeom>
          <a:noFill/>
        </p:spPr>
        <p:txBody>
          <a:bodyPr wrap="square" rtlCol="0">
            <a:spAutoFit/>
          </a:bodyPr>
          <a:lstStyle/>
          <a:p>
            <a:r>
              <a:rPr lang="en-GB" sz="1050" b="0" i="1" dirty="0">
                <a:solidFill>
                  <a:srgbClr val="444444"/>
                </a:solidFill>
                <a:effectLst/>
                <a:latin typeface="+mn-lt"/>
              </a:rPr>
              <a:t>Schematic of a directed graph (network) model with temporal dimensions</a:t>
            </a:r>
            <a:endParaRPr lang="en-GB" sz="1050" i="1" dirty="0">
              <a:latin typeface="+mn-lt"/>
            </a:endParaRPr>
          </a:p>
        </p:txBody>
      </p:sp>
      <p:pic>
        <p:nvPicPr>
          <p:cNvPr id="6" name="Picture 5">
            <a:extLst>
              <a:ext uri="{FF2B5EF4-FFF2-40B4-BE49-F238E27FC236}">
                <a16:creationId xmlns:a16="http://schemas.microsoft.com/office/drawing/2014/main" id="{E52D9C0D-D301-49BC-9520-D82BE98E208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96000" y="1769980"/>
            <a:ext cx="5237226" cy="3587964"/>
          </a:xfrm>
          <a:prstGeom prst="rect">
            <a:avLst/>
          </a:prstGeom>
        </p:spPr>
      </p:pic>
    </p:spTree>
    <p:extLst>
      <p:ext uri="{BB962C8B-B14F-4D97-AF65-F5344CB8AC3E}">
        <p14:creationId xmlns:p14="http://schemas.microsoft.com/office/powerpoint/2010/main" val="3550741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9.4 </a:t>
            </a:r>
            <a:r>
              <a:rPr lang="en-GB" dirty="0">
                <a:solidFill>
                  <a:srgbClr val="C00000"/>
                </a:solidFill>
              </a:rPr>
              <a:t> Modelling energy networks and simulating service delivery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169106" cy="4502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Modelling: Simulating the system</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sp>
        <p:nvSpPr>
          <p:cNvPr id="5" name="TextBox 4">
            <a:extLst>
              <a:ext uri="{FF2B5EF4-FFF2-40B4-BE49-F238E27FC236}">
                <a16:creationId xmlns:a16="http://schemas.microsoft.com/office/drawing/2014/main" id="{405D3AC9-9D1A-4DE5-9206-75A8E49F4BEA}"/>
              </a:ext>
            </a:extLst>
          </p:cNvPr>
          <p:cNvSpPr txBox="1"/>
          <p:nvPr/>
        </p:nvSpPr>
        <p:spPr>
          <a:xfrm>
            <a:off x="838200" y="1682151"/>
            <a:ext cx="10169106" cy="4278094"/>
          </a:xfrm>
          <a:prstGeom prst="rect">
            <a:avLst/>
          </a:prstGeom>
          <a:noFill/>
        </p:spPr>
        <p:txBody>
          <a:bodyPr wrap="square" rtlCol="0">
            <a:spAutoFit/>
          </a:bodyPr>
          <a:lstStyle/>
          <a:p>
            <a:pPr algn="l"/>
            <a:r>
              <a:rPr lang="en-GB" sz="1600" b="0" i="0" dirty="0">
                <a:solidFill>
                  <a:schemeClr val="tx1"/>
                </a:solidFill>
                <a:effectLst/>
                <a:latin typeface="+mn-lt"/>
              </a:rPr>
              <a:t>Simulation models are a </a:t>
            </a:r>
            <a:r>
              <a:rPr lang="en-GB" sz="1600" b="1" i="0" dirty="0">
                <a:solidFill>
                  <a:schemeClr val="tx1"/>
                </a:solidFill>
                <a:effectLst/>
                <a:latin typeface="+mn-lt"/>
              </a:rPr>
              <a:t>digital representation of a real-world system</a:t>
            </a:r>
            <a:r>
              <a:rPr lang="en-GB" sz="1600" b="0" i="0" dirty="0">
                <a:solidFill>
                  <a:schemeClr val="tx1"/>
                </a:solidFill>
                <a:effectLst/>
                <a:latin typeface="+mn-lt"/>
              </a:rPr>
              <a:t>, which allow us to explore </a:t>
            </a:r>
            <a:r>
              <a:rPr lang="en-GB" sz="1600" b="1" i="0" dirty="0">
                <a:solidFill>
                  <a:schemeClr val="tx1"/>
                </a:solidFill>
                <a:effectLst/>
                <a:latin typeface="+mn-lt"/>
              </a:rPr>
              <a:t>‘what-if’ scenarios</a:t>
            </a:r>
            <a:r>
              <a:rPr lang="en-GB" sz="1600" b="0" i="0" dirty="0">
                <a:solidFill>
                  <a:schemeClr val="tx1"/>
                </a:solidFill>
                <a:effectLst/>
                <a:latin typeface="+mn-lt"/>
              </a:rPr>
              <a:t>. In the context of energy networks, such models enable us to simulate the effects of building new infrastructure and policy interventions, as well as understand the impacts of potential climatic hazards. They could facilitate us to answer the following questions:</a:t>
            </a:r>
          </a:p>
          <a:p>
            <a:pPr algn="l"/>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How might a proposed operations management policy influence the operation of the network?</a:t>
            </a:r>
          </a:p>
          <a:p>
            <a:pPr marL="285750" indent="-285750" algn="l">
              <a:buSzPct val="120000"/>
              <a:buFont typeface="Arial" panose="020B0604020202020204" pitchFamily="34" charset="0"/>
              <a:buChar char="•"/>
            </a:pPr>
            <a:r>
              <a:rPr lang="en-GB" sz="1600" b="0" i="0" dirty="0">
                <a:solidFill>
                  <a:schemeClr val="tx1"/>
                </a:solidFill>
                <a:effectLst/>
                <a:latin typeface="+mn-lt"/>
              </a:rPr>
              <a:t>How might a specific set of climatic hazards impact a regional energy system?</a:t>
            </a:r>
          </a:p>
          <a:p>
            <a:pPr marL="742950" lvl="1" indent="-285750" algn="l">
              <a:buFontTx/>
              <a:buChar char="-"/>
            </a:pPr>
            <a:r>
              <a:rPr lang="en-GB" sz="1600" b="0" i="0" dirty="0">
                <a:solidFill>
                  <a:schemeClr val="tx1"/>
                </a:solidFill>
                <a:effectLst/>
                <a:latin typeface="+mn-lt"/>
              </a:rPr>
              <a:t>Is there a disruption in supply?</a:t>
            </a:r>
          </a:p>
          <a:p>
            <a:pPr marL="742950" lvl="1" indent="-285750" algn="l">
              <a:buFontTx/>
              <a:buChar char="-"/>
            </a:pPr>
            <a:r>
              <a:rPr lang="en-GB" sz="1600" b="0" i="0" dirty="0">
                <a:solidFill>
                  <a:schemeClr val="tx1"/>
                </a:solidFill>
                <a:effectLst/>
                <a:latin typeface="+mn-lt"/>
              </a:rPr>
              <a:t>What is the spatial and temporal scale of the disruption?</a:t>
            </a:r>
          </a:p>
          <a:p>
            <a:pPr marL="742950" lvl="1" indent="-285750" algn="l">
              <a:buFontTx/>
              <a:buChar char="-"/>
            </a:pPr>
            <a:r>
              <a:rPr lang="en-GB" sz="1600" b="0" i="0" dirty="0">
                <a:solidFill>
                  <a:schemeClr val="tx1"/>
                </a:solidFill>
                <a:effectLst/>
                <a:latin typeface="+mn-lt"/>
              </a:rPr>
              <a:t>How resilient is the system to these hazards?</a:t>
            </a:r>
          </a:p>
          <a:p>
            <a:pPr marL="742950" lvl="1" indent="-285750" algn="l">
              <a:buFontTx/>
              <a:buChar char="-"/>
            </a:pPr>
            <a:r>
              <a:rPr lang="en-GB" sz="1600" b="0" i="0" dirty="0">
                <a:solidFill>
                  <a:schemeClr val="tx1"/>
                </a:solidFill>
                <a:effectLst/>
                <a:latin typeface="+mn-lt"/>
              </a:rPr>
              <a:t>Which are the most vulnerable assets in the network to these hazards?</a:t>
            </a:r>
          </a:p>
          <a:p>
            <a:pPr marL="742950" lvl="1" indent="-285750" algn="l">
              <a:buFontTx/>
              <a:buChar char="-"/>
            </a:pPr>
            <a:r>
              <a:rPr lang="en-GB" sz="1600" b="0" i="0" dirty="0">
                <a:solidFill>
                  <a:schemeClr val="tx1"/>
                </a:solidFill>
                <a:effectLst/>
                <a:latin typeface="+mn-lt"/>
              </a:rPr>
              <a:t>How widely might the damage spread?</a:t>
            </a:r>
          </a:p>
          <a:p>
            <a:pPr algn="l"/>
            <a:endParaRPr lang="en-GB" sz="1600" b="0" i="0" dirty="0">
              <a:solidFill>
                <a:schemeClr val="tx1"/>
              </a:solidFill>
              <a:effectLst/>
              <a:latin typeface="+mn-lt"/>
            </a:endParaRPr>
          </a:p>
          <a:p>
            <a:pPr algn="l"/>
            <a:r>
              <a:rPr lang="en-GB" sz="1600" b="0" i="0" dirty="0">
                <a:solidFill>
                  <a:schemeClr val="tx1"/>
                </a:solidFill>
                <a:effectLst/>
                <a:latin typeface="+mn-lt"/>
              </a:rPr>
              <a:t>Energy system simulation models include high-level energy balance models and AC/DC optimal power flow models. The former simplifies energy balances dynamically, while the latter captures complex power flows and short-circuit calculations. High-level models are preferred for large-scale analyses due to their efficiency and tractability</a:t>
            </a:r>
            <a:endParaRPr lang="en-GB" sz="1600" dirty="0">
              <a:solidFill>
                <a:schemeClr val="tx1"/>
              </a:solidFill>
            </a:endParaRPr>
          </a:p>
        </p:txBody>
      </p:sp>
      <p:sp>
        <p:nvSpPr>
          <p:cNvPr id="7" name="TextBox 6">
            <a:extLst>
              <a:ext uri="{FF2B5EF4-FFF2-40B4-BE49-F238E27FC236}">
                <a16:creationId xmlns:a16="http://schemas.microsoft.com/office/drawing/2014/main" id="{5C8CE0BB-E51A-4D76-A81E-AFBE7A950FDC}"/>
              </a:ext>
            </a:extLst>
          </p:cNvPr>
          <p:cNvSpPr txBox="1"/>
          <p:nvPr/>
        </p:nvSpPr>
        <p:spPr>
          <a:xfrm>
            <a:off x="5441623" y="6377459"/>
            <a:ext cx="6094428" cy="230832"/>
          </a:xfrm>
          <a:prstGeom prst="rect">
            <a:avLst/>
          </a:prstGeom>
          <a:noFill/>
        </p:spPr>
        <p:txBody>
          <a:bodyPr wrap="square">
            <a:spAutoFit/>
          </a:bodyPr>
          <a:lstStyle/>
          <a:p>
            <a:pPr algn="r"/>
            <a:r>
              <a:rPr lang="en-GB" sz="900" i="1" dirty="0">
                <a:solidFill>
                  <a:srgbClr val="444444"/>
                </a:solidFill>
                <a:latin typeface="+mn-lt"/>
              </a:rPr>
              <a:t>(</a:t>
            </a:r>
            <a:r>
              <a:rPr lang="en-GB" sz="900" i="1" dirty="0" err="1">
                <a:solidFill>
                  <a:srgbClr val="444444"/>
                </a:solidFill>
                <a:latin typeface="+mn-lt"/>
              </a:rPr>
              <a:t>Thurner</a:t>
            </a:r>
            <a:r>
              <a:rPr lang="en-GB" sz="900" i="1" dirty="0">
                <a:solidFill>
                  <a:srgbClr val="444444"/>
                </a:solidFill>
                <a:latin typeface="+mn-lt"/>
              </a:rPr>
              <a:t> et al. 2018)</a:t>
            </a:r>
          </a:p>
        </p:txBody>
      </p:sp>
    </p:spTree>
    <p:extLst>
      <p:ext uri="{BB962C8B-B14F-4D97-AF65-F5344CB8AC3E}">
        <p14:creationId xmlns:p14="http://schemas.microsoft.com/office/powerpoint/2010/main" val="2610105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9.4 </a:t>
            </a:r>
            <a:r>
              <a:rPr lang="en-GB" dirty="0">
                <a:solidFill>
                  <a:srgbClr val="C00000"/>
                </a:solidFill>
              </a:rPr>
              <a:t> Modelling energy networks and simulating service delivery</a:t>
            </a:r>
            <a:endParaRPr sz="2800" dirty="0">
              <a:solidFill>
                <a:srgbClr val="C00000"/>
              </a:solidFill>
            </a:endParaRPr>
          </a:p>
        </p:txBody>
      </p:sp>
      <p:sp>
        <p:nvSpPr>
          <p:cNvPr id="168" name="Google Shape;168;p13"/>
          <p:cNvSpPr txBox="1">
            <a:spLocks noGrp="1"/>
          </p:cNvSpPr>
          <p:nvPr>
            <p:ph type="body" idx="4294967295"/>
          </p:nvPr>
        </p:nvSpPr>
        <p:spPr>
          <a:xfrm>
            <a:off x="838200" y="1231900"/>
            <a:ext cx="5329687"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Risk analysis: Simulating climate hazards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lvl="0" algn="l" rtl="0">
              <a:lnSpc>
                <a:spcPct val="90000"/>
              </a:lnSpc>
              <a:spcBef>
                <a:spcPts val="0"/>
              </a:spcBef>
              <a:spcAft>
                <a:spcPts val="0"/>
              </a:spcAft>
              <a:buClr>
                <a:schemeClr val="dk1"/>
              </a:buClr>
              <a:buSzPts val="2800"/>
            </a:pPr>
            <a:r>
              <a:rPr lang="en-GB" sz="1800" b="0" i="0" dirty="0">
                <a:solidFill>
                  <a:schemeClr val="tx1"/>
                </a:solidFill>
                <a:effectLst/>
                <a:latin typeface="+mn-lt"/>
              </a:rPr>
              <a:t>A commonly used approach is to overlay mapped climate hazard data onto the geospatial network and to stress-test nodes and arcs that fall within the most hazardous zones </a:t>
            </a:r>
          </a:p>
          <a:p>
            <a:pPr lvl="0" algn="l" rtl="0">
              <a:lnSpc>
                <a:spcPct val="90000"/>
              </a:lnSpc>
              <a:spcBef>
                <a:spcPts val="0"/>
              </a:spcBef>
              <a:spcAft>
                <a:spcPts val="0"/>
              </a:spcAft>
              <a:buClr>
                <a:schemeClr val="dk1"/>
              </a:buClr>
              <a:buSzPts val="2800"/>
            </a:pPr>
            <a:endParaRPr lang="en-GB" sz="1800" dirty="0">
              <a:solidFill>
                <a:schemeClr val="tx1"/>
              </a:solidFill>
              <a:latin typeface="+mn-lt"/>
            </a:endParaRPr>
          </a:p>
          <a:p>
            <a:pPr lvl="0" algn="l" rtl="0">
              <a:lnSpc>
                <a:spcPct val="90000"/>
              </a:lnSpc>
              <a:spcBef>
                <a:spcPts val="0"/>
              </a:spcBef>
              <a:spcAft>
                <a:spcPts val="0"/>
              </a:spcAft>
              <a:buClr>
                <a:schemeClr val="dk1"/>
              </a:buClr>
              <a:buSzPts val="2800"/>
            </a:pPr>
            <a:r>
              <a:rPr lang="en-GB" sz="1800" b="0" i="0" dirty="0">
                <a:solidFill>
                  <a:schemeClr val="tx1"/>
                </a:solidFill>
                <a:effectLst/>
                <a:latin typeface="+mn-lt"/>
              </a:rPr>
              <a:t>By simulating disruptions in the function of the most vulnerable assets within the network, we can quantify:</a:t>
            </a:r>
          </a:p>
          <a:p>
            <a:pPr marL="285750" indent="-285750" algn="l">
              <a:buSzPct val="120000"/>
              <a:buFont typeface="Arial" panose="020B0604020202020204" pitchFamily="34" charset="0"/>
              <a:buChar char="•"/>
            </a:pPr>
            <a:r>
              <a:rPr lang="en-GB" sz="1800" b="0" i="0" dirty="0">
                <a:solidFill>
                  <a:schemeClr val="tx1"/>
                </a:solidFill>
                <a:effectLst/>
                <a:latin typeface="+mn-lt"/>
              </a:rPr>
              <a:t>The </a:t>
            </a:r>
            <a:r>
              <a:rPr lang="en-GB" sz="1800" b="1" i="0" dirty="0">
                <a:solidFill>
                  <a:srgbClr val="C00000"/>
                </a:solidFill>
                <a:effectLst/>
                <a:latin typeface="+mn-lt"/>
              </a:rPr>
              <a:t>redundancy</a:t>
            </a:r>
            <a:r>
              <a:rPr lang="en-GB" sz="1800" b="0" i="0" dirty="0">
                <a:solidFill>
                  <a:schemeClr val="tx1"/>
                </a:solidFill>
                <a:effectLst/>
                <a:latin typeface="+mn-lt"/>
              </a:rPr>
              <a:t> in the network</a:t>
            </a:r>
          </a:p>
          <a:p>
            <a:pPr marL="285750" indent="-285750" algn="l">
              <a:buSzPct val="120000"/>
              <a:buFont typeface="Arial" panose="020B0604020202020204" pitchFamily="34" charset="0"/>
              <a:buChar char="•"/>
            </a:pPr>
            <a:r>
              <a:rPr lang="en-GB" sz="1800" b="0" i="0" dirty="0">
                <a:solidFill>
                  <a:schemeClr val="tx1"/>
                </a:solidFill>
                <a:effectLst/>
                <a:latin typeface="+mn-lt"/>
              </a:rPr>
              <a:t>The </a:t>
            </a:r>
            <a:r>
              <a:rPr lang="en-GB" sz="1800" b="1" i="0" dirty="0">
                <a:solidFill>
                  <a:srgbClr val="C00000"/>
                </a:solidFill>
                <a:effectLst/>
                <a:latin typeface="+mn-lt"/>
              </a:rPr>
              <a:t>relationship</a:t>
            </a:r>
            <a:r>
              <a:rPr lang="en-GB" sz="1800" b="0" i="0" dirty="0">
                <a:solidFill>
                  <a:schemeClr val="tx1"/>
                </a:solidFill>
                <a:effectLst/>
                <a:latin typeface="+mn-lt"/>
              </a:rPr>
              <a:t> between number of customers affected and the number of assets exposed</a:t>
            </a:r>
          </a:p>
          <a:p>
            <a:pPr marL="285750" indent="-285750" algn="l">
              <a:buSzPct val="120000"/>
              <a:buFont typeface="Arial" panose="020B0604020202020204" pitchFamily="34" charset="0"/>
              <a:buChar char="•"/>
            </a:pPr>
            <a:r>
              <a:rPr lang="en-GB" sz="1800" b="0" i="0" dirty="0">
                <a:solidFill>
                  <a:schemeClr val="tx1"/>
                </a:solidFill>
                <a:effectLst/>
                <a:latin typeface="+mn-lt"/>
              </a:rPr>
              <a:t>The </a:t>
            </a:r>
            <a:r>
              <a:rPr lang="en-GB" sz="1800" b="1" i="0" dirty="0">
                <a:solidFill>
                  <a:srgbClr val="C00000"/>
                </a:solidFill>
                <a:effectLst/>
                <a:latin typeface="+mn-lt"/>
              </a:rPr>
              <a:t>spatial exposure</a:t>
            </a:r>
            <a:r>
              <a:rPr lang="en-GB" sz="1800" b="0" i="0" dirty="0">
                <a:solidFill>
                  <a:srgbClr val="C00000"/>
                </a:solidFill>
                <a:effectLst/>
                <a:latin typeface="+mn-lt"/>
              </a:rPr>
              <a:t> </a:t>
            </a:r>
            <a:r>
              <a:rPr lang="en-GB" sz="1800" b="0" i="0" dirty="0">
                <a:solidFill>
                  <a:schemeClr val="tx1"/>
                </a:solidFill>
                <a:effectLst/>
                <a:latin typeface="+mn-lt"/>
              </a:rPr>
              <a:t>of the network</a:t>
            </a:r>
          </a:p>
          <a:p>
            <a:pPr marL="285750" indent="-285750" algn="l">
              <a:buSzPct val="120000"/>
              <a:buFont typeface="Arial" panose="020B0604020202020204" pitchFamily="34" charset="0"/>
              <a:buChar char="•"/>
            </a:pPr>
            <a:r>
              <a:rPr lang="en-GB" sz="1800" b="0" i="0" dirty="0">
                <a:solidFill>
                  <a:schemeClr val="tx1"/>
                </a:solidFill>
                <a:effectLst/>
                <a:latin typeface="+mn-lt"/>
              </a:rPr>
              <a:t>The </a:t>
            </a:r>
            <a:r>
              <a:rPr lang="en-GB" sz="1800" b="1" i="0" dirty="0">
                <a:solidFill>
                  <a:srgbClr val="C00000"/>
                </a:solidFill>
                <a:effectLst/>
                <a:latin typeface="+mn-lt"/>
              </a:rPr>
              <a:t>resilience</a:t>
            </a:r>
            <a:r>
              <a:rPr lang="en-GB" sz="1800" b="0" i="0" dirty="0">
                <a:solidFill>
                  <a:schemeClr val="tx1"/>
                </a:solidFill>
                <a:effectLst/>
                <a:latin typeface="+mn-lt"/>
              </a:rPr>
              <a:t> of the system</a:t>
            </a:r>
            <a:endParaRPr lang="en-GB" sz="1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33</a:t>
            </a:fld>
            <a:endParaRPr lang="sv-SE" sz="1000" b="1" dirty="0">
              <a:solidFill>
                <a:schemeClr val="bg1"/>
              </a:solidFill>
            </a:endParaRPr>
          </a:p>
        </p:txBody>
      </p:sp>
      <p:pic>
        <p:nvPicPr>
          <p:cNvPr id="4" name="Picture 3">
            <a:extLst>
              <a:ext uri="{FF2B5EF4-FFF2-40B4-BE49-F238E27FC236}">
                <a16:creationId xmlns:a16="http://schemas.microsoft.com/office/drawing/2014/main" id="{DA7E5F92-6F5A-4C7F-9AE1-C264639A55E1}"/>
              </a:ext>
            </a:extLst>
          </p:cNvPr>
          <p:cNvPicPr>
            <a:picLocks noChangeAspect="1"/>
          </p:cNvPicPr>
          <p:nvPr/>
        </p:nvPicPr>
        <p:blipFill>
          <a:blip r:embed="rId3"/>
          <a:stretch>
            <a:fillRect/>
          </a:stretch>
        </p:blipFill>
        <p:spPr>
          <a:xfrm>
            <a:off x="6502542" y="1380226"/>
            <a:ext cx="4493102" cy="4097547"/>
          </a:xfrm>
          <a:prstGeom prst="rect">
            <a:avLst/>
          </a:prstGeom>
        </p:spPr>
      </p:pic>
      <p:sp>
        <p:nvSpPr>
          <p:cNvPr id="8" name="TextBox 7">
            <a:extLst>
              <a:ext uri="{FF2B5EF4-FFF2-40B4-BE49-F238E27FC236}">
                <a16:creationId xmlns:a16="http://schemas.microsoft.com/office/drawing/2014/main" id="{CAB5F16D-C30D-4BA7-B572-72CB0C749CEF}"/>
              </a:ext>
            </a:extLst>
          </p:cNvPr>
          <p:cNvSpPr txBox="1"/>
          <p:nvPr/>
        </p:nvSpPr>
        <p:spPr>
          <a:xfrm>
            <a:off x="6765266" y="5690142"/>
            <a:ext cx="6094562" cy="230832"/>
          </a:xfrm>
          <a:prstGeom prst="rect">
            <a:avLst/>
          </a:prstGeom>
          <a:noFill/>
        </p:spPr>
        <p:txBody>
          <a:bodyPr wrap="square">
            <a:spAutoFit/>
          </a:bodyPr>
          <a:lstStyle/>
          <a:p>
            <a:r>
              <a:rPr lang="en-GB" sz="900" i="1" dirty="0">
                <a:solidFill>
                  <a:srgbClr val="444444"/>
                </a:solidFill>
                <a:latin typeface="+mn-lt"/>
              </a:rPr>
              <a:t>Methodological setup to quantify climate risks across an energy system (</a:t>
            </a:r>
            <a:r>
              <a:rPr lang="en-GB" sz="900" i="1" dirty="0" err="1">
                <a:solidFill>
                  <a:srgbClr val="444444"/>
                </a:solidFill>
                <a:latin typeface="+mn-lt"/>
              </a:rPr>
              <a:t>Koks</a:t>
            </a:r>
            <a:r>
              <a:rPr lang="en-GB" sz="900" i="1" dirty="0">
                <a:solidFill>
                  <a:srgbClr val="444444"/>
                </a:solidFill>
                <a:latin typeface="+mn-lt"/>
              </a:rPr>
              <a:t> et al. 2019) </a:t>
            </a:r>
          </a:p>
        </p:txBody>
      </p:sp>
    </p:spTree>
    <p:extLst>
      <p:ext uri="{BB962C8B-B14F-4D97-AF65-F5344CB8AC3E}">
        <p14:creationId xmlns:p14="http://schemas.microsoft.com/office/powerpoint/2010/main" val="1039741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9.4 </a:t>
            </a:r>
            <a:r>
              <a:rPr lang="en-GB" dirty="0">
                <a:solidFill>
                  <a:srgbClr val="C00000"/>
                </a:solidFill>
              </a:rPr>
              <a:t> Modelling energy networks and simulating service delivery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indent="-285750">
              <a:buFont typeface="Arial" panose="020B0604020202020204" pitchFamily="34" charset="0"/>
              <a:buChar char="•"/>
            </a:pPr>
            <a:endParaRPr lang="en-GB" sz="2000" dirty="0">
              <a:solidFill>
                <a:schemeClr val="tx1"/>
              </a:solidFill>
            </a:endParaRPr>
          </a:p>
          <a:p>
            <a:pPr marL="285750" indent="-285750">
              <a:buSzPct val="120000"/>
              <a:buFont typeface="Arial" panose="020B0604020202020204" pitchFamily="34" charset="0"/>
              <a:buChar char="•"/>
            </a:pPr>
            <a:r>
              <a:rPr lang="en-GB" sz="2000" b="0" i="0" dirty="0">
                <a:solidFill>
                  <a:schemeClr val="tx1"/>
                </a:solidFill>
                <a:effectLst/>
                <a:latin typeface="+mn-lt"/>
              </a:rPr>
              <a:t>Introduction of the basic functions of energy systems and how these networks are modelled</a:t>
            </a:r>
          </a:p>
          <a:p>
            <a:pPr marL="285750" indent="-285750">
              <a:buSzPct val="120000"/>
              <a:buFont typeface="Arial" panose="020B0604020202020204" pitchFamily="34" charset="0"/>
              <a:buChar char="•"/>
            </a:pPr>
            <a:endParaRPr lang="en-GB" sz="2000" b="0" i="0" dirty="0">
              <a:solidFill>
                <a:schemeClr val="tx1"/>
              </a:solidFill>
              <a:effectLst/>
              <a:latin typeface="+mn-lt"/>
            </a:endParaRPr>
          </a:p>
          <a:p>
            <a:pPr marL="285750" indent="-285750">
              <a:buSzPct val="120000"/>
              <a:buFont typeface="Arial" panose="020B0604020202020204" pitchFamily="34" charset="0"/>
              <a:buChar char="•"/>
            </a:pPr>
            <a:r>
              <a:rPr lang="en-GB" sz="2000" dirty="0">
                <a:solidFill>
                  <a:schemeClr val="tx1"/>
                </a:solidFill>
                <a:latin typeface="+mn-lt"/>
              </a:rPr>
              <a:t>H</a:t>
            </a:r>
            <a:r>
              <a:rPr lang="en-GB" sz="2000" b="0" i="0" dirty="0">
                <a:solidFill>
                  <a:schemeClr val="tx1"/>
                </a:solidFill>
                <a:effectLst/>
                <a:latin typeface="+mn-lt"/>
              </a:rPr>
              <a:t>ow spatial representations of energy networks are constructed, as well as how dynamic simulations are conducted</a:t>
            </a:r>
          </a:p>
          <a:p>
            <a:pPr marL="285750" indent="-285750">
              <a:buSzPct val="120000"/>
              <a:buFont typeface="Arial" panose="020B0604020202020204" pitchFamily="34" charset="0"/>
              <a:buChar char="•"/>
            </a:pPr>
            <a:endParaRPr lang="en-GB" sz="2000" b="0" i="0" dirty="0">
              <a:solidFill>
                <a:schemeClr val="tx1"/>
              </a:solidFill>
              <a:effectLst/>
              <a:latin typeface="+mn-lt"/>
            </a:endParaRPr>
          </a:p>
          <a:p>
            <a:pPr marL="285750" indent="-285750">
              <a:buSzPct val="120000"/>
              <a:buFont typeface="Arial" panose="020B0604020202020204" pitchFamily="34" charset="0"/>
              <a:buChar char="•"/>
            </a:pPr>
            <a:r>
              <a:rPr lang="en-GB" sz="2000" dirty="0">
                <a:solidFill>
                  <a:schemeClr val="tx1"/>
                </a:solidFill>
                <a:latin typeface="+mn-lt"/>
              </a:rPr>
              <a:t>H</a:t>
            </a:r>
            <a:r>
              <a:rPr lang="en-GB" sz="2000" b="0" i="0" dirty="0">
                <a:solidFill>
                  <a:schemeClr val="tx1"/>
                </a:solidFill>
                <a:effectLst/>
                <a:latin typeface="+mn-lt"/>
              </a:rPr>
              <a:t>ow the influence of climatic hazards on energy networks can be simulated</a:t>
            </a:r>
            <a:endParaRPr lang="en-GB"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34</a:t>
            </a:fld>
            <a:endParaRPr lang="sv-SE" sz="1000" b="1" dirty="0">
              <a:solidFill>
                <a:schemeClr val="bg1"/>
              </a:solidFill>
            </a:endParaRPr>
          </a:p>
        </p:txBody>
      </p:sp>
    </p:spTree>
    <p:extLst>
      <p:ext uri="{BB962C8B-B14F-4D97-AF65-F5344CB8AC3E}">
        <p14:creationId xmlns:p14="http://schemas.microsoft.com/office/powerpoint/2010/main" val="3169569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9.4 </a:t>
            </a:r>
            <a:r>
              <a:rPr lang="en-GB" dirty="0">
                <a:solidFill>
                  <a:srgbClr val="C00000"/>
                </a:solidFill>
              </a:rPr>
              <a:t> Modelling energy networks and simulating service delivery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lvl="0" algn="l" rtl="0">
              <a:lnSpc>
                <a:spcPct val="90000"/>
              </a:lnSpc>
              <a:spcBef>
                <a:spcPts val="0"/>
              </a:spcBef>
              <a:spcAft>
                <a:spcPts val="0"/>
              </a:spcAft>
              <a:buClr>
                <a:schemeClr val="dk1"/>
              </a:buClr>
              <a:buSzPts val="2800"/>
            </a:pPr>
            <a:r>
              <a:rPr lang="en-GB" sz="1800" dirty="0">
                <a:solidFill>
                  <a:schemeClr val="tx1"/>
                </a:solidFill>
              </a:rPr>
              <a:t>DECC. 2010. “The Future of Britain’s Electricity Networks.” Department of Energy; Climate Change.</a:t>
            </a:r>
          </a:p>
          <a:p>
            <a:pPr lvl="0" algn="l" rtl="0">
              <a:lnSpc>
                <a:spcPct val="90000"/>
              </a:lnSpc>
              <a:spcBef>
                <a:spcPts val="0"/>
              </a:spcBef>
              <a:spcAft>
                <a:spcPts val="0"/>
              </a:spcAft>
              <a:buClr>
                <a:schemeClr val="dk1"/>
              </a:buClr>
              <a:buSzPts val="2800"/>
            </a:pPr>
            <a:endParaRPr lang="en-GB" sz="1800" dirty="0">
              <a:solidFill>
                <a:schemeClr val="tx1"/>
              </a:solidFill>
            </a:endParaRPr>
          </a:p>
          <a:p>
            <a:pPr lvl="0" algn="l" rtl="0">
              <a:lnSpc>
                <a:spcPct val="90000"/>
              </a:lnSpc>
              <a:spcBef>
                <a:spcPts val="0"/>
              </a:spcBef>
              <a:spcAft>
                <a:spcPts val="0"/>
              </a:spcAft>
              <a:buClr>
                <a:schemeClr val="dk1"/>
              </a:buClr>
              <a:buSzPts val="2800"/>
            </a:pPr>
            <a:r>
              <a:rPr lang="en-GB" sz="1800" dirty="0" err="1">
                <a:solidFill>
                  <a:schemeClr val="tx1"/>
                </a:solidFill>
              </a:rPr>
              <a:t>Graser</a:t>
            </a:r>
            <a:r>
              <a:rPr lang="en-GB" sz="1800" dirty="0">
                <a:solidFill>
                  <a:schemeClr val="tx1"/>
                </a:solidFill>
              </a:rPr>
              <a:t>, Anita. 2013. Learning QGIS 2.0. </a:t>
            </a:r>
            <a:r>
              <a:rPr lang="en-GB" sz="1800" dirty="0" err="1">
                <a:solidFill>
                  <a:schemeClr val="tx1"/>
                </a:solidFill>
              </a:rPr>
              <a:t>Packt</a:t>
            </a:r>
            <a:r>
              <a:rPr lang="en-GB" sz="1800" dirty="0">
                <a:solidFill>
                  <a:schemeClr val="tx1"/>
                </a:solidFill>
              </a:rPr>
              <a:t> Publishing Ltd.</a:t>
            </a:r>
          </a:p>
          <a:p>
            <a:pPr lvl="0" algn="l" rtl="0">
              <a:lnSpc>
                <a:spcPct val="90000"/>
              </a:lnSpc>
              <a:spcBef>
                <a:spcPts val="0"/>
              </a:spcBef>
              <a:spcAft>
                <a:spcPts val="0"/>
              </a:spcAft>
              <a:buClr>
                <a:schemeClr val="dk1"/>
              </a:buClr>
              <a:buSzPts val="2800"/>
            </a:pPr>
            <a:endParaRPr lang="en-GB" sz="1800" dirty="0">
              <a:solidFill>
                <a:schemeClr val="tx1"/>
              </a:solidFill>
            </a:endParaRPr>
          </a:p>
          <a:p>
            <a:pPr lvl="0" algn="l" rtl="0">
              <a:lnSpc>
                <a:spcPct val="90000"/>
              </a:lnSpc>
              <a:spcBef>
                <a:spcPts val="0"/>
              </a:spcBef>
              <a:spcAft>
                <a:spcPts val="0"/>
              </a:spcAft>
              <a:buClr>
                <a:schemeClr val="dk1"/>
              </a:buClr>
              <a:buSzPts val="2800"/>
            </a:pPr>
            <a:r>
              <a:rPr lang="en-GB" sz="1800" dirty="0" err="1">
                <a:solidFill>
                  <a:schemeClr val="tx1"/>
                </a:solidFill>
              </a:rPr>
              <a:t>Koks</a:t>
            </a:r>
            <a:r>
              <a:rPr lang="en-GB" sz="1800" dirty="0">
                <a:solidFill>
                  <a:schemeClr val="tx1"/>
                </a:solidFill>
              </a:rPr>
              <a:t>, </a:t>
            </a:r>
            <a:r>
              <a:rPr lang="en-GB" sz="1800" dirty="0" err="1">
                <a:solidFill>
                  <a:schemeClr val="tx1"/>
                </a:solidFill>
              </a:rPr>
              <a:t>Elco</a:t>
            </a:r>
            <a:r>
              <a:rPr lang="en-GB" sz="1800" dirty="0">
                <a:solidFill>
                  <a:schemeClr val="tx1"/>
                </a:solidFill>
              </a:rPr>
              <a:t>, Raghav Pant, Scott Thacker, and Jim W Hall. 2019. “Understanding Business Disruption and Economic Losses Due to Electricity Failures and Flooding.” International Journal of Disaster Risk Science 10 (4): 421–38.</a:t>
            </a:r>
          </a:p>
          <a:p>
            <a:pPr lvl="0" algn="l" rtl="0">
              <a:lnSpc>
                <a:spcPct val="90000"/>
              </a:lnSpc>
              <a:spcBef>
                <a:spcPts val="0"/>
              </a:spcBef>
              <a:spcAft>
                <a:spcPts val="0"/>
              </a:spcAft>
              <a:buClr>
                <a:schemeClr val="dk1"/>
              </a:buClr>
              <a:buSzPts val="2800"/>
            </a:pPr>
            <a:endParaRPr lang="en-GB" sz="1800" dirty="0">
              <a:solidFill>
                <a:schemeClr val="tx1"/>
              </a:solidFill>
            </a:endParaRPr>
          </a:p>
          <a:p>
            <a:pPr lvl="0" algn="l" rtl="0">
              <a:lnSpc>
                <a:spcPct val="90000"/>
              </a:lnSpc>
              <a:spcBef>
                <a:spcPts val="0"/>
              </a:spcBef>
              <a:spcAft>
                <a:spcPts val="0"/>
              </a:spcAft>
              <a:buClr>
                <a:schemeClr val="dk1"/>
              </a:buClr>
              <a:buSzPts val="2800"/>
            </a:pPr>
            <a:r>
              <a:rPr lang="en-GB" sz="1800" dirty="0">
                <a:solidFill>
                  <a:schemeClr val="tx1"/>
                </a:solidFill>
              </a:rPr>
              <a:t>Russell, T., C. Zorn, A. Majid, and R. Pant. 2020. “</a:t>
            </a:r>
            <a:r>
              <a:rPr lang="en-GB" sz="1800" dirty="0" err="1">
                <a:solidFill>
                  <a:schemeClr val="tx1"/>
                </a:solidFill>
              </a:rPr>
              <a:t>Snkit</a:t>
            </a:r>
            <a:r>
              <a:rPr lang="en-GB" sz="1800" dirty="0">
                <a:solidFill>
                  <a:schemeClr val="tx1"/>
                </a:solidFill>
              </a:rPr>
              <a:t>: A Spatial Networks Data Cleaning Toolkit.” In. https://doi.org/https://doi.org/10.5281/zenodo.3269519.</a:t>
            </a:r>
          </a:p>
          <a:p>
            <a:pPr lvl="0" algn="l" rtl="0">
              <a:lnSpc>
                <a:spcPct val="90000"/>
              </a:lnSpc>
              <a:spcBef>
                <a:spcPts val="0"/>
              </a:spcBef>
              <a:spcAft>
                <a:spcPts val="0"/>
              </a:spcAft>
              <a:buClr>
                <a:schemeClr val="dk1"/>
              </a:buClr>
              <a:buSzPts val="2800"/>
            </a:pPr>
            <a:endParaRPr lang="en-GB" sz="1800" dirty="0">
              <a:solidFill>
                <a:schemeClr val="tx1"/>
              </a:solidFill>
            </a:endParaRPr>
          </a:p>
          <a:p>
            <a:pPr lvl="0" algn="l" rtl="0">
              <a:lnSpc>
                <a:spcPct val="90000"/>
              </a:lnSpc>
              <a:spcBef>
                <a:spcPts val="0"/>
              </a:spcBef>
              <a:spcAft>
                <a:spcPts val="0"/>
              </a:spcAft>
              <a:buClr>
                <a:schemeClr val="dk1"/>
              </a:buClr>
              <a:buSzPts val="2800"/>
            </a:pPr>
            <a:r>
              <a:rPr lang="en-GB" sz="1800" dirty="0" err="1">
                <a:solidFill>
                  <a:schemeClr val="tx1"/>
                </a:solidFill>
              </a:rPr>
              <a:t>Thurner</a:t>
            </a:r>
            <a:r>
              <a:rPr lang="en-GB" sz="1800" dirty="0">
                <a:solidFill>
                  <a:schemeClr val="tx1"/>
                </a:solidFill>
              </a:rPr>
              <a:t>, Leon, Alexander </a:t>
            </a:r>
            <a:r>
              <a:rPr lang="en-GB" sz="1800" dirty="0" err="1">
                <a:solidFill>
                  <a:schemeClr val="tx1"/>
                </a:solidFill>
              </a:rPr>
              <a:t>Scheidler</a:t>
            </a:r>
            <a:r>
              <a:rPr lang="en-GB" sz="1800" dirty="0">
                <a:solidFill>
                  <a:schemeClr val="tx1"/>
                </a:solidFill>
              </a:rPr>
              <a:t>, Florian Schäfer, Jan-Hendrik Menke, Julian </a:t>
            </a:r>
            <a:r>
              <a:rPr lang="en-GB" sz="1800" dirty="0" err="1">
                <a:solidFill>
                  <a:schemeClr val="tx1"/>
                </a:solidFill>
              </a:rPr>
              <a:t>Dollichon</a:t>
            </a:r>
            <a:r>
              <a:rPr lang="en-GB" sz="1800" dirty="0">
                <a:solidFill>
                  <a:schemeClr val="tx1"/>
                </a:solidFill>
              </a:rPr>
              <a:t>, </a:t>
            </a:r>
            <a:r>
              <a:rPr lang="en-GB" sz="1800" dirty="0" err="1">
                <a:solidFill>
                  <a:schemeClr val="tx1"/>
                </a:solidFill>
              </a:rPr>
              <a:t>Friederike</a:t>
            </a:r>
            <a:r>
              <a:rPr lang="en-GB" sz="1800" dirty="0">
                <a:solidFill>
                  <a:schemeClr val="tx1"/>
                </a:solidFill>
              </a:rPr>
              <a:t> Meier, Steffen Meinecke, and Martin Braun. 2018. “</a:t>
            </a:r>
            <a:r>
              <a:rPr lang="en-GB" sz="1800" dirty="0" err="1">
                <a:solidFill>
                  <a:schemeClr val="tx1"/>
                </a:solidFill>
              </a:rPr>
              <a:t>Pandapower</a:t>
            </a:r>
            <a:r>
              <a:rPr lang="en-GB" sz="1800" dirty="0">
                <a:solidFill>
                  <a:schemeClr val="tx1"/>
                </a:solidFill>
              </a:rPr>
              <a:t>—an Open-Source Python Tool for Convenient </a:t>
            </a:r>
            <a:r>
              <a:rPr lang="en-GB" sz="1800" dirty="0" err="1">
                <a:solidFill>
                  <a:schemeClr val="tx1"/>
                </a:solidFill>
              </a:rPr>
              <a:t>Modeling</a:t>
            </a:r>
            <a:r>
              <a:rPr lang="en-GB" sz="1800" dirty="0">
                <a:solidFill>
                  <a:schemeClr val="tx1"/>
                </a:solidFill>
              </a:rPr>
              <a:t>, Analysis, and Optimization of Electric Power Systems.” IEEE Transactions on Power Systems 33 (6): 6510–21.</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35</a:t>
            </a:fld>
            <a:endParaRPr lang="sv-SE" sz="1000" b="1" dirty="0">
              <a:solidFill>
                <a:schemeClr val="bg1"/>
              </a:solidFill>
            </a:endParaRPr>
          </a:p>
        </p:txBody>
      </p:sp>
    </p:spTree>
    <p:extLst>
      <p:ext uri="{BB962C8B-B14F-4D97-AF65-F5344CB8AC3E}">
        <p14:creationId xmlns:p14="http://schemas.microsoft.com/office/powerpoint/2010/main" val="2074846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9.1 </a:t>
            </a:r>
            <a:r>
              <a:rPr lang="en-GB" sz="2800" dirty="0">
                <a:solidFill>
                  <a:srgbClr val="C00000"/>
                </a:solidFill>
              </a:rPr>
              <a:t>Introduction to infrastructure services and infrastructure modelling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5093329" cy="4712158"/>
          </a:xfrm>
          <a:prstGeom prst="rect">
            <a:avLst/>
          </a:prstGeom>
          <a:noFill/>
          <a:ln>
            <a:noFill/>
          </a:ln>
        </p:spPr>
        <p:txBody>
          <a:bodyPr spcFirstLastPara="1" wrap="square" lIns="91425" tIns="45700" rIns="91425" bIns="45700" anchor="t" anchorCtr="0">
            <a:noAutofit/>
          </a:bodyPr>
          <a:lstStyle/>
          <a:p>
            <a:pPr lvl="0" algn="l" rtl="0">
              <a:lnSpc>
                <a:spcPct val="90000"/>
              </a:lnSpc>
              <a:spcBef>
                <a:spcPts val="0"/>
              </a:spcBef>
              <a:spcAft>
                <a:spcPts val="0"/>
              </a:spcAft>
              <a:buClr>
                <a:schemeClr val="dk1"/>
              </a:buClr>
              <a:buSzPts val="2800"/>
            </a:pPr>
            <a:r>
              <a:rPr lang="en-GB" sz="2000" b="1" dirty="0">
                <a:solidFill>
                  <a:schemeClr val="accent5">
                    <a:lumMod val="60000"/>
                    <a:lumOff val="40000"/>
                  </a:schemeClr>
                </a:solidFill>
              </a:rPr>
              <a:t>Introduction to infrastructure modelling</a:t>
            </a:r>
          </a:p>
          <a:p>
            <a:pPr lvl="0" algn="l" rtl="0">
              <a:lnSpc>
                <a:spcPct val="90000"/>
              </a:lnSpc>
              <a:spcBef>
                <a:spcPts val="0"/>
              </a:spcBef>
              <a:spcAft>
                <a:spcPts val="0"/>
              </a:spcAft>
              <a:buClr>
                <a:schemeClr val="dk1"/>
              </a:buClr>
              <a:buSzPts val="2800"/>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Modelling infrastructure is used in infrastructure planning to make projections of </a:t>
            </a:r>
            <a:r>
              <a:rPr lang="en-GB" sz="1800" b="1" dirty="0">
                <a:solidFill>
                  <a:schemeClr val="tx1"/>
                </a:solidFill>
              </a:rPr>
              <a:t>future demand </a:t>
            </a:r>
            <a:r>
              <a:rPr lang="en-GB" sz="1800" dirty="0">
                <a:solidFill>
                  <a:schemeClr val="tx1"/>
                </a:solidFill>
              </a:rPr>
              <a:t>as well as for </a:t>
            </a:r>
            <a:r>
              <a:rPr lang="en-GB" sz="1800" b="1" dirty="0">
                <a:solidFill>
                  <a:schemeClr val="tx1"/>
                </a:solidFill>
              </a:rPr>
              <a:t>exploring possible future scenarios </a:t>
            </a:r>
            <a:r>
              <a:rPr lang="en-GB" sz="1800" dirty="0">
                <a:solidFill>
                  <a:schemeClr val="tx1"/>
                </a:solidFill>
              </a:rPr>
              <a:t>to support </a:t>
            </a:r>
            <a:r>
              <a:rPr lang="en-GB" sz="1800" b="1" dirty="0">
                <a:solidFill>
                  <a:schemeClr val="tx1"/>
                </a:solidFill>
              </a:rPr>
              <a:t>informed decision-making</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Additionally, it can be used to assess </a:t>
            </a:r>
            <a:r>
              <a:rPr lang="en-GB" sz="1800" b="1" dirty="0">
                <a:solidFill>
                  <a:schemeClr val="tx1"/>
                </a:solidFill>
              </a:rPr>
              <a:t>infrastructure vulnerability </a:t>
            </a:r>
            <a:r>
              <a:rPr lang="en-GB" sz="1800" dirty="0">
                <a:solidFill>
                  <a:schemeClr val="tx1"/>
                </a:solidFill>
              </a:rPr>
              <a:t>and enable the development of </a:t>
            </a:r>
            <a:r>
              <a:rPr lang="en-GB" sz="1800" b="1" dirty="0">
                <a:solidFill>
                  <a:schemeClr val="tx1"/>
                </a:solidFill>
              </a:rPr>
              <a:t>more resilient infrastructure </a:t>
            </a:r>
            <a:r>
              <a:rPr lang="en-GB" sz="1800" dirty="0">
                <a:solidFill>
                  <a:schemeClr val="tx1"/>
                </a:solidFill>
              </a:rPr>
              <a:t>in the future</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It can help to identify risks such as </a:t>
            </a:r>
            <a:r>
              <a:rPr lang="en-GB" sz="1800" b="1" dirty="0">
                <a:solidFill>
                  <a:schemeClr val="tx1"/>
                </a:solidFill>
              </a:rPr>
              <a:t>climate hazards and calculate potential damages </a:t>
            </a:r>
            <a:r>
              <a:rPr lang="en-GB" sz="1800" dirty="0">
                <a:solidFill>
                  <a:schemeClr val="tx1"/>
                </a:solidFill>
              </a:rPr>
              <a:t>or </a:t>
            </a:r>
            <a:r>
              <a:rPr lang="en-GB" sz="1800" b="1" dirty="0">
                <a:solidFill>
                  <a:schemeClr val="tx1"/>
                </a:solidFill>
              </a:rPr>
              <a:t>economic and social consequences </a:t>
            </a:r>
            <a:r>
              <a:rPr lang="en-GB" sz="1800" dirty="0">
                <a:solidFill>
                  <a:schemeClr val="tx1"/>
                </a:solidFill>
              </a:rPr>
              <a:t>from service disruptions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pic>
        <p:nvPicPr>
          <p:cNvPr id="4" name="Picture 3">
            <a:extLst>
              <a:ext uri="{FF2B5EF4-FFF2-40B4-BE49-F238E27FC236}">
                <a16:creationId xmlns:a16="http://schemas.microsoft.com/office/drawing/2014/main" id="{5E4BA074-20BC-42FD-B35E-5EA467B608E6}"/>
              </a:ext>
            </a:extLst>
          </p:cNvPr>
          <p:cNvPicPr>
            <a:picLocks noChangeAspect="1"/>
          </p:cNvPicPr>
          <p:nvPr/>
        </p:nvPicPr>
        <p:blipFill>
          <a:blip r:embed="rId3"/>
          <a:stretch>
            <a:fillRect/>
          </a:stretch>
        </p:blipFill>
        <p:spPr>
          <a:xfrm>
            <a:off x="5931529" y="1488363"/>
            <a:ext cx="5866771" cy="4199231"/>
          </a:xfrm>
          <a:prstGeom prst="rect">
            <a:avLst/>
          </a:prstGeom>
        </p:spPr>
      </p:pic>
      <p:sp>
        <p:nvSpPr>
          <p:cNvPr id="7" name="TextBox 6">
            <a:extLst>
              <a:ext uri="{FF2B5EF4-FFF2-40B4-BE49-F238E27FC236}">
                <a16:creationId xmlns:a16="http://schemas.microsoft.com/office/drawing/2014/main" id="{03C1FA74-5CEB-42A3-84D9-F6B09368472C}"/>
              </a:ext>
            </a:extLst>
          </p:cNvPr>
          <p:cNvSpPr txBox="1"/>
          <p:nvPr/>
        </p:nvSpPr>
        <p:spPr>
          <a:xfrm>
            <a:off x="6183663" y="5697836"/>
            <a:ext cx="5526974" cy="707886"/>
          </a:xfrm>
          <a:prstGeom prst="rect">
            <a:avLst/>
          </a:prstGeom>
          <a:noFill/>
        </p:spPr>
        <p:txBody>
          <a:bodyPr wrap="square" rtlCol="0">
            <a:spAutoFit/>
          </a:bodyPr>
          <a:lstStyle/>
          <a:p>
            <a:r>
              <a:rPr lang="en-GB" sz="1000" b="0" i="1" dirty="0">
                <a:solidFill>
                  <a:srgbClr val="444444"/>
                </a:solidFill>
                <a:effectLst/>
                <a:latin typeface="+mn-lt"/>
              </a:rPr>
              <a:t>Schematic overview of the National Infrastructure Model (NISMOD). </a:t>
            </a:r>
            <a:r>
              <a:rPr lang="en-GB" sz="1000" i="1" dirty="0">
                <a:latin typeface="+mn-lt"/>
              </a:rPr>
              <a:t>It shows the “National Infrastructure Systems Model” (NISMOD) which was designed by the UK Infrastructure Transitions Research Consortium (ITRC) to inform infrastructure assessment on a national level (based on Hall et al. (2017))</a:t>
            </a:r>
          </a:p>
        </p:txBody>
      </p:sp>
    </p:spTree>
    <p:extLst>
      <p:ext uri="{BB962C8B-B14F-4D97-AF65-F5344CB8AC3E}">
        <p14:creationId xmlns:p14="http://schemas.microsoft.com/office/powerpoint/2010/main" val="17687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9.1 </a:t>
            </a:r>
            <a:r>
              <a:rPr lang="en-GB" sz="2800" dirty="0">
                <a:solidFill>
                  <a:srgbClr val="C00000"/>
                </a:solidFill>
              </a:rPr>
              <a:t>Introduction to infrastructure services and infrastructure modelling</a:t>
            </a:r>
            <a:endParaRPr sz="2800" dirty="0">
              <a:solidFill>
                <a:srgbClr val="C00000"/>
              </a:solidFill>
            </a:endParaRPr>
          </a:p>
        </p:txBody>
      </p:sp>
      <p:sp>
        <p:nvSpPr>
          <p:cNvPr id="168" name="Google Shape;168;p13"/>
          <p:cNvSpPr txBox="1">
            <a:spLocks noGrp="1"/>
          </p:cNvSpPr>
          <p:nvPr>
            <p:ph type="body" idx="4294967295"/>
          </p:nvPr>
        </p:nvSpPr>
        <p:spPr>
          <a:xfrm>
            <a:off x="838199" y="1231900"/>
            <a:ext cx="10515599"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Infrastructure services</a:t>
            </a:r>
          </a:p>
          <a:p>
            <a:pPr algn="l"/>
            <a:r>
              <a:rPr lang="en-GB" sz="2000" dirty="0">
                <a:solidFill>
                  <a:schemeClr val="tx1"/>
                </a:solidFill>
              </a:rPr>
              <a:t>Taking a service perspective instead of just looking at the assets allows us to consider the possibility of substitution of services between networks</a:t>
            </a:r>
          </a:p>
          <a:p>
            <a:pPr algn="l"/>
            <a:endParaRPr lang="en-GB" sz="20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pic>
        <p:nvPicPr>
          <p:cNvPr id="4" name="Picture 3">
            <a:extLst>
              <a:ext uri="{FF2B5EF4-FFF2-40B4-BE49-F238E27FC236}">
                <a16:creationId xmlns:a16="http://schemas.microsoft.com/office/drawing/2014/main" id="{B20CF896-0928-4BDE-B60F-F05EB36B017E}"/>
              </a:ext>
            </a:extLst>
          </p:cNvPr>
          <p:cNvPicPr>
            <a:picLocks noChangeAspect="1"/>
          </p:cNvPicPr>
          <p:nvPr/>
        </p:nvPicPr>
        <p:blipFill>
          <a:blip r:embed="rId3"/>
          <a:stretch>
            <a:fillRect/>
          </a:stretch>
        </p:blipFill>
        <p:spPr>
          <a:xfrm>
            <a:off x="1776006" y="2581517"/>
            <a:ext cx="8639984" cy="3758807"/>
          </a:xfrm>
          <a:prstGeom prst="rect">
            <a:avLst/>
          </a:prstGeom>
        </p:spPr>
      </p:pic>
      <p:sp>
        <p:nvSpPr>
          <p:cNvPr id="9" name="TextBox 8">
            <a:extLst>
              <a:ext uri="{FF2B5EF4-FFF2-40B4-BE49-F238E27FC236}">
                <a16:creationId xmlns:a16="http://schemas.microsoft.com/office/drawing/2014/main" id="{2E22D71C-2A82-4689-A0B4-8BFDB3A2DE86}"/>
              </a:ext>
            </a:extLst>
          </p:cNvPr>
          <p:cNvSpPr txBox="1"/>
          <p:nvPr/>
        </p:nvSpPr>
        <p:spPr>
          <a:xfrm>
            <a:off x="1776006" y="6292820"/>
            <a:ext cx="8510237" cy="246221"/>
          </a:xfrm>
          <a:prstGeom prst="rect">
            <a:avLst/>
          </a:prstGeom>
          <a:noFill/>
        </p:spPr>
        <p:txBody>
          <a:bodyPr wrap="square" rtlCol="0">
            <a:spAutoFit/>
          </a:bodyPr>
          <a:lstStyle/>
          <a:p>
            <a:r>
              <a:rPr lang="en-GB" sz="1000" b="0" i="1" dirty="0">
                <a:solidFill>
                  <a:srgbClr val="444444"/>
                </a:solidFill>
                <a:effectLst/>
                <a:latin typeface="+mn-lt"/>
              </a:rPr>
              <a:t>Services from infrastructure assets (based on Hall et al. (2016)) </a:t>
            </a:r>
            <a:endParaRPr lang="en-GB" sz="1000" i="1" dirty="0">
              <a:latin typeface="+mn-lt"/>
            </a:endParaRPr>
          </a:p>
        </p:txBody>
      </p:sp>
    </p:spTree>
    <p:extLst>
      <p:ext uri="{BB962C8B-B14F-4D97-AF65-F5344CB8AC3E}">
        <p14:creationId xmlns:p14="http://schemas.microsoft.com/office/powerpoint/2010/main" val="1839245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9.1 </a:t>
            </a:r>
            <a:r>
              <a:rPr lang="en-GB" sz="2800" dirty="0">
                <a:solidFill>
                  <a:srgbClr val="C00000"/>
                </a:solidFill>
              </a:rPr>
              <a:t>Introduction to infrastructure services and infrastructure modelling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664952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Spatial relations between infrastructure and society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rPr>
              <a:t>Water, energy and transport networks have </a:t>
            </a:r>
            <a:r>
              <a:rPr lang="en-GB" sz="1600" b="1" dirty="0">
                <a:solidFill>
                  <a:schemeClr val="tx1"/>
                </a:solidFill>
              </a:rPr>
              <a:t>branch network structure</a:t>
            </a:r>
          </a:p>
          <a:p>
            <a:pPr lvl="0" algn="l" rtl="0">
              <a:lnSpc>
                <a:spcPct val="90000"/>
              </a:lnSpc>
              <a:spcBef>
                <a:spcPts val="0"/>
              </a:spcBef>
              <a:spcAft>
                <a:spcPts val="0"/>
              </a:spcAft>
              <a:buClr>
                <a:schemeClr val="dk1"/>
              </a:buClr>
              <a:buSzPts val="2800"/>
            </a:pPr>
            <a:r>
              <a:rPr lang="en-GB" sz="1600" dirty="0">
                <a:solidFill>
                  <a:schemeClr val="tx1"/>
                </a:solidFill>
              </a:rPr>
              <a:t> </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600" b="1" dirty="0">
                <a:solidFill>
                  <a:schemeClr val="tx1"/>
                </a:solidFill>
              </a:rPr>
              <a:t>Energy and water supply systems connect the different levels of service supply</a:t>
            </a:r>
            <a:r>
              <a:rPr lang="en-GB" sz="1600" dirty="0">
                <a:solidFill>
                  <a:schemeClr val="tx1"/>
                </a:solidFill>
              </a:rPr>
              <a:t>:</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endParaRPr>
          </a:p>
          <a:p>
            <a:pPr marL="630238" lvl="0" indent="-285750" algn="l" rtl="0">
              <a:lnSpc>
                <a:spcPct val="90000"/>
              </a:lnSpc>
              <a:spcBef>
                <a:spcPts val="0"/>
              </a:spcBef>
              <a:spcAft>
                <a:spcPts val="0"/>
              </a:spcAft>
              <a:buClr>
                <a:schemeClr val="dk1"/>
              </a:buClr>
              <a:buSzPts val="2800"/>
              <a:buFontTx/>
              <a:buChar char="-"/>
            </a:pPr>
            <a:r>
              <a:rPr lang="en-GB" sz="1600" dirty="0">
                <a:solidFill>
                  <a:schemeClr val="tx1"/>
                </a:solidFill>
              </a:rPr>
              <a:t>production or source level</a:t>
            </a:r>
          </a:p>
          <a:p>
            <a:pPr marL="630238" lvl="0" indent="-285750" algn="l" rtl="0">
              <a:lnSpc>
                <a:spcPct val="90000"/>
              </a:lnSpc>
              <a:spcBef>
                <a:spcPts val="0"/>
              </a:spcBef>
              <a:spcAft>
                <a:spcPts val="0"/>
              </a:spcAft>
              <a:buClr>
                <a:schemeClr val="dk1"/>
              </a:buClr>
              <a:buSzPts val="2800"/>
              <a:buFontTx/>
              <a:buChar char="-"/>
            </a:pPr>
            <a:r>
              <a:rPr lang="en-GB" sz="1600" dirty="0">
                <a:solidFill>
                  <a:schemeClr val="tx1"/>
                </a:solidFill>
              </a:rPr>
              <a:t>Transport (water) or transmission (energy)</a:t>
            </a:r>
          </a:p>
          <a:p>
            <a:pPr marL="630238" lvl="0" indent="-285750" algn="l" rtl="0">
              <a:lnSpc>
                <a:spcPct val="90000"/>
              </a:lnSpc>
              <a:spcBef>
                <a:spcPts val="0"/>
              </a:spcBef>
              <a:spcAft>
                <a:spcPts val="0"/>
              </a:spcAft>
              <a:buClr>
                <a:schemeClr val="dk1"/>
              </a:buClr>
              <a:buSzPts val="2800"/>
              <a:buFontTx/>
              <a:buChar char="-"/>
            </a:pPr>
            <a:r>
              <a:rPr lang="en-GB" sz="1600" dirty="0">
                <a:solidFill>
                  <a:schemeClr val="tx1"/>
                </a:solidFill>
              </a:rPr>
              <a:t>distribution </a:t>
            </a:r>
          </a:p>
          <a:p>
            <a:pPr marL="630238" lvl="0" indent="-285750" algn="l" rtl="0">
              <a:lnSpc>
                <a:spcPct val="90000"/>
              </a:lnSpc>
              <a:spcBef>
                <a:spcPts val="0"/>
              </a:spcBef>
              <a:spcAft>
                <a:spcPts val="0"/>
              </a:spcAft>
              <a:buClr>
                <a:schemeClr val="dk1"/>
              </a:buClr>
              <a:buSzPts val="2800"/>
              <a:buFontTx/>
              <a:buChar char="-"/>
            </a:pPr>
            <a:r>
              <a:rPr lang="en-GB" sz="1600" dirty="0">
                <a:solidFill>
                  <a:schemeClr val="tx1"/>
                </a:solidFill>
              </a:rPr>
              <a:t>Consumer</a:t>
            </a:r>
          </a:p>
          <a:p>
            <a:pPr marL="630238" lvl="0" indent="-285750" algn="l" rtl="0">
              <a:lnSpc>
                <a:spcPct val="90000"/>
              </a:lnSpc>
              <a:spcBef>
                <a:spcPts val="0"/>
              </a:spcBef>
              <a:spcAft>
                <a:spcPts val="0"/>
              </a:spcAft>
              <a:buClr>
                <a:schemeClr val="dk1"/>
              </a:buClr>
              <a:buSzPts val="2800"/>
              <a:buFontTx/>
              <a:buChar char="-"/>
            </a:pPr>
            <a:endParaRPr lang="en-GB" sz="16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rPr>
              <a:t>The </a:t>
            </a:r>
            <a:r>
              <a:rPr lang="en-GB" sz="1600" b="1" dirty="0">
                <a:solidFill>
                  <a:schemeClr val="tx1"/>
                </a:solidFill>
              </a:rPr>
              <a:t>extent or density </a:t>
            </a:r>
            <a:r>
              <a:rPr lang="en-GB" sz="1600" dirty="0">
                <a:solidFill>
                  <a:schemeClr val="tx1"/>
                </a:solidFill>
              </a:rPr>
              <a:t>of the infrastructure networks helps</a:t>
            </a:r>
            <a:r>
              <a:rPr lang="en-GB" sz="1600" dirty="0">
                <a:solidFill>
                  <a:schemeClr val="tx1"/>
                </a:solidFill>
                <a:sym typeface="Wingdings" panose="05000000000000000000" pitchFamily="2" charset="2"/>
              </a:rPr>
              <a:t> </a:t>
            </a:r>
            <a:r>
              <a:rPr lang="en-GB" sz="1600" dirty="0">
                <a:solidFill>
                  <a:schemeClr val="tx1"/>
                </a:solidFill>
              </a:rPr>
              <a:t>determining how well rural areas are developed and if people in those areas are provided with infrastructure services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rPr>
              <a:t>Supply areas determine </a:t>
            </a:r>
            <a:r>
              <a:rPr lang="en-GB" sz="1600" b="1" dirty="0">
                <a:solidFill>
                  <a:schemeClr val="tx1"/>
                </a:solidFill>
              </a:rPr>
              <a:t>how many people are supplied </a:t>
            </a:r>
            <a:r>
              <a:rPr lang="en-GB" sz="1600" dirty="0">
                <a:solidFill>
                  <a:schemeClr val="tx1"/>
                </a:solidFill>
              </a:rPr>
              <a:t>by one part of the network or depend on one specific infrastructure asset</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600" b="1" dirty="0">
                <a:solidFill>
                  <a:schemeClr val="tx1"/>
                </a:solidFill>
              </a:rPr>
              <a:t>Crucial for infrastructure planning and risk assessment</a:t>
            </a:r>
            <a:r>
              <a:rPr lang="en-GB" sz="1600" dirty="0">
                <a:solidFill>
                  <a:schemeClr val="tx1"/>
                </a:solidFill>
              </a:rPr>
              <a:t> </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pic>
        <p:nvPicPr>
          <p:cNvPr id="4" name="Picture 3">
            <a:extLst>
              <a:ext uri="{FF2B5EF4-FFF2-40B4-BE49-F238E27FC236}">
                <a16:creationId xmlns:a16="http://schemas.microsoft.com/office/drawing/2014/main" id="{D25C6B2C-D457-4399-9660-0D01D653AA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650319" y="2009955"/>
            <a:ext cx="5038516" cy="3140473"/>
          </a:xfrm>
          <a:prstGeom prst="rect">
            <a:avLst/>
          </a:prstGeom>
        </p:spPr>
      </p:pic>
      <p:sp>
        <p:nvSpPr>
          <p:cNvPr id="8" name="TextBox 7">
            <a:extLst>
              <a:ext uri="{FF2B5EF4-FFF2-40B4-BE49-F238E27FC236}">
                <a16:creationId xmlns:a16="http://schemas.microsoft.com/office/drawing/2014/main" id="{82A8A01C-D1D1-4958-8FE4-C037369B0A95}"/>
              </a:ext>
            </a:extLst>
          </p:cNvPr>
          <p:cNvSpPr txBox="1"/>
          <p:nvPr/>
        </p:nvSpPr>
        <p:spPr>
          <a:xfrm>
            <a:off x="7487728" y="5697837"/>
            <a:ext cx="6094562" cy="400110"/>
          </a:xfrm>
          <a:prstGeom prst="rect">
            <a:avLst/>
          </a:prstGeom>
          <a:noFill/>
        </p:spPr>
        <p:txBody>
          <a:bodyPr wrap="square">
            <a:spAutoFit/>
          </a:bodyPr>
          <a:lstStyle/>
          <a:p>
            <a:r>
              <a:rPr lang="en-GB" sz="1000" i="1" dirty="0">
                <a:solidFill>
                  <a:srgbClr val="444444"/>
                </a:solidFill>
                <a:latin typeface="+mn-lt"/>
              </a:rPr>
              <a:t>The water, energy and transport infrastructure networks in Great Britain </a:t>
            </a:r>
          </a:p>
          <a:p>
            <a:r>
              <a:rPr lang="en-GB" sz="1000" i="1" dirty="0">
                <a:solidFill>
                  <a:srgbClr val="444444"/>
                </a:solidFill>
                <a:latin typeface="+mn-lt"/>
              </a:rPr>
              <a:t>(Russell et al. 2020) </a:t>
            </a:r>
          </a:p>
        </p:txBody>
      </p:sp>
    </p:spTree>
    <p:extLst>
      <p:ext uri="{BB962C8B-B14F-4D97-AF65-F5344CB8AC3E}">
        <p14:creationId xmlns:p14="http://schemas.microsoft.com/office/powerpoint/2010/main" val="3557352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9.1 </a:t>
            </a:r>
            <a:r>
              <a:rPr lang="en-GB" sz="2800" dirty="0">
                <a:solidFill>
                  <a:srgbClr val="C00000"/>
                </a:solidFill>
              </a:rPr>
              <a:t>Introduction to infrastructure services and infrastructure modelling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641485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 to geospatial data for infrastructure modelling</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400" dirty="0">
                <a:solidFill>
                  <a:schemeClr val="tx1"/>
                </a:solidFill>
              </a:rPr>
              <a:t>A lot of infrastructure modelling is done using </a:t>
            </a:r>
            <a:r>
              <a:rPr lang="en-GB" sz="1400" b="1" dirty="0">
                <a:solidFill>
                  <a:schemeClr val="tx1"/>
                </a:solidFill>
              </a:rPr>
              <a:t>geospatial data</a:t>
            </a:r>
          </a:p>
          <a:p>
            <a:pPr marL="285750" indent="-285750" algn="l">
              <a:buSzPct val="120000"/>
              <a:buFont typeface="Arial" panose="020B0604020202020204" pitchFamily="34" charset="0"/>
              <a:buChar char="•"/>
            </a:pPr>
            <a:r>
              <a:rPr lang="en-GB" sz="1400" dirty="0">
                <a:solidFill>
                  <a:schemeClr val="tx1"/>
                </a:solidFill>
              </a:rPr>
              <a:t>The “</a:t>
            </a:r>
            <a:r>
              <a:rPr lang="en-GB" sz="1400" b="1" dirty="0">
                <a:solidFill>
                  <a:schemeClr val="tx1"/>
                </a:solidFill>
              </a:rPr>
              <a:t>vector data</a:t>
            </a:r>
            <a:r>
              <a:rPr lang="en-GB" sz="1400" dirty="0">
                <a:solidFill>
                  <a:schemeClr val="tx1"/>
                </a:solidFill>
              </a:rPr>
              <a:t>” (point, line or polygon shape) is the most useful to be used to represent infrastructure assets or networks. Each of those objects can store additional information (e.g. name, size, capacity, etc.)</a:t>
            </a:r>
          </a:p>
          <a:p>
            <a:pPr marL="285750" indent="-285750" algn="l">
              <a:buSzPct val="120000"/>
              <a:buFont typeface="Arial" panose="020B0604020202020204" pitchFamily="34" charset="0"/>
              <a:buChar char="•"/>
            </a:pPr>
            <a:r>
              <a:rPr lang="en-GB" sz="1400" dirty="0">
                <a:solidFill>
                  <a:schemeClr val="tx1"/>
                </a:solidFill>
              </a:rPr>
              <a:t>ArcGIS (license) or QGIS (open-source) </a:t>
            </a:r>
            <a:r>
              <a:rPr lang="en-GB" sz="1400" dirty="0" err="1">
                <a:solidFill>
                  <a:schemeClr val="tx1"/>
                </a:solidFill>
              </a:rPr>
              <a:t>softwares</a:t>
            </a:r>
            <a:r>
              <a:rPr lang="en-GB" sz="1400" dirty="0">
                <a:solidFill>
                  <a:schemeClr val="tx1"/>
                </a:solidFill>
              </a:rPr>
              <a:t> used to look at spatial data, explore it, analyse or process it and visualise the results</a:t>
            </a:r>
          </a:p>
          <a:p>
            <a:pPr marL="285750" indent="-285750" algn="l">
              <a:buSzPct val="120000"/>
              <a:buFont typeface="Arial" panose="020B0604020202020204" pitchFamily="34" charset="0"/>
              <a:buChar char="•"/>
            </a:pPr>
            <a:r>
              <a:rPr lang="en-GB" sz="1400" dirty="0">
                <a:solidFill>
                  <a:schemeClr val="tx1"/>
                </a:solidFill>
              </a:rPr>
              <a:t>For more complex analysis and modelling usually programming languages are used – (Python for this class, with GDAL and </a:t>
            </a:r>
            <a:r>
              <a:rPr lang="en-GB" sz="1400" dirty="0" err="1">
                <a:solidFill>
                  <a:schemeClr val="tx1"/>
                </a:solidFill>
              </a:rPr>
              <a:t>GeoPandas</a:t>
            </a:r>
            <a:r>
              <a:rPr lang="en-GB" sz="1400" dirty="0">
                <a:solidFill>
                  <a:schemeClr val="tx1"/>
                </a:solidFill>
              </a:rPr>
              <a:t> packages)</a:t>
            </a:r>
          </a:p>
          <a:p>
            <a:pPr marL="285750" indent="-285750" algn="l">
              <a:buSzPct val="120000"/>
              <a:buFont typeface="Arial" panose="020B0604020202020204" pitchFamily="34" charset="0"/>
              <a:buChar char="•"/>
            </a:pPr>
            <a:r>
              <a:rPr lang="en-GB" sz="1400" dirty="0">
                <a:solidFill>
                  <a:schemeClr val="tx1"/>
                </a:solidFill>
              </a:rPr>
              <a:t>Data are  on infrastructure assets, climate hazards or the population living in an area are essential:</a:t>
            </a:r>
          </a:p>
          <a:p>
            <a:pPr marL="534988" indent="-285750" algn="l">
              <a:buSzPct val="120000"/>
              <a:buFont typeface="Arial" panose="020B0604020202020204" pitchFamily="34" charset="0"/>
              <a:buChar char="•"/>
              <a:tabLst>
                <a:tab pos="630238" algn="l"/>
              </a:tabLst>
            </a:pPr>
            <a:r>
              <a:rPr lang="en-GB" sz="1400" b="1" dirty="0">
                <a:solidFill>
                  <a:srgbClr val="C00000"/>
                </a:solidFill>
              </a:rPr>
              <a:t>Local</a:t>
            </a:r>
            <a:r>
              <a:rPr lang="en-GB" sz="1400" dirty="0">
                <a:solidFill>
                  <a:srgbClr val="C00000"/>
                </a:solidFill>
              </a:rPr>
              <a:t>: </a:t>
            </a:r>
            <a:r>
              <a:rPr lang="en-GB" sz="1400" dirty="0">
                <a:solidFill>
                  <a:schemeClr val="tx1"/>
                </a:solidFill>
              </a:rPr>
              <a:t>Many countries have official websites where all kinds of datasets including geospatial data is available (e.g. data.gov.uk. for the UK)</a:t>
            </a:r>
          </a:p>
          <a:p>
            <a:pPr marL="534988" indent="-285750" algn="l">
              <a:buSzPct val="120000"/>
              <a:buFont typeface="Arial" panose="020B0604020202020204" pitchFamily="34" charset="0"/>
              <a:buChar char="•"/>
              <a:tabLst>
                <a:tab pos="630238" algn="l"/>
              </a:tabLst>
            </a:pPr>
            <a:r>
              <a:rPr lang="en-GB" sz="1400" b="1" dirty="0">
                <a:solidFill>
                  <a:srgbClr val="C00000"/>
                </a:solidFill>
              </a:rPr>
              <a:t>Global</a:t>
            </a:r>
            <a:r>
              <a:rPr lang="en-GB" sz="1400" dirty="0">
                <a:solidFill>
                  <a:srgbClr val="C00000"/>
                </a:solidFill>
              </a:rPr>
              <a:t>: </a:t>
            </a:r>
            <a:r>
              <a:rPr lang="en-GB" sz="1400" dirty="0">
                <a:solidFill>
                  <a:schemeClr val="tx1"/>
                </a:solidFill>
              </a:rPr>
              <a:t>Open Street Map (infrastructures), World Bank Data </a:t>
            </a:r>
            <a:r>
              <a:rPr lang="en-GB" sz="1400" dirty="0" err="1">
                <a:solidFill>
                  <a:schemeClr val="tx1"/>
                </a:solidFill>
              </a:rPr>
              <a:t>Catalog</a:t>
            </a:r>
            <a:r>
              <a:rPr lang="en-GB" sz="1400" dirty="0">
                <a:solidFill>
                  <a:schemeClr val="tx1"/>
                </a:solidFill>
              </a:rPr>
              <a:t> (section “geospatial data”)</a:t>
            </a:r>
            <a:endParaRPr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pic>
        <p:nvPicPr>
          <p:cNvPr id="6" name="Picture 5">
            <a:extLst>
              <a:ext uri="{FF2B5EF4-FFF2-40B4-BE49-F238E27FC236}">
                <a16:creationId xmlns:a16="http://schemas.microsoft.com/office/drawing/2014/main" id="{C89A8125-DAFE-4BCE-A74D-09D1B464F582}"/>
              </a:ext>
            </a:extLst>
          </p:cNvPr>
          <p:cNvPicPr>
            <a:picLocks noChangeAspect="1"/>
          </p:cNvPicPr>
          <p:nvPr/>
        </p:nvPicPr>
        <p:blipFill>
          <a:blip r:embed="rId3"/>
          <a:stretch>
            <a:fillRect/>
          </a:stretch>
        </p:blipFill>
        <p:spPr>
          <a:xfrm>
            <a:off x="7219285" y="2553184"/>
            <a:ext cx="4579015" cy="2069589"/>
          </a:xfrm>
          <a:prstGeom prst="rect">
            <a:avLst/>
          </a:prstGeom>
        </p:spPr>
      </p:pic>
      <p:sp>
        <p:nvSpPr>
          <p:cNvPr id="10" name="TextBox 9">
            <a:extLst>
              <a:ext uri="{FF2B5EF4-FFF2-40B4-BE49-F238E27FC236}">
                <a16:creationId xmlns:a16="http://schemas.microsoft.com/office/drawing/2014/main" id="{09B211A1-153E-426F-A65B-ABDE473DF64F}"/>
              </a:ext>
            </a:extLst>
          </p:cNvPr>
          <p:cNvSpPr txBox="1"/>
          <p:nvPr/>
        </p:nvSpPr>
        <p:spPr>
          <a:xfrm>
            <a:off x="7295271" y="4727275"/>
            <a:ext cx="4503029" cy="707886"/>
          </a:xfrm>
          <a:prstGeom prst="rect">
            <a:avLst/>
          </a:prstGeom>
          <a:noFill/>
        </p:spPr>
        <p:txBody>
          <a:bodyPr wrap="square">
            <a:spAutoFit/>
          </a:bodyPr>
          <a:lstStyle/>
          <a:p>
            <a:r>
              <a:rPr lang="en-GB" sz="1000" i="1" dirty="0">
                <a:solidFill>
                  <a:srgbClr val="444444"/>
                </a:solidFill>
                <a:latin typeface="+mn-lt"/>
              </a:rPr>
              <a:t>Point, line and polygon object types in geospatial data. The points can represent infrastructure assets, or other points in the network such as households. The lines can represent pipes or transmission lines and the polygon can be a district or a supply area</a:t>
            </a:r>
          </a:p>
        </p:txBody>
      </p:sp>
    </p:spTree>
    <p:extLst>
      <p:ext uri="{BB962C8B-B14F-4D97-AF65-F5344CB8AC3E}">
        <p14:creationId xmlns:p14="http://schemas.microsoft.com/office/powerpoint/2010/main" val="2089242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9.1 </a:t>
            </a:r>
            <a:r>
              <a:rPr lang="en-GB" sz="2800" dirty="0">
                <a:solidFill>
                  <a:srgbClr val="C00000"/>
                </a:solidFill>
              </a:rPr>
              <a:t>Introduction to infrastructure services and infrastructure modelling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algn="l"/>
            <a:endParaRPr lang="en-GB" sz="1800" dirty="0"/>
          </a:p>
          <a:p>
            <a:pPr marL="285750" indent="-285750" algn="l">
              <a:buSzPct val="120000"/>
              <a:buFont typeface="Arial" panose="020B0604020202020204" pitchFamily="34" charset="0"/>
              <a:buChar char="•"/>
            </a:pPr>
            <a:r>
              <a:rPr lang="en-GB" sz="1800" dirty="0"/>
              <a:t>Service provision of infrastructure networks and its spatial component</a:t>
            </a:r>
          </a:p>
          <a:p>
            <a:pPr marL="285750" indent="-285750" algn="l">
              <a:buSzPct val="120000"/>
              <a:buFont typeface="Arial" panose="020B0604020202020204" pitchFamily="34" charset="0"/>
              <a:buChar char="•"/>
            </a:pPr>
            <a:endParaRPr lang="en-GB" sz="1800" dirty="0"/>
          </a:p>
          <a:p>
            <a:pPr marL="285750" indent="-285750" algn="l">
              <a:buSzPct val="120000"/>
              <a:buFont typeface="Arial" panose="020B0604020202020204" pitchFamily="34" charset="0"/>
              <a:buChar char="•"/>
            </a:pPr>
            <a:r>
              <a:rPr lang="en-GB" sz="1800" dirty="0"/>
              <a:t>How to represent spatial information in data frames and got to know the different kinds of software you can use to work with geospatial data</a:t>
            </a:r>
          </a:p>
          <a:p>
            <a:pPr marL="285750" indent="-285750" algn="l">
              <a:buSzPct val="120000"/>
              <a:buFont typeface="Arial" panose="020B0604020202020204" pitchFamily="34" charset="0"/>
              <a:buChar char="•"/>
            </a:pPr>
            <a:endParaRPr lang="en-GB" sz="1800" dirty="0"/>
          </a:p>
          <a:p>
            <a:pPr marL="285750" indent="-285750" algn="l">
              <a:buSzPct val="120000"/>
              <a:buFont typeface="Arial" panose="020B0604020202020204" pitchFamily="34" charset="0"/>
              <a:buChar char="•"/>
            </a:pPr>
            <a:r>
              <a:rPr lang="en-GB" sz="1800" dirty="0" err="1"/>
              <a:t>Softwares</a:t>
            </a:r>
            <a:r>
              <a:rPr lang="en-GB" sz="1800" dirty="0"/>
              <a:t> and websites to manipulate and analyse geospatial data and download it</a:t>
            </a:r>
          </a:p>
          <a:p>
            <a:pPr marL="285750" indent="-285750" algn="l">
              <a:buSzPct val="120000"/>
              <a:buFont typeface="Arial" panose="020B0604020202020204" pitchFamily="34" charset="0"/>
              <a:buChar char="•"/>
            </a:pPr>
            <a:endParaRPr lang="en-GB" sz="1800" dirty="0"/>
          </a:p>
          <a:p>
            <a:pPr marL="285750" indent="-285750" algn="l">
              <a:buSzPct val="120000"/>
              <a:buFont typeface="Arial" panose="020B0604020202020204" pitchFamily="34" charset="0"/>
              <a:buChar char="•"/>
            </a:pPr>
            <a:r>
              <a:rPr lang="en-GB" sz="1800" dirty="0"/>
              <a:t>Great foundation to dive deeper into infrastructure modelling</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Tree>
    <p:extLst>
      <p:ext uri="{BB962C8B-B14F-4D97-AF65-F5344CB8AC3E}">
        <p14:creationId xmlns:p14="http://schemas.microsoft.com/office/powerpoint/2010/main" val="138316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9.1 </a:t>
            </a:r>
            <a:r>
              <a:rPr lang="en-GB" sz="2800" dirty="0">
                <a:solidFill>
                  <a:srgbClr val="C00000"/>
                </a:solidFill>
              </a:rPr>
              <a:t>Introduction to infrastructure services and infrastructure modelling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2000" dirty="0">
                <a:solidFill>
                  <a:schemeClr val="tx1"/>
                </a:solidFill>
              </a:rPr>
              <a:t>Hall, Jim W., Scott Thacker, Matt C. Ives, Yue Cao, </a:t>
            </a:r>
            <a:r>
              <a:rPr lang="en-GB" sz="2000" dirty="0" err="1">
                <a:solidFill>
                  <a:schemeClr val="tx1"/>
                </a:solidFill>
              </a:rPr>
              <a:t>Modassar</a:t>
            </a:r>
            <a:r>
              <a:rPr lang="en-GB" sz="2000" dirty="0">
                <a:solidFill>
                  <a:schemeClr val="tx1"/>
                </a:solidFill>
              </a:rPr>
              <a:t> Chaudry, Simon P. Blainey, and Edward J. </a:t>
            </a:r>
            <a:r>
              <a:rPr lang="en-GB" sz="2000" dirty="0" err="1">
                <a:solidFill>
                  <a:schemeClr val="tx1"/>
                </a:solidFill>
              </a:rPr>
              <a:t>Oughton</a:t>
            </a:r>
            <a:r>
              <a:rPr lang="en-GB" sz="2000" dirty="0">
                <a:solidFill>
                  <a:schemeClr val="tx1"/>
                </a:solidFill>
              </a:rPr>
              <a:t>. 2017. “Strategic analysis of the future of national infrastructure.” </a:t>
            </a:r>
          </a:p>
          <a:p>
            <a:pPr marL="0" lvl="0" indent="0" algn="l" rtl="0">
              <a:lnSpc>
                <a:spcPct val="90000"/>
              </a:lnSpc>
              <a:spcBef>
                <a:spcPts val="0"/>
              </a:spcBef>
              <a:spcAft>
                <a:spcPts val="0"/>
              </a:spcAft>
              <a:buClr>
                <a:schemeClr val="dk1"/>
              </a:buClr>
              <a:buSzPts val="2800"/>
              <a:buNone/>
            </a:pPr>
            <a:endParaRPr lang="en-GB" sz="2000" dirty="0">
              <a:solidFill>
                <a:schemeClr val="tx1"/>
              </a:solidFill>
            </a:endParaRPr>
          </a:p>
          <a:p>
            <a:pPr marL="0" lvl="0" indent="0" algn="l" rtl="0">
              <a:lnSpc>
                <a:spcPct val="90000"/>
              </a:lnSpc>
              <a:spcBef>
                <a:spcPts val="0"/>
              </a:spcBef>
              <a:spcAft>
                <a:spcPts val="0"/>
              </a:spcAft>
              <a:buClr>
                <a:schemeClr val="dk1"/>
              </a:buClr>
              <a:buSzPts val="2800"/>
              <a:buNone/>
            </a:pPr>
            <a:r>
              <a:rPr lang="en-GB" sz="2000" dirty="0">
                <a:solidFill>
                  <a:schemeClr val="tx1"/>
                </a:solidFill>
              </a:rPr>
              <a:t>Proceedings of the Institution of Civil Engineers: Civil Engineering 170 (1): 39–47. https://doi.org/10.1680/jcien.16.00018.</a:t>
            </a:r>
          </a:p>
          <a:p>
            <a:pPr marL="0" lvl="0" indent="0" algn="l" rtl="0">
              <a:lnSpc>
                <a:spcPct val="90000"/>
              </a:lnSpc>
              <a:spcBef>
                <a:spcPts val="0"/>
              </a:spcBef>
              <a:spcAft>
                <a:spcPts val="0"/>
              </a:spcAft>
              <a:buClr>
                <a:schemeClr val="dk1"/>
              </a:buClr>
              <a:buSzPts val="2800"/>
              <a:buNone/>
            </a:pPr>
            <a:endParaRPr lang="en-GB" sz="2000" dirty="0">
              <a:solidFill>
                <a:schemeClr val="tx1"/>
              </a:solidFill>
            </a:endParaRPr>
          </a:p>
          <a:p>
            <a:pPr marL="0" lvl="0" indent="0" algn="l" rtl="0">
              <a:lnSpc>
                <a:spcPct val="90000"/>
              </a:lnSpc>
              <a:spcBef>
                <a:spcPts val="0"/>
              </a:spcBef>
              <a:spcAft>
                <a:spcPts val="0"/>
              </a:spcAft>
              <a:buClr>
                <a:schemeClr val="dk1"/>
              </a:buClr>
              <a:buSzPts val="2800"/>
              <a:buNone/>
            </a:pPr>
            <a:r>
              <a:rPr lang="en-GB" sz="2000" dirty="0">
                <a:solidFill>
                  <a:schemeClr val="tx1"/>
                </a:solidFill>
              </a:rPr>
              <a:t>Hall, Jim W., Martino Tran, Adrian J </a:t>
            </a:r>
            <a:r>
              <a:rPr lang="en-GB" sz="2000" dirty="0" err="1">
                <a:solidFill>
                  <a:schemeClr val="tx1"/>
                </a:solidFill>
              </a:rPr>
              <a:t>Hickford</a:t>
            </a:r>
            <a:r>
              <a:rPr lang="en-GB" sz="2000" dirty="0">
                <a:solidFill>
                  <a:schemeClr val="tx1"/>
                </a:solidFill>
              </a:rPr>
              <a:t>, and Robert Nicholls, eds. 2016. The Future of National Infrastructure: A System-of-Systems Approach. Cambridge University Press. https://eprints.soton.ac.uk/388149/.</a:t>
            </a:r>
          </a:p>
          <a:p>
            <a:pPr marL="0" lvl="0" indent="0" algn="l" rtl="0">
              <a:lnSpc>
                <a:spcPct val="90000"/>
              </a:lnSpc>
              <a:spcBef>
                <a:spcPts val="0"/>
              </a:spcBef>
              <a:spcAft>
                <a:spcPts val="0"/>
              </a:spcAft>
              <a:buClr>
                <a:schemeClr val="dk1"/>
              </a:buClr>
              <a:buSzPts val="2800"/>
              <a:buNone/>
            </a:pPr>
            <a:endParaRPr lang="en-GB" sz="2000" dirty="0">
              <a:solidFill>
                <a:schemeClr val="tx1"/>
              </a:solidFill>
            </a:endParaRPr>
          </a:p>
          <a:p>
            <a:pPr marL="0" lvl="0" indent="0" algn="l" rtl="0">
              <a:lnSpc>
                <a:spcPct val="90000"/>
              </a:lnSpc>
              <a:spcBef>
                <a:spcPts val="0"/>
              </a:spcBef>
              <a:spcAft>
                <a:spcPts val="0"/>
              </a:spcAft>
              <a:buClr>
                <a:schemeClr val="dk1"/>
              </a:buClr>
              <a:buSzPts val="2800"/>
              <a:buNone/>
            </a:pPr>
            <a:r>
              <a:rPr lang="en-GB" sz="2000" dirty="0">
                <a:solidFill>
                  <a:schemeClr val="tx1"/>
                </a:solidFill>
              </a:rPr>
              <a:t>Russell, T., C. Zorn, A. Majid, and R. Pant. 2020. “</a:t>
            </a:r>
            <a:r>
              <a:rPr lang="en-GB" sz="2000" dirty="0" err="1">
                <a:solidFill>
                  <a:schemeClr val="tx1"/>
                </a:solidFill>
              </a:rPr>
              <a:t>Snkit</a:t>
            </a:r>
            <a:r>
              <a:rPr lang="en-GB" sz="2000" dirty="0">
                <a:solidFill>
                  <a:schemeClr val="tx1"/>
                </a:solidFill>
              </a:rPr>
              <a:t>: A Spatial Networks Data Cleaning Toolkit.” In. https://doi.org/https://doi.org/10.5281/zenodo.3269519.</a:t>
            </a:r>
            <a:endParaRPr sz="20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Tree>
    <p:extLst>
      <p:ext uri="{BB962C8B-B14F-4D97-AF65-F5344CB8AC3E}">
        <p14:creationId xmlns:p14="http://schemas.microsoft.com/office/powerpoint/2010/main" val="89450925"/>
      </p:ext>
    </p:extLst>
  </p:cSld>
  <p:clrMapOvr>
    <a:masterClrMapping/>
  </p:clrMapOvr>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4" ma:contentTypeDescription="Create a new document." ma:contentTypeScope="" ma:versionID="5dbaaa9c9374f93320c8dd394fea068f">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a9ed3da1132054e12db48883a2836f36"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99CFD62F-1EE4-44AA-8DBD-B9E44E072EBA}"/>
</file>

<file path=docProps/app.xml><?xml version="1.0" encoding="utf-8"?>
<Properties xmlns="http://schemas.openxmlformats.org/officeDocument/2006/extended-properties" xmlns:vt="http://schemas.openxmlformats.org/officeDocument/2006/docPropsVTypes">
  <Template/>
  <TotalTime>8003</TotalTime>
  <Words>4548</Words>
  <Application>Microsoft Office PowerPoint</Application>
  <PresentationFormat>Widescreen</PresentationFormat>
  <Paragraphs>490</Paragraphs>
  <Slides>36</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Helvetica Neue</vt:lpstr>
      <vt:lpstr>Open Sans</vt:lpstr>
      <vt:lpstr>Office Theme</vt:lpstr>
      <vt:lpstr>Lecture 9: Modelling infrastructure assets  </vt:lpstr>
      <vt:lpstr>Learning Outcomes</vt:lpstr>
      <vt:lpstr>9.1 Introduction to infrastructure services and infrastructure modelling</vt:lpstr>
      <vt:lpstr>9.1 Introduction to infrastructure services and infrastructure modelling</vt:lpstr>
      <vt:lpstr>9.1 Introduction to infrastructure services and infrastructure modelling</vt:lpstr>
      <vt:lpstr>9.1 Introduction to infrastructure services and infrastructure modelling</vt:lpstr>
      <vt:lpstr>9.1 Introduction to infrastructure services and infrastructure modelling</vt:lpstr>
      <vt:lpstr>9.1 Introduction to infrastructure services and infrastructure modelling</vt:lpstr>
      <vt:lpstr>9.1 Introduction to infrastructure services and infrastructure modelling</vt:lpstr>
      <vt:lpstr>9.2 Modelling of transport network flows and service disruptions</vt:lpstr>
      <vt:lpstr>9.2 Modelling of transport network flows and service disruptions</vt:lpstr>
      <vt:lpstr>9.2 Modelling of transport network flows and service disruptions</vt:lpstr>
      <vt:lpstr>9.2 Modelling of transport network flows and service disruptions</vt:lpstr>
      <vt:lpstr>9.2 Modelling of transport network flows and service disruptions</vt:lpstr>
      <vt:lpstr>9.2 Modelling of transport network flows and service disruptions</vt:lpstr>
      <vt:lpstr>9.2 Modelling of transport network flows and service disruptions</vt:lpstr>
      <vt:lpstr>9.2 Modelling of transport network flows and service disruptions</vt:lpstr>
      <vt:lpstr>9.2 Modelling of transport network flows and service disruptions</vt:lpstr>
      <vt:lpstr>9.2 Modelling of transport network flows and service disruptions</vt:lpstr>
      <vt:lpstr>9.3  Modelling of water infrastructure networks and service delivery</vt:lpstr>
      <vt:lpstr>9.3  Modelling of water infrastructure networks and service delivery</vt:lpstr>
      <vt:lpstr>9.3  Modelling of water infrastructure networks and service delivery</vt:lpstr>
      <vt:lpstr>9.3  Modelling of water infrastructure networks and service delivery</vt:lpstr>
      <vt:lpstr>9.3  Modelling of water infrastructure networks and service delivery</vt:lpstr>
      <vt:lpstr>9.3  Modelling of water infrastructure networks and service delivery</vt:lpstr>
      <vt:lpstr>9.3  Modelling of water infrastructure networks and service delivery</vt:lpstr>
      <vt:lpstr>9.3  Modelling of water infrastructure networks and service delivery</vt:lpstr>
      <vt:lpstr>9.4  Modelling energy networks and simulating service delivery</vt:lpstr>
      <vt:lpstr>9.4  Modelling energy networks and simulating service delivery</vt:lpstr>
      <vt:lpstr>9.4  Modelling energy networks and simulating service delivery</vt:lpstr>
      <vt:lpstr>9.4  Modelling energy networks and simulating service delivery</vt:lpstr>
      <vt:lpstr>9.4  Modelling energy networks and simulating service delivery</vt:lpstr>
      <vt:lpstr>9.4  Modelling energy networks and simulating service delivery</vt:lpstr>
      <vt:lpstr>9.4  Modelling energy networks and simulating service delivery</vt:lpstr>
      <vt:lpstr>9.4  Modelling energy networks and simulating service delivery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Silvia Colombo</cp:lastModifiedBy>
  <cp:revision>141</cp:revision>
  <dcterms:created xsi:type="dcterms:W3CDTF">2019-06-09T10:25:43Z</dcterms:created>
  <dcterms:modified xsi:type="dcterms:W3CDTF">2025-02-13T14:04:58Z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