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8"/>
  </p:notesMasterIdLst>
  <p:sldIdLst>
    <p:sldId id="309" r:id="rId5"/>
    <p:sldId id="264" r:id="rId6"/>
    <p:sldId id="279" r:id="rId7"/>
    <p:sldId id="272" r:id="rId8"/>
    <p:sldId id="273" r:id="rId9"/>
    <p:sldId id="274" r:id="rId10"/>
    <p:sldId id="275" r:id="rId11"/>
    <p:sldId id="276" r:id="rId12"/>
    <p:sldId id="311" r:id="rId13"/>
    <p:sldId id="315" r:id="rId14"/>
    <p:sldId id="316" r:id="rId15"/>
    <p:sldId id="317" r:id="rId16"/>
    <p:sldId id="318" r:id="rId17"/>
    <p:sldId id="319" r:id="rId18"/>
    <p:sldId id="321" r:id="rId19"/>
    <p:sldId id="324" r:id="rId20"/>
    <p:sldId id="322" r:id="rId21"/>
    <p:sldId id="282" r:id="rId22"/>
    <p:sldId id="312" r:id="rId23"/>
    <p:sldId id="305" r:id="rId24"/>
    <p:sldId id="310" r:id="rId25"/>
    <p:sldId id="283" r:id="rId26"/>
    <p:sldId id="284" r:id="rId27"/>
    <p:sldId id="288" r:id="rId28"/>
    <p:sldId id="289" r:id="rId29"/>
    <p:sldId id="290" r:id="rId30"/>
    <p:sldId id="291" r:id="rId31"/>
    <p:sldId id="292" r:id="rId32"/>
    <p:sldId id="293" r:id="rId33"/>
    <p:sldId id="325" r:id="rId34"/>
    <p:sldId id="295" r:id="rId35"/>
    <p:sldId id="296" r:id="rId36"/>
    <p:sldId id="269"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6"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FFFFFF"/>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57" autoAdjust="0"/>
  </p:normalViewPr>
  <p:slideViewPr>
    <p:cSldViewPr snapToGrid="0">
      <p:cViewPr varScale="1">
        <p:scale>
          <a:sx n="63" d="100"/>
          <a:sy n="63" d="100"/>
        </p:scale>
        <p:origin x="6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del">
          <ac:chgData name="Silvia Colombo" userId="cdf5343d-9518-4b48-8032-805a754f9105" providerId="ADAL" clId="{AA5A2D5B-8D46-4519-A910-E03CB816FA9C}" dt="2025-01-15T11:41:54.348" v="181" actId="478"/>
          <ac:spMkLst>
            <pc:docMk/>
            <pc:sldMk cId="1768720765" sldId="272"/>
            <ac:spMk id="10" creationId="{135A9E39-0E35-4D57-AB96-8B9E2A02F586}"/>
          </ac:spMkLst>
        </pc:spChg>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picChg chg="del">
          <ac:chgData name="Silvia Colombo" userId="cdf5343d-9518-4b48-8032-805a754f9105" providerId="ADAL" clId="{AA5A2D5B-8D46-4519-A910-E03CB816FA9C}" dt="2025-01-15T11:41:52.651" v="180" actId="478"/>
          <ac:picMkLst>
            <pc:docMk/>
            <pc:sldMk cId="1768720765" sldId="272"/>
            <ac:picMk id="5" creationId="{C731A220-F281-47D4-B547-7FAE6C221343}"/>
          </ac:picMkLst>
        </pc:picChg>
      </pc:sldChg>
      <pc:sldChg chg="delSp modSp mod">
        <pc:chgData name="Silvia Colombo" userId="cdf5343d-9518-4b48-8032-805a754f9105" providerId="ADAL" clId="{AA5A2D5B-8D46-4519-A910-E03CB816FA9C}" dt="2025-01-15T16:15:42.954" v="901"/>
        <pc:sldMkLst>
          <pc:docMk/>
          <pc:sldMk cId="1839245547" sldId="273"/>
        </pc:sldMkLst>
        <pc:spChg chg="del">
          <ac:chgData name="Silvia Colombo" userId="cdf5343d-9518-4b48-8032-805a754f9105" providerId="ADAL" clId="{AA5A2D5B-8D46-4519-A910-E03CB816FA9C}" dt="2025-01-15T11:49:32.603" v="234" actId="478"/>
          <ac:spMkLst>
            <pc:docMk/>
            <pc:sldMk cId="1839245547" sldId="273"/>
            <ac:spMk id="8" creationId="{10B4C942-076B-4E45-922A-F351A58EDEAC}"/>
          </ac:spMkLst>
        </pc:spChg>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picChg chg="del">
          <ac:chgData name="Silvia Colombo" userId="cdf5343d-9518-4b48-8032-805a754f9105" providerId="ADAL" clId="{AA5A2D5B-8D46-4519-A910-E03CB816FA9C}" dt="2025-01-15T11:49:29.834" v="233" actId="478"/>
          <ac:picMkLst>
            <pc:docMk/>
            <pc:sldMk cId="1839245547" sldId="273"/>
            <ac:picMk id="4" creationId="{AF37311E-A009-4C4C-9122-FBAEDF834253}"/>
          </ac:picMkLst>
        </pc:picChg>
      </pc:sldChg>
      <pc:sldChg chg="delSp modSp mod">
        <pc:chgData name="Silvia Colombo" userId="cdf5343d-9518-4b48-8032-805a754f9105" providerId="ADAL" clId="{AA5A2D5B-8D46-4519-A910-E03CB816FA9C}" dt="2025-01-15T14:23:26.911" v="362" actId="2711"/>
        <pc:sldMkLst>
          <pc:docMk/>
          <pc:sldMk cId="3557352301" sldId="274"/>
        </pc:sldMkLst>
        <pc:spChg chg="del mod">
          <ac:chgData name="Silvia Colombo" userId="cdf5343d-9518-4b48-8032-805a754f9105" providerId="ADAL" clId="{AA5A2D5B-8D46-4519-A910-E03CB816FA9C}" dt="2025-01-15T11:50:22.648" v="242" actId="478"/>
          <ac:spMkLst>
            <pc:docMk/>
            <pc:sldMk cId="3557352301" sldId="274"/>
            <ac:spMk id="11" creationId="{8775CB98-6F78-4739-A375-A0965205A33A}"/>
          </ac:spMkLst>
        </pc:spChg>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picChg chg="del">
          <ac:chgData name="Silvia Colombo" userId="cdf5343d-9518-4b48-8032-805a754f9105" providerId="ADAL" clId="{AA5A2D5B-8D46-4519-A910-E03CB816FA9C}" dt="2025-01-15T11:50:19.633" v="241" actId="478"/>
          <ac:picMkLst>
            <pc:docMk/>
            <pc:sldMk cId="3557352301" sldId="274"/>
            <ac:picMk id="4" creationId="{ED8637FB-A84B-4007-BC99-8B57A12448DB}"/>
          </ac:picMkLst>
        </pc:picChg>
      </pc:sldChg>
      <pc:sldChg chg="addSp delSp modSp mod">
        <pc:chgData name="Silvia Colombo" userId="cdf5343d-9518-4b48-8032-805a754f9105" providerId="ADAL" clId="{AA5A2D5B-8D46-4519-A910-E03CB816FA9C}" dt="2025-01-15T14:25:01.233" v="377" actId="255"/>
        <pc:sldMkLst>
          <pc:docMk/>
          <pc:sldMk cId="2089242102" sldId="275"/>
        </pc:sldMkLst>
        <pc:spChg chg="add del">
          <ac:chgData name="Silvia Colombo" userId="cdf5343d-9518-4b48-8032-805a754f9105" providerId="ADAL" clId="{AA5A2D5B-8D46-4519-A910-E03CB816FA9C}" dt="2025-01-15T14:22:27.510" v="343"/>
          <ac:spMkLst>
            <pc:docMk/>
            <pc:sldMk cId="2089242102" sldId="275"/>
            <ac:spMk id="2" creationId="{B313A1DC-45D9-47EA-8B04-748E50BCDF7E}"/>
          </ac:spMkLst>
        </pc:spChg>
        <pc:spChg chg="del">
          <ac:chgData name="Silvia Colombo" userId="cdf5343d-9518-4b48-8032-805a754f9105" providerId="ADAL" clId="{AA5A2D5B-8D46-4519-A910-E03CB816FA9C}" dt="2025-01-15T11:50:58.351" v="248" actId="478"/>
          <ac:spMkLst>
            <pc:docMk/>
            <pc:sldMk cId="2089242102" sldId="275"/>
            <ac:spMk id="10" creationId="{B3BEE167-2F8B-4C9B-9B22-DBAEE78E4905}"/>
          </ac:spMkLst>
        </pc:spChg>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picChg chg="del">
          <ac:chgData name="Silvia Colombo" userId="cdf5343d-9518-4b48-8032-805a754f9105" providerId="ADAL" clId="{AA5A2D5B-8D46-4519-A910-E03CB816FA9C}" dt="2025-01-15T11:50:55.447" v="247" actId="478"/>
          <ac:picMkLst>
            <pc:docMk/>
            <pc:sldMk cId="2089242102" sldId="275"/>
            <ac:picMk id="4" creationId="{ED8CD017-D59C-4416-A816-47DF4E228531}"/>
          </ac:picMkLst>
        </pc:picChg>
      </pc:sldChg>
      <pc:sldChg chg="delSp modSp mod">
        <pc:chgData name="Silvia Colombo" userId="cdf5343d-9518-4b48-8032-805a754f9105" providerId="ADAL" clId="{AA5A2D5B-8D46-4519-A910-E03CB816FA9C}" dt="2025-01-15T14:26:05.342" v="395" actId="20577"/>
        <pc:sldMkLst>
          <pc:docMk/>
          <pc:sldMk cId="1383167316" sldId="276"/>
        </pc:sldMkLst>
        <pc:spChg chg="del">
          <ac:chgData name="Silvia Colombo" userId="cdf5343d-9518-4b48-8032-805a754f9105" providerId="ADAL" clId="{AA5A2D5B-8D46-4519-A910-E03CB816FA9C}" dt="2025-01-15T11:51:41.256" v="256" actId="478"/>
          <ac:spMkLst>
            <pc:docMk/>
            <pc:sldMk cId="1383167316" sldId="276"/>
            <ac:spMk id="14" creationId="{F9F19119-A257-4FB2-81A3-6AA1E384FCD5}"/>
          </ac:spMkLst>
        </pc:spChg>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picChg chg="del">
          <ac:chgData name="Silvia Colombo" userId="cdf5343d-9518-4b48-8032-805a754f9105" providerId="ADAL" clId="{AA5A2D5B-8D46-4519-A910-E03CB816FA9C}" dt="2025-01-15T11:51:38.343" v="255" actId="478"/>
          <ac:picMkLst>
            <pc:docMk/>
            <pc:sldMk cId="1383167316" sldId="276"/>
            <ac:picMk id="4" creationId="{74A24215-48D1-4C00-99A9-D87D305639EE}"/>
          </ac:picMkLst>
        </pc:picChg>
      </pc:sldChg>
      <pc:sldChg chg="modSp del">
        <pc:chgData name="Silvia Colombo" userId="cdf5343d-9518-4b48-8032-805a754f9105" providerId="ADAL" clId="{AA5A2D5B-8D46-4519-A910-E03CB816FA9C}" dt="2025-01-15T11:52:22.857" v="264" actId="47"/>
        <pc:sldMkLst>
          <pc:docMk/>
          <pc:sldMk cId="89450925" sldId="277"/>
        </pc:sldMkLst>
        <pc:spChg chg="mod">
          <ac:chgData name="Silvia Colombo" userId="cdf5343d-9518-4b48-8032-805a754f9105" providerId="ADAL" clId="{AA5A2D5B-8D46-4519-A910-E03CB816FA9C}" dt="2025-01-15T11:38:15.161" v="161"/>
          <ac:spMkLst>
            <pc:docMk/>
            <pc:sldMk cId="89450925" sldId="277"/>
            <ac:spMk id="167" creationId="{00000000-0000-0000-0000-000000000000}"/>
          </ac:spMkLst>
        </pc:spChg>
        <pc:spChg chg="mod">
          <ac:chgData name="Silvia Colombo" userId="cdf5343d-9518-4b48-8032-805a754f9105" providerId="ADAL" clId="{AA5A2D5B-8D46-4519-A910-E03CB816FA9C}" dt="2025-01-15T11:37:02.936" v="160"/>
          <ac:spMkLst>
            <pc:docMk/>
            <pc:sldMk cId="89450925" sldId="277"/>
            <ac:spMk id="168" creationId="{00000000-0000-0000-0000-000000000000}"/>
          </ac:spMkLst>
        </pc:spChg>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picChg chg="del">
          <ac:chgData name="Silvia Colombo" userId="cdf5343d-9518-4b48-8032-805a754f9105" providerId="ADAL" clId="{AA5A2D5B-8D46-4519-A910-E03CB816FA9C}" dt="2025-01-15T14:02:13.495" v="266" actId="478"/>
          <ac:picMkLst>
            <pc:docMk/>
            <pc:sldMk cId="3840193541" sldId="278"/>
            <ac:picMk id="5" creationId="{0469B3DB-24D6-41BA-B7CA-CB16FB211C9B}"/>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picChg chg="del">
          <ac:chgData name="Silvia Colombo" userId="cdf5343d-9518-4b48-8032-805a754f9105" providerId="ADAL" clId="{AA5A2D5B-8D46-4519-A910-E03CB816FA9C}" dt="2025-01-15T11:38:23.563" v="163" actId="478"/>
          <ac:picMkLst>
            <pc:docMk/>
            <pc:sldMk cId="3151422244" sldId="279"/>
            <ac:picMk id="6" creationId="{9580E9EE-E824-48C2-847A-EC55F7E4BA52}"/>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del">
          <ac:chgData name="Silvia Colombo" userId="cdf5343d-9518-4b48-8032-805a754f9105" providerId="ADAL" clId="{AA5A2D5B-8D46-4519-A910-E03CB816FA9C}" dt="2025-01-15T15:43:50.438" v="664"/>
          <ac:spMkLst>
            <pc:docMk/>
            <pc:sldMk cId="2207407581" sldId="283"/>
            <ac:spMk id="2" creationId="{4D65ED82-4C66-46C2-AD63-4445B275E574}"/>
          </ac:spMkLst>
        </pc:spChg>
        <pc:spChg chg="add del mod">
          <ac:chgData name="Silvia Colombo" userId="cdf5343d-9518-4b48-8032-805a754f9105" providerId="ADAL" clId="{AA5A2D5B-8D46-4519-A910-E03CB816FA9C}" dt="2025-01-15T15:44:00.639" v="670" actId="478"/>
          <ac:spMkLst>
            <pc:docMk/>
            <pc:sldMk cId="2207407581" sldId="283"/>
            <ac:spMk id="4" creationId="{AA078A0C-FB4C-480C-8914-933577A6428C}"/>
          </ac:spMkLst>
        </pc:spChg>
        <pc:spChg chg="del">
          <ac:chgData name="Silvia Colombo" userId="cdf5343d-9518-4b48-8032-805a754f9105" providerId="ADAL" clId="{AA5A2D5B-8D46-4519-A910-E03CB816FA9C}" dt="2025-01-15T15:42:29.168" v="657" actId="478"/>
          <ac:spMkLst>
            <pc:docMk/>
            <pc:sldMk cId="2207407581" sldId="283"/>
            <ac:spMk id="10" creationId="{3D5E7E57-B41D-4889-8D08-AF7EAAAE8B1A}"/>
          </ac:spMkLst>
        </pc:spChg>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del">
          <ac:chgData name="Silvia Colombo" userId="cdf5343d-9518-4b48-8032-805a754f9105" providerId="ADAL" clId="{AA5A2D5B-8D46-4519-A910-E03CB816FA9C}" dt="2025-01-15T15:42:26.351" v="656" actId="478"/>
          <ac:picMkLst>
            <pc:docMk/>
            <pc:sldMk cId="2207407581" sldId="283"/>
            <ac:picMk id="5" creationId="{BAD0503B-DAC8-49C0-BC99-83AEE57B9D0C}"/>
          </ac:picMkLst>
        </pc:pic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del">
          <ac:chgData name="Silvia Colombo" userId="cdf5343d-9518-4b48-8032-805a754f9105" providerId="ADAL" clId="{AA5A2D5B-8D46-4519-A910-E03CB816FA9C}" dt="2025-01-15T15:48:17.456" v="728" actId="478"/>
          <ac:spMkLst>
            <pc:docMk/>
            <pc:sldMk cId="191549666" sldId="284"/>
            <ac:spMk id="14" creationId="{34E3A2D9-D420-4254-AE57-3F979AABCFFC}"/>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picChg chg="del">
          <ac:chgData name="Silvia Colombo" userId="cdf5343d-9518-4b48-8032-805a754f9105" providerId="ADAL" clId="{AA5A2D5B-8D46-4519-A910-E03CB816FA9C}" dt="2025-01-15T15:48:12.509" v="726" actId="478"/>
          <ac:picMkLst>
            <pc:docMk/>
            <pc:sldMk cId="191549666" sldId="284"/>
            <ac:picMk id="9" creationId="{189D628F-0238-43B8-9AE5-E401065C58D4}"/>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del">
          <ac:chgData name="Silvia Colombo" userId="cdf5343d-9518-4b48-8032-805a754f9105" providerId="ADAL" clId="{AA5A2D5B-8D46-4519-A910-E03CB816FA9C}" dt="2025-01-15T16:07:35.841" v="898" actId="478"/>
          <ac:picMkLst>
            <pc:docMk/>
            <pc:sldMk cId="2985432160" sldId="289"/>
            <ac:picMk id="4" creationId="{ED2B1155-6353-4FE3-818F-0ACCEDFA0DA1}"/>
          </ac:picMkLst>
        </pc:pic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add del mod">
          <ac:chgData name="Silvia Colombo" userId="cdf5343d-9518-4b48-8032-805a754f9105" providerId="ADAL" clId="{AA5A2D5B-8D46-4519-A910-E03CB816FA9C}" dt="2025-01-15T16:26:26.589" v="958" actId="478"/>
          <ac:spMkLst>
            <pc:docMk/>
            <pc:sldMk cId="4276348475" sldId="291"/>
            <ac:spMk id="2" creationId="{E1D24C94-6A07-43A0-9F27-E4EAD725627B}"/>
          </ac:spMkLst>
        </pc:spChg>
        <pc:spChg chg="del">
          <ac:chgData name="Silvia Colombo" userId="cdf5343d-9518-4b48-8032-805a754f9105" providerId="ADAL" clId="{AA5A2D5B-8D46-4519-A910-E03CB816FA9C}" dt="2025-01-15T16:26:36.060" v="960" actId="478"/>
          <ac:spMkLst>
            <pc:docMk/>
            <pc:sldMk cId="4276348475" sldId="291"/>
            <ac:spMk id="6" creationId="{50C43920-95C9-4935-9507-5EEE1C17F008}"/>
          </ac:spMkLst>
        </pc:spChg>
        <pc:spChg chg="del mod">
          <ac:chgData name="Silvia Colombo" userId="cdf5343d-9518-4b48-8032-805a754f9105" providerId="ADAL" clId="{AA5A2D5B-8D46-4519-A910-E03CB816FA9C}" dt="2025-01-15T16:26:32.756" v="959" actId="478"/>
          <ac:spMkLst>
            <pc:docMk/>
            <pc:sldMk cId="4276348475" sldId="291"/>
            <ac:spMk id="8" creationId="{F002B53B-609E-4301-A8AB-B94E35768425}"/>
          </ac:spMkLst>
        </pc:spChg>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del">
          <ac:chgData name="Silvia Colombo" userId="cdf5343d-9518-4b48-8032-805a754f9105" providerId="ADAL" clId="{AA5A2D5B-8D46-4519-A910-E03CB816FA9C}" dt="2025-01-15T16:23:37.373" v="952" actId="478"/>
          <ac:spMkLst>
            <pc:docMk/>
            <pc:sldMk cId="4276348475" sldId="291"/>
            <ac:spMk id="12" creationId="{801D4546-8969-4B00-A9ED-BDA0E99FEA7F}"/>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picChg chg="del">
          <ac:chgData name="Silvia Colombo" userId="cdf5343d-9518-4b48-8032-805a754f9105" providerId="ADAL" clId="{AA5A2D5B-8D46-4519-A910-E03CB816FA9C}" dt="2025-01-15T16:23:35.039" v="951" actId="478"/>
          <ac:picMkLst>
            <pc:docMk/>
            <pc:sldMk cId="4276348475" sldId="291"/>
            <ac:picMk id="5" creationId="{7D5092C7-80A9-4297-B8C0-2DBBA2D861CD}"/>
          </ac:picMkLst>
        </pc:picChg>
      </pc:sldChg>
      <pc:sldChg chg="addSp delSp modSp mod">
        <pc:chgData name="Silvia Colombo" userId="cdf5343d-9518-4b48-8032-805a754f9105" providerId="ADAL" clId="{AA5A2D5B-8D46-4519-A910-E03CB816FA9C}" dt="2025-01-15T16:34:31.726" v="1070" actId="1076"/>
        <pc:sldMkLst>
          <pc:docMk/>
          <pc:sldMk cId="218857803" sldId="292"/>
        </pc:sldMkLst>
        <pc:spChg chg="add del mod">
          <ac:chgData name="Silvia Colombo" userId="cdf5343d-9518-4b48-8032-805a754f9105" providerId="ADAL" clId="{AA5A2D5B-8D46-4519-A910-E03CB816FA9C}" dt="2025-01-15T16:29:11.490" v="1009" actId="478"/>
          <ac:spMkLst>
            <pc:docMk/>
            <pc:sldMk cId="218857803" sldId="292"/>
            <ac:spMk id="2" creationId="{90719BD5-5237-4E5A-8264-69A45D0BF2FA}"/>
          </ac:spMkLst>
        </pc:spChg>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del mod">
          <ac:chgData name="Silvia Colombo" userId="cdf5343d-9518-4b48-8032-805a754f9105" providerId="ADAL" clId="{AA5A2D5B-8D46-4519-A910-E03CB816FA9C}" dt="2025-01-15T16:39:29.891" v="1081" actId="478"/>
          <ac:spMkLst>
            <pc:docMk/>
            <pc:sldMk cId="2761367291" sldId="293"/>
            <ac:spMk id="2" creationId="{9897D626-146E-41FD-96C8-BDA29B4DD911}"/>
          </ac:spMkLst>
        </pc:spChg>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del">
          <ac:chgData name="Silvia Colombo" userId="cdf5343d-9518-4b48-8032-805a754f9105" providerId="ADAL" clId="{AA5A2D5B-8D46-4519-A910-E03CB816FA9C}" dt="2025-01-15T16:35:55.314" v="1076" actId="478"/>
          <ac:spMkLst>
            <pc:docMk/>
            <pc:sldMk cId="2761367291" sldId="293"/>
            <ac:spMk id="10" creationId="{4F61A1FB-D39D-4338-93B5-E937F4C26EC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picChg chg="del">
          <ac:chgData name="Silvia Colombo" userId="cdf5343d-9518-4b48-8032-805a754f9105" providerId="ADAL" clId="{AA5A2D5B-8D46-4519-A910-E03CB816FA9C}" dt="2025-01-15T16:35:39.183" v="1073" actId="478"/>
          <ac:picMkLst>
            <pc:docMk/>
            <pc:sldMk cId="2761367291" sldId="293"/>
            <ac:picMk id="4" creationId="{BAFC9F67-722C-47F7-A9A8-C43034331532}"/>
          </ac:picMkLst>
        </pc:picChg>
        <pc:picChg chg="del">
          <ac:chgData name="Silvia Colombo" userId="cdf5343d-9518-4b48-8032-805a754f9105" providerId="ADAL" clId="{AA5A2D5B-8D46-4519-A910-E03CB816FA9C}" dt="2025-01-15T16:35:33.012" v="1071" actId="478"/>
          <ac:picMkLst>
            <pc:docMk/>
            <pc:sldMk cId="2761367291" sldId="293"/>
            <ac:picMk id="6" creationId="{9FE4C241-96F7-4C1E-BBFF-8209A2F893C2}"/>
          </ac:picMkLst>
        </pc:picChg>
        <pc:picChg chg="add mod">
          <ac:chgData name="Silvia Colombo" userId="cdf5343d-9518-4b48-8032-805a754f9105" providerId="ADAL" clId="{AA5A2D5B-8D46-4519-A910-E03CB816FA9C}" dt="2025-01-15T16:41:15.739" v="1106" actId="1076"/>
          <ac:picMkLst>
            <pc:docMk/>
            <pc:sldMk cId="2761367291" sldId="293"/>
            <ac:picMk id="8" creationId="{2140FFAE-B53D-488F-A681-41262F76B8F1}"/>
          </ac:picMkLst>
        </pc:pic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del mod">
          <ac:chgData name="Silvia Colombo" userId="cdf5343d-9518-4b48-8032-805a754f9105" providerId="ADAL" clId="{AA5A2D5B-8D46-4519-A910-E03CB816FA9C}" dt="2025-01-15T16:46:46.279" v="1124" actId="478"/>
          <ac:spMkLst>
            <pc:docMk/>
            <pc:sldMk cId="3284480951" sldId="294"/>
            <ac:spMk id="2" creationId="{CE5C1120-D5F3-4674-B720-130ACB1B2A44}"/>
          </ac:spMkLst>
        </pc:spChg>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del">
          <ac:chgData name="Silvia Colombo" userId="cdf5343d-9518-4b48-8032-805a754f9105" providerId="ADAL" clId="{AA5A2D5B-8D46-4519-A910-E03CB816FA9C}" dt="2025-01-15T16:45:05.723" v="1117" actId="478"/>
          <ac:spMkLst>
            <pc:docMk/>
            <pc:sldMk cId="3284480951" sldId="294"/>
            <ac:spMk id="10" creationId="{BE72D390-3F09-4909-99F7-BC2DBCA9DFE9}"/>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del">
          <ac:chgData name="Silvia Colombo" userId="cdf5343d-9518-4b48-8032-805a754f9105" providerId="ADAL" clId="{AA5A2D5B-8D46-4519-A910-E03CB816FA9C}" dt="2025-01-15T16:45:02.556" v="1116" actId="478"/>
          <ac:picMkLst>
            <pc:docMk/>
            <pc:sldMk cId="3284480951" sldId="294"/>
            <ac:picMk id="5" creationId="{B8BD6F48-812A-4B7F-9FF4-D8FA51FA6EE7}"/>
          </ac:picMkLst>
        </pc:pic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picChg chg="del">
          <ac:chgData name="Silvia Colombo" userId="cdf5343d-9518-4b48-8032-805a754f9105" providerId="ADAL" clId="{AA5A2D5B-8D46-4519-A910-E03CB816FA9C}" dt="2025-01-15T16:57:22.716" v="1231" actId="478"/>
          <ac:picMkLst>
            <pc:docMk/>
            <pc:sldMk cId="3574041065" sldId="297"/>
            <ac:picMk id="5" creationId="{A1D8429E-DA6B-4BEE-A96D-5EC1E8459F9B}"/>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del">
          <ac:chgData name="Silvia Colombo" userId="cdf5343d-9518-4b48-8032-805a754f9105" providerId="ADAL" clId="{AA5A2D5B-8D46-4519-A910-E03CB816FA9C}" dt="2025-01-15T17:02:00.326" v="1251" actId="478"/>
          <ac:spMkLst>
            <pc:docMk/>
            <pc:sldMk cId="2230816992" sldId="298"/>
            <ac:spMk id="8" creationId="{EB976C2F-A3C0-42DB-B9DD-E137B4B6A8A3}"/>
          </ac:spMkLst>
        </pc:spChg>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picChg chg="del">
          <ac:chgData name="Silvia Colombo" userId="cdf5343d-9518-4b48-8032-805a754f9105" providerId="ADAL" clId="{AA5A2D5B-8D46-4519-A910-E03CB816FA9C}" dt="2025-01-15T17:01:57.483" v="1250" actId="478"/>
          <ac:picMkLst>
            <pc:docMk/>
            <pc:sldMk cId="2230816992" sldId="298"/>
            <ac:picMk id="4" creationId="{13CC64B4-4772-4805-80BE-7C23C5FE2DDC}"/>
          </ac:picMkLst>
        </pc:picChg>
        <pc:picChg chg="add mod">
          <ac:chgData name="Silvia Colombo" userId="cdf5343d-9518-4b48-8032-805a754f9105" providerId="ADAL" clId="{AA5A2D5B-8D46-4519-A910-E03CB816FA9C}" dt="2025-01-15T17:12:41.894" v="1358" actId="1076"/>
          <ac:picMkLst>
            <pc:docMk/>
            <pc:sldMk cId="2230816992" sldId="298"/>
            <ac:picMk id="5" creationId="{326FB974-054D-46D5-AB33-D90E2B4A423D}"/>
          </ac:picMkLst>
        </pc:pic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del">
          <ac:chgData name="Silvia Colombo" userId="cdf5343d-9518-4b48-8032-805a754f9105" providerId="ADAL" clId="{AA5A2D5B-8D46-4519-A910-E03CB816FA9C}" dt="2025-01-15T17:12:53.368" v="1409" actId="478"/>
          <ac:spMkLst>
            <pc:docMk/>
            <pc:sldMk cId="2669320641" sldId="299"/>
            <ac:spMk id="11" creationId="{4BE45DD1-6E92-478E-95C8-7B91AF83D35D}"/>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del">
          <ac:chgData name="Silvia Colombo" userId="cdf5343d-9518-4b48-8032-805a754f9105" providerId="ADAL" clId="{AA5A2D5B-8D46-4519-A910-E03CB816FA9C}" dt="2025-01-15T17:12:50.677" v="1408" actId="478"/>
          <ac:picMkLst>
            <pc:docMk/>
            <pc:sldMk cId="2669320641" sldId="299"/>
            <ac:picMk id="4" creationId="{FD02574E-E2A0-4F85-86F1-88320D96E116}"/>
          </ac:picMkLst>
        </pc:pic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picChg chg="add mod">
          <ac:chgData name="Silvia Colombo" userId="cdf5343d-9518-4b48-8032-805a754f9105" providerId="ADAL" clId="{AA5A2D5B-8D46-4519-A910-E03CB816FA9C}" dt="2025-01-15T17:19:35.510" v="1493" actId="1037"/>
          <ac:picMkLst>
            <pc:docMk/>
            <pc:sldMk cId="2669320641" sldId="299"/>
            <ac:picMk id="9" creationId="{A8DE61D7-DDD3-4C72-AF23-E932F0128B7A}"/>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del">
          <ac:chgData name="Silvia Colombo" userId="cdf5343d-9518-4b48-8032-805a754f9105" providerId="ADAL" clId="{AA5A2D5B-8D46-4519-A910-E03CB816FA9C}" dt="2025-01-15T17:21:49.676" v="1523" actId="478"/>
          <ac:spMkLst>
            <pc:docMk/>
            <pc:sldMk cId="3550741812" sldId="300"/>
            <ac:spMk id="18" creationId="{8BE902FA-62A4-433D-A1BB-02542BBA4CB7}"/>
          </ac:spMkLst>
        </pc:spChg>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picChg chg="add mod ord">
          <ac:chgData name="Silvia Colombo" userId="cdf5343d-9518-4b48-8032-805a754f9105" providerId="ADAL" clId="{AA5A2D5B-8D46-4519-A910-E03CB816FA9C}" dt="2025-01-15T17:30:01.713" v="1626" actId="1036"/>
          <ac:picMkLst>
            <pc:docMk/>
            <pc:sldMk cId="3550741812" sldId="300"/>
            <ac:picMk id="4" creationId="{A42F7B3F-EE98-41C0-A0CB-5078B3F7D350}"/>
          </ac:picMkLst>
        </pc:picChg>
        <pc:picChg chg="del">
          <ac:chgData name="Silvia Colombo" userId="cdf5343d-9518-4b48-8032-805a754f9105" providerId="ADAL" clId="{AA5A2D5B-8D46-4519-A910-E03CB816FA9C}" dt="2025-01-15T17:21:47.434" v="1522" actId="478"/>
          <ac:picMkLst>
            <pc:docMk/>
            <pc:sldMk cId="3550741812" sldId="300"/>
            <ac:picMk id="8" creationId="{AC6E05CB-B78C-4F9F-A73C-440F7FF49F9B}"/>
          </ac:picMkLst>
        </pc:pic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add mod">
          <ac:chgData name="Silvia Colombo" userId="cdf5343d-9518-4b48-8032-805a754f9105" providerId="ADAL" clId="{AA5A2D5B-8D46-4519-A910-E03CB816FA9C}" dt="2025-01-15T17:35:18.450" v="1674" actId="1035"/>
          <ac:spMkLst>
            <pc:docMk/>
            <pc:sldMk cId="2610105728" sldId="301"/>
            <ac:spMk id="10" creationId="{3338D6CD-AE6D-488B-806E-82E1DF8D5060}"/>
          </ac:spMkLst>
        </pc:spChg>
        <pc:spChg chg="add mod">
          <ac:chgData name="Silvia Colombo" userId="cdf5343d-9518-4b48-8032-805a754f9105" providerId="ADAL" clId="{AA5A2D5B-8D46-4519-A910-E03CB816FA9C}" dt="2025-01-15T17:37:28.491" v="1692" actId="1076"/>
          <ac:spMkLst>
            <pc:docMk/>
            <pc:sldMk cId="2610105728" sldId="301"/>
            <ac:spMk id="14" creationId="{ACB5137A-7CED-45D4-BE50-12C69CBC2DD1}"/>
          </ac:spMkLst>
        </pc:spChg>
        <pc:spChg chg="del">
          <ac:chgData name="Silvia Colombo" userId="cdf5343d-9518-4b48-8032-805a754f9105" providerId="ADAL" clId="{AA5A2D5B-8D46-4519-A910-E03CB816FA9C}" dt="2025-01-15T17:31:00.176" v="1634" actId="478"/>
          <ac:spMkLst>
            <pc:docMk/>
            <pc:sldMk cId="2610105728" sldId="301"/>
            <ac:spMk id="15" creationId="{FD2F803C-7DF6-444D-ADC3-2FFB5060995F}"/>
          </ac:spMkLst>
        </pc:spChg>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picChg chg="del">
          <ac:chgData name="Silvia Colombo" userId="cdf5343d-9518-4b48-8032-805a754f9105" providerId="ADAL" clId="{AA5A2D5B-8D46-4519-A910-E03CB816FA9C}" dt="2025-01-15T17:30:54.509" v="1632" actId="478"/>
          <ac:picMkLst>
            <pc:docMk/>
            <pc:sldMk cId="2610105728" sldId="301"/>
            <ac:picMk id="9" creationId="{2667C5FF-0955-4EE2-A64B-B0A79961821B}"/>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del mod">
          <ac:chgData name="Silvia Colombo" userId="cdf5343d-9518-4b48-8032-805a754f9105" providerId="ADAL" clId="{AA5A2D5B-8D46-4519-A910-E03CB816FA9C}" dt="2025-01-15T17:54:48.209" v="1777"/>
          <ac:spMkLst>
            <pc:docMk/>
            <pc:sldMk cId="1039741806" sldId="302"/>
            <ac:spMk id="8" creationId="{8ADB65B2-9345-4053-8FFC-8E815A8A4539}"/>
          </ac:spMkLst>
        </pc:spChg>
        <pc:spChg chg="add del mod">
          <ac:chgData name="Silvia Colombo" userId="cdf5343d-9518-4b48-8032-805a754f9105" providerId="ADAL" clId="{AA5A2D5B-8D46-4519-A910-E03CB816FA9C}" dt="2025-01-15T17:54:48.207" v="1775" actId="478"/>
          <ac:spMkLst>
            <pc:docMk/>
            <pc:sldMk cId="1039741806" sldId="302"/>
            <ac:spMk id="9" creationId="{1C338AD1-6E7D-4C5D-9684-7CA88ABB7299}"/>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del">
          <ac:chgData name="Silvia Colombo" userId="cdf5343d-9518-4b48-8032-805a754f9105" providerId="ADAL" clId="{AA5A2D5B-8D46-4519-A910-E03CB816FA9C}" dt="2025-01-15T17:37:53.134" v="1697" actId="478"/>
          <ac:spMkLst>
            <pc:docMk/>
            <pc:sldMk cId="1039741806" sldId="302"/>
            <ac:spMk id="16" creationId="{BDAC571F-BA25-4F90-9E6A-854C47E47467}"/>
          </ac:spMkLst>
        </pc:spChg>
        <pc:spChg chg="del">
          <ac:chgData name="Silvia Colombo" userId="cdf5343d-9518-4b48-8032-805a754f9105" providerId="ADAL" clId="{AA5A2D5B-8D46-4519-A910-E03CB816FA9C}" dt="2025-01-15T17:37:51.258" v="1696" actId="478"/>
          <ac:spMkLst>
            <pc:docMk/>
            <pc:sldMk cId="1039741806" sldId="302"/>
            <ac:spMk id="21" creationId="{49DA653C-7B45-44FA-B7DA-44D6378794B0}"/>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del">
          <ac:chgData name="Silvia Colombo" userId="cdf5343d-9518-4b48-8032-805a754f9105" providerId="ADAL" clId="{AA5A2D5B-8D46-4519-A910-E03CB816FA9C}" dt="2025-01-15T17:37:41.684" v="1693" actId="478"/>
          <ac:picMkLst>
            <pc:docMk/>
            <pc:sldMk cId="1039741806" sldId="302"/>
            <ac:picMk id="7" creationId="{8CFD4128-7430-492B-A0C8-407618839C90}"/>
          </ac:picMkLst>
        </pc:picChg>
        <pc:picChg chg="del">
          <ac:chgData name="Silvia Colombo" userId="cdf5343d-9518-4b48-8032-805a754f9105" providerId="ADAL" clId="{AA5A2D5B-8D46-4519-A910-E03CB816FA9C}" dt="2025-01-15T17:37:46.100" v="1695" actId="478"/>
          <ac:picMkLst>
            <pc:docMk/>
            <pc:sldMk cId="1039741806" sldId="302"/>
            <ac:picMk id="12" creationId="{DACE56C9-F0F3-4462-9889-5E55D752E49E}"/>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cxnChg chg="del">
          <ac:chgData name="Silvia Colombo" userId="cdf5343d-9518-4b48-8032-805a754f9105" providerId="ADAL" clId="{AA5A2D5B-8D46-4519-A910-E03CB816FA9C}" dt="2025-01-15T17:37:44.331" v="1694" actId="478"/>
          <ac:cxnSpMkLst>
            <pc:docMk/>
            <pc:sldMk cId="1039741806" sldId="302"/>
            <ac:cxnSpMk id="15" creationId="{45413789-18A3-48DA-8C73-EEAACE92C657}"/>
          </ac:cxnSpMkLst>
        </pc:cxn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del mod">
          <ac:chgData name="Silvia Colombo" userId="cdf5343d-9518-4b48-8032-805a754f9105" providerId="ADAL" clId="{AA5A2D5B-8D46-4519-A910-E03CB816FA9C}" dt="2025-01-15T15:54:34.161" v="798" actId="478"/>
          <ac:spMkLst>
            <pc:docMk/>
            <pc:sldMk cId="3951396816" sldId="306"/>
            <ac:spMk id="2" creationId="{3A5D67C1-9FD5-4EFF-8375-73F60F48C5E4}"/>
          </ac:spMkLst>
        </pc:spChg>
        <pc:spChg chg="del">
          <ac:chgData name="Silvia Colombo" userId="cdf5343d-9518-4b48-8032-805a754f9105" providerId="ADAL" clId="{AA5A2D5B-8D46-4519-A910-E03CB816FA9C}" dt="2025-01-15T15:52:59.248" v="791" actId="478"/>
          <ac:spMkLst>
            <pc:docMk/>
            <pc:sldMk cId="3951396816" sldId="306"/>
            <ac:spMk id="10" creationId="{F2BA0EE3-4D81-4D6A-83DF-B5817163EA15}"/>
          </ac:spMkLst>
        </pc:spChg>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del">
          <ac:chgData name="Silvia Colombo" userId="cdf5343d-9518-4b48-8032-805a754f9105" providerId="ADAL" clId="{AA5A2D5B-8D46-4519-A910-E03CB816FA9C}" dt="2025-01-15T15:52:57.062" v="790" actId="478"/>
          <ac:picMkLst>
            <pc:docMk/>
            <pc:sldMk cId="3951396816" sldId="306"/>
            <ac:picMk id="5" creationId="{59C8345C-E75D-40B8-9652-1B30A5108961}"/>
          </ac:picMkLst>
        </pc:pic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pChg chg="mod">
          <ac:chgData name="Silvia Colombo" userId="cdf5343d-9518-4b48-8032-805a754f9105" providerId="ADAL" clId="{AA5A2D5B-8D46-4519-A910-E03CB816FA9C}" dt="2025-01-15T11:38:15.161" v="161"/>
          <ac:spMkLst>
            <pc:docMk/>
            <pc:sldMk cId="1901277318" sldId="307"/>
            <ac:spMk id="167" creationId="{00000000-0000-0000-0000-000000000000}"/>
          </ac:spMkLst>
        </pc:spChg>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del">
          <ac:chgData name="Silvia Colombo" userId="cdf5343d-9518-4b48-8032-805a754f9105" providerId="ADAL" clId="{AA5A2D5B-8D46-4519-A910-E03CB816FA9C}" dt="2025-01-15T15:28:18.266" v="581" actId="478"/>
          <ac:spMkLst>
            <pc:docMk/>
            <pc:sldMk cId="3982365266" sldId="310"/>
            <ac:spMk id="5" creationId="{F2F1489F-4055-4329-B6CB-076D853BE462}"/>
          </ac:spMkLst>
        </pc:spChg>
        <pc:spChg chg="del">
          <ac:chgData name="Silvia Colombo" userId="cdf5343d-9518-4b48-8032-805a754f9105" providerId="ADAL" clId="{AA5A2D5B-8D46-4519-A910-E03CB816FA9C}" dt="2025-01-15T15:28:21.626" v="583" actId="478"/>
          <ac:spMkLst>
            <pc:docMk/>
            <pc:sldMk cId="3982365266" sldId="310"/>
            <ac:spMk id="6" creationId="{5687ADC5-A9B4-4BD6-8A53-0BEB975A0D19}"/>
          </ac:spMkLst>
        </pc:spChg>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del">
          <ac:chgData name="Silvia Colombo" userId="cdf5343d-9518-4b48-8032-805a754f9105" providerId="ADAL" clId="{AA5A2D5B-8D46-4519-A910-E03CB816FA9C}" dt="2025-01-15T15:28:19.849" v="582" actId="478"/>
          <ac:picMkLst>
            <pc:docMk/>
            <pc:sldMk cId="3982365266" sldId="310"/>
            <ac:picMk id="4" creationId="{FE4ADFCD-7AF1-40BB-BAEC-7CAD5AEBA240}"/>
          </ac:picMkLst>
        </pc:pic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9921E226-DFC6-4D9C-86DB-4E4C73B13696}"/>
    <pc:docChg chg="undo custSel addSld modSld">
      <pc:chgData name="Silvia Colombo" userId="cdf5343d-9518-4b48-8032-805a754f9105" providerId="ADAL" clId="{9921E226-DFC6-4D9C-86DB-4E4C73B13696}" dt="2025-01-31T15:42:57.924" v="1241" actId="20577"/>
      <pc:docMkLst>
        <pc:docMk/>
      </pc:docMkLst>
      <pc:sldChg chg="modSp mod">
        <pc:chgData name="Silvia Colombo" userId="cdf5343d-9518-4b48-8032-805a754f9105" providerId="ADAL" clId="{9921E226-DFC6-4D9C-86DB-4E4C73B13696}" dt="2025-01-31T10:04:53.996" v="126" actId="20577"/>
        <pc:sldMkLst>
          <pc:docMk/>
          <pc:sldMk cId="0" sldId="264"/>
        </pc:sldMkLst>
        <pc:spChg chg="mod">
          <ac:chgData name="Silvia Colombo" userId="cdf5343d-9518-4b48-8032-805a754f9105" providerId="ADAL" clId="{9921E226-DFC6-4D9C-86DB-4E4C73B13696}" dt="2025-01-31T10:04:53.996" v="126" actId="20577"/>
          <ac:spMkLst>
            <pc:docMk/>
            <pc:sldMk cId="0" sldId="264"/>
            <ac:spMk id="168" creationId="{00000000-0000-0000-0000-000000000000}"/>
          </ac:spMkLst>
        </pc:spChg>
      </pc:sldChg>
      <pc:sldChg chg="delSp modSp mod">
        <pc:chgData name="Silvia Colombo" userId="cdf5343d-9518-4b48-8032-805a754f9105" providerId="ADAL" clId="{9921E226-DFC6-4D9C-86DB-4E4C73B13696}" dt="2025-01-31T11:16:15.621" v="243" actId="113"/>
        <pc:sldMkLst>
          <pc:docMk/>
          <pc:sldMk cId="1768720765" sldId="272"/>
        </pc:sldMkLst>
        <pc:spChg chg="del">
          <ac:chgData name="Silvia Colombo" userId="cdf5343d-9518-4b48-8032-805a754f9105" providerId="ADAL" clId="{9921E226-DFC6-4D9C-86DB-4E4C73B13696}" dt="2025-01-31T10:18:10.948" v="137" actId="478"/>
          <ac:spMkLst>
            <pc:docMk/>
            <pc:sldMk cId="1768720765" sldId="272"/>
            <ac:spMk id="7" creationId="{19AB2E5D-308F-4DDF-BEFC-848CA2CAF948}"/>
          </ac:spMkLst>
        </pc:spChg>
        <pc:spChg chg="mod">
          <ac:chgData name="Silvia Colombo" userId="cdf5343d-9518-4b48-8032-805a754f9105" providerId="ADAL" clId="{9921E226-DFC6-4D9C-86DB-4E4C73B13696}" dt="2025-01-31T10:16:40.316" v="130"/>
          <ac:spMkLst>
            <pc:docMk/>
            <pc:sldMk cId="1768720765" sldId="272"/>
            <ac:spMk id="167" creationId="{00000000-0000-0000-0000-000000000000}"/>
          </ac:spMkLst>
        </pc:spChg>
        <pc:spChg chg="mod">
          <ac:chgData name="Silvia Colombo" userId="cdf5343d-9518-4b48-8032-805a754f9105" providerId="ADAL" clId="{9921E226-DFC6-4D9C-86DB-4E4C73B13696}" dt="2025-01-31T11:16:15.621" v="243" actId="113"/>
          <ac:spMkLst>
            <pc:docMk/>
            <pc:sldMk cId="1768720765" sldId="272"/>
            <ac:spMk id="168" creationId="{00000000-0000-0000-0000-000000000000}"/>
          </ac:spMkLst>
        </pc:spChg>
        <pc:picChg chg="del">
          <ac:chgData name="Silvia Colombo" userId="cdf5343d-9518-4b48-8032-805a754f9105" providerId="ADAL" clId="{9921E226-DFC6-4D9C-86DB-4E4C73B13696}" dt="2025-01-31T10:18:08.132" v="136" actId="478"/>
          <ac:picMkLst>
            <pc:docMk/>
            <pc:sldMk cId="1768720765" sldId="272"/>
            <ac:picMk id="5" creationId="{F4064245-BB21-4A26-9422-3F94042CAF3E}"/>
          </ac:picMkLst>
        </pc:picChg>
      </pc:sldChg>
      <pc:sldChg chg="addSp delSp modSp mod modAnim addCm modCm">
        <pc:chgData name="Silvia Colombo" userId="cdf5343d-9518-4b48-8032-805a754f9105" providerId="ADAL" clId="{9921E226-DFC6-4D9C-86DB-4E4C73B13696}" dt="2025-01-31T11:44:25.596" v="490"/>
        <pc:sldMkLst>
          <pc:docMk/>
          <pc:sldMk cId="1839245547" sldId="273"/>
        </pc:sldMkLst>
        <pc:spChg chg="del">
          <ac:chgData name="Silvia Colombo" userId="cdf5343d-9518-4b48-8032-805a754f9105" providerId="ADAL" clId="{9921E226-DFC6-4D9C-86DB-4E4C73B13696}" dt="2025-01-31T10:18:38.647" v="145" actId="478"/>
          <ac:spMkLst>
            <pc:docMk/>
            <pc:sldMk cId="1839245547" sldId="273"/>
            <ac:spMk id="7" creationId="{112A74AE-F65D-4E50-B5D7-DAC7E1B64104}"/>
          </ac:spMkLst>
        </pc:spChg>
        <pc:spChg chg="add mod ord">
          <ac:chgData name="Silvia Colombo" userId="cdf5343d-9518-4b48-8032-805a754f9105" providerId="ADAL" clId="{9921E226-DFC6-4D9C-86DB-4E4C73B13696}" dt="2025-01-31T11:43:24.219" v="485" actId="1076"/>
          <ac:spMkLst>
            <pc:docMk/>
            <pc:sldMk cId="1839245547" sldId="273"/>
            <ac:spMk id="8" creationId="{DE052894-16F7-4BAE-90EC-030C9A9BD051}"/>
          </ac:spMkLst>
        </pc:spChg>
        <pc:spChg chg="add mod">
          <ac:chgData name="Silvia Colombo" userId="cdf5343d-9518-4b48-8032-805a754f9105" providerId="ADAL" clId="{9921E226-DFC6-4D9C-86DB-4E4C73B13696}" dt="2025-01-31T11:42:33.461" v="477" actId="113"/>
          <ac:spMkLst>
            <pc:docMk/>
            <pc:sldMk cId="1839245547" sldId="273"/>
            <ac:spMk id="9" creationId="{38469EE4-4387-40A7-A58E-D345E55E8972}"/>
          </ac:spMkLst>
        </pc:spChg>
        <pc:spChg chg="mod">
          <ac:chgData name="Silvia Colombo" userId="cdf5343d-9518-4b48-8032-805a754f9105" providerId="ADAL" clId="{9921E226-DFC6-4D9C-86DB-4E4C73B13696}" dt="2025-01-31T10:16:40.316" v="130"/>
          <ac:spMkLst>
            <pc:docMk/>
            <pc:sldMk cId="1839245547" sldId="273"/>
            <ac:spMk id="167" creationId="{00000000-0000-0000-0000-000000000000}"/>
          </ac:spMkLst>
        </pc:spChg>
        <pc:spChg chg="mod">
          <ac:chgData name="Silvia Colombo" userId="cdf5343d-9518-4b48-8032-805a754f9105" providerId="ADAL" clId="{9921E226-DFC6-4D9C-86DB-4E4C73B13696}" dt="2025-01-31T11:18:04.198" v="264" actId="21"/>
          <ac:spMkLst>
            <pc:docMk/>
            <pc:sldMk cId="1839245547" sldId="273"/>
            <ac:spMk id="168" creationId="{00000000-0000-0000-0000-000000000000}"/>
          </ac:spMkLst>
        </pc:spChg>
        <pc:picChg chg="del">
          <ac:chgData name="Silvia Colombo" userId="cdf5343d-9518-4b48-8032-805a754f9105" providerId="ADAL" clId="{9921E226-DFC6-4D9C-86DB-4E4C73B13696}" dt="2025-01-31T10:18:35.304" v="144" actId="478"/>
          <ac:picMkLst>
            <pc:docMk/>
            <pc:sldMk cId="1839245547" sldId="273"/>
            <ac:picMk id="4" creationId="{146EC514-99AF-49A1-A527-E3BF6D83C4AC}"/>
          </ac:picMkLst>
        </pc:picChg>
        <pc:picChg chg="add mod ord">
          <ac:chgData name="Silvia Colombo" userId="cdf5343d-9518-4b48-8032-805a754f9105" providerId="ADAL" clId="{9921E226-DFC6-4D9C-86DB-4E4C73B13696}" dt="2025-01-31T11:42:41.690" v="480" actId="1076"/>
          <ac:picMkLst>
            <pc:docMk/>
            <pc:sldMk cId="1839245547" sldId="273"/>
            <ac:picMk id="6" creationId="{EA0FECDE-BB8D-4E57-9C46-00CE28AB7CA4}"/>
          </ac:picMkLst>
        </pc:picChg>
      </pc:sldChg>
      <pc:sldChg chg="addSp delSp modSp mod addAnim delAnim modAnim">
        <pc:chgData name="Silvia Colombo" userId="cdf5343d-9518-4b48-8032-805a754f9105" providerId="ADAL" clId="{9921E226-DFC6-4D9C-86DB-4E4C73B13696}" dt="2025-01-31T12:17:19.960" v="743" actId="1076"/>
        <pc:sldMkLst>
          <pc:docMk/>
          <pc:sldMk cId="3557352301" sldId="274"/>
        </pc:sldMkLst>
        <pc:spChg chg="del">
          <ac:chgData name="Silvia Colombo" userId="cdf5343d-9518-4b48-8032-805a754f9105" providerId="ADAL" clId="{9921E226-DFC6-4D9C-86DB-4E4C73B13696}" dt="2025-01-31T10:24:35.881" v="160" actId="478"/>
          <ac:spMkLst>
            <pc:docMk/>
            <pc:sldMk cId="3557352301" sldId="274"/>
            <ac:spMk id="2" creationId="{312EEE98-9296-44A0-BEFF-5A488301AD64}"/>
          </ac:spMkLst>
        </pc:spChg>
        <pc:spChg chg="del">
          <ac:chgData name="Silvia Colombo" userId="cdf5343d-9518-4b48-8032-805a754f9105" providerId="ADAL" clId="{9921E226-DFC6-4D9C-86DB-4E4C73B13696}" dt="2025-01-31T10:24:15.973" v="157" actId="478"/>
          <ac:spMkLst>
            <pc:docMk/>
            <pc:sldMk cId="3557352301" sldId="274"/>
            <ac:spMk id="8" creationId="{339934CD-B30D-4927-BBAC-64DDC74F4D25}"/>
          </ac:spMkLst>
        </pc:spChg>
        <pc:spChg chg="add mod">
          <ac:chgData name="Silvia Colombo" userId="cdf5343d-9518-4b48-8032-805a754f9105" providerId="ADAL" clId="{9921E226-DFC6-4D9C-86DB-4E4C73B13696}" dt="2025-01-31T12:15:59.861" v="724" actId="14100"/>
          <ac:spMkLst>
            <pc:docMk/>
            <pc:sldMk cId="3557352301" sldId="274"/>
            <ac:spMk id="11" creationId="{539212AE-C36A-4EDF-8293-F59BA1A6BBEB}"/>
          </ac:spMkLst>
        </pc:spChg>
        <pc:spChg chg="add del">
          <ac:chgData name="Silvia Colombo" userId="cdf5343d-9518-4b48-8032-805a754f9105" providerId="ADAL" clId="{9921E226-DFC6-4D9C-86DB-4E4C73B13696}" dt="2025-01-31T11:58:39.403" v="502" actId="22"/>
          <ac:spMkLst>
            <pc:docMk/>
            <pc:sldMk cId="3557352301" sldId="274"/>
            <ac:spMk id="13" creationId="{CA601617-1789-4231-8901-21FCC685A912}"/>
          </ac:spMkLst>
        </pc:spChg>
        <pc:spChg chg="mod">
          <ac:chgData name="Silvia Colombo" userId="cdf5343d-9518-4b48-8032-805a754f9105" providerId="ADAL" clId="{9921E226-DFC6-4D9C-86DB-4E4C73B13696}" dt="2025-01-31T10:16:40.316" v="130"/>
          <ac:spMkLst>
            <pc:docMk/>
            <pc:sldMk cId="3557352301" sldId="274"/>
            <ac:spMk id="167" creationId="{00000000-0000-0000-0000-000000000000}"/>
          </ac:spMkLst>
        </pc:spChg>
        <pc:spChg chg="mod">
          <ac:chgData name="Silvia Colombo" userId="cdf5343d-9518-4b48-8032-805a754f9105" providerId="ADAL" clId="{9921E226-DFC6-4D9C-86DB-4E4C73B13696}" dt="2025-01-31T12:10:29.276" v="640" actId="6549"/>
          <ac:spMkLst>
            <pc:docMk/>
            <pc:sldMk cId="3557352301" sldId="274"/>
            <ac:spMk id="168" creationId="{00000000-0000-0000-0000-000000000000}"/>
          </ac:spMkLst>
        </pc:spChg>
        <pc:graphicFrameChg chg="add mod modGraphic">
          <ac:chgData name="Silvia Colombo" userId="cdf5343d-9518-4b48-8032-805a754f9105" providerId="ADAL" clId="{9921E226-DFC6-4D9C-86DB-4E4C73B13696}" dt="2025-01-31T12:16:55.940" v="737" actId="1076"/>
          <ac:graphicFrameMkLst>
            <pc:docMk/>
            <pc:sldMk cId="3557352301" sldId="274"/>
            <ac:graphicFrameMk id="14" creationId="{95C8A7DB-B673-4633-9D67-FE3E47F84309}"/>
          </ac:graphicFrameMkLst>
        </pc:graphicFrameChg>
        <pc:graphicFrameChg chg="add mod modGraphic">
          <ac:chgData name="Silvia Colombo" userId="cdf5343d-9518-4b48-8032-805a754f9105" providerId="ADAL" clId="{9921E226-DFC6-4D9C-86DB-4E4C73B13696}" dt="2025-01-31T12:17:19.960" v="743" actId="1076"/>
          <ac:graphicFrameMkLst>
            <pc:docMk/>
            <pc:sldMk cId="3557352301" sldId="274"/>
            <ac:graphicFrameMk id="15" creationId="{54FE217F-1BC0-4034-9903-C6759D2680F9}"/>
          </ac:graphicFrameMkLst>
        </pc:graphicFrameChg>
        <pc:picChg chg="del">
          <ac:chgData name="Silvia Colombo" userId="cdf5343d-9518-4b48-8032-805a754f9105" providerId="ADAL" clId="{9921E226-DFC6-4D9C-86DB-4E4C73B13696}" dt="2025-01-31T10:24:13.240" v="156" actId="478"/>
          <ac:picMkLst>
            <pc:docMk/>
            <pc:sldMk cId="3557352301" sldId="274"/>
            <ac:picMk id="4" creationId="{F4F6809E-8CCA-4BE0-AFD0-6B888B25D717}"/>
          </ac:picMkLst>
        </pc:picChg>
        <pc:picChg chg="add mod modCrop">
          <ac:chgData name="Silvia Colombo" userId="cdf5343d-9518-4b48-8032-805a754f9105" providerId="ADAL" clId="{9921E226-DFC6-4D9C-86DB-4E4C73B13696}" dt="2025-01-31T12:14:51.445" v="714" actId="1076"/>
          <ac:picMkLst>
            <pc:docMk/>
            <pc:sldMk cId="3557352301" sldId="274"/>
            <ac:picMk id="6" creationId="{58FD9854-39A8-4316-AA78-07ED5122D74F}"/>
          </ac:picMkLst>
        </pc:picChg>
      </pc:sldChg>
      <pc:sldChg chg="addSp modSp mod modAnim">
        <pc:chgData name="Silvia Colombo" userId="cdf5343d-9518-4b48-8032-805a754f9105" providerId="ADAL" clId="{9921E226-DFC6-4D9C-86DB-4E4C73B13696}" dt="2025-01-31T12:30:08.985" v="853" actId="12789"/>
        <pc:sldMkLst>
          <pc:docMk/>
          <pc:sldMk cId="2089242102" sldId="275"/>
        </pc:sldMkLst>
        <pc:spChg chg="add mod">
          <ac:chgData name="Silvia Colombo" userId="cdf5343d-9518-4b48-8032-805a754f9105" providerId="ADAL" clId="{9921E226-DFC6-4D9C-86DB-4E4C73B13696}" dt="2025-01-31T12:25:56.331" v="796" actId="403"/>
          <ac:spMkLst>
            <pc:docMk/>
            <pc:sldMk cId="2089242102" sldId="275"/>
            <ac:spMk id="7" creationId="{8E2132CD-362E-4072-AAB0-7E5031B45882}"/>
          </ac:spMkLst>
        </pc:spChg>
        <pc:spChg chg="add mod">
          <ac:chgData name="Silvia Colombo" userId="cdf5343d-9518-4b48-8032-805a754f9105" providerId="ADAL" clId="{9921E226-DFC6-4D9C-86DB-4E4C73B13696}" dt="2025-01-31T12:30:08.985" v="853" actId="12789"/>
          <ac:spMkLst>
            <pc:docMk/>
            <pc:sldMk cId="2089242102" sldId="275"/>
            <ac:spMk id="11" creationId="{70B8B2FF-3805-4367-84A2-664027780699}"/>
          </ac:spMkLst>
        </pc:spChg>
        <pc:spChg chg="mod">
          <ac:chgData name="Silvia Colombo" userId="cdf5343d-9518-4b48-8032-805a754f9105" providerId="ADAL" clId="{9921E226-DFC6-4D9C-86DB-4E4C73B13696}" dt="2025-01-31T12:24:00.428" v="764" actId="21"/>
          <ac:spMkLst>
            <pc:docMk/>
            <pc:sldMk cId="2089242102" sldId="275"/>
            <ac:spMk id="12" creationId="{85BD59C7-5F9C-412C-9103-AD11C3A57877}"/>
          </ac:spMkLst>
        </pc:spChg>
        <pc:spChg chg="add mod">
          <ac:chgData name="Silvia Colombo" userId="cdf5343d-9518-4b48-8032-805a754f9105" providerId="ADAL" clId="{9921E226-DFC6-4D9C-86DB-4E4C73B13696}" dt="2025-01-31T12:30:08.985" v="853" actId="12789"/>
          <ac:spMkLst>
            <pc:docMk/>
            <pc:sldMk cId="2089242102" sldId="275"/>
            <ac:spMk id="15" creationId="{7A5BD160-9A0E-4FB6-BE4B-356948304403}"/>
          </ac:spMkLst>
        </pc:spChg>
        <pc:spChg chg="mod">
          <ac:chgData name="Silvia Colombo" userId="cdf5343d-9518-4b48-8032-805a754f9105" providerId="ADAL" clId="{9921E226-DFC6-4D9C-86DB-4E4C73B13696}" dt="2025-01-31T10:16:40.316" v="130"/>
          <ac:spMkLst>
            <pc:docMk/>
            <pc:sldMk cId="2089242102" sldId="275"/>
            <ac:spMk id="167" creationId="{00000000-0000-0000-0000-000000000000}"/>
          </ac:spMkLst>
        </pc:spChg>
        <pc:picChg chg="add mod ord">
          <ac:chgData name="Silvia Colombo" userId="cdf5343d-9518-4b48-8032-805a754f9105" providerId="ADAL" clId="{9921E226-DFC6-4D9C-86DB-4E4C73B13696}" dt="2025-01-31T12:27:33.814" v="822" actId="1076"/>
          <ac:picMkLst>
            <pc:docMk/>
            <pc:sldMk cId="2089242102" sldId="275"/>
            <ac:picMk id="4" creationId="{067B6E05-9D83-45A9-A77D-ADCCFFD7081B}"/>
          </ac:picMkLst>
        </pc:picChg>
        <pc:picChg chg="add mod ord">
          <ac:chgData name="Silvia Colombo" userId="cdf5343d-9518-4b48-8032-805a754f9105" providerId="ADAL" clId="{9921E226-DFC6-4D9C-86DB-4E4C73B13696}" dt="2025-01-31T12:28:31.768" v="834" actId="1035"/>
          <ac:picMkLst>
            <pc:docMk/>
            <pc:sldMk cId="2089242102" sldId="275"/>
            <ac:picMk id="6" creationId="{2E8E0604-B75B-48F7-8300-CC25B5CD6B37}"/>
          </ac:picMkLst>
        </pc:picChg>
        <pc:cxnChg chg="add mod">
          <ac:chgData name="Silvia Colombo" userId="cdf5343d-9518-4b48-8032-805a754f9105" providerId="ADAL" clId="{9921E226-DFC6-4D9C-86DB-4E4C73B13696}" dt="2025-01-31T12:29:25.319" v="844" actId="1038"/>
          <ac:cxnSpMkLst>
            <pc:docMk/>
            <pc:sldMk cId="2089242102" sldId="275"/>
            <ac:cxnSpMk id="10" creationId="{EA309CAB-195E-4F27-91C5-508EB56C839A}"/>
          </ac:cxnSpMkLst>
        </pc:cxnChg>
      </pc:sldChg>
      <pc:sldChg chg="addSp delSp modSp mod delAnim">
        <pc:chgData name="Silvia Colombo" userId="cdf5343d-9518-4b48-8032-805a754f9105" providerId="ADAL" clId="{9921E226-DFC6-4D9C-86DB-4E4C73B13696}" dt="2025-01-31T15:02:54.239" v="953" actId="1076"/>
        <pc:sldMkLst>
          <pc:docMk/>
          <pc:sldMk cId="1383167316" sldId="276"/>
        </pc:sldMkLst>
        <pc:spChg chg="del">
          <ac:chgData name="Silvia Colombo" userId="cdf5343d-9518-4b48-8032-805a754f9105" providerId="ADAL" clId="{9921E226-DFC6-4D9C-86DB-4E4C73B13696}" dt="2025-01-31T10:27:23.861" v="179" actId="478"/>
          <ac:spMkLst>
            <pc:docMk/>
            <pc:sldMk cId="1383167316" sldId="276"/>
            <ac:spMk id="5" creationId="{168A4F74-9BC9-4ED1-AD82-045E391945F9}"/>
          </ac:spMkLst>
        </pc:spChg>
        <pc:spChg chg="del">
          <ac:chgData name="Silvia Colombo" userId="cdf5343d-9518-4b48-8032-805a754f9105" providerId="ADAL" clId="{9921E226-DFC6-4D9C-86DB-4E4C73B13696}" dt="2025-01-31T10:27:29.870" v="181" actId="478"/>
          <ac:spMkLst>
            <pc:docMk/>
            <pc:sldMk cId="1383167316" sldId="276"/>
            <ac:spMk id="7" creationId="{140CD01F-B2C8-4A45-844C-BEFE424C0E73}"/>
          </ac:spMkLst>
        </pc:spChg>
        <pc:spChg chg="add mod">
          <ac:chgData name="Silvia Colombo" userId="cdf5343d-9518-4b48-8032-805a754f9105" providerId="ADAL" clId="{9921E226-DFC6-4D9C-86DB-4E4C73B13696}" dt="2025-01-31T15:02:27.204" v="947" actId="1076"/>
          <ac:spMkLst>
            <pc:docMk/>
            <pc:sldMk cId="1383167316" sldId="276"/>
            <ac:spMk id="9" creationId="{99412A2B-1F1C-4742-AE0C-5E292634BFFE}"/>
          </ac:spMkLst>
        </pc:spChg>
        <pc:spChg chg="add mod">
          <ac:chgData name="Silvia Colombo" userId="cdf5343d-9518-4b48-8032-805a754f9105" providerId="ADAL" clId="{9921E226-DFC6-4D9C-86DB-4E4C73B13696}" dt="2025-01-31T15:02:54.239" v="953" actId="1076"/>
          <ac:spMkLst>
            <pc:docMk/>
            <pc:sldMk cId="1383167316" sldId="276"/>
            <ac:spMk id="11" creationId="{C903604B-8D9D-49E7-90E2-DE83AE1E6F32}"/>
          </ac:spMkLst>
        </pc:spChg>
        <pc:spChg chg="mod">
          <ac:chgData name="Silvia Colombo" userId="cdf5343d-9518-4b48-8032-805a754f9105" providerId="ADAL" clId="{9921E226-DFC6-4D9C-86DB-4E4C73B13696}" dt="2025-01-31T10:16:40.316" v="130"/>
          <ac:spMkLst>
            <pc:docMk/>
            <pc:sldMk cId="1383167316" sldId="276"/>
            <ac:spMk id="167" creationId="{00000000-0000-0000-0000-000000000000}"/>
          </ac:spMkLst>
        </pc:spChg>
        <pc:spChg chg="mod">
          <ac:chgData name="Silvia Colombo" userId="cdf5343d-9518-4b48-8032-805a754f9105" providerId="ADAL" clId="{9921E226-DFC6-4D9C-86DB-4E4C73B13696}" dt="2025-01-31T14:34:24.536" v="861" actId="21"/>
          <ac:spMkLst>
            <pc:docMk/>
            <pc:sldMk cId="1383167316" sldId="276"/>
            <ac:spMk id="168" creationId="{00000000-0000-0000-0000-000000000000}"/>
          </ac:spMkLst>
        </pc:spChg>
        <pc:picChg chg="del">
          <ac:chgData name="Silvia Colombo" userId="cdf5343d-9518-4b48-8032-805a754f9105" providerId="ADAL" clId="{9921E226-DFC6-4D9C-86DB-4E4C73B13696}" dt="2025-01-31T10:27:22.374" v="178" actId="478"/>
          <ac:picMkLst>
            <pc:docMk/>
            <pc:sldMk cId="1383167316" sldId="276"/>
            <ac:picMk id="4" creationId="{DB700606-444E-4E50-936D-36E9E6B01FC4}"/>
          </ac:picMkLst>
        </pc:picChg>
        <pc:picChg chg="add mod">
          <ac:chgData name="Silvia Colombo" userId="cdf5343d-9518-4b48-8032-805a754f9105" providerId="ADAL" clId="{9921E226-DFC6-4D9C-86DB-4E4C73B13696}" dt="2025-01-31T14:34:17.093" v="860" actId="14100"/>
          <ac:picMkLst>
            <pc:docMk/>
            <pc:sldMk cId="1383167316" sldId="276"/>
            <ac:picMk id="6" creationId="{2E744C18-1038-47C0-88FE-6926BFBA7B42}"/>
          </ac:picMkLst>
        </pc:picChg>
      </pc:sldChg>
      <pc:sldChg chg="delSp modSp mod">
        <pc:chgData name="Silvia Colombo" userId="cdf5343d-9518-4b48-8032-805a754f9105" providerId="ADAL" clId="{9921E226-DFC6-4D9C-86DB-4E4C73B13696}" dt="2025-01-31T10:16:58.444" v="134" actId="20577"/>
        <pc:sldMkLst>
          <pc:docMk/>
          <pc:sldMk cId="3151422244" sldId="279"/>
        </pc:sldMkLst>
        <pc:spChg chg="mod">
          <ac:chgData name="Silvia Colombo" userId="cdf5343d-9518-4b48-8032-805a754f9105" providerId="ADAL" clId="{9921E226-DFC6-4D9C-86DB-4E4C73B13696}" dt="2025-01-31T10:16:40.316" v="130"/>
          <ac:spMkLst>
            <pc:docMk/>
            <pc:sldMk cId="3151422244" sldId="279"/>
            <ac:spMk id="167" creationId="{00000000-0000-0000-0000-000000000000}"/>
          </ac:spMkLst>
        </pc:spChg>
        <pc:spChg chg="mod">
          <ac:chgData name="Silvia Colombo" userId="cdf5343d-9518-4b48-8032-805a754f9105" providerId="ADAL" clId="{9921E226-DFC6-4D9C-86DB-4E4C73B13696}" dt="2025-01-31T10:16:58.444" v="134" actId="20577"/>
          <ac:spMkLst>
            <pc:docMk/>
            <pc:sldMk cId="3151422244" sldId="279"/>
            <ac:spMk id="168" creationId="{00000000-0000-0000-0000-000000000000}"/>
          </ac:spMkLst>
        </pc:spChg>
        <pc:picChg chg="del">
          <ac:chgData name="Silvia Colombo" userId="cdf5343d-9518-4b48-8032-805a754f9105" providerId="ADAL" clId="{9921E226-DFC6-4D9C-86DB-4E4C73B13696}" dt="2025-01-31T10:05:03.531" v="127" actId="478"/>
          <ac:picMkLst>
            <pc:docMk/>
            <pc:sldMk cId="3151422244" sldId="279"/>
            <ac:picMk id="6" creationId="{E5A1C2E9-5377-412A-A92D-76F5C7795B4D}"/>
          </ac:picMkLst>
        </pc:picChg>
      </pc:sldChg>
      <pc:sldChg chg="delSp modSp mod">
        <pc:chgData name="Silvia Colombo" userId="cdf5343d-9518-4b48-8032-805a754f9105" providerId="ADAL" clId="{9921E226-DFC6-4D9C-86DB-4E4C73B13696}" dt="2025-01-31T15:27:04.871" v="1114" actId="20577"/>
        <pc:sldMkLst>
          <pc:docMk/>
          <pc:sldMk cId="3427707476" sldId="282"/>
        </pc:sldMkLst>
        <pc:spChg chg="mod">
          <ac:chgData name="Silvia Colombo" userId="cdf5343d-9518-4b48-8032-805a754f9105" providerId="ADAL" clId="{9921E226-DFC6-4D9C-86DB-4E4C73B13696}" dt="2025-01-31T15:26:46.291" v="1110"/>
          <ac:spMkLst>
            <pc:docMk/>
            <pc:sldMk cId="3427707476" sldId="282"/>
            <ac:spMk id="167" creationId="{00000000-0000-0000-0000-000000000000}"/>
          </ac:spMkLst>
        </pc:spChg>
        <pc:spChg chg="mod">
          <ac:chgData name="Silvia Colombo" userId="cdf5343d-9518-4b48-8032-805a754f9105" providerId="ADAL" clId="{9921E226-DFC6-4D9C-86DB-4E4C73B13696}" dt="2025-01-31T15:27:04.871" v="1114" actId="20577"/>
          <ac:spMkLst>
            <pc:docMk/>
            <pc:sldMk cId="3427707476" sldId="282"/>
            <ac:spMk id="168" creationId="{00000000-0000-0000-0000-000000000000}"/>
          </ac:spMkLst>
        </pc:spChg>
        <pc:picChg chg="del">
          <ac:chgData name="Silvia Colombo" userId="cdf5343d-9518-4b48-8032-805a754f9105" providerId="ADAL" clId="{9921E226-DFC6-4D9C-86DB-4E4C73B13696}" dt="2025-01-31T15:26:16.255" v="1108" actId="478"/>
          <ac:picMkLst>
            <pc:docMk/>
            <pc:sldMk cId="3427707476" sldId="282"/>
            <ac:picMk id="4" creationId="{BFBB9D0D-BD9E-4041-B0BB-755B5B45FFEC}"/>
          </ac:picMkLst>
        </pc:picChg>
      </pc:sldChg>
      <pc:sldChg chg="delSp modSp mod">
        <pc:chgData name="Silvia Colombo" userId="cdf5343d-9518-4b48-8032-805a754f9105" providerId="ADAL" clId="{9921E226-DFC6-4D9C-86DB-4E4C73B13696}" dt="2025-01-31T15:32:47.983" v="1168" actId="113"/>
        <pc:sldMkLst>
          <pc:docMk/>
          <pc:sldMk cId="2207407581" sldId="283"/>
        </pc:sldMkLst>
        <pc:spChg chg="del">
          <ac:chgData name="Silvia Colombo" userId="cdf5343d-9518-4b48-8032-805a754f9105" providerId="ADAL" clId="{9921E226-DFC6-4D9C-86DB-4E4C73B13696}" dt="2025-01-31T15:32:25.436" v="1161" actId="478"/>
          <ac:spMkLst>
            <pc:docMk/>
            <pc:sldMk cId="2207407581" sldId="283"/>
            <ac:spMk id="7" creationId="{E94EBD4C-1903-4CEA-8B0C-1770466ACCF8}"/>
          </ac:spMkLst>
        </pc:spChg>
        <pc:spChg chg="mod">
          <ac:chgData name="Silvia Colombo" userId="cdf5343d-9518-4b48-8032-805a754f9105" providerId="ADAL" clId="{9921E226-DFC6-4D9C-86DB-4E4C73B13696}" dt="2025-01-31T15:26:46.291" v="1110"/>
          <ac:spMkLst>
            <pc:docMk/>
            <pc:sldMk cId="2207407581" sldId="283"/>
            <ac:spMk id="167" creationId="{00000000-0000-0000-0000-000000000000}"/>
          </ac:spMkLst>
        </pc:spChg>
        <pc:spChg chg="mod">
          <ac:chgData name="Silvia Colombo" userId="cdf5343d-9518-4b48-8032-805a754f9105" providerId="ADAL" clId="{9921E226-DFC6-4D9C-86DB-4E4C73B13696}" dt="2025-01-31T15:32:47.983" v="1168" actId="113"/>
          <ac:spMkLst>
            <pc:docMk/>
            <pc:sldMk cId="2207407581" sldId="283"/>
            <ac:spMk id="168" creationId="{00000000-0000-0000-0000-000000000000}"/>
          </ac:spMkLst>
        </pc:spChg>
        <pc:picChg chg="del">
          <ac:chgData name="Silvia Colombo" userId="cdf5343d-9518-4b48-8032-805a754f9105" providerId="ADAL" clId="{9921E226-DFC6-4D9C-86DB-4E4C73B13696}" dt="2025-01-31T15:32:22.763" v="1160" actId="478"/>
          <ac:picMkLst>
            <pc:docMk/>
            <pc:sldMk cId="2207407581" sldId="283"/>
            <ac:picMk id="4" creationId="{1E05F33B-989E-4AC6-9DCE-000037A7B438}"/>
          </ac:picMkLst>
        </pc:picChg>
      </pc:sldChg>
      <pc:sldChg chg="modSp mod">
        <pc:chgData name="Silvia Colombo" userId="cdf5343d-9518-4b48-8032-805a754f9105" providerId="ADAL" clId="{9921E226-DFC6-4D9C-86DB-4E4C73B13696}" dt="2025-01-31T15:33:13.867" v="1170"/>
        <pc:sldMkLst>
          <pc:docMk/>
          <pc:sldMk cId="191549666" sldId="284"/>
        </pc:sldMkLst>
        <pc:spChg chg="mod">
          <ac:chgData name="Silvia Colombo" userId="cdf5343d-9518-4b48-8032-805a754f9105" providerId="ADAL" clId="{9921E226-DFC6-4D9C-86DB-4E4C73B13696}" dt="2025-01-31T15:26:46.291" v="1110"/>
          <ac:spMkLst>
            <pc:docMk/>
            <pc:sldMk cId="191549666" sldId="284"/>
            <ac:spMk id="167" creationId="{00000000-0000-0000-0000-000000000000}"/>
          </ac:spMkLst>
        </pc:spChg>
        <pc:spChg chg="mod">
          <ac:chgData name="Silvia Colombo" userId="cdf5343d-9518-4b48-8032-805a754f9105" providerId="ADAL" clId="{9921E226-DFC6-4D9C-86DB-4E4C73B13696}" dt="2025-01-31T15:33:13.867" v="1170"/>
          <ac:spMkLst>
            <pc:docMk/>
            <pc:sldMk cId="191549666" sldId="284"/>
            <ac:spMk id="168" creationId="{00000000-0000-0000-0000-000000000000}"/>
          </ac:spMkLst>
        </pc:spChg>
      </pc:sldChg>
      <pc:sldChg chg="modSp mod">
        <pc:chgData name="Silvia Colombo" userId="cdf5343d-9518-4b48-8032-805a754f9105" providerId="ADAL" clId="{9921E226-DFC6-4D9C-86DB-4E4C73B13696}" dt="2025-01-31T15:34:43.824" v="1180" actId="404"/>
        <pc:sldMkLst>
          <pc:docMk/>
          <pc:sldMk cId="3061992581" sldId="288"/>
        </pc:sldMkLst>
        <pc:spChg chg="mod">
          <ac:chgData name="Silvia Colombo" userId="cdf5343d-9518-4b48-8032-805a754f9105" providerId="ADAL" clId="{9921E226-DFC6-4D9C-86DB-4E4C73B13696}" dt="2025-01-31T15:26:46.291" v="1110"/>
          <ac:spMkLst>
            <pc:docMk/>
            <pc:sldMk cId="3061992581" sldId="288"/>
            <ac:spMk id="167" creationId="{00000000-0000-0000-0000-000000000000}"/>
          </ac:spMkLst>
        </pc:spChg>
        <pc:spChg chg="mod">
          <ac:chgData name="Silvia Colombo" userId="cdf5343d-9518-4b48-8032-805a754f9105" providerId="ADAL" clId="{9921E226-DFC6-4D9C-86DB-4E4C73B13696}" dt="2025-01-31T15:34:43.824" v="1180" actId="404"/>
          <ac:spMkLst>
            <pc:docMk/>
            <pc:sldMk cId="3061992581" sldId="288"/>
            <ac:spMk id="168" creationId="{00000000-0000-0000-0000-000000000000}"/>
          </ac:spMkLst>
        </pc:spChg>
      </pc:sldChg>
      <pc:sldChg chg="delSp modSp mod">
        <pc:chgData name="Silvia Colombo" userId="cdf5343d-9518-4b48-8032-805a754f9105" providerId="ADAL" clId="{9921E226-DFC6-4D9C-86DB-4E4C73B13696}" dt="2025-01-31T15:36:38.947" v="1187" actId="20577"/>
        <pc:sldMkLst>
          <pc:docMk/>
          <pc:sldMk cId="2985432160" sldId="289"/>
        </pc:sldMkLst>
        <pc:spChg chg="mod">
          <ac:chgData name="Silvia Colombo" userId="cdf5343d-9518-4b48-8032-805a754f9105" providerId="ADAL" clId="{9921E226-DFC6-4D9C-86DB-4E4C73B13696}" dt="2025-01-31T15:36:15.673" v="1182"/>
          <ac:spMkLst>
            <pc:docMk/>
            <pc:sldMk cId="2985432160" sldId="289"/>
            <ac:spMk id="167" creationId="{00000000-0000-0000-0000-000000000000}"/>
          </ac:spMkLst>
        </pc:spChg>
        <pc:spChg chg="mod">
          <ac:chgData name="Silvia Colombo" userId="cdf5343d-9518-4b48-8032-805a754f9105" providerId="ADAL" clId="{9921E226-DFC6-4D9C-86DB-4E4C73B13696}" dt="2025-01-31T15:36:38.947" v="1187" actId="20577"/>
          <ac:spMkLst>
            <pc:docMk/>
            <pc:sldMk cId="2985432160" sldId="289"/>
            <ac:spMk id="168" creationId="{00000000-0000-0000-0000-000000000000}"/>
          </ac:spMkLst>
        </pc:spChg>
        <pc:picChg chg="del">
          <ac:chgData name="Silvia Colombo" userId="cdf5343d-9518-4b48-8032-805a754f9105" providerId="ADAL" clId="{9921E226-DFC6-4D9C-86DB-4E4C73B13696}" dt="2025-01-31T15:35:58.073" v="1181" actId="478"/>
          <ac:picMkLst>
            <pc:docMk/>
            <pc:sldMk cId="2985432160" sldId="289"/>
            <ac:picMk id="4" creationId="{7BBF4936-00F1-4994-898E-5962EF218EA3}"/>
          </ac:picMkLst>
        </pc:picChg>
      </pc:sldChg>
      <pc:sldChg chg="modSp mod">
        <pc:chgData name="Silvia Colombo" userId="cdf5343d-9518-4b48-8032-805a754f9105" providerId="ADAL" clId="{9921E226-DFC6-4D9C-86DB-4E4C73B13696}" dt="2025-01-31T15:37:00.516" v="1189"/>
        <pc:sldMkLst>
          <pc:docMk/>
          <pc:sldMk cId="3025862249" sldId="290"/>
        </pc:sldMkLst>
        <pc:spChg chg="mod">
          <ac:chgData name="Silvia Colombo" userId="cdf5343d-9518-4b48-8032-805a754f9105" providerId="ADAL" clId="{9921E226-DFC6-4D9C-86DB-4E4C73B13696}" dt="2025-01-31T15:36:15.673" v="1182"/>
          <ac:spMkLst>
            <pc:docMk/>
            <pc:sldMk cId="3025862249" sldId="290"/>
            <ac:spMk id="167" creationId="{00000000-0000-0000-0000-000000000000}"/>
          </ac:spMkLst>
        </pc:spChg>
        <pc:spChg chg="mod">
          <ac:chgData name="Silvia Colombo" userId="cdf5343d-9518-4b48-8032-805a754f9105" providerId="ADAL" clId="{9921E226-DFC6-4D9C-86DB-4E4C73B13696}" dt="2025-01-31T15:37:00.516" v="1189"/>
          <ac:spMkLst>
            <pc:docMk/>
            <pc:sldMk cId="3025862249" sldId="290"/>
            <ac:spMk id="168" creationId="{00000000-0000-0000-0000-000000000000}"/>
          </ac:spMkLst>
        </pc:spChg>
      </pc:sldChg>
      <pc:sldChg chg="addSp delSp modSp mod">
        <pc:chgData name="Silvia Colombo" userId="cdf5343d-9518-4b48-8032-805a754f9105" providerId="ADAL" clId="{9921E226-DFC6-4D9C-86DB-4E4C73B13696}" dt="2025-01-31T15:38:10.499" v="1195" actId="22"/>
        <pc:sldMkLst>
          <pc:docMk/>
          <pc:sldMk cId="4276348475" sldId="291"/>
        </pc:sldMkLst>
        <pc:spChg chg="del">
          <ac:chgData name="Silvia Colombo" userId="cdf5343d-9518-4b48-8032-805a754f9105" providerId="ADAL" clId="{9921E226-DFC6-4D9C-86DB-4E4C73B13696}" dt="2025-01-31T15:37:08.826" v="1190" actId="478"/>
          <ac:spMkLst>
            <pc:docMk/>
            <pc:sldMk cId="4276348475" sldId="291"/>
            <ac:spMk id="8" creationId="{9C0A41E1-D394-44DC-A147-47B0851C7066}"/>
          </ac:spMkLst>
        </pc:spChg>
        <pc:spChg chg="del">
          <ac:chgData name="Silvia Colombo" userId="cdf5343d-9518-4b48-8032-805a754f9105" providerId="ADAL" clId="{9921E226-DFC6-4D9C-86DB-4E4C73B13696}" dt="2025-01-31T15:37:08.826" v="1190" actId="478"/>
          <ac:spMkLst>
            <pc:docMk/>
            <pc:sldMk cId="4276348475" sldId="291"/>
            <ac:spMk id="10" creationId="{C7E363B4-A35F-4B7E-A9EE-553B91E4E5AB}"/>
          </ac:spMkLst>
        </pc:spChg>
        <pc:spChg chg="mod">
          <ac:chgData name="Silvia Colombo" userId="cdf5343d-9518-4b48-8032-805a754f9105" providerId="ADAL" clId="{9921E226-DFC6-4D9C-86DB-4E4C73B13696}" dt="2025-01-31T15:37:44.871" v="1193"/>
          <ac:spMkLst>
            <pc:docMk/>
            <pc:sldMk cId="4276348475" sldId="291"/>
            <ac:spMk id="11" creationId="{CDD7956C-AD4A-4FCD-870C-C4BFC69F804B}"/>
          </ac:spMkLst>
        </pc:spChg>
        <pc:spChg chg="add">
          <ac:chgData name="Silvia Colombo" userId="cdf5343d-9518-4b48-8032-805a754f9105" providerId="ADAL" clId="{9921E226-DFC6-4D9C-86DB-4E4C73B13696}" dt="2025-01-31T15:38:10.499" v="1195" actId="22"/>
          <ac:spMkLst>
            <pc:docMk/>
            <pc:sldMk cId="4276348475" sldId="291"/>
            <ac:spMk id="12" creationId="{E7E601EB-42FB-4BCC-B535-C149E275FA31}"/>
          </ac:spMkLst>
        </pc:spChg>
        <pc:spChg chg="mod">
          <ac:chgData name="Silvia Colombo" userId="cdf5343d-9518-4b48-8032-805a754f9105" providerId="ADAL" clId="{9921E226-DFC6-4D9C-86DB-4E4C73B13696}" dt="2025-01-31T15:36:15.673" v="1182"/>
          <ac:spMkLst>
            <pc:docMk/>
            <pc:sldMk cId="4276348475" sldId="291"/>
            <ac:spMk id="167" creationId="{00000000-0000-0000-0000-000000000000}"/>
          </ac:spMkLst>
        </pc:spChg>
        <pc:picChg chg="add">
          <ac:chgData name="Silvia Colombo" userId="cdf5343d-9518-4b48-8032-805a754f9105" providerId="ADAL" clId="{9921E226-DFC6-4D9C-86DB-4E4C73B13696}" dt="2025-01-31T15:38:01.625" v="1194" actId="22"/>
          <ac:picMkLst>
            <pc:docMk/>
            <pc:sldMk cId="4276348475" sldId="291"/>
            <ac:picMk id="4" creationId="{B766FD50-0E03-41E0-90F7-0FB0AB3E9F36}"/>
          </ac:picMkLst>
        </pc:picChg>
        <pc:picChg chg="del">
          <ac:chgData name="Silvia Colombo" userId="cdf5343d-9518-4b48-8032-805a754f9105" providerId="ADAL" clId="{9921E226-DFC6-4D9C-86DB-4E4C73B13696}" dt="2025-01-31T15:37:08.826" v="1190" actId="478"/>
          <ac:picMkLst>
            <pc:docMk/>
            <pc:sldMk cId="4276348475" sldId="291"/>
            <ac:picMk id="6" creationId="{B30C5133-260F-4ED7-8038-193B0291655A}"/>
          </ac:picMkLst>
        </pc:picChg>
        <pc:picChg chg="del">
          <ac:chgData name="Silvia Colombo" userId="cdf5343d-9518-4b48-8032-805a754f9105" providerId="ADAL" clId="{9921E226-DFC6-4D9C-86DB-4E4C73B13696}" dt="2025-01-31T15:37:08.826" v="1190" actId="478"/>
          <ac:picMkLst>
            <pc:docMk/>
            <pc:sldMk cId="4276348475" sldId="291"/>
            <ac:picMk id="9" creationId="{A40209F1-BD12-439A-9C18-244C44C89A55}"/>
          </ac:picMkLst>
        </pc:picChg>
      </pc:sldChg>
      <pc:sldChg chg="addSp delSp modSp mod">
        <pc:chgData name="Silvia Colombo" userId="cdf5343d-9518-4b48-8032-805a754f9105" providerId="ADAL" clId="{9921E226-DFC6-4D9C-86DB-4E4C73B13696}" dt="2025-01-31T15:39:56.763" v="1202" actId="22"/>
        <pc:sldMkLst>
          <pc:docMk/>
          <pc:sldMk cId="218857803" sldId="292"/>
        </pc:sldMkLst>
        <pc:spChg chg="del">
          <ac:chgData name="Silvia Colombo" userId="cdf5343d-9518-4b48-8032-805a754f9105" providerId="ADAL" clId="{9921E226-DFC6-4D9C-86DB-4E4C73B13696}" dt="2025-01-31T15:38:19.910" v="1196" actId="478"/>
          <ac:spMkLst>
            <pc:docMk/>
            <pc:sldMk cId="218857803" sldId="292"/>
            <ac:spMk id="9" creationId="{1B01BFC1-EA2F-43F5-9B1C-FC13435C3B35}"/>
          </ac:spMkLst>
        </pc:spChg>
        <pc:spChg chg="del">
          <ac:chgData name="Silvia Colombo" userId="cdf5343d-9518-4b48-8032-805a754f9105" providerId="ADAL" clId="{9921E226-DFC6-4D9C-86DB-4E4C73B13696}" dt="2025-01-31T15:38:19.910" v="1196" actId="478"/>
          <ac:spMkLst>
            <pc:docMk/>
            <pc:sldMk cId="218857803" sldId="292"/>
            <ac:spMk id="11" creationId="{32695375-58D3-455E-B9F9-612428F00634}"/>
          </ac:spMkLst>
        </pc:spChg>
        <pc:spChg chg="add">
          <ac:chgData name="Silvia Colombo" userId="cdf5343d-9518-4b48-8032-805a754f9105" providerId="ADAL" clId="{9921E226-DFC6-4D9C-86DB-4E4C73B13696}" dt="2025-01-31T15:39:56.763" v="1202" actId="22"/>
          <ac:spMkLst>
            <pc:docMk/>
            <pc:sldMk cId="218857803" sldId="292"/>
            <ac:spMk id="13" creationId="{F31DCEDE-97E9-4CF1-8982-10F93E223E7F}"/>
          </ac:spMkLst>
        </pc:spChg>
        <pc:spChg chg="mod">
          <ac:chgData name="Silvia Colombo" userId="cdf5343d-9518-4b48-8032-805a754f9105" providerId="ADAL" clId="{9921E226-DFC6-4D9C-86DB-4E4C73B13696}" dt="2025-01-31T15:36:15.673" v="1182"/>
          <ac:spMkLst>
            <pc:docMk/>
            <pc:sldMk cId="218857803" sldId="292"/>
            <ac:spMk id="167" creationId="{00000000-0000-0000-0000-000000000000}"/>
          </ac:spMkLst>
        </pc:spChg>
        <pc:spChg chg="mod">
          <ac:chgData name="Silvia Colombo" userId="cdf5343d-9518-4b48-8032-805a754f9105" providerId="ADAL" clId="{9921E226-DFC6-4D9C-86DB-4E4C73B13696}" dt="2025-01-31T15:38:46.650" v="1200"/>
          <ac:spMkLst>
            <pc:docMk/>
            <pc:sldMk cId="218857803" sldId="292"/>
            <ac:spMk id="168" creationId="{00000000-0000-0000-0000-000000000000}"/>
          </ac:spMkLst>
        </pc:spChg>
        <pc:picChg chg="del">
          <ac:chgData name="Silvia Colombo" userId="cdf5343d-9518-4b48-8032-805a754f9105" providerId="ADAL" clId="{9921E226-DFC6-4D9C-86DB-4E4C73B13696}" dt="2025-01-31T15:38:19.910" v="1196" actId="478"/>
          <ac:picMkLst>
            <pc:docMk/>
            <pc:sldMk cId="218857803" sldId="292"/>
            <ac:picMk id="4" creationId="{EDDE5024-BC75-4DF6-9F00-95B79CC86DEE}"/>
          </ac:picMkLst>
        </pc:picChg>
        <pc:picChg chg="add">
          <ac:chgData name="Silvia Colombo" userId="cdf5343d-9518-4b48-8032-805a754f9105" providerId="ADAL" clId="{9921E226-DFC6-4D9C-86DB-4E4C73B13696}" dt="2025-01-31T15:39:46.519" v="1201" actId="22"/>
          <ac:picMkLst>
            <pc:docMk/>
            <pc:sldMk cId="218857803" sldId="292"/>
            <ac:picMk id="5" creationId="{2529E122-7338-42E5-B268-A94FFACD7E6B}"/>
          </ac:picMkLst>
        </pc:picChg>
        <pc:picChg chg="del">
          <ac:chgData name="Silvia Colombo" userId="cdf5343d-9518-4b48-8032-805a754f9105" providerId="ADAL" clId="{9921E226-DFC6-4D9C-86DB-4E4C73B13696}" dt="2025-01-31T15:38:19.910" v="1196" actId="478"/>
          <ac:picMkLst>
            <pc:docMk/>
            <pc:sldMk cId="218857803" sldId="292"/>
            <ac:picMk id="6" creationId="{B448830D-33FA-42D4-97BD-D1D10EBAF69E}"/>
          </ac:picMkLst>
        </pc:picChg>
        <pc:picChg chg="del">
          <ac:chgData name="Silvia Colombo" userId="cdf5343d-9518-4b48-8032-805a754f9105" providerId="ADAL" clId="{9921E226-DFC6-4D9C-86DB-4E4C73B13696}" dt="2025-01-31T15:38:21.586" v="1197" actId="478"/>
          <ac:picMkLst>
            <pc:docMk/>
            <pc:sldMk cId="218857803" sldId="292"/>
            <ac:picMk id="7" creationId="{5F615F4C-A0A5-4BC0-B9CC-8E9B83A6A387}"/>
          </ac:picMkLst>
        </pc:picChg>
      </pc:sldChg>
      <pc:sldChg chg="addSp delSp modSp mod delAnim">
        <pc:chgData name="Silvia Colombo" userId="cdf5343d-9518-4b48-8032-805a754f9105" providerId="ADAL" clId="{9921E226-DFC6-4D9C-86DB-4E4C73B13696}" dt="2025-01-31T15:41:12.691" v="1217" actId="22"/>
        <pc:sldMkLst>
          <pc:docMk/>
          <pc:sldMk cId="2761367291" sldId="293"/>
        </pc:sldMkLst>
        <pc:spChg chg="del">
          <ac:chgData name="Silvia Colombo" userId="cdf5343d-9518-4b48-8032-805a754f9105" providerId="ADAL" clId="{9921E226-DFC6-4D9C-86DB-4E4C73B13696}" dt="2025-01-31T15:40:03.882" v="1204" actId="478"/>
          <ac:spMkLst>
            <pc:docMk/>
            <pc:sldMk cId="2761367291" sldId="293"/>
            <ac:spMk id="2" creationId="{46EB2392-4B04-46E8-AD9B-1A9373651B67}"/>
          </ac:spMkLst>
        </pc:spChg>
        <pc:spChg chg="del mod">
          <ac:chgData name="Silvia Colombo" userId="cdf5343d-9518-4b48-8032-805a754f9105" providerId="ADAL" clId="{9921E226-DFC6-4D9C-86DB-4E4C73B13696}" dt="2025-01-31T15:40:13.023" v="1209"/>
          <ac:spMkLst>
            <pc:docMk/>
            <pc:sldMk cId="2761367291" sldId="293"/>
            <ac:spMk id="6" creationId="{C3EECEB8-0787-49C9-A7F1-BACBDDDB3D78}"/>
          </ac:spMkLst>
        </pc:spChg>
        <pc:spChg chg="del">
          <ac:chgData name="Silvia Colombo" userId="cdf5343d-9518-4b48-8032-805a754f9105" providerId="ADAL" clId="{9921E226-DFC6-4D9C-86DB-4E4C73B13696}" dt="2025-01-31T15:40:01.769" v="1203" actId="478"/>
          <ac:spMkLst>
            <pc:docMk/>
            <pc:sldMk cId="2761367291" sldId="293"/>
            <ac:spMk id="11" creationId="{A17EB6E1-9FEE-47E5-9AA3-9841FBD159A2}"/>
          </ac:spMkLst>
        </pc:spChg>
        <pc:spChg chg="del">
          <ac:chgData name="Silvia Colombo" userId="cdf5343d-9518-4b48-8032-805a754f9105" providerId="ADAL" clId="{9921E226-DFC6-4D9C-86DB-4E4C73B13696}" dt="2025-01-31T15:40:13.022" v="1207" actId="478"/>
          <ac:spMkLst>
            <pc:docMk/>
            <pc:sldMk cId="2761367291" sldId="293"/>
            <ac:spMk id="13" creationId="{9605C0D3-4752-4830-9F9F-E7075A09852B}"/>
          </ac:spMkLst>
        </pc:spChg>
        <pc:spChg chg="del">
          <ac:chgData name="Silvia Colombo" userId="cdf5343d-9518-4b48-8032-805a754f9105" providerId="ADAL" clId="{9921E226-DFC6-4D9C-86DB-4E4C73B13696}" dt="2025-01-31T15:40:13.022" v="1207" actId="478"/>
          <ac:spMkLst>
            <pc:docMk/>
            <pc:sldMk cId="2761367291" sldId="293"/>
            <ac:spMk id="15" creationId="{3D40DE39-52AA-4549-956C-1D3D83E89F39}"/>
          </ac:spMkLst>
        </pc:spChg>
        <pc:spChg chg="add">
          <ac:chgData name="Silvia Colombo" userId="cdf5343d-9518-4b48-8032-805a754f9105" providerId="ADAL" clId="{9921E226-DFC6-4D9C-86DB-4E4C73B13696}" dt="2025-01-31T15:41:12.691" v="1217" actId="22"/>
          <ac:spMkLst>
            <pc:docMk/>
            <pc:sldMk cId="2761367291" sldId="293"/>
            <ac:spMk id="16" creationId="{8F700E80-5D66-4CE9-8E78-C8D3D9DBAB57}"/>
          </ac:spMkLst>
        </pc:spChg>
        <pc:spChg chg="mod">
          <ac:chgData name="Silvia Colombo" userId="cdf5343d-9518-4b48-8032-805a754f9105" providerId="ADAL" clId="{9921E226-DFC6-4D9C-86DB-4E4C73B13696}" dt="2025-01-31T15:36:15.673" v="1182"/>
          <ac:spMkLst>
            <pc:docMk/>
            <pc:sldMk cId="2761367291" sldId="293"/>
            <ac:spMk id="167" creationId="{00000000-0000-0000-0000-000000000000}"/>
          </ac:spMkLst>
        </pc:spChg>
        <pc:spChg chg="mod">
          <ac:chgData name="Silvia Colombo" userId="cdf5343d-9518-4b48-8032-805a754f9105" providerId="ADAL" clId="{9921E226-DFC6-4D9C-86DB-4E4C73B13696}" dt="2025-01-31T15:40:46.842" v="1215" actId="113"/>
          <ac:spMkLst>
            <pc:docMk/>
            <pc:sldMk cId="2761367291" sldId="293"/>
            <ac:spMk id="168" creationId="{00000000-0000-0000-0000-000000000000}"/>
          </ac:spMkLst>
        </pc:spChg>
        <pc:picChg chg="del">
          <ac:chgData name="Silvia Colombo" userId="cdf5343d-9518-4b48-8032-805a754f9105" providerId="ADAL" clId="{9921E226-DFC6-4D9C-86DB-4E4C73B13696}" dt="2025-01-31T15:40:06.942" v="1205" actId="478"/>
          <ac:picMkLst>
            <pc:docMk/>
            <pc:sldMk cId="2761367291" sldId="293"/>
            <ac:picMk id="4" creationId="{229F46EF-CDF0-4862-9B02-C718BD9F3296}"/>
          </ac:picMkLst>
        </pc:picChg>
        <pc:picChg chg="add">
          <ac:chgData name="Silvia Colombo" userId="cdf5343d-9518-4b48-8032-805a754f9105" providerId="ADAL" clId="{9921E226-DFC6-4D9C-86DB-4E4C73B13696}" dt="2025-01-31T15:41:04.377" v="1216" actId="22"/>
          <ac:picMkLst>
            <pc:docMk/>
            <pc:sldMk cId="2761367291" sldId="293"/>
            <ac:picMk id="7" creationId="{584A88A1-EF5C-4237-8F01-A45F756A6AA3}"/>
          </ac:picMkLst>
        </pc:picChg>
        <pc:picChg chg="del">
          <ac:chgData name="Silvia Colombo" userId="cdf5343d-9518-4b48-8032-805a754f9105" providerId="ADAL" clId="{9921E226-DFC6-4D9C-86DB-4E4C73B13696}" dt="2025-01-31T15:40:06.942" v="1205" actId="478"/>
          <ac:picMkLst>
            <pc:docMk/>
            <pc:sldMk cId="2761367291" sldId="293"/>
            <ac:picMk id="8" creationId="{4D383F88-C254-4BDB-B883-72DF6E030D5D}"/>
          </ac:picMkLst>
        </pc:picChg>
        <pc:picChg chg="del">
          <ac:chgData name="Silvia Colombo" userId="cdf5343d-9518-4b48-8032-805a754f9105" providerId="ADAL" clId="{9921E226-DFC6-4D9C-86DB-4E4C73B13696}" dt="2025-01-31T15:40:06.942" v="1205" actId="478"/>
          <ac:picMkLst>
            <pc:docMk/>
            <pc:sldMk cId="2761367291" sldId="293"/>
            <ac:picMk id="10" creationId="{87B0505A-394A-49CC-8706-7A6512759C3E}"/>
          </ac:picMkLst>
        </pc:picChg>
      </pc:sldChg>
      <pc:sldChg chg="addSp delSp modSp mod">
        <pc:chgData name="Silvia Colombo" userId="cdf5343d-9518-4b48-8032-805a754f9105" providerId="ADAL" clId="{9921E226-DFC6-4D9C-86DB-4E4C73B13696}" dt="2025-01-31T15:42:15.057" v="1234" actId="22"/>
        <pc:sldMkLst>
          <pc:docMk/>
          <pc:sldMk cId="2669022340" sldId="295"/>
        </pc:sldMkLst>
        <pc:spChg chg="mod">
          <ac:chgData name="Silvia Colombo" userId="cdf5343d-9518-4b48-8032-805a754f9105" providerId="ADAL" clId="{9921E226-DFC6-4D9C-86DB-4E4C73B13696}" dt="2025-01-31T15:41:45.890" v="1232"/>
          <ac:spMkLst>
            <pc:docMk/>
            <pc:sldMk cId="2669022340" sldId="295"/>
            <ac:spMk id="2" creationId="{C89E3221-A5E3-47EA-B123-71B0E7EA4EBA}"/>
          </ac:spMkLst>
        </pc:spChg>
        <pc:spChg chg="del">
          <ac:chgData name="Silvia Colombo" userId="cdf5343d-9518-4b48-8032-805a754f9105" providerId="ADAL" clId="{9921E226-DFC6-4D9C-86DB-4E4C73B13696}" dt="2025-01-31T15:41:18.006" v="1219" actId="478"/>
          <ac:spMkLst>
            <pc:docMk/>
            <pc:sldMk cId="2669022340" sldId="295"/>
            <ac:spMk id="8" creationId="{60F4B900-1141-4472-AF1A-CF1E707C78F6}"/>
          </ac:spMkLst>
        </pc:spChg>
        <pc:spChg chg="add">
          <ac:chgData name="Silvia Colombo" userId="cdf5343d-9518-4b48-8032-805a754f9105" providerId="ADAL" clId="{9921E226-DFC6-4D9C-86DB-4E4C73B13696}" dt="2025-01-31T15:42:15.057" v="1234" actId="22"/>
          <ac:spMkLst>
            <pc:docMk/>
            <pc:sldMk cId="2669022340" sldId="295"/>
            <ac:spMk id="11" creationId="{18EEE1C3-9A3F-43A3-ABDC-C400E4494DD0}"/>
          </ac:spMkLst>
        </pc:spChg>
        <pc:spChg chg="mod">
          <ac:chgData name="Silvia Colombo" userId="cdf5343d-9518-4b48-8032-805a754f9105" providerId="ADAL" clId="{9921E226-DFC6-4D9C-86DB-4E4C73B13696}" dt="2025-01-31T15:36:15.673" v="1182"/>
          <ac:spMkLst>
            <pc:docMk/>
            <pc:sldMk cId="2669022340" sldId="295"/>
            <ac:spMk id="167" creationId="{00000000-0000-0000-0000-000000000000}"/>
          </ac:spMkLst>
        </pc:spChg>
        <pc:spChg chg="mod">
          <ac:chgData name="Silvia Colombo" userId="cdf5343d-9518-4b48-8032-805a754f9105" providerId="ADAL" clId="{9921E226-DFC6-4D9C-86DB-4E4C73B13696}" dt="2025-01-31T15:41:33.030" v="1231"/>
          <ac:spMkLst>
            <pc:docMk/>
            <pc:sldMk cId="2669022340" sldId="295"/>
            <ac:spMk id="168" creationId="{00000000-0000-0000-0000-000000000000}"/>
          </ac:spMkLst>
        </pc:spChg>
        <pc:picChg chg="del">
          <ac:chgData name="Silvia Colombo" userId="cdf5343d-9518-4b48-8032-805a754f9105" providerId="ADAL" clId="{9921E226-DFC6-4D9C-86DB-4E4C73B13696}" dt="2025-01-31T15:41:15.492" v="1218" actId="478"/>
          <ac:picMkLst>
            <pc:docMk/>
            <pc:sldMk cId="2669022340" sldId="295"/>
            <ac:picMk id="4" creationId="{F9BD1C4C-7BE8-496D-A8FB-DD4EEFBCFAA9}"/>
          </ac:picMkLst>
        </pc:picChg>
        <pc:picChg chg="add">
          <ac:chgData name="Silvia Colombo" userId="cdf5343d-9518-4b48-8032-805a754f9105" providerId="ADAL" clId="{9921E226-DFC6-4D9C-86DB-4E4C73B13696}" dt="2025-01-31T15:42:02.668" v="1233" actId="22"/>
          <ac:picMkLst>
            <pc:docMk/>
            <pc:sldMk cId="2669022340" sldId="295"/>
            <ac:picMk id="6" creationId="{3968FC4A-0893-4DA4-BB6A-9A24F79D558F}"/>
          </ac:picMkLst>
        </pc:picChg>
      </pc:sldChg>
      <pc:sldChg chg="modSp mod">
        <pc:chgData name="Silvia Colombo" userId="cdf5343d-9518-4b48-8032-805a754f9105" providerId="ADAL" clId="{9921E226-DFC6-4D9C-86DB-4E4C73B13696}" dt="2025-01-31T15:42:57.924" v="1241" actId="20577"/>
        <pc:sldMkLst>
          <pc:docMk/>
          <pc:sldMk cId="3178964038" sldId="296"/>
        </pc:sldMkLst>
        <pc:spChg chg="mod">
          <ac:chgData name="Silvia Colombo" userId="cdf5343d-9518-4b48-8032-805a754f9105" providerId="ADAL" clId="{9921E226-DFC6-4D9C-86DB-4E4C73B13696}" dt="2025-01-31T15:36:15.673" v="1182"/>
          <ac:spMkLst>
            <pc:docMk/>
            <pc:sldMk cId="3178964038" sldId="296"/>
            <ac:spMk id="167" creationId="{00000000-0000-0000-0000-000000000000}"/>
          </ac:spMkLst>
        </pc:spChg>
        <pc:spChg chg="mod">
          <ac:chgData name="Silvia Colombo" userId="cdf5343d-9518-4b48-8032-805a754f9105" providerId="ADAL" clId="{9921E226-DFC6-4D9C-86DB-4E4C73B13696}" dt="2025-01-31T15:42:57.924" v="1241" actId="20577"/>
          <ac:spMkLst>
            <pc:docMk/>
            <pc:sldMk cId="3178964038" sldId="296"/>
            <ac:spMk id="168" creationId="{00000000-0000-0000-0000-000000000000}"/>
          </ac:spMkLst>
        </pc:spChg>
      </pc:sldChg>
      <pc:sldChg chg="addSp delSp modSp mod">
        <pc:chgData name="Silvia Colombo" userId="cdf5343d-9518-4b48-8032-805a754f9105" providerId="ADAL" clId="{9921E226-DFC6-4D9C-86DB-4E4C73B13696}" dt="2025-01-31T15:28:52.512" v="1140" actId="22"/>
        <pc:sldMkLst>
          <pc:docMk/>
          <pc:sldMk cId="3001247373" sldId="305"/>
        </pc:sldMkLst>
        <pc:spChg chg="add mod">
          <ac:chgData name="Silvia Colombo" userId="cdf5343d-9518-4b48-8032-805a754f9105" providerId="ADAL" clId="{9921E226-DFC6-4D9C-86DB-4E4C73B13696}" dt="2025-01-31T15:28:21.338" v="1138" actId="2711"/>
          <ac:spMkLst>
            <pc:docMk/>
            <pc:sldMk cId="3001247373" sldId="305"/>
            <ac:spMk id="2" creationId="{7C812C47-FD5E-4A1B-953E-500E53B6C8FD}"/>
          </ac:spMkLst>
        </pc:spChg>
        <pc:spChg chg="del">
          <ac:chgData name="Silvia Colombo" userId="cdf5343d-9518-4b48-8032-805a754f9105" providerId="ADAL" clId="{9921E226-DFC6-4D9C-86DB-4E4C73B13696}" dt="2025-01-31T15:27:41.274" v="1129" actId="478"/>
          <ac:spMkLst>
            <pc:docMk/>
            <pc:sldMk cId="3001247373" sldId="305"/>
            <ac:spMk id="7" creationId="{BE6F6EC4-A761-4BDB-8D5B-D274E8C06AA0}"/>
          </ac:spMkLst>
        </pc:spChg>
        <pc:spChg chg="add">
          <ac:chgData name="Silvia Colombo" userId="cdf5343d-9518-4b48-8032-805a754f9105" providerId="ADAL" clId="{9921E226-DFC6-4D9C-86DB-4E4C73B13696}" dt="2025-01-31T15:28:52.512" v="1140" actId="22"/>
          <ac:spMkLst>
            <pc:docMk/>
            <pc:sldMk cId="3001247373" sldId="305"/>
            <ac:spMk id="11" creationId="{FDE89AE1-5EE8-41CE-B590-67A937434D8D}"/>
          </ac:spMkLst>
        </pc:spChg>
        <pc:spChg chg="mod">
          <ac:chgData name="Silvia Colombo" userId="cdf5343d-9518-4b48-8032-805a754f9105" providerId="ADAL" clId="{9921E226-DFC6-4D9C-86DB-4E4C73B13696}" dt="2025-01-31T15:26:46.291" v="1110"/>
          <ac:spMkLst>
            <pc:docMk/>
            <pc:sldMk cId="3001247373" sldId="305"/>
            <ac:spMk id="167" creationId="{00000000-0000-0000-0000-000000000000}"/>
          </ac:spMkLst>
        </pc:spChg>
        <pc:spChg chg="mod">
          <ac:chgData name="Silvia Colombo" userId="cdf5343d-9518-4b48-8032-805a754f9105" providerId="ADAL" clId="{9921E226-DFC6-4D9C-86DB-4E4C73B13696}" dt="2025-01-31T15:28:08.116" v="1134" actId="20577"/>
          <ac:spMkLst>
            <pc:docMk/>
            <pc:sldMk cId="3001247373" sldId="305"/>
            <ac:spMk id="168" creationId="{00000000-0000-0000-0000-000000000000}"/>
          </ac:spMkLst>
        </pc:spChg>
        <pc:picChg chg="del">
          <ac:chgData name="Silvia Colombo" userId="cdf5343d-9518-4b48-8032-805a754f9105" providerId="ADAL" clId="{9921E226-DFC6-4D9C-86DB-4E4C73B13696}" dt="2025-01-31T15:27:38.018" v="1128" actId="478"/>
          <ac:picMkLst>
            <pc:docMk/>
            <pc:sldMk cId="3001247373" sldId="305"/>
            <ac:picMk id="4" creationId="{7046716D-2EE7-4F99-A23E-BC87D5CC040F}"/>
          </ac:picMkLst>
        </pc:picChg>
        <pc:picChg chg="add">
          <ac:chgData name="Silvia Colombo" userId="cdf5343d-9518-4b48-8032-805a754f9105" providerId="ADAL" clId="{9921E226-DFC6-4D9C-86DB-4E4C73B13696}" dt="2025-01-31T15:28:42.224" v="1139" actId="22"/>
          <ac:picMkLst>
            <pc:docMk/>
            <pc:sldMk cId="3001247373" sldId="305"/>
            <ac:picMk id="6" creationId="{D65D6576-2CCE-4962-A357-E67F1B52C666}"/>
          </ac:picMkLst>
        </pc:picChg>
      </pc:sldChg>
      <pc:sldChg chg="modSp mod">
        <pc:chgData name="Silvia Colombo" userId="cdf5343d-9518-4b48-8032-805a754f9105" providerId="ADAL" clId="{9921E226-DFC6-4D9C-86DB-4E4C73B13696}" dt="2025-01-31T15:34:03.812" v="1171"/>
        <pc:sldMkLst>
          <pc:docMk/>
          <pc:sldMk cId="279720884" sldId="308"/>
        </pc:sldMkLst>
        <pc:spChg chg="mod">
          <ac:chgData name="Silvia Colombo" userId="cdf5343d-9518-4b48-8032-805a754f9105" providerId="ADAL" clId="{9921E226-DFC6-4D9C-86DB-4E4C73B13696}" dt="2025-01-31T15:26:46.291" v="1110"/>
          <ac:spMkLst>
            <pc:docMk/>
            <pc:sldMk cId="279720884" sldId="308"/>
            <ac:spMk id="167" creationId="{00000000-0000-0000-0000-000000000000}"/>
          </ac:spMkLst>
        </pc:spChg>
        <pc:spChg chg="mod">
          <ac:chgData name="Silvia Colombo" userId="cdf5343d-9518-4b48-8032-805a754f9105" providerId="ADAL" clId="{9921E226-DFC6-4D9C-86DB-4E4C73B13696}" dt="2025-01-31T15:34:03.812" v="1171"/>
          <ac:spMkLst>
            <pc:docMk/>
            <pc:sldMk cId="279720884" sldId="308"/>
            <ac:spMk id="168" creationId="{00000000-0000-0000-0000-000000000000}"/>
          </ac:spMkLst>
        </pc:spChg>
      </pc:sldChg>
      <pc:sldChg chg="modSp mod">
        <pc:chgData name="Silvia Colombo" userId="cdf5343d-9518-4b48-8032-805a754f9105" providerId="ADAL" clId="{9921E226-DFC6-4D9C-86DB-4E4C73B13696}" dt="2025-01-31T09:45:52.288" v="4"/>
        <pc:sldMkLst>
          <pc:docMk/>
          <pc:sldMk cId="998801078" sldId="309"/>
        </pc:sldMkLst>
        <pc:spChg chg="mod">
          <ac:chgData name="Silvia Colombo" userId="cdf5343d-9518-4b48-8032-805a754f9105" providerId="ADAL" clId="{9921E226-DFC6-4D9C-86DB-4E4C73B13696}" dt="2025-01-31T09:45:05.973" v="2"/>
          <ac:spMkLst>
            <pc:docMk/>
            <pc:sldMk cId="998801078" sldId="309"/>
            <ac:spMk id="2" creationId="{48F41D3A-296D-75FB-88E4-B253A9E88EE1}"/>
          </ac:spMkLst>
        </pc:spChg>
        <pc:spChg chg="mod">
          <ac:chgData name="Silvia Colombo" userId="cdf5343d-9518-4b48-8032-805a754f9105" providerId="ADAL" clId="{9921E226-DFC6-4D9C-86DB-4E4C73B13696}" dt="2025-01-31T09:45:52.288" v="4"/>
          <ac:spMkLst>
            <pc:docMk/>
            <pc:sldMk cId="998801078" sldId="309"/>
            <ac:spMk id="3" creationId="{D9EE0581-B869-C9AC-032A-CE5562E6774F}"/>
          </ac:spMkLst>
        </pc:spChg>
      </pc:sldChg>
      <pc:sldChg chg="addSp delSp modSp mod">
        <pc:chgData name="Silvia Colombo" userId="cdf5343d-9518-4b48-8032-805a754f9105" providerId="ADAL" clId="{9921E226-DFC6-4D9C-86DB-4E4C73B13696}" dt="2025-01-31T15:32:07.630" v="1158" actId="1076"/>
        <pc:sldMkLst>
          <pc:docMk/>
          <pc:sldMk cId="3982365266" sldId="310"/>
        </pc:sldMkLst>
        <pc:spChg chg="mod">
          <ac:chgData name="Silvia Colombo" userId="cdf5343d-9518-4b48-8032-805a754f9105" providerId="ADAL" clId="{9921E226-DFC6-4D9C-86DB-4E4C73B13696}" dt="2025-01-31T15:30:18.646" v="1150"/>
          <ac:spMkLst>
            <pc:docMk/>
            <pc:sldMk cId="3982365266" sldId="310"/>
            <ac:spMk id="2" creationId="{76AA2F81-37A4-4EA9-828C-18EF7D8B8DC6}"/>
          </ac:spMkLst>
        </pc:spChg>
        <pc:spChg chg="del">
          <ac:chgData name="Silvia Colombo" userId="cdf5343d-9518-4b48-8032-805a754f9105" providerId="ADAL" clId="{9921E226-DFC6-4D9C-86DB-4E4C73B13696}" dt="2025-01-31T15:28:58.807" v="1142" actId="478"/>
          <ac:spMkLst>
            <pc:docMk/>
            <pc:sldMk cId="3982365266" sldId="310"/>
            <ac:spMk id="8" creationId="{89E9FC74-E081-4850-9A20-0552673CC01A}"/>
          </ac:spMkLst>
        </pc:spChg>
        <pc:spChg chg="add mod">
          <ac:chgData name="Silvia Colombo" userId="cdf5343d-9518-4b48-8032-805a754f9105" providerId="ADAL" clId="{9921E226-DFC6-4D9C-86DB-4E4C73B13696}" dt="2025-01-31T15:32:03.047" v="1156"/>
          <ac:spMkLst>
            <pc:docMk/>
            <pc:sldMk cId="3982365266" sldId="310"/>
            <ac:spMk id="13" creationId="{705568FB-E612-46B6-B8D7-98B5B34997F3}"/>
          </ac:spMkLst>
        </pc:spChg>
        <pc:spChg chg="add mod">
          <ac:chgData name="Silvia Colombo" userId="cdf5343d-9518-4b48-8032-805a754f9105" providerId="ADAL" clId="{9921E226-DFC6-4D9C-86DB-4E4C73B13696}" dt="2025-01-31T15:32:07.630" v="1158" actId="1076"/>
          <ac:spMkLst>
            <pc:docMk/>
            <pc:sldMk cId="3982365266" sldId="310"/>
            <ac:spMk id="15" creationId="{B1E6335E-C3F8-48EF-8AB2-CFEFB1D76571}"/>
          </ac:spMkLst>
        </pc:spChg>
        <pc:spChg chg="mod">
          <ac:chgData name="Silvia Colombo" userId="cdf5343d-9518-4b48-8032-805a754f9105" providerId="ADAL" clId="{9921E226-DFC6-4D9C-86DB-4E4C73B13696}" dt="2025-01-31T15:26:46.291" v="1110"/>
          <ac:spMkLst>
            <pc:docMk/>
            <pc:sldMk cId="3982365266" sldId="310"/>
            <ac:spMk id="167" creationId="{00000000-0000-0000-0000-000000000000}"/>
          </ac:spMkLst>
        </pc:spChg>
        <pc:spChg chg="mod">
          <ac:chgData name="Silvia Colombo" userId="cdf5343d-9518-4b48-8032-805a754f9105" providerId="ADAL" clId="{9921E226-DFC6-4D9C-86DB-4E4C73B13696}" dt="2025-01-31T15:29:09.250" v="1143"/>
          <ac:spMkLst>
            <pc:docMk/>
            <pc:sldMk cId="3982365266" sldId="310"/>
            <ac:spMk id="168" creationId="{00000000-0000-0000-0000-000000000000}"/>
          </ac:spMkLst>
        </pc:spChg>
        <pc:picChg chg="del">
          <ac:chgData name="Silvia Colombo" userId="cdf5343d-9518-4b48-8032-805a754f9105" providerId="ADAL" clId="{9921E226-DFC6-4D9C-86DB-4E4C73B13696}" dt="2025-01-31T15:28:56.879" v="1141" actId="478"/>
          <ac:picMkLst>
            <pc:docMk/>
            <pc:sldMk cId="3982365266" sldId="310"/>
            <ac:picMk id="5" creationId="{06DE3C95-6D90-4A88-8E98-0CE7641DBA24}"/>
          </ac:picMkLst>
        </pc:picChg>
        <pc:picChg chg="add">
          <ac:chgData name="Silvia Colombo" userId="cdf5343d-9518-4b48-8032-805a754f9105" providerId="ADAL" clId="{9921E226-DFC6-4D9C-86DB-4E4C73B13696}" dt="2025-01-31T15:30:35.888" v="1151" actId="22"/>
          <ac:picMkLst>
            <pc:docMk/>
            <pc:sldMk cId="3982365266" sldId="310"/>
            <ac:picMk id="6" creationId="{897326CC-B1CD-41E5-B979-E0B9B54428B3}"/>
          </ac:picMkLst>
        </pc:picChg>
        <pc:picChg chg="add mod">
          <ac:chgData name="Silvia Colombo" userId="cdf5343d-9518-4b48-8032-805a754f9105" providerId="ADAL" clId="{9921E226-DFC6-4D9C-86DB-4E4C73B13696}" dt="2025-01-31T15:31:43.894" v="1153" actId="1076"/>
          <ac:picMkLst>
            <pc:docMk/>
            <pc:sldMk cId="3982365266" sldId="310"/>
            <ac:picMk id="9" creationId="{5A8DDF71-0F7E-4DC7-B802-04AC8CE942C2}"/>
          </ac:picMkLst>
        </pc:picChg>
      </pc:sldChg>
      <pc:sldChg chg="modSp mod">
        <pc:chgData name="Silvia Colombo" userId="cdf5343d-9518-4b48-8032-805a754f9105" providerId="ADAL" clId="{9921E226-DFC6-4D9C-86DB-4E4C73B13696}" dt="2025-01-31T15:11:31.375" v="997" actId="404"/>
        <pc:sldMkLst>
          <pc:docMk/>
          <pc:sldMk cId="425213259" sldId="311"/>
        </pc:sldMkLst>
        <pc:spChg chg="mod">
          <ac:chgData name="Silvia Colombo" userId="cdf5343d-9518-4b48-8032-805a754f9105" providerId="ADAL" clId="{9921E226-DFC6-4D9C-86DB-4E4C73B13696}" dt="2025-01-31T10:16:40.316" v="130"/>
          <ac:spMkLst>
            <pc:docMk/>
            <pc:sldMk cId="425213259" sldId="311"/>
            <ac:spMk id="167" creationId="{00000000-0000-0000-0000-000000000000}"/>
          </ac:spMkLst>
        </pc:spChg>
        <pc:spChg chg="mod">
          <ac:chgData name="Silvia Colombo" userId="cdf5343d-9518-4b48-8032-805a754f9105" providerId="ADAL" clId="{9921E226-DFC6-4D9C-86DB-4E4C73B13696}" dt="2025-01-31T15:11:31.375" v="997" actId="404"/>
          <ac:spMkLst>
            <pc:docMk/>
            <pc:sldMk cId="425213259" sldId="311"/>
            <ac:spMk id="168" creationId="{00000000-0000-0000-0000-000000000000}"/>
          </ac:spMkLst>
        </pc:spChg>
      </pc:sldChg>
      <pc:sldChg chg="modSp mod">
        <pc:chgData name="Silvia Colombo" userId="cdf5343d-9518-4b48-8032-805a754f9105" providerId="ADAL" clId="{9921E226-DFC6-4D9C-86DB-4E4C73B13696}" dt="2025-01-31T15:27:34.417" v="1127" actId="20577"/>
        <pc:sldMkLst>
          <pc:docMk/>
          <pc:sldMk cId="1377030453" sldId="312"/>
        </pc:sldMkLst>
        <pc:spChg chg="mod">
          <ac:chgData name="Silvia Colombo" userId="cdf5343d-9518-4b48-8032-805a754f9105" providerId="ADAL" clId="{9921E226-DFC6-4D9C-86DB-4E4C73B13696}" dt="2025-01-31T15:26:46.291" v="1110"/>
          <ac:spMkLst>
            <pc:docMk/>
            <pc:sldMk cId="1377030453" sldId="312"/>
            <ac:spMk id="167" creationId="{00000000-0000-0000-0000-000000000000}"/>
          </ac:spMkLst>
        </pc:spChg>
        <pc:spChg chg="mod">
          <ac:chgData name="Silvia Colombo" userId="cdf5343d-9518-4b48-8032-805a754f9105" providerId="ADAL" clId="{9921E226-DFC6-4D9C-86DB-4E4C73B13696}" dt="2025-01-31T15:27:34.417" v="1127" actId="20577"/>
          <ac:spMkLst>
            <pc:docMk/>
            <pc:sldMk cId="1377030453" sldId="312"/>
            <ac:spMk id="168" creationId="{00000000-0000-0000-0000-000000000000}"/>
          </ac:spMkLst>
        </pc:spChg>
      </pc:sldChg>
      <pc:sldChg chg="modSp mod">
        <pc:chgData name="Silvia Colombo" userId="cdf5343d-9518-4b48-8032-805a754f9105" providerId="ADAL" clId="{9921E226-DFC6-4D9C-86DB-4E4C73B13696}" dt="2025-01-31T15:09:14.156" v="977" actId="20577"/>
        <pc:sldMkLst>
          <pc:docMk/>
          <pc:sldMk cId="2056779837" sldId="314"/>
        </pc:sldMkLst>
        <pc:spChg chg="mod">
          <ac:chgData name="Silvia Colombo" userId="cdf5343d-9518-4b48-8032-805a754f9105" providerId="ADAL" clId="{9921E226-DFC6-4D9C-86DB-4E4C73B13696}" dt="2025-01-31T10:16:40.316" v="130"/>
          <ac:spMkLst>
            <pc:docMk/>
            <pc:sldMk cId="2056779837" sldId="314"/>
            <ac:spMk id="167" creationId="{00000000-0000-0000-0000-000000000000}"/>
          </ac:spMkLst>
        </pc:spChg>
        <pc:spChg chg="mod">
          <ac:chgData name="Silvia Colombo" userId="cdf5343d-9518-4b48-8032-805a754f9105" providerId="ADAL" clId="{9921E226-DFC6-4D9C-86DB-4E4C73B13696}" dt="2025-01-31T15:09:14.156" v="977" actId="20577"/>
          <ac:spMkLst>
            <pc:docMk/>
            <pc:sldMk cId="2056779837" sldId="314"/>
            <ac:spMk id="168" creationId="{00000000-0000-0000-0000-000000000000}"/>
          </ac:spMkLst>
        </pc:spChg>
      </pc:sldChg>
      <pc:sldChg chg="delSp modSp mod">
        <pc:chgData name="Silvia Colombo" userId="cdf5343d-9518-4b48-8032-805a754f9105" providerId="ADAL" clId="{9921E226-DFC6-4D9C-86DB-4E4C73B13696}" dt="2025-01-31T15:15:04.826" v="1002" actId="20577"/>
        <pc:sldMkLst>
          <pc:docMk/>
          <pc:sldMk cId="637651527" sldId="315"/>
        </pc:sldMkLst>
        <pc:spChg chg="mod">
          <ac:chgData name="Silvia Colombo" userId="cdf5343d-9518-4b48-8032-805a754f9105" providerId="ADAL" clId="{9921E226-DFC6-4D9C-86DB-4E4C73B13696}" dt="2025-01-31T15:14:42.589" v="998"/>
          <ac:spMkLst>
            <pc:docMk/>
            <pc:sldMk cId="637651527" sldId="315"/>
            <ac:spMk id="167" creationId="{00000000-0000-0000-0000-000000000000}"/>
          </ac:spMkLst>
        </pc:spChg>
        <pc:spChg chg="mod">
          <ac:chgData name="Silvia Colombo" userId="cdf5343d-9518-4b48-8032-805a754f9105" providerId="ADAL" clId="{9921E226-DFC6-4D9C-86DB-4E4C73B13696}" dt="2025-01-31T15:15:04.826" v="1002" actId="20577"/>
          <ac:spMkLst>
            <pc:docMk/>
            <pc:sldMk cId="637651527" sldId="315"/>
            <ac:spMk id="168" creationId="{00000000-0000-0000-0000-000000000000}"/>
          </ac:spMkLst>
        </pc:spChg>
        <pc:picChg chg="del">
          <ac:chgData name="Silvia Colombo" userId="cdf5343d-9518-4b48-8032-805a754f9105" providerId="ADAL" clId="{9921E226-DFC6-4D9C-86DB-4E4C73B13696}" dt="2025-01-31T15:14:51.096" v="999" actId="478"/>
          <ac:picMkLst>
            <pc:docMk/>
            <pc:sldMk cId="637651527" sldId="315"/>
            <ac:picMk id="4" creationId="{E164FCCC-849F-482F-B05E-E51012D75F1F}"/>
          </ac:picMkLst>
        </pc:picChg>
        <pc:picChg chg="del">
          <ac:chgData name="Silvia Colombo" userId="cdf5343d-9518-4b48-8032-805a754f9105" providerId="ADAL" clId="{9921E226-DFC6-4D9C-86DB-4E4C73B13696}" dt="2025-01-31T15:14:51.096" v="999" actId="478"/>
          <ac:picMkLst>
            <pc:docMk/>
            <pc:sldMk cId="637651527" sldId="315"/>
            <ac:picMk id="6" creationId="{9DF9C10D-96C4-4036-8FA5-5731FC91041B}"/>
          </ac:picMkLst>
        </pc:picChg>
        <pc:picChg chg="del">
          <ac:chgData name="Silvia Colombo" userId="cdf5343d-9518-4b48-8032-805a754f9105" providerId="ADAL" clId="{9921E226-DFC6-4D9C-86DB-4E4C73B13696}" dt="2025-01-31T15:14:51.096" v="999" actId="478"/>
          <ac:picMkLst>
            <pc:docMk/>
            <pc:sldMk cId="637651527" sldId="315"/>
            <ac:picMk id="8" creationId="{3ADE8735-F23E-4165-873C-515AAAAA4B76}"/>
          </ac:picMkLst>
        </pc:picChg>
        <pc:picChg chg="del">
          <ac:chgData name="Silvia Colombo" userId="cdf5343d-9518-4b48-8032-805a754f9105" providerId="ADAL" clId="{9921E226-DFC6-4D9C-86DB-4E4C73B13696}" dt="2025-01-31T15:14:51.096" v="999" actId="478"/>
          <ac:picMkLst>
            <pc:docMk/>
            <pc:sldMk cId="637651527" sldId="315"/>
            <ac:picMk id="10" creationId="{A3447D57-B5CB-45FB-808F-9CAAD5FD4860}"/>
          </ac:picMkLst>
        </pc:picChg>
      </pc:sldChg>
      <pc:sldChg chg="delSp modSp mod delAnim">
        <pc:chgData name="Silvia Colombo" userId="cdf5343d-9518-4b48-8032-805a754f9105" providerId="ADAL" clId="{9921E226-DFC6-4D9C-86DB-4E4C73B13696}" dt="2025-01-31T15:15:36.158" v="1020" actId="20577"/>
        <pc:sldMkLst>
          <pc:docMk/>
          <pc:sldMk cId="1594282021" sldId="316"/>
        </pc:sldMkLst>
        <pc:spChg chg="del">
          <ac:chgData name="Silvia Colombo" userId="cdf5343d-9518-4b48-8032-805a754f9105" providerId="ADAL" clId="{9921E226-DFC6-4D9C-86DB-4E4C73B13696}" dt="2025-01-31T15:15:12.192" v="1004" actId="478"/>
          <ac:spMkLst>
            <pc:docMk/>
            <pc:sldMk cId="1594282021" sldId="316"/>
            <ac:spMk id="2" creationId="{FDA2F164-E6CC-4C9B-9DFC-05E8F18EE011}"/>
          </ac:spMkLst>
        </pc:spChg>
        <pc:spChg chg="del">
          <ac:chgData name="Silvia Colombo" userId="cdf5343d-9518-4b48-8032-805a754f9105" providerId="ADAL" clId="{9921E226-DFC6-4D9C-86DB-4E4C73B13696}" dt="2025-01-31T15:15:18.319" v="1006" actId="478"/>
          <ac:spMkLst>
            <pc:docMk/>
            <pc:sldMk cId="1594282021" sldId="316"/>
            <ac:spMk id="8" creationId="{24FB12E8-A994-4E2B-BF30-2B8276B7F57A}"/>
          </ac:spMkLst>
        </pc:spChg>
        <pc:spChg chg="mod">
          <ac:chgData name="Silvia Colombo" userId="cdf5343d-9518-4b48-8032-805a754f9105" providerId="ADAL" clId="{9921E226-DFC6-4D9C-86DB-4E4C73B13696}" dt="2025-01-31T15:14:42.589" v="998"/>
          <ac:spMkLst>
            <pc:docMk/>
            <pc:sldMk cId="1594282021" sldId="316"/>
            <ac:spMk id="167" creationId="{00000000-0000-0000-0000-000000000000}"/>
          </ac:spMkLst>
        </pc:spChg>
        <pc:spChg chg="mod">
          <ac:chgData name="Silvia Colombo" userId="cdf5343d-9518-4b48-8032-805a754f9105" providerId="ADAL" clId="{9921E226-DFC6-4D9C-86DB-4E4C73B13696}" dt="2025-01-31T15:15:36.158" v="1020" actId="20577"/>
          <ac:spMkLst>
            <pc:docMk/>
            <pc:sldMk cId="1594282021" sldId="316"/>
            <ac:spMk id="168" creationId="{00000000-0000-0000-0000-000000000000}"/>
          </ac:spMkLst>
        </pc:spChg>
        <pc:picChg chg="del">
          <ac:chgData name="Silvia Colombo" userId="cdf5343d-9518-4b48-8032-805a754f9105" providerId="ADAL" clId="{9921E226-DFC6-4D9C-86DB-4E4C73B13696}" dt="2025-01-31T15:15:10.354" v="1003" actId="478"/>
          <ac:picMkLst>
            <pc:docMk/>
            <pc:sldMk cId="1594282021" sldId="316"/>
            <ac:picMk id="4" creationId="{603C6BD2-407A-4ED2-9C93-2398CFF9B3AB}"/>
          </ac:picMkLst>
        </pc:picChg>
      </pc:sldChg>
      <pc:sldChg chg="addSp delSp modSp mod delAnim">
        <pc:chgData name="Silvia Colombo" userId="cdf5343d-9518-4b48-8032-805a754f9105" providerId="ADAL" clId="{9921E226-DFC6-4D9C-86DB-4E4C73B13696}" dt="2025-01-31T15:17:41.787" v="1039" actId="22"/>
        <pc:sldMkLst>
          <pc:docMk/>
          <pc:sldMk cId="1722984747" sldId="317"/>
        </pc:sldMkLst>
        <pc:spChg chg="del">
          <ac:chgData name="Silvia Colombo" userId="cdf5343d-9518-4b48-8032-805a754f9105" providerId="ADAL" clId="{9921E226-DFC6-4D9C-86DB-4E4C73B13696}" dt="2025-01-31T15:15:40.447" v="1022" actId="478"/>
          <ac:spMkLst>
            <pc:docMk/>
            <pc:sldMk cId="1722984747" sldId="317"/>
            <ac:spMk id="7" creationId="{83AF9255-7A6B-4255-A149-0ADD5D44A7A7}"/>
          </ac:spMkLst>
        </pc:spChg>
        <pc:spChg chg="del">
          <ac:chgData name="Silvia Colombo" userId="cdf5343d-9518-4b48-8032-805a754f9105" providerId="ADAL" clId="{9921E226-DFC6-4D9C-86DB-4E4C73B13696}" dt="2025-01-31T15:15:44.984" v="1024" actId="478"/>
          <ac:spMkLst>
            <pc:docMk/>
            <pc:sldMk cId="1722984747" sldId="317"/>
            <ac:spMk id="11" creationId="{8BCC247B-7B6D-4C2B-A42B-992058330A19}"/>
          </ac:spMkLst>
        </pc:spChg>
        <pc:spChg chg="add">
          <ac:chgData name="Silvia Colombo" userId="cdf5343d-9518-4b48-8032-805a754f9105" providerId="ADAL" clId="{9921E226-DFC6-4D9C-86DB-4E4C73B13696}" dt="2025-01-31T15:17:41.787" v="1039" actId="22"/>
          <ac:spMkLst>
            <pc:docMk/>
            <pc:sldMk cId="1722984747" sldId="317"/>
            <ac:spMk id="12" creationId="{F101EC95-8760-47C8-A998-B4C4B1B4B391}"/>
          </ac:spMkLst>
        </pc:spChg>
        <pc:spChg chg="mod">
          <ac:chgData name="Silvia Colombo" userId="cdf5343d-9518-4b48-8032-805a754f9105" providerId="ADAL" clId="{9921E226-DFC6-4D9C-86DB-4E4C73B13696}" dt="2025-01-31T15:14:42.589" v="998"/>
          <ac:spMkLst>
            <pc:docMk/>
            <pc:sldMk cId="1722984747" sldId="317"/>
            <ac:spMk id="167" creationId="{00000000-0000-0000-0000-000000000000}"/>
          </ac:spMkLst>
        </pc:spChg>
        <pc:spChg chg="mod">
          <ac:chgData name="Silvia Colombo" userId="cdf5343d-9518-4b48-8032-805a754f9105" providerId="ADAL" clId="{9921E226-DFC6-4D9C-86DB-4E4C73B13696}" dt="2025-01-31T15:17:10.052" v="1036" actId="404"/>
          <ac:spMkLst>
            <pc:docMk/>
            <pc:sldMk cId="1722984747" sldId="317"/>
            <ac:spMk id="168" creationId="{00000000-0000-0000-0000-000000000000}"/>
          </ac:spMkLst>
        </pc:spChg>
        <pc:picChg chg="add mod">
          <ac:chgData name="Silvia Colombo" userId="cdf5343d-9518-4b48-8032-805a754f9105" providerId="ADAL" clId="{9921E226-DFC6-4D9C-86DB-4E4C73B13696}" dt="2025-01-31T15:17:32.058" v="1038" actId="14100"/>
          <ac:picMkLst>
            <pc:docMk/>
            <pc:sldMk cId="1722984747" sldId="317"/>
            <ac:picMk id="4" creationId="{8619F4EE-C7C7-403C-928A-3D6E72FE44DA}"/>
          </ac:picMkLst>
        </pc:picChg>
        <pc:picChg chg="del">
          <ac:chgData name="Silvia Colombo" userId="cdf5343d-9518-4b48-8032-805a754f9105" providerId="ADAL" clId="{9921E226-DFC6-4D9C-86DB-4E4C73B13696}" dt="2025-01-31T15:15:39.017" v="1021" actId="478"/>
          <ac:picMkLst>
            <pc:docMk/>
            <pc:sldMk cId="1722984747" sldId="317"/>
            <ac:picMk id="5" creationId="{3F654CF5-8A33-4B76-8147-04CC3FC75233}"/>
          </ac:picMkLst>
        </pc:picChg>
      </pc:sldChg>
      <pc:sldChg chg="addSp delSp modSp mod">
        <pc:chgData name="Silvia Colombo" userId="cdf5343d-9518-4b48-8032-805a754f9105" providerId="ADAL" clId="{9921E226-DFC6-4D9C-86DB-4E4C73B13696}" dt="2025-01-31T15:22:39.649" v="1050" actId="22"/>
        <pc:sldMkLst>
          <pc:docMk/>
          <pc:sldMk cId="502382551" sldId="318"/>
        </pc:sldMkLst>
        <pc:spChg chg="del">
          <ac:chgData name="Silvia Colombo" userId="cdf5343d-9518-4b48-8032-805a754f9105" providerId="ADAL" clId="{9921E226-DFC6-4D9C-86DB-4E4C73B13696}" dt="2025-01-31T15:17:49.618" v="1042" actId="478"/>
          <ac:spMkLst>
            <pc:docMk/>
            <pc:sldMk cId="502382551" sldId="318"/>
            <ac:spMk id="7" creationId="{E334C0E9-6857-4324-B592-F7BBD1477430}"/>
          </ac:spMkLst>
        </pc:spChg>
        <pc:spChg chg="add">
          <ac:chgData name="Silvia Colombo" userId="cdf5343d-9518-4b48-8032-805a754f9105" providerId="ADAL" clId="{9921E226-DFC6-4D9C-86DB-4E4C73B13696}" dt="2025-01-31T15:22:39.649" v="1050" actId="22"/>
          <ac:spMkLst>
            <pc:docMk/>
            <pc:sldMk cId="502382551" sldId="318"/>
            <ac:spMk id="10" creationId="{F04FC96A-EBAC-491B-8654-1510E96F0FB2}"/>
          </ac:spMkLst>
        </pc:spChg>
        <pc:spChg chg="mod">
          <ac:chgData name="Silvia Colombo" userId="cdf5343d-9518-4b48-8032-805a754f9105" providerId="ADAL" clId="{9921E226-DFC6-4D9C-86DB-4E4C73B13696}" dt="2025-01-31T15:14:42.589" v="998"/>
          <ac:spMkLst>
            <pc:docMk/>
            <pc:sldMk cId="502382551" sldId="318"/>
            <ac:spMk id="167" creationId="{00000000-0000-0000-0000-000000000000}"/>
          </ac:spMkLst>
        </pc:spChg>
        <pc:spChg chg="mod">
          <ac:chgData name="Silvia Colombo" userId="cdf5343d-9518-4b48-8032-805a754f9105" providerId="ADAL" clId="{9921E226-DFC6-4D9C-86DB-4E4C73B13696}" dt="2025-01-31T15:18:28.058" v="1048" actId="404"/>
          <ac:spMkLst>
            <pc:docMk/>
            <pc:sldMk cId="502382551" sldId="318"/>
            <ac:spMk id="168" creationId="{00000000-0000-0000-0000-000000000000}"/>
          </ac:spMkLst>
        </pc:spChg>
        <pc:picChg chg="del">
          <ac:chgData name="Silvia Colombo" userId="cdf5343d-9518-4b48-8032-805a754f9105" providerId="ADAL" clId="{9921E226-DFC6-4D9C-86DB-4E4C73B13696}" dt="2025-01-31T15:17:45.005" v="1040" actId="478"/>
          <ac:picMkLst>
            <pc:docMk/>
            <pc:sldMk cId="502382551" sldId="318"/>
            <ac:picMk id="4" creationId="{C6E933F9-9F02-40E1-88EE-A13A427FD31E}"/>
          </ac:picMkLst>
        </pc:picChg>
        <pc:picChg chg="add">
          <ac:chgData name="Silvia Colombo" userId="cdf5343d-9518-4b48-8032-805a754f9105" providerId="ADAL" clId="{9921E226-DFC6-4D9C-86DB-4E4C73B13696}" dt="2025-01-31T15:22:27.399" v="1049" actId="22"/>
          <ac:picMkLst>
            <pc:docMk/>
            <pc:sldMk cId="502382551" sldId="318"/>
            <ac:picMk id="5" creationId="{0434C35E-62B5-4D4B-8A0A-7353EED93EAC}"/>
          </ac:picMkLst>
        </pc:picChg>
      </pc:sldChg>
      <pc:sldChg chg="delSp modSp mod delAnim">
        <pc:chgData name="Silvia Colombo" userId="cdf5343d-9518-4b48-8032-805a754f9105" providerId="ADAL" clId="{9921E226-DFC6-4D9C-86DB-4E4C73B13696}" dt="2025-01-31T15:23:35.353" v="1064" actId="404"/>
        <pc:sldMkLst>
          <pc:docMk/>
          <pc:sldMk cId="360198429" sldId="319"/>
        </pc:sldMkLst>
        <pc:spChg chg="del">
          <ac:chgData name="Silvia Colombo" userId="cdf5343d-9518-4b48-8032-805a754f9105" providerId="ADAL" clId="{9921E226-DFC6-4D9C-86DB-4E4C73B13696}" dt="2025-01-31T15:22:52.963" v="1055" actId="478"/>
          <ac:spMkLst>
            <pc:docMk/>
            <pc:sldMk cId="360198429" sldId="319"/>
            <ac:spMk id="4" creationId="{6055E386-6B42-4602-AB4B-BAA4485B9549}"/>
          </ac:spMkLst>
        </pc:spChg>
        <pc:spChg chg="del">
          <ac:chgData name="Silvia Colombo" userId="cdf5343d-9518-4b48-8032-805a754f9105" providerId="ADAL" clId="{9921E226-DFC6-4D9C-86DB-4E4C73B13696}" dt="2025-01-31T15:22:47.014" v="1053" actId="478"/>
          <ac:spMkLst>
            <pc:docMk/>
            <pc:sldMk cId="360198429" sldId="319"/>
            <ac:spMk id="11" creationId="{2BA6AD58-2540-48BE-A2D1-327AB465D159}"/>
          </ac:spMkLst>
        </pc:spChg>
        <pc:spChg chg="del">
          <ac:chgData name="Silvia Colombo" userId="cdf5343d-9518-4b48-8032-805a754f9105" providerId="ADAL" clId="{9921E226-DFC6-4D9C-86DB-4E4C73B13696}" dt="2025-01-31T15:22:49.614" v="1054" actId="478"/>
          <ac:spMkLst>
            <pc:docMk/>
            <pc:sldMk cId="360198429" sldId="319"/>
            <ac:spMk id="13" creationId="{37829145-889C-42DF-B73C-B4470A2E3D96}"/>
          </ac:spMkLst>
        </pc:spChg>
        <pc:spChg chg="mod">
          <ac:chgData name="Silvia Colombo" userId="cdf5343d-9518-4b48-8032-805a754f9105" providerId="ADAL" clId="{9921E226-DFC6-4D9C-86DB-4E4C73B13696}" dt="2025-01-31T15:14:42.589" v="998"/>
          <ac:spMkLst>
            <pc:docMk/>
            <pc:sldMk cId="360198429" sldId="319"/>
            <ac:spMk id="167" creationId="{00000000-0000-0000-0000-000000000000}"/>
          </ac:spMkLst>
        </pc:spChg>
        <pc:spChg chg="mod">
          <ac:chgData name="Silvia Colombo" userId="cdf5343d-9518-4b48-8032-805a754f9105" providerId="ADAL" clId="{9921E226-DFC6-4D9C-86DB-4E4C73B13696}" dt="2025-01-31T15:23:35.353" v="1064" actId="404"/>
          <ac:spMkLst>
            <pc:docMk/>
            <pc:sldMk cId="360198429" sldId="319"/>
            <ac:spMk id="168" creationId="{00000000-0000-0000-0000-000000000000}"/>
          </ac:spMkLst>
        </pc:spChg>
        <pc:picChg chg="del">
          <ac:chgData name="Silvia Colombo" userId="cdf5343d-9518-4b48-8032-805a754f9105" providerId="ADAL" clId="{9921E226-DFC6-4D9C-86DB-4E4C73B13696}" dt="2025-01-31T15:22:44.959" v="1052" actId="478"/>
          <ac:picMkLst>
            <pc:docMk/>
            <pc:sldMk cId="360198429" sldId="319"/>
            <ac:picMk id="5" creationId="{66BB0C2E-E6A6-46FB-A2B8-C5E592BFBA9D}"/>
          </ac:picMkLst>
        </pc:picChg>
        <pc:picChg chg="del">
          <ac:chgData name="Silvia Colombo" userId="cdf5343d-9518-4b48-8032-805a754f9105" providerId="ADAL" clId="{9921E226-DFC6-4D9C-86DB-4E4C73B13696}" dt="2025-01-31T15:22:43.682" v="1051" actId="478"/>
          <ac:picMkLst>
            <pc:docMk/>
            <pc:sldMk cId="360198429" sldId="319"/>
            <ac:picMk id="7" creationId="{2C364F15-4F1E-4B0B-A08B-CFD343E6859C}"/>
          </ac:picMkLst>
        </pc:picChg>
      </pc:sldChg>
      <pc:sldChg chg="addSp modSp mod">
        <pc:chgData name="Silvia Colombo" userId="cdf5343d-9518-4b48-8032-805a754f9105" providerId="ADAL" clId="{9921E226-DFC6-4D9C-86DB-4E4C73B13696}" dt="2025-01-31T15:24:49.370" v="1068" actId="22"/>
        <pc:sldMkLst>
          <pc:docMk/>
          <pc:sldMk cId="2762474680" sldId="321"/>
        </pc:sldMkLst>
        <pc:spChg chg="add">
          <ac:chgData name="Silvia Colombo" userId="cdf5343d-9518-4b48-8032-805a754f9105" providerId="ADAL" clId="{9921E226-DFC6-4D9C-86DB-4E4C73B13696}" dt="2025-01-31T15:24:49.370" v="1068" actId="22"/>
          <ac:spMkLst>
            <pc:docMk/>
            <pc:sldMk cId="2762474680" sldId="321"/>
            <ac:spMk id="8" creationId="{C9D268EB-1FF1-483F-B392-A87323F28A1A}"/>
          </ac:spMkLst>
        </pc:spChg>
        <pc:spChg chg="mod">
          <ac:chgData name="Silvia Colombo" userId="cdf5343d-9518-4b48-8032-805a754f9105" providerId="ADAL" clId="{9921E226-DFC6-4D9C-86DB-4E4C73B13696}" dt="2025-01-31T15:14:42.589" v="998"/>
          <ac:spMkLst>
            <pc:docMk/>
            <pc:sldMk cId="2762474680" sldId="321"/>
            <ac:spMk id="167" creationId="{00000000-0000-0000-0000-000000000000}"/>
          </ac:spMkLst>
        </pc:spChg>
        <pc:spChg chg="mod">
          <ac:chgData name="Silvia Colombo" userId="cdf5343d-9518-4b48-8032-805a754f9105" providerId="ADAL" clId="{9921E226-DFC6-4D9C-86DB-4E4C73B13696}" dt="2025-01-31T15:24:13.944" v="1066"/>
          <ac:spMkLst>
            <pc:docMk/>
            <pc:sldMk cId="2762474680" sldId="321"/>
            <ac:spMk id="168" creationId="{00000000-0000-0000-0000-000000000000}"/>
          </ac:spMkLst>
        </pc:spChg>
        <pc:picChg chg="add">
          <ac:chgData name="Silvia Colombo" userId="cdf5343d-9518-4b48-8032-805a754f9105" providerId="ADAL" clId="{9921E226-DFC6-4D9C-86DB-4E4C73B13696}" dt="2025-01-31T15:24:38.735" v="1067" actId="22"/>
          <ac:picMkLst>
            <pc:docMk/>
            <pc:sldMk cId="2762474680" sldId="321"/>
            <ac:picMk id="4" creationId="{006CE054-646B-4CB0-BA89-A0A772E8D1CE}"/>
          </ac:picMkLst>
        </pc:picChg>
      </pc:sldChg>
      <pc:sldChg chg="modSp mod">
        <pc:chgData name="Silvia Colombo" userId="cdf5343d-9518-4b48-8032-805a754f9105" providerId="ADAL" clId="{9921E226-DFC6-4D9C-86DB-4E4C73B13696}" dt="2025-01-31T15:26:10.365" v="1107" actId="403"/>
        <pc:sldMkLst>
          <pc:docMk/>
          <pc:sldMk cId="4263978832" sldId="322"/>
        </pc:sldMkLst>
        <pc:spChg chg="mod">
          <ac:chgData name="Silvia Colombo" userId="cdf5343d-9518-4b48-8032-805a754f9105" providerId="ADAL" clId="{9921E226-DFC6-4D9C-86DB-4E4C73B13696}" dt="2025-01-31T15:14:42.589" v="998"/>
          <ac:spMkLst>
            <pc:docMk/>
            <pc:sldMk cId="4263978832" sldId="322"/>
            <ac:spMk id="167" creationId="{00000000-0000-0000-0000-000000000000}"/>
          </ac:spMkLst>
        </pc:spChg>
        <pc:spChg chg="mod">
          <ac:chgData name="Silvia Colombo" userId="cdf5343d-9518-4b48-8032-805a754f9105" providerId="ADAL" clId="{9921E226-DFC6-4D9C-86DB-4E4C73B13696}" dt="2025-01-31T15:26:10.365" v="1107" actId="403"/>
          <ac:spMkLst>
            <pc:docMk/>
            <pc:sldMk cId="4263978832" sldId="322"/>
            <ac:spMk id="168" creationId="{00000000-0000-0000-0000-000000000000}"/>
          </ac:spMkLst>
        </pc:spChg>
      </pc:sldChg>
      <pc:sldChg chg="modSp mod">
        <pc:chgData name="Silvia Colombo" userId="cdf5343d-9518-4b48-8032-805a754f9105" providerId="ADAL" clId="{9921E226-DFC6-4D9C-86DB-4E4C73B13696}" dt="2025-01-31T15:42:28.412" v="1235"/>
        <pc:sldMkLst>
          <pc:docMk/>
          <pc:sldMk cId="3774190047" sldId="323"/>
        </pc:sldMkLst>
        <pc:spChg chg="mod">
          <ac:chgData name="Silvia Colombo" userId="cdf5343d-9518-4b48-8032-805a754f9105" providerId="ADAL" clId="{9921E226-DFC6-4D9C-86DB-4E4C73B13696}" dt="2025-01-31T15:36:15.673" v="1182"/>
          <ac:spMkLst>
            <pc:docMk/>
            <pc:sldMk cId="3774190047" sldId="323"/>
            <ac:spMk id="167" creationId="{00000000-0000-0000-0000-000000000000}"/>
          </ac:spMkLst>
        </pc:spChg>
        <pc:spChg chg="mod">
          <ac:chgData name="Silvia Colombo" userId="cdf5343d-9518-4b48-8032-805a754f9105" providerId="ADAL" clId="{9921E226-DFC6-4D9C-86DB-4E4C73B13696}" dt="2025-01-31T15:42:28.412" v="1235"/>
          <ac:spMkLst>
            <pc:docMk/>
            <pc:sldMk cId="3774190047" sldId="323"/>
            <ac:spMk id="168" creationId="{00000000-0000-0000-0000-000000000000}"/>
          </ac:spMkLst>
        </pc:spChg>
      </pc:sldChg>
      <pc:sldChg chg="modSp add mod">
        <pc:chgData name="Silvia Colombo" userId="cdf5343d-9518-4b48-8032-805a754f9105" providerId="ADAL" clId="{9921E226-DFC6-4D9C-86DB-4E4C73B13696}" dt="2025-01-31T15:25:21.555" v="1103" actId="2711"/>
        <pc:sldMkLst>
          <pc:docMk/>
          <pc:sldMk cId="1561907227" sldId="324"/>
        </pc:sldMkLst>
        <pc:spChg chg="mod">
          <ac:chgData name="Silvia Colombo" userId="cdf5343d-9518-4b48-8032-805a754f9105" providerId="ADAL" clId="{9921E226-DFC6-4D9C-86DB-4E4C73B13696}" dt="2025-01-31T15:25:21.555" v="1103" actId="2711"/>
          <ac:spMkLst>
            <pc:docMk/>
            <pc:sldMk cId="1561907227" sldId="324"/>
            <ac:spMk id="168" creationId="{00000000-0000-0000-0000-000000000000}"/>
          </ac:spMkLst>
        </pc:spChg>
      </pc:sldChg>
    </pc:docChg>
  </pc:docChgLst>
  <pc:docChgLst>
    <pc:chgData name="Silvia Colombo" userId="cdf5343d-9518-4b48-8032-805a754f9105" providerId="ADAL" clId="{1B5439BB-F67C-487F-A75E-31BE635FA4CE}"/>
    <pc:docChg chg="undo custSel addSld delSld modSld">
      <pc:chgData name="Silvia Colombo" userId="cdf5343d-9518-4b48-8032-805a754f9105" providerId="ADAL" clId="{1B5439BB-F67C-487F-A75E-31BE635FA4CE}" dt="2025-02-13T14:53:14.118" v="1724" actId="1076"/>
      <pc:docMkLst>
        <pc:docMk/>
      </pc:docMkLst>
      <pc:sldChg chg="modSp mod">
        <pc:chgData name="Silvia Colombo" userId="cdf5343d-9518-4b48-8032-805a754f9105" providerId="ADAL" clId="{1B5439BB-F67C-487F-A75E-31BE635FA4CE}" dt="2025-02-03T15:18:18.667" v="391" actId="20577"/>
        <pc:sldMkLst>
          <pc:docMk/>
          <pc:sldMk cId="0" sldId="264"/>
        </pc:sldMkLst>
        <pc:spChg chg="mod">
          <ac:chgData name="Silvia Colombo" userId="cdf5343d-9518-4b48-8032-805a754f9105" providerId="ADAL" clId="{1B5439BB-F67C-487F-A75E-31BE635FA4CE}" dt="2025-02-03T15:18:18.667" v="391" actId="20577"/>
          <ac:spMkLst>
            <pc:docMk/>
            <pc:sldMk cId="0" sldId="264"/>
            <ac:spMk id="168" creationId="{00000000-0000-0000-0000-000000000000}"/>
          </ac:spMkLst>
        </pc:spChg>
      </pc:sldChg>
      <pc:sldChg chg="modSp mod">
        <pc:chgData name="Silvia Colombo" userId="cdf5343d-9518-4b48-8032-805a754f9105" providerId="ADAL" clId="{1B5439BB-F67C-487F-A75E-31BE635FA4CE}" dt="2025-02-03T15:26:30.845" v="420" actId="113"/>
        <pc:sldMkLst>
          <pc:docMk/>
          <pc:sldMk cId="1768720765" sldId="272"/>
        </pc:sldMkLst>
        <pc:spChg chg="mod">
          <ac:chgData name="Silvia Colombo" userId="cdf5343d-9518-4b48-8032-805a754f9105" providerId="ADAL" clId="{1B5439BB-F67C-487F-A75E-31BE635FA4CE}" dt="2025-01-31T16:37:44.545" v="217"/>
          <ac:spMkLst>
            <pc:docMk/>
            <pc:sldMk cId="1768720765" sldId="272"/>
            <ac:spMk id="167" creationId="{00000000-0000-0000-0000-000000000000}"/>
          </ac:spMkLst>
        </pc:spChg>
        <pc:spChg chg="mod">
          <ac:chgData name="Silvia Colombo" userId="cdf5343d-9518-4b48-8032-805a754f9105" providerId="ADAL" clId="{1B5439BB-F67C-487F-A75E-31BE635FA4CE}" dt="2025-02-03T15:26:30.845" v="420" actId="113"/>
          <ac:spMkLst>
            <pc:docMk/>
            <pc:sldMk cId="1768720765" sldId="272"/>
            <ac:spMk id="168" creationId="{00000000-0000-0000-0000-000000000000}"/>
          </ac:spMkLst>
        </pc:spChg>
      </pc:sldChg>
      <pc:sldChg chg="addSp delSp modSp mod delAnim modAnim delCm">
        <pc:chgData name="Silvia Colombo" userId="cdf5343d-9518-4b48-8032-805a754f9105" providerId="ADAL" clId="{1B5439BB-F67C-487F-A75E-31BE635FA4CE}" dt="2025-02-13T14:47:39.851" v="1701" actId="1076"/>
        <pc:sldMkLst>
          <pc:docMk/>
          <pc:sldMk cId="1839245547" sldId="273"/>
        </pc:sldMkLst>
        <pc:spChg chg="add mod">
          <ac:chgData name="Silvia Colombo" userId="cdf5343d-9518-4b48-8032-805a754f9105" providerId="ADAL" clId="{1B5439BB-F67C-487F-A75E-31BE635FA4CE}" dt="2025-02-13T14:47:39.851" v="1701" actId="1076"/>
          <ac:spMkLst>
            <pc:docMk/>
            <pc:sldMk cId="1839245547" sldId="273"/>
            <ac:spMk id="7" creationId="{9EAA7F51-43E6-461A-A068-73DA361722D7}"/>
          </ac:spMkLst>
        </pc:spChg>
        <pc:spChg chg="del">
          <ac:chgData name="Silvia Colombo" userId="cdf5343d-9518-4b48-8032-805a754f9105" providerId="ADAL" clId="{1B5439BB-F67C-487F-A75E-31BE635FA4CE}" dt="2025-01-31T16:00:39.303" v="36" actId="478"/>
          <ac:spMkLst>
            <pc:docMk/>
            <pc:sldMk cId="1839245547" sldId="273"/>
            <ac:spMk id="8" creationId="{DE052894-16F7-4BAE-90EC-030C9A9BD051}"/>
          </ac:spMkLst>
        </pc:spChg>
        <pc:spChg chg="mod">
          <ac:chgData name="Silvia Colombo" userId="cdf5343d-9518-4b48-8032-805a754f9105" providerId="ADAL" clId="{1B5439BB-F67C-487F-A75E-31BE635FA4CE}" dt="2025-02-03T16:21:16.036" v="454" actId="113"/>
          <ac:spMkLst>
            <pc:docMk/>
            <pc:sldMk cId="1839245547" sldId="273"/>
            <ac:spMk id="9" creationId="{38469EE4-4387-40A7-A58E-D345E55E8972}"/>
          </ac:spMkLst>
        </pc:spChg>
        <pc:spChg chg="mod">
          <ac:chgData name="Silvia Colombo" userId="cdf5343d-9518-4b48-8032-805a754f9105" providerId="ADAL" clId="{1B5439BB-F67C-487F-A75E-31BE635FA4CE}" dt="2025-01-31T16:37:44.545" v="217"/>
          <ac:spMkLst>
            <pc:docMk/>
            <pc:sldMk cId="1839245547" sldId="273"/>
            <ac:spMk id="167" creationId="{00000000-0000-0000-0000-000000000000}"/>
          </ac:spMkLst>
        </pc:spChg>
        <pc:spChg chg="mod">
          <ac:chgData name="Silvia Colombo" userId="cdf5343d-9518-4b48-8032-805a754f9105" providerId="ADAL" clId="{1B5439BB-F67C-487F-A75E-31BE635FA4CE}" dt="2025-01-31T16:00:58.160" v="39" actId="14100"/>
          <ac:spMkLst>
            <pc:docMk/>
            <pc:sldMk cId="1839245547" sldId="273"/>
            <ac:spMk id="168" creationId="{00000000-0000-0000-0000-000000000000}"/>
          </ac:spMkLst>
        </pc:spChg>
        <pc:picChg chg="del">
          <ac:chgData name="Silvia Colombo" userId="cdf5343d-9518-4b48-8032-805a754f9105" providerId="ADAL" clId="{1B5439BB-F67C-487F-A75E-31BE635FA4CE}" dt="2025-01-31T16:00:35.124" v="35" actId="478"/>
          <ac:picMkLst>
            <pc:docMk/>
            <pc:sldMk cId="1839245547" sldId="273"/>
            <ac:picMk id="6" creationId="{EA0FECDE-BB8D-4E57-9C46-00CE28AB7CA4}"/>
          </ac:picMkLst>
        </pc:picChg>
      </pc:sldChg>
      <pc:sldChg chg="addSp delSp modSp mod modAnim">
        <pc:chgData name="Silvia Colombo" userId="cdf5343d-9518-4b48-8032-805a754f9105" providerId="ADAL" clId="{1B5439BB-F67C-487F-A75E-31BE635FA4CE}" dt="2025-02-13T14:48:32.631" v="1705" actId="1076"/>
        <pc:sldMkLst>
          <pc:docMk/>
          <pc:sldMk cId="3557352301" sldId="274"/>
        </pc:sldMkLst>
        <pc:spChg chg="add mod ord">
          <ac:chgData name="Silvia Colombo" userId="cdf5343d-9518-4b48-8032-805a754f9105" providerId="ADAL" clId="{1B5439BB-F67C-487F-A75E-31BE635FA4CE}" dt="2025-02-13T14:48:31.819" v="1704" actId="1076"/>
          <ac:spMkLst>
            <pc:docMk/>
            <pc:sldMk cId="3557352301" sldId="274"/>
            <ac:spMk id="2" creationId="{47C7FCBA-47F9-41D2-BF5F-0312C5FD6130}"/>
          </ac:spMkLst>
        </pc:spChg>
        <pc:spChg chg="del">
          <ac:chgData name="Silvia Colombo" userId="cdf5343d-9518-4b48-8032-805a754f9105" providerId="ADAL" clId="{1B5439BB-F67C-487F-A75E-31BE635FA4CE}" dt="2025-01-31T16:01:46.636" v="42" actId="478"/>
          <ac:spMkLst>
            <pc:docMk/>
            <pc:sldMk cId="3557352301" sldId="274"/>
            <ac:spMk id="11" creationId="{539212AE-C36A-4EDF-8293-F59BA1A6BBEB}"/>
          </ac:spMkLst>
        </pc:spChg>
        <pc:spChg chg="add del">
          <ac:chgData name="Silvia Colombo" userId="cdf5343d-9518-4b48-8032-805a754f9105" providerId="ADAL" clId="{1B5439BB-F67C-487F-A75E-31BE635FA4CE}" dt="2025-02-03T16:42:18.473" v="665" actId="22"/>
          <ac:spMkLst>
            <pc:docMk/>
            <pc:sldMk cId="3557352301" sldId="274"/>
            <ac:spMk id="11" creationId="{E14988E6-9263-4099-A993-B50C08189D86}"/>
          </ac:spMkLst>
        </pc:spChg>
        <pc:spChg chg="add mod">
          <ac:chgData name="Silvia Colombo" userId="cdf5343d-9518-4b48-8032-805a754f9105" providerId="ADAL" clId="{1B5439BB-F67C-487F-A75E-31BE635FA4CE}" dt="2025-02-03T16:44:09.151" v="676" actId="1076"/>
          <ac:spMkLst>
            <pc:docMk/>
            <pc:sldMk cId="3557352301" sldId="274"/>
            <ac:spMk id="12" creationId="{75CC2D46-4C6A-421D-AA36-B7746307E875}"/>
          </ac:spMkLst>
        </pc:spChg>
        <pc:spChg chg="add mod">
          <ac:chgData name="Silvia Colombo" userId="cdf5343d-9518-4b48-8032-805a754f9105" providerId="ADAL" clId="{1B5439BB-F67C-487F-A75E-31BE635FA4CE}" dt="2025-02-03T16:43:57.639" v="675" actId="1076"/>
          <ac:spMkLst>
            <pc:docMk/>
            <pc:sldMk cId="3557352301" sldId="274"/>
            <ac:spMk id="16" creationId="{1EBBA98E-8896-4496-98B2-264516887012}"/>
          </ac:spMkLst>
        </pc:spChg>
        <pc:spChg chg="mod">
          <ac:chgData name="Silvia Colombo" userId="cdf5343d-9518-4b48-8032-805a754f9105" providerId="ADAL" clId="{1B5439BB-F67C-487F-A75E-31BE635FA4CE}" dt="2025-01-31T16:37:44.545" v="217"/>
          <ac:spMkLst>
            <pc:docMk/>
            <pc:sldMk cId="3557352301" sldId="274"/>
            <ac:spMk id="167" creationId="{00000000-0000-0000-0000-000000000000}"/>
          </ac:spMkLst>
        </pc:spChg>
        <pc:spChg chg="mod ord">
          <ac:chgData name="Silvia Colombo" userId="cdf5343d-9518-4b48-8032-805a754f9105" providerId="ADAL" clId="{1B5439BB-F67C-487F-A75E-31BE635FA4CE}" dt="2025-02-03T16:40:41.290" v="660" actId="167"/>
          <ac:spMkLst>
            <pc:docMk/>
            <pc:sldMk cId="3557352301" sldId="274"/>
            <ac:spMk id="168" creationId="{00000000-0000-0000-0000-000000000000}"/>
          </ac:spMkLst>
        </pc:spChg>
        <pc:graphicFrameChg chg="del">
          <ac:chgData name="Silvia Colombo" userId="cdf5343d-9518-4b48-8032-805a754f9105" providerId="ADAL" clId="{1B5439BB-F67C-487F-A75E-31BE635FA4CE}" dt="2025-01-31T16:01:44.578" v="41" actId="478"/>
          <ac:graphicFrameMkLst>
            <pc:docMk/>
            <pc:sldMk cId="3557352301" sldId="274"/>
            <ac:graphicFrameMk id="14" creationId="{95C8A7DB-B673-4633-9D67-FE3E47F84309}"/>
          </ac:graphicFrameMkLst>
        </pc:graphicFrameChg>
        <pc:graphicFrameChg chg="del">
          <ac:chgData name="Silvia Colombo" userId="cdf5343d-9518-4b48-8032-805a754f9105" providerId="ADAL" clId="{1B5439BB-F67C-487F-A75E-31BE635FA4CE}" dt="2025-01-31T16:01:44.578" v="41" actId="478"/>
          <ac:graphicFrameMkLst>
            <pc:docMk/>
            <pc:sldMk cId="3557352301" sldId="274"/>
            <ac:graphicFrameMk id="15" creationId="{54FE217F-1BC0-4034-9903-C6759D2680F9}"/>
          </ac:graphicFrameMkLst>
        </pc:graphicFrameChg>
        <pc:picChg chg="add mod">
          <ac:chgData name="Silvia Colombo" userId="cdf5343d-9518-4b48-8032-805a754f9105" providerId="ADAL" clId="{1B5439BB-F67C-487F-A75E-31BE635FA4CE}" dt="2025-02-13T14:48:32.631" v="1705" actId="1076"/>
          <ac:picMkLst>
            <pc:docMk/>
            <pc:sldMk cId="3557352301" sldId="274"/>
            <ac:picMk id="4" creationId="{87BEEF25-2288-4B10-AB42-5FBDBE82540C}"/>
          </ac:picMkLst>
        </pc:picChg>
        <pc:picChg chg="del">
          <ac:chgData name="Silvia Colombo" userId="cdf5343d-9518-4b48-8032-805a754f9105" providerId="ADAL" clId="{1B5439BB-F67C-487F-A75E-31BE635FA4CE}" dt="2025-01-31T16:01:44.578" v="41" actId="478"/>
          <ac:picMkLst>
            <pc:docMk/>
            <pc:sldMk cId="3557352301" sldId="274"/>
            <ac:picMk id="6" creationId="{58FD9854-39A8-4316-AA78-07ED5122D74F}"/>
          </ac:picMkLst>
        </pc:picChg>
        <pc:picChg chg="add del mod">
          <ac:chgData name="Silvia Colombo" userId="cdf5343d-9518-4b48-8032-805a754f9105" providerId="ADAL" clId="{1B5439BB-F67C-487F-A75E-31BE635FA4CE}" dt="2025-02-03T16:43:28.965" v="670" actId="1076"/>
          <ac:picMkLst>
            <pc:docMk/>
            <pc:sldMk cId="3557352301" sldId="274"/>
            <ac:picMk id="8" creationId="{F4B199D1-1AD9-4916-AD13-E5A34CF33428}"/>
          </ac:picMkLst>
        </pc:picChg>
      </pc:sldChg>
      <pc:sldChg chg="addSp delSp modSp mod delAnim modAnim">
        <pc:chgData name="Silvia Colombo" userId="cdf5343d-9518-4b48-8032-805a754f9105" providerId="ADAL" clId="{1B5439BB-F67C-487F-A75E-31BE635FA4CE}" dt="2025-02-11T10:45:56.322" v="1649"/>
        <pc:sldMkLst>
          <pc:docMk/>
          <pc:sldMk cId="2089242102" sldId="275"/>
        </pc:sldMkLst>
        <pc:spChg chg="mod">
          <ac:chgData name="Silvia Colombo" userId="cdf5343d-9518-4b48-8032-805a754f9105" providerId="ADAL" clId="{1B5439BB-F67C-487F-A75E-31BE635FA4CE}" dt="2025-02-03T16:47:06.282" v="702" actId="113"/>
          <ac:spMkLst>
            <pc:docMk/>
            <pc:sldMk cId="2089242102" sldId="275"/>
            <ac:spMk id="7" creationId="{8E2132CD-362E-4072-AAB0-7E5031B45882}"/>
          </ac:spMkLst>
        </pc:spChg>
        <pc:spChg chg="del">
          <ac:chgData name="Silvia Colombo" userId="cdf5343d-9518-4b48-8032-805a754f9105" providerId="ADAL" clId="{1B5439BB-F67C-487F-A75E-31BE635FA4CE}" dt="2025-01-31T16:04:30.129" v="58" actId="478"/>
          <ac:spMkLst>
            <pc:docMk/>
            <pc:sldMk cId="2089242102" sldId="275"/>
            <ac:spMk id="11" creationId="{70B8B2FF-3805-4367-84A2-664027780699}"/>
          </ac:spMkLst>
        </pc:spChg>
        <pc:spChg chg="mod">
          <ac:chgData name="Silvia Colombo" userId="cdf5343d-9518-4b48-8032-805a754f9105" providerId="ADAL" clId="{1B5439BB-F67C-487F-A75E-31BE635FA4CE}" dt="2025-01-31T16:04:50.190" v="60"/>
          <ac:spMkLst>
            <pc:docMk/>
            <pc:sldMk cId="2089242102" sldId="275"/>
            <ac:spMk id="12" creationId="{85BD59C7-5F9C-412C-9103-AD11C3A57877}"/>
          </ac:spMkLst>
        </pc:spChg>
        <pc:spChg chg="del">
          <ac:chgData name="Silvia Colombo" userId="cdf5343d-9518-4b48-8032-805a754f9105" providerId="ADAL" clId="{1B5439BB-F67C-487F-A75E-31BE635FA4CE}" dt="2025-01-31T16:04:30.129" v="58" actId="478"/>
          <ac:spMkLst>
            <pc:docMk/>
            <pc:sldMk cId="2089242102" sldId="275"/>
            <ac:spMk id="15" creationId="{7A5BD160-9A0E-4FB6-BE4B-356948304403}"/>
          </ac:spMkLst>
        </pc:spChg>
        <pc:spChg chg="add mod">
          <ac:chgData name="Silvia Colombo" userId="cdf5343d-9518-4b48-8032-805a754f9105" providerId="ADAL" clId="{1B5439BB-F67C-487F-A75E-31BE635FA4CE}" dt="2025-02-03T16:45:03.693" v="684" actId="1076"/>
          <ac:spMkLst>
            <pc:docMk/>
            <pc:sldMk cId="2089242102" sldId="275"/>
            <ac:spMk id="16" creationId="{A90CDF9B-E03D-48BE-94E2-078C81088476}"/>
          </ac:spMkLst>
        </pc:spChg>
        <pc:spChg chg="mod">
          <ac:chgData name="Silvia Colombo" userId="cdf5343d-9518-4b48-8032-805a754f9105" providerId="ADAL" clId="{1B5439BB-F67C-487F-A75E-31BE635FA4CE}" dt="2025-01-31T16:37:44.545" v="217"/>
          <ac:spMkLst>
            <pc:docMk/>
            <pc:sldMk cId="2089242102" sldId="275"/>
            <ac:spMk id="167" creationId="{00000000-0000-0000-0000-000000000000}"/>
          </ac:spMkLst>
        </pc:spChg>
        <pc:picChg chg="del">
          <ac:chgData name="Silvia Colombo" userId="cdf5343d-9518-4b48-8032-805a754f9105" providerId="ADAL" clId="{1B5439BB-F67C-487F-A75E-31BE635FA4CE}" dt="2025-01-31T16:04:23.469" v="56" actId="478"/>
          <ac:picMkLst>
            <pc:docMk/>
            <pc:sldMk cId="2089242102" sldId="275"/>
            <ac:picMk id="4" creationId="{067B6E05-9D83-45A9-A77D-ADCCFFD7081B}"/>
          </ac:picMkLst>
        </pc:picChg>
        <pc:picChg chg="add mod">
          <ac:chgData name="Silvia Colombo" userId="cdf5343d-9518-4b48-8032-805a754f9105" providerId="ADAL" clId="{1B5439BB-F67C-487F-A75E-31BE635FA4CE}" dt="2025-02-03T16:44:51.964" v="682" actId="1076"/>
          <ac:picMkLst>
            <pc:docMk/>
            <pc:sldMk cId="2089242102" sldId="275"/>
            <ac:picMk id="5" creationId="{CB3A3D51-0E6E-48B2-A727-E2B6079B3E12}"/>
          </ac:picMkLst>
        </pc:picChg>
        <pc:picChg chg="del">
          <ac:chgData name="Silvia Colombo" userId="cdf5343d-9518-4b48-8032-805a754f9105" providerId="ADAL" clId="{1B5439BB-F67C-487F-A75E-31BE635FA4CE}" dt="2025-01-31T16:04:23.469" v="56" actId="478"/>
          <ac:picMkLst>
            <pc:docMk/>
            <pc:sldMk cId="2089242102" sldId="275"/>
            <ac:picMk id="6" creationId="{2E8E0604-B75B-48F7-8300-CC25B5CD6B37}"/>
          </ac:picMkLst>
        </pc:picChg>
        <pc:picChg chg="add del mod">
          <ac:chgData name="Silvia Colombo" userId="cdf5343d-9518-4b48-8032-805a754f9105" providerId="ADAL" clId="{1B5439BB-F67C-487F-A75E-31BE635FA4CE}" dt="2025-01-31T16:04:20.679" v="55" actId="478"/>
          <ac:picMkLst>
            <pc:docMk/>
            <pc:sldMk cId="2089242102" sldId="275"/>
            <ac:picMk id="13" creationId="{558E6D5D-8D2D-4687-AFFE-78A387BD1D0A}"/>
          </ac:picMkLst>
        </pc:picChg>
        <pc:picChg chg="add del mod">
          <ac:chgData name="Silvia Colombo" userId="cdf5343d-9518-4b48-8032-805a754f9105" providerId="ADAL" clId="{1B5439BB-F67C-487F-A75E-31BE635FA4CE}" dt="2025-01-31T16:04:20.679" v="55" actId="478"/>
          <ac:picMkLst>
            <pc:docMk/>
            <pc:sldMk cId="2089242102" sldId="275"/>
            <ac:picMk id="14" creationId="{5BB5941B-CF06-4164-882B-F33203AC1617}"/>
          </ac:picMkLst>
        </pc:picChg>
        <pc:cxnChg chg="del">
          <ac:chgData name="Silvia Colombo" userId="cdf5343d-9518-4b48-8032-805a754f9105" providerId="ADAL" clId="{1B5439BB-F67C-487F-A75E-31BE635FA4CE}" dt="2025-01-31T16:04:25.904" v="57" actId="478"/>
          <ac:cxnSpMkLst>
            <pc:docMk/>
            <pc:sldMk cId="2089242102" sldId="275"/>
            <ac:cxnSpMk id="10" creationId="{EA309CAB-195E-4F27-91C5-508EB56C839A}"/>
          </ac:cxnSpMkLst>
        </pc:cxnChg>
      </pc:sldChg>
      <pc:sldChg chg="delSp modSp mod">
        <pc:chgData name="Silvia Colombo" userId="cdf5343d-9518-4b48-8032-805a754f9105" providerId="ADAL" clId="{1B5439BB-F67C-487F-A75E-31BE635FA4CE}" dt="2025-02-03T16:52:27.112" v="763" actId="20577"/>
        <pc:sldMkLst>
          <pc:docMk/>
          <pc:sldMk cId="1383167316" sldId="276"/>
        </pc:sldMkLst>
        <pc:spChg chg="del mod">
          <ac:chgData name="Silvia Colombo" userId="cdf5343d-9518-4b48-8032-805a754f9105" providerId="ADAL" clId="{1B5439BB-F67C-487F-A75E-31BE635FA4CE}" dt="2025-01-31T16:06:03.121" v="68"/>
          <ac:spMkLst>
            <pc:docMk/>
            <pc:sldMk cId="1383167316" sldId="276"/>
            <ac:spMk id="9" creationId="{99412A2B-1F1C-4742-AE0C-5E292634BFFE}"/>
          </ac:spMkLst>
        </pc:spChg>
        <pc:spChg chg="del">
          <ac:chgData name="Silvia Colombo" userId="cdf5343d-9518-4b48-8032-805a754f9105" providerId="ADAL" clId="{1B5439BB-F67C-487F-A75E-31BE635FA4CE}" dt="2025-01-31T16:06:03.119" v="66" actId="478"/>
          <ac:spMkLst>
            <pc:docMk/>
            <pc:sldMk cId="1383167316" sldId="276"/>
            <ac:spMk id="11" creationId="{C903604B-8D9D-49E7-90E2-DE83AE1E6F32}"/>
          </ac:spMkLst>
        </pc:spChg>
        <pc:spChg chg="mod">
          <ac:chgData name="Silvia Colombo" userId="cdf5343d-9518-4b48-8032-805a754f9105" providerId="ADAL" clId="{1B5439BB-F67C-487F-A75E-31BE635FA4CE}" dt="2025-01-31T16:37:44.545" v="217"/>
          <ac:spMkLst>
            <pc:docMk/>
            <pc:sldMk cId="1383167316" sldId="276"/>
            <ac:spMk id="167" creationId="{00000000-0000-0000-0000-000000000000}"/>
          </ac:spMkLst>
        </pc:spChg>
        <pc:spChg chg="mod">
          <ac:chgData name="Silvia Colombo" userId="cdf5343d-9518-4b48-8032-805a754f9105" providerId="ADAL" clId="{1B5439BB-F67C-487F-A75E-31BE635FA4CE}" dt="2025-02-03T16:52:27.112" v="763" actId="20577"/>
          <ac:spMkLst>
            <pc:docMk/>
            <pc:sldMk cId="1383167316" sldId="276"/>
            <ac:spMk id="168" creationId="{00000000-0000-0000-0000-000000000000}"/>
          </ac:spMkLst>
        </pc:spChg>
        <pc:picChg chg="del">
          <ac:chgData name="Silvia Colombo" userId="cdf5343d-9518-4b48-8032-805a754f9105" providerId="ADAL" clId="{1B5439BB-F67C-487F-A75E-31BE635FA4CE}" dt="2025-01-31T16:05:24.083" v="63" actId="478"/>
          <ac:picMkLst>
            <pc:docMk/>
            <pc:sldMk cId="1383167316" sldId="276"/>
            <ac:picMk id="6" creationId="{2E744C18-1038-47C0-88FE-6926BFBA7B42}"/>
          </ac:picMkLst>
        </pc:picChg>
      </pc:sldChg>
      <pc:sldChg chg="addSp modSp mod">
        <pc:chgData name="Silvia Colombo" userId="cdf5343d-9518-4b48-8032-805a754f9105" providerId="ADAL" clId="{1B5439BB-F67C-487F-A75E-31BE635FA4CE}" dt="2025-01-31T17:52:00.683" v="227" actId="1076"/>
        <pc:sldMkLst>
          <pc:docMk/>
          <pc:sldMk cId="3151422244" sldId="279"/>
        </pc:sldMkLst>
        <pc:spChg chg="mod">
          <ac:chgData name="Silvia Colombo" userId="cdf5343d-9518-4b48-8032-805a754f9105" providerId="ADAL" clId="{1B5439BB-F67C-487F-A75E-31BE635FA4CE}" dt="2025-01-31T16:37:44.545" v="217"/>
          <ac:spMkLst>
            <pc:docMk/>
            <pc:sldMk cId="3151422244" sldId="279"/>
            <ac:spMk id="167" creationId="{00000000-0000-0000-0000-000000000000}"/>
          </ac:spMkLst>
        </pc:spChg>
        <pc:spChg chg="mod">
          <ac:chgData name="Silvia Colombo" userId="cdf5343d-9518-4b48-8032-805a754f9105" providerId="ADAL" clId="{1B5439BB-F67C-487F-A75E-31BE635FA4CE}" dt="2025-01-31T17:50:44.425" v="221" actId="20577"/>
          <ac:spMkLst>
            <pc:docMk/>
            <pc:sldMk cId="3151422244" sldId="279"/>
            <ac:spMk id="168" creationId="{00000000-0000-0000-0000-000000000000}"/>
          </ac:spMkLst>
        </pc:spChg>
        <pc:picChg chg="add mod modCrop">
          <ac:chgData name="Silvia Colombo" userId="cdf5343d-9518-4b48-8032-805a754f9105" providerId="ADAL" clId="{1B5439BB-F67C-487F-A75E-31BE635FA4CE}" dt="2025-01-31T17:52:00.683" v="227" actId="1076"/>
          <ac:picMkLst>
            <pc:docMk/>
            <pc:sldMk cId="3151422244" sldId="279"/>
            <ac:picMk id="4" creationId="{B4D747F2-2989-47B5-8F95-50C1DD911249}"/>
          </ac:picMkLst>
        </pc:picChg>
      </pc:sldChg>
      <pc:sldChg chg="addSp modSp mod">
        <pc:chgData name="Silvia Colombo" userId="cdf5343d-9518-4b48-8032-805a754f9105" providerId="ADAL" clId="{1B5439BB-F67C-487F-A75E-31BE635FA4CE}" dt="2025-02-03T17:59:08.965" v="962" actId="403"/>
        <pc:sldMkLst>
          <pc:docMk/>
          <pc:sldMk cId="3427707476" sldId="282"/>
        </pc:sldMkLst>
        <pc:spChg chg="mod">
          <ac:chgData name="Silvia Colombo" userId="cdf5343d-9518-4b48-8032-805a754f9105" providerId="ADAL" clId="{1B5439BB-F67C-487F-A75E-31BE635FA4CE}" dt="2025-01-31T16:37:44.545" v="217"/>
          <ac:spMkLst>
            <pc:docMk/>
            <pc:sldMk cId="3427707476" sldId="282"/>
            <ac:spMk id="167" creationId="{00000000-0000-0000-0000-000000000000}"/>
          </ac:spMkLst>
        </pc:spChg>
        <pc:spChg chg="mod">
          <ac:chgData name="Silvia Colombo" userId="cdf5343d-9518-4b48-8032-805a754f9105" providerId="ADAL" clId="{1B5439BB-F67C-487F-A75E-31BE635FA4CE}" dt="2025-02-03T17:59:08.965" v="962" actId="403"/>
          <ac:spMkLst>
            <pc:docMk/>
            <pc:sldMk cId="3427707476" sldId="282"/>
            <ac:spMk id="168" creationId="{00000000-0000-0000-0000-000000000000}"/>
          </ac:spMkLst>
        </pc:spChg>
        <pc:picChg chg="add mod modCrop">
          <ac:chgData name="Silvia Colombo" userId="cdf5343d-9518-4b48-8032-805a754f9105" providerId="ADAL" clId="{1B5439BB-F67C-487F-A75E-31BE635FA4CE}" dt="2025-01-31T17:57:00.899" v="247" actId="1076"/>
          <ac:picMkLst>
            <pc:docMk/>
            <pc:sldMk cId="3427707476" sldId="282"/>
            <ac:picMk id="4" creationId="{D531A882-3148-4F03-8FFC-A34ADD40859F}"/>
          </ac:picMkLst>
        </pc:picChg>
      </pc:sldChg>
      <pc:sldChg chg="addSp modSp mod">
        <pc:chgData name="Silvia Colombo" userId="cdf5343d-9518-4b48-8032-805a754f9105" providerId="ADAL" clId="{1B5439BB-F67C-487F-A75E-31BE635FA4CE}" dt="2025-02-13T14:53:14.118" v="1724" actId="1076"/>
        <pc:sldMkLst>
          <pc:docMk/>
          <pc:sldMk cId="2207407581" sldId="283"/>
        </pc:sldMkLst>
        <pc:spChg chg="add mod">
          <ac:chgData name="Silvia Colombo" userId="cdf5343d-9518-4b48-8032-805a754f9105" providerId="ADAL" clId="{1B5439BB-F67C-487F-A75E-31BE635FA4CE}" dt="2025-02-13T14:53:14.118" v="1724" actId="1076"/>
          <ac:spMkLst>
            <pc:docMk/>
            <pc:sldMk cId="2207407581" sldId="283"/>
            <ac:spMk id="6" creationId="{05DAF84E-F195-471C-9CD1-5B6434CEAE5A}"/>
          </ac:spMkLst>
        </pc:spChg>
        <pc:spChg chg="mod">
          <ac:chgData name="Silvia Colombo" userId="cdf5343d-9518-4b48-8032-805a754f9105" providerId="ADAL" clId="{1B5439BB-F67C-487F-A75E-31BE635FA4CE}" dt="2025-01-31T16:37:44.545" v="217"/>
          <ac:spMkLst>
            <pc:docMk/>
            <pc:sldMk cId="2207407581" sldId="283"/>
            <ac:spMk id="167" creationId="{00000000-0000-0000-0000-000000000000}"/>
          </ac:spMkLst>
        </pc:spChg>
        <pc:spChg chg="mod">
          <ac:chgData name="Silvia Colombo" userId="cdf5343d-9518-4b48-8032-805a754f9105" providerId="ADAL" clId="{1B5439BB-F67C-487F-A75E-31BE635FA4CE}" dt="2025-02-03T18:18:59.403" v="1203" actId="113"/>
          <ac:spMkLst>
            <pc:docMk/>
            <pc:sldMk cId="2207407581" sldId="283"/>
            <ac:spMk id="168" creationId="{00000000-0000-0000-0000-000000000000}"/>
          </ac:spMkLst>
        </pc:spChg>
      </pc:sldChg>
      <pc:sldChg chg="modSp mod">
        <pc:chgData name="Silvia Colombo" userId="cdf5343d-9518-4b48-8032-805a754f9105" providerId="ADAL" clId="{1B5439BB-F67C-487F-A75E-31BE635FA4CE}" dt="2025-02-03T18:22:48.493" v="1238" actId="113"/>
        <pc:sldMkLst>
          <pc:docMk/>
          <pc:sldMk cId="191549666" sldId="284"/>
        </pc:sldMkLst>
        <pc:spChg chg="mod">
          <ac:chgData name="Silvia Colombo" userId="cdf5343d-9518-4b48-8032-805a754f9105" providerId="ADAL" clId="{1B5439BB-F67C-487F-A75E-31BE635FA4CE}" dt="2025-01-31T16:37:44.545" v="217"/>
          <ac:spMkLst>
            <pc:docMk/>
            <pc:sldMk cId="191549666" sldId="284"/>
            <ac:spMk id="167" creationId="{00000000-0000-0000-0000-000000000000}"/>
          </ac:spMkLst>
        </pc:spChg>
        <pc:spChg chg="mod">
          <ac:chgData name="Silvia Colombo" userId="cdf5343d-9518-4b48-8032-805a754f9105" providerId="ADAL" clId="{1B5439BB-F67C-487F-A75E-31BE635FA4CE}" dt="2025-02-03T18:22:48.493" v="1238" actId="113"/>
          <ac:spMkLst>
            <pc:docMk/>
            <pc:sldMk cId="191549666" sldId="284"/>
            <ac:spMk id="168" creationId="{00000000-0000-0000-0000-000000000000}"/>
          </ac:spMkLst>
        </pc:spChg>
      </pc:sldChg>
      <pc:sldChg chg="modSp mod">
        <pc:chgData name="Silvia Colombo" userId="cdf5343d-9518-4b48-8032-805a754f9105" providerId="ADAL" clId="{1B5439BB-F67C-487F-A75E-31BE635FA4CE}" dt="2025-02-03T18:24:45.819" v="1266" actId="403"/>
        <pc:sldMkLst>
          <pc:docMk/>
          <pc:sldMk cId="3061992581" sldId="288"/>
        </pc:sldMkLst>
        <pc:spChg chg="mod">
          <ac:chgData name="Silvia Colombo" userId="cdf5343d-9518-4b48-8032-805a754f9105" providerId="ADAL" clId="{1B5439BB-F67C-487F-A75E-31BE635FA4CE}" dt="2025-01-31T16:37:44.545" v="217"/>
          <ac:spMkLst>
            <pc:docMk/>
            <pc:sldMk cId="3061992581" sldId="288"/>
            <ac:spMk id="167" creationId="{00000000-0000-0000-0000-000000000000}"/>
          </ac:spMkLst>
        </pc:spChg>
        <pc:spChg chg="mod">
          <ac:chgData name="Silvia Colombo" userId="cdf5343d-9518-4b48-8032-805a754f9105" providerId="ADAL" clId="{1B5439BB-F67C-487F-A75E-31BE635FA4CE}" dt="2025-02-03T18:24:45.819" v="1266" actId="403"/>
          <ac:spMkLst>
            <pc:docMk/>
            <pc:sldMk cId="3061992581" sldId="288"/>
            <ac:spMk id="168" creationId="{00000000-0000-0000-0000-000000000000}"/>
          </ac:spMkLst>
        </pc:spChg>
      </pc:sldChg>
      <pc:sldChg chg="addSp modSp mod">
        <pc:chgData name="Silvia Colombo" userId="cdf5343d-9518-4b48-8032-805a754f9105" providerId="ADAL" clId="{1B5439BB-F67C-487F-A75E-31BE635FA4CE}" dt="2025-02-03T18:24:54.451" v="1267" actId="403"/>
        <pc:sldMkLst>
          <pc:docMk/>
          <pc:sldMk cId="2985432160" sldId="289"/>
        </pc:sldMkLst>
        <pc:spChg chg="mod">
          <ac:chgData name="Silvia Colombo" userId="cdf5343d-9518-4b48-8032-805a754f9105" providerId="ADAL" clId="{1B5439BB-F67C-487F-A75E-31BE635FA4CE}" dt="2025-01-31T16:37:44.545" v="217"/>
          <ac:spMkLst>
            <pc:docMk/>
            <pc:sldMk cId="2985432160" sldId="289"/>
            <ac:spMk id="167" creationId="{00000000-0000-0000-0000-000000000000}"/>
          </ac:spMkLst>
        </pc:spChg>
        <pc:spChg chg="mod">
          <ac:chgData name="Silvia Colombo" userId="cdf5343d-9518-4b48-8032-805a754f9105" providerId="ADAL" clId="{1B5439BB-F67C-487F-A75E-31BE635FA4CE}" dt="2025-02-03T18:24:54.451" v="1267" actId="403"/>
          <ac:spMkLst>
            <pc:docMk/>
            <pc:sldMk cId="2985432160" sldId="289"/>
            <ac:spMk id="168" creationId="{00000000-0000-0000-0000-000000000000}"/>
          </ac:spMkLst>
        </pc:spChg>
        <pc:picChg chg="add mod modCrop">
          <ac:chgData name="Silvia Colombo" userId="cdf5343d-9518-4b48-8032-805a754f9105" providerId="ADAL" clId="{1B5439BB-F67C-487F-A75E-31BE635FA4CE}" dt="2025-01-31T17:59:24.619" v="261" actId="1076"/>
          <ac:picMkLst>
            <pc:docMk/>
            <pc:sldMk cId="2985432160" sldId="289"/>
            <ac:picMk id="4" creationId="{F149A018-5EA4-4807-A52D-D45897A5CB76}"/>
          </ac:picMkLst>
        </pc:picChg>
      </pc:sldChg>
      <pc:sldChg chg="addSp modSp mod modAnim">
        <pc:chgData name="Silvia Colombo" userId="cdf5343d-9518-4b48-8032-805a754f9105" providerId="ADAL" clId="{1B5439BB-F67C-487F-A75E-31BE635FA4CE}" dt="2025-02-11T10:48:15.690" v="1682" actId="1076"/>
        <pc:sldMkLst>
          <pc:docMk/>
          <pc:sldMk cId="3025862249" sldId="290"/>
        </pc:sldMkLst>
        <pc:spChg chg="add mod ord">
          <ac:chgData name="Silvia Colombo" userId="cdf5343d-9518-4b48-8032-805a754f9105" providerId="ADAL" clId="{1B5439BB-F67C-487F-A75E-31BE635FA4CE}" dt="2025-02-11T10:48:15.690" v="1682" actId="1076"/>
          <ac:spMkLst>
            <pc:docMk/>
            <pc:sldMk cId="3025862249" sldId="290"/>
            <ac:spMk id="2" creationId="{91565420-C0F4-4C0D-B617-F9FEE8EC24BB}"/>
          </ac:spMkLst>
        </pc:spChg>
        <pc:spChg chg="add mod">
          <ac:chgData name="Silvia Colombo" userId="cdf5343d-9518-4b48-8032-805a754f9105" providerId="ADAL" clId="{1B5439BB-F67C-487F-A75E-31BE635FA4CE}" dt="2025-02-03T18:29:02.839" v="1331" actId="1076"/>
          <ac:spMkLst>
            <pc:docMk/>
            <pc:sldMk cId="3025862249" sldId="290"/>
            <ac:spMk id="8" creationId="{1049E68D-0DC7-444E-9CDA-19CF1A857051}"/>
          </ac:spMkLst>
        </pc:spChg>
        <pc:spChg chg="mod">
          <ac:chgData name="Silvia Colombo" userId="cdf5343d-9518-4b48-8032-805a754f9105" providerId="ADAL" clId="{1B5439BB-F67C-487F-A75E-31BE635FA4CE}" dt="2025-01-31T16:37:44.545" v="217"/>
          <ac:spMkLst>
            <pc:docMk/>
            <pc:sldMk cId="3025862249" sldId="290"/>
            <ac:spMk id="167" creationId="{00000000-0000-0000-0000-000000000000}"/>
          </ac:spMkLst>
        </pc:spChg>
        <pc:spChg chg="mod">
          <ac:chgData name="Silvia Colombo" userId="cdf5343d-9518-4b48-8032-805a754f9105" providerId="ADAL" clId="{1B5439BB-F67C-487F-A75E-31BE635FA4CE}" dt="2025-02-11T10:48:08.579" v="1681" actId="113"/>
          <ac:spMkLst>
            <pc:docMk/>
            <pc:sldMk cId="3025862249" sldId="290"/>
            <ac:spMk id="168" creationId="{00000000-0000-0000-0000-000000000000}"/>
          </ac:spMkLst>
        </pc:spChg>
        <pc:picChg chg="add mod">
          <ac:chgData name="Silvia Colombo" userId="cdf5343d-9518-4b48-8032-805a754f9105" providerId="ADAL" clId="{1B5439BB-F67C-487F-A75E-31BE635FA4CE}" dt="2025-02-11T10:48:15.690" v="1682" actId="1076"/>
          <ac:picMkLst>
            <pc:docMk/>
            <pc:sldMk cId="3025862249" sldId="290"/>
            <ac:picMk id="4" creationId="{C9A58EF2-553F-4310-8529-9234331F2737}"/>
          </ac:picMkLst>
        </pc:picChg>
      </pc:sldChg>
      <pc:sldChg chg="addSp delSp modSp mod modAnim">
        <pc:chgData name="Silvia Colombo" userId="cdf5343d-9518-4b48-8032-805a754f9105" providerId="ADAL" clId="{1B5439BB-F67C-487F-A75E-31BE635FA4CE}" dt="2025-02-03T18:35:23.434" v="1419"/>
        <pc:sldMkLst>
          <pc:docMk/>
          <pc:sldMk cId="4276348475" sldId="291"/>
        </pc:sldMkLst>
        <pc:spChg chg="add mod ord">
          <ac:chgData name="Silvia Colombo" userId="cdf5343d-9518-4b48-8032-805a754f9105" providerId="ADAL" clId="{1B5439BB-F67C-487F-A75E-31BE635FA4CE}" dt="2025-02-03T18:34:42.696" v="1415" actId="171"/>
          <ac:spMkLst>
            <pc:docMk/>
            <pc:sldMk cId="4276348475" sldId="291"/>
            <ac:spMk id="7" creationId="{D7B8E293-2A94-40E4-AD7C-DD9F47A1733A}"/>
          </ac:spMkLst>
        </pc:spChg>
        <pc:spChg chg="add mod">
          <ac:chgData name="Silvia Colombo" userId="cdf5343d-9518-4b48-8032-805a754f9105" providerId="ADAL" clId="{1B5439BB-F67C-487F-A75E-31BE635FA4CE}" dt="2025-02-03T18:34:58.622" v="1417" actId="1076"/>
          <ac:spMkLst>
            <pc:docMk/>
            <pc:sldMk cId="4276348475" sldId="291"/>
            <ac:spMk id="10" creationId="{8F8187EA-F221-4393-85DC-14699DA66BFF}"/>
          </ac:spMkLst>
        </pc:spChg>
        <pc:spChg chg="mod">
          <ac:chgData name="Silvia Colombo" userId="cdf5343d-9518-4b48-8032-805a754f9105" providerId="ADAL" clId="{1B5439BB-F67C-487F-A75E-31BE635FA4CE}" dt="2025-02-03T18:34:15.012" v="1409" actId="113"/>
          <ac:spMkLst>
            <pc:docMk/>
            <pc:sldMk cId="4276348475" sldId="291"/>
            <ac:spMk id="11" creationId="{CDD7956C-AD4A-4FCD-870C-C4BFC69F804B}"/>
          </ac:spMkLst>
        </pc:spChg>
        <pc:spChg chg="del">
          <ac:chgData name="Silvia Colombo" userId="cdf5343d-9518-4b48-8032-805a754f9105" providerId="ADAL" clId="{1B5439BB-F67C-487F-A75E-31BE635FA4CE}" dt="2025-01-31T16:19:18.302" v="170" actId="478"/>
          <ac:spMkLst>
            <pc:docMk/>
            <pc:sldMk cId="4276348475" sldId="291"/>
            <ac:spMk id="12" creationId="{E7E601EB-42FB-4BCC-B535-C149E275FA31}"/>
          </ac:spMkLst>
        </pc:spChg>
        <pc:spChg chg="mod">
          <ac:chgData name="Silvia Colombo" userId="cdf5343d-9518-4b48-8032-805a754f9105" providerId="ADAL" clId="{1B5439BB-F67C-487F-A75E-31BE635FA4CE}" dt="2025-01-31T16:37:44.545" v="217"/>
          <ac:spMkLst>
            <pc:docMk/>
            <pc:sldMk cId="4276348475" sldId="291"/>
            <ac:spMk id="167" creationId="{00000000-0000-0000-0000-000000000000}"/>
          </ac:spMkLst>
        </pc:spChg>
        <pc:picChg chg="del">
          <ac:chgData name="Silvia Colombo" userId="cdf5343d-9518-4b48-8032-805a754f9105" providerId="ADAL" clId="{1B5439BB-F67C-487F-A75E-31BE635FA4CE}" dt="2025-01-31T16:18:57.012" v="165" actId="478"/>
          <ac:picMkLst>
            <pc:docMk/>
            <pc:sldMk cId="4276348475" sldId="291"/>
            <ac:picMk id="4" creationId="{B766FD50-0E03-41E0-90F7-0FB0AB3E9F36}"/>
          </ac:picMkLst>
        </pc:picChg>
        <pc:picChg chg="add mod">
          <ac:chgData name="Silvia Colombo" userId="cdf5343d-9518-4b48-8032-805a754f9105" providerId="ADAL" clId="{1B5439BB-F67C-487F-A75E-31BE635FA4CE}" dt="2025-02-03T18:35:23.434" v="1419"/>
          <ac:picMkLst>
            <pc:docMk/>
            <pc:sldMk cId="4276348475" sldId="291"/>
            <ac:picMk id="5" creationId="{BF204FB3-D662-4E0E-AADA-02B693A6A420}"/>
          </ac:picMkLst>
        </pc:picChg>
      </pc:sldChg>
      <pc:sldChg chg="addSp delSp modSp mod">
        <pc:chgData name="Silvia Colombo" userId="cdf5343d-9518-4b48-8032-805a754f9105" providerId="ADAL" clId="{1B5439BB-F67C-487F-A75E-31BE635FA4CE}" dt="2025-02-03T18:38:52.728" v="1472" actId="1076"/>
        <pc:sldMkLst>
          <pc:docMk/>
          <pc:sldMk cId="218857803" sldId="292"/>
        </pc:sldMkLst>
        <pc:spChg chg="add mod">
          <ac:chgData name="Silvia Colombo" userId="cdf5343d-9518-4b48-8032-805a754f9105" providerId="ADAL" clId="{1B5439BB-F67C-487F-A75E-31BE635FA4CE}" dt="2025-02-03T18:38:52.728" v="1472" actId="1076"/>
          <ac:spMkLst>
            <pc:docMk/>
            <pc:sldMk cId="218857803" sldId="292"/>
            <ac:spMk id="10" creationId="{6A2D6EAA-9804-4907-A3C5-558F4EF314B9}"/>
          </ac:spMkLst>
        </pc:spChg>
        <pc:spChg chg="del">
          <ac:chgData name="Silvia Colombo" userId="cdf5343d-9518-4b48-8032-805a754f9105" providerId="ADAL" clId="{1B5439BB-F67C-487F-A75E-31BE635FA4CE}" dt="2025-01-31T16:20:16.520" v="181" actId="478"/>
          <ac:spMkLst>
            <pc:docMk/>
            <pc:sldMk cId="218857803" sldId="292"/>
            <ac:spMk id="13" creationId="{F31DCEDE-97E9-4CF1-8982-10F93E223E7F}"/>
          </ac:spMkLst>
        </pc:spChg>
        <pc:spChg chg="mod">
          <ac:chgData name="Silvia Colombo" userId="cdf5343d-9518-4b48-8032-805a754f9105" providerId="ADAL" clId="{1B5439BB-F67C-487F-A75E-31BE635FA4CE}" dt="2025-01-31T16:37:44.545" v="217"/>
          <ac:spMkLst>
            <pc:docMk/>
            <pc:sldMk cId="218857803" sldId="292"/>
            <ac:spMk id="167" creationId="{00000000-0000-0000-0000-000000000000}"/>
          </ac:spMkLst>
        </pc:spChg>
        <pc:spChg chg="mod">
          <ac:chgData name="Silvia Colombo" userId="cdf5343d-9518-4b48-8032-805a754f9105" providerId="ADAL" clId="{1B5439BB-F67C-487F-A75E-31BE635FA4CE}" dt="2025-02-03T18:38:38.959" v="1470" actId="20577"/>
          <ac:spMkLst>
            <pc:docMk/>
            <pc:sldMk cId="218857803" sldId="292"/>
            <ac:spMk id="168" creationId="{00000000-0000-0000-0000-000000000000}"/>
          </ac:spMkLst>
        </pc:spChg>
        <pc:picChg chg="add mod">
          <ac:chgData name="Silvia Colombo" userId="cdf5343d-9518-4b48-8032-805a754f9105" providerId="ADAL" clId="{1B5439BB-F67C-487F-A75E-31BE635FA4CE}" dt="2025-02-03T18:38:48.446" v="1471" actId="1076"/>
          <ac:picMkLst>
            <pc:docMk/>
            <pc:sldMk cId="218857803" sldId="292"/>
            <ac:picMk id="4" creationId="{941C92BF-EBA7-44E5-98D5-F1BD57D9D0EC}"/>
          </ac:picMkLst>
        </pc:picChg>
        <pc:picChg chg="del">
          <ac:chgData name="Silvia Colombo" userId="cdf5343d-9518-4b48-8032-805a754f9105" providerId="ADAL" clId="{1B5439BB-F67C-487F-A75E-31BE635FA4CE}" dt="2025-01-31T16:20:10.946" v="180" actId="478"/>
          <ac:picMkLst>
            <pc:docMk/>
            <pc:sldMk cId="218857803" sldId="292"/>
            <ac:picMk id="5" creationId="{2529E122-7338-42E5-B268-A94FFACD7E6B}"/>
          </ac:picMkLst>
        </pc:picChg>
      </pc:sldChg>
      <pc:sldChg chg="addSp delSp modSp mod modAnim">
        <pc:chgData name="Silvia Colombo" userId="cdf5343d-9518-4b48-8032-805a754f9105" providerId="ADAL" clId="{1B5439BB-F67C-487F-A75E-31BE635FA4CE}" dt="2025-02-03T18:45:37.119" v="1567"/>
        <pc:sldMkLst>
          <pc:docMk/>
          <pc:sldMk cId="2761367291" sldId="293"/>
        </pc:sldMkLst>
        <pc:spChg chg="add del mod ord">
          <ac:chgData name="Silvia Colombo" userId="cdf5343d-9518-4b48-8032-805a754f9105" providerId="ADAL" clId="{1B5439BB-F67C-487F-A75E-31BE635FA4CE}" dt="2025-02-03T18:45:25.762" v="1565" actId="478"/>
          <ac:spMkLst>
            <pc:docMk/>
            <pc:sldMk cId="2761367291" sldId="293"/>
            <ac:spMk id="2" creationId="{B6096536-CA36-4F9B-9EBD-F7C68F263306}"/>
          </ac:spMkLst>
        </pc:spChg>
        <pc:spChg chg="add del">
          <ac:chgData name="Silvia Colombo" userId="cdf5343d-9518-4b48-8032-805a754f9105" providerId="ADAL" clId="{1B5439BB-F67C-487F-A75E-31BE635FA4CE}" dt="2025-02-03T18:40:30.916" v="1505" actId="478"/>
          <ac:spMkLst>
            <pc:docMk/>
            <pc:sldMk cId="2761367291" sldId="293"/>
            <ac:spMk id="10" creationId="{61DA1034-8FD6-45D9-9CED-EC063DCEFCF2}"/>
          </ac:spMkLst>
        </pc:spChg>
        <pc:spChg chg="add mod">
          <ac:chgData name="Silvia Colombo" userId="cdf5343d-9518-4b48-8032-805a754f9105" providerId="ADAL" clId="{1B5439BB-F67C-487F-A75E-31BE635FA4CE}" dt="2025-02-03T18:45:30.806" v="1566" actId="1076"/>
          <ac:spMkLst>
            <pc:docMk/>
            <pc:sldMk cId="2761367291" sldId="293"/>
            <ac:spMk id="13" creationId="{1CFFCA49-6B0A-4E42-B766-30F297705C64}"/>
          </ac:spMkLst>
        </pc:spChg>
        <pc:spChg chg="add del">
          <ac:chgData name="Silvia Colombo" userId="cdf5343d-9518-4b48-8032-805a754f9105" providerId="ADAL" clId="{1B5439BB-F67C-487F-A75E-31BE635FA4CE}" dt="2025-02-03T18:40:29.432" v="1504" actId="478"/>
          <ac:spMkLst>
            <pc:docMk/>
            <pc:sldMk cId="2761367291" sldId="293"/>
            <ac:spMk id="14" creationId="{68E9E50F-E963-439F-A0C5-6EC5081D942E}"/>
          </ac:spMkLst>
        </pc:spChg>
        <pc:spChg chg="del">
          <ac:chgData name="Silvia Colombo" userId="cdf5343d-9518-4b48-8032-805a754f9105" providerId="ADAL" clId="{1B5439BB-F67C-487F-A75E-31BE635FA4CE}" dt="2025-01-31T16:21:49.737" v="195" actId="478"/>
          <ac:spMkLst>
            <pc:docMk/>
            <pc:sldMk cId="2761367291" sldId="293"/>
            <ac:spMk id="16" creationId="{8F700E80-5D66-4CE9-8E78-C8D3D9DBAB57}"/>
          </ac:spMkLst>
        </pc:spChg>
        <pc:spChg chg="add del">
          <ac:chgData name="Silvia Colombo" userId="cdf5343d-9518-4b48-8032-805a754f9105" providerId="ADAL" clId="{1B5439BB-F67C-487F-A75E-31BE635FA4CE}" dt="2025-02-03T18:40:27.856" v="1503" actId="478"/>
          <ac:spMkLst>
            <pc:docMk/>
            <pc:sldMk cId="2761367291" sldId="293"/>
            <ac:spMk id="18" creationId="{1A289DCD-15A3-4B33-8C84-1744FDB8AAD0}"/>
          </ac:spMkLst>
        </pc:spChg>
        <pc:spChg chg="mod">
          <ac:chgData name="Silvia Colombo" userId="cdf5343d-9518-4b48-8032-805a754f9105" providerId="ADAL" clId="{1B5439BB-F67C-487F-A75E-31BE635FA4CE}" dt="2025-01-31T16:37:44.545" v="217"/>
          <ac:spMkLst>
            <pc:docMk/>
            <pc:sldMk cId="2761367291" sldId="293"/>
            <ac:spMk id="167" creationId="{00000000-0000-0000-0000-000000000000}"/>
          </ac:spMkLst>
        </pc:spChg>
        <pc:spChg chg="mod ord">
          <ac:chgData name="Silvia Colombo" userId="cdf5343d-9518-4b48-8032-805a754f9105" providerId="ADAL" clId="{1B5439BB-F67C-487F-A75E-31BE635FA4CE}" dt="2025-02-03T18:43:37.750" v="1544" actId="167"/>
          <ac:spMkLst>
            <pc:docMk/>
            <pc:sldMk cId="2761367291" sldId="293"/>
            <ac:spMk id="168" creationId="{00000000-0000-0000-0000-000000000000}"/>
          </ac:spMkLst>
        </pc:spChg>
        <pc:picChg chg="add mod ord">
          <ac:chgData name="Silvia Colombo" userId="cdf5343d-9518-4b48-8032-805a754f9105" providerId="ADAL" clId="{1B5439BB-F67C-487F-A75E-31BE635FA4CE}" dt="2025-02-03T18:45:16.991" v="1563" actId="1076"/>
          <ac:picMkLst>
            <pc:docMk/>
            <pc:sldMk cId="2761367291" sldId="293"/>
            <ac:picMk id="4" creationId="{93AC5C1F-EE67-44B2-AACF-66C5387CBB44}"/>
          </ac:picMkLst>
        </pc:picChg>
        <pc:picChg chg="del">
          <ac:chgData name="Silvia Colombo" userId="cdf5343d-9518-4b48-8032-805a754f9105" providerId="ADAL" clId="{1B5439BB-F67C-487F-A75E-31BE635FA4CE}" dt="2025-01-31T16:21:24.689" v="190" actId="478"/>
          <ac:picMkLst>
            <pc:docMk/>
            <pc:sldMk cId="2761367291" sldId="293"/>
            <ac:picMk id="7" creationId="{584A88A1-EF5C-4237-8F01-A45F756A6AA3}"/>
          </ac:picMkLst>
        </pc:picChg>
        <pc:picChg chg="add del mod">
          <ac:chgData name="Silvia Colombo" userId="cdf5343d-9518-4b48-8032-805a754f9105" providerId="ADAL" clId="{1B5439BB-F67C-487F-A75E-31BE635FA4CE}" dt="2025-02-03T18:44:56.317" v="1555" actId="21"/>
          <ac:picMkLst>
            <pc:docMk/>
            <pc:sldMk cId="2761367291" sldId="293"/>
            <ac:picMk id="8" creationId="{D01B2E88-60D6-4A26-93C1-A0F369A4AEB3}"/>
          </ac:picMkLst>
        </pc:picChg>
        <pc:picChg chg="add del mod">
          <ac:chgData name="Silvia Colombo" userId="cdf5343d-9518-4b48-8032-805a754f9105" providerId="ADAL" clId="{1B5439BB-F67C-487F-A75E-31BE635FA4CE}" dt="2025-02-03T18:45:00.165" v="1557" actId="21"/>
          <ac:picMkLst>
            <pc:docMk/>
            <pc:sldMk cId="2761367291" sldId="293"/>
            <ac:picMk id="12" creationId="{577D6D29-9353-4E7D-9EBD-7BEB9246E3E5}"/>
          </ac:picMkLst>
        </pc:picChg>
      </pc:sldChg>
      <pc:sldChg chg="delSp modSp mod">
        <pc:chgData name="Silvia Colombo" userId="cdf5343d-9518-4b48-8032-805a754f9105" providerId="ADAL" clId="{1B5439BB-F67C-487F-A75E-31BE635FA4CE}" dt="2025-02-03T18:50:50.492" v="1647" actId="20577"/>
        <pc:sldMkLst>
          <pc:docMk/>
          <pc:sldMk cId="2669022340" sldId="295"/>
        </pc:sldMkLst>
        <pc:spChg chg="mod">
          <ac:chgData name="Silvia Colombo" userId="cdf5343d-9518-4b48-8032-805a754f9105" providerId="ADAL" clId="{1B5439BB-F67C-487F-A75E-31BE635FA4CE}" dt="2025-02-03T18:50:50.492" v="1647" actId="20577"/>
          <ac:spMkLst>
            <pc:docMk/>
            <pc:sldMk cId="2669022340" sldId="295"/>
            <ac:spMk id="2" creationId="{C89E3221-A5E3-47EA-B123-71B0E7EA4EBA}"/>
          </ac:spMkLst>
        </pc:spChg>
        <pc:spChg chg="del">
          <ac:chgData name="Silvia Colombo" userId="cdf5343d-9518-4b48-8032-805a754f9105" providerId="ADAL" clId="{1B5439BB-F67C-487F-A75E-31BE635FA4CE}" dt="2025-01-31T16:23:13.518" v="205" actId="478"/>
          <ac:spMkLst>
            <pc:docMk/>
            <pc:sldMk cId="2669022340" sldId="295"/>
            <ac:spMk id="11" creationId="{18EEE1C3-9A3F-43A3-ABDC-C400E4494DD0}"/>
          </ac:spMkLst>
        </pc:spChg>
        <pc:spChg chg="mod">
          <ac:chgData name="Silvia Colombo" userId="cdf5343d-9518-4b48-8032-805a754f9105" providerId="ADAL" clId="{1B5439BB-F67C-487F-A75E-31BE635FA4CE}" dt="2025-01-31T16:37:44.545" v="217"/>
          <ac:spMkLst>
            <pc:docMk/>
            <pc:sldMk cId="2669022340" sldId="295"/>
            <ac:spMk id="167" creationId="{00000000-0000-0000-0000-000000000000}"/>
          </ac:spMkLst>
        </pc:spChg>
        <pc:spChg chg="mod">
          <ac:chgData name="Silvia Colombo" userId="cdf5343d-9518-4b48-8032-805a754f9105" providerId="ADAL" clId="{1B5439BB-F67C-487F-A75E-31BE635FA4CE}" dt="2025-02-03T18:24:37.569" v="1265" actId="403"/>
          <ac:spMkLst>
            <pc:docMk/>
            <pc:sldMk cId="2669022340" sldId="295"/>
            <ac:spMk id="168" creationId="{00000000-0000-0000-0000-000000000000}"/>
          </ac:spMkLst>
        </pc:spChg>
        <pc:picChg chg="del">
          <ac:chgData name="Silvia Colombo" userId="cdf5343d-9518-4b48-8032-805a754f9105" providerId="ADAL" clId="{1B5439BB-F67C-487F-A75E-31BE635FA4CE}" dt="2025-01-31T16:23:13.518" v="205" actId="478"/>
          <ac:picMkLst>
            <pc:docMk/>
            <pc:sldMk cId="2669022340" sldId="295"/>
            <ac:picMk id="6" creationId="{3968FC4A-0893-4DA4-BB6A-9A24F79D558F}"/>
          </ac:picMkLst>
        </pc:picChg>
      </pc:sldChg>
      <pc:sldChg chg="modSp mod">
        <pc:chgData name="Silvia Colombo" userId="cdf5343d-9518-4b48-8032-805a754f9105" providerId="ADAL" clId="{1B5439BB-F67C-487F-A75E-31BE635FA4CE}" dt="2025-02-03T18:24:31.578" v="1264" actId="403"/>
        <pc:sldMkLst>
          <pc:docMk/>
          <pc:sldMk cId="3178964038" sldId="296"/>
        </pc:sldMkLst>
        <pc:spChg chg="mod">
          <ac:chgData name="Silvia Colombo" userId="cdf5343d-9518-4b48-8032-805a754f9105" providerId="ADAL" clId="{1B5439BB-F67C-487F-A75E-31BE635FA4CE}" dt="2025-01-31T16:37:44.545" v="217"/>
          <ac:spMkLst>
            <pc:docMk/>
            <pc:sldMk cId="3178964038" sldId="296"/>
            <ac:spMk id="167" creationId="{00000000-0000-0000-0000-000000000000}"/>
          </ac:spMkLst>
        </pc:spChg>
        <pc:spChg chg="mod">
          <ac:chgData name="Silvia Colombo" userId="cdf5343d-9518-4b48-8032-805a754f9105" providerId="ADAL" clId="{1B5439BB-F67C-487F-A75E-31BE635FA4CE}" dt="2025-02-03T18:24:31.578" v="1264" actId="403"/>
          <ac:spMkLst>
            <pc:docMk/>
            <pc:sldMk cId="3178964038" sldId="296"/>
            <ac:spMk id="168" creationId="{00000000-0000-0000-0000-000000000000}"/>
          </ac:spMkLst>
        </pc:spChg>
      </pc:sldChg>
      <pc:sldChg chg="addSp delSp modSp mod">
        <pc:chgData name="Silvia Colombo" userId="cdf5343d-9518-4b48-8032-805a754f9105" providerId="ADAL" clId="{1B5439BB-F67C-487F-A75E-31BE635FA4CE}" dt="2025-02-13T14:51:59.907" v="1715" actId="1076"/>
        <pc:sldMkLst>
          <pc:docMk/>
          <pc:sldMk cId="3001247373" sldId="305"/>
        </pc:sldMkLst>
        <pc:spChg chg="mod">
          <ac:chgData name="Silvia Colombo" userId="cdf5343d-9518-4b48-8032-805a754f9105" providerId="ADAL" clId="{1B5439BB-F67C-487F-A75E-31BE635FA4CE}" dt="2025-02-03T18:07:05.707" v="1051" actId="12"/>
          <ac:spMkLst>
            <pc:docMk/>
            <pc:sldMk cId="3001247373" sldId="305"/>
            <ac:spMk id="2" creationId="{7C812C47-FD5E-4A1B-953E-500E53B6C8FD}"/>
          </ac:spMkLst>
        </pc:spChg>
        <pc:spChg chg="add mod">
          <ac:chgData name="Silvia Colombo" userId="cdf5343d-9518-4b48-8032-805a754f9105" providerId="ADAL" clId="{1B5439BB-F67C-487F-A75E-31BE635FA4CE}" dt="2025-02-13T14:51:59.907" v="1715" actId="1076"/>
          <ac:spMkLst>
            <pc:docMk/>
            <pc:sldMk cId="3001247373" sldId="305"/>
            <ac:spMk id="7" creationId="{846AB2A4-B5B7-4FB9-907C-2F7B74E59E82}"/>
          </ac:spMkLst>
        </pc:spChg>
        <pc:spChg chg="del">
          <ac:chgData name="Silvia Colombo" userId="cdf5343d-9518-4b48-8032-805a754f9105" providerId="ADAL" clId="{1B5439BB-F67C-487F-A75E-31BE635FA4CE}" dt="2025-01-31T16:14:37.990" v="124" actId="478"/>
          <ac:spMkLst>
            <pc:docMk/>
            <pc:sldMk cId="3001247373" sldId="305"/>
            <ac:spMk id="11" creationId="{FDE89AE1-5EE8-41CE-B590-67A937434D8D}"/>
          </ac:spMkLst>
        </pc:spChg>
        <pc:spChg chg="mod">
          <ac:chgData name="Silvia Colombo" userId="cdf5343d-9518-4b48-8032-805a754f9105" providerId="ADAL" clId="{1B5439BB-F67C-487F-A75E-31BE635FA4CE}" dt="2025-01-31T16:37:44.545" v="217"/>
          <ac:spMkLst>
            <pc:docMk/>
            <pc:sldMk cId="3001247373" sldId="305"/>
            <ac:spMk id="167" creationId="{00000000-0000-0000-0000-000000000000}"/>
          </ac:spMkLst>
        </pc:spChg>
        <pc:spChg chg="mod">
          <ac:chgData name="Silvia Colombo" userId="cdf5343d-9518-4b48-8032-805a754f9105" providerId="ADAL" clId="{1B5439BB-F67C-487F-A75E-31BE635FA4CE}" dt="2025-02-03T18:03:51.043" v="1005" actId="403"/>
          <ac:spMkLst>
            <pc:docMk/>
            <pc:sldMk cId="3001247373" sldId="305"/>
            <ac:spMk id="168" creationId="{00000000-0000-0000-0000-000000000000}"/>
          </ac:spMkLst>
        </pc:spChg>
        <pc:picChg chg="del">
          <ac:chgData name="Silvia Colombo" userId="cdf5343d-9518-4b48-8032-805a754f9105" providerId="ADAL" clId="{1B5439BB-F67C-487F-A75E-31BE635FA4CE}" dt="2025-01-31T16:14:36.328" v="123" actId="478"/>
          <ac:picMkLst>
            <pc:docMk/>
            <pc:sldMk cId="3001247373" sldId="305"/>
            <ac:picMk id="6" creationId="{D65D6576-2CCE-4962-A357-E67F1B52C666}"/>
          </ac:picMkLst>
        </pc:picChg>
      </pc:sldChg>
      <pc:sldChg chg="modSp del">
        <pc:chgData name="Silvia Colombo" userId="cdf5343d-9518-4b48-8032-805a754f9105" providerId="ADAL" clId="{1B5439BB-F67C-487F-A75E-31BE635FA4CE}" dt="2025-01-31T16:16:47.965" v="148" actId="47"/>
        <pc:sldMkLst>
          <pc:docMk/>
          <pc:sldMk cId="279720884" sldId="308"/>
        </pc:sldMkLst>
        <pc:spChg chg="mod">
          <ac:chgData name="Silvia Colombo" userId="cdf5343d-9518-4b48-8032-805a754f9105" providerId="ADAL" clId="{1B5439BB-F67C-487F-A75E-31BE635FA4CE}" dt="2025-01-31T16:13:58.156" v="117"/>
          <ac:spMkLst>
            <pc:docMk/>
            <pc:sldMk cId="279720884" sldId="308"/>
            <ac:spMk id="167" creationId="{00000000-0000-0000-0000-000000000000}"/>
          </ac:spMkLst>
        </pc:spChg>
      </pc:sldChg>
      <pc:sldChg chg="modSp mod">
        <pc:chgData name="Silvia Colombo" userId="cdf5343d-9518-4b48-8032-805a754f9105" providerId="ADAL" clId="{1B5439BB-F67C-487F-A75E-31BE635FA4CE}" dt="2025-01-31T15:57:42.377" v="29"/>
        <pc:sldMkLst>
          <pc:docMk/>
          <pc:sldMk cId="998801078" sldId="309"/>
        </pc:sldMkLst>
        <pc:spChg chg="mod">
          <ac:chgData name="Silvia Colombo" userId="cdf5343d-9518-4b48-8032-805a754f9105" providerId="ADAL" clId="{1B5439BB-F67C-487F-A75E-31BE635FA4CE}" dt="2025-01-31T15:55:30.878" v="2"/>
          <ac:spMkLst>
            <pc:docMk/>
            <pc:sldMk cId="998801078" sldId="309"/>
            <ac:spMk id="2" creationId="{48F41D3A-296D-75FB-88E4-B253A9E88EE1}"/>
          </ac:spMkLst>
        </pc:spChg>
        <pc:spChg chg="mod">
          <ac:chgData name="Silvia Colombo" userId="cdf5343d-9518-4b48-8032-805a754f9105" providerId="ADAL" clId="{1B5439BB-F67C-487F-A75E-31BE635FA4CE}" dt="2025-01-31T15:57:42.377" v="29"/>
          <ac:spMkLst>
            <pc:docMk/>
            <pc:sldMk cId="998801078" sldId="309"/>
            <ac:spMk id="3" creationId="{D9EE0581-B869-C9AC-032A-CE5562E6774F}"/>
          </ac:spMkLst>
        </pc:spChg>
      </pc:sldChg>
      <pc:sldChg chg="delSp modSp mod">
        <pc:chgData name="Silvia Colombo" userId="cdf5343d-9518-4b48-8032-805a754f9105" providerId="ADAL" clId="{1B5439BB-F67C-487F-A75E-31BE635FA4CE}" dt="2025-02-03T18:15:36.212" v="1165" actId="403"/>
        <pc:sldMkLst>
          <pc:docMk/>
          <pc:sldMk cId="3982365266" sldId="310"/>
        </pc:sldMkLst>
        <pc:spChg chg="mod">
          <ac:chgData name="Silvia Colombo" userId="cdf5343d-9518-4b48-8032-805a754f9105" providerId="ADAL" clId="{1B5439BB-F67C-487F-A75E-31BE635FA4CE}" dt="2025-02-03T18:14:52.362" v="1163" actId="403"/>
          <ac:spMkLst>
            <pc:docMk/>
            <pc:sldMk cId="3982365266" sldId="310"/>
            <ac:spMk id="2" creationId="{76AA2F81-37A4-4EA9-828C-18EF7D8B8DC6}"/>
          </ac:spMkLst>
        </pc:spChg>
        <pc:spChg chg="del">
          <ac:chgData name="Silvia Colombo" userId="cdf5343d-9518-4b48-8032-805a754f9105" providerId="ADAL" clId="{1B5439BB-F67C-487F-A75E-31BE635FA4CE}" dt="2025-01-31T16:15:04.651" v="128" actId="478"/>
          <ac:spMkLst>
            <pc:docMk/>
            <pc:sldMk cId="3982365266" sldId="310"/>
            <ac:spMk id="13" creationId="{705568FB-E612-46B6-B8D7-98B5B34997F3}"/>
          </ac:spMkLst>
        </pc:spChg>
        <pc:spChg chg="del">
          <ac:chgData name="Silvia Colombo" userId="cdf5343d-9518-4b48-8032-805a754f9105" providerId="ADAL" clId="{1B5439BB-F67C-487F-A75E-31BE635FA4CE}" dt="2025-01-31T16:15:04.651" v="128" actId="478"/>
          <ac:spMkLst>
            <pc:docMk/>
            <pc:sldMk cId="3982365266" sldId="310"/>
            <ac:spMk id="15" creationId="{B1E6335E-C3F8-48EF-8AB2-CFEFB1D76571}"/>
          </ac:spMkLst>
        </pc:spChg>
        <pc:spChg chg="mod">
          <ac:chgData name="Silvia Colombo" userId="cdf5343d-9518-4b48-8032-805a754f9105" providerId="ADAL" clId="{1B5439BB-F67C-487F-A75E-31BE635FA4CE}" dt="2025-01-31T16:37:44.545" v="217"/>
          <ac:spMkLst>
            <pc:docMk/>
            <pc:sldMk cId="3982365266" sldId="310"/>
            <ac:spMk id="167" creationId="{00000000-0000-0000-0000-000000000000}"/>
          </ac:spMkLst>
        </pc:spChg>
        <pc:spChg chg="mod">
          <ac:chgData name="Silvia Colombo" userId="cdf5343d-9518-4b48-8032-805a754f9105" providerId="ADAL" clId="{1B5439BB-F67C-487F-A75E-31BE635FA4CE}" dt="2025-02-03T18:15:36.212" v="1165" actId="403"/>
          <ac:spMkLst>
            <pc:docMk/>
            <pc:sldMk cId="3982365266" sldId="310"/>
            <ac:spMk id="168" creationId="{00000000-0000-0000-0000-000000000000}"/>
          </ac:spMkLst>
        </pc:spChg>
        <pc:picChg chg="del">
          <ac:chgData name="Silvia Colombo" userId="cdf5343d-9518-4b48-8032-805a754f9105" providerId="ADAL" clId="{1B5439BB-F67C-487F-A75E-31BE635FA4CE}" dt="2025-01-31T16:15:04.651" v="128" actId="478"/>
          <ac:picMkLst>
            <pc:docMk/>
            <pc:sldMk cId="3982365266" sldId="310"/>
            <ac:picMk id="6" creationId="{897326CC-B1CD-41E5-B979-E0B9B54428B3}"/>
          </ac:picMkLst>
        </pc:picChg>
        <pc:picChg chg="del">
          <ac:chgData name="Silvia Colombo" userId="cdf5343d-9518-4b48-8032-805a754f9105" providerId="ADAL" clId="{1B5439BB-F67C-487F-A75E-31BE635FA4CE}" dt="2025-01-31T16:15:04.651" v="128" actId="478"/>
          <ac:picMkLst>
            <pc:docMk/>
            <pc:sldMk cId="3982365266" sldId="310"/>
            <ac:picMk id="9" creationId="{5A8DDF71-0F7E-4DC7-B802-04AC8CE942C2}"/>
          </ac:picMkLst>
        </pc:picChg>
      </pc:sldChg>
      <pc:sldChg chg="modSp mod">
        <pc:chgData name="Silvia Colombo" userId="cdf5343d-9518-4b48-8032-805a754f9105" providerId="ADAL" clId="{1B5439BB-F67C-487F-A75E-31BE635FA4CE}" dt="2025-02-03T16:53:46.487" v="774" actId="20577"/>
        <pc:sldMkLst>
          <pc:docMk/>
          <pc:sldMk cId="425213259" sldId="311"/>
        </pc:sldMkLst>
        <pc:spChg chg="mod">
          <ac:chgData name="Silvia Colombo" userId="cdf5343d-9518-4b48-8032-805a754f9105" providerId="ADAL" clId="{1B5439BB-F67C-487F-A75E-31BE635FA4CE}" dt="2025-01-31T16:37:44.545" v="217"/>
          <ac:spMkLst>
            <pc:docMk/>
            <pc:sldMk cId="425213259" sldId="311"/>
            <ac:spMk id="167" creationId="{00000000-0000-0000-0000-000000000000}"/>
          </ac:spMkLst>
        </pc:spChg>
        <pc:spChg chg="mod">
          <ac:chgData name="Silvia Colombo" userId="cdf5343d-9518-4b48-8032-805a754f9105" providerId="ADAL" clId="{1B5439BB-F67C-487F-A75E-31BE635FA4CE}" dt="2025-02-03T16:53:46.487" v="774" actId="20577"/>
          <ac:spMkLst>
            <pc:docMk/>
            <pc:sldMk cId="425213259" sldId="311"/>
            <ac:spMk id="168" creationId="{00000000-0000-0000-0000-000000000000}"/>
          </ac:spMkLst>
        </pc:spChg>
      </pc:sldChg>
      <pc:sldChg chg="addSp modSp mod">
        <pc:chgData name="Silvia Colombo" userId="cdf5343d-9518-4b48-8032-805a754f9105" providerId="ADAL" clId="{1B5439BB-F67C-487F-A75E-31BE635FA4CE}" dt="2025-02-13T14:51:15.789" v="1711" actId="1076"/>
        <pc:sldMkLst>
          <pc:docMk/>
          <pc:sldMk cId="1377030453" sldId="312"/>
        </pc:sldMkLst>
        <pc:spChg chg="add mod">
          <ac:chgData name="Silvia Colombo" userId="cdf5343d-9518-4b48-8032-805a754f9105" providerId="ADAL" clId="{1B5439BB-F67C-487F-A75E-31BE635FA4CE}" dt="2025-02-13T14:51:15.789" v="1711" actId="1076"/>
          <ac:spMkLst>
            <pc:docMk/>
            <pc:sldMk cId="1377030453" sldId="312"/>
            <ac:spMk id="6" creationId="{02DEB626-D5CD-4506-873C-FB8CB9EE1212}"/>
          </ac:spMkLst>
        </pc:spChg>
        <pc:spChg chg="mod">
          <ac:chgData name="Silvia Colombo" userId="cdf5343d-9518-4b48-8032-805a754f9105" providerId="ADAL" clId="{1B5439BB-F67C-487F-A75E-31BE635FA4CE}" dt="2025-01-31T16:37:44.545" v="217"/>
          <ac:spMkLst>
            <pc:docMk/>
            <pc:sldMk cId="1377030453" sldId="312"/>
            <ac:spMk id="167" creationId="{00000000-0000-0000-0000-000000000000}"/>
          </ac:spMkLst>
        </pc:spChg>
        <pc:spChg chg="mod">
          <ac:chgData name="Silvia Colombo" userId="cdf5343d-9518-4b48-8032-805a754f9105" providerId="ADAL" clId="{1B5439BB-F67C-487F-A75E-31BE635FA4CE}" dt="2025-02-13T14:50:00.959" v="1706" actId="207"/>
          <ac:spMkLst>
            <pc:docMk/>
            <pc:sldMk cId="1377030453" sldId="312"/>
            <ac:spMk id="168" creationId="{00000000-0000-0000-0000-000000000000}"/>
          </ac:spMkLst>
        </pc:spChg>
      </pc:sldChg>
      <pc:sldChg chg="modSp del">
        <pc:chgData name="Silvia Colombo" userId="cdf5343d-9518-4b48-8032-805a754f9105" providerId="ADAL" clId="{1B5439BB-F67C-487F-A75E-31BE635FA4CE}" dt="2025-01-31T16:07:34.007" v="74" actId="47"/>
        <pc:sldMkLst>
          <pc:docMk/>
          <pc:sldMk cId="2056779837" sldId="314"/>
        </pc:sldMkLst>
        <pc:spChg chg="mod">
          <ac:chgData name="Silvia Colombo" userId="cdf5343d-9518-4b48-8032-805a754f9105" providerId="ADAL" clId="{1B5439BB-F67C-487F-A75E-31BE635FA4CE}" dt="2025-01-31T15:58:23.299" v="30"/>
          <ac:spMkLst>
            <pc:docMk/>
            <pc:sldMk cId="2056779837" sldId="314"/>
            <ac:spMk id="167" creationId="{00000000-0000-0000-0000-000000000000}"/>
          </ac:spMkLst>
        </pc:spChg>
      </pc:sldChg>
      <pc:sldChg chg="addSp modSp mod">
        <pc:chgData name="Silvia Colombo" userId="cdf5343d-9518-4b48-8032-805a754f9105" providerId="ADAL" clId="{1B5439BB-F67C-487F-A75E-31BE635FA4CE}" dt="2025-02-03T17:58:58.540" v="961" actId="403"/>
        <pc:sldMkLst>
          <pc:docMk/>
          <pc:sldMk cId="637651527" sldId="315"/>
        </pc:sldMkLst>
        <pc:spChg chg="mod">
          <ac:chgData name="Silvia Colombo" userId="cdf5343d-9518-4b48-8032-805a754f9105" providerId="ADAL" clId="{1B5439BB-F67C-487F-A75E-31BE635FA4CE}" dt="2025-01-31T16:37:44.545" v="217"/>
          <ac:spMkLst>
            <pc:docMk/>
            <pc:sldMk cId="637651527" sldId="315"/>
            <ac:spMk id="167" creationId="{00000000-0000-0000-0000-000000000000}"/>
          </ac:spMkLst>
        </pc:spChg>
        <pc:spChg chg="mod">
          <ac:chgData name="Silvia Colombo" userId="cdf5343d-9518-4b48-8032-805a754f9105" providerId="ADAL" clId="{1B5439BB-F67C-487F-A75E-31BE635FA4CE}" dt="2025-02-03T17:58:58.540" v="961" actId="403"/>
          <ac:spMkLst>
            <pc:docMk/>
            <pc:sldMk cId="637651527" sldId="315"/>
            <ac:spMk id="168" creationId="{00000000-0000-0000-0000-000000000000}"/>
          </ac:spMkLst>
        </pc:spChg>
        <pc:picChg chg="add mod modCrop">
          <ac:chgData name="Silvia Colombo" userId="cdf5343d-9518-4b48-8032-805a754f9105" providerId="ADAL" clId="{1B5439BB-F67C-487F-A75E-31BE635FA4CE}" dt="2025-01-31T17:54:14.196" v="237" actId="1076"/>
          <ac:picMkLst>
            <pc:docMk/>
            <pc:sldMk cId="637651527" sldId="315"/>
            <ac:picMk id="4" creationId="{8640C3A5-95F1-4F88-B279-9CD0894E7AE2}"/>
          </ac:picMkLst>
        </pc:picChg>
      </pc:sldChg>
      <pc:sldChg chg="modSp mod">
        <pc:chgData name="Silvia Colombo" userId="cdf5343d-9518-4b48-8032-805a754f9105" providerId="ADAL" clId="{1B5439BB-F67C-487F-A75E-31BE635FA4CE}" dt="2025-02-03T17:58:55.367" v="960" actId="403"/>
        <pc:sldMkLst>
          <pc:docMk/>
          <pc:sldMk cId="1594282021" sldId="316"/>
        </pc:sldMkLst>
        <pc:spChg chg="mod">
          <ac:chgData name="Silvia Colombo" userId="cdf5343d-9518-4b48-8032-805a754f9105" providerId="ADAL" clId="{1B5439BB-F67C-487F-A75E-31BE635FA4CE}" dt="2025-01-31T16:37:44.545" v="217"/>
          <ac:spMkLst>
            <pc:docMk/>
            <pc:sldMk cId="1594282021" sldId="316"/>
            <ac:spMk id="167" creationId="{00000000-0000-0000-0000-000000000000}"/>
          </ac:spMkLst>
        </pc:spChg>
        <pc:spChg chg="mod">
          <ac:chgData name="Silvia Colombo" userId="cdf5343d-9518-4b48-8032-805a754f9105" providerId="ADAL" clId="{1B5439BB-F67C-487F-A75E-31BE635FA4CE}" dt="2025-02-03T17:58:55.367" v="960" actId="403"/>
          <ac:spMkLst>
            <pc:docMk/>
            <pc:sldMk cId="1594282021" sldId="316"/>
            <ac:spMk id="168" creationId="{00000000-0000-0000-0000-000000000000}"/>
          </ac:spMkLst>
        </pc:spChg>
      </pc:sldChg>
      <pc:sldChg chg="addSp delSp modSp mod">
        <pc:chgData name="Silvia Colombo" userId="cdf5343d-9518-4b48-8032-805a754f9105" providerId="ADAL" clId="{1B5439BB-F67C-487F-A75E-31BE635FA4CE}" dt="2025-02-11T10:46:42.824" v="1668" actId="1036"/>
        <pc:sldMkLst>
          <pc:docMk/>
          <pc:sldMk cId="1722984747" sldId="317"/>
        </pc:sldMkLst>
        <pc:spChg chg="add mod">
          <ac:chgData name="Silvia Colombo" userId="cdf5343d-9518-4b48-8032-805a754f9105" providerId="ADAL" clId="{1B5439BB-F67C-487F-A75E-31BE635FA4CE}" dt="2025-02-11T10:46:42.824" v="1668" actId="1036"/>
          <ac:spMkLst>
            <pc:docMk/>
            <pc:sldMk cId="1722984747" sldId="317"/>
            <ac:spMk id="10" creationId="{FC21B628-46FA-43C6-A348-98692E2FEAA4}"/>
          </ac:spMkLst>
        </pc:spChg>
        <pc:spChg chg="del">
          <ac:chgData name="Silvia Colombo" userId="cdf5343d-9518-4b48-8032-805a754f9105" providerId="ADAL" clId="{1B5439BB-F67C-487F-A75E-31BE635FA4CE}" dt="2025-01-31T16:10:29.673" v="88" actId="478"/>
          <ac:spMkLst>
            <pc:docMk/>
            <pc:sldMk cId="1722984747" sldId="317"/>
            <ac:spMk id="12" creationId="{F101EC95-8760-47C8-A998-B4C4B1B4B391}"/>
          </ac:spMkLst>
        </pc:spChg>
        <pc:spChg chg="mod">
          <ac:chgData name="Silvia Colombo" userId="cdf5343d-9518-4b48-8032-805a754f9105" providerId="ADAL" clId="{1B5439BB-F67C-487F-A75E-31BE635FA4CE}" dt="2025-01-31T16:37:44.545" v="217"/>
          <ac:spMkLst>
            <pc:docMk/>
            <pc:sldMk cId="1722984747" sldId="317"/>
            <ac:spMk id="167" creationId="{00000000-0000-0000-0000-000000000000}"/>
          </ac:spMkLst>
        </pc:spChg>
        <pc:spChg chg="mod">
          <ac:chgData name="Silvia Colombo" userId="cdf5343d-9518-4b48-8032-805a754f9105" providerId="ADAL" clId="{1B5439BB-F67C-487F-A75E-31BE635FA4CE}" dt="2025-02-11T10:46:30.511" v="1651" actId="20577"/>
          <ac:spMkLst>
            <pc:docMk/>
            <pc:sldMk cId="1722984747" sldId="317"/>
            <ac:spMk id="168" creationId="{00000000-0000-0000-0000-000000000000}"/>
          </ac:spMkLst>
        </pc:spChg>
        <pc:picChg chg="del">
          <ac:chgData name="Silvia Colombo" userId="cdf5343d-9518-4b48-8032-805a754f9105" providerId="ADAL" clId="{1B5439BB-F67C-487F-A75E-31BE635FA4CE}" dt="2025-01-31T16:10:03.799" v="85" actId="478"/>
          <ac:picMkLst>
            <pc:docMk/>
            <pc:sldMk cId="1722984747" sldId="317"/>
            <ac:picMk id="4" creationId="{8619F4EE-C7C7-403C-928A-3D6E72FE44DA}"/>
          </ac:picMkLst>
        </pc:picChg>
        <pc:picChg chg="add mod">
          <ac:chgData name="Silvia Colombo" userId="cdf5343d-9518-4b48-8032-805a754f9105" providerId="ADAL" clId="{1B5439BB-F67C-487F-A75E-31BE635FA4CE}" dt="2025-02-11T10:46:36.612" v="1652" actId="1076"/>
          <ac:picMkLst>
            <pc:docMk/>
            <pc:sldMk cId="1722984747" sldId="317"/>
            <ac:picMk id="5" creationId="{689ACA45-FDDA-478E-934A-8AD6B4916A44}"/>
          </ac:picMkLst>
        </pc:picChg>
      </pc:sldChg>
      <pc:sldChg chg="addSp delSp modSp mod">
        <pc:chgData name="Silvia Colombo" userId="cdf5343d-9518-4b48-8032-805a754f9105" providerId="ADAL" clId="{1B5439BB-F67C-487F-A75E-31BE635FA4CE}" dt="2025-02-03T17:58:47.573" v="958" actId="403"/>
        <pc:sldMkLst>
          <pc:docMk/>
          <pc:sldMk cId="502382551" sldId="318"/>
        </pc:sldMkLst>
        <pc:spChg chg="del">
          <ac:chgData name="Silvia Colombo" userId="cdf5343d-9518-4b48-8032-805a754f9105" providerId="ADAL" clId="{1B5439BB-F67C-487F-A75E-31BE635FA4CE}" dt="2025-01-31T16:11:05.333" v="92" actId="478"/>
          <ac:spMkLst>
            <pc:docMk/>
            <pc:sldMk cId="502382551" sldId="318"/>
            <ac:spMk id="10" creationId="{F04FC96A-EBAC-491B-8654-1510E96F0FB2}"/>
          </ac:spMkLst>
        </pc:spChg>
        <pc:spChg chg="add mod">
          <ac:chgData name="Silvia Colombo" userId="cdf5343d-9518-4b48-8032-805a754f9105" providerId="ADAL" clId="{1B5439BB-F67C-487F-A75E-31BE635FA4CE}" dt="2025-02-03T17:26:25.811" v="871" actId="1076"/>
          <ac:spMkLst>
            <pc:docMk/>
            <pc:sldMk cId="502382551" sldId="318"/>
            <ac:spMk id="11" creationId="{90E42E36-AB06-4609-9D26-FA27417E6B46}"/>
          </ac:spMkLst>
        </pc:spChg>
        <pc:spChg chg="mod">
          <ac:chgData name="Silvia Colombo" userId="cdf5343d-9518-4b48-8032-805a754f9105" providerId="ADAL" clId="{1B5439BB-F67C-487F-A75E-31BE635FA4CE}" dt="2025-01-31T16:37:44.545" v="217"/>
          <ac:spMkLst>
            <pc:docMk/>
            <pc:sldMk cId="502382551" sldId="318"/>
            <ac:spMk id="167" creationId="{00000000-0000-0000-0000-000000000000}"/>
          </ac:spMkLst>
        </pc:spChg>
        <pc:spChg chg="mod">
          <ac:chgData name="Silvia Colombo" userId="cdf5343d-9518-4b48-8032-805a754f9105" providerId="ADAL" clId="{1B5439BB-F67C-487F-A75E-31BE635FA4CE}" dt="2025-02-03T17:58:47.573" v="958" actId="403"/>
          <ac:spMkLst>
            <pc:docMk/>
            <pc:sldMk cId="502382551" sldId="318"/>
            <ac:spMk id="168" creationId="{00000000-0000-0000-0000-000000000000}"/>
          </ac:spMkLst>
        </pc:spChg>
        <pc:picChg chg="add mod">
          <ac:chgData name="Silvia Colombo" userId="cdf5343d-9518-4b48-8032-805a754f9105" providerId="ADAL" clId="{1B5439BB-F67C-487F-A75E-31BE635FA4CE}" dt="2025-02-03T17:26:00.658" v="867" actId="1076"/>
          <ac:picMkLst>
            <pc:docMk/>
            <pc:sldMk cId="502382551" sldId="318"/>
            <ac:picMk id="4" creationId="{B8BC51F9-9871-470F-BAB1-9FA64ABE3E06}"/>
          </ac:picMkLst>
        </pc:picChg>
        <pc:picChg chg="del">
          <ac:chgData name="Silvia Colombo" userId="cdf5343d-9518-4b48-8032-805a754f9105" providerId="ADAL" clId="{1B5439BB-F67C-487F-A75E-31BE635FA4CE}" dt="2025-01-31T16:11:02.268" v="91" actId="478"/>
          <ac:picMkLst>
            <pc:docMk/>
            <pc:sldMk cId="502382551" sldId="318"/>
            <ac:picMk id="5" creationId="{0434C35E-62B5-4D4B-8A0A-7353EED93EAC}"/>
          </ac:picMkLst>
        </pc:picChg>
      </pc:sldChg>
      <pc:sldChg chg="modSp mod">
        <pc:chgData name="Silvia Colombo" userId="cdf5343d-9518-4b48-8032-805a754f9105" providerId="ADAL" clId="{1B5439BB-F67C-487F-A75E-31BE635FA4CE}" dt="2025-02-03T17:58:43.620" v="957" actId="403"/>
        <pc:sldMkLst>
          <pc:docMk/>
          <pc:sldMk cId="360198429" sldId="319"/>
        </pc:sldMkLst>
        <pc:spChg chg="mod">
          <ac:chgData name="Silvia Colombo" userId="cdf5343d-9518-4b48-8032-805a754f9105" providerId="ADAL" clId="{1B5439BB-F67C-487F-A75E-31BE635FA4CE}" dt="2025-01-31T16:37:44.545" v="217"/>
          <ac:spMkLst>
            <pc:docMk/>
            <pc:sldMk cId="360198429" sldId="319"/>
            <ac:spMk id="167" creationId="{00000000-0000-0000-0000-000000000000}"/>
          </ac:spMkLst>
        </pc:spChg>
        <pc:spChg chg="mod">
          <ac:chgData name="Silvia Colombo" userId="cdf5343d-9518-4b48-8032-805a754f9105" providerId="ADAL" clId="{1B5439BB-F67C-487F-A75E-31BE635FA4CE}" dt="2025-02-03T17:58:43.620" v="957" actId="403"/>
          <ac:spMkLst>
            <pc:docMk/>
            <pc:sldMk cId="360198429" sldId="319"/>
            <ac:spMk id="168" creationId="{00000000-0000-0000-0000-000000000000}"/>
          </ac:spMkLst>
        </pc:spChg>
      </pc:sldChg>
      <pc:sldChg chg="delSp modSp mod">
        <pc:chgData name="Silvia Colombo" userId="cdf5343d-9518-4b48-8032-805a754f9105" providerId="ADAL" clId="{1B5439BB-F67C-487F-A75E-31BE635FA4CE}" dt="2025-02-03T17:58:40.188" v="956" actId="403"/>
        <pc:sldMkLst>
          <pc:docMk/>
          <pc:sldMk cId="2762474680" sldId="321"/>
        </pc:sldMkLst>
        <pc:spChg chg="del">
          <ac:chgData name="Silvia Colombo" userId="cdf5343d-9518-4b48-8032-805a754f9105" providerId="ADAL" clId="{1B5439BB-F67C-487F-A75E-31BE635FA4CE}" dt="2025-01-31T16:12:31.597" v="106" actId="478"/>
          <ac:spMkLst>
            <pc:docMk/>
            <pc:sldMk cId="2762474680" sldId="321"/>
            <ac:spMk id="8" creationId="{C9D268EB-1FF1-483F-B392-A87323F28A1A}"/>
          </ac:spMkLst>
        </pc:spChg>
        <pc:spChg chg="mod">
          <ac:chgData name="Silvia Colombo" userId="cdf5343d-9518-4b48-8032-805a754f9105" providerId="ADAL" clId="{1B5439BB-F67C-487F-A75E-31BE635FA4CE}" dt="2025-01-31T16:37:44.545" v="217"/>
          <ac:spMkLst>
            <pc:docMk/>
            <pc:sldMk cId="2762474680" sldId="321"/>
            <ac:spMk id="167" creationId="{00000000-0000-0000-0000-000000000000}"/>
          </ac:spMkLst>
        </pc:spChg>
        <pc:spChg chg="mod">
          <ac:chgData name="Silvia Colombo" userId="cdf5343d-9518-4b48-8032-805a754f9105" providerId="ADAL" clId="{1B5439BB-F67C-487F-A75E-31BE635FA4CE}" dt="2025-02-03T17:58:40.188" v="956" actId="403"/>
          <ac:spMkLst>
            <pc:docMk/>
            <pc:sldMk cId="2762474680" sldId="321"/>
            <ac:spMk id="168" creationId="{00000000-0000-0000-0000-000000000000}"/>
          </ac:spMkLst>
        </pc:spChg>
        <pc:picChg chg="del">
          <ac:chgData name="Silvia Colombo" userId="cdf5343d-9518-4b48-8032-805a754f9105" providerId="ADAL" clId="{1B5439BB-F67C-487F-A75E-31BE635FA4CE}" dt="2025-01-31T16:12:31.597" v="106" actId="478"/>
          <ac:picMkLst>
            <pc:docMk/>
            <pc:sldMk cId="2762474680" sldId="321"/>
            <ac:picMk id="4" creationId="{006CE054-646B-4CB0-BA89-A0A772E8D1CE}"/>
          </ac:picMkLst>
        </pc:picChg>
      </pc:sldChg>
      <pc:sldChg chg="modSp mod">
        <pc:chgData name="Silvia Colombo" userId="cdf5343d-9518-4b48-8032-805a754f9105" providerId="ADAL" clId="{1B5439BB-F67C-487F-A75E-31BE635FA4CE}" dt="2025-02-03T17:58:34.444" v="954" actId="403"/>
        <pc:sldMkLst>
          <pc:docMk/>
          <pc:sldMk cId="4263978832" sldId="322"/>
        </pc:sldMkLst>
        <pc:spChg chg="mod">
          <ac:chgData name="Silvia Colombo" userId="cdf5343d-9518-4b48-8032-805a754f9105" providerId="ADAL" clId="{1B5439BB-F67C-487F-A75E-31BE635FA4CE}" dt="2025-01-31T16:37:44.545" v="217"/>
          <ac:spMkLst>
            <pc:docMk/>
            <pc:sldMk cId="4263978832" sldId="322"/>
            <ac:spMk id="167" creationId="{00000000-0000-0000-0000-000000000000}"/>
          </ac:spMkLst>
        </pc:spChg>
        <pc:spChg chg="mod">
          <ac:chgData name="Silvia Colombo" userId="cdf5343d-9518-4b48-8032-805a754f9105" providerId="ADAL" clId="{1B5439BB-F67C-487F-A75E-31BE635FA4CE}" dt="2025-02-03T17:58:34.444" v="954" actId="403"/>
          <ac:spMkLst>
            <pc:docMk/>
            <pc:sldMk cId="4263978832" sldId="322"/>
            <ac:spMk id="168" creationId="{00000000-0000-0000-0000-000000000000}"/>
          </ac:spMkLst>
        </pc:spChg>
      </pc:sldChg>
      <pc:sldChg chg="modSp del">
        <pc:chgData name="Silvia Colombo" userId="cdf5343d-9518-4b48-8032-805a754f9105" providerId="ADAL" clId="{1B5439BB-F67C-487F-A75E-31BE635FA4CE}" dt="2025-01-31T16:23:39.442" v="209" actId="47"/>
        <pc:sldMkLst>
          <pc:docMk/>
          <pc:sldMk cId="3774190047" sldId="323"/>
        </pc:sldMkLst>
        <pc:spChg chg="mod">
          <ac:chgData name="Silvia Colombo" userId="cdf5343d-9518-4b48-8032-805a754f9105" providerId="ADAL" clId="{1B5439BB-F67C-487F-A75E-31BE635FA4CE}" dt="2025-01-31T16:17:40.602" v="156"/>
          <ac:spMkLst>
            <pc:docMk/>
            <pc:sldMk cId="3774190047" sldId="323"/>
            <ac:spMk id="167" creationId="{00000000-0000-0000-0000-000000000000}"/>
          </ac:spMkLst>
        </pc:spChg>
      </pc:sldChg>
      <pc:sldChg chg="modSp mod">
        <pc:chgData name="Silvia Colombo" userId="cdf5343d-9518-4b48-8032-805a754f9105" providerId="ADAL" clId="{1B5439BB-F67C-487F-A75E-31BE635FA4CE}" dt="2025-02-03T17:58:37.603" v="955" actId="403"/>
        <pc:sldMkLst>
          <pc:docMk/>
          <pc:sldMk cId="1561907227" sldId="324"/>
        </pc:sldMkLst>
        <pc:spChg chg="mod">
          <ac:chgData name="Silvia Colombo" userId="cdf5343d-9518-4b48-8032-805a754f9105" providerId="ADAL" clId="{1B5439BB-F67C-487F-A75E-31BE635FA4CE}" dt="2025-01-31T16:37:44.545" v="217"/>
          <ac:spMkLst>
            <pc:docMk/>
            <pc:sldMk cId="1561907227" sldId="324"/>
            <ac:spMk id="167" creationId="{00000000-0000-0000-0000-000000000000}"/>
          </ac:spMkLst>
        </pc:spChg>
        <pc:spChg chg="mod">
          <ac:chgData name="Silvia Colombo" userId="cdf5343d-9518-4b48-8032-805a754f9105" providerId="ADAL" clId="{1B5439BB-F67C-487F-A75E-31BE635FA4CE}" dt="2025-02-03T17:58:37.603" v="955" actId="403"/>
          <ac:spMkLst>
            <pc:docMk/>
            <pc:sldMk cId="1561907227" sldId="324"/>
            <ac:spMk id="168" creationId="{00000000-0000-0000-0000-000000000000}"/>
          </ac:spMkLst>
        </pc:spChg>
      </pc:sldChg>
      <pc:sldChg chg="addSp delSp modSp new mod">
        <pc:chgData name="Silvia Colombo" userId="cdf5343d-9518-4b48-8032-805a754f9105" providerId="ADAL" clId="{1B5439BB-F67C-487F-A75E-31BE635FA4CE}" dt="2025-02-03T18:48:05.641" v="1622" actId="13822"/>
        <pc:sldMkLst>
          <pc:docMk/>
          <pc:sldMk cId="3445547921" sldId="325"/>
        </pc:sldMkLst>
        <pc:spChg chg="del">
          <ac:chgData name="Silvia Colombo" userId="cdf5343d-9518-4b48-8032-805a754f9105" providerId="ADAL" clId="{1B5439BB-F67C-487F-A75E-31BE635FA4CE}" dt="2025-02-03T18:45:52.189" v="1570" actId="478"/>
          <ac:spMkLst>
            <pc:docMk/>
            <pc:sldMk cId="3445547921" sldId="325"/>
            <ac:spMk id="2" creationId="{22791120-DF0C-4A11-A5BD-1E56B4F7148A}"/>
          </ac:spMkLst>
        </pc:spChg>
        <pc:spChg chg="del">
          <ac:chgData name="Silvia Colombo" userId="cdf5343d-9518-4b48-8032-805a754f9105" providerId="ADAL" clId="{1B5439BB-F67C-487F-A75E-31BE635FA4CE}" dt="2025-02-03T18:45:55.469" v="1572" actId="478"/>
          <ac:spMkLst>
            <pc:docMk/>
            <pc:sldMk cId="3445547921" sldId="325"/>
            <ac:spMk id="3" creationId="{73F1FFB1-01C3-4616-BC28-195C8461FAC3}"/>
          </ac:spMkLst>
        </pc:spChg>
        <pc:spChg chg="add del mod">
          <ac:chgData name="Silvia Colombo" userId="cdf5343d-9518-4b48-8032-805a754f9105" providerId="ADAL" clId="{1B5439BB-F67C-487F-A75E-31BE635FA4CE}" dt="2025-02-03T18:45:48.595" v="1569"/>
          <ac:spMkLst>
            <pc:docMk/>
            <pc:sldMk cId="3445547921" sldId="325"/>
            <ac:spMk id="6" creationId="{AC46D513-5A8A-4603-89F9-BAE480995A3F}"/>
          </ac:spMkLst>
        </pc:spChg>
        <pc:spChg chg="add mod ord">
          <ac:chgData name="Silvia Colombo" userId="cdf5343d-9518-4b48-8032-805a754f9105" providerId="ADAL" clId="{1B5439BB-F67C-487F-A75E-31BE635FA4CE}" dt="2025-02-03T18:46:14.589" v="1578" actId="167"/>
          <ac:spMkLst>
            <pc:docMk/>
            <pc:sldMk cId="3445547921" sldId="325"/>
            <ac:spMk id="7" creationId="{9B74E51B-AF13-4270-AE8B-11F40A1D0DB6}"/>
          </ac:spMkLst>
        </pc:spChg>
        <pc:spChg chg="add mod">
          <ac:chgData name="Silvia Colombo" userId="cdf5343d-9518-4b48-8032-805a754f9105" providerId="ADAL" clId="{1B5439BB-F67C-487F-A75E-31BE635FA4CE}" dt="2025-02-03T18:46:01.166" v="1573"/>
          <ac:spMkLst>
            <pc:docMk/>
            <pc:sldMk cId="3445547921" sldId="325"/>
            <ac:spMk id="8" creationId="{703B9EFD-55DC-495C-86A2-3806D83D99F6}"/>
          </ac:spMkLst>
        </pc:spChg>
        <pc:spChg chg="add mod">
          <ac:chgData name="Silvia Colombo" userId="cdf5343d-9518-4b48-8032-805a754f9105" providerId="ADAL" clId="{1B5439BB-F67C-487F-A75E-31BE635FA4CE}" dt="2025-02-03T18:47:57.617" v="1620" actId="1076"/>
          <ac:spMkLst>
            <pc:docMk/>
            <pc:sldMk cId="3445547921" sldId="325"/>
            <ac:spMk id="10" creationId="{D258443B-40A5-488F-A383-EB15613E5B5C}"/>
          </ac:spMkLst>
        </pc:spChg>
        <pc:picChg chg="add mod">
          <ac:chgData name="Silvia Colombo" userId="cdf5343d-9518-4b48-8032-805a754f9105" providerId="ADAL" clId="{1B5439BB-F67C-487F-A75E-31BE635FA4CE}" dt="2025-02-03T18:46:47.703" v="1588" actId="1076"/>
          <ac:picMkLst>
            <pc:docMk/>
            <pc:sldMk cId="3445547921" sldId="325"/>
            <ac:picMk id="4" creationId="{02350E93-3B1C-42DA-AB76-FA06653D9077}"/>
          </ac:picMkLst>
        </pc:picChg>
        <pc:picChg chg="add mod">
          <ac:chgData name="Silvia Colombo" userId="cdf5343d-9518-4b48-8032-805a754f9105" providerId="ADAL" clId="{1B5439BB-F67C-487F-A75E-31BE635FA4CE}" dt="2025-02-03T18:46:22.523" v="1581"/>
          <ac:picMkLst>
            <pc:docMk/>
            <pc:sldMk cId="3445547921" sldId="325"/>
            <ac:picMk id="5" creationId="{FD94CEFD-B065-43BD-BE73-D2477852A4B3}"/>
          </ac:picMkLst>
        </pc:picChg>
        <pc:cxnChg chg="add mod">
          <ac:chgData name="Silvia Colombo" userId="cdf5343d-9518-4b48-8032-805a754f9105" providerId="ADAL" clId="{1B5439BB-F67C-487F-A75E-31BE635FA4CE}" dt="2025-02-03T18:48:05.641" v="1622" actId="13822"/>
          <ac:cxnSpMkLst>
            <pc:docMk/>
            <pc:sldMk cId="3445547921" sldId="325"/>
            <ac:cxnSpMk id="12" creationId="{3A4025A6-8965-4C0E-89F8-82E4F42B306D}"/>
          </ac:cxnSpMkLst>
        </pc:cxn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1-28T17:38:01.620" v="2505" actId="20577"/>
      <pc:docMkLst>
        <pc:docMk/>
      </pc:docMkLst>
      <pc:sldChg chg="modSp mod">
        <pc:chgData name="Silvia Colombo" userId="cdf5343d-9518-4b48-8032-805a754f9105" providerId="ADAL" clId="{3CFC8459-F9AC-41DB-82DC-EE41DC5B41EB}" dt="2025-01-21T15:13:13.772" v="232" actId="403"/>
        <pc:sldMkLst>
          <pc:docMk/>
          <pc:sldMk cId="0" sldId="264"/>
        </pc:sldMkLst>
        <pc:spChg chg="mod">
          <ac:chgData name="Silvia Colombo" userId="cdf5343d-9518-4b48-8032-805a754f9105" providerId="ADAL" clId="{3CFC8459-F9AC-41DB-82DC-EE41DC5B41EB}" dt="2025-01-21T15:13:13.772" v="232" actId="403"/>
          <ac:spMkLst>
            <pc:docMk/>
            <pc:sldMk cId="0" sldId="264"/>
            <ac:spMk id="168" creationId="{00000000-0000-0000-0000-000000000000}"/>
          </ac:spMkLst>
        </pc:spChg>
      </pc:sldChg>
      <pc:sldChg chg="modSp mod">
        <pc:chgData name="Silvia Colombo" userId="cdf5343d-9518-4b48-8032-805a754f9105" providerId="ADAL" clId="{3CFC8459-F9AC-41DB-82DC-EE41DC5B41EB}" dt="2025-01-28T10:14:49.136" v="1455"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1-28T10:14:49.136" v="1455"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add mod">
          <ac:chgData name="Silvia Colombo" userId="cdf5343d-9518-4b48-8032-805a754f9105" providerId="ADAL" clId="{3CFC8459-F9AC-41DB-82DC-EE41DC5B41EB}" dt="2025-01-22T09:10:55.712" v="583" actId="1582"/>
          <ac:spMkLst>
            <pc:docMk/>
            <pc:sldMk cId="1839245547" sldId="273"/>
            <ac:spMk id="6" creationId="{D1FD2DC8-2A29-4255-8E1C-89929C58C6EB}"/>
          </ac:spMkLst>
        </pc:spChg>
        <pc:spChg chg="add mod">
          <ac:chgData name="Silvia Colombo" userId="cdf5343d-9518-4b48-8032-805a754f9105" providerId="ADAL" clId="{3CFC8459-F9AC-41DB-82DC-EE41DC5B41EB}" dt="2025-01-22T09:09:57.784" v="569" actId="1076"/>
          <ac:spMkLst>
            <pc:docMk/>
            <pc:sldMk cId="1839245547" sldId="273"/>
            <ac:spMk id="8" creationId="{84397AC0-225C-4BBA-8185-CDE96810694F}"/>
          </ac:spMkLst>
        </pc:spChg>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picChg chg="add mod">
          <ac:chgData name="Silvia Colombo" userId="cdf5343d-9518-4b48-8032-805a754f9105" providerId="ADAL" clId="{3CFC8459-F9AC-41DB-82DC-EE41DC5B41EB}" dt="2025-01-22T09:09:52.165" v="568" actId="1076"/>
          <ac:picMkLst>
            <pc:docMk/>
            <pc:sldMk cId="1839245547" sldId="273"/>
            <ac:picMk id="4" creationId="{A56EA52C-4F4C-4943-A050-1A0BD6309508}"/>
          </ac:picMkLst>
        </pc:picChg>
      </pc:sldChg>
      <pc:sldChg chg="addSp modSp mod">
        <pc:chgData name="Silvia Colombo" userId="cdf5343d-9518-4b48-8032-805a754f9105" providerId="ADAL" clId="{3CFC8459-F9AC-41DB-82DC-EE41DC5B41EB}" dt="2025-01-22T10:05:29.998" v="810" actId="12"/>
        <pc:sldMkLst>
          <pc:docMk/>
          <pc:sldMk cId="3557352301" sldId="274"/>
        </pc:sldMkLst>
        <pc:spChg chg="add mod">
          <ac:chgData name="Silvia Colombo" userId="cdf5343d-9518-4b48-8032-805a754f9105" providerId="ADAL" clId="{3CFC8459-F9AC-41DB-82DC-EE41DC5B41EB}" dt="2025-01-22T09:29:28.694" v="674" actId="1076"/>
          <ac:spMkLst>
            <pc:docMk/>
            <pc:sldMk cId="3557352301" sldId="274"/>
            <ac:spMk id="8" creationId="{FD0C2990-B415-4AC3-BA45-D2B6234CA0D0}"/>
          </ac:spMkLst>
        </pc:spChg>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1-22T10:05:29.998" v="810" actId="12"/>
          <ac:spMkLst>
            <pc:docMk/>
            <pc:sldMk cId="3557352301" sldId="274"/>
            <ac:spMk id="168" creationId="{00000000-0000-0000-0000-000000000000}"/>
          </ac:spMkLst>
        </pc:spChg>
        <pc:picChg chg="add mod">
          <ac:chgData name="Silvia Colombo" userId="cdf5343d-9518-4b48-8032-805a754f9105" providerId="ADAL" clId="{3CFC8459-F9AC-41DB-82DC-EE41DC5B41EB}" dt="2025-01-22T09:29:07.121" v="671" actId="1076"/>
          <ac:picMkLst>
            <pc:docMk/>
            <pc:sldMk cId="3557352301" sldId="274"/>
            <ac:picMk id="4" creationId="{CFE12534-80F0-471B-87D8-1AF87C9D4ACF}"/>
          </ac:picMkLst>
        </pc:picChg>
      </pc:sldChg>
      <pc:sldChg chg="addSp modSp mod">
        <pc:chgData name="Silvia Colombo" userId="cdf5343d-9518-4b48-8032-805a754f9105" providerId="ADAL" clId="{3CFC8459-F9AC-41DB-82DC-EE41DC5B41EB}" dt="2025-01-22T10:29:00.811" v="900" actId="242"/>
        <pc:sldMkLst>
          <pc:docMk/>
          <pc:sldMk cId="2089242102" sldId="275"/>
        </pc:sldMkLst>
        <pc:spChg chg="add mod">
          <ac:chgData name="Silvia Colombo" userId="cdf5343d-9518-4b48-8032-805a754f9105" providerId="ADAL" clId="{3CFC8459-F9AC-41DB-82DC-EE41DC5B41EB}" dt="2025-01-22T10:01:27.531" v="750" actId="1076"/>
          <ac:spMkLst>
            <pc:docMk/>
            <pc:sldMk cId="2089242102" sldId="275"/>
            <ac:spMk id="7" creationId="{FC0BD326-3F38-4E36-896A-9B121C0D5CDB}"/>
          </ac:spMkLst>
        </pc:spChg>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graphicFrameChg chg="add mod modGraphic">
          <ac:chgData name="Silvia Colombo" userId="cdf5343d-9518-4b48-8032-805a754f9105" providerId="ADAL" clId="{3CFC8459-F9AC-41DB-82DC-EE41DC5B41EB}" dt="2025-01-22T10:29:00.811" v="900" actId="242"/>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pChg chg="mod">
          <ac:chgData name="Silvia Colombo" userId="cdf5343d-9518-4b48-8032-805a754f9105" providerId="ADAL" clId="{3CFC8459-F9AC-41DB-82DC-EE41DC5B41EB}" dt="2025-01-21T15:10:51.991" v="215"/>
          <ac:spMkLst>
            <pc:docMk/>
            <pc:sldMk cId="3840193541" sldId="278"/>
            <ac:spMk id="167" creationId="{00000000-0000-0000-0000-000000000000}"/>
          </ac:spMkLst>
        </pc:spChg>
      </pc:sldChg>
      <pc:sldChg chg="addSp delSp modSp mod">
        <pc:chgData name="Silvia Colombo" userId="cdf5343d-9518-4b48-8032-805a754f9105" providerId="ADAL" clId="{3CFC8459-F9AC-41DB-82DC-EE41DC5B41EB}" dt="2025-01-22T09:03:14.141" v="530" actId="1076"/>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1-22T08:54:15.961" v="524" actId="20577"/>
          <ac:spMkLst>
            <pc:docMk/>
            <pc:sldMk cId="3151422244" sldId="279"/>
            <ac:spMk id="168" creationId="{00000000-0000-0000-0000-000000000000}"/>
          </ac:spMkLst>
        </pc:spChg>
        <pc:picChg chg="add mod modCrop">
          <ac:chgData name="Silvia Colombo" userId="cdf5343d-9518-4b48-8032-805a754f9105" providerId="ADAL" clId="{3CFC8459-F9AC-41DB-82DC-EE41DC5B41EB}" dt="2025-01-22T09:03:14.141" v="530" actId="1076"/>
          <ac:picMkLst>
            <pc:docMk/>
            <pc:sldMk cId="3151422244" sldId="279"/>
            <ac:picMk id="4" creationId="{2EE5358C-6446-4A01-9F3A-82004C4FAFF6}"/>
          </ac:picMkLst>
        </pc:picChg>
        <pc:picChg chg="del">
          <ac:chgData name="Silvia Colombo" userId="cdf5343d-9518-4b48-8032-805a754f9105" providerId="ADAL" clId="{3CFC8459-F9AC-41DB-82DC-EE41DC5B41EB}" dt="2025-01-21T15:10:30.518" v="214" actId="478"/>
          <ac:picMkLst>
            <pc:docMk/>
            <pc:sldMk cId="3151422244" sldId="279"/>
            <ac:picMk id="4" creationId="{B74EA076-8FC4-4412-B3BB-38E40D1ABCD3}"/>
          </ac:picMkLst>
        </pc:picChg>
      </pc:sldChg>
      <pc:sldChg chg="addSp delSp modSp mod">
        <pc:chgData name="Silvia Colombo" userId="cdf5343d-9518-4b48-8032-805a754f9105" providerId="ADAL" clId="{3CFC8459-F9AC-41DB-82DC-EE41DC5B41EB}" dt="2025-01-28T10:16:02.042" v="1461" actId="1076"/>
        <pc:sldMkLst>
          <pc:docMk/>
          <pc:sldMk cId="3427707476" sldId="282"/>
        </pc:sldMkLst>
        <pc:spChg chg="del mod">
          <ac:chgData name="Silvia Colombo" userId="cdf5343d-9518-4b48-8032-805a754f9105" providerId="ADAL" clId="{3CFC8459-F9AC-41DB-82DC-EE41DC5B41EB}" dt="2025-01-22T10:15:14.533" v="815"/>
          <ac:spMkLst>
            <pc:docMk/>
            <pc:sldMk cId="3427707476" sldId="282"/>
            <ac:spMk id="6" creationId="{FC78CAEC-448B-4219-A200-6CCF404A14C9}"/>
          </ac:spMkLst>
        </pc:spChg>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1-22T10:18:23.936" v="851" actId="20577"/>
          <ac:spMkLst>
            <pc:docMk/>
            <pc:sldMk cId="3427707476" sldId="282"/>
            <ac:spMk id="168" creationId="{00000000-0000-0000-0000-000000000000}"/>
          </ac:spMkLst>
        </pc:spChg>
        <pc:picChg chg="add del mod">
          <ac:chgData name="Silvia Colombo" userId="cdf5343d-9518-4b48-8032-805a754f9105" providerId="ADAL" clId="{3CFC8459-F9AC-41DB-82DC-EE41DC5B41EB}" dt="2025-01-28T10:15:42.830" v="1456" actId="478"/>
          <ac:picMkLst>
            <pc:docMk/>
            <pc:sldMk cId="3427707476" sldId="282"/>
            <ac:picMk id="4" creationId="{BA2B8969-3E90-4DFD-BB76-88EF7704BD37}"/>
          </ac:picMkLst>
        </pc:picChg>
        <pc:picChg chg="add mod">
          <ac:chgData name="Silvia Colombo" userId="cdf5343d-9518-4b48-8032-805a754f9105" providerId="ADAL" clId="{3CFC8459-F9AC-41DB-82DC-EE41DC5B41EB}" dt="2025-01-28T10:16:02.042" v="1461" actId="1076"/>
          <ac:picMkLst>
            <pc:docMk/>
            <pc:sldMk cId="3427707476" sldId="282"/>
            <ac:picMk id="1026" creationId="{2805B946-053C-44CA-B311-1A0A4E007151}"/>
          </ac:picMkLst>
        </pc:picChg>
      </pc:sldChg>
      <pc:sldChg chg="addSp delSp modSp mod">
        <pc:chgData name="Silvia Colombo" userId="cdf5343d-9518-4b48-8032-805a754f9105" providerId="ADAL" clId="{3CFC8459-F9AC-41DB-82DC-EE41DC5B41EB}" dt="2025-01-27T17:08:22.780" v="1197" actId="12"/>
        <pc:sldMkLst>
          <pc:docMk/>
          <pc:sldMk cId="2207407581" sldId="283"/>
        </pc:sldMkLst>
        <pc:spChg chg="add mod">
          <ac:chgData name="Silvia Colombo" userId="cdf5343d-9518-4b48-8032-805a754f9105" providerId="ADAL" clId="{3CFC8459-F9AC-41DB-82DC-EE41DC5B41EB}" dt="2025-01-27T17:08:22.780" v="1197" actId="12"/>
          <ac:spMkLst>
            <pc:docMk/>
            <pc:sldMk cId="2207407581" sldId="283"/>
            <ac:spMk id="5" creationId="{087394FF-BB97-4EDB-BDC7-65EE4C1E42ED}"/>
          </ac:spMkLst>
        </pc:spChg>
        <pc:spChg chg="del">
          <ac:chgData name="Silvia Colombo" userId="cdf5343d-9518-4b48-8032-805a754f9105" providerId="ADAL" clId="{3CFC8459-F9AC-41DB-82DC-EE41DC5B41EB}" dt="2025-01-27T17:03:40.871" v="1158" actId="478"/>
          <ac:spMkLst>
            <pc:docMk/>
            <pc:sldMk cId="2207407581" sldId="283"/>
            <ac:spMk id="12" creationId="{494D38D1-7696-4DCA-B8F6-464C4B3726FD}"/>
          </ac:spMkLst>
        </pc:spChg>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picChg chg="add mod">
          <ac:chgData name="Silvia Colombo" userId="cdf5343d-9518-4b48-8032-805a754f9105" providerId="ADAL" clId="{3CFC8459-F9AC-41DB-82DC-EE41DC5B41EB}" dt="2025-01-27T17:05:04.796" v="1166" actId="1076"/>
          <ac:picMkLst>
            <pc:docMk/>
            <pc:sldMk cId="2207407581" sldId="283"/>
            <ac:picMk id="4" creationId="{12459A26-D61B-4254-907F-8FF023A38134}"/>
          </ac:picMkLst>
        </pc:picChg>
        <pc:picChg chg="del">
          <ac:chgData name="Silvia Colombo" userId="cdf5343d-9518-4b48-8032-805a754f9105" providerId="ADAL" clId="{3CFC8459-F9AC-41DB-82DC-EE41DC5B41EB}" dt="2025-01-27T17:03:34.564" v="1156" actId="478"/>
          <ac:picMkLst>
            <pc:docMk/>
            <pc:sldMk cId="2207407581" sldId="283"/>
            <ac:picMk id="7" creationId="{196FE85A-3FD7-4DA5-9B13-CB8954E53102}"/>
          </ac:picMkLst>
        </pc:picChg>
      </pc:sldChg>
      <pc:sldChg chg="addSp delSp modSp mod">
        <pc:chgData name="Silvia Colombo" userId="cdf5343d-9518-4b48-8032-805a754f9105" providerId="ADAL" clId="{3CFC8459-F9AC-41DB-82DC-EE41DC5B41EB}" dt="2025-01-27T17:20:25.367" v="1236" actId="1076"/>
        <pc:sldMkLst>
          <pc:docMk/>
          <pc:sldMk cId="191549666" sldId="284"/>
        </pc:sldMkLst>
        <pc:spChg chg="del">
          <ac:chgData name="Silvia Colombo" userId="cdf5343d-9518-4b48-8032-805a754f9105" providerId="ADAL" clId="{3CFC8459-F9AC-41DB-82DC-EE41DC5B41EB}" dt="2025-01-27T17:09:46.716" v="1202" actId="478"/>
          <ac:spMkLst>
            <pc:docMk/>
            <pc:sldMk cId="191549666" sldId="284"/>
            <ac:spMk id="10" creationId="{A51FF0DD-7893-4198-B789-79E9F80D2F70}"/>
          </ac:spMkLst>
        </pc:spChg>
        <pc:spChg chg="add mod">
          <ac:chgData name="Silvia Colombo" userId="cdf5343d-9518-4b48-8032-805a754f9105" providerId="ADAL" clId="{3CFC8459-F9AC-41DB-82DC-EE41DC5B41EB}" dt="2025-01-27T17:20:25.367" v="1236" actId="1076"/>
          <ac:spMkLst>
            <pc:docMk/>
            <pc:sldMk cId="191549666" sldId="284"/>
            <ac:spMk id="12" creationId="{E6E23101-0946-4382-8510-F5BCAAC346E8}"/>
          </ac:spMkLst>
        </pc:spChg>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1-27T17:09:51.158" v="1203" actId="14100"/>
          <ac:spMkLst>
            <pc:docMk/>
            <pc:sldMk cId="191549666" sldId="284"/>
            <ac:spMk id="168" creationId="{00000000-0000-0000-0000-000000000000}"/>
          </ac:spMkLst>
        </pc:spChg>
        <pc:picChg chg="del">
          <ac:chgData name="Silvia Colombo" userId="cdf5343d-9518-4b48-8032-805a754f9105" providerId="ADAL" clId="{3CFC8459-F9AC-41DB-82DC-EE41DC5B41EB}" dt="2025-01-27T17:09:43.778" v="1201" actId="478"/>
          <ac:picMkLst>
            <pc:docMk/>
            <pc:sldMk cId="191549666" sldId="284"/>
            <ac:picMk id="4" creationId="{E738579C-59A8-4076-B8CD-40062EB6EEC3}"/>
          </ac:picMkLst>
        </pc:picChg>
        <pc:picChg chg="add mod">
          <ac:chgData name="Silvia Colombo" userId="cdf5343d-9518-4b48-8032-805a754f9105" providerId="ADAL" clId="{3CFC8459-F9AC-41DB-82DC-EE41DC5B41EB}" dt="2025-01-27T17:19:41.975" v="1209" actId="1076"/>
          <ac:picMkLst>
            <pc:docMk/>
            <pc:sldMk cId="191549666" sldId="284"/>
            <ac:picMk id="5" creationId="{7EAF7D2A-8962-49DA-89E7-5A2E89FE7681}"/>
          </ac:picMkLst>
        </pc:picChg>
        <pc:picChg chg="add mod">
          <ac:chgData name="Silvia Colombo" userId="cdf5343d-9518-4b48-8032-805a754f9105" providerId="ADAL" clId="{3CFC8459-F9AC-41DB-82DC-EE41DC5B41EB}" dt="2025-01-27T17:20:00.318" v="1233" actId="1035"/>
          <ac:picMkLst>
            <pc:docMk/>
            <pc:sldMk cId="191549666" sldId="284"/>
            <ac:picMk id="7" creationId="{B77F499E-EF92-4C8E-84FB-025D940A219B}"/>
          </ac:picMkLst>
        </pc:picChg>
      </pc:sldChg>
      <pc:sldChg chg="modSp mod">
        <pc:chgData name="Silvia Colombo" userId="cdf5343d-9518-4b48-8032-805a754f9105" providerId="ADAL" clId="{3CFC8459-F9AC-41DB-82DC-EE41DC5B41EB}" dt="2025-01-27T17:59:38.832" v="1405" actId="20577"/>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1-27T17:59:38.832" v="1405" actId="20577"/>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1-28T10:39:36.931" v="1479" actId="20577"/>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1-28T10:39:36.931" v="1479" actId="20577"/>
          <ac:spMkLst>
            <pc:docMk/>
            <pc:sldMk cId="2985432160" sldId="289"/>
            <ac:spMk id="168" creationId="{00000000-0000-0000-0000-000000000000}"/>
          </ac:spMkLst>
        </pc:spChg>
        <pc:picChg chg="add mod">
          <ac:chgData name="Silvia Colombo" userId="cdf5343d-9518-4b48-8032-805a754f9105" providerId="ADAL" clId="{3CFC8459-F9AC-41DB-82DC-EE41DC5B41EB}" dt="2025-01-28T10:34:24.635" v="1475" actId="1076"/>
          <ac:picMkLst>
            <pc:docMk/>
            <pc:sldMk cId="2985432160" sldId="289"/>
            <ac:picMk id="4" creationId="{D0B72ACD-B0F3-416E-9A49-ADE8BA5C0A73}"/>
          </ac:picMkLst>
        </pc:picChg>
        <pc:picChg chg="del">
          <ac:chgData name="Silvia Colombo" userId="cdf5343d-9518-4b48-8032-805a754f9105" providerId="ADAL" clId="{3CFC8459-F9AC-41DB-82DC-EE41DC5B41EB}" dt="2025-01-28T10:13:08.303" v="1409" actId="478"/>
          <ac:picMkLst>
            <pc:docMk/>
            <pc:sldMk cId="2985432160" sldId="289"/>
            <ac:picMk id="5" creationId="{052EF140-71B1-4999-AB42-065E64AF16E4}"/>
          </ac:picMkLst>
        </pc:picChg>
      </pc:sldChg>
      <pc:sldChg chg="modSp mod">
        <pc:chgData name="Silvia Colombo" userId="cdf5343d-9518-4b48-8032-805a754f9105" providerId="ADAL" clId="{3CFC8459-F9AC-41DB-82DC-EE41DC5B41EB}" dt="2025-01-28T10:48:23.967" v="1504" actId="20577"/>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1-28T10:48:23.967" v="1504" actId="20577"/>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1-28T10:51:22.369" v="1517"/>
        <pc:sldMkLst>
          <pc:docMk/>
          <pc:sldMk cId="4276348475" sldId="291"/>
        </pc:sldMkLst>
        <pc:spChg chg="add mod">
          <ac:chgData name="Silvia Colombo" userId="cdf5343d-9518-4b48-8032-805a754f9105" providerId="ADAL" clId="{3CFC8459-F9AC-41DB-82DC-EE41DC5B41EB}" dt="2025-01-28T10:51:22.369" v="1517"/>
          <ac:spMkLst>
            <pc:docMk/>
            <pc:sldMk cId="4276348475" sldId="291"/>
            <ac:spMk id="8" creationId="{2C912056-A8E0-416C-892C-9EE419BCA079}"/>
          </ac:spMkLst>
        </pc:spChg>
        <pc:spChg chg="mod">
          <ac:chgData name="Silvia Colombo" userId="cdf5343d-9518-4b48-8032-805a754f9105" providerId="ADAL" clId="{3CFC8459-F9AC-41DB-82DC-EE41DC5B41EB}" dt="2025-01-28T10:48:58.598" v="1506" actId="20577"/>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picChg chg="add mod">
          <ac:chgData name="Silvia Colombo" userId="cdf5343d-9518-4b48-8032-805a754f9105" providerId="ADAL" clId="{3CFC8459-F9AC-41DB-82DC-EE41DC5B41EB}" dt="2025-01-28T10:49:54.387" v="1511" actId="1076"/>
          <ac:picMkLst>
            <pc:docMk/>
            <pc:sldMk cId="4276348475" sldId="291"/>
            <ac:picMk id="4" creationId="{8A05BFF5-6FF5-4A15-A9CF-298829D2F54D}"/>
          </ac:picMkLst>
        </pc:picChg>
      </pc:sldChg>
      <pc:sldChg chg="addSp delSp modSp mod modAnim">
        <pc:chgData name="Silvia Colombo" userId="cdf5343d-9518-4b48-8032-805a754f9105" providerId="ADAL" clId="{3CFC8459-F9AC-41DB-82DC-EE41DC5B41EB}" dt="2025-01-28T11:08:03.647" v="1575"/>
        <pc:sldMkLst>
          <pc:docMk/>
          <pc:sldMk cId="218857803" sldId="292"/>
        </pc:sldMkLst>
        <pc:spChg chg="mod">
          <ac:chgData name="Silvia Colombo" userId="cdf5343d-9518-4b48-8032-805a754f9105" providerId="ADAL" clId="{3CFC8459-F9AC-41DB-82DC-EE41DC5B41EB}" dt="2025-01-28T11:06:37.431" v="1564" actId="20577"/>
          <ac:spMkLst>
            <pc:docMk/>
            <pc:sldMk cId="218857803" sldId="292"/>
            <ac:spMk id="4" creationId="{D09E2FEA-9B9B-4938-8550-5BC46B22A4FA}"/>
          </ac:spMkLst>
        </pc:spChg>
        <pc:spChg chg="del">
          <ac:chgData name="Silvia Colombo" userId="cdf5343d-9518-4b48-8032-805a754f9105" providerId="ADAL" clId="{3CFC8459-F9AC-41DB-82DC-EE41DC5B41EB}" dt="2025-01-28T10:51:32.185" v="1519" actId="478"/>
          <ac:spMkLst>
            <pc:docMk/>
            <pc:sldMk cId="218857803" sldId="292"/>
            <ac:spMk id="10" creationId="{475C59D7-5F2E-4C25-AC1E-BDAB12EC46B7}"/>
          </ac:spMkLst>
        </pc:spChg>
        <pc:spChg chg="add mod">
          <ac:chgData name="Silvia Colombo" userId="cdf5343d-9518-4b48-8032-805a754f9105" providerId="ADAL" clId="{3CFC8459-F9AC-41DB-82DC-EE41DC5B41EB}" dt="2025-01-28T11:07:49.251" v="1573" actId="1076"/>
          <ac:spMkLst>
            <pc:docMk/>
            <pc:sldMk cId="218857803" sldId="292"/>
            <ac:spMk id="11" creationId="{14D4CC07-BC58-4453-BAA0-8007299C17CC}"/>
          </ac:spMkLst>
        </pc:spChg>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1-28T10:51:47.731" v="1521"/>
          <ac:spMkLst>
            <pc:docMk/>
            <pc:sldMk cId="218857803" sldId="292"/>
            <ac:spMk id="168" creationId="{00000000-0000-0000-0000-000000000000}"/>
          </ac:spMkLst>
        </pc:spChg>
        <pc:picChg chg="add mod">
          <ac:chgData name="Silvia Colombo" userId="cdf5343d-9518-4b48-8032-805a754f9105" providerId="ADAL" clId="{3CFC8459-F9AC-41DB-82DC-EE41DC5B41EB}" dt="2025-01-28T11:07:24.478" v="1570" actId="1076"/>
          <ac:picMkLst>
            <pc:docMk/>
            <pc:sldMk cId="218857803" sldId="292"/>
            <ac:picMk id="5" creationId="{181CEFA1-CDA4-4299-8882-C4268ADC8DF6}"/>
          </ac:picMkLst>
        </pc:picChg>
        <pc:picChg chg="del">
          <ac:chgData name="Silvia Colombo" userId="cdf5343d-9518-4b48-8032-805a754f9105" providerId="ADAL" clId="{3CFC8459-F9AC-41DB-82DC-EE41DC5B41EB}" dt="2025-01-28T10:51:29.443" v="1518" actId="478"/>
          <ac:picMkLst>
            <pc:docMk/>
            <pc:sldMk cId="218857803" sldId="292"/>
            <ac:picMk id="6" creationId="{3608EEE9-CE11-437C-ADC4-E4C046528AB0}"/>
          </ac:picMkLst>
        </pc:picChg>
      </pc:sldChg>
      <pc:sldChg chg="addSp delSp modSp mod">
        <pc:chgData name="Silvia Colombo" userId="cdf5343d-9518-4b48-8032-805a754f9105" providerId="ADAL" clId="{3CFC8459-F9AC-41DB-82DC-EE41DC5B41EB}" dt="2025-01-28T11:17:28.229" v="1665" actId="113"/>
        <pc:sldMkLst>
          <pc:docMk/>
          <pc:sldMk cId="2761367291" sldId="293"/>
        </pc:sldMkLst>
        <pc:spChg chg="del mod">
          <ac:chgData name="Silvia Colombo" userId="cdf5343d-9518-4b48-8032-805a754f9105" providerId="ADAL" clId="{3CFC8459-F9AC-41DB-82DC-EE41DC5B41EB}" dt="2025-01-28T11:11:14.363" v="1595" actId="478"/>
          <ac:spMkLst>
            <pc:docMk/>
            <pc:sldMk cId="2761367291" sldId="293"/>
            <ac:spMk id="5" creationId="{2BA44561-A902-4512-9AA0-020CB3B8604A}"/>
          </ac:spMkLst>
        </pc:spChg>
        <pc:spChg chg="add mod">
          <ac:chgData name="Silvia Colombo" userId="cdf5343d-9518-4b48-8032-805a754f9105" providerId="ADAL" clId="{3CFC8459-F9AC-41DB-82DC-EE41DC5B41EB}" dt="2025-01-28T11:15:32.126" v="1651" actId="14100"/>
          <ac:spMkLst>
            <pc:docMk/>
            <pc:sldMk cId="2761367291" sldId="293"/>
            <ac:spMk id="11" creationId="{194AF7FE-9166-4B21-9550-3E1CF4F84E6B}"/>
          </ac:spMkLst>
        </pc:spChg>
        <pc:spChg chg="del mod">
          <ac:chgData name="Silvia Colombo" userId="cdf5343d-9518-4b48-8032-805a754f9105" providerId="ADAL" clId="{3CFC8459-F9AC-41DB-82DC-EE41DC5B41EB}" dt="2025-01-28T11:08:29.681" v="1577" actId="478"/>
          <ac:spMkLst>
            <pc:docMk/>
            <pc:sldMk cId="2761367291" sldId="293"/>
            <ac:spMk id="13" creationId="{DE6E600F-63FB-4ABB-ABAA-795941BA433B}"/>
          </ac:spMkLst>
        </pc:spChg>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1-28T11:17:28.229" v="1665" actId="113"/>
          <ac:spMkLst>
            <pc:docMk/>
            <pc:sldMk cId="2761367291" sldId="293"/>
            <ac:spMk id="168" creationId="{00000000-0000-0000-0000-000000000000}"/>
          </ac:spMkLst>
        </pc:spChg>
        <pc:picChg chg="add mod">
          <ac:chgData name="Silvia Colombo" userId="cdf5343d-9518-4b48-8032-805a754f9105" providerId="ADAL" clId="{3CFC8459-F9AC-41DB-82DC-EE41DC5B41EB}" dt="2025-01-28T11:15:38.471" v="1655" actId="1035"/>
          <ac:picMkLst>
            <pc:docMk/>
            <pc:sldMk cId="2761367291" sldId="293"/>
            <ac:picMk id="4" creationId="{ECE76EEE-0933-41B5-9288-0F34E1CEA0C9}"/>
          </ac:picMkLst>
        </pc:picChg>
        <pc:picChg chg="del">
          <ac:chgData name="Silvia Colombo" userId="cdf5343d-9518-4b48-8032-805a754f9105" providerId="ADAL" clId="{3CFC8459-F9AC-41DB-82DC-EE41DC5B41EB}" dt="2025-01-28T11:08:26.738" v="1576" actId="478"/>
          <ac:picMkLst>
            <pc:docMk/>
            <pc:sldMk cId="2761367291" sldId="293"/>
            <ac:picMk id="8" creationId="{2140FFAE-B53D-488F-A681-41262F76B8F1}"/>
          </ac:picMkLst>
        </pc:picChg>
      </pc:sldChg>
      <pc:sldChg chg="addSp delSp modSp mod delAnim modAnim">
        <pc:chgData name="Silvia Colombo" userId="cdf5343d-9518-4b48-8032-805a754f9105" providerId="ADAL" clId="{3CFC8459-F9AC-41DB-82DC-EE41DC5B41EB}" dt="2025-01-28T12:06:50.440" v="1771" actId="113"/>
        <pc:sldMkLst>
          <pc:docMk/>
          <pc:sldMk cId="3284480951" sldId="294"/>
        </pc:sldMkLst>
        <pc:spChg chg="del mod">
          <ac:chgData name="Silvia Colombo" userId="cdf5343d-9518-4b48-8032-805a754f9105" providerId="ADAL" clId="{3CFC8459-F9AC-41DB-82DC-EE41DC5B41EB}" dt="2025-01-28T11:17:38.500" v="1668" actId="478"/>
          <ac:spMkLst>
            <pc:docMk/>
            <pc:sldMk cId="3284480951" sldId="294"/>
            <ac:spMk id="4" creationId="{4CF27FE5-7AA3-4BAD-870C-70E80A1A7465}"/>
          </ac:spMkLst>
        </pc:spChg>
        <pc:spChg chg="add mod">
          <ac:chgData name="Silvia Colombo" userId="cdf5343d-9518-4b48-8032-805a754f9105" providerId="ADAL" clId="{3CFC8459-F9AC-41DB-82DC-EE41DC5B41EB}" dt="2025-01-28T11:57:26.688" v="1725" actId="113"/>
          <ac:spMkLst>
            <pc:docMk/>
            <pc:sldMk cId="3284480951" sldId="294"/>
            <ac:spMk id="6" creationId="{B6F84F0D-0902-4D8E-8878-7B95794AB096}"/>
          </ac:spMkLst>
        </pc:spChg>
        <pc:spChg chg="del">
          <ac:chgData name="Silvia Colombo" userId="cdf5343d-9518-4b48-8032-805a754f9105" providerId="ADAL" clId="{3CFC8459-F9AC-41DB-82DC-EE41DC5B41EB}" dt="2025-01-28T11:17:42.530" v="1669" actId="478"/>
          <ac:spMkLst>
            <pc:docMk/>
            <pc:sldMk cId="3284480951" sldId="294"/>
            <ac:spMk id="12" creationId="{49859AD5-54D0-4202-AF84-8D44E53BFE8B}"/>
          </ac:spMkLst>
        </pc:spChg>
        <pc:spChg chg="add mod">
          <ac:chgData name="Silvia Colombo" userId="cdf5343d-9518-4b48-8032-805a754f9105" providerId="ADAL" clId="{3CFC8459-F9AC-41DB-82DC-EE41DC5B41EB}" dt="2025-01-28T11:55:48.246" v="1721" actId="1037"/>
          <ac:spMkLst>
            <pc:docMk/>
            <pc:sldMk cId="3284480951" sldId="294"/>
            <ac:spMk id="13" creationId="{0444EDAA-040F-4D7B-9176-77870BA72028}"/>
          </ac:spMkLst>
        </pc:spChg>
        <pc:spChg chg="add mod">
          <ac:chgData name="Silvia Colombo" userId="cdf5343d-9518-4b48-8032-805a754f9105" providerId="ADAL" clId="{3CFC8459-F9AC-41DB-82DC-EE41DC5B41EB}" dt="2025-01-28T12:06:50.440" v="1771" actId="113"/>
          <ac:spMkLst>
            <pc:docMk/>
            <pc:sldMk cId="3284480951" sldId="294"/>
            <ac:spMk id="14" creationId="{2A5C18E0-097A-4AC2-9971-FE137FE56531}"/>
          </ac:spMkLst>
        </pc:spChg>
        <pc:spChg chg="add mod">
          <ac:chgData name="Silvia Colombo" userId="cdf5343d-9518-4b48-8032-805a754f9105" providerId="ADAL" clId="{3CFC8459-F9AC-41DB-82DC-EE41DC5B41EB}" dt="2025-01-28T12:05:42.659" v="1768" actId="1076"/>
          <ac:spMkLst>
            <pc:docMk/>
            <pc:sldMk cId="3284480951" sldId="294"/>
            <ac:spMk id="17" creationId="{375CE17A-3793-460F-BF6A-89FBFBF80365}"/>
          </ac:spMkLst>
        </pc:spChg>
        <pc:spChg chg="mod">
          <ac:chgData name="Silvia Colombo" userId="cdf5343d-9518-4b48-8032-805a754f9105" providerId="ADAL" clId="{3CFC8459-F9AC-41DB-82DC-EE41DC5B41EB}" dt="2025-01-28T10:12:56.153" v="1408"/>
          <ac:spMkLst>
            <pc:docMk/>
            <pc:sldMk cId="3284480951" sldId="294"/>
            <ac:spMk id="167" creationId="{00000000-0000-0000-0000-000000000000}"/>
          </ac:spMkLst>
        </pc:spChg>
        <pc:spChg chg="mod">
          <ac:chgData name="Silvia Colombo" userId="cdf5343d-9518-4b48-8032-805a754f9105" providerId="ADAL" clId="{3CFC8459-F9AC-41DB-82DC-EE41DC5B41EB}" dt="2025-01-28T11:54:32.717" v="1707" actId="21"/>
          <ac:spMkLst>
            <pc:docMk/>
            <pc:sldMk cId="3284480951" sldId="294"/>
            <ac:spMk id="168" creationId="{00000000-0000-0000-0000-000000000000}"/>
          </ac:spMkLst>
        </pc:spChg>
        <pc:picChg chg="add mod">
          <ac:chgData name="Silvia Colombo" userId="cdf5343d-9518-4b48-8032-805a754f9105" providerId="ADAL" clId="{3CFC8459-F9AC-41DB-82DC-EE41DC5B41EB}" dt="2025-01-28T11:55:00.058" v="1711" actId="1076"/>
          <ac:picMkLst>
            <pc:docMk/>
            <pc:sldMk cId="3284480951" sldId="294"/>
            <ac:picMk id="5" creationId="{41499EEE-58B0-4180-9306-B131E44589F1}"/>
          </ac:picMkLst>
        </pc:picChg>
        <pc:picChg chg="del">
          <ac:chgData name="Silvia Colombo" userId="cdf5343d-9518-4b48-8032-805a754f9105" providerId="ADAL" clId="{3CFC8459-F9AC-41DB-82DC-EE41DC5B41EB}" dt="2025-01-28T11:17:32.038" v="1666" actId="478"/>
          <ac:picMkLst>
            <pc:docMk/>
            <pc:sldMk cId="3284480951" sldId="294"/>
            <ac:picMk id="7" creationId="{2CD9BDA6-4702-497C-9C1B-BC2C15987105}"/>
          </ac:picMkLst>
        </pc:picChg>
        <pc:picChg chg="add mod">
          <ac:chgData name="Silvia Colombo" userId="cdf5343d-9518-4b48-8032-805a754f9105" providerId="ADAL" clId="{3CFC8459-F9AC-41DB-82DC-EE41DC5B41EB}" dt="2025-01-28T12:05:07.777" v="1765" actId="1076"/>
          <ac:picMkLst>
            <pc:docMk/>
            <pc:sldMk cId="3284480951" sldId="294"/>
            <ac:picMk id="10" creationId="{E4AFD617-D94E-4A43-A485-E6A6FB20BE59}"/>
          </ac:picMkLst>
        </pc:picChg>
      </pc:sldChg>
      <pc:sldChg chg="modSp mod">
        <pc:chgData name="Silvia Colombo" userId="cdf5343d-9518-4b48-8032-805a754f9105" providerId="ADAL" clId="{3CFC8459-F9AC-41DB-82DC-EE41DC5B41EB}" dt="2025-01-28T12:08:55.220" v="1798" actId="20577"/>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1-28T12:08:55.220" v="1798" actId="20577"/>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1-28T12:10:21.089" v="1802" actId="404"/>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1-28T12:10:21.089" v="1802" actId="404"/>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1-28T12:14:40.851" v="1819" actId="20577"/>
        <pc:sldMkLst>
          <pc:docMk/>
          <pc:sldMk cId="3574041065" sldId="297"/>
        </pc:sldMkLst>
        <pc:spChg chg="mod">
          <ac:chgData name="Silvia Colombo" userId="cdf5343d-9518-4b48-8032-805a754f9105" providerId="ADAL" clId="{3CFC8459-F9AC-41DB-82DC-EE41DC5B41EB}" dt="2025-01-28T12:11:00.564" v="1805"/>
          <ac:spMkLst>
            <pc:docMk/>
            <pc:sldMk cId="3574041065" sldId="297"/>
            <ac:spMk id="167" creationId="{00000000-0000-0000-0000-000000000000}"/>
          </ac:spMkLst>
        </pc:spChg>
        <pc:spChg chg="mod">
          <ac:chgData name="Silvia Colombo" userId="cdf5343d-9518-4b48-8032-805a754f9105" providerId="ADAL" clId="{3CFC8459-F9AC-41DB-82DC-EE41DC5B41EB}" dt="2025-01-28T12:14:40.851" v="1819" actId="20577"/>
          <ac:spMkLst>
            <pc:docMk/>
            <pc:sldMk cId="3574041065" sldId="297"/>
            <ac:spMk id="168" creationId="{00000000-0000-0000-0000-000000000000}"/>
          </ac:spMkLst>
        </pc:spChg>
        <pc:picChg chg="del">
          <ac:chgData name="Silvia Colombo" userId="cdf5343d-9518-4b48-8032-805a754f9105" providerId="ADAL" clId="{3CFC8459-F9AC-41DB-82DC-EE41DC5B41EB}" dt="2025-01-28T12:10:32.319" v="1804" actId="478"/>
          <ac:picMkLst>
            <pc:docMk/>
            <pc:sldMk cId="3574041065" sldId="297"/>
            <ac:picMk id="4" creationId="{9013AE3E-FEF0-4CDB-8077-AE1D5AAE64F3}"/>
          </ac:picMkLst>
        </pc:picChg>
        <pc:picChg chg="add mod modCrop">
          <ac:chgData name="Silvia Colombo" userId="cdf5343d-9518-4b48-8032-805a754f9105" providerId="ADAL" clId="{3CFC8459-F9AC-41DB-82DC-EE41DC5B41EB}" dt="2025-01-28T12:13:34.003" v="1818" actId="1076"/>
          <ac:picMkLst>
            <pc:docMk/>
            <pc:sldMk cId="3574041065" sldId="297"/>
            <ac:picMk id="5" creationId="{45CAAC9D-377F-4B36-ADF5-F1E588ADA926}"/>
          </ac:picMkLst>
        </pc:picChg>
      </pc:sldChg>
      <pc:sldChg chg="addSp delSp modSp mod delAnim modAnim">
        <pc:chgData name="Silvia Colombo" userId="cdf5343d-9518-4b48-8032-805a754f9105" providerId="ADAL" clId="{3CFC8459-F9AC-41DB-82DC-EE41DC5B41EB}" dt="2025-01-28T12:22:39.001" v="1880" actId="1076"/>
        <pc:sldMkLst>
          <pc:docMk/>
          <pc:sldMk cId="2230816992" sldId="298"/>
        </pc:sldMkLst>
        <pc:spChg chg="del">
          <ac:chgData name="Silvia Colombo" userId="cdf5343d-9518-4b48-8032-805a754f9105" providerId="ADAL" clId="{3CFC8459-F9AC-41DB-82DC-EE41DC5B41EB}" dt="2025-01-28T12:14:56.843" v="1822" actId="478"/>
          <ac:spMkLst>
            <pc:docMk/>
            <pc:sldMk cId="2230816992" sldId="298"/>
            <ac:spMk id="10" creationId="{68C5213A-B461-423C-B786-800F850B07E9}"/>
          </ac:spMkLst>
        </pc:spChg>
        <pc:spChg chg="add mod">
          <ac:chgData name="Silvia Colombo" userId="cdf5343d-9518-4b48-8032-805a754f9105" providerId="ADAL" clId="{3CFC8459-F9AC-41DB-82DC-EE41DC5B41EB}" dt="2025-01-28T12:21:58.034" v="1876" actId="1076"/>
          <ac:spMkLst>
            <pc:docMk/>
            <pc:sldMk cId="2230816992" sldId="298"/>
            <ac:spMk id="11" creationId="{D49961EE-C098-4CDF-B2F9-7B8F38E06E75}"/>
          </ac:spMkLst>
        </pc:spChg>
        <pc:spChg chg="mod">
          <ac:chgData name="Silvia Colombo" userId="cdf5343d-9518-4b48-8032-805a754f9105" providerId="ADAL" clId="{3CFC8459-F9AC-41DB-82DC-EE41DC5B41EB}" dt="2025-01-28T12:11:00.564" v="1805"/>
          <ac:spMkLst>
            <pc:docMk/>
            <pc:sldMk cId="2230816992" sldId="298"/>
            <ac:spMk id="167" creationId="{00000000-0000-0000-0000-000000000000}"/>
          </ac:spMkLst>
        </pc:spChg>
        <pc:spChg chg="mod">
          <ac:chgData name="Silvia Colombo" userId="cdf5343d-9518-4b48-8032-805a754f9105" providerId="ADAL" clId="{3CFC8459-F9AC-41DB-82DC-EE41DC5B41EB}" dt="2025-01-28T12:22:31.123" v="1879" actId="207"/>
          <ac:spMkLst>
            <pc:docMk/>
            <pc:sldMk cId="2230816992" sldId="298"/>
            <ac:spMk id="168" creationId="{00000000-0000-0000-0000-000000000000}"/>
          </ac:spMkLst>
        </pc:spChg>
        <pc:picChg chg="add mod">
          <ac:chgData name="Silvia Colombo" userId="cdf5343d-9518-4b48-8032-805a754f9105" providerId="ADAL" clId="{3CFC8459-F9AC-41DB-82DC-EE41DC5B41EB}" dt="2025-01-28T12:22:39.001" v="1880" actId="1076"/>
          <ac:picMkLst>
            <pc:docMk/>
            <pc:sldMk cId="2230816992" sldId="298"/>
            <ac:picMk id="4" creationId="{B1974600-3EFC-4219-BAAC-8BBCC04D0BD6}"/>
          </ac:picMkLst>
        </pc:picChg>
        <pc:picChg chg="del">
          <ac:chgData name="Silvia Colombo" userId="cdf5343d-9518-4b48-8032-805a754f9105" providerId="ADAL" clId="{3CFC8459-F9AC-41DB-82DC-EE41DC5B41EB}" dt="2025-01-28T12:14:50.083" v="1820" actId="478"/>
          <ac:picMkLst>
            <pc:docMk/>
            <pc:sldMk cId="2230816992" sldId="298"/>
            <ac:picMk id="5" creationId="{326FB974-054D-46D5-AB33-D90E2B4A423D}"/>
          </ac:picMkLst>
        </pc:picChg>
      </pc:sldChg>
      <pc:sldChg chg="addSp delSp modSp mod delAnim modAnim">
        <pc:chgData name="Silvia Colombo" userId="cdf5343d-9518-4b48-8032-805a754f9105" providerId="ADAL" clId="{3CFC8459-F9AC-41DB-82DC-EE41DC5B41EB}" dt="2025-01-28T12:46:48.295" v="1986" actId="1036"/>
        <pc:sldMkLst>
          <pc:docMk/>
          <pc:sldMk cId="2669320641" sldId="299"/>
        </pc:sldMkLst>
        <pc:spChg chg="del">
          <ac:chgData name="Silvia Colombo" userId="cdf5343d-9518-4b48-8032-805a754f9105" providerId="ADAL" clId="{3CFC8459-F9AC-41DB-82DC-EE41DC5B41EB}" dt="2025-01-28T12:27:36.735" v="1951" actId="478"/>
          <ac:spMkLst>
            <pc:docMk/>
            <pc:sldMk cId="2669320641" sldId="299"/>
            <ac:spMk id="7" creationId="{7866E1B9-E9C3-4EAE-B633-9BB7273D1CE7}"/>
          </ac:spMkLst>
        </pc:spChg>
        <pc:spChg chg="add mod ord">
          <ac:chgData name="Silvia Colombo" userId="cdf5343d-9518-4b48-8032-805a754f9105" providerId="ADAL" clId="{3CFC8459-F9AC-41DB-82DC-EE41DC5B41EB}" dt="2025-01-28T12:46:12.582" v="1976" actId="167"/>
          <ac:spMkLst>
            <pc:docMk/>
            <pc:sldMk cId="2669320641" sldId="299"/>
            <ac:spMk id="8" creationId="{4222E9CA-74D5-4F30-93B6-1B1057F731F5}"/>
          </ac:spMkLst>
        </pc:spChg>
        <pc:spChg chg="del">
          <ac:chgData name="Silvia Colombo" userId="cdf5343d-9518-4b48-8032-805a754f9105" providerId="ADAL" clId="{3CFC8459-F9AC-41DB-82DC-EE41DC5B41EB}" dt="2025-01-28T12:22:56.084" v="1886" actId="478"/>
          <ac:spMkLst>
            <pc:docMk/>
            <pc:sldMk cId="2669320641" sldId="299"/>
            <ac:spMk id="12" creationId="{11AC0E52-E4BE-4F78-B0C1-16A14EC1A57C}"/>
          </ac:spMkLst>
        </pc:spChg>
        <pc:spChg chg="del mod">
          <ac:chgData name="Silvia Colombo" userId="cdf5343d-9518-4b48-8032-805a754f9105" providerId="ADAL" clId="{3CFC8459-F9AC-41DB-82DC-EE41DC5B41EB}" dt="2025-01-28T12:27:52.350" v="1955" actId="478"/>
          <ac:spMkLst>
            <pc:docMk/>
            <pc:sldMk cId="2669320641" sldId="299"/>
            <ac:spMk id="13" creationId="{990D3E6F-677F-432D-9490-A25F20557044}"/>
          </ac:spMkLst>
        </pc:spChg>
        <pc:spChg chg="add mod">
          <ac:chgData name="Silvia Colombo" userId="cdf5343d-9518-4b48-8032-805a754f9105" providerId="ADAL" clId="{3CFC8459-F9AC-41DB-82DC-EE41DC5B41EB}" dt="2025-01-28T12:46:48.295" v="1986" actId="1036"/>
          <ac:spMkLst>
            <pc:docMk/>
            <pc:sldMk cId="2669320641" sldId="299"/>
            <ac:spMk id="14" creationId="{9208AAD7-EAE7-4EF0-8826-92FEA3322F27}"/>
          </ac:spMkLst>
        </pc:spChg>
        <pc:spChg chg="del mod">
          <ac:chgData name="Silvia Colombo" userId="cdf5343d-9518-4b48-8032-805a754f9105" providerId="ADAL" clId="{3CFC8459-F9AC-41DB-82DC-EE41DC5B41EB}" dt="2025-01-28T12:22:54.626" v="1885" actId="478"/>
          <ac:spMkLst>
            <pc:docMk/>
            <pc:sldMk cId="2669320641" sldId="299"/>
            <ac:spMk id="16" creationId="{F0C5172B-599A-4B6B-ABFC-2C3D319FADB1}"/>
          </ac:spMkLst>
        </pc:spChg>
        <pc:spChg chg="mod">
          <ac:chgData name="Silvia Colombo" userId="cdf5343d-9518-4b48-8032-805a754f9105" providerId="ADAL" clId="{3CFC8459-F9AC-41DB-82DC-EE41DC5B41EB}" dt="2025-01-28T12:11:00.564" v="1805"/>
          <ac:spMkLst>
            <pc:docMk/>
            <pc:sldMk cId="2669320641" sldId="299"/>
            <ac:spMk id="167" creationId="{00000000-0000-0000-0000-000000000000}"/>
          </ac:spMkLst>
        </pc:spChg>
        <pc:spChg chg="mod ord">
          <ac:chgData name="Silvia Colombo" userId="cdf5343d-9518-4b48-8032-805a754f9105" providerId="ADAL" clId="{3CFC8459-F9AC-41DB-82DC-EE41DC5B41EB}" dt="2025-01-28T12:46:24.956" v="1977" actId="167"/>
          <ac:spMkLst>
            <pc:docMk/>
            <pc:sldMk cId="2669320641" sldId="299"/>
            <ac:spMk id="168" creationId="{00000000-0000-0000-0000-000000000000}"/>
          </ac:spMkLst>
        </pc:spChg>
        <pc:picChg chg="add mod">
          <ac:chgData name="Silvia Colombo" userId="cdf5343d-9518-4b48-8032-805a754f9105" providerId="ADAL" clId="{3CFC8459-F9AC-41DB-82DC-EE41DC5B41EB}" dt="2025-01-28T12:28:59.230" v="1967" actId="1076"/>
          <ac:picMkLst>
            <pc:docMk/>
            <pc:sldMk cId="2669320641" sldId="299"/>
            <ac:picMk id="4" creationId="{D54B65C7-E4F8-4CEB-947F-A20D92EDB3B5}"/>
          </ac:picMkLst>
        </pc:picChg>
        <pc:picChg chg="del">
          <ac:chgData name="Silvia Colombo" userId="cdf5343d-9518-4b48-8032-805a754f9105" providerId="ADAL" clId="{3CFC8459-F9AC-41DB-82DC-EE41DC5B41EB}" dt="2025-01-28T12:22:50.730" v="1883" actId="478"/>
          <ac:picMkLst>
            <pc:docMk/>
            <pc:sldMk cId="2669320641" sldId="299"/>
            <ac:picMk id="5" creationId="{5EC491C7-2F84-4F0B-807A-B28B51CE11DF}"/>
          </ac:picMkLst>
        </pc:picChg>
        <pc:picChg chg="del">
          <ac:chgData name="Silvia Colombo" userId="cdf5343d-9518-4b48-8032-805a754f9105" providerId="ADAL" clId="{3CFC8459-F9AC-41DB-82DC-EE41DC5B41EB}" dt="2025-01-28T12:22:49.390" v="1882" actId="478"/>
          <ac:picMkLst>
            <pc:docMk/>
            <pc:sldMk cId="2669320641" sldId="299"/>
            <ac:picMk id="9" creationId="{A8DE61D7-DDD3-4C72-AF23-E932F0128B7A}"/>
          </ac:picMkLst>
        </pc:picChg>
      </pc:sldChg>
      <pc:sldChg chg="delSp modSp mod">
        <pc:chgData name="Silvia Colombo" userId="cdf5343d-9518-4b48-8032-805a754f9105" providerId="ADAL" clId="{3CFC8459-F9AC-41DB-82DC-EE41DC5B41EB}" dt="2025-01-28T14:50:41.744" v="2128" actId="113"/>
        <pc:sldMkLst>
          <pc:docMk/>
          <pc:sldMk cId="3550741812" sldId="300"/>
        </pc:sldMkLst>
        <pc:spChg chg="mod">
          <ac:chgData name="Silvia Colombo" userId="cdf5343d-9518-4b48-8032-805a754f9105" providerId="ADAL" clId="{3CFC8459-F9AC-41DB-82DC-EE41DC5B41EB}" dt="2025-01-28T12:11:00.564" v="1805"/>
          <ac:spMkLst>
            <pc:docMk/>
            <pc:sldMk cId="3550741812" sldId="300"/>
            <ac:spMk id="167" creationId="{00000000-0000-0000-0000-000000000000}"/>
          </ac:spMkLst>
        </pc:spChg>
        <pc:spChg chg="mod">
          <ac:chgData name="Silvia Colombo" userId="cdf5343d-9518-4b48-8032-805a754f9105" providerId="ADAL" clId="{3CFC8459-F9AC-41DB-82DC-EE41DC5B41EB}" dt="2025-01-28T14:50:41.744" v="2128" actId="113"/>
          <ac:spMkLst>
            <pc:docMk/>
            <pc:sldMk cId="3550741812" sldId="300"/>
            <ac:spMk id="168" creationId="{00000000-0000-0000-0000-000000000000}"/>
          </ac:spMkLst>
        </pc:spChg>
        <pc:picChg chg="del">
          <ac:chgData name="Silvia Colombo" userId="cdf5343d-9518-4b48-8032-805a754f9105" providerId="ADAL" clId="{3CFC8459-F9AC-41DB-82DC-EE41DC5B41EB}" dt="2025-01-28T12:47:00.788" v="1989" actId="478"/>
          <ac:picMkLst>
            <pc:docMk/>
            <pc:sldMk cId="3550741812" sldId="300"/>
            <ac:picMk id="4" creationId="{A42F7B3F-EE98-41C0-A0CB-5078B3F7D350}"/>
          </ac:picMkLst>
        </pc:picChg>
      </pc:sldChg>
      <pc:sldChg chg="addSp delSp modSp mod delAnim modAnim">
        <pc:chgData name="Silvia Colombo" userId="cdf5343d-9518-4b48-8032-805a754f9105" providerId="ADAL" clId="{3CFC8459-F9AC-41DB-82DC-EE41DC5B41EB}" dt="2025-01-28T16:18:38.963" v="2418" actId="14100"/>
        <pc:sldMkLst>
          <pc:docMk/>
          <pc:sldMk cId="2610105728" sldId="301"/>
        </pc:sldMkLst>
        <pc:spChg chg="add mod">
          <ac:chgData name="Silvia Colombo" userId="cdf5343d-9518-4b48-8032-805a754f9105" providerId="ADAL" clId="{3CFC8459-F9AC-41DB-82DC-EE41DC5B41EB}" dt="2025-01-28T16:18:38.963" v="2418" actId="14100"/>
          <ac:spMkLst>
            <pc:docMk/>
            <pc:sldMk cId="2610105728" sldId="301"/>
            <ac:spMk id="2" creationId="{F5BFE01E-CBFD-418C-98A0-30D9D89561BA}"/>
          </ac:spMkLst>
        </pc:spChg>
        <pc:spChg chg="del">
          <ac:chgData name="Silvia Colombo" userId="cdf5343d-9518-4b48-8032-805a754f9105" providerId="ADAL" clId="{3CFC8459-F9AC-41DB-82DC-EE41DC5B41EB}" dt="2025-01-28T14:52:08.127" v="2132" actId="478"/>
          <ac:spMkLst>
            <pc:docMk/>
            <pc:sldMk cId="2610105728" sldId="301"/>
            <ac:spMk id="10" creationId="{3338D6CD-AE6D-488B-806E-82E1DF8D5060}"/>
          </ac:spMkLst>
        </pc:spChg>
        <pc:spChg chg="del">
          <ac:chgData name="Silvia Colombo" userId="cdf5343d-9518-4b48-8032-805a754f9105" providerId="ADAL" clId="{3CFC8459-F9AC-41DB-82DC-EE41DC5B41EB}" dt="2025-01-28T14:52:10.127" v="2133" actId="478"/>
          <ac:spMkLst>
            <pc:docMk/>
            <pc:sldMk cId="2610105728" sldId="301"/>
            <ac:spMk id="14" creationId="{ACB5137A-7CED-45D4-BE50-12C69CBC2DD1}"/>
          </ac:spMkLst>
        </pc:spChg>
        <pc:spChg chg="mod">
          <ac:chgData name="Silvia Colombo" userId="cdf5343d-9518-4b48-8032-805a754f9105" providerId="ADAL" clId="{3CFC8459-F9AC-41DB-82DC-EE41DC5B41EB}" dt="2025-01-28T12:11:00.564" v="1805"/>
          <ac:spMkLst>
            <pc:docMk/>
            <pc:sldMk cId="2610105728" sldId="301"/>
            <ac:spMk id="167" creationId="{00000000-0000-0000-0000-000000000000}"/>
          </ac:spMkLst>
        </pc:spChg>
        <pc:spChg chg="mod">
          <ac:chgData name="Silvia Colombo" userId="cdf5343d-9518-4b48-8032-805a754f9105" providerId="ADAL" clId="{3CFC8459-F9AC-41DB-82DC-EE41DC5B41EB}" dt="2025-01-28T15:57:22.102" v="2259" actId="21"/>
          <ac:spMkLst>
            <pc:docMk/>
            <pc:sldMk cId="2610105728" sldId="301"/>
            <ac:spMk id="168" creationId="{00000000-0000-0000-0000-000000000000}"/>
          </ac:spMkLst>
        </pc:spChg>
        <pc:graphicFrameChg chg="add del mod modGraphic">
          <ac:chgData name="Silvia Colombo" userId="cdf5343d-9518-4b48-8032-805a754f9105" providerId="ADAL" clId="{3CFC8459-F9AC-41DB-82DC-EE41DC5B41EB}" dt="2025-01-28T16:06:34.373" v="2282" actId="122"/>
          <ac:graphicFrameMkLst>
            <pc:docMk/>
            <pc:sldMk cId="2610105728" sldId="301"/>
            <ac:graphicFrameMk id="11" creationId="{442A8FA9-FC14-4429-8E4E-3EAF6E43A521}"/>
          </ac:graphicFrameMkLst>
        </pc:graphicFrameChg>
        <pc:picChg chg="del">
          <ac:chgData name="Silvia Colombo" userId="cdf5343d-9518-4b48-8032-805a754f9105" providerId="ADAL" clId="{3CFC8459-F9AC-41DB-82DC-EE41DC5B41EB}" dt="2025-01-28T14:52:02.227" v="2130" actId="478"/>
          <ac:picMkLst>
            <pc:docMk/>
            <pc:sldMk cId="2610105728" sldId="301"/>
            <ac:picMk id="4" creationId="{5E1E9EA6-FD5F-4ADA-A69D-88F1AFB63A81}"/>
          </ac:picMkLst>
        </pc:picChg>
        <pc:picChg chg="del">
          <ac:chgData name="Silvia Colombo" userId="cdf5343d-9518-4b48-8032-805a754f9105" providerId="ADAL" clId="{3CFC8459-F9AC-41DB-82DC-EE41DC5B41EB}" dt="2025-01-28T14:52:01.160" v="2129" actId="478"/>
          <ac:picMkLst>
            <pc:docMk/>
            <pc:sldMk cId="2610105728" sldId="301"/>
            <ac:picMk id="7" creationId="{F162D0AE-7A67-4C35-8ED6-97209BD869E1}"/>
          </ac:picMkLst>
        </pc:picChg>
      </pc:sldChg>
      <pc:sldChg chg="delSp modSp mod delAnim">
        <pc:chgData name="Silvia Colombo" userId="cdf5343d-9518-4b48-8032-805a754f9105" providerId="ADAL" clId="{3CFC8459-F9AC-41DB-82DC-EE41DC5B41EB}" dt="2025-01-28T17:36:05.282" v="2489" actId="20577"/>
        <pc:sldMkLst>
          <pc:docMk/>
          <pc:sldMk cId="1039741806" sldId="302"/>
        </pc:sldMkLst>
        <pc:spChg chg="del">
          <ac:chgData name="Silvia Colombo" userId="cdf5343d-9518-4b48-8032-805a754f9105" providerId="ADAL" clId="{3CFC8459-F9AC-41DB-82DC-EE41DC5B41EB}" dt="2025-01-28T16:19:20.348" v="2420" actId="478"/>
          <ac:spMkLst>
            <pc:docMk/>
            <pc:sldMk cId="1039741806" sldId="302"/>
            <ac:spMk id="5" creationId="{02F50146-DC97-47DC-81DD-9BC88930F7F3}"/>
          </ac:spMkLst>
        </pc:spChg>
        <pc:spChg chg="del">
          <ac:chgData name="Silvia Colombo" userId="cdf5343d-9518-4b48-8032-805a754f9105" providerId="ADAL" clId="{3CFC8459-F9AC-41DB-82DC-EE41DC5B41EB}" dt="2025-01-28T16:19:12.643" v="2419" actId="478"/>
          <ac:spMkLst>
            <pc:docMk/>
            <pc:sldMk cId="1039741806" sldId="302"/>
            <ac:spMk id="10" creationId="{45D130E2-7895-40BA-B172-97D237275D33}"/>
          </ac:spMkLst>
        </pc:spChg>
        <pc:spChg chg="del">
          <ac:chgData name="Silvia Colombo" userId="cdf5343d-9518-4b48-8032-805a754f9105" providerId="ADAL" clId="{3CFC8459-F9AC-41DB-82DC-EE41DC5B41EB}" dt="2025-01-28T16:19:28.913" v="2424" actId="478"/>
          <ac:spMkLst>
            <pc:docMk/>
            <pc:sldMk cId="1039741806" sldId="302"/>
            <ac:spMk id="14" creationId="{25B60D9C-3092-4569-809A-A1CADFA0F4CA}"/>
          </ac:spMkLst>
        </pc:spChg>
        <pc:spChg chg="del">
          <ac:chgData name="Silvia Colombo" userId="cdf5343d-9518-4b48-8032-805a754f9105" providerId="ADAL" clId="{3CFC8459-F9AC-41DB-82DC-EE41DC5B41EB}" dt="2025-01-28T16:19:27.534" v="2423" actId="478"/>
          <ac:spMkLst>
            <pc:docMk/>
            <pc:sldMk cId="1039741806" sldId="302"/>
            <ac:spMk id="22" creationId="{E39B9A5A-C926-4505-9DD7-15B03097356A}"/>
          </ac:spMkLst>
        </pc:spChg>
        <pc:spChg chg="mod">
          <ac:chgData name="Silvia Colombo" userId="cdf5343d-9518-4b48-8032-805a754f9105" providerId="ADAL" clId="{3CFC8459-F9AC-41DB-82DC-EE41DC5B41EB}" dt="2025-01-28T12:11:00.564" v="1805"/>
          <ac:spMkLst>
            <pc:docMk/>
            <pc:sldMk cId="1039741806" sldId="302"/>
            <ac:spMk id="167" creationId="{00000000-0000-0000-0000-000000000000}"/>
          </ac:spMkLst>
        </pc:spChg>
        <pc:spChg chg="mod">
          <ac:chgData name="Silvia Colombo" userId="cdf5343d-9518-4b48-8032-805a754f9105" providerId="ADAL" clId="{3CFC8459-F9AC-41DB-82DC-EE41DC5B41EB}" dt="2025-01-28T17:36:05.282" v="2489" actId="20577"/>
          <ac:spMkLst>
            <pc:docMk/>
            <pc:sldMk cId="1039741806" sldId="302"/>
            <ac:spMk id="168" creationId="{00000000-0000-0000-0000-000000000000}"/>
          </ac:spMkLst>
        </pc:spChg>
        <pc:picChg chg="del">
          <ac:chgData name="Silvia Colombo" userId="cdf5343d-9518-4b48-8032-805a754f9105" providerId="ADAL" clId="{3CFC8459-F9AC-41DB-82DC-EE41DC5B41EB}" dt="2025-01-28T16:19:24.625" v="2422" actId="478"/>
          <ac:picMkLst>
            <pc:docMk/>
            <pc:sldMk cId="1039741806" sldId="302"/>
            <ac:picMk id="4" creationId="{D9D89FBA-3C33-4199-95A3-DBE76F829A41}"/>
          </ac:picMkLst>
        </pc:picChg>
        <pc:picChg chg="del">
          <ac:chgData name="Silvia Colombo" userId="cdf5343d-9518-4b48-8032-805a754f9105" providerId="ADAL" clId="{3CFC8459-F9AC-41DB-82DC-EE41DC5B41EB}" dt="2025-01-28T16:19:23.111" v="2421" actId="478"/>
          <ac:picMkLst>
            <pc:docMk/>
            <pc:sldMk cId="1039741806" sldId="302"/>
            <ac:picMk id="13" creationId="{DC9C74FE-6C30-4D8F-A72B-0905DFAF5BD9}"/>
          </ac:picMkLst>
        </pc:picChg>
      </pc:sldChg>
      <pc:sldChg chg="modSp mod">
        <pc:chgData name="Silvia Colombo" userId="cdf5343d-9518-4b48-8032-805a754f9105" providerId="ADAL" clId="{3CFC8459-F9AC-41DB-82DC-EE41DC5B41EB}" dt="2025-01-28T17:37:14.709" v="2500" actId="20577"/>
        <pc:sldMkLst>
          <pc:docMk/>
          <pc:sldMk cId="3169569971" sldId="303"/>
        </pc:sldMkLst>
        <pc:spChg chg="mod">
          <ac:chgData name="Silvia Colombo" userId="cdf5343d-9518-4b48-8032-805a754f9105" providerId="ADAL" clId="{3CFC8459-F9AC-41DB-82DC-EE41DC5B41EB}" dt="2025-01-28T12:11:00.564" v="1805"/>
          <ac:spMkLst>
            <pc:docMk/>
            <pc:sldMk cId="3169569971" sldId="303"/>
            <ac:spMk id="167" creationId="{00000000-0000-0000-0000-000000000000}"/>
          </ac:spMkLst>
        </pc:spChg>
        <pc:spChg chg="mod">
          <ac:chgData name="Silvia Colombo" userId="cdf5343d-9518-4b48-8032-805a754f9105" providerId="ADAL" clId="{3CFC8459-F9AC-41DB-82DC-EE41DC5B41EB}" dt="2025-01-28T17:37:14.709" v="2500" actId="20577"/>
          <ac:spMkLst>
            <pc:docMk/>
            <pc:sldMk cId="3169569971" sldId="303"/>
            <ac:spMk id="168" creationId="{00000000-0000-0000-0000-000000000000}"/>
          </ac:spMkLst>
        </pc:spChg>
      </pc:sldChg>
      <pc:sldChg chg="modSp mod">
        <pc:chgData name="Silvia Colombo" userId="cdf5343d-9518-4b48-8032-805a754f9105" providerId="ADAL" clId="{3CFC8459-F9AC-41DB-82DC-EE41DC5B41EB}" dt="2025-01-28T17:38:01.620" v="2505" actId="20577"/>
        <pc:sldMkLst>
          <pc:docMk/>
          <pc:sldMk cId="2074846304" sldId="304"/>
        </pc:sldMkLst>
        <pc:spChg chg="mod">
          <ac:chgData name="Silvia Colombo" userId="cdf5343d-9518-4b48-8032-805a754f9105" providerId="ADAL" clId="{3CFC8459-F9AC-41DB-82DC-EE41DC5B41EB}" dt="2025-01-28T12:11:00.564" v="1805"/>
          <ac:spMkLst>
            <pc:docMk/>
            <pc:sldMk cId="2074846304" sldId="304"/>
            <ac:spMk id="167" creationId="{00000000-0000-0000-0000-000000000000}"/>
          </ac:spMkLst>
        </pc:spChg>
        <pc:spChg chg="mod">
          <ac:chgData name="Silvia Colombo" userId="cdf5343d-9518-4b48-8032-805a754f9105" providerId="ADAL" clId="{3CFC8459-F9AC-41DB-82DC-EE41DC5B41EB}" dt="2025-01-28T17:38:01.620" v="2505" actId="20577"/>
          <ac:spMkLst>
            <pc:docMk/>
            <pc:sldMk cId="2074846304" sldId="304"/>
            <ac:spMk id="168" creationId="{00000000-0000-0000-0000-000000000000}"/>
          </ac:spMkLst>
        </pc:spChg>
      </pc:sldChg>
      <pc:sldChg chg="addSp delSp modSp mod">
        <pc:chgData name="Silvia Colombo" userId="cdf5343d-9518-4b48-8032-805a754f9105" providerId="ADAL" clId="{3CFC8459-F9AC-41DB-82DC-EE41DC5B41EB}" dt="2025-01-27T17:20:32.764" v="1237" actId="313"/>
        <pc:sldMkLst>
          <pc:docMk/>
          <pc:sldMk cId="3001247373" sldId="305"/>
        </pc:sldMkLst>
        <pc:spChg chg="del">
          <ac:chgData name="Silvia Colombo" userId="cdf5343d-9518-4b48-8032-805a754f9105" providerId="ADAL" clId="{3CFC8459-F9AC-41DB-82DC-EE41DC5B41EB}" dt="2025-01-27T16:41:26.573" v="902" actId="478"/>
          <ac:spMkLst>
            <pc:docMk/>
            <pc:sldMk cId="3001247373" sldId="305"/>
            <ac:spMk id="5" creationId="{F2F1489F-4055-4329-B6CB-076D853BE462}"/>
          </ac:spMkLst>
        </pc:spChg>
        <pc:spChg chg="del">
          <ac:chgData name="Silvia Colombo" userId="cdf5343d-9518-4b48-8032-805a754f9105" providerId="ADAL" clId="{3CFC8459-F9AC-41DB-82DC-EE41DC5B41EB}" dt="2025-01-27T16:41:30.740" v="904" actId="478"/>
          <ac:spMkLst>
            <pc:docMk/>
            <pc:sldMk cId="3001247373" sldId="305"/>
            <ac:spMk id="6" creationId="{5687ADC5-A9B4-4BD6-8A53-0BEB975A0D19}"/>
          </ac:spMkLst>
        </pc:spChg>
        <pc:spChg chg="add mod">
          <ac:chgData name="Silvia Colombo" userId="cdf5343d-9518-4b48-8032-805a754f9105" providerId="ADAL" clId="{3CFC8459-F9AC-41DB-82DC-EE41DC5B41EB}" dt="2025-01-27T17:20:32.764" v="1237" actId="313"/>
          <ac:spMkLst>
            <pc:docMk/>
            <pc:sldMk cId="3001247373" sldId="305"/>
            <ac:spMk id="12" creationId="{D5D598C4-F7CA-40F4-A1A7-76677248AB61}"/>
          </ac:spMkLst>
        </pc:spChg>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picChg chg="del">
          <ac:chgData name="Silvia Colombo" userId="cdf5343d-9518-4b48-8032-805a754f9105" providerId="ADAL" clId="{3CFC8459-F9AC-41DB-82DC-EE41DC5B41EB}" dt="2025-01-27T16:41:28.084" v="903" actId="478"/>
          <ac:picMkLst>
            <pc:docMk/>
            <pc:sldMk cId="3001247373" sldId="305"/>
            <ac:picMk id="4" creationId="{FE4ADFCD-7AF1-40BB-BAEC-7CAD5AEBA240}"/>
          </ac:picMkLst>
        </pc:picChg>
        <pc:picChg chg="add mod modCrop">
          <ac:chgData name="Silvia Colombo" userId="cdf5343d-9518-4b48-8032-805a754f9105" providerId="ADAL" clId="{3CFC8459-F9AC-41DB-82DC-EE41DC5B41EB}" dt="2025-01-27T16:43:51.705" v="919" actId="14100"/>
          <ac:picMkLst>
            <pc:docMk/>
            <pc:sldMk cId="3001247373" sldId="305"/>
            <ac:picMk id="7" creationId="{6ED21EFA-7B35-45AA-912F-E37422CC4B17}"/>
          </ac:picMkLst>
        </pc:picChg>
        <pc:picChg chg="add mod modCrop">
          <ac:chgData name="Silvia Colombo" userId="cdf5343d-9518-4b48-8032-805a754f9105" providerId="ADAL" clId="{3CFC8459-F9AC-41DB-82DC-EE41DC5B41EB}" dt="2025-01-27T16:44:16.342" v="932" actId="1035"/>
          <ac:picMkLst>
            <pc:docMk/>
            <pc:sldMk cId="3001247373" sldId="305"/>
            <ac:picMk id="10" creationId="{8A95FF53-E655-4421-86D4-C7F9FA38F862}"/>
          </ac:picMkLst>
        </pc:picChg>
      </pc:sldChg>
      <pc:sldChg chg="addSp delSp modSp mod delAnim modAnim">
        <pc:chgData name="Silvia Colombo" userId="cdf5343d-9518-4b48-8032-805a754f9105" providerId="ADAL" clId="{3CFC8459-F9AC-41DB-82DC-EE41DC5B41EB}" dt="2025-01-27T17:56:35.505" v="1356" actId="207"/>
        <pc:sldMkLst>
          <pc:docMk/>
          <pc:sldMk cId="3951396816" sldId="306"/>
        </pc:sldMkLst>
        <pc:spChg chg="add mod">
          <ac:chgData name="Silvia Colombo" userId="cdf5343d-9518-4b48-8032-805a754f9105" providerId="ADAL" clId="{3CFC8459-F9AC-41DB-82DC-EE41DC5B41EB}" dt="2025-01-27T17:56:35.505" v="1356" actId="207"/>
          <ac:spMkLst>
            <pc:docMk/>
            <pc:sldMk cId="3951396816" sldId="306"/>
            <ac:spMk id="2" creationId="{2BD03594-537F-4D2F-BA4B-BEA1B984D518}"/>
          </ac:spMkLst>
        </pc:spChg>
        <pc:spChg chg="add mod">
          <ac:chgData name="Silvia Colombo" userId="cdf5343d-9518-4b48-8032-805a754f9105" providerId="ADAL" clId="{3CFC8459-F9AC-41DB-82DC-EE41DC5B41EB}" dt="2025-01-27T17:55:36.927" v="1355" actId="1037"/>
          <ac:spMkLst>
            <pc:docMk/>
            <pc:sldMk cId="3951396816" sldId="306"/>
            <ac:spMk id="10" creationId="{62892138-6379-4088-90FE-CBC0E8B9B9B9}"/>
          </ac:spMkLst>
        </pc:spChg>
        <pc:spChg chg="del mod">
          <ac:chgData name="Silvia Colombo" userId="cdf5343d-9518-4b48-8032-805a754f9105" providerId="ADAL" clId="{3CFC8459-F9AC-41DB-82DC-EE41DC5B41EB}" dt="2025-01-27T17:21:34.490" v="1241" actId="478"/>
          <ac:spMkLst>
            <pc:docMk/>
            <pc:sldMk cId="3951396816" sldId="306"/>
            <ac:spMk id="11" creationId="{8538533E-6111-4ACA-B503-A1243031065F}"/>
          </ac:spMkLst>
        </pc:spChg>
        <pc:spChg chg="mod">
          <ac:chgData name="Silvia Colombo" userId="cdf5343d-9518-4b48-8032-805a754f9105" providerId="ADAL" clId="{3CFC8459-F9AC-41DB-82DC-EE41DC5B41EB}" dt="2025-01-22T10:14:40.942" v="812"/>
          <ac:spMkLst>
            <pc:docMk/>
            <pc:sldMk cId="3951396816" sldId="306"/>
            <ac:spMk id="167" creationId="{00000000-0000-0000-0000-000000000000}"/>
          </ac:spMkLst>
        </pc:spChg>
        <pc:spChg chg="mod">
          <ac:chgData name="Silvia Colombo" userId="cdf5343d-9518-4b48-8032-805a754f9105" providerId="ADAL" clId="{3CFC8459-F9AC-41DB-82DC-EE41DC5B41EB}" dt="2025-01-27T17:49:25.658" v="1265" actId="21"/>
          <ac:spMkLst>
            <pc:docMk/>
            <pc:sldMk cId="3951396816" sldId="306"/>
            <ac:spMk id="168" creationId="{00000000-0000-0000-0000-000000000000}"/>
          </ac:spMkLst>
        </pc:spChg>
        <pc:graphicFrameChg chg="add mod modGraphic">
          <ac:chgData name="Silvia Colombo" userId="cdf5343d-9518-4b48-8032-805a754f9105" providerId="ADAL" clId="{3CFC8459-F9AC-41DB-82DC-EE41DC5B41EB}" dt="2025-01-27T17:54:51.773" v="1350" actId="1038"/>
          <ac:graphicFrameMkLst>
            <pc:docMk/>
            <pc:sldMk cId="3951396816" sldId="306"/>
            <ac:graphicFrameMk id="8" creationId="{B966E6E3-8D0A-442C-8EF7-4A33464F5628}"/>
          </ac:graphicFrameMkLst>
        </pc:graphicFrameChg>
        <pc:picChg chg="del">
          <ac:chgData name="Silvia Colombo" userId="cdf5343d-9518-4b48-8032-805a754f9105" providerId="ADAL" clId="{3CFC8459-F9AC-41DB-82DC-EE41DC5B41EB}" dt="2025-01-27T17:21:26.202" v="1238" actId="478"/>
          <ac:picMkLst>
            <pc:docMk/>
            <pc:sldMk cId="3951396816" sldId="306"/>
            <ac:picMk id="6" creationId="{20CEBCF9-BCA9-42C6-8C42-0DE2029CBD53}"/>
          </ac:picMkLst>
        </pc:picChg>
      </pc:sldChg>
      <pc:sldChg chg="modSp mod">
        <pc:chgData name="Silvia Colombo" userId="cdf5343d-9518-4b48-8032-805a754f9105" providerId="ADAL" clId="{3CFC8459-F9AC-41DB-82DC-EE41DC5B41EB}" dt="2025-01-27T17:57:56.827" v="1386" actId="20577"/>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1-27T17:57:56.827" v="1386" actId="20577"/>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1-27T17:03:24.259" v="1155" actId="179"/>
        <pc:sldMkLst>
          <pc:docMk/>
          <pc:sldMk cId="3982365266" sldId="310"/>
        </pc:sldMkLst>
        <pc:spChg chg="del">
          <ac:chgData name="Silvia Colombo" userId="cdf5343d-9518-4b48-8032-805a754f9105" providerId="ADAL" clId="{3CFC8459-F9AC-41DB-82DC-EE41DC5B41EB}" dt="2025-01-27T16:47:53.091" v="953" actId="478"/>
          <ac:spMkLst>
            <pc:docMk/>
            <pc:sldMk cId="3982365266" sldId="310"/>
            <ac:spMk id="11" creationId="{11781BF6-020D-492A-AE3B-5E048E79AA2F}"/>
          </ac:spMkLst>
        </pc:spChg>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1-27T17:03:24.259" v="1155" actId="179"/>
          <ac:spMkLst>
            <pc:docMk/>
            <pc:sldMk cId="3982365266" sldId="310"/>
            <ac:spMk id="168" creationId="{00000000-0000-0000-0000-000000000000}"/>
          </ac:spMkLst>
        </pc:spChg>
        <pc:picChg chg="del">
          <ac:chgData name="Silvia Colombo" userId="cdf5343d-9518-4b48-8032-805a754f9105" providerId="ADAL" clId="{3CFC8459-F9AC-41DB-82DC-EE41DC5B41EB}" dt="2025-01-27T16:47:49.301" v="952" actId="478"/>
          <ac:picMkLst>
            <pc:docMk/>
            <pc:sldMk cId="3982365266" sldId="310"/>
            <ac:picMk id="7" creationId="{3DE38EBC-E770-4736-80AF-362D3A573BED}"/>
          </ac:picMkLst>
        </pc:picChg>
        <pc:cxnChg chg="add del">
          <ac:chgData name="Silvia Colombo" userId="cdf5343d-9518-4b48-8032-805a754f9105" providerId="ADAL" clId="{3CFC8459-F9AC-41DB-82DC-EE41DC5B41EB}" dt="2025-01-27T16:49:38.480" v="964" actId="478"/>
          <ac:cxnSpMkLst>
            <pc:docMk/>
            <pc:sldMk cId="3982365266" sldId="310"/>
            <ac:cxnSpMk id="4" creationId="{67364AAC-86B6-4783-B82E-B91CA9D2DB4F}"/>
          </ac:cxnSpMkLst>
        </pc:cxn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1-22T10:27:08.860" v="899" actId="20577"/>
        <pc:sldMkLst>
          <pc:docMk/>
          <pc:sldMk cId="1377030453" sldId="312"/>
        </pc:sldMkLst>
        <pc:spChg chg="mod">
          <ac:chgData name="Silvia Colombo" userId="cdf5343d-9518-4b48-8032-805a754f9105" providerId="ADAL" clId="{3CFC8459-F9AC-41DB-82DC-EE41DC5B41EB}" dt="2025-01-22T10:27:08.860" v="899" actId="20577"/>
          <ac:spMkLst>
            <pc:docMk/>
            <pc:sldMk cId="1377030453" sldId="312"/>
            <ac:spMk id="168" creationId="{00000000-0000-0000-0000-000000000000}"/>
          </ac:spMkLst>
        </pc:spChg>
      </pc:sldChg>
    </pc:docChg>
  </pc:docChgLst>
  <pc:docChgLst>
    <pc:chgData name="Silvia Colombo" userId="cdf5343d-9518-4b48-8032-805a754f9105" providerId="ADAL" clId="{C5A14758-D33E-49F8-B64A-A1B830E139DD}"/>
    <pc:docChg chg="undo custSel addSld delSld modSld">
      <pc:chgData name="Silvia Colombo" userId="cdf5343d-9518-4b48-8032-805a754f9105" providerId="ADAL" clId="{C5A14758-D33E-49F8-B64A-A1B830E139DD}" dt="2025-01-30T18:46:20.184" v="2164" actId="20577"/>
      <pc:docMkLst>
        <pc:docMk/>
      </pc:docMkLst>
      <pc:sldChg chg="modSp mod">
        <pc:chgData name="Silvia Colombo" userId="cdf5343d-9518-4b48-8032-805a754f9105" providerId="ADAL" clId="{C5A14758-D33E-49F8-B64A-A1B830E139DD}" dt="2025-01-30T08:52:41.679" v="260" actId="20577"/>
        <pc:sldMkLst>
          <pc:docMk/>
          <pc:sldMk cId="0" sldId="264"/>
        </pc:sldMkLst>
        <pc:spChg chg="mod">
          <ac:chgData name="Silvia Colombo" userId="cdf5343d-9518-4b48-8032-805a754f9105" providerId="ADAL" clId="{C5A14758-D33E-49F8-B64A-A1B830E139DD}" dt="2025-01-30T08:52:41.679" v="260" actId="20577"/>
          <ac:spMkLst>
            <pc:docMk/>
            <pc:sldMk cId="0" sldId="264"/>
            <ac:spMk id="168" creationId="{00000000-0000-0000-0000-000000000000}"/>
          </ac:spMkLst>
        </pc:spChg>
      </pc:sldChg>
      <pc:sldChg chg="addSp delSp modSp mod">
        <pc:chgData name="Silvia Colombo" userId="cdf5343d-9518-4b48-8032-805a754f9105" providerId="ADAL" clId="{C5A14758-D33E-49F8-B64A-A1B830E139DD}" dt="2025-01-30T09:16:30.080" v="403" actId="20577"/>
        <pc:sldMkLst>
          <pc:docMk/>
          <pc:sldMk cId="1768720765" sldId="272"/>
        </pc:sldMkLst>
        <pc:spChg chg="add mod">
          <ac:chgData name="Silvia Colombo" userId="cdf5343d-9518-4b48-8032-805a754f9105" providerId="ADAL" clId="{C5A14758-D33E-49F8-B64A-A1B830E139DD}" dt="2025-01-30T09:12:48.304" v="364" actId="1076"/>
          <ac:spMkLst>
            <pc:docMk/>
            <pc:sldMk cId="1768720765" sldId="272"/>
            <ac:spMk id="7" creationId="{19AB2E5D-308F-4DDF-BEFC-848CA2CAF948}"/>
          </ac:spMkLst>
        </pc:spChg>
        <pc:spChg chg="del">
          <ac:chgData name="Silvia Colombo" userId="cdf5343d-9518-4b48-8032-805a754f9105" providerId="ADAL" clId="{C5A14758-D33E-49F8-B64A-A1B830E139DD}" dt="2025-01-29T17:18:51.348" v="14" actId="478"/>
          <ac:spMkLst>
            <pc:docMk/>
            <pc:sldMk cId="1768720765" sldId="272"/>
            <ac:spMk id="8" creationId="{670A255D-A157-44F4-924B-0319B646FD78}"/>
          </ac:spMkLst>
        </pc:spChg>
        <pc:spChg chg="mod">
          <ac:chgData name="Silvia Colombo" userId="cdf5343d-9518-4b48-8032-805a754f9105" providerId="ADAL" clId="{C5A14758-D33E-49F8-B64A-A1B830E139DD}" dt="2025-01-29T17:18:28.887" v="10"/>
          <ac:spMkLst>
            <pc:docMk/>
            <pc:sldMk cId="1768720765" sldId="272"/>
            <ac:spMk id="167" creationId="{00000000-0000-0000-0000-000000000000}"/>
          </ac:spMkLst>
        </pc:spChg>
        <pc:spChg chg="mod">
          <ac:chgData name="Silvia Colombo" userId="cdf5343d-9518-4b48-8032-805a754f9105" providerId="ADAL" clId="{C5A14758-D33E-49F8-B64A-A1B830E139DD}" dt="2025-01-30T09:16:30.080" v="403" actId="20577"/>
          <ac:spMkLst>
            <pc:docMk/>
            <pc:sldMk cId="1768720765" sldId="272"/>
            <ac:spMk id="168" creationId="{00000000-0000-0000-0000-000000000000}"/>
          </ac:spMkLst>
        </pc:spChg>
        <pc:picChg chg="del">
          <ac:chgData name="Silvia Colombo" userId="cdf5343d-9518-4b48-8032-805a754f9105" providerId="ADAL" clId="{C5A14758-D33E-49F8-B64A-A1B830E139DD}" dt="2025-01-29T17:18:42.325" v="11" actId="478"/>
          <ac:picMkLst>
            <pc:docMk/>
            <pc:sldMk cId="1768720765" sldId="272"/>
            <ac:picMk id="4" creationId="{F88AEC41-C819-4A8E-AE1F-354C8CC383AC}"/>
          </ac:picMkLst>
        </pc:picChg>
        <pc:picChg chg="add mod modCrop">
          <ac:chgData name="Silvia Colombo" userId="cdf5343d-9518-4b48-8032-805a754f9105" providerId="ADAL" clId="{C5A14758-D33E-49F8-B64A-A1B830E139DD}" dt="2025-01-30T09:12:00.406" v="361" actId="1076"/>
          <ac:picMkLst>
            <pc:docMk/>
            <pc:sldMk cId="1768720765" sldId="272"/>
            <ac:picMk id="5" creationId="{F4064245-BB21-4A26-9422-3F94042CAF3E}"/>
          </ac:picMkLst>
        </pc:picChg>
      </pc:sldChg>
      <pc:sldChg chg="addSp delSp modSp mod delAnim">
        <pc:chgData name="Silvia Colombo" userId="cdf5343d-9518-4b48-8032-805a754f9105" providerId="ADAL" clId="{C5A14758-D33E-49F8-B64A-A1B830E139DD}" dt="2025-01-30T09:30:43.004" v="475" actId="1076"/>
        <pc:sldMkLst>
          <pc:docMk/>
          <pc:sldMk cId="1839245547" sldId="273"/>
        </pc:sldMkLst>
        <pc:spChg chg="add mod">
          <ac:chgData name="Silvia Colombo" userId="cdf5343d-9518-4b48-8032-805a754f9105" providerId="ADAL" clId="{C5A14758-D33E-49F8-B64A-A1B830E139DD}" dt="2025-01-30T09:30:43.004" v="475" actId="1076"/>
          <ac:spMkLst>
            <pc:docMk/>
            <pc:sldMk cId="1839245547" sldId="273"/>
            <ac:spMk id="7" creationId="{112A74AE-F65D-4E50-B5D7-DAC7E1B64104}"/>
          </ac:spMkLst>
        </pc:spChg>
        <pc:spChg chg="del">
          <ac:chgData name="Silvia Colombo" userId="cdf5343d-9518-4b48-8032-805a754f9105" providerId="ADAL" clId="{C5A14758-D33E-49F8-B64A-A1B830E139DD}" dt="2025-01-29T17:19:30.996" v="20" actId="478"/>
          <ac:spMkLst>
            <pc:docMk/>
            <pc:sldMk cId="1839245547" sldId="273"/>
            <ac:spMk id="10" creationId="{40926888-381B-4169-88A6-AF2AE6CD5FF7}"/>
          </ac:spMkLst>
        </pc:spChg>
        <pc:spChg chg="mod">
          <ac:chgData name="Silvia Colombo" userId="cdf5343d-9518-4b48-8032-805a754f9105" providerId="ADAL" clId="{C5A14758-D33E-49F8-B64A-A1B830E139DD}" dt="2025-01-29T17:18:28.887" v="10"/>
          <ac:spMkLst>
            <pc:docMk/>
            <pc:sldMk cId="1839245547" sldId="273"/>
            <ac:spMk id="167" creationId="{00000000-0000-0000-0000-000000000000}"/>
          </ac:spMkLst>
        </pc:spChg>
        <pc:spChg chg="mod">
          <ac:chgData name="Silvia Colombo" userId="cdf5343d-9518-4b48-8032-805a754f9105" providerId="ADAL" clId="{C5A14758-D33E-49F8-B64A-A1B830E139DD}" dt="2025-01-30T09:30:12.017" v="472" actId="113"/>
          <ac:spMkLst>
            <pc:docMk/>
            <pc:sldMk cId="1839245547" sldId="273"/>
            <ac:spMk id="168" creationId="{00000000-0000-0000-0000-000000000000}"/>
          </ac:spMkLst>
        </pc:spChg>
        <pc:graphicFrameChg chg="del">
          <ac:chgData name="Silvia Colombo" userId="cdf5343d-9518-4b48-8032-805a754f9105" providerId="ADAL" clId="{C5A14758-D33E-49F8-B64A-A1B830E139DD}" dt="2025-01-29T17:19:23.999" v="18" actId="478"/>
          <ac:graphicFrameMkLst>
            <pc:docMk/>
            <pc:sldMk cId="1839245547" sldId="273"/>
            <ac:graphicFrameMk id="9" creationId="{103644EB-288E-4CBC-AADC-C3FA54F1E1BF}"/>
          </ac:graphicFrameMkLst>
        </pc:graphicFrameChg>
        <pc:picChg chg="add mod modCrop">
          <ac:chgData name="Silvia Colombo" userId="cdf5343d-9518-4b48-8032-805a754f9105" providerId="ADAL" clId="{C5A14758-D33E-49F8-B64A-A1B830E139DD}" dt="2025-01-30T09:29:43.939" v="469" actId="1076"/>
          <ac:picMkLst>
            <pc:docMk/>
            <pc:sldMk cId="1839245547" sldId="273"/>
            <ac:picMk id="4" creationId="{146EC514-99AF-49A1-A527-E3BF6D83C4AC}"/>
          </ac:picMkLst>
        </pc:picChg>
      </pc:sldChg>
      <pc:sldChg chg="addSp delSp modSp mod delAnim modAnim">
        <pc:chgData name="Silvia Colombo" userId="cdf5343d-9518-4b48-8032-805a754f9105" providerId="ADAL" clId="{C5A14758-D33E-49F8-B64A-A1B830E139DD}" dt="2025-01-30T09:53:49.432" v="543"/>
        <pc:sldMkLst>
          <pc:docMk/>
          <pc:sldMk cId="3557352301" sldId="274"/>
        </pc:sldMkLst>
        <pc:spChg chg="add mod ord">
          <ac:chgData name="Silvia Colombo" userId="cdf5343d-9518-4b48-8032-805a754f9105" providerId="ADAL" clId="{C5A14758-D33E-49F8-B64A-A1B830E139DD}" dt="2025-01-30T09:52:49.148" v="524" actId="171"/>
          <ac:spMkLst>
            <pc:docMk/>
            <pc:sldMk cId="3557352301" sldId="274"/>
            <ac:spMk id="2" creationId="{312EEE98-9296-44A0-BEFF-5A488301AD64}"/>
          </ac:spMkLst>
        </pc:spChg>
        <pc:spChg chg="add mod">
          <ac:chgData name="Silvia Colombo" userId="cdf5343d-9518-4b48-8032-805a754f9105" providerId="ADAL" clId="{C5A14758-D33E-49F8-B64A-A1B830E139DD}" dt="2025-01-30T09:53:37.185" v="541" actId="1037"/>
          <ac:spMkLst>
            <pc:docMk/>
            <pc:sldMk cId="3557352301" sldId="274"/>
            <ac:spMk id="8" creationId="{339934CD-B30D-4927-BBAC-64DDC74F4D25}"/>
          </ac:spMkLst>
        </pc:spChg>
        <pc:spChg chg="del">
          <ac:chgData name="Silvia Colombo" userId="cdf5343d-9518-4b48-8032-805a754f9105" providerId="ADAL" clId="{C5A14758-D33E-49F8-B64A-A1B830E139DD}" dt="2025-01-29T17:20:53.272" v="30" actId="478"/>
          <ac:spMkLst>
            <pc:docMk/>
            <pc:sldMk cId="3557352301" sldId="274"/>
            <ac:spMk id="9" creationId="{83F62C2B-93E7-4FF1-9142-F367AB629107}"/>
          </ac:spMkLst>
        </pc:spChg>
        <pc:spChg chg="mod">
          <ac:chgData name="Silvia Colombo" userId="cdf5343d-9518-4b48-8032-805a754f9105" providerId="ADAL" clId="{C5A14758-D33E-49F8-B64A-A1B830E139DD}" dt="2025-01-29T17:18:28.887" v="10"/>
          <ac:spMkLst>
            <pc:docMk/>
            <pc:sldMk cId="3557352301" sldId="274"/>
            <ac:spMk id="167" creationId="{00000000-0000-0000-0000-000000000000}"/>
          </ac:spMkLst>
        </pc:spChg>
        <pc:spChg chg="mod">
          <ac:chgData name="Silvia Colombo" userId="cdf5343d-9518-4b48-8032-805a754f9105" providerId="ADAL" clId="{C5A14758-D33E-49F8-B64A-A1B830E139DD}" dt="2025-01-30T09:52:01.617" v="515" actId="113"/>
          <ac:spMkLst>
            <pc:docMk/>
            <pc:sldMk cId="3557352301" sldId="274"/>
            <ac:spMk id="168" creationId="{00000000-0000-0000-0000-000000000000}"/>
          </ac:spMkLst>
        </pc:spChg>
        <pc:graphicFrameChg chg="del modGraphic">
          <ac:chgData name="Silvia Colombo" userId="cdf5343d-9518-4b48-8032-805a754f9105" providerId="ADAL" clId="{C5A14758-D33E-49F8-B64A-A1B830E139DD}" dt="2025-01-29T17:20:47.919" v="29" actId="478"/>
          <ac:graphicFrameMkLst>
            <pc:docMk/>
            <pc:sldMk cId="3557352301" sldId="274"/>
            <ac:graphicFrameMk id="7" creationId="{0B07AF6C-9B13-4C0A-8523-12B9512658DE}"/>
          </ac:graphicFrameMkLst>
        </pc:graphicFrameChg>
        <pc:picChg chg="add mod modCrop">
          <ac:chgData name="Silvia Colombo" userId="cdf5343d-9518-4b48-8032-805a754f9105" providerId="ADAL" clId="{C5A14758-D33E-49F8-B64A-A1B830E139DD}" dt="2025-01-30T09:53:32.761" v="533" actId="1035"/>
          <ac:picMkLst>
            <pc:docMk/>
            <pc:sldMk cId="3557352301" sldId="274"/>
            <ac:picMk id="4" creationId="{F4F6809E-8CCA-4BE0-AFD0-6B888B25D717}"/>
          </ac:picMkLst>
        </pc:picChg>
      </pc:sldChg>
      <pc:sldChg chg="modSp mod">
        <pc:chgData name="Silvia Colombo" userId="cdf5343d-9518-4b48-8032-805a754f9105" providerId="ADAL" clId="{C5A14758-D33E-49F8-B64A-A1B830E139DD}" dt="2025-01-30T09:56:33.958" v="571" actId="20577"/>
        <pc:sldMkLst>
          <pc:docMk/>
          <pc:sldMk cId="2089242102" sldId="275"/>
        </pc:sldMkLst>
        <pc:spChg chg="mod">
          <ac:chgData name="Silvia Colombo" userId="cdf5343d-9518-4b48-8032-805a754f9105" providerId="ADAL" clId="{C5A14758-D33E-49F8-B64A-A1B830E139DD}" dt="2025-01-30T09:56:33.958" v="571" actId="20577"/>
          <ac:spMkLst>
            <pc:docMk/>
            <pc:sldMk cId="2089242102" sldId="275"/>
            <ac:spMk id="12" creationId="{85BD59C7-5F9C-412C-9103-AD11C3A57877}"/>
          </ac:spMkLst>
        </pc:spChg>
        <pc:spChg chg="mod">
          <ac:chgData name="Silvia Colombo" userId="cdf5343d-9518-4b48-8032-805a754f9105" providerId="ADAL" clId="{C5A14758-D33E-49F8-B64A-A1B830E139DD}" dt="2025-01-29T17:18:28.887" v="10"/>
          <ac:spMkLst>
            <pc:docMk/>
            <pc:sldMk cId="2089242102" sldId="275"/>
            <ac:spMk id="167" creationId="{00000000-0000-0000-0000-000000000000}"/>
          </ac:spMkLst>
        </pc:spChg>
      </pc:sldChg>
      <pc:sldChg chg="addSp modSp mod modAnim">
        <pc:chgData name="Silvia Colombo" userId="cdf5343d-9518-4b48-8032-805a754f9105" providerId="ADAL" clId="{C5A14758-D33E-49F8-B64A-A1B830E139DD}" dt="2025-01-30T11:50:19.140" v="620" actId="1076"/>
        <pc:sldMkLst>
          <pc:docMk/>
          <pc:sldMk cId="1383167316" sldId="276"/>
        </pc:sldMkLst>
        <pc:spChg chg="add mod ord">
          <ac:chgData name="Silvia Colombo" userId="cdf5343d-9518-4b48-8032-805a754f9105" providerId="ADAL" clId="{C5A14758-D33E-49F8-B64A-A1B830E139DD}" dt="2025-01-30T11:49:42.077" v="616" actId="208"/>
          <ac:spMkLst>
            <pc:docMk/>
            <pc:sldMk cId="1383167316" sldId="276"/>
            <ac:spMk id="5" creationId="{168A4F74-9BC9-4ED1-AD82-045E391945F9}"/>
          </ac:spMkLst>
        </pc:spChg>
        <pc:spChg chg="add mod">
          <ac:chgData name="Silvia Colombo" userId="cdf5343d-9518-4b48-8032-805a754f9105" providerId="ADAL" clId="{C5A14758-D33E-49F8-B64A-A1B830E139DD}" dt="2025-01-30T11:50:19.140" v="620" actId="1076"/>
          <ac:spMkLst>
            <pc:docMk/>
            <pc:sldMk cId="1383167316" sldId="276"/>
            <ac:spMk id="7" creationId="{140CD01F-B2C8-4A45-844C-BEFE424C0E73}"/>
          </ac:spMkLst>
        </pc:spChg>
        <pc:spChg chg="mod">
          <ac:chgData name="Silvia Colombo" userId="cdf5343d-9518-4b48-8032-805a754f9105" providerId="ADAL" clId="{C5A14758-D33E-49F8-B64A-A1B830E139DD}" dt="2025-01-29T17:18:28.887" v="10"/>
          <ac:spMkLst>
            <pc:docMk/>
            <pc:sldMk cId="1383167316" sldId="276"/>
            <ac:spMk id="167" creationId="{00000000-0000-0000-0000-000000000000}"/>
          </ac:spMkLst>
        </pc:spChg>
        <pc:spChg chg="mod ord">
          <ac:chgData name="Silvia Colombo" userId="cdf5343d-9518-4b48-8032-805a754f9105" providerId="ADAL" clId="{C5A14758-D33E-49F8-B64A-A1B830E139DD}" dt="2025-01-30T11:49:35.727" v="614" actId="167"/>
          <ac:spMkLst>
            <pc:docMk/>
            <pc:sldMk cId="1383167316" sldId="276"/>
            <ac:spMk id="168" creationId="{00000000-0000-0000-0000-000000000000}"/>
          </ac:spMkLst>
        </pc:spChg>
        <pc:picChg chg="add mod modCrop">
          <ac:chgData name="Silvia Colombo" userId="cdf5343d-9518-4b48-8032-805a754f9105" providerId="ADAL" clId="{C5A14758-D33E-49F8-B64A-A1B830E139DD}" dt="2025-01-30T11:48:53.216" v="609" actId="1076"/>
          <ac:picMkLst>
            <pc:docMk/>
            <pc:sldMk cId="1383167316" sldId="276"/>
            <ac:picMk id="4" creationId="{DB700606-444E-4E50-936D-36E9E6B01FC4}"/>
          </ac:picMkLst>
        </pc:picChg>
      </pc:sldChg>
      <pc:sldChg chg="addSp delSp modSp mod">
        <pc:chgData name="Silvia Colombo" userId="cdf5343d-9518-4b48-8032-805a754f9105" providerId="ADAL" clId="{C5A14758-D33E-49F8-B64A-A1B830E139DD}" dt="2025-01-30T08:58:02.964" v="279" actId="1076"/>
        <pc:sldMkLst>
          <pc:docMk/>
          <pc:sldMk cId="3151422244" sldId="279"/>
        </pc:sldMkLst>
        <pc:spChg chg="mod">
          <ac:chgData name="Silvia Colombo" userId="cdf5343d-9518-4b48-8032-805a754f9105" providerId="ADAL" clId="{C5A14758-D33E-49F8-B64A-A1B830E139DD}" dt="2025-01-29T17:18:28.887" v="10"/>
          <ac:spMkLst>
            <pc:docMk/>
            <pc:sldMk cId="3151422244" sldId="279"/>
            <ac:spMk id="167" creationId="{00000000-0000-0000-0000-000000000000}"/>
          </ac:spMkLst>
        </pc:spChg>
        <pc:spChg chg="mod">
          <ac:chgData name="Silvia Colombo" userId="cdf5343d-9518-4b48-8032-805a754f9105" providerId="ADAL" clId="{C5A14758-D33E-49F8-B64A-A1B830E139DD}" dt="2025-01-30T08:54:24.363" v="270" actId="20577"/>
          <ac:spMkLst>
            <pc:docMk/>
            <pc:sldMk cId="3151422244" sldId="279"/>
            <ac:spMk id="168" creationId="{00000000-0000-0000-0000-000000000000}"/>
          </ac:spMkLst>
        </pc:spChg>
        <pc:picChg chg="add del mod modCrop">
          <ac:chgData name="Silvia Colombo" userId="cdf5343d-9518-4b48-8032-805a754f9105" providerId="ADAL" clId="{C5A14758-D33E-49F8-B64A-A1B830E139DD}" dt="2025-01-30T08:56:59.789" v="275" actId="478"/>
          <ac:picMkLst>
            <pc:docMk/>
            <pc:sldMk cId="3151422244" sldId="279"/>
            <ac:picMk id="4" creationId="{AB042923-2DEE-4E16-B071-96D1FDB30443}"/>
          </ac:picMkLst>
        </pc:picChg>
        <pc:picChg chg="del">
          <ac:chgData name="Silvia Colombo" userId="cdf5343d-9518-4b48-8032-805a754f9105" providerId="ADAL" clId="{C5A14758-D33E-49F8-B64A-A1B830E139DD}" dt="2025-01-29T17:17:31.544" v="7" actId="478"/>
          <ac:picMkLst>
            <pc:docMk/>
            <pc:sldMk cId="3151422244" sldId="279"/>
            <ac:picMk id="5" creationId="{31183998-AE70-4CD6-85F4-FDAAA0801CB4}"/>
          </ac:picMkLst>
        </pc:picChg>
        <pc:picChg chg="add mod">
          <ac:chgData name="Silvia Colombo" userId="cdf5343d-9518-4b48-8032-805a754f9105" providerId="ADAL" clId="{C5A14758-D33E-49F8-B64A-A1B830E139DD}" dt="2025-01-30T08:58:02.964" v="279" actId="1076"/>
          <ac:picMkLst>
            <pc:docMk/>
            <pc:sldMk cId="3151422244" sldId="279"/>
            <ac:picMk id="6" creationId="{E5A1C2E9-5377-412A-A92D-76F5C7795B4D}"/>
          </ac:picMkLst>
        </pc:picChg>
      </pc:sldChg>
      <pc:sldChg chg="addSp delSp modSp mod">
        <pc:chgData name="Silvia Colombo" userId="cdf5343d-9518-4b48-8032-805a754f9105" providerId="ADAL" clId="{C5A14758-D33E-49F8-B64A-A1B830E139DD}" dt="2025-01-30T16:14:09.314" v="1297" actId="207"/>
        <pc:sldMkLst>
          <pc:docMk/>
          <pc:sldMk cId="3427707476" sldId="282"/>
        </pc:sldMkLst>
        <pc:spChg chg="mod">
          <ac:chgData name="Silvia Colombo" userId="cdf5343d-9518-4b48-8032-805a754f9105" providerId="ADAL" clId="{C5A14758-D33E-49F8-B64A-A1B830E139DD}" dt="2025-01-29T21:26:17.271" v="105"/>
          <ac:spMkLst>
            <pc:docMk/>
            <pc:sldMk cId="3427707476" sldId="282"/>
            <ac:spMk id="167" creationId="{00000000-0000-0000-0000-000000000000}"/>
          </ac:spMkLst>
        </pc:spChg>
        <pc:spChg chg="mod">
          <ac:chgData name="Silvia Colombo" userId="cdf5343d-9518-4b48-8032-805a754f9105" providerId="ADAL" clId="{C5A14758-D33E-49F8-B64A-A1B830E139DD}" dt="2025-01-30T16:14:09.314" v="1297" actId="207"/>
          <ac:spMkLst>
            <pc:docMk/>
            <pc:sldMk cId="3427707476" sldId="282"/>
            <ac:spMk id="168" creationId="{00000000-0000-0000-0000-000000000000}"/>
          </ac:spMkLst>
        </pc:spChg>
        <pc:picChg chg="add mod modCrop">
          <ac:chgData name="Silvia Colombo" userId="cdf5343d-9518-4b48-8032-805a754f9105" providerId="ADAL" clId="{C5A14758-D33E-49F8-B64A-A1B830E139DD}" dt="2025-01-30T16:14:05.316" v="1296" actId="1076"/>
          <ac:picMkLst>
            <pc:docMk/>
            <pc:sldMk cId="3427707476" sldId="282"/>
            <ac:picMk id="4" creationId="{BFBB9D0D-BD9E-4041-B0BB-755B5B45FFEC}"/>
          </ac:picMkLst>
        </pc:picChg>
        <pc:picChg chg="del">
          <ac:chgData name="Silvia Colombo" userId="cdf5343d-9518-4b48-8032-805a754f9105" providerId="ADAL" clId="{C5A14758-D33E-49F8-B64A-A1B830E139DD}" dt="2025-01-29T21:25:46.740" v="103" actId="478"/>
          <ac:picMkLst>
            <pc:docMk/>
            <pc:sldMk cId="3427707476" sldId="282"/>
            <ac:picMk id="7" creationId="{7DBB8501-A5DE-41E1-B0BE-23E4D53CFA45}"/>
          </ac:picMkLst>
        </pc:picChg>
      </pc:sldChg>
      <pc:sldChg chg="addSp delSp modSp mod">
        <pc:chgData name="Silvia Colombo" userId="cdf5343d-9518-4b48-8032-805a754f9105" providerId="ADAL" clId="{C5A14758-D33E-49F8-B64A-A1B830E139DD}" dt="2025-01-30T17:36:55.427" v="1812" actId="14100"/>
        <pc:sldMkLst>
          <pc:docMk/>
          <pc:sldMk cId="2207407581" sldId="283"/>
        </pc:sldMkLst>
        <pc:spChg chg="del mod">
          <ac:chgData name="Silvia Colombo" userId="cdf5343d-9518-4b48-8032-805a754f9105" providerId="ADAL" clId="{C5A14758-D33E-49F8-B64A-A1B830E139DD}" dt="2025-01-29T21:30:35.798" v="132"/>
          <ac:spMkLst>
            <pc:docMk/>
            <pc:sldMk cId="2207407581" sldId="283"/>
            <ac:spMk id="5" creationId="{087394FF-BB97-4EDB-BDC7-65EE4C1E42ED}"/>
          </ac:spMkLst>
        </pc:spChg>
        <pc:spChg chg="add mod">
          <ac:chgData name="Silvia Colombo" userId="cdf5343d-9518-4b48-8032-805a754f9105" providerId="ADAL" clId="{C5A14758-D33E-49F8-B64A-A1B830E139DD}" dt="2025-01-30T17:36:55.427" v="1812" actId="14100"/>
          <ac:spMkLst>
            <pc:docMk/>
            <pc:sldMk cId="2207407581" sldId="283"/>
            <ac:spMk id="7" creationId="{E94EBD4C-1903-4CEA-8B0C-1770466ACCF8}"/>
          </ac:spMkLst>
        </pc:spChg>
        <pc:spChg chg="del">
          <ac:chgData name="Silvia Colombo" userId="cdf5343d-9518-4b48-8032-805a754f9105" providerId="ADAL" clId="{C5A14758-D33E-49F8-B64A-A1B830E139DD}" dt="2025-01-29T21:29:29.586" v="125" actId="478"/>
          <ac:spMkLst>
            <pc:docMk/>
            <pc:sldMk cId="2207407581" sldId="283"/>
            <ac:spMk id="10" creationId="{3AD917C1-6D44-4855-B3AB-EC19585D3BA3}"/>
          </ac:spMkLst>
        </pc:spChg>
        <pc:spChg chg="mod">
          <ac:chgData name="Silvia Colombo" userId="cdf5343d-9518-4b48-8032-805a754f9105" providerId="ADAL" clId="{C5A14758-D33E-49F8-B64A-A1B830E139DD}" dt="2025-01-29T21:26:17.271" v="105"/>
          <ac:spMkLst>
            <pc:docMk/>
            <pc:sldMk cId="2207407581" sldId="283"/>
            <ac:spMk id="167" creationId="{00000000-0000-0000-0000-000000000000}"/>
          </ac:spMkLst>
        </pc:spChg>
        <pc:spChg chg="mod">
          <ac:chgData name="Silvia Colombo" userId="cdf5343d-9518-4b48-8032-805a754f9105" providerId="ADAL" clId="{C5A14758-D33E-49F8-B64A-A1B830E139DD}" dt="2025-01-30T17:00:41.243" v="1566" actId="113"/>
          <ac:spMkLst>
            <pc:docMk/>
            <pc:sldMk cId="2207407581" sldId="283"/>
            <ac:spMk id="168" creationId="{00000000-0000-0000-0000-000000000000}"/>
          </ac:spMkLst>
        </pc:spChg>
        <pc:picChg chg="add mod modCrop">
          <ac:chgData name="Silvia Colombo" userId="cdf5343d-9518-4b48-8032-805a754f9105" providerId="ADAL" clId="{C5A14758-D33E-49F8-B64A-A1B830E139DD}" dt="2025-01-30T17:02:33.577" v="1579" actId="1076"/>
          <ac:picMkLst>
            <pc:docMk/>
            <pc:sldMk cId="2207407581" sldId="283"/>
            <ac:picMk id="4" creationId="{1E05F33B-989E-4AC6-9DCE-000037A7B438}"/>
          </ac:picMkLst>
        </pc:picChg>
        <pc:picChg chg="del">
          <ac:chgData name="Silvia Colombo" userId="cdf5343d-9518-4b48-8032-805a754f9105" providerId="ADAL" clId="{C5A14758-D33E-49F8-B64A-A1B830E139DD}" dt="2025-01-29T21:29:26.142" v="124" actId="478"/>
          <ac:picMkLst>
            <pc:docMk/>
            <pc:sldMk cId="2207407581" sldId="283"/>
            <ac:picMk id="6" creationId="{641A8849-F9E3-4D31-ABA2-6D2AAAD2DB50}"/>
          </ac:picMkLst>
        </pc:picChg>
      </pc:sldChg>
      <pc:sldChg chg="addSp delSp modSp mod">
        <pc:chgData name="Silvia Colombo" userId="cdf5343d-9518-4b48-8032-805a754f9105" providerId="ADAL" clId="{C5A14758-D33E-49F8-B64A-A1B830E139DD}" dt="2025-01-30T17:09:23.582" v="1660" actId="20577"/>
        <pc:sldMkLst>
          <pc:docMk/>
          <pc:sldMk cId="191549666" sldId="284"/>
        </pc:sldMkLst>
        <pc:spChg chg="add del mod">
          <ac:chgData name="Silvia Colombo" userId="cdf5343d-9518-4b48-8032-805a754f9105" providerId="ADAL" clId="{C5A14758-D33E-49F8-B64A-A1B830E139DD}" dt="2025-01-29T21:30:52.445" v="134" actId="478"/>
          <ac:spMkLst>
            <pc:docMk/>
            <pc:sldMk cId="191549666" sldId="284"/>
            <ac:spMk id="10" creationId="{2A2BD3B0-1832-46C2-B8DD-9CABD7EAA386}"/>
          </ac:spMkLst>
        </pc:spChg>
        <pc:spChg chg="add del mod">
          <ac:chgData name="Silvia Colombo" userId="cdf5343d-9518-4b48-8032-805a754f9105" providerId="ADAL" clId="{C5A14758-D33E-49F8-B64A-A1B830E139DD}" dt="2025-01-29T21:30:52.445" v="134" actId="478"/>
          <ac:spMkLst>
            <pc:docMk/>
            <pc:sldMk cId="191549666" sldId="284"/>
            <ac:spMk id="11" creationId="{0D809343-C197-4C6B-B5EA-B1F3774757AC}"/>
          </ac:spMkLst>
        </pc:spChg>
        <pc:spChg chg="del">
          <ac:chgData name="Silvia Colombo" userId="cdf5343d-9518-4b48-8032-805a754f9105" providerId="ADAL" clId="{C5A14758-D33E-49F8-B64A-A1B830E139DD}" dt="2025-01-29T21:30:57.587" v="135" actId="478"/>
          <ac:spMkLst>
            <pc:docMk/>
            <pc:sldMk cId="191549666" sldId="284"/>
            <ac:spMk id="13" creationId="{E10B4E4D-617A-403D-BE3D-B6198FA2B7A6}"/>
          </ac:spMkLst>
        </pc:spChg>
        <pc:spChg chg="del">
          <ac:chgData name="Silvia Colombo" userId="cdf5343d-9518-4b48-8032-805a754f9105" providerId="ADAL" clId="{C5A14758-D33E-49F8-B64A-A1B830E139DD}" dt="2025-01-29T21:30:57.587" v="135" actId="478"/>
          <ac:spMkLst>
            <pc:docMk/>
            <pc:sldMk cId="191549666" sldId="284"/>
            <ac:spMk id="15" creationId="{D96C53A9-59A4-4A8A-8F51-82C3B801A6DA}"/>
          </ac:spMkLst>
        </pc:spChg>
        <pc:spChg chg="mod">
          <ac:chgData name="Silvia Colombo" userId="cdf5343d-9518-4b48-8032-805a754f9105" providerId="ADAL" clId="{C5A14758-D33E-49F8-B64A-A1B830E139DD}" dt="2025-01-29T21:26:17.271" v="105"/>
          <ac:spMkLst>
            <pc:docMk/>
            <pc:sldMk cId="191549666" sldId="284"/>
            <ac:spMk id="167" creationId="{00000000-0000-0000-0000-000000000000}"/>
          </ac:spMkLst>
        </pc:spChg>
        <pc:spChg chg="mod">
          <ac:chgData name="Silvia Colombo" userId="cdf5343d-9518-4b48-8032-805a754f9105" providerId="ADAL" clId="{C5A14758-D33E-49F8-B64A-A1B830E139DD}" dt="2025-01-30T17:09:23.582" v="1660" actId="20577"/>
          <ac:spMkLst>
            <pc:docMk/>
            <pc:sldMk cId="191549666" sldId="284"/>
            <ac:spMk id="168" creationId="{00000000-0000-0000-0000-000000000000}"/>
          </ac:spMkLst>
        </pc:spChg>
        <pc:picChg chg="del">
          <ac:chgData name="Silvia Colombo" userId="cdf5343d-9518-4b48-8032-805a754f9105" providerId="ADAL" clId="{C5A14758-D33E-49F8-B64A-A1B830E139DD}" dt="2025-01-29T21:30:57.587" v="135" actId="478"/>
          <ac:picMkLst>
            <pc:docMk/>
            <pc:sldMk cId="191549666" sldId="284"/>
            <ac:picMk id="4" creationId="{FEF8F61B-D4C7-4F3C-A98C-A10E080FCD11}"/>
          </ac:picMkLst>
        </pc:picChg>
        <pc:picChg chg="del">
          <ac:chgData name="Silvia Colombo" userId="cdf5343d-9518-4b48-8032-805a754f9105" providerId="ADAL" clId="{C5A14758-D33E-49F8-B64A-A1B830E139DD}" dt="2025-01-29T21:30:57.587" v="135" actId="478"/>
          <ac:picMkLst>
            <pc:docMk/>
            <pc:sldMk cId="191549666" sldId="284"/>
            <ac:picMk id="8" creationId="{EF0779BA-AA1D-4331-92EF-3D59579FCCDA}"/>
          </ac:picMkLst>
        </pc:picChg>
        <pc:picChg chg="add del mod">
          <ac:chgData name="Silvia Colombo" userId="cdf5343d-9518-4b48-8032-805a754f9105" providerId="ADAL" clId="{C5A14758-D33E-49F8-B64A-A1B830E139DD}" dt="2025-01-29T21:30:52.445" v="134" actId="478"/>
          <ac:picMkLst>
            <pc:docMk/>
            <pc:sldMk cId="191549666" sldId="284"/>
            <ac:picMk id="9" creationId="{526F52B8-676D-4267-8F0E-071FCB5983C0}"/>
          </ac:picMkLst>
        </pc:picChg>
      </pc:sldChg>
      <pc:sldChg chg="modSp mod">
        <pc:chgData name="Silvia Colombo" userId="cdf5343d-9518-4b48-8032-805a754f9105" providerId="ADAL" clId="{C5A14758-D33E-49F8-B64A-A1B830E139DD}" dt="2025-01-30T17:12:23.787" v="1676" actId="20577"/>
        <pc:sldMkLst>
          <pc:docMk/>
          <pc:sldMk cId="3061992581" sldId="288"/>
        </pc:sldMkLst>
        <pc:spChg chg="mod">
          <ac:chgData name="Silvia Colombo" userId="cdf5343d-9518-4b48-8032-805a754f9105" providerId="ADAL" clId="{C5A14758-D33E-49F8-B64A-A1B830E139DD}" dt="2025-01-29T21:26:17.271" v="105"/>
          <ac:spMkLst>
            <pc:docMk/>
            <pc:sldMk cId="3061992581" sldId="288"/>
            <ac:spMk id="167" creationId="{00000000-0000-0000-0000-000000000000}"/>
          </ac:spMkLst>
        </pc:spChg>
        <pc:spChg chg="mod">
          <ac:chgData name="Silvia Colombo" userId="cdf5343d-9518-4b48-8032-805a754f9105" providerId="ADAL" clId="{C5A14758-D33E-49F8-B64A-A1B830E139DD}" dt="2025-01-30T17:12:23.787" v="1676" actId="20577"/>
          <ac:spMkLst>
            <pc:docMk/>
            <pc:sldMk cId="3061992581" sldId="288"/>
            <ac:spMk id="168" creationId="{00000000-0000-0000-0000-000000000000}"/>
          </ac:spMkLst>
        </pc:spChg>
      </pc:sldChg>
      <pc:sldChg chg="addSp delSp modSp mod">
        <pc:chgData name="Silvia Colombo" userId="cdf5343d-9518-4b48-8032-805a754f9105" providerId="ADAL" clId="{C5A14758-D33E-49F8-B64A-A1B830E139DD}" dt="2025-01-30T17:18:54.308" v="1713" actId="207"/>
        <pc:sldMkLst>
          <pc:docMk/>
          <pc:sldMk cId="2985432160" sldId="289"/>
        </pc:sldMkLst>
        <pc:spChg chg="mod">
          <ac:chgData name="Silvia Colombo" userId="cdf5343d-9518-4b48-8032-805a754f9105" providerId="ADAL" clId="{C5A14758-D33E-49F8-B64A-A1B830E139DD}" dt="2025-01-29T21:36:10.908" v="146"/>
          <ac:spMkLst>
            <pc:docMk/>
            <pc:sldMk cId="2985432160" sldId="289"/>
            <ac:spMk id="167" creationId="{00000000-0000-0000-0000-000000000000}"/>
          </ac:spMkLst>
        </pc:spChg>
        <pc:spChg chg="mod">
          <ac:chgData name="Silvia Colombo" userId="cdf5343d-9518-4b48-8032-805a754f9105" providerId="ADAL" clId="{C5A14758-D33E-49F8-B64A-A1B830E139DD}" dt="2025-01-30T17:18:54.308" v="1713" actId="207"/>
          <ac:spMkLst>
            <pc:docMk/>
            <pc:sldMk cId="2985432160" sldId="289"/>
            <ac:spMk id="168" creationId="{00000000-0000-0000-0000-000000000000}"/>
          </ac:spMkLst>
        </pc:spChg>
        <pc:picChg chg="add mod modCrop">
          <ac:chgData name="Silvia Colombo" userId="cdf5343d-9518-4b48-8032-805a754f9105" providerId="ADAL" clId="{C5A14758-D33E-49F8-B64A-A1B830E139DD}" dt="2025-01-30T17:18:40.863" v="1712" actId="1076"/>
          <ac:picMkLst>
            <pc:docMk/>
            <pc:sldMk cId="2985432160" sldId="289"/>
            <ac:picMk id="4" creationId="{7BBF4936-00F1-4994-898E-5962EF218EA3}"/>
          </ac:picMkLst>
        </pc:picChg>
        <pc:picChg chg="del">
          <ac:chgData name="Silvia Colombo" userId="cdf5343d-9518-4b48-8032-805a754f9105" providerId="ADAL" clId="{C5A14758-D33E-49F8-B64A-A1B830E139DD}" dt="2025-01-29T21:32:16.043" v="145" actId="478"/>
          <ac:picMkLst>
            <pc:docMk/>
            <pc:sldMk cId="2985432160" sldId="289"/>
            <ac:picMk id="5" creationId="{1F05247B-4178-4AD3-B976-202D5892ECEE}"/>
          </ac:picMkLst>
        </pc:picChg>
      </pc:sldChg>
      <pc:sldChg chg="modSp mod">
        <pc:chgData name="Silvia Colombo" userId="cdf5343d-9518-4b48-8032-805a754f9105" providerId="ADAL" clId="{C5A14758-D33E-49F8-B64A-A1B830E139DD}" dt="2025-01-30T17:23:31.408" v="1734" actId="20577"/>
        <pc:sldMkLst>
          <pc:docMk/>
          <pc:sldMk cId="3025862249" sldId="290"/>
        </pc:sldMkLst>
        <pc:spChg chg="mod">
          <ac:chgData name="Silvia Colombo" userId="cdf5343d-9518-4b48-8032-805a754f9105" providerId="ADAL" clId="{C5A14758-D33E-49F8-B64A-A1B830E139DD}" dt="2025-01-29T21:36:10.908" v="146"/>
          <ac:spMkLst>
            <pc:docMk/>
            <pc:sldMk cId="3025862249" sldId="290"/>
            <ac:spMk id="167" creationId="{00000000-0000-0000-0000-000000000000}"/>
          </ac:spMkLst>
        </pc:spChg>
        <pc:spChg chg="mod">
          <ac:chgData name="Silvia Colombo" userId="cdf5343d-9518-4b48-8032-805a754f9105" providerId="ADAL" clId="{C5A14758-D33E-49F8-B64A-A1B830E139DD}" dt="2025-01-30T17:23:31.408" v="1734" actId="20577"/>
          <ac:spMkLst>
            <pc:docMk/>
            <pc:sldMk cId="3025862249" sldId="290"/>
            <ac:spMk id="168" creationId="{00000000-0000-0000-0000-000000000000}"/>
          </ac:spMkLst>
        </pc:spChg>
      </pc:sldChg>
      <pc:sldChg chg="addSp delSp modSp mod">
        <pc:chgData name="Silvia Colombo" userId="cdf5343d-9518-4b48-8032-805a754f9105" providerId="ADAL" clId="{C5A14758-D33E-49F8-B64A-A1B830E139DD}" dt="2025-01-30T17:36:40.240" v="1811" actId="1076"/>
        <pc:sldMkLst>
          <pc:docMk/>
          <pc:sldMk cId="4276348475" sldId="291"/>
        </pc:sldMkLst>
        <pc:spChg chg="add mod">
          <ac:chgData name="Silvia Colombo" userId="cdf5343d-9518-4b48-8032-805a754f9105" providerId="ADAL" clId="{C5A14758-D33E-49F8-B64A-A1B830E139DD}" dt="2025-01-30T17:36:12.678" v="1807" actId="1076"/>
          <ac:spMkLst>
            <pc:docMk/>
            <pc:sldMk cId="4276348475" sldId="291"/>
            <ac:spMk id="8" creationId="{9C0A41E1-D394-44DC-A147-47B0851C7066}"/>
          </ac:spMkLst>
        </pc:spChg>
        <pc:spChg chg="add mod">
          <ac:chgData name="Silvia Colombo" userId="cdf5343d-9518-4b48-8032-805a754f9105" providerId="ADAL" clId="{C5A14758-D33E-49F8-B64A-A1B830E139DD}" dt="2025-01-30T17:36:40.240" v="1811" actId="1076"/>
          <ac:spMkLst>
            <pc:docMk/>
            <pc:sldMk cId="4276348475" sldId="291"/>
            <ac:spMk id="10" creationId="{C7E363B4-A35F-4B7E-A9EE-553B91E4E5AB}"/>
          </ac:spMkLst>
        </pc:spChg>
        <pc:spChg chg="mod">
          <ac:chgData name="Silvia Colombo" userId="cdf5343d-9518-4b48-8032-805a754f9105" providerId="ADAL" clId="{C5A14758-D33E-49F8-B64A-A1B830E139DD}" dt="2025-01-30T17:35:28.309" v="1803" actId="113"/>
          <ac:spMkLst>
            <pc:docMk/>
            <pc:sldMk cId="4276348475" sldId="291"/>
            <ac:spMk id="11" creationId="{CDD7956C-AD4A-4FCD-870C-C4BFC69F804B}"/>
          </ac:spMkLst>
        </pc:spChg>
        <pc:spChg chg="add del">
          <ac:chgData name="Silvia Colombo" userId="cdf5343d-9518-4b48-8032-805a754f9105" providerId="ADAL" clId="{C5A14758-D33E-49F8-B64A-A1B830E139DD}" dt="2025-01-29T21:37:35.944" v="155" actId="22"/>
          <ac:spMkLst>
            <pc:docMk/>
            <pc:sldMk cId="4276348475" sldId="291"/>
            <ac:spMk id="12" creationId="{FA95FF35-89CE-4B6B-8806-B486A00D7786}"/>
          </ac:spMkLst>
        </pc:spChg>
        <pc:spChg chg="del">
          <ac:chgData name="Silvia Colombo" userId="cdf5343d-9518-4b48-8032-805a754f9105" providerId="ADAL" clId="{C5A14758-D33E-49F8-B64A-A1B830E139DD}" dt="2025-01-29T21:37:23.349" v="153" actId="478"/>
          <ac:spMkLst>
            <pc:docMk/>
            <pc:sldMk cId="4276348475" sldId="291"/>
            <ac:spMk id="14" creationId="{3F92E444-47C7-434C-8DB5-85F8363495E2}"/>
          </ac:spMkLst>
        </pc:spChg>
        <pc:spChg chg="del">
          <ac:chgData name="Silvia Colombo" userId="cdf5343d-9518-4b48-8032-805a754f9105" providerId="ADAL" clId="{C5A14758-D33E-49F8-B64A-A1B830E139DD}" dt="2025-01-29T21:37:23.349" v="153" actId="478"/>
          <ac:spMkLst>
            <pc:docMk/>
            <pc:sldMk cId="4276348475" sldId="291"/>
            <ac:spMk id="16" creationId="{006BA7DB-83EC-4149-A601-2E5CAB65BC46}"/>
          </ac:spMkLst>
        </pc:spChg>
        <pc:spChg chg="del">
          <ac:chgData name="Silvia Colombo" userId="cdf5343d-9518-4b48-8032-805a754f9105" providerId="ADAL" clId="{C5A14758-D33E-49F8-B64A-A1B830E139DD}" dt="2025-01-29T21:37:23.349" v="153" actId="478"/>
          <ac:spMkLst>
            <pc:docMk/>
            <pc:sldMk cId="4276348475" sldId="291"/>
            <ac:spMk id="18" creationId="{D6A1252E-4F73-480E-A442-990BFDBBCA55}"/>
          </ac:spMkLst>
        </pc:spChg>
        <pc:spChg chg="mod">
          <ac:chgData name="Silvia Colombo" userId="cdf5343d-9518-4b48-8032-805a754f9105" providerId="ADAL" clId="{C5A14758-D33E-49F8-B64A-A1B830E139DD}" dt="2025-01-29T21:36:10.908" v="146"/>
          <ac:spMkLst>
            <pc:docMk/>
            <pc:sldMk cId="4276348475" sldId="291"/>
            <ac:spMk id="167" creationId="{00000000-0000-0000-0000-000000000000}"/>
          </ac:spMkLst>
        </pc:spChg>
        <pc:picChg chg="del">
          <ac:chgData name="Silvia Colombo" userId="cdf5343d-9518-4b48-8032-805a754f9105" providerId="ADAL" clId="{C5A14758-D33E-49F8-B64A-A1B830E139DD}" dt="2025-01-29T21:37:19.856" v="152" actId="478"/>
          <ac:picMkLst>
            <pc:docMk/>
            <pc:sldMk cId="4276348475" sldId="291"/>
            <ac:picMk id="5" creationId="{5CD7F696-0231-474D-ADC3-99B9D30280AB}"/>
          </ac:picMkLst>
        </pc:picChg>
        <pc:picChg chg="add mod modCrop">
          <ac:chgData name="Silvia Colombo" userId="cdf5343d-9518-4b48-8032-805a754f9105" providerId="ADAL" clId="{C5A14758-D33E-49F8-B64A-A1B830E139DD}" dt="2025-01-30T17:35:33.219" v="1804" actId="1076"/>
          <ac:picMkLst>
            <pc:docMk/>
            <pc:sldMk cId="4276348475" sldId="291"/>
            <ac:picMk id="6" creationId="{B30C5133-260F-4ED7-8038-193B0291655A}"/>
          </ac:picMkLst>
        </pc:picChg>
        <pc:picChg chg="del">
          <ac:chgData name="Silvia Colombo" userId="cdf5343d-9518-4b48-8032-805a754f9105" providerId="ADAL" clId="{C5A14758-D33E-49F8-B64A-A1B830E139DD}" dt="2025-01-29T21:37:19.856" v="152" actId="478"/>
          <ac:picMkLst>
            <pc:docMk/>
            <pc:sldMk cId="4276348475" sldId="291"/>
            <ac:picMk id="7" creationId="{18239F80-B1C6-49FF-B1DB-2372A59AD952}"/>
          </ac:picMkLst>
        </pc:picChg>
        <pc:picChg chg="add mod modCrop">
          <ac:chgData name="Silvia Colombo" userId="cdf5343d-9518-4b48-8032-805a754f9105" providerId="ADAL" clId="{C5A14758-D33E-49F8-B64A-A1B830E139DD}" dt="2025-01-30T17:36:16.615" v="1808" actId="1076"/>
          <ac:picMkLst>
            <pc:docMk/>
            <pc:sldMk cId="4276348475" sldId="291"/>
            <ac:picMk id="9" creationId="{A40209F1-BD12-439A-9C18-244C44C89A55}"/>
          </ac:picMkLst>
        </pc:picChg>
        <pc:picChg chg="del">
          <ac:chgData name="Silvia Colombo" userId="cdf5343d-9518-4b48-8032-805a754f9105" providerId="ADAL" clId="{C5A14758-D33E-49F8-B64A-A1B830E139DD}" dt="2025-01-29T21:37:19.856" v="152" actId="478"/>
          <ac:picMkLst>
            <pc:docMk/>
            <pc:sldMk cId="4276348475" sldId="291"/>
            <ac:picMk id="10" creationId="{88A347A7-3DB7-405E-ADA4-F713EF505F0B}"/>
          </ac:picMkLst>
        </pc:picChg>
      </pc:sldChg>
      <pc:sldChg chg="addSp modSp mod">
        <pc:chgData name="Silvia Colombo" userId="cdf5343d-9518-4b48-8032-805a754f9105" providerId="ADAL" clId="{C5A14758-D33E-49F8-B64A-A1B830E139DD}" dt="2025-01-30T17:53:23.523" v="1982" actId="1076"/>
        <pc:sldMkLst>
          <pc:docMk/>
          <pc:sldMk cId="218857803" sldId="292"/>
        </pc:sldMkLst>
        <pc:spChg chg="add mod">
          <ac:chgData name="Silvia Colombo" userId="cdf5343d-9518-4b48-8032-805a754f9105" providerId="ADAL" clId="{C5A14758-D33E-49F8-B64A-A1B830E139DD}" dt="2025-01-30T17:52:38.551" v="1977" actId="1076"/>
          <ac:spMkLst>
            <pc:docMk/>
            <pc:sldMk cId="218857803" sldId="292"/>
            <ac:spMk id="9" creationId="{1B01BFC1-EA2F-43F5-9B1C-FC13435C3B35}"/>
          </ac:spMkLst>
        </pc:spChg>
        <pc:spChg chg="add mod">
          <ac:chgData name="Silvia Colombo" userId="cdf5343d-9518-4b48-8032-805a754f9105" providerId="ADAL" clId="{C5A14758-D33E-49F8-B64A-A1B830E139DD}" dt="2025-01-30T17:53:23.523" v="1982" actId="1076"/>
          <ac:spMkLst>
            <pc:docMk/>
            <pc:sldMk cId="218857803" sldId="292"/>
            <ac:spMk id="11" creationId="{32695375-58D3-455E-B9F9-612428F00634}"/>
          </ac:spMkLst>
        </pc:spChg>
        <pc:spChg chg="mod">
          <ac:chgData name="Silvia Colombo" userId="cdf5343d-9518-4b48-8032-805a754f9105" providerId="ADAL" clId="{C5A14758-D33E-49F8-B64A-A1B830E139DD}" dt="2025-01-29T21:36:10.908" v="146"/>
          <ac:spMkLst>
            <pc:docMk/>
            <pc:sldMk cId="218857803" sldId="292"/>
            <ac:spMk id="167" creationId="{00000000-0000-0000-0000-000000000000}"/>
          </ac:spMkLst>
        </pc:spChg>
        <pc:spChg chg="mod">
          <ac:chgData name="Silvia Colombo" userId="cdf5343d-9518-4b48-8032-805a754f9105" providerId="ADAL" clId="{C5A14758-D33E-49F8-B64A-A1B830E139DD}" dt="2025-01-30T17:49:13.955" v="1951" actId="113"/>
          <ac:spMkLst>
            <pc:docMk/>
            <pc:sldMk cId="218857803" sldId="292"/>
            <ac:spMk id="168" creationId="{00000000-0000-0000-0000-000000000000}"/>
          </ac:spMkLst>
        </pc:spChg>
        <pc:picChg chg="add mod modCrop">
          <ac:chgData name="Silvia Colombo" userId="cdf5343d-9518-4b48-8032-805a754f9105" providerId="ADAL" clId="{C5A14758-D33E-49F8-B64A-A1B830E139DD}" dt="2025-01-30T17:51:08.274" v="1971" actId="1076"/>
          <ac:picMkLst>
            <pc:docMk/>
            <pc:sldMk cId="218857803" sldId="292"/>
            <ac:picMk id="4" creationId="{EDDE5024-BC75-4DF6-9F00-95B79CC86DEE}"/>
          </ac:picMkLst>
        </pc:picChg>
        <pc:picChg chg="add mod modCrop">
          <ac:chgData name="Silvia Colombo" userId="cdf5343d-9518-4b48-8032-805a754f9105" providerId="ADAL" clId="{C5A14758-D33E-49F8-B64A-A1B830E139DD}" dt="2025-01-30T17:51:22.159" v="1974" actId="1076"/>
          <ac:picMkLst>
            <pc:docMk/>
            <pc:sldMk cId="218857803" sldId="292"/>
            <ac:picMk id="6" creationId="{B448830D-33FA-42D4-97BD-D1D10EBAF69E}"/>
          </ac:picMkLst>
        </pc:picChg>
        <pc:picChg chg="add mod modCrop">
          <ac:chgData name="Silvia Colombo" userId="cdf5343d-9518-4b48-8032-805a754f9105" providerId="ADAL" clId="{C5A14758-D33E-49F8-B64A-A1B830E139DD}" dt="2025-01-30T17:51:14.726" v="1973" actId="1076"/>
          <ac:picMkLst>
            <pc:docMk/>
            <pc:sldMk cId="218857803" sldId="292"/>
            <ac:picMk id="7" creationId="{5F615F4C-A0A5-4BC0-B9CC-8E9B83A6A387}"/>
          </ac:picMkLst>
        </pc:picChg>
      </pc:sldChg>
      <pc:sldChg chg="addSp delSp modSp mod modAnim">
        <pc:chgData name="Silvia Colombo" userId="cdf5343d-9518-4b48-8032-805a754f9105" providerId="ADAL" clId="{C5A14758-D33E-49F8-B64A-A1B830E139DD}" dt="2025-01-30T18:39:47.998" v="2098"/>
        <pc:sldMkLst>
          <pc:docMk/>
          <pc:sldMk cId="2761367291" sldId="293"/>
        </pc:sldMkLst>
        <pc:spChg chg="add mod ord">
          <ac:chgData name="Silvia Colombo" userId="cdf5343d-9518-4b48-8032-805a754f9105" providerId="ADAL" clId="{C5A14758-D33E-49F8-B64A-A1B830E139DD}" dt="2025-01-30T18:37:12.364" v="2077" actId="167"/>
          <ac:spMkLst>
            <pc:docMk/>
            <pc:sldMk cId="2761367291" sldId="293"/>
            <ac:spMk id="2" creationId="{46EB2392-4B04-46E8-AD9B-1A9373651B67}"/>
          </ac:spMkLst>
        </pc:spChg>
        <pc:spChg chg="mod ord">
          <ac:chgData name="Silvia Colombo" userId="cdf5343d-9518-4b48-8032-805a754f9105" providerId="ADAL" clId="{C5A14758-D33E-49F8-B64A-A1B830E139DD}" dt="2025-01-30T18:38:02.191" v="2083"/>
          <ac:spMkLst>
            <pc:docMk/>
            <pc:sldMk cId="2761367291" sldId="293"/>
            <ac:spMk id="6" creationId="{C3EECEB8-0787-49C9-A7F1-BACBDDDB3D78}"/>
          </ac:spMkLst>
        </pc:spChg>
        <pc:spChg chg="add mod">
          <ac:chgData name="Silvia Colombo" userId="cdf5343d-9518-4b48-8032-805a754f9105" providerId="ADAL" clId="{C5A14758-D33E-49F8-B64A-A1B830E139DD}" dt="2025-01-30T18:38:32.688" v="2089" actId="1076"/>
          <ac:spMkLst>
            <pc:docMk/>
            <pc:sldMk cId="2761367291" sldId="293"/>
            <ac:spMk id="11" creationId="{A17EB6E1-9FEE-47E5-9AA3-9841FBD159A2}"/>
          </ac:spMkLst>
        </pc:spChg>
        <pc:spChg chg="del">
          <ac:chgData name="Silvia Colombo" userId="cdf5343d-9518-4b48-8032-805a754f9105" providerId="ADAL" clId="{C5A14758-D33E-49F8-B64A-A1B830E139DD}" dt="2025-01-29T21:40:55.963" v="177" actId="478"/>
          <ac:spMkLst>
            <pc:docMk/>
            <pc:sldMk cId="2761367291" sldId="293"/>
            <ac:spMk id="12" creationId="{D2A0174A-04F7-42C2-BEBC-86A22541FB5C}"/>
          </ac:spMkLst>
        </pc:spChg>
        <pc:spChg chg="add mod">
          <ac:chgData name="Silvia Colombo" userId="cdf5343d-9518-4b48-8032-805a754f9105" providerId="ADAL" clId="{C5A14758-D33E-49F8-B64A-A1B830E139DD}" dt="2025-01-30T18:39:05.715" v="2093" actId="1076"/>
          <ac:spMkLst>
            <pc:docMk/>
            <pc:sldMk cId="2761367291" sldId="293"/>
            <ac:spMk id="13" creationId="{9605C0D3-4752-4830-9F9F-E7075A09852B}"/>
          </ac:spMkLst>
        </pc:spChg>
        <pc:spChg chg="add mod">
          <ac:chgData name="Silvia Colombo" userId="cdf5343d-9518-4b48-8032-805a754f9105" providerId="ADAL" clId="{C5A14758-D33E-49F8-B64A-A1B830E139DD}" dt="2025-01-30T18:39:36.118" v="2097" actId="1076"/>
          <ac:spMkLst>
            <pc:docMk/>
            <pc:sldMk cId="2761367291" sldId="293"/>
            <ac:spMk id="15" creationId="{3D40DE39-52AA-4549-956C-1D3D83E89F39}"/>
          </ac:spMkLst>
        </pc:spChg>
        <pc:spChg chg="mod">
          <ac:chgData name="Silvia Colombo" userId="cdf5343d-9518-4b48-8032-805a754f9105" providerId="ADAL" clId="{C5A14758-D33E-49F8-B64A-A1B830E139DD}" dt="2025-01-29T21:36:10.908" v="146"/>
          <ac:spMkLst>
            <pc:docMk/>
            <pc:sldMk cId="2761367291" sldId="293"/>
            <ac:spMk id="167" creationId="{00000000-0000-0000-0000-000000000000}"/>
          </ac:spMkLst>
        </pc:spChg>
        <pc:spChg chg="mod">
          <ac:chgData name="Silvia Colombo" userId="cdf5343d-9518-4b48-8032-805a754f9105" providerId="ADAL" clId="{C5A14758-D33E-49F8-B64A-A1B830E139DD}" dt="2025-01-29T21:40:51.279" v="175"/>
          <ac:spMkLst>
            <pc:docMk/>
            <pc:sldMk cId="2761367291" sldId="293"/>
            <ac:spMk id="168" creationId="{00000000-0000-0000-0000-000000000000}"/>
          </ac:spMkLst>
        </pc:spChg>
        <pc:picChg chg="add mod modCrop">
          <ac:chgData name="Silvia Colombo" userId="cdf5343d-9518-4b48-8032-805a754f9105" providerId="ADAL" clId="{C5A14758-D33E-49F8-B64A-A1B830E139DD}" dt="2025-01-30T18:38:26.722" v="2088" actId="1076"/>
          <ac:picMkLst>
            <pc:docMk/>
            <pc:sldMk cId="2761367291" sldId="293"/>
            <ac:picMk id="4" creationId="{229F46EF-CDF0-4862-9B02-C718BD9F3296}"/>
          </ac:picMkLst>
        </pc:picChg>
        <pc:picChg chg="del">
          <ac:chgData name="Silvia Colombo" userId="cdf5343d-9518-4b48-8032-805a754f9105" providerId="ADAL" clId="{C5A14758-D33E-49F8-B64A-A1B830E139DD}" dt="2025-01-29T21:40:52.745" v="176" actId="478"/>
          <ac:picMkLst>
            <pc:docMk/>
            <pc:sldMk cId="2761367291" sldId="293"/>
            <ac:picMk id="5" creationId="{B08A8DE0-15E2-4364-8858-4CF35152FD75}"/>
          </ac:picMkLst>
        </pc:picChg>
        <pc:picChg chg="add mod modCrop">
          <ac:chgData name="Silvia Colombo" userId="cdf5343d-9518-4b48-8032-805a754f9105" providerId="ADAL" clId="{C5A14758-D33E-49F8-B64A-A1B830E139DD}" dt="2025-01-30T18:38:35.639" v="2090" actId="1076"/>
          <ac:picMkLst>
            <pc:docMk/>
            <pc:sldMk cId="2761367291" sldId="293"/>
            <ac:picMk id="8" creationId="{4D383F88-C254-4BDB-B883-72DF6E030D5D}"/>
          </ac:picMkLst>
        </pc:picChg>
        <pc:picChg chg="add mod modCrop">
          <ac:chgData name="Silvia Colombo" userId="cdf5343d-9518-4b48-8032-805a754f9105" providerId="ADAL" clId="{C5A14758-D33E-49F8-B64A-A1B830E139DD}" dt="2025-01-30T18:39:12.505" v="2094" actId="1076"/>
          <ac:picMkLst>
            <pc:docMk/>
            <pc:sldMk cId="2761367291" sldId="293"/>
            <ac:picMk id="10" creationId="{87B0505A-394A-49CC-8706-7A6512759C3E}"/>
          </ac:picMkLst>
        </pc:picChg>
      </pc:sldChg>
      <pc:sldChg chg="addSp delSp modSp mod">
        <pc:chgData name="Silvia Colombo" userId="cdf5343d-9518-4b48-8032-805a754f9105" providerId="ADAL" clId="{C5A14758-D33E-49F8-B64A-A1B830E139DD}" dt="2025-01-30T18:45:24.922" v="2142" actId="14100"/>
        <pc:sldMkLst>
          <pc:docMk/>
          <pc:sldMk cId="2669022340" sldId="295"/>
        </pc:sldMkLst>
        <pc:spChg chg="add mod">
          <ac:chgData name="Silvia Colombo" userId="cdf5343d-9518-4b48-8032-805a754f9105" providerId="ADAL" clId="{C5A14758-D33E-49F8-B64A-A1B830E139DD}" dt="2025-01-30T18:44:44.522" v="2137"/>
          <ac:spMkLst>
            <pc:docMk/>
            <pc:sldMk cId="2669022340" sldId="295"/>
            <ac:spMk id="2" creationId="{C89E3221-A5E3-47EA-B123-71B0E7EA4EBA}"/>
          </ac:spMkLst>
        </pc:spChg>
        <pc:spChg chg="add mod">
          <ac:chgData name="Silvia Colombo" userId="cdf5343d-9518-4b48-8032-805a754f9105" providerId="ADAL" clId="{C5A14758-D33E-49F8-B64A-A1B830E139DD}" dt="2025-01-30T18:45:24.922" v="2142" actId="14100"/>
          <ac:spMkLst>
            <pc:docMk/>
            <pc:sldMk cId="2669022340" sldId="295"/>
            <ac:spMk id="8" creationId="{60F4B900-1141-4472-AF1A-CF1E707C78F6}"/>
          </ac:spMkLst>
        </pc:spChg>
        <pc:spChg chg="mod">
          <ac:chgData name="Silvia Colombo" userId="cdf5343d-9518-4b48-8032-805a754f9105" providerId="ADAL" clId="{C5A14758-D33E-49F8-B64A-A1B830E139DD}" dt="2025-01-29T21:36:10.908" v="146"/>
          <ac:spMkLst>
            <pc:docMk/>
            <pc:sldMk cId="2669022340" sldId="295"/>
            <ac:spMk id="167" creationId="{00000000-0000-0000-0000-000000000000}"/>
          </ac:spMkLst>
        </pc:spChg>
        <pc:spChg chg="mod">
          <ac:chgData name="Silvia Colombo" userId="cdf5343d-9518-4b48-8032-805a754f9105" providerId="ADAL" clId="{C5A14758-D33E-49F8-B64A-A1B830E139DD}" dt="2025-01-30T18:40:18.359" v="2105" actId="21"/>
          <ac:spMkLst>
            <pc:docMk/>
            <pc:sldMk cId="2669022340" sldId="295"/>
            <ac:spMk id="168" creationId="{00000000-0000-0000-0000-000000000000}"/>
          </ac:spMkLst>
        </pc:spChg>
        <pc:picChg chg="add mod modCrop">
          <ac:chgData name="Silvia Colombo" userId="cdf5343d-9518-4b48-8032-805a754f9105" providerId="ADAL" clId="{C5A14758-D33E-49F8-B64A-A1B830E139DD}" dt="2025-01-30T18:42:47.901" v="2120" actId="1076"/>
          <ac:picMkLst>
            <pc:docMk/>
            <pc:sldMk cId="2669022340" sldId="295"/>
            <ac:picMk id="4" creationId="{F9BD1C4C-7BE8-496D-A8FB-DD4EEFBCFAA9}"/>
          </ac:picMkLst>
        </pc:picChg>
        <pc:picChg chg="add del mod">
          <ac:chgData name="Silvia Colombo" userId="cdf5343d-9518-4b48-8032-805a754f9105" providerId="ADAL" clId="{C5A14758-D33E-49F8-B64A-A1B830E139DD}" dt="2025-01-29T21:43:44.742" v="195"/>
          <ac:picMkLst>
            <pc:docMk/>
            <pc:sldMk cId="2669022340" sldId="295"/>
            <ac:picMk id="7" creationId="{01677592-5437-4109-A885-1FB9D9C32601}"/>
          </ac:picMkLst>
        </pc:picChg>
      </pc:sldChg>
      <pc:sldChg chg="modSp mod">
        <pc:chgData name="Silvia Colombo" userId="cdf5343d-9518-4b48-8032-805a754f9105" providerId="ADAL" clId="{C5A14758-D33E-49F8-B64A-A1B830E139DD}" dt="2025-01-30T18:46:20.184" v="2164" actId="20577"/>
        <pc:sldMkLst>
          <pc:docMk/>
          <pc:sldMk cId="3178964038" sldId="296"/>
        </pc:sldMkLst>
        <pc:spChg chg="mod">
          <ac:chgData name="Silvia Colombo" userId="cdf5343d-9518-4b48-8032-805a754f9105" providerId="ADAL" clId="{C5A14758-D33E-49F8-B64A-A1B830E139DD}" dt="2025-01-29T21:36:10.908" v="146"/>
          <ac:spMkLst>
            <pc:docMk/>
            <pc:sldMk cId="3178964038" sldId="296"/>
            <ac:spMk id="167" creationId="{00000000-0000-0000-0000-000000000000}"/>
          </ac:spMkLst>
        </pc:spChg>
        <pc:spChg chg="mod">
          <ac:chgData name="Silvia Colombo" userId="cdf5343d-9518-4b48-8032-805a754f9105" providerId="ADAL" clId="{C5A14758-D33E-49F8-B64A-A1B830E139DD}" dt="2025-01-30T18:46:20.184" v="2164" actId="20577"/>
          <ac:spMkLst>
            <pc:docMk/>
            <pc:sldMk cId="3178964038" sldId="296"/>
            <ac:spMk id="168" creationId="{00000000-0000-0000-0000-000000000000}"/>
          </ac:spMkLst>
        </pc:spChg>
      </pc:sldChg>
      <pc:sldChg chg="addSp modSp mod">
        <pc:chgData name="Silvia Colombo" userId="cdf5343d-9518-4b48-8032-805a754f9105" providerId="ADAL" clId="{C5A14758-D33E-49F8-B64A-A1B830E139DD}" dt="2025-01-30T16:28:16.749" v="1420" actId="1076"/>
        <pc:sldMkLst>
          <pc:docMk/>
          <pc:sldMk cId="3001247373" sldId="305"/>
        </pc:sldMkLst>
        <pc:spChg chg="add mod">
          <ac:chgData name="Silvia Colombo" userId="cdf5343d-9518-4b48-8032-805a754f9105" providerId="ADAL" clId="{C5A14758-D33E-49F8-B64A-A1B830E139DD}" dt="2025-01-30T16:28:16.749" v="1420" actId="1076"/>
          <ac:spMkLst>
            <pc:docMk/>
            <pc:sldMk cId="3001247373" sldId="305"/>
            <ac:spMk id="7" creationId="{BE6F6EC4-A761-4BDB-8D5B-D274E8C06AA0}"/>
          </ac:spMkLst>
        </pc:spChg>
        <pc:spChg chg="mod">
          <ac:chgData name="Silvia Colombo" userId="cdf5343d-9518-4b48-8032-805a754f9105" providerId="ADAL" clId="{C5A14758-D33E-49F8-B64A-A1B830E139DD}" dt="2025-01-29T21:26:17.271" v="105"/>
          <ac:spMkLst>
            <pc:docMk/>
            <pc:sldMk cId="3001247373" sldId="305"/>
            <ac:spMk id="167" creationId="{00000000-0000-0000-0000-000000000000}"/>
          </ac:spMkLst>
        </pc:spChg>
        <pc:spChg chg="mod">
          <ac:chgData name="Silvia Colombo" userId="cdf5343d-9518-4b48-8032-805a754f9105" providerId="ADAL" clId="{C5A14758-D33E-49F8-B64A-A1B830E139DD}" dt="2025-01-30T16:27:18.230" v="1416" actId="113"/>
          <ac:spMkLst>
            <pc:docMk/>
            <pc:sldMk cId="3001247373" sldId="305"/>
            <ac:spMk id="168" creationId="{00000000-0000-0000-0000-000000000000}"/>
          </ac:spMkLst>
        </pc:spChg>
        <pc:picChg chg="add mod modCrop">
          <ac:chgData name="Silvia Colombo" userId="cdf5343d-9518-4b48-8032-805a754f9105" providerId="ADAL" clId="{C5A14758-D33E-49F8-B64A-A1B830E139DD}" dt="2025-01-30T16:27:21.616" v="1417" actId="1076"/>
          <ac:picMkLst>
            <pc:docMk/>
            <pc:sldMk cId="3001247373" sldId="305"/>
            <ac:picMk id="4" creationId="{7046716D-2EE7-4F99-A23E-BC87D5CC040F}"/>
          </ac:picMkLst>
        </pc:picChg>
      </pc:sldChg>
      <pc:sldChg chg="modSp mod">
        <pc:chgData name="Silvia Colombo" userId="cdf5343d-9518-4b48-8032-805a754f9105" providerId="ADAL" clId="{C5A14758-D33E-49F8-B64A-A1B830E139DD}" dt="2025-01-30T17:12:01.357" v="1670" actId="20577"/>
        <pc:sldMkLst>
          <pc:docMk/>
          <pc:sldMk cId="279720884" sldId="308"/>
        </pc:sldMkLst>
        <pc:spChg chg="mod">
          <ac:chgData name="Silvia Colombo" userId="cdf5343d-9518-4b48-8032-805a754f9105" providerId="ADAL" clId="{C5A14758-D33E-49F8-B64A-A1B830E139DD}" dt="2025-01-29T21:26:17.271" v="105"/>
          <ac:spMkLst>
            <pc:docMk/>
            <pc:sldMk cId="279720884" sldId="308"/>
            <ac:spMk id="167" creationId="{00000000-0000-0000-0000-000000000000}"/>
          </ac:spMkLst>
        </pc:spChg>
        <pc:spChg chg="mod">
          <ac:chgData name="Silvia Colombo" userId="cdf5343d-9518-4b48-8032-805a754f9105" providerId="ADAL" clId="{C5A14758-D33E-49F8-B64A-A1B830E139DD}" dt="2025-01-30T17:12:01.357" v="1670" actId="20577"/>
          <ac:spMkLst>
            <pc:docMk/>
            <pc:sldMk cId="279720884" sldId="308"/>
            <ac:spMk id="168" creationId="{00000000-0000-0000-0000-000000000000}"/>
          </ac:spMkLst>
        </pc:spChg>
      </pc:sldChg>
      <pc:sldChg chg="modSp mod">
        <pc:chgData name="Silvia Colombo" userId="cdf5343d-9518-4b48-8032-805a754f9105" providerId="ADAL" clId="{C5A14758-D33E-49F8-B64A-A1B830E139DD}" dt="2025-01-29T17:16:00.532" v="3"/>
        <pc:sldMkLst>
          <pc:docMk/>
          <pc:sldMk cId="998801078" sldId="309"/>
        </pc:sldMkLst>
        <pc:spChg chg="mod">
          <ac:chgData name="Silvia Colombo" userId="cdf5343d-9518-4b48-8032-805a754f9105" providerId="ADAL" clId="{C5A14758-D33E-49F8-B64A-A1B830E139DD}" dt="2025-01-29T17:15:48.896" v="2"/>
          <ac:spMkLst>
            <pc:docMk/>
            <pc:sldMk cId="998801078" sldId="309"/>
            <ac:spMk id="2" creationId="{48F41D3A-296D-75FB-88E4-B253A9E88EE1}"/>
          </ac:spMkLst>
        </pc:spChg>
        <pc:spChg chg="mod">
          <ac:chgData name="Silvia Colombo" userId="cdf5343d-9518-4b48-8032-805a754f9105" providerId="ADAL" clId="{C5A14758-D33E-49F8-B64A-A1B830E139DD}" dt="2025-01-29T17:16:00.532" v="3"/>
          <ac:spMkLst>
            <pc:docMk/>
            <pc:sldMk cId="998801078" sldId="309"/>
            <ac:spMk id="3" creationId="{D9EE0581-B869-C9AC-032A-CE5562E6774F}"/>
          </ac:spMkLst>
        </pc:spChg>
      </pc:sldChg>
      <pc:sldChg chg="addSp delSp modSp mod">
        <pc:chgData name="Silvia Colombo" userId="cdf5343d-9518-4b48-8032-805a754f9105" providerId="ADAL" clId="{C5A14758-D33E-49F8-B64A-A1B830E139DD}" dt="2025-01-30T16:56:04.165" v="1528" actId="1076"/>
        <pc:sldMkLst>
          <pc:docMk/>
          <pc:sldMk cId="3982365266" sldId="310"/>
        </pc:sldMkLst>
        <pc:spChg chg="add mod">
          <ac:chgData name="Silvia Colombo" userId="cdf5343d-9518-4b48-8032-805a754f9105" providerId="ADAL" clId="{C5A14758-D33E-49F8-B64A-A1B830E139DD}" dt="2025-01-30T16:54:55.034" v="1513" actId="113"/>
          <ac:spMkLst>
            <pc:docMk/>
            <pc:sldMk cId="3982365266" sldId="310"/>
            <ac:spMk id="2" creationId="{76AA2F81-37A4-4EA9-828C-18EF7D8B8DC6}"/>
          </ac:spMkLst>
        </pc:spChg>
        <pc:spChg chg="del">
          <ac:chgData name="Silvia Colombo" userId="cdf5343d-9518-4b48-8032-805a754f9105" providerId="ADAL" clId="{C5A14758-D33E-49F8-B64A-A1B830E139DD}" dt="2025-01-29T21:28:37.221" v="120" actId="478"/>
          <ac:spMkLst>
            <pc:docMk/>
            <pc:sldMk cId="3982365266" sldId="310"/>
            <ac:spMk id="8" creationId="{01BE1524-B841-432F-81E7-6338BCA261BE}"/>
          </ac:spMkLst>
        </pc:spChg>
        <pc:spChg chg="add mod">
          <ac:chgData name="Silvia Colombo" userId="cdf5343d-9518-4b48-8032-805a754f9105" providerId="ADAL" clId="{C5A14758-D33E-49F8-B64A-A1B830E139DD}" dt="2025-01-30T16:56:04.165" v="1528" actId="1076"/>
          <ac:spMkLst>
            <pc:docMk/>
            <pc:sldMk cId="3982365266" sldId="310"/>
            <ac:spMk id="8" creationId="{89E9FC74-E081-4850-9A20-0552673CC01A}"/>
          </ac:spMkLst>
        </pc:spChg>
        <pc:spChg chg="mod">
          <ac:chgData name="Silvia Colombo" userId="cdf5343d-9518-4b48-8032-805a754f9105" providerId="ADAL" clId="{C5A14758-D33E-49F8-B64A-A1B830E139DD}" dt="2025-01-29T21:26:17.271" v="105"/>
          <ac:spMkLst>
            <pc:docMk/>
            <pc:sldMk cId="3982365266" sldId="310"/>
            <ac:spMk id="167" creationId="{00000000-0000-0000-0000-000000000000}"/>
          </ac:spMkLst>
        </pc:spChg>
        <pc:spChg chg="mod">
          <ac:chgData name="Silvia Colombo" userId="cdf5343d-9518-4b48-8032-805a754f9105" providerId="ADAL" clId="{C5A14758-D33E-49F8-B64A-A1B830E139DD}" dt="2025-01-30T16:34:12.862" v="1433" actId="21"/>
          <ac:spMkLst>
            <pc:docMk/>
            <pc:sldMk cId="3982365266" sldId="310"/>
            <ac:spMk id="168" creationId="{00000000-0000-0000-0000-000000000000}"/>
          </ac:spMkLst>
        </pc:spChg>
        <pc:picChg chg="del">
          <ac:chgData name="Silvia Colombo" userId="cdf5343d-9518-4b48-8032-805a754f9105" providerId="ADAL" clId="{C5A14758-D33E-49F8-B64A-A1B830E139DD}" dt="2025-01-29T21:28:20.678" v="118" actId="478"/>
          <ac:picMkLst>
            <pc:docMk/>
            <pc:sldMk cId="3982365266" sldId="310"/>
            <ac:picMk id="4" creationId="{07DCBBC3-89F1-4B06-A080-1423B08F61FA}"/>
          </ac:picMkLst>
        </pc:picChg>
        <pc:picChg chg="add mod modCrop">
          <ac:chgData name="Silvia Colombo" userId="cdf5343d-9518-4b48-8032-805a754f9105" providerId="ADAL" clId="{C5A14758-D33E-49F8-B64A-A1B830E139DD}" dt="2025-01-30T16:54:58.724" v="1514" actId="1076"/>
          <ac:picMkLst>
            <pc:docMk/>
            <pc:sldMk cId="3982365266" sldId="310"/>
            <ac:picMk id="5" creationId="{06DE3C95-6D90-4A88-8E98-0CE7641DBA24}"/>
          </ac:picMkLst>
        </pc:picChg>
      </pc:sldChg>
      <pc:sldChg chg="modSp mod">
        <pc:chgData name="Silvia Colombo" userId="cdf5343d-9518-4b48-8032-805a754f9105" providerId="ADAL" clId="{C5A14758-D33E-49F8-B64A-A1B830E139DD}" dt="2025-01-29T17:24:35.196" v="63" actId="404"/>
        <pc:sldMkLst>
          <pc:docMk/>
          <pc:sldMk cId="425213259" sldId="311"/>
        </pc:sldMkLst>
        <pc:spChg chg="mod">
          <ac:chgData name="Silvia Colombo" userId="cdf5343d-9518-4b48-8032-805a754f9105" providerId="ADAL" clId="{C5A14758-D33E-49F8-B64A-A1B830E139DD}" dt="2025-01-29T17:18:28.887" v="10"/>
          <ac:spMkLst>
            <pc:docMk/>
            <pc:sldMk cId="425213259" sldId="311"/>
            <ac:spMk id="167" creationId="{00000000-0000-0000-0000-000000000000}"/>
          </ac:spMkLst>
        </pc:spChg>
        <pc:spChg chg="mod">
          <ac:chgData name="Silvia Colombo" userId="cdf5343d-9518-4b48-8032-805a754f9105" providerId="ADAL" clId="{C5A14758-D33E-49F8-B64A-A1B830E139DD}" dt="2025-01-29T17:24:35.196" v="63" actId="404"/>
          <ac:spMkLst>
            <pc:docMk/>
            <pc:sldMk cId="425213259" sldId="311"/>
            <ac:spMk id="168" creationId="{00000000-0000-0000-0000-000000000000}"/>
          </ac:spMkLst>
        </pc:spChg>
      </pc:sldChg>
      <pc:sldChg chg="modSp mod">
        <pc:chgData name="Silvia Colombo" userId="cdf5343d-9518-4b48-8032-805a754f9105" providerId="ADAL" clId="{C5A14758-D33E-49F8-B64A-A1B830E139DD}" dt="2025-01-30T16:21:29.056" v="1347" actId="113"/>
        <pc:sldMkLst>
          <pc:docMk/>
          <pc:sldMk cId="1377030453" sldId="312"/>
        </pc:sldMkLst>
        <pc:spChg chg="mod">
          <ac:chgData name="Silvia Colombo" userId="cdf5343d-9518-4b48-8032-805a754f9105" providerId="ADAL" clId="{C5A14758-D33E-49F8-B64A-A1B830E139DD}" dt="2025-01-29T21:26:17.271" v="105"/>
          <ac:spMkLst>
            <pc:docMk/>
            <pc:sldMk cId="1377030453" sldId="312"/>
            <ac:spMk id="167" creationId="{00000000-0000-0000-0000-000000000000}"/>
          </ac:spMkLst>
        </pc:spChg>
        <pc:spChg chg="mod">
          <ac:chgData name="Silvia Colombo" userId="cdf5343d-9518-4b48-8032-805a754f9105" providerId="ADAL" clId="{C5A14758-D33E-49F8-B64A-A1B830E139DD}" dt="2025-01-30T16:21:29.056" v="1347" actId="113"/>
          <ac:spMkLst>
            <pc:docMk/>
            <pc:sldMk cId="1377030453" sldId="312"/>
            <ac:spMk id="168" creationId="{00000000-0000-0000-0000-000000000000}"/>
          </ac:spMkLst>
        </pc:spChg>
      </pc:sldChg>
      <pc:sldChg chg="modSp del mod">
        <pc:chgData name="Silvia Colombo" userId="cdf5343d-9518-4b48-8032-805a754f9105" providerId="ADAL" clId="{C5A14758-D33E-49F8-B64A-A1B830E139DD}" dt="2025-01-29T17:22:54.619" v="41" actId="47"/>
        <pc:sldMkLst>
          <pc:docMk/>
          <pc:sldMk cId="2396670549" sldId="313"/>
        </pc:sldMkLst>
        <pc:spChg chg="mod">
          <ac:chgData name="Silvia Colombo" userId="cdf5343d-9518-4b48-8032-805a754f9105" providerId="ADAL" clId="{C5A14758-D33E-49F8-B64A-A1B830E139DD}" dt="2025-01-29T17:18:28.887" v="10"/>
          <ac:spMkLst>
            <pc:docMk/>
            <pc:sldMk cId="2396670549" sldId="313"/>
            <ac:spMk id="167" creationId="{00000000-0000-0000-0000-000000000000}"/>
          </ac:spMkLst>
        </pc:spChg>
        <pc:spChg chg="mod">
          <ac:chgData name="Silvia Colombo" userId="cdf5343d-9518-4b48-8032-805a754f9105" providerId="ADAL" clId="{C5A14758-D33E-49F8-B64A-A1B830E139DD}" dt="2025-01-29T17:22:47.119" v="40" actId="20577"/>
          <ac:spMkLst>
            <pc:docMk/>
            <pc:sldMk cId="2396670549" sldId="313"/>
            <ac:spMk id="168" creationId="{00000000-0000-0000-0000-000000000000}"/>
          </ac:spMkLst>
        </pc:spChg>
      </pc:sldChg>
      <pc:sldChg chg="modSp mod">
        <pc:chgData name="Silvia Colombo" userId="cdf5343d-9518-4b48-8032-805a754f9105" providerId="ADAL" clId="{C5A14758-D33E-49F8-B64A-A1B830E139DD}" dt="2025-01-30T11:51:45.114" v="633" actId="20577"/>
        <pc:sldMkLst>
          <pc:docMk/>
          <pc:sldMk cId="2056779837" sldId="314"/>
        </pc:sldMkLst>
        <pc:spChg chg="mod">
          <ac:chgData name="Silvia Colombo" userId="cdf5343d-9518-4b48-8032-805a754f9105" providerId="ADAL" clId="{C5A14758-D33E-49F8-B64A-A1B830E139DD}" dt="2025-01-29T17:18:28.887" v="10"/>
          <ac:spMkLst>
            <pc:docMk/>
            <pc:sldMk cId="2056779837" sldId="314"/>
            <ac:spMk id="167" creationId="{00000000-0000-0000-0000-000000000000}"/>
          </ac:spMkLst>
        </pc:spChg>
        <pc:spChg chg="mod">
          <ac:chgData name="Silvia Colombo" userId="cdf5343d-9518-4b48-8032-805a754f9105" providerId="ADAL" clId="{C5A14758-D33E-49F8-B64A-A1B830E139DD}" dt="2025-01-30T11:51:45.114" v="633" actId="20577"/>
          <ac:spMkLst>
            <pc:docMk/>
            <pc:sldMk cId="2056779837" sldId="314"/>
            <ac:spMk id="168" creationId="{00000000-0000-0000-0000-000000000000}"/>
          </ac:spMkLst>
        </pc:spChg>
      </pc:sldChg>
      <pc:sldChg chg="addSp delSp modSp mod">
        <pc:chgData name="Silvia Colombo" userId="cdf5343d-9518-4b48-8032-805a754f9105" providerId="ADAL" clId="{C5A14758-D33E-49F8-B64A-A1B830E139DD}" dt="2025-01-30T12:10:20.453" v="758" actId="1037"/>
        <pc:sldMkLst>
          <pc:docMk/>
          <pc:sldMk cId="637651527" sldId="315"/>
        </pc:sldMkLst>
        <pc:spChg chg="mod">
          <ac:chgData name="Silvia Colombo" userId="cdf5343d-9518-4b48-8032-805a754f9105" providerId="ADAL" clId="{C5A14758-D33E-49F8-B64A-A1B830E139DD}" dt="2025-01-29T21:17:07.490" v="66"/>
          <ac:spMkLst>
            <pc:docMk/>
            <pc:sldMk cId="637651527" sldId="315"/>
            <ac:spMk id="167" creationId="{00000000-0000-0000-0000-000000000000}"/>
          </ac:spMkLst>
        </pc:spChg>
        <pc:spChg chg="mod">
          <ac:chgData name="Silvia Colombo" userId="cdf5343d-9518-4b48-8032-805a754f9105" providerId="ADAL" clId="{C5A14758-D33E-49F8-B64A-A1B830E139DD}" dt="2025-01-30T12:01:03.012" v="641" actId="20577"/>
          <ac:spMkLst>
            <pc:docMk/>
            <pc:sldMk cId="637651527" sldId="315"/>
            <ac:spMk id="168" creationId="{00000000-0000-0000-0000-000000000000}"/>
          </ac:spMkLst>
        </pc:spChg>
        <pc:picChg chg="add mod modCrop">
          <ac:chgData name="Silvia Colombo" userId="cdf5343d-9518-4b48-8032-805a754f9105" providerId="ADAL" clId="{C5A14758-D33E-49F8-B64A-A1B830E139DD}" dt="2025-01-30T12:10:20.453" v="758" actId="1037"/>
          <ac:picMkLst>
            <pc:docMk/>
            <pc:sldMk cId="637651527" sldId="315"/>
            <ac:picMk id="4" creationId="{E164FCCC-849F-482F-B05E-E51012D75F1F}"/>
          </ac:picMkLst>
        </pc:picChg>
        <pc:picChg chg="del">
          <ac:chgData name="Silvia Colombo" userId="cdf5343d-9518-4b48-8032-805a754f9105" providerId="ADAL" clId="{C5A14758-D33E-49F8-B64A-A1B830E139DD}" dt="2025-01-29T21:16:28.157" v="65" actId="478"/>
          <ac:picMkLst>
            <pc:docMk/>
            <pc:sldMk cId="637651527" sldId="315"/>
            <ac:picMk id="4" creationId="{F3D756B4-1639-4A14-B13C-8B90F9D69DA3}"/>
          </ac:picMkLst>
        </pc:picChg>
        <pc:picChg chg="add mod modCrop">
          <ac:chgData name="Silvia Colombo" userId="cdf5343d-9518-4b48-8032-805a754f9105" providerId="ADAL" clId="{C5A14758-D33E-49F8-B64A-A1B830E139DD}" dt="2025-01-30T12:10:20.453" v="758" actId="1037"/>
          <ac:picMkLst>
            <pc:docMk/>
            <pc:sldMk cId="637651527" sldId="315"/>
            <ac:picMk id="6" creationId="{9DF9C10D-96C4-4036-8FA5-5731FC91041B}"/>
          </ac:picMkLst>
        </pc:picChg>
        <pc:picChg chg="del">
          <ac:chgData name="Silvia Colombo" userId="cdf5343d-9518-4b48-8032-805a754f9105" providerId="ADAL" clId="{C5A14758-D33E-49F8-B64A-A1B830E139DD}" dt="2025-01-29T21:16:28.157" v="65" actId="478"/>
          <ac:picMkLst>
            <pc:docMk/>
            <pc:sldMk cId="637651527" sldId="315"/>
            <ac:picMk id="6" creationId="{A0C96CF0-F6B8-474C-8F30-F46D0CF41FB8}"/>
          </ac:picMkLst>
        </pc:picChg>
        <pc:picChg chg="add mod">
          <ac:chgData name="Silvia Colombo" userId="cdf5343d-9518-4b48-8032-805a754f9105" providerId="ADAL" clId="{C5A14758-D33E-49F8-B64A-A1B830E139DD}" dt="2025-01-30T12:10:20.453" v="758" actId="1037"/>
          <ac:picMkLst>
            <pc:docMk/>
            <pc:sldMk cId="637651527" sldId="315"/>
            <ac:picMk id="8" creationId="{3ADE8735-F23E-4165-873C-515AAAAA4B76}"/>
          </ac:picMkLst>
        </pc:picChg>
        <pc:picChg chg="del">
          <ac:chgData name="Silvia Colombo" userId="cdf5343d-9518-4b48-8032-805a754f9105" providerId="ADAL" clId="{C5A14758-D33E-49F8-B64A-A1B830E139DD}" dt="2025-01-29T21:16:28.157" v="65" actId="478"/>
          <ac:picMkLst>
            <pc:docMk/>
            <pc:sldMk cId="637651527" sldId="315"/>
            <ac:picMk id="8" creationId="{3CC94279-A148-4646-8C10-9A07BCB2D4C3}"/>
          </ac:picMkLst>
        </pc:picChg>
        <pc:picChg chg="del">
          <ac:chgData name="Silvia Colombo" userId="cdf5343d-9518-4b48-8032-805a754f9105" providerId="ADAL" clId="{C5A14758-D33E-49F8-B64A-A1B830E139DD}" dt="2025-01-29T21:16:23.483" v="64" actId="478"/>
          <ac:picMkLst>
            <pc:docMk/>
            <pc:sldMk cId="637651527" sldId="315"/>
            <ac:picMk id="10" creationId="{01A4D63C-265F-4D8A-A83C-1CF15271EC6E}"/>
          </ac:picMkLst>
        </pc:picChg>
        <pc:picChg chg="add mod">
          <ac:chgData name="Silvia Colombo" userId="cdf5343d-9518-4b48-8032-805a754f9105" providerId="ADAL" clId="{C5A14758-D33E-49F8-B64A-A1B830E139DD}" dt="2025-01-30T12:10:20.453" v="758" actId="1037"/>
          <ac:picMkLst>
            <pc:docMk/>
            <pc:sldMk cId="637651527" sldId="315"/>
            <ac:picMk id="10" creationId="{A3447D57-B5CB-45FB-808F-9CAAD5FD4860}"/>
          </ac:picMkLst>
        </pc:picChg>
      </pc:sldChg>
      <pc:sldChg chg="addSp modSp mod modAnim">
        <pc:chgData name="Silvia Colombo" userId="cdf5343d-9518-4b48-8032-805a754f9105" providerId="ADAL" clId="{C5A14758-D33E-49F8-B64A-A1B830E139DD}" dt="2025-01-30T12:21:56.850" v="820"/>
        <pc:sldMkLst>
          <pc:docMk/>
          <pc:sldMk cId="1594282021" sldId="316"/>
        </pc:sldMkLst>
        <pc:spChg chg="add mod ord">
          <ac:chgData name="Silvia Colombo" userId="cdf5343d-9518-4b48-8032-805a754f9105" providerId="ADAL" clId="{C5A14758-D33E-49F8-B64A-A1B830E139DD}" dt="2025-01-30T12:21:17.493" v="816" actId="171"/>
          <ac:spMkLst>
            <pc:docMk/>
            <pc:sldMk cId="1594282021" sldId="316"/>
            <ac:spMk id="2" creationId="{FDA2F164-E6CC-4C9B-9DFC-05E8F18EE011}"/>
          </ac:spMkLst>
        </pc:spChg>
        <pc:spChg chg="add mod">
          <ac:chgData name="Silvia Colombo" userId="cdf5343d-9518-4b48-8032-805a754f9105" providerId="ADAL" clId="{C5A14758-D33E-49F8-B64A-A1B830E139DD}" dt="2025-01-30T12:21:50.561" v="819" actId="1076"/>
          <ac:spMkLst>
            <pc:docMk/>
            <pc:sldMk cId="1594282021" sldId="316"/>
            <ac:spMk id="8" creationId="{24FB12E8-A994-4E2B-BF30-2B8276B7F57A}"/>
          </ac:spMkLst>
        </pc:spChg>
        <pc:spChg chg="mod">
          <ac:chgData name="Silvia Colombo" userId="cdf5343d-9518-4b48-8032-805a754f9105" providerId="ADAL" clId="{C5A14758-D33E-49F8-B64A-A1B830E139DD}" dt="2025-01-29T21:17:07.490" v="66"/>
          <ac:spMkLst>
            <pc:docMk/>
            <pc:sldMk cId="1594282021" sldId="316"/>
            <ac:spMk id="167" creationId="{00000000-0000-0000-0000-000000000000}"/>
          </ac:spMkLst>
        </pc:spChg>
        <pc:spChg chg="mod">
          <ac:chgData name="Silvia Colombo" userId="cdf5343d-9518-4b48-8032-805a754f9105" providerId="ADAL" clId="{C5A14758-D33E-49F8-B64A-A1B830E139DD}" dt="2025-01-30T12:20:35.139" v="807" actId="113"/>
          <ac:spMkLst>
            <pc:docMk/>
            <pc:sldMk cId="1594282021" sldId="316"/>
            <ac:spMk id="168" creationId="{00000000-0000-0000-0000-000000000000}"/>
          </ac:spMkLst>
        </pc:spChg>
        <pc:picChg chg="add mod modCrop">
          <ac:chgData name="Silvia Colombo" userId="cdf5343d-9518-4b48-8032-805a754f9105" providerId="ADAL" clId="{C5A14758-D33E-49F8-B64A-A1B830E139DD}" dt="2025-01-30T12:21:00.054" v="812" actId="1076"/>
          <ac:picMkLst>
            <pc:docMk/>
            <pc:sldMk cId="1594282021" sldId="316"/>
            <ac:picMk id="4" creationId="{603C6BD2-407A-4ED2-9C93-2398CFF9B3AB}"/>
          </ac:picMkLst>
        </pc:picChg>
      </pc:sldChg>
      <pc:sldChg chg="addSp delSp modSp mod modAnim">
        <pc:chgData name="Silvia Colombo" userId="cdf5343d-9518-4b48-8032-805a754f9105" providerId="ADAL" clId="{C5A14758-D33E-49F8-B64A-A1B830E139DD}" dt="2025-01-30T15:17:50.170" v="979"/>
        <pc:sldMkLst>
          <pc:docMk/>
          <pc:sldMk cId="1722984747" sldId="317"/>
        </pc:sldMkLst>
        <pc:spChg chg="add del">
          <ac:chgData name="Silvia Colombo" userId="cdf5343d-9518-4b48-8032-805a754f9105" providerId="ADAL" clId="{C5A14758-D33E-49F8-B64A-A1B830E139DD}" dt="2025-01-30T14:48:53.966" v="856"/>
          <ac:spMkLst>
            <pc:docMk/>
            <pc:sldMk cId="1722984747" sldId="317"/>
            <ac:spMk id="2" creationId="{F09228A4-AB6E-41D6-9DE4-9748C910BA92}"/>
          </ac:spMkLst>
        </pc:spChg>
        <pc:spChg chg="add del">
          <ac:chgData name="Silvia Colombo" userId="cdf5343d-9518-4b48-8032-805a754f9105" providerId="ADAL" clId="{C5A14758-D33E-49F8-B64A-A1B830E139DD}" dt="2025-01-30T14:48:53.966" v="856"/>
          <ac:spMkLst>
            <pc:docMk/>
            <pc:sldMk cId="1722984747" sldId="317"/>
            <ac:spMk id="4" creationId="{65842829-72AF-40EF-B6FF-2B4E74BA9D23}"/>
          </ac:spMkLst>
        </pc:spChg>
        <pc:spChg chg="add del">
          <ac:chgData name="Silvia Colombo" userId="cdf5343d-9518-4b48-8032-805a754f9105" providerId="ADAL" clId="{C5A14758-D33E-49F8-B64A-A1B830E139DD}" dt="2025-01-30T14:48:53.966" v="856"/>
          <ac:spMkLst>
            <pc:docMk/>
            <pc:sldMk cId="1722984747" sldId="317"/>
            <ac:spMk id="6" creationId="{28EE0F07-ABAA-4642-A12A-CFD822CD79C0}"/>
          </ac:spMkLst>
        </pc:spChg>
        <pc:spChg chg="del mod">
          <ac:chgData name="Silvia Colombo" userId="cdf5343d-9518-4b48-8032-805a754f9105" providerId="ADAL" clId="{C5A14758-D33E-49F8-B64A-A1B830E139DD}" dt="2025-01-29T21:19:12.547" v="77"/>
          <ac:spMkLst>
            <pc:docMk/>
            <pc:sldMk cId="1722984747" sldId="317"/>
            <ac:spMk id="6" creationId="{340F8DD9-EB24-4E98-BA9B-46FDA2897ACB}"/>
          </ac:spMkLst>
        </pc:spChg>
        <pc:spChg chg="add mod ord">
          <ac:chgData name="Silvia Colombo" userId="cdf5343d-9518-4b48-8032-805a754f9105" providerId="ADAL" clId="{C5A14758-D33E-49F8-B64A-A1B830E139DD}" dt="2025-01-30T15:17:20.660" v="974" actId="21"/>
          <ac:spMkLst>
            <pc:docMk/>
            <pc:sldMk cId="1722984747" sldId="317"/>
            <ac:spMk id="7" creationId="{83AF9255-7A6B-4255-A149-0ADD5D44A7A7}"/>
          </ac:spMkLst>
        </pc:spChg>
        <pc:spChg chg="del">
          <ac:chgData name="Silvia Colombo" userId="cdf5343d-9518-4b48-8032-805a754f9105" providerId="ADAL" clId="{C5A14758-D33E-49F8-B64A-A1B830E139DD}" dt="2025-01-29T21:19:18.718" v="78" actId="478"/>
          <ac:spMkLst>
            <pc:docMk/>
            <pc:sldMk cId="1722984747" sldId="317"/>
            <ac:spMk id="8" creationId="{0758AEEB-BA0F-4258-B44A-86C942D2C9F6}"/>
          </ac:spMkLst>
        </pc:spChg>
        <pc:spChg chg="add mod">
          <ac:chgData name="Silvia Colombo" userId="cdf5343d-9518-4b48-8032-805a754f9105" providerId="ADAL" clId="{C5A14758-D33E-49F8-B64A-A1B830E139DD}" dt="2025-01-30T15:17:43.739" v="978" actId="1076"/>
          <ac:spMkLst>
            <pc:docMk/>
            <pc:sldMk cId="1722984747" sldId="317"/>
            <ac:spMk id="11" creationId="{8BCC247B-7B6D-4C2B-A42B-992058330A19}"/>
          </ac:spMkLst>
        </pc:spChg>
        <pc:spChg chg="mod">
          <ac:chgData name="Silvia Colombo" userId="cdf5343d-9518-4b48-8032-805a754f9105" providerId="ADAL" clId="{C5A14758-D33E-49F8-B64A-A1B830E139DD}" dt="2025-01-29T21:17:07.490" v="66"/>
          <ac:spMkLst>
            <pc:docMk/>
            <pc:sldMk cId="1722984747" sldId="317"/>
            <ac:spMk id="167" creationId="{00000000-0000-0000-0000-000000000000}"/>
          </ac:spMkLst>
        </pc:spChg>
        <pc:spChg chg="mod">
          <ac:chgData name="Silvia Colombo" userId="cdf5343d-9518-4b48-8032-805a754f9105" providerId="ADAL" clId="{C5A14758-D33E-49F8-B64A-A1B830E139DD}" dt="2025-01-30T15:16:02.891" v="956" actId="20577"/>
          <ac:spMkLst>
            <pc:docMk/>
            <pc:sldMk cId="1722984747" sldId="317"/>
            <ac:spMk id="168" creationId="{00000000-0000-0000-0000-000000000000}"/>
          </ac:spMkLst>
        </pc:spChg>
        <pc:picChg chg="del">
          <ac:chgData name="Silvia Colombo" userId="cdf5343d-9518-4b48-8032-805a754f9105" providerId="ADAL" clId="{C5A14758-D33E-49F8-B64A-A1B830E139DD}" dt="2025-01-29T21:19:12.524" v="75" actId="478"/>
          <ac:picMkLst>
            <pc:docMk/>
            <pc:sldMk cId="1722984747" sldId="317"/>
            <ac:picMk id="4" creationId="{E3494306-BB03-4700-8020-2EEDEE452B75}"/>
          </ac:picMkLst>
        </pc:picChg>
        <pc:picChg chg="add mod">
          <ac:chgData name="Silvia Colombo" userId="cdf5343d-9518-4b48-8032-805a754f9105" providerId="ADAL" clId="{C5A14758-D33E-49F8-B64A-A1B830E139DD}" dt="2025-01-30T15:17:25.736" v="975" actId="1076"/>
          <ac:picMkLst>
            <pc:docMk/>
            <pc:sldMk cId="1722984747" sldId="317"/>
            <ac:picMk id="5" creationId="{3F654CF5-8A33-4B76-8147-04CC3FC75233}"/>
          </ac:picMkLst>
        </pc:picChg>
      </pc:sldChg>
      <pc:sldChg chg="addSp modSp mod">
        <pc:chgData name="Silvia Colombo" userId="cdf5343d-9518-4b48-8032-805a754f9105" providerId="ADAL" clId="{C5A14758-D33E-49F8-B64A-A1B830E139DD}" dt="2025-01-30T15:37:24.533" v="1077" actId="1076"/>
        <pc:sldMkLst>
          <pc:docMk/>
          <pc:sldMk cId="502382551" sldId="318"/>
        </pc:sldMkLst>
        <pc:spChg chg="add mod">
          <ac:chgData name="Silvia Colombo" userId="cdf5343d-9518-4b48-8032-805a754f9105" providerId="ADAL" clId="{C5A14758-D33E-49F8-B64A-A1B830E139DD}" dt="2025-01-30T15:37:24.533" v="1077" actId="1076"/>
          <ac:spMkLst>
            <pc:docMk/>
            <pc:sldMk cId="502382551" sldId="318"/>
            <ac:spMk id="7" creationId="{E334C0E9-6857-4324-B592-F7BBD1477430}"/>
          </ac:spMkLst>
        </pc:spChg>
        <pc:spChg chg="mod">
          <ac:chgData name="Silvia Colombo" userId="cdf5343d-9518-4b48-8032-805a754f9105" providerId="ADAL" clId="{C5A14758-D33E-49F8-B64A-A1B830E139DD}" dt="2025-01-29T21:17:07.490" v="66"/>
          <ac:spMkLst>
            <pc:docMk/>
            <pc:sldMk cId="502382551" sldId="318"/>
            <ac:spMk id="167" creationId="{00000000-0000-0000-0000-000000000000}"/>
          </ac:spMkLst>
        </pc:spChg>
        <pc:spChg chg="mod">
          <ac:chgData name="Silvia Colombo" userId="cdf5343d-9518-4b48-8032-805a754f9105" providerId="ADAL" clId="{C5A14758-D33E-49F8-B64A-A1B830E139DD}" dt="2025-01-30T15:36:58.497" v="1073" actId="113"/>
          <ac:spMkLst>
            <pc:docMk/>
            <pc:sldMk cId="502382551" sldId="318"/>
            <ac:spMk id="168" creationId="{00000000-0000-0000-0000-000000000000}"/>
          </ac:spMkLst>
        </pc:spChg>
        <pc:picChg chg="add mod modCrop">
          <ac:chgData name="Silvia Colombo" userId="cdf5343d-9518-4b48-8032-805a754f9105" providerId="ADAL" clId="{C5A14758-D33E-49F8-B64A-A1B830E139DD}" dt="2025-01-30T15:37:03.887" v="1074" actId="1076"/>
          <ac:picMkLst>
            <pc:docMk/>
            <pc:sldMk cId="502382551" sldId="318"/>
            <ac:picMk id="4" creationId="{C6E933F9-9F02-40E1-88EE-A13A427FD31E}"/>
          </ac:picMkLst>
        </pc:picChg>
      </pc:sldChg>
      <pc:sldChg chg="addSp delSp modSp mod modAnim">
        <pc:chgData name="Silvia Colombo" userId="cdf5343d-9518-4b48-8032-805a754f9105" providerId="ADAL" clId="{C5A14758-D33E-49F8-B64A-A1B830E139DD}" dt="2025-01-30T15:56:26.585" v="1241" actId="1076"/>
        <pc:sldMkLst>
          <pc:docMk/>
          <pc:sldMk cId="360198429" sldId="319"/>
        </pc:sldMkLst>
        <pc:spChg chg="add mod">
          <ac:chgData name="Silvia Colombo" userId="cdf5343d-9518-4b48-8032-805a754f9105" providerId="ADAL" clId="{C5A14758-D33E-49F8-B64A-A1B830E139DD}" dt="2025-01-30T15:52:55.756" v="1215" actId="20577"/>
          <ac:spMkLst>
            <pc:docMk/>
            <pc:sldMk cId="360198429" sldId="319"/>
            <ac:spMk id="4" creationId="{6055E386-6B42-4602-AB4B-BAA4485B9549}"/>
          </ac:spMkLst>
        </pc:spChg>
        <pc:spChg chg="add del mod">
          <ac:chgData name="Silvia Colombo" userId="cdf5343d-9518-4b48-8032-805a754f9105" providerId="ADAL" clId="{C5A14758-D33E-49F8-B64A-A1B830E139DD}" dt="2025-01-30T15:47:17.273" v="1158" actId="22"/>
          <ac:spMkLst>
            <pc:docMk/>
            <pc:sldMk cId="360198429" sldId="319"/>
            <ac:spMk id="8" creationId="{86FBDE0D-9138-4F22-BD05-5B5C19F4884A}"/>
          </ac:spMkLst>
        </pc:spChg>
        <pc:spChg chg="add mod ord">
          <ac:chgData name="Silvia Colombo" userId="cdf5343d-9518-4b48-8032-805a754f9105" providerId="ADAL" clId="{C5A14758-D33E-49F8-B64A-A1B830E139DD}" dt="2025-01-30T15:56:26.585" v="1241" actId="1076"/>
          <ac:spMkLst>
            <pc:docMk/>
            <pc:sldMk cId="360198429" sldId="319"/>
            <ac:spMk id="11" creationId="{2BA6AD58-2540-48BE-A2D1-327AB465D159}"/>
          </ac:spMkLst>
        </pc:spChg>
        <pc:spChg chg="del">
          <ac:chgData name="Silvia Colombo" userId="cdf5343d-9518-4b48-8032-805a754f9105" providerId="ADAL" clId="{C5A14758-D33E-49F8-B64A-A1B830E139DD}" dt="2025-01-29T21:21:13.334" v="91" actId="478"/>
          <ac:spMkLst>
            <pc:docMk/>
            <pc:sldMk cId="360198429" sldId="319"/>
            <ac:spMk id="11" creationId="{BA45218C-94F9-42E3-93AE-B6DDA1C85C3E}"/>
          </ac:spMkLst>
        </pc:spChg>
        <pc:spChg chg="add mod">
          <ac:chgData name="Silvia Colombo" userId="cdf5343d-9518-4b48-8032-805a754f9105" providerId="ADAL" clId="{C5A14758-D33E-49F8-B64A-A1B830E139DD}" dt="2025-01-30T15:56:13.637" v="1239" actId="1076"/>
          <ac:spMkLst>
            <pc:docMk/>
            <pc:sldMk cId="360198429" sldId="319"/>
            <ac:spMk id="13" creationId="{37829145-889C-42DF-B73C-B4470A2E3D96}"/>
          </ac:spMkLst>
        </pc:spChg>
        <pc:spChg chg="mod">
          <ac:chgData name="Silvia Colombo" userId="cdf5343d-9518-4b48-8032-805a754f9105" providerId="ADAL" clId="{C5A14758-D33E-49F8-B64A-A1B830E139DD}" dt="2025-01-29T21:17:07.490" v="66"/>
          <ac:spMkLst>
            <pc:docMk/>
            <pc:sldMk cId="360198429" sldId="319"/>
            <ac:spMk id="167" creationId="{00000000-0000-0000-0000-000000000000}"/>
          </ac:spMkLst>
        </pc:spChg>
        <pc:spChg chg="mod">
          <ac:chgData name="Silvia Colombo" userId="cdf5343d-9518-4b48-8032-805a754f9105" providerId="ADAL" clId="{C5A14758-D33E-49F8-B64A-A1B830E139DD}" dt="2025-01-30T15:47:51.700" v="1184" actId="20577"/>
          <ac:spMkLst>
            <pc:docMk/>
            <pc:sldMk cId="360198429" sldId="319"/>
            <ac:spMk id="168" creationId="{00000000-0000-0000-0000-000000000000}"/>
          </ac:spMkLst>
        </pc:spChg>
        <pc:picChg chg="del">
          <ac:chgData name="Silvia Colombo" userId="cdf5343d-9518-4b48-8032-805a754f9105" providerId="ADAL" clId="{C5A14758-D33E-49F8-B64A-A1B830E139DD}" dt="2025-01-29T21:21:10.868" v="90" actId="478"/>
          <ac:picMkLst>
            <pc:docMk/>
            <pc:sldMk cId="360198429" sldId="319"/>
            <ac:picMk id="4" creationId="{D33E1487-69C1-4F3D-8D43-16980ECC6998}"/>
          </ac:picMkLst>
        </pc:picChg>
        <pc:picChg chg="add mod modCrop">
          <ac:chgData name="Silvia Colombo" userId="cdf5343d-9518-4b48-8032-805a754f9105" providerId="ADAL" clId="{C5A14758-D33E-49F8-B64A-A1B830E139DD}" dt="2025-01-30T15:41:34.459" v="1099" actId="1076"/>
          <ac:picMkLst>
            <pc:docMk/>
            <pc:sldMk cId="360198429" sldId="319"/>
            <ac:picMk id="5" creationId="{66BB0C2E-E6A6-46FB-A2B8-C5E592BFBA9D}"/>
          </ac:picMkLst>
        </pc:picChg>
        <pc:picChg chg="add mod ord">
          <ac:chgData name="Silvia Colombo" userId="cdf5343d-9518-4b48-8032-805a754f9105" providerId="ADAL" clId="{C5A14758-D33E-49F8-B64A-A1B830E139DD}" dt="2025-01-30T15:56:18.135" v="1240" actId="1076"/>
          <ac:picMkLst>
            <pc:docMk/>
            <pc:sldMk cId="360198429" sldId="319"/>
            <ac:picMk id="7" creationId="{2C364F15-4F1E-4B0B-A08B-CFD343E6859C}"/>
          </ac:picMkLst>
        </pc:picChg>
      </pc:sldChg>
      <pc:sldChg chg="modSp mod">
        <pc:chgData name="Silvia Colombo" userId="cdf5343d-9518-4b48-8032-805a754f9105" providerId="ADAL" clId="{C5A14758-D33E-49F8-B64A-A1B830E139DD}" dt="2025-01-30T16:09:56.397" v="1267" actId="20577"/>
        <pc:sldMkLst>
          <pc:docMk/>
          <pc:sldMk cId="2762474680" sldId="321"/>
        </pc:sldMkLst>
        <pc:spChg chg="mod">
          <ac:chgData name="Silvia Colombo" userId="cdf5343d-9518-4b48-8032-805a754f9105" providerId="ADAL" clId="{C5A14758-D33E-49F8-B64A-A1B830E139DD}" dt="2025-01-29T21:17:07.490" v="66"/>
          <ac:spMkLst>
            <pc:docMk/>
            <pc:sldMk cId="2762474680" sldId="321"/>
            <ac:spMk id="167" creationId="{00000000-0000-0000-0000-000000000000}"/>
          </ac:spMkLst>
        </pc:spChg>
        <pc:spChg chg="mod">
          <ac:chgData name="Silvia Colombo" userId="cdf5343d-9518-4b48-8032-805a754f9105" providerId="ADAL" clId="{C5A14758-D33E-49F8-B64A-A1B830E139DD}" dt="2025-01-30T16:09:56.397" v="1267" actId="20577"/>
          <ac:spMkLst>
            <pc:docMk/>
            <pc:sldMk cId="2762474680" sldId="321"/>
            <ac:spMk id="168" creationId="{00000000-0000-0000-0000-000000000000}"/>
          </ac:spMkLst>
        </pc:spChg>
      </pc:sldChg>
      <pc:sldChg chg="modSp mod">
        <pc:chgData name="Silvia Colombo" userId="cdf5343d-9518-4b48-8032-805a754f9105" providerId="ADAL" clId="{C5A14758-D33E-49F8-B64A-A1B830E139DD}" dt="2025-01-30T16:10:35.609" v="1275" actId="404"/>
        <pc:sldMkLst>
          <pc:docMk/>
          <pc:sldMk cId="4263978832" sldId="322"/>
        </pc:sldMkLst>
        <pc:spChg chg="mod">
          <ac:chgData name="Silvia Colombo" userId="cdf5343d-9518-4b48-8032-805a754f9105" providerId="ADAL" clId="{C5A14758-D33E-49F8-B64A-A1B830E139DD}" dt="2025-01-29T21:17:07.490" v="66"/>
          <ac:spMkLst>
            <pc:docMk/>
            <pc:sldMk cId="4263978832" sldId="322"/>
            <ac:spMk id="167" creationId="{00000000-0000-0000-0000-000000000000}"/>
          </ac:spMkLst>
        </pc:spChg>
        <pc:spChg chg="mod">
          <ac:chgData name="Silvia Colombo" userId="cdf5343d-9518-4b48-8032-805a754f9105" providerId="ADAL" clId="{C5A14758-D33E-49F8-B64A-A1B830E139DD}" dt="2025-01-30T16:10:35.609" v="1275" actId="404"/>
          <ac:spMkLst>
            <pc:docMk/>
            <pc:sldMk cId="4263978832" sldId="322"/>
            <ac:spMk id="168" creationId="{00000000-0000-0000-0000-000000000000}"/>
          </ac:spMkLst>
        </pc:spChg>
      </pc:sldChg>
      <pc:sldChg chg="delSp modSp add mod">
        <pc:chgData name="Silvia Colombo" userId="cdf5343d-9518-4b48-8032-805a754f9105" providerId="ADAL" clId="{C5A14758-D33E-49F8-B64A-A1B830E139DD}" dt="2025-01-30T18:46:02.578" v="2157" actId="20577"/>
        <pc:sldMkLst>
          <pc:docMk/>
          <pc:sldMk cId="3774190047" sldId="323"/>
        </pc:sldMkLst>
        <pc:spChg chg="mod">
          <ac:chgData name="Silvia Colombo" userId="cdf5343d-9518-4b48-8032-805a754f9105" providerId="ADAL" clId="{C5A14758-D33E-49F8-B64A-A1B830E139DD}" dt="2025-01-30T18:46:02.578" v="2157" actId="20577"/>
          <ac:spMkLst>
            <pc:docMk/>
            <pc:sldMk cId="3774190047" sldId="323"/>
            <ac:spMk id="168" creationId="{00000000-0000-0000-0000-000000000000}"/>
          </ac:spMkLst>
        </pc:spChg>
        <pc:picChg chg="del">
          <ac:chgData name="Silvia Colombo" userId="cdf5343d-9518-4b48-8032-805a754f9105" providerId="ADAL" clId="{C5A14758-D33E-49F8-B64A-A1B830E139DD}" dt="2025-01-29T21:43:53.155" v="197" actId="478"/>
          <ac:picMkLst>
            <pc:docMk/>
            <pc:sldMk cId="3774190047" sldId="323"/>
            <ac:picMk id="4" creationId="{F9BD1C4C-7BE8-496D-A8FB-DD4EEFBCFAA9}"/>
          </ac:picMkLst>
        </pc:pic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A98D9907-9F34-4D5B-8E15-19E0A4FCEB56}"/>
    <pc:docChg chg="undo redo custSel addSld delSld modSld">
      <pc:chgData name="Silvia Colombo" userId="cdf5343d-9518-4b48-8032-805a754f9105" providerId="ADAL" clId="{A98D9907-9F34-4D5B-8E15-19E0A4FCEB56}" dt="2025-01-29T17:11:55.166" v="1544" actId="20577"/>
      <pc:docMkLst>
        <pc:docMk/>
      </pc:docMkLst>
      <pc:sldChg chg="modSp mod">
        <pc:chgData name="Silvia Colombo" userId="cdf5343d-9518-4b48-8032-805a754f9105" providerId="ADAL" clId="{A98D9907-9F34-4D5B-8E15-19E0A4FCEB56}" dt="2025-01-28T17:50:13.772" v="56" actId="12"/>
        <pc:sldMkLst>
          <pc:docMk/>
          <pc:sldMk cId="0" sldId="264"/>
        </pc:sldMkLst>
        <pc:spChg chg="mod">
          <ac:chgData name="Silvia Colombo" userId="cdf5343d-9518-4b48-8032-805a754f9105" providerId="ADAL" clId="{A98D9907-9F34-4D5B-8E15-19E0A4FCEB56}" dt="2025-01-28T17:50:13.772" v="56" actId="12"/>
          <ac:spMkLst>
            <pc:docMk/>
            <pc:sldMk cId="0" sldId="264"/>
            <ac:spMk id="168" creationId="{00000000-0000-0000-0000-000000000000}"/>
          </ac:spMkLst>
        </pc:spChg>
      </pc:sldChg>
      <pc:sldChg chg="addSp modSp mod">
        <pc:chgData name="Silvia Colombo" userId="cdf5343d-9518-4b48-8032-805a754f9105" providerId="ADAL" clId="{A98D9907-9F34-4D5B-8E15-19E0A4FCEB56}" dt="2025-01-28T18:26:03.605" v="113" actId="1076"/>
        <pc:sldMkLst>
          <pc:docMk/>
          <pc:sldMk cId="1768720765" sldId="272"/>
        </pc:sldMkLst>
        <pc:spChg chg="add mod">
          <ac:chgData name="Silvia Colombo" userId="cdf5343d-9518-4b48-8032-805a754f9105" providerId="ADAL" clId="{A98D9907-9F34-4D5B-8E15-19E0A4FCEB56}" dt="2025-01-28T18:26:03.605" v="113" actId="1076"/>
          <ac:spMkLst>
            <pc:docMk/>
            <pc:sldMk cId="1768720765" sldId="272"/>
            <ac:spMk id="8" creationId="{670A255D-A157-44F4-924B-0319B646FD78}"/>
          </ac:spMkLst>
        </pc:spChg>
        <pc:spChg chg="mod">
          <ac:chgData name="Silvia Colombo" userId="cdf5343d-9518-4b48-8032-805a754f9105" providerId="ADAL" clId="{A98D9907-9F34-4D5B-8E15-19E0A4FCEB56}" dt="2025-01-28T17:52:47.025" v="60"/>
          <ac:spMkLst>
            <pc:docMk/>
            <pc:sldMk cId="1768720765" sldId="272"/>
            <ac:spMk id="167" creationId="{00000000-0000-0000-0000-000000000000}"/>
          </ac:spMkLst>
        </pc:spChg>
        <pc:spChg chg="mod">
          <ac:chgData name="Silvia Colombo" userId="cdf5343d-9518-4b48-8032-805a754f9105" providerId="ADAL" clId="{A98D9907-9F34-4D5B-8E15-19E0A4FCEB56}" dt="2025-01-28T18:25:23.075" v="109" actId="404"/>
          <ac:spMkLst>
            <pc:docMk/>
            <pc:sldMk cId="1768720765" sldId="272"/>
            <ac:spMk id="168" creationId="{00000000-0000-0000-0000-000000000000}"/>
          </ac:spMkLst>
        </pc:spChg>
        <pc:picChg chg="add mod">
          <ac:chgData name="Silvia Colombo" userId="cdf5343d-9518-4b48-8032-805a754f9105" providerId="ADAL" clId="{A98D9907-9F34-4D5B-8E15-19E0A4FCEB56}" dt="2025-01-28T18:25:28.983" v="110" actId="1076"/>
          <ac:picMkLst>
            <pc:docMk/>
            <pc:sldMk cId="1768720765" sldId="272"/>
            <ac:picMk id="4" creationId="{F88AEC41-C819-4A8E-AE1F-354C8CC383AC}"/>
          </ac:picMkLst>
        </pc:picChg>
      </pc:sldChg>
      <pc:sldChg chg="addSp delSp modSp mod modAnim">
        <pc:chgData name="Silvia Colombo" userId="cdf5343d-9518-4b48-8032-805a754f9105" providerId="ADAL" clId="{A98D9907-9F34-4D5B-8E15-19E0A4FCEB56}" dt="2025-01-28T18:44:13.597" v="218" actId="1076"/>
        <pc:sldMkLst>
          <pc:docMk/>
          <pc:sldMk cId="1839245547" sldId="273"/>
        </pc:sldMkLst>
        <pc:spChg chg="del">
          <ac:chgData name="Silvia Colombo" userId="cdf5343d-9518-4b48-8032-805a754f9105" providerId="ADAL" clId="{A98D9907-9F34-4D5B-8E15-19E0A4FCEB56}" dt="2025-01-28T18:31:06.835" v="116" actId="478"/>
          <ac:spMkLst>
            <pc:docMk/>
            <pc:sldMk cId="1839245547" sldId="273"/>
            <ac:spMk id="6" creationId="{D1FD2DC8-2A29-4255-8E1C-89929C58C6EB}"/>
          </ac:spMkLst>
        </pc:spChg>
        <pc:spChg chg="del">
          <ac:chgData name="Silvia Colombo" userId="cdf5343d-9518-4b48-8032-805a754f9105" providerId="ADAL" clId="{A98D9907-9F34-4D5B-8E15-19E0A4FCEB56}" dt="2025-01-28T18:31:09.887" v="117" actId="478"/>
          <ac:spMkLst>
            <pc:docMk/>
            <pc:sldMk cId="1839245547" sldId="273"/>
            <ac:spMk id="8" creationId="{84397AC0-225C-4BBA-8185-CDE96810694F}"/>
          </ac:spMkLst>
        </pc:spChg>
        <pc:spChg chg="add mod">
          <ac:chgData name="Silvia Colombo" userId="cdf5343d-9518-4b48-8032-805a754f9105" providerId="ADAL" clId="{A98D9907-9F34-4D5B-8E15-19E0A4FCEB56}" dt="2025-01-28T18:42:33.589" v="191" actId="1076"/>
          <ac:spMkLst>
            <pc:docMk/>
            <pc:sldMk cId="1839245547" sldId="273"/>
            <ac:spMk id="10" creationId="{40926888-381B-4169-88A6-AF2AE6CD5FF7}"/>
          </ac:spMkLst>
        </pc:spChg>
        <pc:spChg chg="mod">
          <ac:chgData name="Silvia Colombo" userId="cdf5343d-9518-4b48-8032-805a754f9105" providerId="ADAL" clId="{A98D9907-9F34-4D5B-8E15-19E0A4FCEB56}" dt="2025-01-28T17:52:47.025" v="60"/>
          <ac:spMkLst>
            <pc:docMk/>
            <pc:sldMk cId="1839245547" sldId="273"/>
            <ac:spMk id="167" creationId="{00000000-0000-0000-0000-000000000000}"/>
          </ac:spMkLst>
        </pc:spChg>
        <pc:spChg chg="mod">
          <ac:chgData name="Silvia Colombo" userId="cdf5343d-9518-4b48-8032-805a754f9105" providerId="ADAL" clId="{A98D9907-9F34-4D5B-8E15-19E0A4FCEB56}" dt="2025-01-28T18:44:08.087" v="217" actId="113"/>
          <ac:spMkLst>
            <pc:docMk/>
            <pc:sldMk cId="1839245547" sldId="273"/>
            <ac:spMk id="168" creationId="{00000000-0000-0000-0000-000000000000}"/>
          </ac:spMkLst>
        </pc:spChg>
        <pc:graphicFrameChg chg="add mod modGraphic">
          <ac:chgData name="Silvia Colombo" userId="cdf5343d-9518-4b48-8032-805a754f9105" providerId="ADAL" clId="{A98D9907-9F34-4D5B-8E15-19E0A4FCEB56}" dt="2025-01-28T18:44:13.597" v="218" actId="1076"/>
          <ac:graphicFrameMkLst>
            <pc:docMk/>
            <pc:sldMk cId="1839245547" sldId="273"/>
            <ac:graphicFrameMk id="9" creationId="{103644EB-288E-4CBC-AADC-C3FA54F1E1BF}"/>
          </ac:graphicFrameMkLst>
        </pc:graphicFrameChg>
        <pc:picChg chg="del">
          <ac:chgData name="Silvia Colombo" userId="cdf5343d-9518-4b48-8032-805a754f9105" providerId="ADAL" clId="{A98D9907-9F34-4D5B-8E15-19E0A4FCEB56}" dt="2025-01-28T18:31:03.917" v="115" actId="478"/>
          <ac:picMkLst>
            <pc:docMk/>
            <pc:sldMk cId="1839245547" sldId="273"/>
            <ac:picMk id="4" creationId="{A56EA52C-4F4C-4943-A050-1A0BD6309508}"/>
          </ac:picMkLst>
        </pc:picChg>
      </pc:sldChg>
      <pc:sldChg chg="addSp delSp modSp mod modAnim">
        <pc:chgData name="Silvia Colombo" userId="cdf5343d-9518-4b48-8032-805a754f9105" providerId="ADAL" clId="{A98D9907-9F34-4D5B-8E15-19E0A4FCEB56}" dt="2025-01-28T18:52:38.776" v="349"/>
        <pc:sldMkLst>
          <pc:docMk/>
          <pc:sldMk cId="3557352301" sldId="274"/>
        </pc:sldMkLst>
        <pc:spChg chg="del">
          <ac:chgData name="Silvia Colombo" userId="cdf5343d-9518-4b48-8032-805a754f9105" providerId="ADAL" clId="{A98D9907-9F34-4D5B-8E15-19E0A4FCEB56}" dt="2025-01-28T18:44:23.822" v="221" actId="478"/>
          <ac:spMkLst>
            <pc:docMk/>
            <pc:sldMk cId="3557352301" sldId="274"/>
            <ac:spMk id="8" creationId="{FD0C2990-B415-4AC3-BA45-D2B6234CA0D0}"/>
          </ac:spMkLst>
        </pc:spChg>
        <pc:spChg chg="add mod">
          <ac:chgData name="Silvia Colombo" userId="cdf5343d-9518-4b48-8032-805a754f9105" providerId="ADAL" clId="{A98D9907-9F34-4D5B-8E15-19E0A4FCEB56}" dt="2025-01-28T18:52:26.588" v="347" actId="1076"/>
          <ac:spMkLst>
            <pc:docMk/>
            <pc:sldMk cId="3557352301" sldId="274"/>
            <ac:spMk id="9" creationId="{83F62C2B-93E7-4FF1-9142-F367AB629107}"/>
          </ac:spMkLst>
        </pc:spChg>
        <pc:spChg chg="mod">
          <ac:chgData name="Silvia Colombo" userId="cdf5343d-9518-4b48-8032-805a754f9105" providerId="ADAL" clId="{A98D9907-9F34-4D5B-8E15-19E0A4FCEB56}" dt="2025-01-28T17:52:47.025" v="60"/>
          <ac:spMkLst>
            <pc:docMk/>
            <pc:sldMk cId="3557352301" sldId="274"/>
            <ac:spMk id="167" creationId="{00000000-0000-0000-0000-000000000000}"/>
          </ac:spMkLst>
        </pc:spChg>
        <pc:spChg chg="mod">
          <ac:chgData name="Silvia Colombo" userId="cdf5343d-9518-4b48-8032-805a754f9105" providerId="ADAL" clId="{A98D9907-9F34-4D5B-8E15-19E0A4FCEB56}" dt="2025-01-28T18:48:32.657" v="310" actId="113"/>
          <ac:spMkLst>
            <pc:docMk/>
            <pc:sldMk cId="3557352301" sldId="274"/>
            <ac:spMk id="168" creationId="{00000000-0000-0000-0000-000000000000}"/>
          </ac:spMkLst>
        </pc:spChg>
        <pc:graphicFrameChg chg="add mod modGraphic">
          <ac:chgData name="Silvia Colombo" userId="cdf5343d-9518-4b48-8032-805a754f9105" providerId="ADAL" clId="{A98D9907-9F34-4D5B-8E15-19E0A4FCEB56}" dt="2025-01-28T18:52:32.707" v="348" actId="1076"/>
          <ac:graphicFrameMkLst>
            <pc:docMk/>
            <pc:sldMk cId="3557352301" sldId="274"/>
            <ac:graphicFrameMk id="7" creationId="{0B07AF6C-9B13-4C0A-8523-12B9512658DE}"/>
          </ac:graphicFrameMkLst>
        </pc:graphicFrameChg>
        <pc:picChg chg="del">
          <ac:chgData name="Silvia Colombo" userId="cdf5343d-9518-4b48-8032-805a754f9105" providerId="ADAL" clId="{A98D9907-9F34-4D5B-8E15-19E0A4FCEB56}" dt="2025-01-28T18:44:21.231" v="220" actId="478"/>
          <ac:picMkLst>
            <pc:docMk/>
            <pc:sldMk cId="3557352301" sldId="274"/>
            <ac:picMk id="4" creationId="{CFE12534-80F0-471B-87D8-1AF87C9D4ACF}"/>
          </ac:picMkLst>
        </pc:picChg>
      </pc:sldChg>
      <pc:sldChg chg="delSp modSp mod">
        <pc:chgData name="Silvia Colombo" userId="cdf5343d-9518-4b48-8032-805a754f9105" providerId="ADAL" clId="{A98D9907-9F34-4D5B-8E15-19E0A4FCEB56}" dt="2025-01-28T18:56:55.656" v="382" actId="20577"/>
        <pc:sldMkLst>
          <pc:docMk/>
          <pc:sldMk cId="2089242102" sldId="275"/>
        </pc:sldMkLst>
        <pc:spChg chg="del">
          <ac:chgData name="Silvia Colombo" userId="cdf5343d-9518-4b48-8032-805a754f9105" providerId="ADAL" clId="{A98D9907-9F34-4D5B-8E15-19E0A4FCEB56}" dt="2025-01-28T18:52:53.029" v="350" actId="478"/>
          <ac:spMkLst>
            <pc:docMk/>
            <pc:sldMk cId="2089242102" sldId="275"/>
            <ac:spMk id="7" creationId="{FC0BD326-3F38-4E36-896A-9B121C0D5CDB}"/>
          </ac:spMkLst>
        </pc:spChg>
        <pc:spChg chg="mod">
          <ac:chgData name="Silvia Colombo" userId="cdf5343d-9518-4b48-8032-805a754f9105" providerId="ADAL" clId="{A98D9907-9F34-4D5B-8E15-19E0A4FCEB56}" dt="2025-01-28T18:56:55.656" v="382" actId="20577"/>
          <ac:spMkLst>
            <pc:docMk/>
            <pc:sldMk cId="2089242102" sldId="275"/>
            <ac:spMk id="12" creationId="{85BD59C7-5F9C-412C-9103-AD11C3A57877}"/>
          </ac:spMkLst>
        </pc:spChg>
        <pc:spChg chg="mod">
          <ac:chgData name="Silvia Colombo" userId="cdf5343d-9518-4b48-8032-805a754f9105" providerId="ADAL" clId="{A98D9907-9F34-4D5B-8E15-19E0A4FCEB56}" dt="2025-01-28T17:52:47.025" v="60"/>
          <ac:spMkLst>
            <pc:docMk/>
            <pc:sldMk cId="2089242102" sldId="275"/>
            <ac:spMk id="167" creationId="{00000000-0000-0000-0000-000000000000}"/>
          </ac:spMkLst>
        </pc:spChg>
        <pc:graphicFrameChg chg="del">
          <ac:chgData name="Silvia Colombo" userId="cdf5343d-9518-4b48-8032-805a754f9105" providerId="ADAL" clId="{A98D9907-9F34-4D5B-8E15-19E0A4FCEB56}" dt="2025-01-28T18:53:06.589" v="352" actId="478"/>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A98D9907-9F34-4D5B-8E15-19E0A4FCEB56}" dt="2025-01-28T19:08:56.441" v="475" actId="20577"/>
        <pc:sldMkLst>
          <pc:docMk/>
          <pc:sldMk cId="1383167316" sldId="276"/>
        </pc:sldMkLst>
        <pc:spChg chg="mod">
          <ac:chgData name="Silvia Colombo" userId="cdf5343d-9518-4b48-8032-805a754f9105" providerId="ADAL" clId="{A98D9907-9F34-4D5B-8E15-19E0A4FCEB56}" dt="2025-01-28T17:52:47.025" v="60"/>
          <ac:spMkLst>
            <pc:docMk/>
            <pc:sldMk cId="1383167316" sldId="276"/>
            <ac:spMk id="167" creationId="{00000000-0000-0000-0000-000000000000}"/>
          </ac:spMkLst>
        </pc:spChg>
        <pc:spChg chg="mod">
          <ac:chgData name="Silvia Colombo" userId="cdf5343d-9518-4b48-8032-805a754f9105" providerId="ADAL" clId="{A98D9907-9F34-4D5B-8E15-19E0A4FCEB56}" dt="2025-01-28T19:08:56.441" v="475" actId="20577"/>
          <ac:spMkLst>
            <pc:docMk/>
            <pc:sldMk cId="1383167316" sldId="276"/>
            <ac:spMk id="168" creationId="{00000000-0000-0000-0000-000000000000}"/>
          </ac:spMkLst>
        </pc:spChg>
      </pc:sldChg>
      <pc:sldChg chg="addSp delSp modSp mod">
        <pc:chgData name="Silvia Colombo" userId="cdf5343d-9518-4b48-8032-805a754f9105" providerId="ADAL" clId="{A98D9907-9F34-4D5B-8E15-19E0A4FCEB56}" dt="2025-01-28T18:12:58.015" v="78" actId="20577"/>
        <pc:sldMkLst>
          <pc:docMk/>
          <pc:sldMk cId="3151422244" sldId="279"/>
        </pc:sldMkLst>
        <pc:spChg chg="mod">
          <ac:chgData name="Silvia Colombo" userId="cdf5343d-9518-4b48-8032-805a754f9105" providerId="ADAL" clId="{A98D9907-9F34-4D5B-8E15-19E0A4FCEB56}" dt="2025-01-28T17:52:47.025" v="60"/>
          <ac:spMkLst>
            <pc:docMk/>
            <pc:sldMk cId="3151422244" sldId="279"/>
            <ac:spMk id="167" creationId="{00000000-0000-0000-0000-000000000000}"/>
          </ac:spMkLst>
        </pc:spChg>
        <pc:spChg chg="mod">
          <ac:chgData name="Silvia Colombo" userId="cdf5343d-9518-4b48-8032-805a754f9105" providerId="ADAL" clId="{A98D9907-9F34-4D5B-8E15-19E0A4FCEB56}" dt="2025-01-28T18:12:58.015" v="78" actId="20577"/>
          <ac:spMkLst>
            <pc:docMk/>
            <pc:sldMk cId="3151422244" sldId="279"/>
            <ac:spMk id="168" creationId="{00000000-0000-0000-0000-000000000000}"/>
          </ac:spMkLst>
        </pc:spChg>
        <pc:picChg chg="del">
          <ac:chgData name="Silvia Colombo" userId="cdf5343d-9518-4b48-8032-805a754f9105" providerId="ADAL" clId="{A98D9907-9F34-4D5B-8E15-19E0A4FCEB56}" dt="2025-01-28T17:50:21.760" v="58" actId="478"/>
          <ac:picMkLst>
            <pc:docMk/>
            <pc:sldMk cId="3151422244" sldId="279"/>
            <ac:picMk id="4" creationId="{2EE5358C-6446-4A01-9F3A-82004C4FAFF6}"/>
          </ac:picMkLst>
        </pc:picChg>
        <pc:picChg chg="add mod modCrop">
          <ac:chgData name="Silvia Colombo" userId="cdf5343d-9518-4b48-8032-805a754f9105" providerId="ADAL" clId="{A98D9907-9F34-4D5B-8E15-19E0A4FCEB56}" dt="2025-01-28T18:12:55.908" v="77" actId="1076"/>
          <ac:picMkLst>
            <pc:docMk/>
            <pc:sldMk cId="3151422244" sldId="279"/>
            <ac:picMk id="5" creationId="{31183998-AE70-4CD6-85F4-FDAAA0801CB4}"/>
          </ac:picMkLst>
        </pc:picChg>
      </pc:sldChg>
      <pc:sldChg chg="addSp delSp modSp mod">
        <pc:chgData name="Silvia Colombo" userId="cdf5343d-9518-4b48-8032-805a754f9105" providerId="ADAL" clId="{A98D9907-9F34-4D5B-8E15-19E0A4FCEB56}" dt="2025-01-29T16:24:13.629" v="1154" actId="1076"/>
        <pc:sldMkLst>
          <pc:docMk/>
          <pc:sldMk cId="3427707476" sldId="282"/>
        </pc:sldMkLst>
        <pc:spChg chg="mod">
          <ac:chgData name="Silvia Colombo" userId="cdf5343d-9518-4b48-8032-805a754f9105" providerId="ADAL" clId="{A98D9907-9F34-4D5B-8E15-19E0A4FCEB56}" dt="2025-01-29T14:08:22.483" v="1134"/>
          <ac:spMkLst>
            <pc:docMk/>
            <pc:sldMk cId="3427707476" sldId="282"/>
            <ac:spMk id="167" creationId="{00000000-0000-0000-0000-000000000000}"/>
          </ac:spMkLst>
        </pc:spChg>
        <pc:spChg chg="mod">
          <ac:chgData name="Silvia Colombo" userId="cdf5343d-9518-4b48-8032-805a754f9105" providerId="ADAL" clId="{A98D9907-9F34-4D5B-8E15-19E0A4FCEB56}" dt="2025-01-29T16:22:01.757" v="1147" actId="20577"/>
          <ac:spMkLst>
            <pc:docMk/>
            <pc:sldMk cId="3427707476" sldId="282"/>
            <ac:spMk id="168" creationId="{00000000-0000-0000-0000-000000000000}"/>
          </ac:spMkLst>
        </pc:spChg>
        <pc:picChg chg="add del mod">
          <ac:chgData name="Silvia Colombo" userId="cdf5343d-9518-4b48-8032-805a754f9105" providerId="ADAL" clId="{A98D9907-9F34-4D5B-8E15-19E0A4FCEB56}" dt="2025-01-29T10:00:21.104" v="539" actId="478"/>
          <ac:picMkLst>
            <pc:docMk/>
            <pc:sldMk cId="3427707476" sldId="282"/>
            <ac:picMk id="4" creationId="{57EE5EB1-D60A-4CB0-AFD9-5E6A4DBD501D}"/>
          </ac:picMkLst>
        </pc:picChg>
        <pc:picChg chg="add del mod">
          <ac:chgData name="Silvia Colombo" userId="cdf5343d-9518-4b48-8032-805a754f9105" providerId="ADAL" clId="{A98D9907-9F34-4D5B-8E15-19E0A4FCEB56}" dt="2025-01-29T14:07:32.794" v="1119" actId="478"/>
          <ac:picMkLst>
            <pc:docMk/>
            <pc:sldMk cId="3427707476" sldId="282"/>
            <ac:picMk id="4" creationId="{F3D756B4-1639-4A14-B13C-8B90F9D69DA3}"/>
          </ac:picMkLst>
        </pc:picChg>
        <pc:picChg chg="add del mod">
          <ac:chgData name="Silvia Colombo" userId="cdf5343d-9518-4b48-8032-805a754f9105" providerId="ADAL" clId="{A98D9907-9F34-4D5B-8E15-19E0A4FCEB56}" dt="2025-01-29T14:07:32.794" v="1119" actId="478"/>
          <ac:picMkLst>
            <pc:docMk/>
            <pc:sldMk cId="3427707476" sldId="282"/>
            <ac:picMk id="6" creationId="{A0C96CF0-F6B8-474C-8F30-F46D0CF41FB8}"/>
          </ac:picMkLst>
        </pc:picChg>
        <pc:picChg chg="add mod modCrop">
          <ac:chgData name="Silvia Colombo" userId="cdf5343d-9518-4b48-8032-805a754f9105" providerId="ADAL" clId="{A98D9907-9F34-4D5B-8E15-19E0A4FCEB56}" dt="2025-01-29T16:24:13.629" v="1154" actId="1076"/>
          <ac:picMkLst>
            <pc:docMk/>
            <pc:sldMk cId="3427707476" sldId="282"/>
            <ac:picMk id="7" creationId="{7DBB8501-A5DE-41E1-B0BE-23E4D53CFA45}"/>
          </ac:picMkLst>
        </pc:picChg>
        <pc:picChg chg="add del mod">
          <ac:chgData name="Silvia Colombo" userId="cdf5343d-9518-4b48-8032-805a754f9105" providerId="ADAL" clId="{A98D9907-9F34-4D5B-8E15-19E0A4FCEB56}" dt="2025-01-29T14:07:32.794" v="1119" actId="478"/>
          <ac:picMkLst>
            <pc:docMk/>
            <pc:sldMk cId="3427707476" sldId="282"/>
            <ac:picMk id="8" creationId="{3CC94279-A148-4646-8C10-9A07BCB2D4C3}"/>
          </ac:picMkLst>
        </pc:picChg>
        <pc:picChg chg="add del mod ord">
          <ac:chgData name="Silvia Colombo" userId="cdf5343d-9518-4b48-8032-805a754f9105" providerId="ADAL" clId="{A98D9907-9F34-4D5B-8E15-19E0A4FCEB56}" dt="2025-01-29T14:07:30.078" v="1118" actId="478"/>
          <ac:picMkLst>
            <pc:docMk/>
            <pc:sldMk cId="3427707476" sldId="282"/>
            <ac:picMk id="10" creationId="{01A4D63C-265F-4D8A-A83C-1CF15271EC6E}"/>
          </ac:picMkLst>
        </pc:picChg>
        <pc:picChg chg="del">
          <ac:chgData name="Silvia Colombo" userId="cdf5343d-9518-4b48-8032-805a754f9105" providerId="ADAL" clId="{A98D9907-9F34-4D5B-8E15-19E0A4FCEB56}" dt="2025-01-29T09:45:18.488" v="523" actId="478"/>
          <ac:picMkLst>
            <pc:docMk/>
            <pc:sldMk cId="3427707476" sldId="282"/>
            <ac:picMk id="1026" creationId="{2805B946-053C-44CA-B311-1A0A4E007151}"/>
          </ac:picMkLst>
        </pc:picChg>
      </pc:sldChg>
      <pc:sldChg chg="addSp delSp modSp mod">
        <pc:chgData name="Silvia Colombo" userId="cdf5343d-9518-4b48-8032-805a754f9105" providerId="ADAL" clId="{A98D9907-9F34-4D5B-8E15-19E0A4FCEB56}" dt="2025-01-29T14:08:42.405" v="1138"/>
        <pc:sldMkLst>
          <pc:docMk/>
          <pc:sldMk cId="2207407581" sldId="283"/>
        </pc:sldMkLst>
        <pc:spChg chg="mod">
          <ac:chgData name="Silvia Colombo" userId="cdf5343d-9518-4b48-8032-805a754f9105" providerId="ADAL" clId="{A98D9907-9F34-4D5B-8E15-19E0A4FCEB56}" dt="2025-01-29T11:48:46.027" v="774" actId="1076"/>
          <ac:spMkLst>
            <pc:docMk/>
            <pc:sldMk cId="2207407581" sldId="283"/>
            <ac:spMk id="5" creationId="{087394FF-BB97-4EDB-BDC7-65EE4C1E42ED}"/>
          </ac:spMkLst>
        </pc:spChg>
        <pc:spChg chg="add mod">
          <ac:chgData name="Silvia Colombo" userId="cdf5343d-9518-4b48-8032-805a754f9105" providerId="ADAL" clId="{A98D9907-9F34-4D5B-8E15-19E0A4FCEB56}" dt="2025-01-29T11:47:03.354" v="758" actId="1076"/>
          <ac:spMkLst>
            <pc:docMk/>
            <pc:sldMk cId="2207407581" sldId="283"/>
            <ac:spMk id="10" creationId="{3AD917C1-6D44-4855-B3AB-EC19585D3BA3}"/>
          </ac:spMkLst>
        </pc:spChg>
        <pc:spChg chg="mod">
          <ac:chgData name="Silvia Colombo" userId="cdf5343d-9518-4b48-8032-805a754f9105" providerId="ADAL" clId="{A98D9907-9F34-4D5B-8E15-19E0A4FCEB56}" dt="2025-01-29T14:08:42.405" v="1138"/>
          <ac:spMkLst>
            <pc:docMk/>
            <pc:sldMk cId="2207407581" sldId="283"/>
            <ac:spMk id="167" creationId="{00000000-0000-0000-0000-000000000000}"/>
          </ac:spMkLst>
        </pc:spChg>
        <pc:spChg chg="mod">
          <ac:chgData name="Silvia Colombo" userId="cdf5343d-9518-4b48-8032-805a754f9105" providerId="ADAL" clId="{A98D9907-9F34-4D5B-8E15-19E0A4FCEB56}" dt="2025-01-29T11:45:21.483" v="749" actId="404"/>
          <ac:spMkLst>
            <pc:docMk/>
            <pc:sldMk cId="2207407581" sldId="283"/>
            <ac:spMk id="168" creationId="{00000000-0000-0000-0000-000000000000}"/>
          </ac:spMkLst>
        </pc:spChg>
        <pc:picChg chg="del">
          <ac:chgData name="Silvia Colombo" userId="cdf5343d-9518-4b48-8032-805a754f9105" providerId="ADAL" clId="{A98D9907-9F34-4D5B-8E15-19E0A4FCEB56}" dt="2025-01-29T11:43:51.684" v="744" actId="478"/>
          <ac:picMkLst>
            <pc:docMk/>
            <pc:sldMk cId="2207407581" sldId="283"/>
            <ac:picMk id="4" creationId="{12459A26-D61B-4254-907F-8FF023A38134}"/>
          </ac:picMkLst>
        </pc:picChg>
        <pc:picChg chg="add mod">
          <ac:chgData name="Silvia Colombo" userId="cdf5343d-9518-4b48-8032-805a754f9105" providerId="ADAL" clId="{A98D9907-9F34-4D5B-8E15-19E0A4FCEB56}" dt="2025-01-29T11:46:58.760" v="757" actId="1076"/>
          <ac:picMkLst>
            <pc:docMk/>
            <pc:sldMk cId="2207407581" sldId="283"/>
            <ac:picMk id="6" creationId="{641A8849-F9E3-4D31-ABA2-6D2AAAD2DB50}"/>
          </ac:picMkLst>
        </pc:picChg>
      </pc:sldChg>
      <pc:sldChg chg="addSp delSp modSp mod">
        <pc:chgData name="Silvia Colombo" userId="cdf5343d-9518-4b48-8032-805a754f9105" providerId="ADAL" clId="{A98D9907-9F34-4D5B-8E15-19E0A4FCEB56}" dt="2025-01-29T14:08:45.785" v="1139"/>
        <pc:sldMkLst>
          <pc:docMk/>
          <pc:sldMk cId="191549666" sldId="284"/>
        </pc:sldMkLst>
        <pc:spChg chg="del">
          <ac:chgData name="Silvia Colombo" userId="cdf5343d-9518-4b48-8032-805a754f9105" providerId="ADAL" clId="{A98D9907-9F34-4D5B-8E15-19E0A4FCEB56}" dt="2025-01-29T11:48:56.823" v="777" actId="478"/>
          <ac:spMkLst>
            <pc:docMk/>
            <pc:sldMk cId="191549666" sldId="284"/>
            <ac:spMk id="12" creationId="{E6E23101-0946-4382-8510-F5BCAAC346E8}"/>
          </ac:spMkLst>
        </pc:spChg>
        <pc:spChg chg="add mod">
          <ac:chgData name="Silvia Colombo" userId="cdf5343d-9518-4b48-8032-805a754f9105" providerId="ADAL" clId="{A98D9907-9F34-4D5B-8E15-19E0A4FCEB56}" dt="2025-01-29T12:19:55.798" v="862" actId="1035"/>
          <ac:spMkLst>
            <pc:docMk/>
            <pc:sldMk cId="191549666" sldId="284"/>
            <ac:spMk id="13" creationId="{E10B4E4D-617A-403D-BE3D-B6198FA2B7A6}"/>
          </ac:spMkLst>
        </pc:spChg>
        <pc:spChg chg="add mod">
          <ac:chgData name="Silvia Colombo" userId="cdf5343d-9518-4b48-8032-805a754f9105" providerId="ADAL" clId="{A98D9907-9F34-4D5B-8E15-19E0A4FCEB56}" dt="2025-01-29T12:19:42.172" v="852" actId="1076"/>
          <ac:spMkLst>
            <pc:docMk/>
            <pc:sldMk cId="191549666" sldId="284"/>
            <ac:spMk id="15" creationId="{D96C53A9-59A4-4A8A-8F51-82C3B801A6DA}"/>
          </ac:spMkLst>
        </pc:spChg>
        <pc:spChg chg="mod">
          <ac:chgData name="Silvia Colombo" userId="cdf5343d-9518-4b48-8032-805a754f9105" providerId="ADAL" clId="{A98D9907-9F34-4D5B-8E15-19E0A4FCEB56}" dt="2025-01-29T14:08:45.785" v="1139"/>
          <ac:spMkLst>
            <pc:docMk/>
            <pc:sldMk cId="191549666" sldId="284"/>
            <ac:spMk id="167" creationId="{00000000-0000-0000-0000-000000000000}"/>
          </ac:spMkLst>
        </pc:spChg>
        <pc:spChg chg="mod">
          <ac:chgData name="Silvia Colombo" userId="cdf5343d-9518-4b48-8032-805a754f9105" providerId="ADAL" clId="{A98D9907-9F34-4D5B-8E15-19E0A4FCEB56}" dt="2025-01-29T12:17:59.562" v="838" actId="20577"/>
          <ac:spMkLst>
            <pc:docMk/>
            <pc:sldMk cId="191549666" sldId="284"/>
            <ac:spMk id="168" creationId="{00000000-0000-0000-0000-000000000000}"/>
          </ac:spMkLst>
        </pc:spChg>
        <pc:picChg chg="add mod">
          <ac:chgData name="Silvia Colombo" userId="cdf5343d-9518-4b48-8032-805a754f9105" providerId="ADAL" clId="{A98D9907-9F34-4D5B-8E15-19E0A4FCEB56}" dt="2025-01-29T12:17:25.660" v="821" actId="1076"/>
          <ac:picMkLst>
            <pc:docMk/>
            <pc:sldMk cId="191549666" sldId="284"/>
            <ac:picMk id="4" creationId="{FEF8F61B-D4C7-4F3C-A98C-A10E080FCD11}"/>
          </ac:picMkLst>
        </pc:picChg>
        <pc:picChg chg="del">
          <ac:chgData name="Silvia Colombo" userId="cdf5343d-9518-4b48-8032-805a754f9105" providerId="ADAL" clId="{A98D9907-9F34-4D5B-8E15-19E0A4FCEB56}" dt="2025-01-29T11:48:53.214" v="775" actId="478"/>
          <ac:picMkLst>
            <pc:docMk/>
            <pc:sldMk cId="191549666" sldId="284"/>
            <ac:picMk id="5" creationId="{7EAF7D2A-8962-49DA-89E7-5A2E89FE7681}"/>
          </ac:picMkLst>
        </pc:picChg>
        <pc:picChg chg="del">
          <ac:chgData name="Silvia Colombo" userId="cdf5343d-9518-4b48-8032-805a754f9105" providerId="ADAL" clId="{A98D9907-9F34-4D5B-8E15-19E0A4FCEB56}" dt="2025-01-29T11:48:54.744" v="776" actId="478"/>
          <ac:picMkLst>
            <pc:docMk/>
            <pc:sldMk cId="191549666" sldId="284"/>
            <ac:picMk id="7" creationId="{B77F499E-EF92-4C8E-84FB-025D940A219B}"/>
          </ac:picMkLst>
        </pc:picChg>
        <pc:picChg chg="add mod">
          <ac:chgData name="Silvia Colombo" userId="cdf5343d-9518-4b48-8032-805a754f9105" providerId="ADAL" clId="{A98D9907-9F34-4D5B-8E15-19E0A4FCEB56}" dt="2025-01-29T12:18:04.256" v="839" actId="1076"/>
          <ac:picMkLst>
            <pc:docMk/>
            <pc:sldMk cId="191549666" sldId="284"/>
            <ac:picMk id="8" creationId="{EF0779BA-AA1D-4331-92EF-3D59579FCCDA}"/>
          </ac:picMkLst>
        </pc:picChg>
      </pc:sldChg>
      <pc:sldChg chg="modSp mod">
        <pc:chgData name="Silvia Colombo" userId="cdf5343d-9518-4b48-8032-805a754f9105" providerId="ADAL" clId="{A98D9907-9F34-4D5B-8E15-19E0A4FCEB56}" dt="2025-01-29T14:08:55.966" v="1141"/>
        <pc:sldMkLst>
          <pc:docMk/>
          <pc:sldMk cId="3061992581" sldId="288"/>
        </pc:sldMkLst>
        <pc:spChg chg="mod">
          <ac:chgData name="Silvia Colombo" userId="cdf5343d-9518-4b48-8032-805a754f9105" providerId="ADAL" clId="{A98D9907-9F34-4D5B-8E15-19E0A4FCEB56}" dt="2025-01-29T14:08:55.966" v="1141"/>
          <ac:spMkLst>
            <pc:docMk/>
            <pc:sldMk cId="3061992581" sldId="288"/>
            <ac:spMk id="167" creationId="{00000000-0000-0000-0000-000000000000}"/>
          </ac:spMkLst>
        </pc:spChg>
        <pc:spChg chg="mod">
          <ac:chgData name="Silvia Colombo" userId="cdf5343d-9518-4b48-8032-805a754f9105" providerId="ADAL" clId="{A98D9907-9F34-4D5B-8E15-19E0A4FCEB56}" dt="2025-01-29T12:22:13.605" v="894" actId="20577"/>
          <ac:spMkLst>
            <pc:docMk/>
            <pc:sldMk cId="3061992581" sldId="288"/>
            <ac:spMk id="168" creationId="{00000000-0000-0000-0000-000000000000}"/>
          </ac:spMkLst>
        </pc:spChg>
      </pc:sldChg>
      <pc:sldChg chg="addSp delSp modSp mod">
        <pc:chgData name="Silvia Colombo" userId="cdf5343d-9518-4b48-8032-805a754f9105" providerId="ADAL" clId="{A98D9907-9F34-4D5B-8E15-19E0A4FCEB56}" dt="2025-01-29T17:11:32.109" v="1532" actId="20577"/>
        <pc:sldMkLst>
          <pc:docMk/>
          <pc:sldMk cId="2985432160" sldId="289"/>
        </pc:sldMkLst>
        <pc:spChg chg="mod">
          <ac:chgData name="Silvia Colombo" userId="cdf5343d-9518-4b48-8032-805a754f9105" providerId="ADAL" clId="{A98D9907-9F34-4D5B-8E15-19E0A4FCEB56}" dt="2025-01-29T17:11:32.109" v="1532" actId="20577"/>
          <ac:spMkLst>
            <pc:docMk/>
            <pc:sldMk cId="2985432160" sldId="289"/>
            <ac:spMk id="167" creationId="{00000000-0000-0000-0000-000000000000}"/>
          </ac:spMkLst>
        </pc:spChg>
        <pc:spChg chg="mod">
          <ac:chgData name="Silvia Colombo" userId="cdf5343d-9518-4b48-8032-805a754f9105" providerId="ADAL" clId="{A98D9907-9F34-4D5B-8E15-19E0A4FCEB56}" dt="2025-01-29T16:29:29.018" v="1184" actId="14100"/>
          <ac:spMkLst>
            <pc:docMk/>
            <pc:sldMk cId="2985432160" sldId="289"/>
            <ac:spMk id="168" creationId="{00000000-0000-0000-0000-000000000000}"/>
          </ac:spMkLst>
        </pc:spChg>
        <pc:picChg chg="del">
          <ac:chgData name="Silvia Colombo" userId="cdf5343d-9518-4b48-8032-805a754f9105" providerId="ADAL" clId="{A98D9907-9F34-4D5B-8E15-19E0A4FCEB56}" dt="2025-01-29T16:25:16.031" v="1156" actId="478"/>
          <ac:picMkLst>
            <pc:docMk/>
            <pc:sldMk cId="2985432160" sldId="289"/>
            <ac:picMk id="4" creationId="{D0B72ACD-B0F3-416E-9A49-ADE8BA5C0A73}"/>
          </ac:picMkLst>
        </pc:picChg>
        <pc:picChg chg="add mod modCrop">
          <ac:chgData name="Silvia Colombo" userId="cdf5343d-9518-4b48-8032-805a754f9105" providerId="ADAL" clId="{A98D9907-9F34-4D5B-8E15-19E0A4FCEB56}" dt="2025-01-29T16:28:50.179" v="1164" actId="1076"/>
          <ac:picMkLst>
            <pc:docMk/>
            <pc:sldMk cId="2985432160" sldId="289"/>
            <ac:picMk id="5" creationId="{1F05247B-4178-4AD3-B976-202D5892ECEE}"/>
          </ac:picMkLst>
        </pc:picChg>
      </pc:sldChg>
      <pc:sldChg chg="modSp mod">
        <pc:chgData name="Silvia Colombo" userId="cdf5343d-9518-4b48-8032-805a754f9105" providerId="ADAL" clId="{A98D9907-9F34-4D5B-8E15-19E0A4FCEB56}" dt="2025-01-29T17:11:35.699" v="1534" actId="20577"/>
        <pc:sldMkLst>
          <pc:docMk/>
          <pc:sldMk cId="3025862249" sldId="290"/>
        </pc:sldMkLst>
        <pc:spChg chg="mod">
          <ac:chgData name="Silvia Colombo" userId="cdf5343d-9518-4b48-8032-805a754f9105" providerId="ADAL" clId="{A98D9907-9F34-4D5B-8E15-19E0A4FCEB56}" dt="2025-01-29T17:11:35.699" v="1534" actId="20577"/>
          <ac:spMkLst>
            <pc:docMk/>
            <pc:sldMk cId="3025862249" sldId="290"/>
            <ac:spMk id="167" creationId="{00000000-0000-0000-0000-000000000000}"/>
          </ac:spMkLst>
        </pc:spChg>
        <pc:spChg chg="mod">
          <ac:chgData name="Silvia Colombo" userId="cdf5343d-9518-4b48-8032-805a754f9105" providerId="ADAL" clId="{A98D9907-9F34-4D5B-8E15-19E0A4FCEB56}" dt="2025-01-29T16:44:03.074" v="1263" actId="113"/>
          <ac:spMkLst>
            <pc:docMk/>
            <pc:sldMk cId="3025862249" sldId="290"/>
            <ac:spMk id="168" creationId="{00000000-0000-0000-0000-000000000000}"/>
          </ac:spMkLst>
        </pc:spChg>
      </pc:sldChg>
      <pc:sldChg chg="addSp delSp modSp mod">
        <pc:chgData name="Silvia Colombo" userId="cdf5343d-9518-4b48-8032-805a754f9105" providerId="ADAL" clId="{A98D9907-9F34-4D5B-8E15-19E0A4FCEB56}" dt="2025-01-29T17:11:40.934" v="1536" actId="20577"/>
        <pc:sldMkLst>
          <pc:docMk/>
          <pc:sldMk cId="4276348475" sldId="291"/>
        </pc:sldMkLst>
        <pc:spChg chg="del">
          <ac:chgData name="Silvia Colombo" userId="cdf5343d-9518-4b48-8032-805a754f9105" providerId="ADAL" clId="{A98D9907-9F34-4D5B-8E15-19E0A4FCEB56}" dt="2025-01-29T16:44:12.055" v="1265" actId="478"/>
          <ac:spMkLst>
            <pc:docMk/>
            <pc:sldMk cId="4276348475" sldId="291"/>
            <ac:spMk id="8" creationId="{2C912056-A8E0-416C-892C-9EE419BCA079}"/>
          </ac:spMkLst>
        </pc:spChg>
        <pc:spChg chg="mod">
          <ac:chgData name="Silvia Colombo" userId="cdf5343d-9518-4b48-8032-805a754f9105" providerId="ADAL" clId="{A98D9907-9F34-4D5B-8E15-19E0A4FCEB56}" dt="2025-01-29T16:57:01.449" v="1404" actId="113"/>
          <ac:spMkLst>
            <pc:docMk/>
            <pc:sldMk cId="4276348475" sldId="291"/>
            <ac:spMk id="11" creationId="{CDD7956C-AD4A-4FCD-870C-C4BFC69F804B}"/>
          </ac:spMkLst>
        </pc:spChg>
        <pc:spChg chg="add mod">
          <ac:chgData name="Silvia Colombo" userId="cdf5343d-9518-4b48-8032-805a754f9105" providerId="ADAL" clId="{A98D9907-9F34-4D5B-8E15-19E0A4FCEB56}" dt="2025-01-29T16:51:13.182" v="1352"/>
          <ac:spMkLst>
            <pc:docMk/>
            <pc:sldMk cId="4276348475" sldId="291"/>
            <ac:spMk id="14" creationId="{3F92E444-47C7-434C-8DB5-85F8363495E2}"/>
          </ac:spMkLst>
        </pc:spChg>
        <pc:spChg chg="add mod">
          <ac:chgData name="Silvia Colombo" userId="cdf5343d-9518-4b48-8032-805a754f9105" providerId="ADAL" clId="{A98D9907-9F34-4D5B-8E15-19E0A4FCEB56}" dt="2025-01-29T16:51:27.810" v="1355" actId="1076"/>
          <ac:spMkLst>
            <pc:docMk/>
            <pc:sldMk cId="4276348475" sldId="291"/>
            <ac:spMk id="16" creationId="{006BA7DB-83EC-4149-A601-2E5CAB65BC46}"/>
          </ac:spMkLst>
        </pc:spChg>
        <pc:spChg chg="add mod">
          <ac:chgData name="Silvia Colombo" userId="cdf5343d-9518-4b48-8032-805a754f9105" providerId="ADAL" clId="{A98D9907-9F34-4D5B-8E15-19E0A4FCEB56}" dt="2025-01-29T16:51:54.615" v="1359" actId="1076"/>
          <ac:spMkLst>
            <pc:docMk/>
            <pc:sldMk cId="4276348475" sldId="291"/>
            <ac:spMk id="18" creationId="{D6A1252E-4F73-480E-A442-990BFDBBCA55}"/>
          </ac:spMkLst>
        </pc:spChg>
        <pc:spChg chg="mod">
          <ac:chgData name="Silvia Colombo" userId="cdf5343d-9518-4b48-8032-805a754f9105" providerId="ADAL" clId="{A98D9907-9F34-4D5B-8E15-19E0A4FCEB56}" dt="2025-01-29T17:11:40.934" v="1536" actId="20577"/>
          <ac:spMkLst>
            <pc:docMk/>
            <pc:sldMk cId="4276348475" sldId="291"/>
            <ac:spMk id="167" creationId="{00000000-0000-0000-0000-000000000000}"/>
          </ac:spMkLst>
        </pc:spChg>
        <pc:picChg chg="del">
          <ac:chgData name="Silvia Colombo" userId="cdf5343d-9518-4b48-8032-805a754f9105" providerId="ADAL" clId="{A98D9907-9F34-4D5B-8E15-19E0A4FCEB56}" dt="2025-01-29T16:44:08.686" v="1264" actId="478"/>
          <ac:picMkLst>
            <pc:docMk/>
            <pc:sldMk cId="4276348475" sldId="291"/>
            <ac:picMk id="4" creationId="{8A05BFF5-6FF5-4A15-A9CF-298829D2F54D}"/>
          </ac:picMkLst>
        </pc:picChg>
        <pc:picChg chg="add mod">
          <ac:chgData name="Silvia Colombo" userId="cdf5343d-9518-4b48-8032-805a754f9105" providerId="ADAL" clId="{A98D9907-9F34-4D5B-8E15-19E0A4FCEB56}" dt="2025-01-29T16:50:36.292" v="1348" actId="1076"/>
          <ac:picMkLst>
            <pc:docMk/>
            <pc:sldMk cId="4276348475" sldId="291"/>
            <ac:picMk id="5" creationId="{5CD7F696-0231-474D-ADC3-99B9D30280AB}"/>
          </ac:picMkLst>
        </pc:picChg>
        <pc:picChg chg="add mod">
          <ac:chgData name="Silvia Colombo" userId="cdf5343d-9518-4b48-8032-805a754f9105" providerId="ADAL" clId="{A98D9907-9F34-4D5B-8E15-19E0A4FCEB56}" dt="2025-01-29T16:49:58.613" v="1342" actId="1076"/>
          <ac:picMkLst>
            <pc:docMk/>
            <pc:sldMk cId="4276348475" sldId="291"/>
            <ac:picMk id="7" creationId="{18239F80-B1C6-49FF-B1DB-2372A59AD952}"/>
          </ac:picMkLst>
        </pc:picChg>
        <pc:picChg chg="add mod">
          <ac:chgData name="Silvia Colombo" userId="cdf5343d-9518-4b48-8032-805a754f9105" providerId="ADAL" clId="{A98D9907-9F34-4D5B-8E15-19E0A4FCEB56}" dt="2025-01-29T16:51:29.951" v="1356" actId="1076"/>
          <ac:picMkLst>
            <pc:docMk/>
            <pc:sldMk cId="4276348475" sldId="291"/>
            <ac:picMk id="10" creationId="{88A347A7-3DB7-405E-ADA4-F713EF505F0B}"/>
          </ac:picMkLst>
        </pc:picChg>
      </pc:sldChg>
      <pc:sldChg chg="delSp modSp mod delAnim modAnim">
        <pc:chgData name="Silvia Colombo" userId="cdf5343d-9518-4b48-8032-805a754f9105" providerId="ADAL" clId="{A98D9907-9F34-4D5B-8E15-19E0A4FCEB56}" dt="2025-01-29T17:11:44.811" v="1538" actId="20577"/>
        <pc:sldMkLst>
          <pc:docMk/>
          <pc:sldMk cId="218857803" sldId="292"/>
        </pc:sldMkLst>
        <pc:spChg chg="del mod">
          <ac:chgData name="Silvia Colombo" userId="cdf5343d-9518-4b48-8032-805a754f9105" providerId="ADAL" clId="{A98D9907-9F34-4D5B-8E15-19E0A4FCEB56}" dt="2025-01-29T16:57:31.259" v="1409"/>
          <ac:spMkLst>
            <pc:docMk/>
            <pc:sldMk cId="218857803" sldId="292"/>
            <ac:spMk id="4" creationId="{D09E2FEA-9B9B-4938-8550-5BC46B22A4FA}"/>
          </ac:spMkLst>
        </pc:spChg>
        <pc:spChg chg="del">
          <ac:chgData name="Silvia Colombo" userId="cdf5343d-9518-4b48-8032-805a754f9105" providerId="ADAL" clId="{A98D9907-9F34-4D5B-8E15-19E0A4FCEB56}" dt="2025-01-29T16:57:31.259" v="1407" actId="478"/>
          <ac:spMkLst>
            <pc:docMk/>
            <pc:sldMk cId="218857803" sldId="292"/>
            <ac:spMk id="11" creationId="{14D4CC07-BC58-4453-BAA0-8007299C17CC}"/>
          </ac:spMkLst>
        </pc:spChg>
        <pc:spChg chg="mod">
          <ac:chgData name="Silvia Colombo" userId="cdf5343d-9518-4b48-8032-805a754f9105" providerId="ADAL" clId="{A98D9907-9F34-4D5B-8E15-19E0A4FCEB56}" dt="2025-01-29T17:11:44.811" v="1538" actId="20577"/>
          <ac:spMkLst>
            <pc:docMk/>
            <pc:sldMk cId="218857803" sldId="292"/>
            <ac:spMk id="167" creationId="{00000000-0000-0000-0000-000000000000}"/>
          </ac:spMkLst>
        </pc:spChg>
        <pc:spChg chg="mod">
          <ac:chgData name="Silvia Colombo" userId="cdf5343d-9518-4b48-8032-805a754f9105" providerId="ADAL" clId="{A98D9907-9F34-4D5B-8E15-19E0A4FCEB56}" dt="2025-01-29T17:03:10.455" v="1441" actId="113"/>
          <ac:spMkLst>
            <pc:docMk/>
            <pc:sldMk cId="218857803" sldId="292"/>
            <ac:spMk id="168" creationId="{00000000-0000-0000-0000-000000000000}"/>
          </ac:spMkLst>
        </pc:spChg>
        <pc:picChg chg="del">
          <ac:chgData name="Silvia Colombo" userId="cdf5343d-9518-4b48-8032-805a754f9105" providerId="ADAL" clId="{A98D9907-9F34-4D5B-8E15-19E0A4FCEB56}" dt="2025-01-29T16:57:25.648" v="1405" actId="478"/>
          <ac:picMkLst>
            <pc:docMk/>
            <pc:sldMk cId="218857803" sldId="292"/>
            <ac:picMk id="5" creationId="{181CEFA1-CDA4-4299-8882-C4268ADC8DF6}"/>
          </ac:picMkLst>
        </pc:picChg>
      </pc:sldChg>
      <pc:sldChg chg="addSp delSp modSp mod">
        <pc:chgData name="Silvia Colombo" userId="cdf5343d-9518-4b48-8032-805a754f9105" providerId="ADAL" clId="{A98D9907-9F34-4D5B-8E15-19E0A4FCEB56}" dt="2025-01-29T17:11:47.942" v="1540" actId="20577"/>
        <pc:sldMkLst>
          <pc:docMk/>
          <pc:sldMk cId="2761367291" sldId="293"/>
        </pc:sldMkLst>
        <pc:spChg chg="add mod">
          <ac:chgData name="Silvia Colombo" userId="cdf5343d-9518-4b48-8032-805a754f9105" providerId="ADAL" clId="{A98D9907-9F34-4D5B-8E15-19E0A4FCEB56}" dt="2025-01-29T17:08:37.227" v="1485"/>
          <ac:spMkLst>
            <pc:docMk/>
            <pc:sldMk cId="2761367291" sldId="293"/>
            <ac:spMk id="6" creationId="{C3EECEB8-0787-49C9-A7F1-BACBDDDB3D78}"/>
          </ac:spMkLst>
        </pc:spChg>
        <pc:spChg chg="del">
          <ac:chgData name="Silvia Colombo" userId="cdf5343d-9518-4b48-8032-805a754f9105" providerId="ADAL" clId="{A98D9907-9F34-4D5B-8E15-19E0A4FCEB56}" dt="2025-01-29T17:04:04.086" v="1444" actId="478"/>
          <ac:spMkLst>
            <pc:docMk/>
            <pc:sldMk cId="2761367291" sldId="293"/>
            <ac:spMk id="11" creationId="{194AF7FE-9166-4B21-9550-3E1CF4F84E6B}"/>
          </ac:spMkLst>
        </pc:spChg>
        <pc:spChg chg="add mod">
          <ac:chgData name="Silvia Colombo" userId="cdf5343d-9518-4b48-8032-805a754f9105" providerId="ADAL" clId="{A98D9907-9F34-4D5B-8E15-19E0A4FCEB56}" dt="2025-01-29T17:09:06.383" v="1506" actId="1035"/>
          <ac:spMkLst>
            <pc:docMk/>
            <pc:sldMk cId="2761367291" sldId="293"/>
            <ac:spMk id="12" creationId="{D2A0174A-04F7-42C2-BEBC-86A22541FB5C}"/>
          </ac:spMkLst>
        </pc:spChg>
        <pc:spChg chg="mod">
          <ac:chgData name="Silvia Colombo" userId="cdf5343d-9518-4b48-8032-805a754f9105" providerId="ADAL" clId="{A98D9907-9F34-4D5B-8E15-19E0A4FCEB56}" dt="2025-01-29T17:11:47.942" v="1540" actId="20577"/>
          <ac:spMkLst>
            <pc:docMk/>
            <pc:sldMk cId="2761367291" sldId="293"/>
            <ac:spMk id="167" creationId="{00000000-0000-0000-0000-000000000000}"/>
          </ac:spMkLst>
        </pc:spChg>
        <pc:spChg chg="mod">
          <ac:chgData name="Silvia Colombo" userId="cdf5343d-9518-4b48-8032-805a754f9105" providerId="ADAL" clId="{A98D9907-9F34-4D5B-8E15-19E0A4FCEB56}" dt="2025-01-29T17:04:20.544" v="1446" actId="14100"/>
          <ac:spMkLst>
            <pc:docMk/>
            <pc:sldMk cId="2761367291" sldId="293"/>
            <ac:spMk id="168" creationId="{00000000-0000-0000-0000-000000000000}"/>
          </ac:spMkLst>
        </pc:spChg>
        <pc:picChg chg="del">
          <ac:chgData name="Silvia Colombo" userId="cdf5343d-9518-4b48-8032-805a754f9105" providerId="ADAL" clId="{A98D9907-9F34-4D5B-8E15-19E0A4FCEB56}" dt="2025-01-29T17:03:58.798" v="1442" actId="478"/>
          <ac:picMkLst>
            <pc:docMk/>
            <pc:sldMk cId="2761367291" sldId="293"/>
            <ac:picMk id="4" creationId="{ECE76EEE-0933-41B5-9288-0F34E1CEA0C9}"/>
          </ac:picMkLst>
        </pc:picChg>
        <pc:picChg chg="add mod">
          <ac:chgData name="Silvia Colombo" userId="cdf5343d-9518-4b48-8032-805a754f9105" providerId="ADAL" clId="{A98D9907-9F34-4D5B-8E15-19E0A4FCEB56}" dt="2025-01-29T17:09:01.659" v="1499" actId="1035"/>
          <ac:picMkLst>
            <pc:docMk/>
            <pc:sldMk cId="2761367291" sldId="293"/>
            <ac:picMk id="5" creationId="{B08A8DE0-15E2-4364-8858-4CF35152FD75}"/>
          </ac:picMkLst>
        </pc:picChg>
      </pc:sldChg>
      <pc:sldChg chg="delSp modSp del mod delAnim">
        <pc:chgData name="Silvia Colombo" userId="cdf5343d-9518-4b48-8032-805a754f9105" providerId="ADAL" clId="{A98D9907-9F34-4D5B-8E15-19E0A4FCEB56}" dt="2025-01-29T17:09:26.133" v="1508" actId="47"/>
        <pc:sldMkLst>
          <pc:docMk/>
          <pc:sldMk cId="3284480951" sldId="294"/>
        </pc:sldMkLst>
        <pc:spChg chg="mod">
          <ac:chgData name="Silvia Colombo" userId="cdf5343d-9518-4b48-8032-805a754f9105" providerId="ADAL" clId="{A98D9907-9F34-4D5B-8E15-19E0A4FCEB56}" dt="2025-01-29T16:25:13.340" v="1155"/>
          <ac:spMkLst>
            <pc:docMk/>
            <pc:sldMk cId="3284480951" sldId="294"/>
            <ac:spMk id="167" creationId="{00000000-0000-0000-0000-000000000000}"/>
          </ac:spMkLst>
        </pc:spChg>
        <pc:picChg chg="del">
          <ac:chgData name="Silvia Colombo" userId="cdf5343d-9518-4b48-8032-805a754f9105" providerId="ADAL" clId="{A98D9907-9F34-4D5B-8E15-19E0A4FCEB56}" dt="2025-01-29T17:09:15.753" v="1507" actId="478"/>
          <ac:picMkLst>
            <pc:docMk/>
            <pc:sldMk cId="3284480951" sldId="294"/>
            <ac:picMk id="10" creationId="{E4AFD617-D94E-4A43-A485-E6A6FB20BE59}"/>
          </ac:picMkLst>
        </pc:picChg>
      </pc:sldChg>
      <pc:sldChg chg="modSp mod">
        <pc:chgData name="Silvia Colombo" userId="cdf5343d-9518-4b48-8032-805a754f9105" providerId="ADAL" clId="{A98D9907-9F34-4D5B-8E15-19E0A4FCEB56}" dt="2025-01-29T17:11:51.215" v="1542" actId="20577"/>
        <pc:sldMkLst>
          <pc:docMk/>
          <pc:sldMk cId="2669022340" sldId="295"/>
        </pc:sldMkLst>
        <pc:spChg chg="mod">
          <ac:chgData name="Silvia Colombo" userId="cdf5343d-9518-4b48-8032-805a754f9105" providerId="ADAL" clId="{A98D9907-9F34-4D5B-8E15-19E0A4FCEB56}" dt="2025-01-29T17:11:51.215" v="1542" actId="20577"/>
          <ac:spMkLst>
            <pc:docMk/>
            <pc:sldMk cId="2669022340" sldId="295"/>
            <ac:spMk id="167" creationId="{00000000-0000-0000-0000-000000000000}"/>
          </ac:spMkLst>
        </pc:spChg>
        <pc:spChg chg="mod">
          <ac:chgData name="Silvia Colombo" userId="cdf5343d-9518-4b48-8032-805a754f9105" providerId="ADAL" clId="{A98D9907-9F34-4D5B-8E15-19E0A4FCEB56}" dt="2025-01-29T17:10:26.679" v="1523" actId="20577"/>
          <ac:spMkLst>
            <pc:docMk/>
            <pc:sldMk cId="2669022340" sldId="295"/>
            <ac:spMk id="168" creationId="{00000000-0000-0000-0000-000000000000}"/>
          </ac:spMkLst>
        </pc:spChg>
      </pc:sldChg>
      <pc:sldChg chg="modSp mod">
        <pc:chgData name="Silvia Colombo" userId="cdf5343d-9518-4b48-8032-805a754f9105" providerId="ADAL" clId="{A98D9907-9F34-4D5B-8E15-19E0A4FCEB56}" dt="2025-01-29T17:11:55.166" v="1544" actId="20577"/>
        <pc:sldMkLst>
          <pc:docMk/>
          <pc:sldMk cId="3178964038" sldId="296"/>
        </pc:sldMkLst>
        <pc:spChg chg="mod">
          <ac:chgData name="Silvia Colombo" userId="cdf5343d-9518-4b48-8032-805a754f9105" providerId="ADAL" clId="{A98D9907-9F34-4D5B-8E15-19E0A4FCEB56}" dt="2025-01-29T17:11:55.166" v="1544" actId="20577"/>
          <ac:spMkLst>
            <pc:docMk/>
            <pc:sldMk cId="3178964038" sldId="296"/>
            <ac:spMk id="167" creationId="{00000000-0000-0000-0000-000000000000}"/>
          </ac:spMkLst>
        </pc:spChg>
        <pc:spChg chg="mod">
          <ac:chgData name="Silvia Colombo" userId="cdf5343d-9518-4b48-8032-805a754f9105" providerId="ADAL" clId="{A98D9907-9F34-4D5B-8E15-19E0A4FCEB56}" dt="2025-01-29T17:11:01.043" v="1526" actId="403"/>
          <ac:spMkLst>
            <pc:docMk/>
            <pc:sldMk cId="3178964038" sldId="296"/>
            <ac:spMk id="168" creationId="{00000000-0000-0000-0000-000000000000}"/>
          </ac:spMkLst>
        </pc:spChg>
      </pc:sldChg>
      <pc:sldChg chg="modSp del">
        <pc:chgData name="Silvia Colombo" userId="cdf5343d-9518-4b48-8032-805a754f9105" providerId="ADAL" clId="{A98D9907-9F34-4D5B-8E15-19E0A4FCEB56}" dt="2025-01-29T17:11:08.852" v="1527" actId="47"/>
        <pc:sldMkLst>
          <pc:docMk/>
          <pc:sldMk cId="3574041065" sldId="297"/>
        </pc:sldMkLst>
        <pc:spChg chg="mod">
          <ac:chgData name="Silvia Colombo" userId="cdf5343d-9518-4b48-8032-805a754f9105" providerId="ADAL" clId="{A98D9907-9F34-4D5B-8E15-19E0A4FCEB56}" dt="2025-01-28T17:52:23.193" v="59"/>
          <ac:spMkLst>
            <pc:docMk/>
            <pc:sldMk cId="3574041065" sldId="297"/>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230816992" sldId="298"/>
        </pc:sldMkLst>
        <pc:spChg chg="mod">
          <ac:chgData name="Silvia Colombo" userId="cdf5343d-9518-4b48-8032-805a754f9105" providerId="ADAL" clId="{A98D9907-9F34-4D5B-8E15-19E0A4FCEB56}" dt="2025-01-28T17:52:23.193" v="59"/>
          <ac:spMkLst>
            <pc:docMk/>
            <pc:sldMk cId="2230816992" sldId="298"/>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669320641" sldId="299"/>
        </pc:sldMkLst>
        <pc:spChg chg="mod">
          <ac:chgData name="Silvia Colombo" userId="cdf5343d-9518-4b48-8032-805a754f9105" providerId="ADAL" clId="{A98D9907-9F34-4D5B-8E15-19E0A4FCEB56}" dt="2025-01-28T17:52:23.193" v="59"/>
          <ac:spMkLst>
            <pc:docMk/>
            <pc:sldMk cId="2669320641" sldId="299"/>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3550741812" sldId="300"/>
        </pc:sldMkLst>
        <pc:spChg chg="mod">
          <ac:chgData name="Silvia Colombo" userId="cdf5343d-9518-4b48-8032-805a754f9105" providerId="ADAL" clId="{A98D9907-9F34-4D5B-8E15-19E0A4FCEB56}" dt="2025-01-28T17:52:23.193" v="59"/>
          <ac:spMkLst>
            <pc:docMk/>
            <pc:sldMk cId="3550741812" sldId="300"/>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2610105728" sldId="301"/>
        </pc:sldMkLst>
        <pc:spChg chg="mod">
          <ac:chgData name="Silvia Colombo" userId="cdf5343d-9518-4b48-8032-805a754f9105" providerId="ADAL" clId="{A98D9907-9F34-4D5B-8E15-19E0A4FCEB56}" dt="2025-01-28T17:52:23.193" v="59"/>
          <ac:spMkLst>
            <pc:docMk/>
            <pc:sldMk cId="2610105728" sldId="301"/>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1039741806" sldId="302"/>
        </pc:sldMkLst>
        <pc:spChg chg="mod">
          <ac:chgData name="Silvia Colombo" userId="cdf5343d-9518-4b48-8032-805a754f9105" providerId="ADAL" clId="{A98D9907-9F34-4D5B-8E15-19E0A4FCEB56}" dt="2025-01-28T17:52:23.193" v="59"/>
          <ac:spMkLst>
            <pc:docMk/>
            <pc:sldMk cId="1039741806" sldId="302"/>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3169569971" sldId="303"/>
        </pc:sldMkLst>
        <pc:spChg chg="mod">
          <ac:chgData name="Silvia Colombo" userId="cdf5343d-9518-4b48-8032-805a754f9105" providerId="ADAL" clId="{A98D9907-9F34-4D5B-8E15-19E0A4FCEB56}" dt="2025-01-28T17:52:23.193" v="59"/>
          <ac:spMkLst>
            <pc:docMk/>
            <pc:sldMk cId="3169569971" sldId="303"/>
            <ac:spMk id="167" creationId="{00000000-0000-0000-0000-000000000000}"/>
          </ac:spMkLst>
        </pc:spChg>
      </pc:sldChg>
      <pc:sldChg chg="modSp del">
        <pc:chgData name="Silvia Colombo" userId="cdf5343d-9518-4b48-8032-805a754f9105" providerId="ADAL" clId="{A98D9907-9F34-4D5B-8E15-19E0A4FCEB56}" dt="2025-01-29T17:11:21.451" v="1530" actId="47"/>
        <pc:sldMkLst>
          <pc:docMk/>
          <pc:sldMk cId="2074846304" sldId="304"/>
        </pc:sldMkLst>
        <pc:spChg chg="mod">
          <ac:chgData name="Silvia Colombo" userId="cdf5343d-9518-4b48-8032-805a754f9105" providerId="ADAL" clId="{A98D9907-9F34-4D5B-8E15-19E0A4FCEB56}" dt="2025-01-28T17:52:23.193" v="59"/>
          <ac:spMkLst>
            <pc:docMk/>
            <pc:sldMk cId="2074846304" sldId="304"/>
            <ac:spMk id="167" creationId="{00000000-0000-0000-0000-000000000000}"/>
          </ac:spMkLst>
        </pc:spChg>
      </pc:sldChg>
      <pc:sldChg chg="delSp modSp mod">
        <pc:chgData name="Silvia Colombo" userId="cdf5343d-9518-4b48-8032-805a754f9105" providerId="ADAL" clId="{A98D9907-9F34-4D5B-8E15-19E0A4FCEB56}" dt="2025-01-29T14:08:35.081" v="1136"/>
        <pc:sldMkLst>
          <pc:docMk/>
          <pc:sldMk cId="3001247373" sldId="305"/>
        </pc:sldMkLst>
        <pc:spChg chg="del">
          <ac:chgData name="Silvia Colombo" userId="cdf5343d-9518-4b48-8032-805a754f9105" providerId="ADAL" clId="{A98D9907-9F34-4D5B-8E15-19E0A4FCEB56}" dt="2025-01-29T11:33:04.486" v="705" actId="478"/>
          <ac:spMkLst>
            <pc:docMk/>
            <pc:sldMk cId="3001247373" sldId="305"/>
            <ac:spMk id="12" creationId="{D5D598C4-F7CA-40F4-A1A7-76677248AB61}"/>
          </ac:spMkLst>
        </pc:spChg>
        <pc:spChg chg="mod">
          <ac:chgData name="Silvia Colombo" userId="cdf5343d-9518-4b48-8032-805a754f9105" providerId="ADAL" clId="{A98D9907-9F34-4D5B-8E15-19E0A4FCEB56}" dt="2025-01-29T14:08:35.081" v="1136"/>
          <ac:spMkLst>
            <pc:docMk/>
            <pc:sldMk cId="3001247373" sldId="305"/>
            <ac:spMk id="167" creationId="{00000000-0000-0000-0000-000000000000}"/>
          </ac:spMkLst>
        </pc:spChg>
        <pc:spChg chg="mod">
          <ac:chgData name="Silvia Colombo" userId="cdf5343d-9518-4b48-8032-805a754f9105" providerId="ADAL" clId="{A98D9907-9F34-4D5B-8E15-19E0A4FCEB56}" dt="2025-01-29T11:45:11.082" v="747" actId="404"/>
          <ac:spMkLst>
            <pc:docMk/>
            <pc:sldMk cId="3001247373" sldId="305"/>
            <ac:spMk id="168" creationId="{00000000-0000-0000-0000-000000000000}"/>
          </ac:spMkLst>
        </pc:spChg>
        <pc:picChg chg="del">
          <ac:chgData name="Silvia Colombo" userId="cdf5343d-9518-4b48-8032-805a754f9105" providerId="ADAL" clId="{A98D9907-9F34-4D5B-8E15-19E0A4FCEB56}" dt="2025-01-29T11:33:00.581" v="703" actId="478"/>
          <ac:picMkLst>
            <pc:docMk/>
            <pc:sldMk cId="3001247373" sldId="305"/>
            <ac:picMk id="7" creationId="{6ED21EFA-7B35-45AA-912F-E37422CC4B17}"/>
          </ac:picMkLst>
        </pc:picChg>
        <pc:picChg chg="del">
          <ac:chgData name="Silvia Colombo" userId="cdf5343d-9518-4b48-8032-805a754f9105" providerId="ADAL" clId="{A98D9907-9F34-4D5B-8E15-19E0A4FCEB56}" dt="2025-01-29T11:33:02.058" v="704" actId="478"/>
          <ac:picMkLst>
            <pc:docMk/>
            <pc:sldMk cId="3001247373" sldId="305"/>
            <ac:picMk id="10" creationId="{8A95FF53-E655-4421-86D4-C7F9FA38F862}"/>
          </ac:picMkLst>
        </pc:picChg>
      </pc:sldChg>
      <pc:sldChg chg="modSp del">
        <pc:chgData name="Silvia Colombo" userId="cdf5343d-9518-4b48-8032-805a754f9105" providerId="ADAL" clId="{A98D9907-9F34-4D5B-8E15-19E0A4FCEB56}" dt="2025-01-29T12:20:39.151" v="863" actId="47"/>
        <pc:sldMkLst>
          <pc:docMk/>
          <pc:sldMk cId="3951396816" sldId="306"/>
        </pc:sldMkLst>
        <pc:spChg chg="mod">
          <ac:chgData name="Silvia Colombo" userId="cdf5343d-9518-4b48-8032-805a754f9105" providerId="ADAL" clId="{A98D9907-9F34-4D5B-8E15-19E0A4FCEB56}" dt="2025-01-29T09:45:10.375" v="521"/>
          <ac:spMkLst>
            <pc:docMk/>
            <pc:sldMk cId="3951396816" sldId="306"/>
            <ac:spMk id="167" creationId="{00000000-0000-0000-0000-000000000000}"/>
          </ac:spMkLst>
        </pc:spChg>
      </pc:sldChg>
      <pc:sldChg chg="modSp mod">
        <pc:chgData name="Silvia Colombo" userId="cdf5343d-9518-4b48-8032-805a754f9105" providerId="ADAL" clId="{A98D9907-9F34-4D5B-8E15-19E0A4FCEB56}" dt="2025-01-29T14:08:50.119" v="1140"/>
        <pc:sldMkLst>
          <pc:docMk/>
          <pc:sldMk cId="279720884" sldId="308"/>
        </pc:sldMkLst>
        <pc:spChg chg="mod">
          <ac:chgData name="Silvia Colombo" userId="cdf5343d-9518-4b48-8032-805a754f9105" providerId="ADAL" clId="{A98D9907-9F34-4D5B-8E15-19E0A4FCEB56}" dt="2025-01-29T14:08:50.119" v="1140"/>
          <ac:spMkLst>
            <pc:docMk/>
            <pc:sldMk cId="279720884" sldId="308"/>
            <ac:spMk id="167" creationId="{00000000-0000-0000-0000-000000000000}"/>
          </ac:spMkLst>
        </pc:spChg>
        <pc:spChg chg="mod">
          <ac:chgData name="Silvia Colombo" userId="cdf5343d-9518-4b48-8032-805a754f9105" providerId="ADAL" clId="{A98D9907-9F34-4D5B-8E15-19E0A4FCEB56}" dt="2025-01-29T12:21:31.361" v="880" actId="403"/>
          <ac:spMkLst>
            <pc:docMk/>
            <pc:sldMk cId="279720884" sldId="308"/>
            <ac:spMk id="168" creationId="{00000000-0000-0000-0000-000000000000}"/>
          </ac:spMkLst>
        </pc:spChg>
      </pc:sldChg>
      <pc:sldChg chg="modSp mod">
        <pc:chgData name="Silvia Colombo" userId="cdf5343d-9518-4b48-8032-805a754f9105" providerId="ADAL" clId="{A98D9907-9F34-4D5B-8E15-19E0A4FCEB56}" dt="2025-01-28T17:40:34.309" v="2"/>
        <pc:sldMkLst>
          <pc:docMk/>
          <pc:sldMk cId="998801078" sldId="309"/>
        </pc:sldMkLst>
        <pc:spChg chg="mod">
          <ac:chgData name="Silvia Colombo" userId="cdf5343d-9518-4b48-8032-805a754f9105" providerId="ADAL" clId="{A98D9907-9F34-4D5B-8E15-19E0A4FCEB56}" dt="2025-01-28T17:40:34.309" v="2"/>
          <ac:spMkLst>
            <pc:docMk/>
            <pc:sldMk cId="998801078" sldId="309"/>
            <ac:spMk id="2" creationId="{48F41D3A-296D-75FB-88E4-B253A9E88EE1}"/>
          </ac:spMkLst>
        </pc:spChg>
      </pc:sldChg>
      <pc:sldChg chg="addSp modSp mod">
        <pc:chgData name="Silvia Colombo" userId="cdf5343d-9518-4b48-8032-805a754f9105" providerId="ADAL" clId="{A98D9907-9F34-4D5B-8E15-19E0A4FCEB56}" dt="2025-01-29T14:08:38.835" v="1137"/>
        <pc:sldMkLst>
          <pc:docMk/>
          <pc:sldMk cId="3982365266" sldId="310"/>
        </pc:sldMkLst>
        <pc:spChg chg="add mod">
          <ac:chgData name="Silvia Colombo" userId="cdf5343d-9518-4b48-8032-805a754f9105" providerId="ADAL" clId="{A98D9907-9F34-4D5B-8E15-19E0A4FCEB56}" dt="2025-01-29T11:43:43.498" v="743" actId="1076"/>
          <ac:spMkLst>
            <pc:docMk/>
            <pc:sldMk cId="3982365266" sldId="310"/>
            <ac:spMk id="8" creationId="{01BE1524-B841-432F-81E7-6338BCA261BE}"/>
          </ac:spMkLst>
        </pc:spChg>
        <pc:spChg chg="mod">
          <ac:chgData name="Silvia Colombo" userId="cdf5343d-9518-4b48-8032-805a754f9105" providerId="ADAL" clId="{A98D9907-9F34-4D5B-8E15-19E0A4FCEB56}" dt="2025-01-29T14:08:38.835" v="1137"/>
          <ac:spMkLst>
            <pc:docMk/>
            <pc:sldMk cId="3982365266" sldId="310"/>
            <ac:spMk id="167" creationId="{00000000-0000-0000-0000-000000000000}"/>
          </ac:spMkLst>
        </pc:spChg>
        <pc:spChg chg="mod">
          <ac:chgData name="Silvia Colombo" userId="cdf5343d-9518-4b48-8032-805a754f9105" providerId="ADAL" clId="{A98D9907-9F34-4D5B-8E15-19E0A4FCEB56}" dt="2025-01-29T11:45:15.260" v="748" actId="404"/>
          <ac:spMkLst>
            <pc:docMk/>
            <pc:sldMk cId="3982365266" sldId="310"/>
            <ac:spMk id="168" creationId="{00000000-0000-0000-0000-000000000000}"/>
          </ac:spMkLst>
        </pc:spChg>
        <pc:picChg chg="add mod">
          <ac:chgData name="Silvia Colombo" userId="cdf5343d-9518-4b48-8032-805a754f9105" providerId="ADAL" clId="{A98D9907-9F34-4D5B-8E15-19E0A4FCEB56}" dt="2025-01-29T11:43:38.522" v="742" actId="1076"/>
          <ac:picMkLst>
            <pc:docMk/>
            <pc:sldMk cId="3982365266" sldId="310"/>
            <ac:picMk id="4" creationId="{07DCBBC3-89F1-4B06-A080-1423B08F61FA}"/>
          </ac:picMkLst>
        </pc:picChg>
      </pc:sldChg>
      <pc:sldChg chg="modSp mod">
        <pc:chgData name="Silvia Colombo" userId="cdf5343d-9518-4b48-8032-805a754f9105" providerId="ADAL" clId="{A98D9907-9F34-4D5B-8E15-19E0A4FCEB56}" dt="2025-01-28T19:13:37.265" v="520" actId="404"/>
        <pc:sldMkLst>
          <pc:docMk/>
          <pc:sldMk cId="425213259" sldId="311"/>
        </pc:sldMkLst>
        <pc:spChg chg="mod">
          <ac:chgData name="Silvia Colombo" userId="cdf5343d-9518-4b48-8032-805a754f9105" providerId="ADAL" clId="{A98D9907-9F34-4D5B-8E15-19E0A4FCEB56}" dt="2025-01-28T17:52:47.025" v="60"/>
          <ac:spMkLst>
            <pc:docMk/>
            <pc:sldMk cId="425213259" sldId="311"/>
            <ac:spMk id="167" creationId="{00000000-0000-0000-0000-000000000000}"/>
          </ac:spMkLst>
        </pc:spChg>
        <pc:spChg chg="mod">
          <ac:chgData name="Silvia Colombo" userId="cdf5343d-9518-4b48-8032-805a754f9105" providerId="ADAL" clId="{A98D9907-9F34-4D5B-8E15-19E0A4FCEB56}" dt="2025-01-28T19:13:37.265" v="520" actId="404"/>
          <ac:spMkLst>
            <pc:docMk/>
            <pc:sldMk cId="425213259" sldId="311"/>
            <ac:spMk id="168" creationId="{00000000-0000-0000-0000-000000000000}"/>
          </ac:spMkLst>
        </pc:spChg>
      </pc:sldChg>
      <pc:sldChg chg="addSp delSp modSp mod">
        <pc:chgData name="Silvia Colombo" userId="cdf5343d-9518-4b48-8032-805a754f9105" providerId="ADAL" clId="{A98D9907-9F34-4D5B-8E15-19E0A4FCEB56}" dt="2025-01-29T14:08:30.830" v="1135"/>
        <pc:sldMkLst>
          <pc:docMk/>
          <pc:sldMk cId="1377030453" sldId="312"/>
        </pc:sldMkLst>
        <pc:spChg chg="mod">
          <ac:chgData name="Silvia Colombo" userId="cdf5343d-9518-4b48-8032-805a754f9105" providerId="ADAL" clId="{A98D9907-9F34-4D5B-8E15-19E0A4FCEB56}" dt="2025-01-29T14:08:30.830" v="1135"/>
          <ac:spMkLst>
            <pc:docMk/>
            <pc:sldMk cId="1377030453" sldId="312"/>
            <ac:spMk id="167" creationId="{00000000-0000-0000-0000-000000000000}"/>
          </ac:spMkLst>
        </pc:spChg>
        <pc:spChg chg="mod">
          <ac:chgData name="Silvia Colombo" userId="cdf5343d-9518-4b48-8032-805a754f9105" providerId="ADAL" clId="{A98D9907-9F34-4D5B-8E15-19E0A4FCEB56}" dt="2025-01-29T11:32:08.196" v="702" actId="113"/>
          <ac:spMkLst>
            <pc:docMk/>
            <pc:sldMk cId="1377030453" sldId="312"/>
            <ac:spMk id="168" creationId="{00000000-0000-0000-0000-000000000000}"/>
          </ac:spMkLst>
        </pc:spChg>
        <pc:picChg chg="add del mod">
          <ac:chgData name="Silvia Colombo" userId="cdf5343d-9518-4b48-8032-805a754f9105" providerId="ADAL" clId="{A98D9907-9F34-4D5B-8E15-19E0A4FCEB56}" dt="2025-01-29T11:31:05.869" v="697" actId="478"/>
          <ac:picMkLst>
            <pc:docMk/>
            <pc:sldMk cId="1377030453" sldId="312"/>
            <ac:picMk id="4" creationId="{92EC53DC-AA58-46D9-B6AF-376E41DE9CDA}"/>
          </ac:picMkLst>
        </pc:picChg>
      </pc:sldChg>
      <pc:sldChg chg="modSp add mod">
        <pc:chgData name="Silvia Colombo" userId="cdf5343d-9518-4b48-8032-805a754f9105" providerId="ADAL" clId="{A98D9907-9F34-4D5B-8E15-19E0A4FCEB56}" dt="2025-01-28T19:11:49.767" v="496" actId="113"/>
        <pc:sldMkLst>
          <pc:docMk/>
          <pc:sldMk cId="2396670549" sldId="313"/>
        </pc:sldMkLst>
        <pc:spChg chg="mod">
          <ac:chgData name="Silvia Colombo" userId="cdf5343d-9518-4b48-8032-805a754f9105" providerId="ADAL" clId="{A98D9907-9F34-4D5B-8E15-19E0A4FCEB56}" dt="2025-01-28T19:11:49.767" v="496" actId="113"/>
          <ac:spMkLst>
            <pc:docMk/>
            <pc:sldMk cId="2396670549" sldId="313"/>
            <ac:spMk id="168" creationId="{00000000-0000-0000-0000-000000000000}"/>
          </ac:spMkLst>
        </pc:spChg>
      </pc:sldChg>
      <pc:sldChg chg="modSp add mod">
        <pc:chgData name="Silvia Colombo" userId="cdf5343d-9518-4b48-8032-805a754f9105" providerId="ADAL" clId="{A98D9907-9F34-4D5B-8E15-19E0A4FCEB56}" dt="2025-01-28T19:12:46.192" v="510" actId="20577"/>
        <pc:sldMkLst>
          <pc:docMk/>
          <pc:sldMk cId="2056779837" sldId="314"/>
        </pc:sldMkLst>
        <pc:spChg chg="mod">
          <ac:chgData name="Silvia Colombo" userId="cdf5343d-9518-4b48-8032-805a754f9105" providerId="ADAL" clId="{A98D9907-9F34-4D5B-8E15-19E0A4FCEB56}" dt="2025-01-28T19:12:46.192" v="510" actId="20577"/>
          <ac:spMkLst>
            <pc:docMk/>
            <pc:sldMk cId="2056779837" sldId="314"/>
            <ac:spMk id="168" creationId="{00000000-0000-0000-0000-000000000000}"/>
          </ac:spMkLst>
        </pc:spChg>
      </pc:sldChg>
      <pc:sldChg chg="add">
        <pc:chgData name="Silvia Colombo" userId="cdf5343d-9518-4b48-8032-805a754f9105" providerId="ADAL" clId="{A98D9907-9F34-4D5B-8E15-19E0A4FCEB56}" dt="2025-01-29T13:28:56.220" v="895"/>
        <pc:sldMkLst>
          <pc:docMk/>
          <pc:sldMk cId="637651527" sldId="315"/>
        </pc:sldMkLst>
      </pc:sldChg>
      <pc:sldChg chg="modSp add mod">
        <pc:chgData name="Silvia Colombo" userId="cdf5343d-9518-4b48-8032-805a754f9105" providerId="ADAL" clId="{A98D9907-9F34-4D5B-8E15-19E0A4FCEB56}" dt="2025-01-29T13:34:26.834" v="940" actId="20577"/>
        <pc:sldMkLst>
          <pc:docMk/>
          <pc:sldMk cId="1594282021" sldId="316"/>
        </pc:sldMkLst>
        <pc:spChg chg="mod">
          <ac:chgData name="Silvia Colombo" userId="cdf5343d-9518-4b48-8032-805a754f9105" providerId="ADAL" clId="{A98D9907-9F34-4D5B-8E15-19E0A4FCEB56}" dt="2025-01-29T13:34:26.834" v="940" actId="20577"/>
          <ac:spMkLst>
            <pc:docMk/>
            <pc:sldMk cId="1594282021" sldId="316"/>
            <ac:spMk id="168" creationId="{00000000-0000-0000-0000-000000000000}"/>
          </ac:spMkLst>
        </pc:spChg>
      </pc:sldChg>
      <pc:sldChg chg="addSp modSp add mod">
        <pc:chgData name="Silvia Colombo" userId="cdf5343d-9518-4b48-8032-805a754f9105" providerId="ADAL" clId="{A98D9907-9F34-4D5B-8E15-19E0A4FCEB56}" dt="2025-01-29T13:57:54.552" v="989" actId="113"/>
        <pc:sldMkLst>
          <pc:docMk/>
          <pc:sldMk cId="1722984747" sldId="317"/>
        </pc:sldMkLst>
        <pc:spChg chg="add mod">
          <ac:chgData name="Silvia Colombo" userId="cdf5343d-9518-4b48-8032-805a754f9105" providerId="ADAL" clId="{A98D9907-9F34-4D5B-8E15-19E0A4FCEB56}" dt="2025-01-29T13:57:54.552" v="989" actId="113"/>
          <ac:spMkLst>
            <pc:docMk/>
            <pc:sldMk cId="1722984747" sldId="317"/>
            <ac:spMk id="6" creationId="{340F8DD9-EB24-4E98-BA9B-46FDA2897ACB}"/>
          </ac:spMkLst>
        </pc:spChg>
        <pc:spChg chg="add mod">
          <ac:chgData name="Silvia Colombo" userId="cdf5343d-9518-4b48-8032-805a754f9105" providerId="ADAL" clId="{A98D9907-9F34-4D5B-8E15-19E0A4FCEB56}" dt="2025-01-29T13:57:39.356" v="987" actId="1076"/>
          <ac:spMkLst>
            <pc:docMk/>
            <pc:sldMk cId="1722984747" sldId="317"/>
            <ac:spMk id="8" creationId="{0758AEEB-BA0F-4258-B44A-86C942D2C9F6}"/>
          </ac:spMkLst>
        </pc:spChg>
        <pc:spChg chg="mod">
          <ac:chgData name="Silvia Colombo" userId="cdf5343d-9518-4b48-8032-805a754f9105" providerId="ADAL" clId="{A98D9907-9F34-4D5B-8E15-19E0A4FCEB56}" dt="2025-01-29T13:34:46.638" v="941"/>
          <ac:spMkLst>
            <pc:docMk/>
            <pc:sldMk cId="1722984747" sldId="317"/>
            <ac:spMk id="168" creationId="{00000000-0000-0000-0000-000000000000}"/>
          </ac:spMkLst>
        </pc:spChg>
        <pc:picChg chg="add mod">
          <ac:chgData name="Silvia Colombo" userId="cdf5343d-9518-4b48-8032-805a754f9105" providerId="ADAL" clId="{A98D9907-9F34-4D5B-8E15-19E0A4FCEB56}" dt="2025-01-29T13:57:39.356" v="987" actId="1076"/>
          <ac:picMkLst>
            <pc:docMk/>
            <pc:sldMk cId="1722984747" sldId="317"/>
            <ac:picMk id="4" creationId="{E3494306-BB03-4700-8020-2EEDEE452B75}"/>
          </ac:picMkLst>
        </pc:picChg>
      </pc:sldChg>
      <pc:sldChg chg="delSp modSp add mod">
        <pc:chgData name="Silvia Colombo" userId="cdf5343d-9518-4b48-8032-805a754f9105" providerId="ADAL" clId="{A98D9907-9F34-4D5B-8E15-19E0A4FCEB56}" dt="2025-01-29T14:00:24.438" v="1027" actId="20577"/>
        <pc:sldMkLst>
          <pc:docMk/>
          <pc:sldMk cId="502382551" sldId="318"/>
        </pc:sldMkLst>
        <pc:spChg chg="del">
          <ac:chgData name="Silvia Colombo" userId="cdf5343d-9518-4b48-8032-805a754f9105" providerId="ADAL" clId="{A98D9907-9F34-4D5B-8E15-19E0A4FCEB56}" dt="2025-01-29T13:58:16.772" v="991" actId="478"/>
          <ac:spMkLst>
            <pc:docMk/>
            <pc:sldMk cId="502382551" sldId="318"/>
            <ac:spMk id="8" creationId="{01BE1524-B841-432F-81E7-6338BCA261BE}"/>
          </ac:spMkLst>
        </pc:spChg>
        <pc:spChg chg="mod">
          <ac:chgData name="Silvia Colombo" userId="cdf5343d-9518-4b48-8032-805a754f9105" providerId="ADAL" clId="{A98D9907-9F34-4D5B-8E15-19E0A4FCEB56}" dt="2025-01-29T14:00:24.438" v="1027" actId="20577"/>
          <ac:spMkLst>
            <pc:docMk/>
            <pc:sldMk cId="502382551" sldId="318"/>
            <ac:spMk id="168" creationId="{00000000-0000-0000-0000-000000000000}"/>
          </ac:spMkLst>
        </pc:spChg>
        <pc:picChg chg="del">
          <ac:chgData name="Silvia Colombo" userId="cdf5343d-9518-4b48-8032-805a754f9105" providerId="ADAL" clId="{A98D9907-9F34-4D5B-8E15-19E0A4FCEB56}" dt="2025-01-29T13:29:10.372" v="898" actId="478"/>
          <ac:picMkLst>
            <pc:docMk/>
            <pc:sldMk cId="502382551" sldId="318"/>
            <ac:picMk id="4" creationId="{07DCBBC3-89F1-4B06-A080-1423B08F61FA}"/>
          </ac:picMkLst>
        </pc:picChg>
      </pc:sldChg>
      <pc:sldChg chg="addSp delSp modSp add mod">
        <pc:chgData name="Silvia Colombo" userId="cdf5343d-9518-4b48-8032-805a754f9105" providerId="ADAL" clId="{A98D9907-9F34-4D5B-8E15-19E0A4FCEB56}" dt="2025-01-29T14:04:49.447" v="1083" actId="113"/>
        <pc:sldMkLst>
          <pc:docMk/>
          <pc:sldMk cId="360198429" sldId="319"/>
        </pc:sldMkLst>
        <pc:spChg chg="del mod">
          <ac:chgData name="Silvia Colombo" userId="cdf5343d-9518-4b48-8032-805a754f9105" providerId="ADAL" clId="{A98D9907-9F34-4D5B-8E15-19E0A4FCEB56}" dt="2025-01-29T14:00:50.762" v="1033"/>
          <ac:spMkLst>
            <pc:docMk/>
            <pc:sldMk cId="360198429" sldId="319"/>
            <ac:spMk id="5" creationId="{087394FF-BB97-4EDB-BDC7-65EE4C1E42ED}"/>
          </ac:spMkLst>
        </pc:spChg>
        <pc:spChg chg="del">
          <ac:chgData name="Silvia Colombo" userId="cdf5343d-9518-4b48-8032-805a754f9105" providerId="ADAL" clId="{A98D9907-9F34-4D5B-8E15-19E0A4FCEB56}" dt="2025-01-29T14:00:50.762" v="1031" actId="478"/>
          <ac:spMkLst>
            <pc:docMk/>
            <pc:sldMk cId="360198429" sldId="319"/>
            <ac:spMk id="10" creationId="{3AD917C1-6D44-4855-B3AB-EC19585D3BA3}"/>
          </ac:spMkLst>
        </pc:spChg>
        <pc:spChg chg="add mod">
          <ac:chgData name="Silvia Colombo" userId="cdf5343d-9518-4b48-8032-805a754f9105" providerId="ADAL" clId="{A98D9907-9F34-4D5B-8E15-19E0A4FCEB56}" dt="2025-01-29T14:04:05.132" v="1080" actId="1076"/>
          <ac:spMkLst>
            <pc:docMk/>
            <pc:sldMk cId="360198429" sldId="319"/>
            <ac:spMk id="11" creationId="{BA45218C-94F9-42E3-93AE-B6DDA1C85C3E}"/>
          </ac:spMkLst>
        </pc:spChg>
        <pc:spChg chg="mod">
          <ac:chgData name="Silvia Colombo" userId="cdf5343d-9518-4b48-8032-805a754f9105" providerId="ADAL" clId="{A98D9907-9F34-4D5B-8E15-19E0A4FCEB56}" dt="2025-01-29T14:04:49.447" v="1083" actId="113"/>
          <ac:spMkLst>
            <pc:docMk/>
            <pc:sldMk cId="360198429" sldId="319"/>
            <ac:spMk id="168" creationId="{00000000-0000-0000-0000-000000000000}"/>
          </ac:spMkLst>
        </pc:spChg>
        <pc:picChg chg="add mod">
          <ac:chgData name="Silvia Colombo" userId="cdf5343d-9518-4b48-8032-805a754f9105" providerId="ADAL" clId="{A98D9907-9F34-4D5B-8E15-19E0A4FCEB56}" dt="2025-01-29T14:03:40.434" v="1077" actId="1076"/>
          <ac:picMkLst>
            <pc:docMk/>
            <pc:sldMk cId="360198429" sldId="319"/>
            <ac:picMk id="4" creationId="{D33E1487-69C1-4F3D-8D43-16980ECC6998}"/>
          </ac:picMkLst>
        </pc:picChg>
        <pc:picChg chg="del">
          <ac:chgData name="Silvia Colombo" userId="cdf5343d-9518-4b48-8032-805a754f9105" providerId="ADAL" clId="{A98D9907-9F34-4D5B-8E15-19E0A4FCEB56}" dt="2025-01-29T13:29:13.185" v="899" actId="478"/>
          <ac:picMkLst>
            <pc:docMk/>
            <pc:sldMk cId="360198429" sldId="319"/>
            <ac:picMk id="6" creationId="{641A8849-F9E3-4D31-ABA2-6D2AAAD2DB50}"/>
          </ac:picMkLst>
        </pc:picChg>
      </pc:sldChg>
      <pc:sldChg chg="delSp modSp add del mod">
        <pc:chgData name="Silvia Colombo" userId="cdf5343d-9518-4b48-8032-805a754f9105" providerId="ADAL" clId="{A98D9907-9F34-4D5B-8E15-19E0A4FCEB56}" dt="2025-01-29T14:05:14.462" v="1086" actId="47"/>
        <pc:sldMkLst>
          <pc:docMk/>
          <pc:sldMk cId="366789235" sldId="320"/>
        </pc:sldMkLst>
        <pc:spChg chg="del">
          <ac:chgData name="Silvia Colombo" userId="cdf5343d-9518-4b48-8032-805a754f9105" providerId="ADAL" clId="{A98D9907-9F34-4D5B-8E15-19E0A4FCEB56}" dt="2025-01-29T14:05:04.463" v="1085" actId="478"/>
          <ac:spMkLst>
            <pc:docMk/>
            <pc:sldMk cId="366789235" sldId="320"/>
            <ac:spMk id="13" creationId="{E10B4E4D-617A-403D-BE3D-B6198FA2B7A6}"/>
          </ac:spMkLst>
        </pc:spChg>
        <pc:spChg chg="del">
          <ac:chgData name="Silvia Colombo" userId="cdf5343d-9518-4b48-8032-805a754f9105" providerId="ADAL" clId="{A98D9907-9F34-4D5B-8E15-19E0A4FCEB56}" dt="2025-01-29T14:05:04.463" v="1085" actId="478"/>
          <ac:spMkLst>
            <pc:docMk/>
            <pc:sldMk cId="366789235" sldId="320"/>
            <ac:spMk id="15" creationId="{D96C53A9-59A4-4A8A-8F51-82C3B801A6DA}"/>
          </ac:spMkLst>
        </pc:spChg>
        <pc:spChg chg="mod">
          <ac:chgData name="Silvia Colombo" userId="cdf5343d-9518-4b48-8032-805a754f9105" providerId="ADAL" clId="{A98D9907-9F34-4D5B-8E15-19E0A4FCEB56}" dt="2025-01-29T14:05:00.080" v="1084" actId="20577"/>
          <ac:spMkLst>
            <pc:docMk/>
            <pc:sldMk cId="366789235" sldId="320"/>
            <ac:spMk id="168" creationId="{00000000-0000-0000-0000-000000000000}"/>
          </ac:spMkLst>
        </pc:spChg>
        <pc:picChg chg="del">
          <ac:chgData name="Silvia Colombo" userId="cdf5343d-9518-4b48-8032-805a754f9105" providerId="ADAL" clId="{A98D9907-9F34-4D5B-8E15-19E0A4FCEB56}" dt="2025-01-29T13:29:16.755" v="900" actId="478"/>
          <ac:picMkLst>
            <pc:docMk/>
            <pc:sldMk cId="366789235" sldId="320"/>
            <ac:picMk id="4" creationId="{FEF8F61B-D4C7-4F3C-A98C-A10E080FCD11}"/>
          </ac:picMkLst>
        </pc:picChg>
        <pc:picChg chg="del">
          <ac:chgData name="Silvia Colombo" userId="cdf5343d-9518-4b48-8032-805a754f9105" providerId="ADAL" clId="{A98D9907-9F34-4D5B-8E15-19E0A4FCEB56}" dt="2025-01-29T13:29:18.206" v="901" actId="478"/>
          <ac:picMkLst>
            <pc:docMk/>
            <pc:sldMk cId="366789235" sldId="320"/>
            <ac:picMk id="8" creationId="{EF0779BA-AA1D-4331-92EF-3D59579FCCDA}"/>
          </ac:picMkLst>
        </pc:picChg>
      </pc:sldChg>
      <pc:sldChg chg="modSp add mod">
        <pc:chgData name="Silvia Colombo" userId="cdf5343d-9518-4b48-8032-805a754f9105" providerId="ADAL" clId="{A98D9907-9F34-4D5B-8E15-19E0A4FCEB56}" dt="2025-01-29T14:06:36.759" v="1111" actId="12"/>
        <pc:sldMkLst>
          <pc:docMk/>
          <pc:sldMk cId="2762474680" sldId="321"/>
        </pc:sldMkLst>
        <pc:spChg chg="mod">
          <ac:chgData name="Silvia Colombo" userId="cdf5343d-9518-4b48-8032-805a754f9105" providerId="ADAL" clId="{A98D9907-9F34-4D5B-8E15-19E0A4FCEB56}" dt="2025-01-29T14:06:36.759" v="1111" actId="12"/>
          <ac:spMkLst>
            <pc:docMk/>
            <pc:sldMk cId="2762474680" sldId="321"/>
            <ac:spMk id="168" creationId="{00000000-0000-0000-0000-000000000000}"/>
          </ac:spMkLst>
        </pc:spChg>
      </pc:sldChg>
      <pc:sldChg chg="modSp add mod">
        <pc:chgData name="Silvia Colombo" userId="cdf5343d-9518-4b48-8032-805a754f9105" providerId="ADAL" clId="{A98D9907-9F34-4D5B-8E15-19E0A4FCEB56}" dt="2025-01-29T14:07:15.962" v="1114" actId="20577"/>
        <pc:sldMkLst>
          <pc:docMk/>
          <pc:sldMk cId="4263978832" sldId="322"/>
        </pc:sldMkLst>
        <pc:spChg chg="mod">
          <ac:chgData name="Silvia Colombo" userId="cdf5343d-9518-4b48-8032-805a754f9105" providerId="ADAL" clId="{A98D9907-9F34-4D5B-8E15-19E0A4FCEB56}" dt="2025-01-29T14:07:15.962" v="1114" actId="20577"/>
          <ac:spMkLst>
            <pc:docMk/>
            <pc:sldMk cId="4263978832" sldId="322"/>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212598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89257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628882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59456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419940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5577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42654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807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66921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129847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97475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futures.2014.11.009" TargetMode="External"/><Relationship Id="rId3" Type="http://schemas.openxmlformats.org/officeDocument/2006/relationships/hyperlink" Target="https://doi.org/10.1029/2020EF001699" TargetMode="External"/><Relationship Id="rId7" Type="http://schemas.openxmlformats.org/officeDocument/2006/relationships/hyperlink" Target="https://doi.org/10.1016/j.jclepro.2019.02.269"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doi.org/10.1016/j.futures.2006.01.003" TargetMode="External"/><Relationship Id="rId5" Type="http://schemas.openxmlformats.org/officeDocument/2006/relationships/hyperlink" Target="https://doi.org/10.1016/j.futures.2006.12.002" TargetMode="External"/><Relationship Id="rId4" Type="http://schemas.openxmlformats.org/officeDocument/2006/relationships/hyperlink" Target="https://doi.org/10.1016/j.tranpol.2012.07.006" TargetMode="External"/><Relationship Id="rId9" Type="http://schemas.openxmlformats.org/officeDocument/2006/relationships/hyperlink" Target="https://doi.org/10.1162/glep.2009.9.3.10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1016/j.jclepro.2019.02.269" TargetMode="External"/><Relationship Id="rId3" Type="http://schemas.openxmlformats.org/officeDocument/2006/relationships/hyperlink" Target="https://doi.org/10.1029/2020EF001699" TargetMode="External"/><Relationship Id="rId7" Type="http://schemas.openxmlformats.org/officeDocument/2006/relationships/hyperlink" Target="https://doi.org/https:/doi.org/10.4324/9781351010009" TargetMode="External"/><Relationship Id="rId12" Type="http://schemas.openxmlformats.org/officeDocument/2006/relationships/hyperlink" Target="https://doi.org/10.1016/0377-2217(87)90036-1"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books.google.de/books?hl=en%7b\&amp;%7dlr=%7b\&amp;%7did=nf7cAAAAQBAJ%7b\&amp;%7doi=fnd%7b\&amp;%7dpg=PP1%7b\&amp;%7dots=14YgRltO-G%7b\&amp;%7dsig=%7b\_%7dx0WL%7b\_%7d-OqAK2Dv%7b\_%7dlP1pntPYqFNU%7b\&amp;%7dredir%7b\_%7desc=y%7b\#}v=onepage{\&amp;}q{\&amp;}f=false" TargetMode="External"/><Relationship Id="rId11" Type="http://schemas.openxmlformats.org/officeDocument/2006/relationships/hyperlink" Target="https://doi.org/10.1007/s11213-014-9335-y" TargetMode="External"/><Relationship Id="rId5" Type="http://schemas.openxmlformats.org/officeDocument/2006/relationships/hyperlink" Target="https://doi.org/10.1016/j.techfore.2012.08.006" TargetMode="External"/><Relationship Id="rId10" Type="http://schemas.openxmlformats.org/officeDocument/2006/relationships/hyperlink" Target="https://doi.org/10.1016/j.futures.2020.102603" TargetMode="External"/><Relationship Id="rId4" Type="http://schemas.openxmlformats.org/officeDocument/2006/relationships/hyperlink" Target="https://doi.org/10.1177/1476750305052138" TargetMode="External"/><Relationship Id="rId9" Type="http://schemas.openxmlformats.org/officeDocument/2006/relationships/hyperlink" Target="https://doi.org/10.1007/978-1-84996-125-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29/2020EF001699" TargetMode="External"/><Relationship Id="rId7" Type="http://schemas.openxmlformats.org/officeDocument/2006/relationships/hyperlink" Target="https://doi.org/10.1109/JSYST.2014.2361157"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doi.org/10.1016/j.jenvman.2018.12.058" TargetMode="External"/><Relationship Id="rId5" Type="http://schemas.openxmlformats.org/officeDocument/2006/relationships/hyperlink" Target="https://doi.org/10.1016/j.jclepro.2019.02.269" TargetMode="External"/><Relationship Id="rId4" Type="http://schemas.openxmlformats.org/officeDocument/2006/relationships/hyperlink" Target="https://doi.org/10.1016/j.techfore.2012.08.00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doi.org/10.1016/j.jenvman.2018.12.058" TargetMode="External"/><Relationship Id="rId3" Type="http://schemas.openxmlformats.org/officeDocument/2006/relationships/hyperlink" Target="https://doi.org/10.1029/2020EF001699" TargetMode="External"/><Relationship Id="rId7" Type="http://schemas.openxmlformats.org/officeDocument/2006/relationships/hyperlink" Target="https://doi.org/10.1016/j.jclepro.2016.06.189"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doi.org/10.3390/su9010054" TargetMode="External"/><Relationship Id="rId5" Type="http://schemas.openxmlformats.org/officeDocument/2006/relationships/hyperlink" Target="https://doi.org/10.1016/j.jclepro.2019.02.269" TargetMode="External"/><Relationship Id="rId4" Type="http://schemas.openxmlformats.org/officeDocument/2006/relationships/hyperlink" Target="https://doi.org/10.1016/j.gloenvcha.2019.101976" TargetMode="External"/><Relationship Id="rId9" Type="http://schemas.openxmlformats.org/officeDocument/2006/relationships/hyperlink" Target="https://doi.org/10.1038/s41893-019-0352-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6: Infrastructure strategies: Why, what and how</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Lena </a:t>
            </a:r>
            <a:r>
              <a:rPr lang="en-GB" dirty="0" err="1"/>
              <a:t>Fuldauer</a:t>
            </a:r>
            <a:r>
              <a:rPr lang="en-GB" dirty="0"/>
              <a:t>,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Provide examples of different methods to develop infrastructure strategies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Describe the differences between foresight, </a:t>
            </a:r>
            <a:r>
              <a:rPr lang="en-GB" sz="2000" b="0" i="0" dirty="0" err="1">
                <a:solidFill>
                  <a:schemeClr val="tx1"/>
                </a:solidFill>
                <a:effectLst/>
                <a:latin typeface="+mn-lt"/>
              </a:rPr>
              <a:t>backcasting</a:t>
            </a:r>
            <a:r>
              <a:rPr lang="en-GB" sz="2000" b="0" i="0" dirty="0">
                <a:solidFill>
                  <a:schemeClr val="tx1"/>
                </a:solidFill>
                <a:effectLst/>
                <a:latin typeface="+mn-lt"/>
              </a:rPr>
              <a:t> methods and content analyses</a:t>
            </a: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pic>
        <p:nvPicPr>
          <p:cNvPr id="4" name="Picture 3">
            <a:extLst>
              <a:ext uri="{FF2B5EF4-FFF2-40B4-BE49-F238E27FC236}">
                <a16:creationId xmlns:a16="http://schemas.microsoft.com/office/drawing/2014/main" id="{8640C3A5-95F1-4F88-B279-9CD0894E7AE2}"/>
              </a:ext>
            </a:extLst>
          </p:cNvPr>
          <p:cNvPicPr>
            <a:picLocks noChangeAspect="1"/>
          </p:cNvPicPr>
          <p:nvPr/>
        </p:nvPicPr>
        <p:blipFill rotWithShape="1">
          <a:blip r:embed="rId3"/>
          <a:srcRect l="27217" r="30264"/>
          <a:stretch/>
        </p:blipFill>
        <p:spPr>
          <a:xfrm>
            <a:off x="6547450" y="1231900"/>
            <a:ext cx="3048830" cy="4780711"/>
          </a:xfrm>
          <a:prstGeom prst="rect">
            <a:avLst/>
          </a:prstGeom>
        </p:spPr>
      </p:pic>
    </p:spTree>
    <p:extLst>
      <p:ext uri="{BB962C8B-B14F-4D97-AF65-F5344CB8AC3E}">
        <p14:creationId xmlns:p14="http://schemas.microsoft.com/office/powerpoint/2010/main" val="63765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53852"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An overview of methods to develop infrastructure strategies</a:t>
            </a: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Scenario planning typically aims to develop overall visions of future systems states, with various future conditions and policy assumptions and pathways towards each version, thereby embracing the concept of </a:t>
            </a:r>
            <a:r>
              <a:rPr lang="en-GB" sz="1600" b="1" i="0" dirty="0">
                <a:solidFill>
                  <a:schemeClr val="tx1"/>
                </a:solidFill>
                <a:effectLst/>
                <a:latin typeface="+mn-lt"/>
              </a:rPr>
              <a:t>multiple possible futures </a:t>
            </a:r>
            <a:r>
              <a:rPr lang="en-GB" sz="1600" b="0" i="0" dirty="0">
                <a:solidFill>
                  <a:schemeClr val="tx1"/>
                </a:solidFill>
                <a:effectLst/>
                <a:latin typeface="+mn-lt"/>
              </a:rPr>
              <a:t>(Bradfield et al. 2005)</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These scenarios are often described as narratives of possible paths into the future, and can be differentiated into three classes:</a:t>
            </a:r>
          </a:p>
          <a:p>
            <a:pPr marL="0" lvl="0" indent="0" algn="l" rtl="0">
              <a:lnSpc>
                <a:spcPct val="90000"/>
              </a:lnSpc>
              <a:spcBef>
                <a:spcPts val="0"/>
              </a:spcBef>
              <a:spcAft>
                <a:spcPts val="0"/>
              </a:spcAft>
              <a:buClr>
                <a:schemeClr val="dk1"/>
              </a:buClr>
              <a:buSzPts val="2800"/>
              <a:buNone/>
            </a:pPr>
            <a:endParaRPr lang="en-GB" sz="1600" b="0" i="0" dirty="0">
              <a:solidFill>
                <a:schemeClr val="tx1"/>
              </a:solidFill>
              <a:effectLst/>
              <a:latin typeface="+mn-lt"/>
            </a:endParaRPr>
          </a:p>
          <a:p>
            <a:pPr marL="630238" lvl="0" indent="-342900" algn="l" rtl="0">
              <a:lnSpc>
                <a:spcPct val="90000"/>
              </a:lnSpc>
              <a:spcBef>
                <a:spcPts val="0"/>
              </a:spcBef>
              <a:spcAft>
                <a:spcPts val="0"/>
              </a:spcAft>
              <a:buClr>
                <a:schemeClr val="dk1"/>
              </a:buClr>
              <a:buSzPct val="100000"/>
              <a:buFont typeface="+mj-lt"/>
              <a:buAutoNum type="arabicPeriod"/>
            </a:pPr>
            <a:r>
              <a:rPr lang="en-GB" sz="1600" b="1" i="0" dirty="0">
                <a:solidFill>
                  <a:schemeClr val="tx1"/>
                </a:solidFill>
                <a:effectLst/>
                <a:latin typeface="+mn-lt"/>
              </a:rPr>
              <a:t>Probable</a:t>
            </a:r>
            <a:r>
              <a:rPr lang="en-GB" sz="1600" b="0" i="0" dirty="0">
                <a:solidFill>
                  <a:schemeClr val="tx1"/>
                </a:solidFill>
                <a:effectLst/>
                <a:latin typeface="+mn-lt"/>
              </a:rPr>
              <a:t> scenarios (what is likely to happen)</a:t>
            </a:r>
          </a:p>
          <a:p>
            <a:pPr marL="630238" lvl="0" indent="-342900" algn="l" rtl="0">
              <a:lnSpc>
                <a:spcPct val="90000"/>
              </a:lnSpc>
              <a:spcBef>
                <a:spcPts val="0"/>
              </a:spcBef>
              <a:spcAft>
                <a:spcPts val="0"/>
              </a:spcAft>
              <a:buClr>
                <a:schemeClr val="dk1"/>
              </a:buClr>
              <a:buSzPct val="100000"/>
              <a:buFont typeface="+mj-lt"/>
              <a:buAutoNum type="arabicPeriod"/>
            </a:pPr>
            <a:r>
              <a:rPr lang="en-GB" sz="1600" b="1" i="0" dirty="0">
                <a:solidFill>
                  <a:schemeClr val="tx1"/>
                </a:solidFill>
                <a:effectLst/>
                <a:latin typeface="+mn-lt"/>
              </a:rPr>
              <a:t>Possible </a:t>
            </a:r>
            <a:r>
              <a:rPr lang="en-GB" sz="1600" b="0" i="0" dirty="0">
                <a:solidFill>
                  <a:schemeClr val="tx1"/>
                </a:solidFill>
                <a:effectLst/>
                <a:latin typeface="+mn-lt"/>
              </a:rPr>
              <a:t>scenarios (what could happen)</a:t>
            </a:r>
          </a:p>
          <a:p>
            <a:pPr marL="630238" lvl="0" indent="-342900" algn="l" rtl="0">
              <a:lnSpc>
                <a:spcPct val="90000"/>
              </a:lnSpc>
              <a:spcBef>
                <a:spcPts val="0"/>
              </a:spcBef>
              <a:spcAft>
                <a:spcPts val="0"/>
              </a:spcAft>
              <a:buClr>
                <a:schemeClr val="dk1"/>
              </a:buClr>
              <a:buSzPct val="100000"/>
              <a:buFont typeface="+mj-lt"/>
              <a:buAutoNum type="arabicPeriod"/>
            </a:pPr>
            <a:r>
              <a:rPr lang="en-GB" sz="1600" b="1" i="0" dirty="0">
                <a:solidFill>
                  <a:schemeClr val="tx1"/>
                </a:solidFill>
                <a:effectLst/>
                <a:latin typeface="+mn-lt"/>
              </a:rPr>
              <a:t>Normative</a:t>
            </a:r>
            <a:r>
              <a:rPr lang="en-GB" sz="1600" b="0" i="0" dirty="0">
                <a:solidFill>
                  <a:schemeClr val="tx1"/>
                </a:solidFill>
                <a:effectLst/>
                <a:latin typeface="+mn-lt"/>
              </a:rPr>
              <a:t> scenarios (what should happen) (</a:t>
            </a:r>
            <a:r>
              <a:rPr lang="en-GB" sz="1600" b="0" i="0" dirty="0" err="1">
                <a:solidFill>
                  <a:schemeClr val="tx1"/>
                </a:solidFill>
                <a:effectLst/>
                <a:latin typeface="+mn-lt"/>
              </a:rPr>
              <a:t>Börjeson</a:t>
            </a:r>
            <a:r>
              <a:rPr lang="en-GB" sz="1600" b="0" i="0" dirty="0">
                <a:solidFill>
                  <a:schemeClr val="tx1"/>
                </a:solidFill>
                <a:effectLst/>
                <a:latin typeface="+mn-lt"/>
              </a:rPr>
              <a:t> et al. 2006)</a:t>
            </a:r>
          </a:p>
          <a:p>
            <a:pPr marL="630238" lvl="0" indent="-342900" algn="l" rtl="0">
              <a:lnSpc>
                <a:spcPct val="90000"/>
              </a:lnSpc>
              <a:spcBef>
                <a:spcPts val="0"/>
              </a:spcBef>
              <a:spcAft>
                <a:spcPts val="0"/>
              </a:spcAft>
              <a:buClr>
                <a:schemeClr val="dk1"/>
              </a:buClr>
              <a:buSzPct val="100000"/>
              <a:buFont typeface="+mj-lt"/>
              <a:buAutoNum type="arabicPeriod"/>
            </a:pPr>
            <a:endParaRPr lang="en-GB" sz="16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Endogenous scenarios </a:t>
            </a:r>
            <a:r>
              <a:rPr lang="en-GB" sz="1600" b="0" i="0" dirty="0">
                <a:solidFill>
                  <a:schemeClr val="tx1"/>
                </a:solidFill>
                <a:effectLst/>
                <a:latin typeface="+mn-lt"/>
              </a:rPr>
              <a:t>involve policy and intervention options that can be influenced by actors, while </a:t>
            </a:r>
            <a:r>
              <a:rPr lang="en-GB" sz="1600" b="1" i="0" dirty="0">
                <a:solidFill>
                  <a:schemeClr val="tx1"/>
                </a:solidFill>
                <a:effectLst/>
                <a:latin typeface="+mn-lt"/>
              </a:rPr>
              <a:t>exogenous scenarios </a:t>
            </a:r>
            <a:r>
              <a:rPr lang="en-GB" sz="1600" b="0" i="0" dirty="0">
                <a:solidFill>
                  <a:schemeClr val="tx1"/>
                </a:solidFill>
                <a:effectLst/>
                <a:latin typeface="+mn-lt"/>
              </a:rPr>
              <a:t>represent factors outside their control, such as population or climate changes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emphasis is on endogenous scenario generation to identify and combine various infrastructure interventions into effective strategies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Tree>
    <p:extLst>
      <p:ext uri="{BB962C8B-B14F-4D97-AF65-F5344CB8AC3E}">
        <p14:creationId xmlns:p14="http://schemas.microsoft.com/office/powerpoint/2010/main" val="159428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60001"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Foresight methods</a:t>
            </a:r>
            <a:endParaRPr lang="en-GB" sz="2000" b="1" dirty="0">
              <a:solidFill>
                <a:schemeClr val="accent5">
                  <a:lumMod val="60000"/>
                  <a:lumOff val="40000"/>
                </a:schemeClr>
              </a:solidFill>
              <a:latin typeface="+mn-lt"/>
            </a:endParaRPr>
          </a:p>
          <a:p>
            <a:pPr lvl="0">
              <a:spcBef>
                <a:spcPts val="0"/>
              </a:spcBef>
              <a:buClr>
                <a:schemeClr val="dk1"/>
              </a:buClr>
              <a:buSzPts val="2800"/>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Foresight methods</a:t>
            </a:r>
            <a:r>
              <a:rPr lang="en-GB" sz="1600" dirty="0">
                <a:solidFill>
                  <a:schemeClr val="tx1"/>
                </a:solidFill>
                <a:latin typeface="+mn-lt"/>
              </a:rPr>
              <a:t>, such as the Delphi method, were developed in the 1950s to gather expert consensus on future trends through </a:t>
            </a:r>
            <a:r>
              <a:rPr lang="en-GB" sz="1600" b="1" dirty="0">
                <a:solidFill>
                  <a:schemeClr val="tx1"/>
                </a:solidFill>
                <a:latin typeface="+mn-lt"/>
              </a:rPr>
              <a:t>iterative questioning and revision of opinions </a:t>
            </a:r>
            <a:r>
              <a:rPr lang="en-GB" sz="1600" dirty="0">
                <a:solidFill>
                  <a:schemeClr val="tx1"/>
                </a:solidFill>
                <a:latin typeface="+mn-lt"/>
              </a:rPr>
              <a:t>(Gordon and Helmer, 1964)</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Experts respond to questions anonymously, minimizing bias from more influential members of the group and enhancing the quality of insights (</a:t>
            </a:r>
            <a:r>
              <a:rPr lang="en-GB" sz="1600" dirty="0" err="1">
                <a:solidFill>
                  <a:schemeClr val="tx1"/>
                </a:solidFill>
                <a:latin typeface="+mn-lt"/>
              </a:rPr>
              <a:t>Lempert</a:t>
            </a:r>
            <a:r>
              <a:rPr lang="en-GB" sz="1600" dirty="0">
                <a:solidFill>
                  <a:schemeClr val="tx1"/>
                </a:solidFill>
                <a:latin typeface="+mn-lt"/>
              </a:rPr>
              <a:t>, </a:t>
            </a:r>
            <a:r>
              <a:rPr lang="en-GB" sz="1600" dirty="0" err="1">
                <a:solidFill>
                  <a:schemeClr val="tx1"/>
                </a:solidFill>
                <a:latin typeface="+mn-lt"/>
              </a:rPr>
              <a:t>Scheffran</a:t>
            </a:r>
            <a:r>
              <a:rPr lang="en-GB" sz="1600" dirty="0">
                <a:solidFill>
                  <a:schemeClr val="tx1"/>
                </a:solidFill>
                <a:latin typeface="+mn-lt"/>
              </a:rPr>
              <a:t>, and </a:t>
            </a:r>
            <a:r>
              <a:rPr lang="en-GB" sz="1600" dirty="0" err="1">
                <a:solidFill>
                  <a:schemeClr val="tx1"/>
                </a:solidFill>
                <a:latin typeface="+mn-lt"/>
              </a:rPr>
              <a:t>Sprinz</a:t>
            </a:r>
            <a:r>
              <a:rPr lang="en-GB" sz="1600" dirty="0">
                <a:solidFill>
                  <a:schemeClr val="tx1"/>
                </a:solidFill>
                <a:latin typeface="+mn-lt"/>
              </a:rPr>
              <a:t>, 2009)</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Delphi methods </a:t>
            </a:r>
            <a:r>
              <a:rPr lang="en-GB" sz="1600" dirty="0">
                <a:solidFill>
                  <a:schemeClr val="tx1"/>
                </a:solidFill>
                <a:latin typeface="+mn-lt"/>
              </a:rPr>
              <a:t>facilitate collaboration among leaders from various sectors - government, business, science, and academia - to develop infrastructure strategies and interventions based on collective foresight (</a:t>
            </a:r>
            <a:r>
              <a:rPr lang="en-GB" sz="1600" dirty="0" err="1">
                <a:solidFill>
                  <a:schemeClr val="tx1"/>
                </a:solidFill>
                <a:latin typeface="+mn-lt"/>
              </a:rPr>
              <a:t>Georghiou</a:t>
            </a:r>
            <a:r>
              <a:rPr lang="en-GB" sz="1600" dirty="0">
                <a:solidFill>
                  <a:schemeClr val="tx1"/>
                </a:solidFill>
                <a:latin typeface="+mn-lt"/>
              </a:rPr>
              <a:t> et al., 2008)</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5" name="Picture 4">
            <a:extLst>
              <a:ext uri="{FF2B5EF4-FFF2-40B4-BE49-F238E27FC236}">
                <a16:creationId xmlns:a16="http://schemas.microsoft.com/office/drawing/2014/main" id="{689ACA45-FDDA-478E-934A-8AD6B4916A44}"/>
              </a:ext>
            </a:extLst>
          </p:cNvPr>
          <p:cNvPicPr>
            <a:picLocks noChangeAspect="1"/>
          </p:cNvPicPr>
          <p:nvPr/>
        </p:nvPicPr>
        <p:blipFill>
          <a:blip r:embed="rId3"/>
          <a:stretch>
            <a:fillRect/>
          </a:stretch>
        </p:blipFill>
        <p:spPr>
          <a:xfrm>
            <a:off x="2236786" y="3976067"/>
            <a:ext cx="7362825" cy="2343150"/>
          </a:xfrm>
          <a:prstGeom prst="rect">
            <a:avLst/>
          </a:prstGeom>
        </p:spPr>
      </p:pic>
      <p:sp>
        <p:nvSpPr>
          <p:cNvPr id="10" name="TextBox 9">
            <a:extLst>
              <a:ext uri="{FF2B5EF4-FFF2-40B4-BE49-F238E27FC236}">
                <a16:creationId xmlns:a16="http://schemas.microsoft.com/office/drawing/2014/main" id="{FC21B628-46FA-43C6-A348-98692E2FEAA4}"/>
              </a:ext>
            </a:extLst>
          </p:cNvPr>
          <p:cNvSpPr txBox="1"/>
          <p:nvPr/>
        </p:nvSpPr>
        <p:spPr>
          <a:xfrm>
            <a:off x="2363638" y="6245716"/>
            <a:ext cx="7125419" cy="246221"/>
          </a:xfrm>
          <a:prstGeom prst="rect">
            <a:avLst/>
          </a:prstGeom>
          <a:noFill/>
        </p:spPr>
        <p:txBody>
          <a:bodyPr wrap="square">
            <a:spAutoFit/>
          </a:bodyPr>
          <a:lstStyle/>
          <a:p>
            <a:r>
              <a:rPr lang="en-GB" sz="1000" i="1" dirty="0">
                <a:solidFill>
                  <a:srgbClr val="444444"/>
                </a:solidFill>
                <a:latin typeface="+mn-lt"/>
              </a:rPr>
              <a:t>Overview of foresight method: working from a present state and envisioning different strategies into the future.</a:t>
            </a:r>
          </a:p>
        </p:txBody>
      </p:sp>
    </p:spTree>
    <p:extLst>
      <p:ext uri="{BB962C8B-B14F-4D97-AF65-F5344CB8AC3E}">
        <p14:creationId xmlns:p14="http://schemas.microsoft.com/office/powerpoint/2010/main" val="172298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Strategic </a:t>
            </a:r>
            <a:r>
              <a:rPr lang="en-GB" sz="2000" b="1" dirty="0" err="1">
                <a:solidFill>
                  <a:schemeClr val="accent5">
                    <a:lumMod val="60000"/>
                    <a:lumOff val="40000"/>
                  </a:schemeClr>
                </a:solidFill>
              </a:rPr>
              <a:t>backcasting</a:t>
            </a:r>
            <a:endParaRPr lang="en-GB" sz="2000" b="1" dirty="0">
              <a:solidFill>
                <a:schemeClr val="accent5">
                  <a:lumMod val="60000"/>
                  <a:lumOff val="40000"/>
                </a:schemeClr>
              </a:solidFill>
            </a:endParaRPr>
          </a:p>
          <a:p>
            <a:pPr lvl="0">
              <a:spcBef>
                <a:spcPts val="0"/>
              </a:spcBef>
              <a:buClr>
                <a:schemeClr val="dk1"/>
              </a:buClr>
              <a:buSzPts val="2800"/>
            </a:pPr>
            <a:endParaRPr lang="en-GB" sz="16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dirty="0" err="1">
                <a:solidFill>
                  <a:schemeClr val="tx1"/>
                </a:solidFill>
              </a:rPr>
              <a:t>Backcasting</a:t>
            </a:r>
            <a:r>
              <a:rPr lang="en-GB" sz="1600" dirty="0">
                <a:solidFill>
                  <a:schemeClr val="tx1"/>
                </a:solidFill>
              </a:rPr>
              <a:t> is a method that </a:t>
            </a:r>
            <a:r>
              <a:rPr lang="en-GB" sz="1600" b="1" dirty="0">
                <a:solidFill>
                  <a:schemeClr val="tx1"/>
                </a:solidFill>
              </a:rPr>
              <a:t>works backwards from a desired future vision </a:t>
            </a:r>
            <a:r>
              <a:rPr lang="en-GB" sz="1600" dirty="0">
                <a:solidFill>
                  <a:schemeClr val="tx1"/>
                </a:solidFill>
              </a:rPr>
              <a:t>to identify interventions and develop policies, facilitating stakeholder collaboration in creating infrastructure strategies </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rPr>
              <a:t>Effective </a:t>
            </a:r>
            <a:r>
              <a:rPr lang="en-GB" sz="1600" dirty="0" err="1">
                <a:solidFill>
                  <a:schemeClr val="tx1"/>
                </a:solidFill>
              </a:rPr>
              <a:t>backcasting</a:t>
            </a:r>
            <a:r>
              <a:rPr lang="en-GB" sz="1600" dirty="0">
                <a:solidFill>
                  <a:schemeClr val="tx1"/>
                </a:solidFill>
              </a:rPr>
              <a:t> studies engage </a:t>
            </a:r>
            <a:r>
              <a:rPr lang="en-GB" sz="1600" b="1" dirty="0">
                <a:solidFill>
                  <a:schemeClr val="tx1"/>
                </a:solidFill>
              </a:rPr>
              <a:t>various stakeholders</a:t>
            </a:r>
            <a:r>
              <a:rPr lang="en-GB" sz="1600" dirty="0">
                <a:solidFill>
                  <a:schemeClr val="tx1"/>
                </a:solidFill>
              </a:rPr>
              <a:t> to envision desirable futures and generate actionable strategies, helping to bridge the gap between research and implementation</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In infrastructure strategy generation, strategic </a:t>
            </a:r>
            <a:r>
              <a:rPr lang="en-GB" sz="1600" dirty="0" err="1">
                <a:solidFill>
                  <a:schemeClr val="tx1"/>
                </a:solidFill>
              </a:rPr>
              <a:t>backcasting</a:t>
            </a:r>
            <a:r>
              <a:rPr lang="en-GB" sz="1600" dirty="0">
                <a:solidFill>
                  <a:schemeClr val="tx1"/>
                </a:solidFill>
              </a:rPr>
              <a:t> focuses </a:t>
            </a:r>
            <a:r>
              <a:rPr lang="en-GB" sz="1600" b="1" dirty="0">
                <a:solidFill>
                  <a:schemeClr val="tx1"/>
                </a:solidFill>
              </a:rPr>
              <a:t>on identifying interventions aligned with national or global targets</a:t>
            </a:r>
            <a:r>
              <a:rPr lang="en-GB" sz="1600" dirty="0">
                <a:solidFill>
                  <a:schemeClr val="tx1"/>
                </a:solidFill>
              </a:rPr>
              <a:t>, allowing for </a:t>
            </a:r>
            <a:r>
              <a:rPr lang="en-GB" sz="1600" b="1" dirty="0">
                <a:solidFill>
                  <a:schemeClr val="tx1"/>
                </a:solidFill>
              </a:rPr>
              <a:t>diverse investment portfolios </a:t>
            </a:r>
            <a:r>
              <a:rPr lang="en-GB" sz="1600" dirty="0">
                <a:solidFill>
                  <a:schemeClr val="tx1"/>
                </a:solidFill>
              </a:rPr>
              <a:t>rather than seeking consensus among stakeholders</a:t>
            </a: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B8BC51F9-9871-470F-BAB1-9FA64ABE3E06}"/>
              </a:ext>
            </a:extLst>
          </p:cNvPr>
          <p:cNvPicPr>
            <a:picLocks noChangeAspect="1"/>
          </p:cNvPicPr>
          <p:nvPr/>
        </p:nvPicPr>
        <p:blipFill>
          <a:blip r:embed="rId3"/>
          <a:stretch>
            <a:fillRect/>
          </a:stretch>
        </p:blipFill>
        <p:spPr>
          <a:xfrm>
            <a:off x="2187939" y="4333474"/>
            <a:ext cx="6811814" cy="1501057"/>
          </a:xfrm>
          <a:prstGeom prst="rect">
            <a:avLst/>
          </a:prstGeom>
        </p:spPr>
      </p:pic>
      <p:sp>
        <p:nvSpPr>
          <p:cNvPr id="11" name="TextBox 10">
            <a:extLst>
              <a:ext uri="{FF2B5EF4-FFF2-40B4-BE49-F238E27FC236}">
                <a16:creationId xmlns:a16="http://schemas.microsoft.com/office/drawing/2014/main" id="{90E42E36-AB06-4609-9D26-FA27417E6B46}"/>
              </a:ext>
            </a:extLst>
          </p:cNvPr>
          <p:cNvSpPr txBox="1"/>
          <p:nvPr/>
        </p:nvSpPr>
        <p:spPr>
          <a:xfrm>
            <a:off x="2187939" y="6107897"/>
            <a:ext cx="6930310" cy="246221"/>
          </a:xfrm>
          <a:prstGeom prst="rect">
            <a:avLst/>
          </a:prstGeom>
          <a:noFill/>
        </p:spPr>
        <p:txBody>
          <a:bodyPr wrap="square">
            <a:spAutoFit/>
          </a:bodyPr>
          <a:lstStyle/>
          <a:p>
            <a:r>
              <a:rPr lang="en-GB" sz="1000" i="1" dirty="0">
                <a:solidFill>
                  <a:srgbClr val="444444"/>
                </a:solidFill>
                <a:latin typeface="+mn-lt"/>
              </a:rPr>
              <a:t>Overview of </a:t>
            </a:r>
            <a:r>
              <a:rPr lang="en-GB" sz="1000" i="1" dirty="0" err="1">
                <a:solidFill>
                  <a:srgbClr val="444444"/>
                </a:solidFill>
                <a:latin typeface="+mn-lt"/>
              </a:rPr>
              <a:t>backcasting</a:t>
            </a:r>
            <a:r>
              <a:rPr lang="en-GB" sz="1000" i="1" dirty="0">
                <a:solidFill>
                  <a:srgbClr val="444444"/>
                </a:solidFill>
                <a:latin typeface="+mn-lt"/>
              </a:rPr>
              <a:t> method: working from a future state and envisioning different strategies to achieve it.</a:t>
            </a:r>
          </a:p>
        </p:txBody>
      </p:sp>
    </p:spTree>
    <p:extLst>
      <p:ext uri="{BB962C8B-B14F-4D97-AF65-F5344CB8AC3E}">
        <p14:creationId xmlns:p14="http://schemas.microsoft.com/office/powerpoint/2010/main" val="50238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31899"/>
            <a:ext cx="10053320"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Content analysis</a:t>
            </a:r>
            <a:endParaRPr lang="en-GB" sz="20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Content analysis is another means by which to </a:t>
            </a:r>
            <a:r>
              <a:rPr lang="en-GB" sz="1600" b="1" dirty="0">
                <a:solidFill>
                  <a:schemeClr val="tx1"/>
                </a:solidFill>
                <a:latin typeface="+mn-lt"/>
              </a:rPr>
              <a:t>identify infrastructure interventions</a:t>
            </a:r>
            <a:r>
              <a:rPr lang="en-GB" sz="1600" dirty="0">
                <a:solidFill>
                  <a:schemeClr val="tx1"/>
                </a:solidFill>
                <a:latin typeface="+mn-lt"/>
              </a:rPr>
              <a:t>, which can be </a:t>
            </a:r>
            <a:r>
              <a:rPr lang="en-GB" sz="1600" b="1" dirty="0">
                <a:solidFill>
                  <a:schemeClr val="tx1"/>
                </a:solidFill>
                <a:latin typeface="+mn-lt"/>
              </a:rPr>
              <a:t>grouped and categorised into different strategies</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National policy documents, feasibility studies, infrastructure sector reports or regional studies and targets can be used to identify interventions or policies considered feasible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These interventions can be classified according to their likelihood of implementation: </a:t>
            </a:r>
            <a:r>
              <a:rPr lang="en-GB" sz="1600" b="1" dirty="0">
                <a:solidFill>
                  <a:schemeClr val="tx1"/>
                </a:solidFill>
                <a:latin typeface="+mn-lt"/>
              </a:rPr>
              <a:t>confirmed, proposed, or potential</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Some interventions or policies might already be </a:t>
            </a:r>
            <a:r>
              <a:rPr lang="en-GB" sz="1600" b="1" dirty="0">
                <a:solidFill>
                  <a:schemeClr val="tx1"/>
                </a:solidFill>
                <a:latin typeface="+mn-lt"/>
              </a:rPr>
              <a:t>confirmed</a:t>
            </a:r>
            <a:r>
              <a:rPr lang="en-GB" sz="1600" dirty="0">
                <a:solidFill>
                  <a:schemeClr val="tx1"/>
                </a:solidFill>
                <a:latin typeface="+mn-lt"/>
              </a:rPr>
              <a:t> in certain policy documents or by different funders. Other interventions may be </a:t>
            </a:r>
            <a:r>
              <a:rPr lang="en-GB" sz="1600" b="1" dirty="0">
                <a:solidFill>
                  <a:schemeClr val="tx1"/>
                </a:solidFill>
                <a:latin typeface="+mn-lt"/>
              </a:rPr>
              <a:t>proposed</a:t>
            </a:r>
            <a:r>
              <a:rPr lang="en-GB" sz="1600" dirty="0">
                <a:solidFill>
                  <a:schemeClr val="tx1"/>
                </a:solidFill>
                <a:latin typeface="+mn-lt"/>
              </a:rPr>
              <a:t> in planning documents or national/regional reports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Yet other interventions may neither be confirmed nor proposed by national policy documents of feasibility studies, but could instead be </a:t>
            </a:r>
            <a:r>
              <a:rPr lang="en-GB" sz="1600" b="1" dirty="0">
                <a:solidFill>
                  <a:schemeClr val="tx1"/>
                </a:solidFill>
                <a:latin typeface="+mn-lt"/>
              </a:rPr>
              <a:t>identified through content analysis at the regional level</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This could include adopting interventions that have been confirmed or proposed in similar or neighbouring countries, and which can </a:t>
            </a:r>
            <a:r>
              <a:rPr lang="en-GB" sz="1600" b="1" dirty="0">
                <a:solidFill>
                  <a:schemeClr val="tx1"/>
                </a:solidFill>
                <a:latin typeface="+mn-lt"/>
              </a:rPr>
              <a:t>provide examples of interventions </a:t>
            </a:r>
            <a:r>
              <a:rPr lang="en-GB" sz="1600" dirty="0">
                <a:solidFill>
                  <a:schemeClr val="tx1"/>
                </a:solidFill>
                <a:latin typeface="+mn-lt"/>
              </a:rPr>
              <a:t>not otherwise accounted for in existing reports or documents</a:t>
            </a:r>
            <a:endParaRPr lang="en-GB" sz="16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Tree>
    <p:extLst>
      <p:ext uri="{BB962C8B-B14F-4D97-AF65-F5344CB8AC3E}">
        <p14:creationId xmlns:p14="http://schemas.microsoft.com/office/powerpoint/2010/main" val="360198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Hybrid methods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Interventions identified through participatory forecasting/</a:t>
            </a:r>
            <a:r>
              <a:rPr lang="en-GB" sz="1800" b="0" i="0" dirty="0" err="1">
                <a:solidFill>
                  <a:schemeClr val="tx1"/>
                </a:solidFill>
                <a:effectLst/>
                <a:latin typeface="+mn-lt"/>
              </a:rPr>
              <a:t>backcasting</a:t>
            </a:r>
            <a:r>
              <a:rPr lang="en-GB" sz="1800" b="0" i="0" dirty="0">
                <a:solidFill>
                  <a:schemeClr val="tx1"/>
                </a:solidFill>
                <a:effectLst/>
                <a:latin typeface="+mn-lt"/>
              </a:rPr>
              <a:t> or content analysis can be organized into categories like </a:t>
            </a:r>
            <a:r>
              <a:rPr lang="en-GB" sz="1800" b="1" i="0" dirty="0" err="1">
                <a:solidFill>
                  <a:schemeClr val="tx1"/>
                </a:solidFill>
                <a:effectLst/>
                <a:latin typeface="+mn-lt"/>
              </a:rPr>
              <a:t>behavioral</a:t>
            </a:r>
            <a:r>
              <a:rPr lang="en-GB" sz="1800" b="1" i="0" dirty="0">
                <a:solidFill>
                  <a:schemeClr val="tx1"/>
                </a:solidFill>
                <a:effectLst/>
                <a:latin typeface="+mn-lt"/>
              </a:rPr>
              <a:t> change, system efficiencies, and capacity investments</a:t>
            </a:r>
          </a:p>
          <a:p>
            <a:pPr marL="285750" indent="-285750" algn="l">
              <a:buSzPct val="120000"/>
              <a:buFont typeface="Arial" panose="020B0604020202020204" pitchFamily="34" charset="0"/>
              <a:buChar char="•"/>
            </a:pPr>
            <a:r>
              <a:rPr lang="en-GB" sz="1800" b="0" i="0" dirty="0">
                <a:solidFill>
                  <a:schemeClr val="tx1"/>
                </a:solidFill>
                <a:effectLst/>
                <a:latin typeface="+mn-lt"/>
              </a:rPr>
              <a:t>These interventions can also be categorized based on </a:t>
            </a:r>
            <a:r>
              <a:rPr lang="en-GB" sz="1800" b="1" i="0" dirty="0">
                <a:solidFill>
                  <a:schemeClr val="tx1"/>
                </a:solidFill>
                <a:effectLst/>
                <a:latin typeface="+mn-lt"/>
              </a:rPr>
              <a:t>global development or climate outcomes</a:t>
            </a:r>
            <a:r>
              <a:rPr lang="en-GB" sz="1800" b="0" i="0" dirty="0">
                <a:solidFill>
                  <a:schemeClr val="tx1"/>
                </a:solidFill>
                <a:effectLst/>
                <a:latin typeface="+mn-lt"/>
              </a:rPr>
              <a:t>, or aligned with </a:t>
            </a:r>
            <a:r>
              <a:rPr lang="en-GB" sz="1800" b="1" i="0" dirty="0">
                <a:solidFill>
                  <a:schemeClr val="tx1"/>
                </a:solidFill>
                <a:effectLst/>
                <a:latin typeface="+mn-lt"/>
              </a:rPr>
              <a:t>normative visions </a:t>
            </a:r>
            <a:r>
              <a:rPr lang="en-GB" sz="1800" b="0" i="0" dirty="0">
                <a:solidFill>
                  <a:schemeClr val="tx1"/>
                </a:solidFill>
                <a:effectLst/>
                <a:latin typeface="+mn-lt"/>
              </a:rPr>
              <a:t>such as circular economy or technology-led approaches.</a:t>
            </a:r>
          </a:p>
          <a:p>
            <a:pPr marL="285750" indent="-285750" algn="l">
              <a:buSzPct val="120000"/>
              <a:buFont typeface="Arial" panose="020B0604020202020204" pitchFamily="34" charset="0"/>
              <a:buChar char="•"/>
            </a:pPr>
            <a:r>
              <a:rPr lang="en-GB" sz="1800" b="1" i="0" dirty="0">
                <a:solidFill>
                  <a:schemeClr val="tx1"/>
                </a:solidFill>
                <a:effectLst/>
                <a:latin typeface="+mn-lt"/>
              </a:rPr>
              <a:t>Combining</a:t>
            </a:r>
            <a:r>
              <a:rPr lang="en-GB" sz="1800" b="0" i="0" dirty="0">
                <a:solidFill>
                  <a:schemeClr val="tx1"/>
                </a:solidFill>
                <a:effectLst/>
                <a:latin typeface="+mn-lt"/>
              </a:rPr>
              <a:t> </a:t>
            </a:r>
            <a:r>
              <a:rPr lang="en-GB" sz="1800" b="1" i="0" dirty="0">
                <a:solidFill>
                  <a:schemeClr val="tx1"/>
                </a:solidFill>
                <a:effectLst/>
                <a:latin typeface="+mn-lt"/>
              </a:rPr>
              <a:t>participatory methods </a:t>
            </a:r>
            <a:r>
              <a:rPr lang="en-GB" sz="1800" b="0" i="0" dirty="0">
                <a:solidFill>
                  <a:schemeClr val="tx1"/>
                </a:solidFill>
                <a:effectLst/>
                <a:latin typeface="+mn-lt"/>
              </a:rPr>
              <a:t>like </a:t>
            </a:r>
            <a:r>
              <a:rPr lang="en-GB" sz="1800" b="0" i="0" dirty="0" err="1">
                <a:solidFill>
                  <a:schemeClr val="tx1"/>
                </a:solidFill>
                <a:effectLst/>
                <a:latin typeface="+mn-lt"/>
              </a:rPr>
              <a:t>backcasting</a:t>
            </a:r>
            <a:r>
              <a:rPr lang="en-GB" sz="1800" b="0" i="0" dirty="0">
                <a:solidFill>
                  <a:schemeClr val="tx1"/>
                </a:solidFill>
                <a:effectLst/>
                <a:latin typeface="+mn-lt"/>
              </a:rPr>
              <a:t> with content analysis </a:t>
            </a:r>
            <a:r>
              <a:rPr lang="en-GB" sz="1800" b="1" i="0" dirty="0">
                <a:solidFill>
                  <a:schemeClr val="tx1"/>
                </a:solidFill>
                <a:effectLst/>
                <a:latin typeface="+mn-lt"/>
              </a:rPr>
              <a:t>is beneficial </a:t>
            </a:r>
            <a:r>
              <a:rPr lang="en-GB" sz="1800" b="0" i="0" dirty="0">
                <a:solidFill>
                  <a:schemeClr val="tx1"/>
                </a:solidFill>
                <a:effectLst/>
                <a:latin typeface="+mn-lt"/>
              </a:rPr>
              <a:t>for developing and classifying infrastructure strategies and identifying specific interventions</a:t>
            </a:r>
          </a:p>
          <a:p>
            <a:pPr marL="285750" indent="-285750" algn="l">
              <a:buSzPct val="120000"/>
              <a:buFont typeface="Arial" panose="020B0604020202020204" pitchFamily="34" charset="0"/>
              <a:buChar char="•"/>
            </a:pPr>
            <a:r>
              <a:rPr lang="en-GB" sz="1800" b="0" i="0" dirty="0">
                <a:solidFill>
                  <a:schemeClr val="tx1"/>
                </a:solidFill>
                <a:effectLst/>
                <a:latin typeface="+mn-lt"/>
              </a:rPr>
              <a:t>The generation of infrastructure strategies can be applied across different sectors or consider </a:t>
            </a:r>
            <a:r>
              <a:rPr lang="en-GB" sz="1800" b="1" i="0" dirty="0">
                <a:solidFill>
                  <a:schemeClr val="tx1"/>
                </a:solidFill>
                <a:effectLst/>
                <a:latin typeface="+mn-lt"/>
              </a:rPr>
              <a:t>cross-sectoral</a:t>
            </a:r>
            <a:r>
              <a:rPr lang="en-GB" sz="1800" b="0" i="0" dirty="0">
                <a:solidFill>
                  <a:schemeClr val="tx1"/>
                </a:solidFill>
                <a:effectLst/>
                <a:latin typeface="+mn-lt"/>
              </a:rPr>
              <a:t> strategies, often comparing strategies against a scenario of 'inaction'</a:t>
            </a:r>
          </a:p>
          <a:p>
            <a:pPr marL="285750" indent="-285750" algn="l">
              <a:buSzPct val="120000"/>
              <a:buFont typeface="Arial" panose="020B0604020202020204" pitchFamily="34" charset="0"/>
              <a:buChar char="•"/>
            </a:pPr>
            <a:r>
              <a:rPr lang="en-GB" sz="1800" b="1" i="0" dirty="0">
                <a:solidFill>
                  <a:schemeClr val="tx1"/>
                </a:solidFill>
                <a:effectLst/>
                <a:latin typeface="+mn-lt"/>
              </a:rPr>
              <a:t>'Inaction' serves as a counterfactual </a:t>
            </a:r>
            <a:r>
              <a:rPr lang="en-GB" sz="1800" b="0" i="0" dirty="0">
                <a:solidFill>
                  <a:schemeClr val="tx1"/>
                </a:solidFill>
                <a:effectLst/>
                <a:latin typeface="+mn-lt"/>
              </a:rPr>
              <a:t>to evaluate potential declines in infrastructure performance due to a lack of interventions amidst increasing demand</a:t>
            </a: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Tree>
    <p:extLst>
      <p:ext uri="{BB962C8B-B14F-4D97-AF65-F5344CB8AC3E}">
        <p14:creationId xmlns:p14="http://schemas.microsoft.com/office/powerpoint/2010/main" val="276247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21014"/>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introduced the concept of endogenous infrastructure strategy development. Participatory forecasting, </a:t>
            </a:r>
            <a:r>
              <a:rPr lang="en-GB" sz="2000" b="0" i="0" dirty="0" err="1">
                <a:solidFill>
                  <a:schemeClr val="tx1"/>
                </a:solidFill>
                <a:effectLst/>
                <a:latin typeface="+mn-lt"/>
              </a:rPr>
              <a:t>backcasting</a:t>
            </a:r>
            <a:r>
              <a:rPr lang="en-GB" sz="2000" b="0" i="0" dirty="0">
                <a:solidFill>
                  <a:schemeClr val="tx1"/>
                </a:solidFill>
                <a:effectLst/>
                <a:latin typeface="+mn-lt"/>
              </a:rPr>
              <a:t> or content analysis methods can be used to develop various infrastructure interventions, which can be grouped under certain infrastructure strategies</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Hybrid approaches may use </a:t>
            </a:r>
            <a:r>
              <a:rPr lang="en-GB" sz="2000" b="0" i="0" dirty="0" err="1">
                <a:solidFill>
                  <a:schemeClr val="tx1"/>
                </a:solidFill>
                <a:effectLst/>
                <a:latin typeface="+mn-lt"/>
              </a:rPr>
              <a:t>backcasting</a:t>
            </a:r>
            <a:r>
              <a:rPr lang="en-GB" sz="2000" b="0" i="0" dirty="0">
                <a:solidFill>
                  <a:schemeClr val="tx1"/>
                </a:solidFill>
                <a:effectLst/>
                <a:latin typeface="+mn-lt"/>
              </a:rPr>
              <a:t> to develop infrastructure strategies, and further use content analysis in combination with forecasting to identify sets of interventions or policies under these strategies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Tree>
    <p:extLst>
      <p:ext uri="{BB962C8B-B14F-4D97-AF65-F5344CB8AC3E}">
        <p14:creationId xmlns:p14="http://schemas.microsoft.com/office/powerpoint/2010/main" val="156190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6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Adshead</a:t>
            </a:r>
            <a:r>
              <a:rPr lang="en-GB" sz="1200" dirty="0">
                <a:solidFill>
                  <a:schemeClr val="tx1"/>
                </a:solidFill>
              </a:rPr>
              <a:t>, Daniel, Orlando Román García, Scott Thacker, and Jim W. Hall. 2021. “Infrastructure strategies for achieving the global development agendas in small islands.” Earth’s Future 9 (2). </a:t>
            </a:r>
            <a:r>
              <a:rPr lang="en-GB" sz="1200" dirty="0">
                <a:solidFill>
                  <a:schemeClr val="tx1"/>
                </a:solidFill>
                <a:hlinkClick r:id="rId3"/>
              </a:rPr>
              <a:t>https://doi.org/10.1029/2020EF001699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Banister, D., and R. Hickman. 2013. “Transport futures: Thinking the unthinkable.” Transport Policy 29: 283–93. </a:t>
            </a:r>
            <a:r>
              <a:rPr lang="en-GB" sz="1200" dirty="0">
                <a:solidFill>
                  <a:schemeClr val="tx1"/>
                </a:solidFill>
                <a:hlinkClick r:id="rId4"/>
              </a:rPr>
              <a:t>https://doi.org/10.1016/j.tranpol.2012.07.006</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Börjeson</a:t>
            </a:r>
            <a:r>
              <a:rPr lang="en-GB" sz="1200" dirty="0">
                <a:solidFill>
                  <a:schemeClr val="tx1"/>
                </a:solidFill>
              </a:rPr>
              <a:t>, Lena, Mattias </a:t>
            </a:r>
            <a:r>
              <a:rPr lang="en-GB" sz="1200" dirty="0" err="1">
                <a:solidFill>
                  <a:schemeClr val="tx1"/>
                </a:solidFill>
              </a:rPr>
              <a:t>Höjer</a:t>
            </a:r>
            <a:r>
              <a:rPr lang="en-GB" sz="1200" dirty="0">
                <a:solidFill>
                  <a:schemeClr val="tx1"/>
                </a:solidFill>
              </a:rPr>
              <a:t>, Karl Henrik </a:t>
            </a:r>
            <a:r>
              <a:rPr lang="en-GB" sz="1200" dirty="0" err="1">
                <a:solidFill>
                  <a:schemeClr val="tx1"/>
                </a:solidFill>
              </a:rPr>
              <a:t>Dreborg</a:t>
            </a:r>
            <a:r>
              <a:rPr lang="en-GB" sz="1200" dirty="0">
                <a:solidFill>
                  <a:schemeClr val="tx1"/>
                </a:solidFill>
              </a:rPr>
              <a:t>, Tomas </a:t>
            </a:r>
            <a:r>
              <a:rPr lang="en-GB" sz="1200" dirty="0" err="1">
                <a:solidFill>
                  <a:schemeClr val="tx1"/>
                </a:solidFill>
              </a:rPr>
              <a:t>Ekvall</a:t>
            </a:r>
            <a:r>
              <a:rPr lang="en-GB" sz="1200" dirty="0">
                <a:solidFill>
                  <a:schemeClr val="tx1"/>
                </a:solidFill>
              </a:rPr>
              <a:t>, and </a:t>
            </a:r>
            <a:r>
              <a:rPr lang="en-GB" sz="1200" dirty="0" err="1">
                <a:solidFill>
                  <a:schemeClr val="tx1"/>
                </a:solidFill>
              </a:rPr>
              <a:t>Göran</a:t>
            </a:r>
            <a:r>
              <a:rPr lang="en-GB" sz="1200" dirty="0">
                <a:solidFill>
                  <a:schemeClr val="tx1"/>
                </a:solidFill>
              </a:rPr>
              <a:t> </a:t>
            </a:r>
            <a:r>
              <a:rPr lang="en-GB" sz="1200" dirty="0" err="1">
                <a:solidFill>
                  <a:schemeClr val="tx1"/>
                </a:solidFill>
              </a:rPr>
              <a:t>Finnveden</a:t>
            </a:r>
            <a:r>
              <a:rPr lang="en-GB" sz="1200" dirty="0">
                <a:solidFill>
                  <a:schemeClr val="tx1"/>
                </a:solidFill>
              </a:rPr>
              <a:t>. 2006. “Scenario types and techniques: Towards a user’s guide.” Futures 38 (7): 723–39. </a:t>
            </a:r>
            <a:r>
              <a:rPr lang="en-GB" sz="1200" dirty="0">
                <a:solidFill>
                  <a:schemeClr val="tx1"/>
                </a:solidFill>
                <a:hlinkClick r:id="rId5"/>
              </a:rPr>
              <a:t>https://doi.org/10.1016/j.futures.2006.12.002</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Bradfield, Ron, George Wright, George Burt, George Cairns, and </a:t>
            </a:r>
            <a:r>
              <a:rPr lang="en-GB" sz="1200" dirty="0" err="1">
                <a:solidFill>
                  <a:schemeClr val="tx1"/>
                </a:solidFill>
              </a:rPr>
              <a:t>Kees</a:t>
            </a:r>
            <a:r>
              <a:rPr lang="en-GB" sz="1200" dirty="0">
                <a:solidFill>
                  <a:schemeClr val="tx1"/>
                </a:solidFill>
              </a:rPr>
              <a:t> Van Der Heijden. 2006. “The origins and evolution of scenario techniques in long range business planning.” Futures 37 (8): 795–812. </a:t>
            </a:r>
            <a:r>
              <a:rPr lang="en-GB" sz="1200" dirty="0">
                <a:solidFill>
                  <a:schemeClr val="tx1"/>
                </a:solidFill>
                <a:hlinkClick r:id="rId6"/>
              </a:rPr>
              <a:t>https://doi.org/10.1016/j.futures.2006.01.003</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Fuldauer</a:t>
            </a:r>
            <a:r>
              <a:rPr lang="en-GB" sz="1200" dirty="0">
                <a:solidFill>
                  <a:schemeClr val="tx1"/>
                </a:solidFill>
              </a:rPr>
              <a:t>, L., Matthew C. Ives, Daniel </a:t>
            </a:r>
            <a:r>
              <a:rPr lang="en-GB" sz="1200" dirty="0" err="1">
                <a:solidFill>
                  <a:schemeClr val="tx1"/>
                </a:solidFill>
              </a:rPr>
              <a:t>Adshead</a:t>
            </a:r>
            <a:r>
              <a:rPr lang="en-GB" sz="1200" dirty="0">
                <a:solidFill>
                  <a:schemeClr val="tx1"/>
                </a:solidFill>
              </a:rPr>
              <a:t>, Scott Thacker, and Jim W. Hall. 2019. “Participatory planning of the future of waste management in small island developing states to deliver on the Sustainable Development Goals.” Journal of Cleaner Production 223 (June): 147–62. </a:t>
            </a:r>
            <a:r>
              <a:rPr lang="en-GB" sz="1200" dirty="0">
                <a:solidFill>
                  <a:schemeClr val="tx1"/>
                </a:solidFill>
                <a:hlinkClick r:id="rId7"/>
              </a:rPr>
              <a:t>https://doi.org/10.1016/j.jclepro.2019.02.269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Georghiou</a:t>
            </a:r>
            <a:r>
              <a:rPr lang="en-GB" sz="1200" dirty="0">
                <a:solidFill>
                  <a:schemeClr val="tx1"/>
                </a:solidFill>
              </a:rPr>
              <a:t>, L., J. C. Harper, M. Keena, I. Miles, and R. Popper. 2008. The Handbook of Technology Foresight: Concepts and Practice. </a:t>
            </a:r>
            <a:r>
              <a:rPr lang="en-GB" sz="1200" dirty="0" err="1">
                <a:solidFill>
                  <a:schemeClr val="tx1"/>
                </a:solidFill>
              </a:rPr>
              <a:t>Cheltemham</a:t>
            </a:r>
            <a:r>
              <a:rPr lang="en-GB" sz="1200" dirty="0">
                <a:solidFill>
                  <a:schemeClr val="tx1"/>
                </a:solidFill>
              </a:rPr>
              <a:t>, UK: Elgar Edward.</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Gordon, Theodore J., and Olaf Helmer. 1964. “Report on a Long-Range Forecasting Study.” Santa Monica, CA: RAND P-2982.</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Hickford</a:t>
            </a:r>
            <a:r>
              <a:rPr lang="en-GB" sz="1200" dirty="0">
                <a:solidFill>
                  <a:schemeClr val="tx1"/>
                </a:solidFill>
              </a:rPr>
              <a:t>, A., R. Nicholls, A Otto, J. W. Hall, Simon P. Blainey, Martino Tran, and Pranab Baruah. 2016. “Creating an ensemble of future strategies for national infrastructure provision.” Futures 66: 13–24. </a:t>
            </a:r>
            <a:r>
              <a:rPr lang="en-GB" sz="1200" dirty="0">
                <a:solidFill>
                  <a:schemeClr val="tx1"/>
                </a:solidFill>
                <a:hlinkClick r:id="rId8"/>
              </a:rPr>
              <a:t>https://doi.org/10.1016/j.futures.2014.11.009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Lempert</a:t>
            </a:r>
            <a:r>
              <a:rPr lang="en-GB" sz="1200" dirty="0">
                <a:solidFill>
                  <a:schemeClr val="tx1"/>
                </a:solidFill>
              </a:rPr>
              <a:t>, R., J. </a:t>
            </a:r>
            <a:r>
              <a:rPr lang="en-GB" sz="1200" dirty="0" err="1">
                <a:solidFill>
                  <a:schemeClr val="tx1"/>
                </a:solidFill>
              </a:rPr>
              <a:t>Scheffran</a:t>
            </a:r>
            <a:r>
              <a:rPr lang="en-GB" sz="1200" dirty="0">
                <a:solidFill>
                  <a:schemeClr val="tx1"/>
                </a:solidFill>
              </a:rPr>
              <a:t>, and D. F. </a:t>
            </a:r>
            <a:r>
              <a:rPr lang="en-GB" sz="1200" dirty="0" err="1">
                <a:solidFill>
                  <a:schemeClr val="tx1"/>
                </a:solidFill>
              </a:rPr>
              <a:t>Sprinz</a:t>
            </a:r>
            <a:r>
              <a:rPr lang="en-GB" sz="1200" dirty="0">
                <a:solidFill>
                  <a:schemeClr val="tx1"/>
                </a:solidFill>
              </a:rPr>
              <a:t>. 2009. “Methods for long-term environmental policy challenges.” Global Environmental Politics 9 (3): 106–33. </a:t>
            </a:r>
            <a:r>
              <a:rPr lang="en-GB" sz="1200" dirty="0">
                <a:solidFill>
                  <a:schemeClr val="tx1"/>
                </a:solidFill>
                <a:hlinkClick r:id="rId9"/>
              </a:rPr>
              <a:t>https://doi.org/10.1162/glep.2009.9.3.106</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Otto, A., J. W. Hall, A. </a:t>
            </a:r>
            <a:r>
              <a:rPr lang="en-GB" sz="1200" dirty="0" err="1">
                <a:solidFill>
                  <a:schemeClr val="tx1"/>
                </a:solidFill>
              </a:rPr>
              <a:t>Hickford</a:t>
            </a:r>
            <a:r>
              <a:rPr lang="en-GB" sz="1200" dirty="0">
                <a:solidFill>
                  <a:schemeClr val="tx1"/>
                </a:solidFill>
              </a:rPr>
              <a:t>, R. Nicholls, D. Alderson, and S. Barr. 2016. “A quantified system-of systems </a:t>
            </a:r>
            <a:r>
              <a:rPr lang="en-GB" sz="1200" dirty="0" err="1">
                <a:solidFill>
                  <a:schemeClr val="tx1"/>
                </a:solidFill>
              </a:rPr>
              <a:t>modeling</a:t>
            </a:r>
            <a:r>
              <a:rPr lang="en-GB" sz="1200" dirty="0">
                <a:solidFill>
                  <a:schemeClr val="tx1"/>
                </a:solidFill>
              </a:rPr>
              <a:t> framework for robust national infrastructure planning.” IEEE Systems Journal 10 (2): 11. https://doi.org/10.1109/JSYST.2014.2361157.</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4263978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Describe drawbacks of different methods of developing infrastructure strategies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Provide suggestions of how different drawbacks could be addressed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pic>
        <p:nvPicPr>
          <p:cNvPr id="4" name="Picture 3">
            <a:extLst>
              <a:ext uri="{FF2B5EF4-FFF2-40B4-BE49-F238E27FC236}">
                <a16:creationId xmlns:a16="http://schemas.microsoft.com/office/drawing/2014/main" id="{D531A882-3148-4F03-8FFC-A34ADD40859F}"/>
              </a:ext>
            </a:extLst>
          </p:cNvPr>
          <p:cNvPicPr>
            <a:picLocks noChangeAspect="1"/>
          </p:cNvPicPr>
          <p:nvPr/>
        </p:nvPicPr>
        <p:blipFill rotWithShape="1">
          <a:blip r:embed="rId3"/>
          <a:srcRect l="19557" r="36153"/>
          <a:stretch/>
        </p:blipFill>
        <p:spPr>
          <a:xfrm>
            <a:off x="6758439" y="1231899"/>
            <a:ext cx="3239576" cy="4841097"/>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The importance of reflecting on methods for infrastructure strategy development</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Concepts of </a:t>
            </a:r>
            <a:r>
              <a:rPr lang="en-GB" sz="1800" b="1" i="0" dirty="0">
                <a:solidFill>
                  <a:schemeClr val="tx1"/>
                </a:solidFill>
                <a:effectLst/>
                <a:latin typeface="+mn-lt"/>
              </a:rPr>
              <a:t>infrastructure strategies and drawbacks </a:t>
            </a:r>
            <a:r>
              <a:rPr lang="en-GB" sz="1800" b="0" i="0" dirty="0">
                <a:solidFill>
                  <a:schemeClr val="tx1"/>
                </a:solidFill>
                <a:effectLst/>
                <a:latin typeface="+mn-lt"/>
              </a:rPr>
              <a:t>that are applicable to any method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1"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Methods </a:t>
            </a:r>
            <a:r>
              <a:rPr lang="en-GB" sz="1800" b="0" i="0" dirty="0">
                <a:solidFill>
                  <a:schemeClr val="tx1"/>
                </a:solidFill>
                <a:effectLst/>
                <a:latin typeface="+mn-lt"/>
              </a:rPr>
              <a:t>used to generate infrastructure strategies for the participatory methods, and content analysis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Critically reflect on the </a:t>
            </a:r>
            <a:r>
              <a:rPr lang="en-GB" sz="1800" b="1" i="0" dirty="0">
                <a:solidFill>
                  <a:schemeClr val="tx1"/>
                </a:solidFill>
                <a:effectLst/>
                <a:latin typeface="+mn-lt"/>
              </a:rPr>
              <a:t>concept of infrastructure strategy development</a:t>
            </a:r>
            <a:r>
              <a:rPr lang="en-GB" sz="1800" b="0" i="0" dirty="0">
                <a:solidFill>
                  <a:schemeClr val="tx1"/>
                </a:solidFill>
                <a:effectLst/>
                <a:latin typeface="+mn-lt"/>
              </a:rPr>
              <a:t>, and highlight recommendations for generating infrastructure strategies in practice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Any participatory method, including forecasting or </a:t>
            </a:r>
            <a:r>
              <a:rPr lang="en-GB" sz="1800" b="0" i="0" dirty="0" err="1">
                <a:solidFill>
                  <a:schemeClr val="tx1"/>
                </a:solidFill>
                <a:effectLst/>
                <a:latin typeface="+mn-lt"/>
              </a:rPr>
              <a:t>backcasting</a:t>
            </a:r>
            <a:r>
              <a:rPr lang="en-GB" sz="1800" b="0" i="0" dirty="0">
                <a:solidFill>
                  <a:schemeClr val="tx1"/>
                </a:solidFill>
                <a:effectLst/>
                <a:latin typeface="+mn-lt"/>
              </a:rPr>
              <a:t> </a:t>
            </a:r>
            <a:r>
              <a:rPr lang="en-GB" sz="1800" b="1" i="0" dirty="0">
                <a:solidFill>
                  <a:schemeClr val="tx1"/>
                </a:solidFill>
                <a:effectLst/>
                <a:latin typeface="+mn-lt"/>
              </a:rPr>
              <a:t>faces significant limitations </a:t>
            </a:r>
            <a:r>
              <a:rPr lang="en-GB" sz="1800" b="0" i="0" dirty="0">
                <a:solidFill>
                  <a:schemeClr val="tx1"/>
                </a:solidFill>
                <a:effectLst/>
                <a:latin typeface="+mn-lt"/>
              </a:rPr>
              <a:t>with respect to stakeholder selection, participation rate, time and resource constraints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Content analysis can provide a more time and resource effective means to develop infrastructure strategies, yet this method relies heavily on published reports and literature, </a:t>
            </a:r>
            <a:r>
              <a:rPr lang="en-GB" sz="1800" b="1" i="0" dirty="0">
                <a:solidFill>
                  <a:schemeClr val="tx1"/>
                </a:solidFill>
                <a:effectLst/>
                <a:latin typeface="+mn-lt"/>
              </a:rPr>
              <a:t>often neglecting valuable investments or interventions </a:t>
            </a:r>
            <a:r>
              <a:rPr lang="en-GB" sz="1800" b="0" i="0" dirty="0">
                <a:solidFill>
                  <a:schemeClr val="tx1"/>
                </a:solidFill>
                <a:effectLst/>
                <a:latin typeface="+mn-lt"/>
              </a:rPr>
              <a:t>that are not recorded in written reports or literature</a:t>
            </a:r>
            <a:endParaRPr sz="2000" b="1"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6" name="TextBox 5">
            <a:extLst>
              <a:ext uri="{FF2B5EF4-FFF2-40B4-BE49-F238E27FC236}">
                <a16:creationId xmlns:a16="http://schemas.microsoft.com/office/drawing/2014/main" id="{02DEB626-D5CD-4506-873C-FB8CB9EE1212}"/>
              </a:ext>
            </a:extLst>
          </p:cNvPr>
          <p:cNvSpPr txBox="1"/>
          <p:nvPr/>
        </p:nvSpPr>
        <p:spPr>
          <a:xfrm>
            <a:off x="5425440" y="6335068"/>
            <a:ext cx="6096000" cy="230832"/>
          </a:xfrm>
          <a:prstGeom prst="rect">
            <a:avLst/>
          </a:prstGeom>
          <a:noFill/>
        </p:spPr>
        <p:txBody>
          <a:bodyPr wrap="square">
            <a:spAutoFit/>
          </a:bodyPr>
          <a:lstStyle/>
          <a:p>
            <a:pPr algn="r"/>
            <a:r>
              <a:rPr lang="fr-FR" sz="900" i="1" dirty="0">
                <a:solidFill>
                  <a:srgbClr val="444444"/>
                </a:solidFill>
                <a:latin typeface="+mn-lt"/>
              </a:rPr>
              <a:t>(Cairns et al. 2013; Ballard 2005)</a:t>
            </a:r>
            <a:endParaRPr lang="en-GB" sz="900" i="1" dirty="0">
              <a:solidFill>
                <a:srgbClr val="444444"/>
              </a:solidFill>
              <a:latin typeface="+mn-lt"/>
            </a:endParaRPr>
          </a:p>
        </p:txBody>
      </p:sp>
    </p:spTree>
    <p:extLst>
      <p:ext uri="{BB962C8B-B14F-4D97-AF65-F5344CB8AC3E}">
        <p14:creationId xmlns:p14="http://schemas.microsoft.com/office/powerpoint/2010/main" val="137703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 the concept of infrastructure strategies, which are sets of future intervention or investment plans in infrastructure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Be able to define infrastructure strategies and their usefulness for strategic infrastructure planning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Recognise different methods for developing infrastructure strategies and respective criticalities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Have seen </a:t>
            </a:r>
            <a:r>
              <a:rPr lang="en-GB" sz="2000" b="0" i="0" dirty="0">
                <a:solidFill>
                  <a:schemeClr val="tx1"/>
                </a:solidFill>
                <a:effectLst/>
                <a:latin typeface="+mn-lt"/>
              </a:rPr>
              <a:t>multiple examples of developing infrastructure strategies within and across different sectors in different country contexts together with how these were used to inform infrastructure investment</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8" y="1231900"/>
            <a:ext cx="9911082"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Reflecting on potential drawbacks of participatory forecasting and </a:t>
            </a:r>
            <a:r>
              <a:rPr lang="en-GB" sz="2000" b="1" dirty="0" err="1">
                <a:solidFill>
                  <a:schemeClr val="accent5">
                    <a:lumMod val="60000"/>
                    <a:lumOff val="40000"/>
                  </a:schemeClr>
                </a:solidFill>
              </a:rPr>
              <a:t>backcasting</a:t>
            </a:r>
            <a:r>
              <a:rPr lang="en-GB" sz="2000" b="1" dirty="0">
                <a:solidFill>
                  <a:schemeClr val="accent5">
                    <a:lumMod val="60000"/>
                    <a:lumOff val="40000"/>
                  </a:schemeClr>
                </a:solidFill>
              </a:rPr>
              <a:t> methods</a:t>
            </a:r>
            <a:endParaRPr lang="en-GB" sz="2000" b="1" dirty="0">
              <a:solidFill>
                <a:schemeClr val="accent5">
                  <a:lumMod val="60000"/>
                  <a:lumOff val="40000"/>
                </a:schemeClr>
              </a:solidFill>
              <a:latin typeface="+mn-lt"/>
            </a:endParaRPr>
          </a:p>
          <a:p>
            <a:pPr lvl="0">
              <a:spcBef>
                <a:spcPts val="0"/>
              </a:spcBef>
              <a:buClr>
                <a:schemeClr val="dk1"/>
              </a:buClr>
              <a:buSzPts val="2800"/>
            </a:pPr>
            <a:endParaRPr lang="en-GB"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extBox 1">
            <a:extLst>
              <a:ext uri="{FF2B5EF4-FFF2-40B4-BE49-F238E27FC236}">
                <a16:creationId xmlns:a16="http://schemas.microsoft.com/office/drawing/2014/main" id="{7C812C47-FD5E-4A1B-953E-500E53B6C8FD}"/>
              </a:ext>
            </a:extLst>
          </p:cNvPr>
          <p:cNvSpPr txBox="1"/>
          <p:nvPr/>
        </p:nvSpPr>
        <p:spPr>
          <a:xfrm>
            <a:off x="838199" y="1778000"/>
            <a:ext cx="10272624" cy="4247317"/>
          </a:xfrm>
          <a:prstGeom prst="rect">
            <a:avLst/>
          </a:prstGeom>
          <a:noFill/>
        </p:spPr>
        <p:txBody>
          <a:bodyPr wrap="square" rtlCol="0">
            <a:spAutoFit/>
          </a:bodyPr>
          <a:lstStyle/>
          <a:p>
            <a:pPr algn="l"/>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Participatory methods aim to gather </a:t>
            </a:r>
            <a:r>
              <a:rPr lang="en-GB" sz="1800" b="1" i="0" dirty="0">
                <a:solidFill>
                  <a:schemeClr val="tx1"/>
                </a:solidFill>
                <a:effectLst/>
                <a:latin typeface="+mn-lt"/>
              </a:rPr>
              <a:t>diverse expert opinions </a:t>
            </a:r>
            <a:r>
              <a:rPr lang="en-GB" sz="1800" b="0" i="0" dirty="0">
                <a:solidFill>
                  <a:schemeClr val="tx1"/>
                </a:solidFill>
                <a:effectLst/>
                <a:latin typeface="+mn-lt"/>
              </a:rPr>
              <a:t>to inform infrastructure investments and policies, fostering ownership of these initiatives</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Identifying and recruiting the </a:t>
            </a:r>
            <a:r>
              <a:rPr lang="en-GB" sz="1800" b="1" i="0" dirty="0">
                <a:solidFill>
                  <a:schemeClr val="tx1"/>
                </a:solidFill>
                <a:effectLst/>
                <a:latin typeface="+mn-lt"/>
              </a:rPr>
              <a:t>right stakeholders </a:t>
            </a:r>
            <a:r>
              <a:rPr lang="en-GB" sz="1800" b="0" i="0" dirty="0">
                <a:solidFill>
                  <a:schemeClr val="tx1"/>
                </a:solidFill>
                <a:effectLst/>
                <a:latin typeface="+mn-lt"/>
              </a:rPr>
              <a:t>for participatory workshops is </a:t>
            </a:r>
            <a:r>
              <a:rPr lang="en-GB" sz="1800" b="1" i="0" dirty="0">
                <a:solidFill>
                  <a:schemeClr val="tx1"/>
                </a:solidFill>
                <a:effectLst/>
                <a:latin typeface="+mn-lt"/>
              </a:rPr>
              <a:t>challenging</a:t>
            </a:r>
            <a:r>
              <a:rPr lang="en-GB" sz="1800" b="0" i="0" dirty="0">
                <a:solidFill>
                  <a:schemeClr val="tx1"/>
                </a:solidFill>
                <a:effectLst/>
                <a:latin typeface="+mn-lt"/>
              </a:rPr>
              <a:t> and requires significant time and resources</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selection of experts is crucial, as it can lead to </a:t>
            </a:r>
            <a:r>
              <a:rPr lang="en-GB" sz="1800" b="1" i="0" dirty="0">
                <a:solidFill>
                  <a:schemeClr val="tx1"/>
                </a:solidFill>
                <a:effectLst/>
                <a:latin typeface="+mn-lt"/>
              </a:rPr>
              <a:t>biased outcomes </a:t>
            </a:r>
            <a:r>
              <a:rPr lang="en-GB" sz="1800" b="0" i="0" dirty="0">
                <a:solidFill>
                  <a:schemeClr val="tx1"/>
                </a:solidFill>
                <a:effectLst/>
                <a:latin typeface="+mn-lt"/>
              </a:rPr>
              <a:t>if certain sectors or viewpoints are </a:t>
            </a:r>
            <a:r>
              <a:rPr lang="en-GB" sz="1800" b="1" i="0" dirty="0">
                <a:solidFill>
                  <a:schemeClr val="tx1"/>
                </a:solidFill>
                <a:effectLst/>
                <a:latin typeface="+mn-lt"/>
              </a:rPr>
              <a:t>overrepresented</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Power dynamics </a:t>
            </a:r>
            <a:r>
              <a:rPr lang="en-GB" sz="1800" b="0" i="0" dirty="0">
                <a:solidFill>
                  <a:schemeClr val="tx1"/>
                </a:solidFill>
                <a:effectLst/>
                <a:latin typeface="+mn-lt"/>
              </a:rPr>
              <a:t>within workshops can influence who participates and voices opinions, impacting the effectiveness and equity of proposed interventions</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While participatory sessions can yield valuable insights, they also come with </a:t>
            </a:r>
            <a:r>
              <a:rPr lang="en-GB" sz="1800" b="1" i="0" dirty="0">
                <a:solidFill>
                  <a:schemeClr val="tx1"/>
                </a:solidFill>
                <a:effectLst/>
                <a:latin typeface="+mn-lt"/>
              </a:rPr>
              <a:t>potential drawbacks </a:t>
            </a:r>
            <a:r>
              <a:rPr lang="en-GB" sz="1800" b="0" i="0" dirty="0">
                <a:solidFill>
                  <a:schemeClr val="tx1"/>
                </a:solidFill>
                <a:effectLst/>
                <a:latin typeface="+mn-lt"/>
              </a:rPr>
              <a:t>that need careful consideration</a:t>
            </a:r>
          </a:p>
        </p:txBody>
      </p:sp>
      <p:sp>
        <p:nvSpPr>
          <p:cNvPr id="7" name="TextBox 6">
            <a:extLst>
              <a:ext uri="{FF2B5EF4-FFF2-40B4-BE49-F238E27FC236}">
                <a16:creationId xmlns:a16="http://schemas.microsoft.com/office/drawing/2014/main" id="{846AB2A4-B5B7-4FB9-907C-2F7B74E59E82}"/>
              </a:ext>
            </a:extLst>
          </p:cNvPr>
          <p:cNvSpPr txBox="1"/>
          <p:nvPr/>
        </p:nvSpPr>
        <p:spPr>
          <a:xfrm>
            <a:off x="5257800" y="6322224"/>
            <a:ext cx="6096000" cy="230832"/>
          </a:xfrm>
          <a:prstGeom prst="rect">
            <a:avLst/>
          </a:prstGeom>
          <a:noFill/>
        </p:spPr>
        <p:txBody>
          <a:bodyPr wrap="square">
            <a:spAutoFit/>
          </a:bodyPr>
          <a:lstStyle/>
          <a:p>
            <a:pPr algn="r"/>
            <a:r>
              <a:rPr lang="en-GB" sz="900" i="1" dirty="0">
                <a:solidFill>
                  <a:srgbClr val="444444"/>
                </a:solidFill>
                <a:latin typeface="+mn-lt"/>
              </a:rPr>
              <a:t>(Midgley 2000; Ulrich 1987)</a:t>
            </a:r>
          </a:p>
        </p:txBody>
      </p:sp>
    </p:spTree>
    <p:extLst>
      <p:ext uri="{BB962C8B-B14F-4D97-AF65-F5344CB8AC3E}">
        <p14:creationId xmlns:p14="http://schemas.microsoft.com/office/powerpoint/2010/main" val="300124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Overcoming potential drawbacks of participatory methods</a:t>
            </a:r>
            <a:endParaRPr lang="en-GB" sz="28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extBox 1">
            <a:extLst>
              <a:ext uri="{FF2B5EF4-FFF2-40B4-BE49-F238E27FC236}">
                <a16:creationId xmlns:a16="http://schemas.microsoft.com/office/drawing/2014/main" id="{76AA2F81-37A4-4EA9-828C-18EF7D8B8DC6}"/>
              </a:ext>
            </a:extLst>
          </p:cNvPr>
          <p:cNvSpPr txBox="1"/>
          <p:nvPr/>
        </p:nvSpPr>
        <p:spPr>
          <a:xfrm>
            <a:off x="838198" y="1778000"/>
            <a:ext cx="10678887" cy="4278094"/>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1" i="0" dirty="0">
                <a:solidFill>
                  <a:schemeClr val="tx1"/>
                </a:solidFill>
                <a:effectLst/>
                <a:latin typeface="+mn-lt"/>
              </a:rPr>
              <a:t>Participatory Methods </a:t>
            </a:r>
            <a:r>
              <a:rPr lang="en-GB" sz="1600" i="0" dirty="0">
                <a:solidFill>
                  <a:schemeClr val="tx1"/>
                </a:solidFill>
                <a:effectLst/>
                <a:latin typeface="+mn-lt"/>
              </a:rPr>
              <a:t>can be designed </a:t>
            </a:r>
            <a:r>
              <a:rPr lang="en-GB" sz="1600" b="0" i="0" dirty="0">
                <a:solidFill>
                  <a:schemeClr val="tx1"/>
                </a:solidFill>
                <a:effectLst/>
                <a:latin typeface="+mn-lt"/>
              </a:rPr>
              <a:t>by starting using published reports and local champions in the infrastructure sector and then utilize participatory forecasting/</a:t>
            </a:r>
            <a:r>
              <a:rPr lang="en-GB" sz="1600" b="0" i="0" dirty="0" err="1">
                <a:solidFill>
                  <a:schemeClr val="tx1"/>
                </a:solidFill>
                <a:effectLst/>
                <a:latin typeface="+mn-lt"/>
              </a:rPr>
              <a:t>backcasting</a:t>
            </a:r>
            <a:r>
              <a:rPr lang="en-GB" sz="1600" b="0" i="0" dirty="0">
                <a:solidFill>
                  <a:schemeClr val="tx1"/>
                </a:solidFill>
                <a:effectLst/>
                <a:latin typeface="+mn-lt"/>
              </a:rPr>
              <a:t> to enhance previous information</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Stakeholder Engagement: </a:t>
            </a:r>
            <a:r>
              <a:rPr lang="en-GB" sz="1600" b="0" i="0" dirty="0">
                <a:solidFill>
                  <a:schemeClr val="tx1"/>
                </a:solidFill>
                <a:effectLst/>
                <a:latin typeface="+mn-lt"/>
              </a:rPr>
              <a:t>Identify motivated individuals within the country to engage stakeholders and create a snowball effect for workshop attendance</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Diverse Representation</a:t>
            </a:r>
            <a:r>
              <a:rPr lang="en-GB" sz="1600" b="0" i="0" dirty="0">
                <a:solidFill>
                  <a:schemeClr val="tx1"/>
                </a:solidFill>
                <a:effectLst/>
                <a:latin typeface="+mn-lt"/>
              </a:rPr>
              <a:t>: Conduct multi-background </a:t>
            </a:r>
            <a:r>
              <a:rPr lang="en-GB" sz="1600" b="0" i="0" dirty="0" err="1">
                <a:solidFill>
                  <a:schemeClr val="tx1"/>
                </a:solidFill>
                <a:effectLst/>
                <a:latin typeface="+mn-lt"/>
              </a:rPr>
              <a:t>backcasting</a:t>
            </a:r>
            <a:r>
              <a:rPr lang="en-GB" sz="1600" b="0" i="0" dirty="0">
                <a:solidFill>
                  <a:schemeClr val="tx1"/>
                </a:solidFill>
                <a:effectLst/>
                <a:latin typeface="+mn-lt"/>
              </a:rPr>
              <a:t> studies to invite a range of stakeholders, including marginalized groups, to prevent the overrepresentation of specific demographics and promote social learning; use then snowballing techniques to enhance participant numbers for workshops by having attendees invite others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Complementary Approaches</a:t>
            </a:r>
            <a:r>
              <a:rPr lang="en-GB" sz="1600" b="0" i="0" dirty="0">
                <a:solidFill>
                  <a:schemeClr val="tx1"/>
                </a:solidFill>
                <a:effectLst/>
                <a:latin typeface="+mn-lt"/>
              </a:rPr>
              <a:t>: Augment workshops or focus groups with one-on-one interviews to capture the perspectives of underrepresented stakeholders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Multi-Stakeholder Mapping</a:t>
            </a:r>
            <a:r>
              <a:rPr lang="en-GB" sz="1600" b="0" i="0" dirty="0">
                <a:solidFill>
                  <a:schemeClr val="tx1"/>
                </a:solidFill>
                <a:effectLst/>
                <a:latin typeface="+mn-lt"/>
              </a:rPr>
              <a:t>: Employ this method to identify and ensure a comprehensive range of stakeholders is included in strategy generation; refer to specific literature for guidance </a:t>
            </a:r>
            <a:r>
              <a:rPr lang="da-DK" sz="1600" b="0" i="0" dirty="0">
                <a:solidFill>
                  <a:schemeClr val="tx1"/>
                </a:solidFill>
                <a:effectLst/>
                <a:latin typeface="+mn-lt"/>
              </a:rPr>
              <a:t>(Mayers and Vermeulen 2005; Sova et al. 2014; Fuldauer 2018)</a:t>
            </a:r>
            <a:endParaRPr lang="en-GB" sz="1600" b="0" i="0" dirty="0">
              <a:solidFill>
                <a:schemeClr val="tx1"/>
              </a:solidFill>
              <a:effectLst/>
              <a:latin typeface="+mn-lt"/>
            </a:endParaRPr>
          </a:p>
        </p:txBody>
      </p:sp>
    </p:spTree>
    <p:extLst>
      <p:ext uri="{BB962C8B-B14F-4D97-AF65-F5344CB8AC3E}">
        <p14:creationId xmlns:p14="http://schemas.microsoft.com/office/powerpoint/2010/main" val="398236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899"/>
            <a:ext cx="10189030"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Reflecting on and overcoming drawbacks of content analysis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Content analysis helps identify infrastructure interventions and develop strategies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Review of national policy documents and feasibility studies is </a:t>
            </a:r>
            <a:r>
              <a:rPr lang="en-GB" sz="1800" b="1" dirty="0">
                <a:solidFill>
                  <a:schemeClr val="tx1"/>
                </a:solidFill>
              </a:rPr>
              <a:t>influenced by researcher background, positionality, and available literature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Author teams make decisions about what research to include or exclude and how to resolve conflicting arguments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To minimize limitations, it's important to </a:t>
            </a:r>
            <a:r>
              <a:rPr lang="en-GB" sz="1800" b="1" dirty="0">
                <a:solidFill>
                  <a:schemeClr val="tx1"/>
                </a:solidFill>
              </a:rPr>
              <a:t>review diverse policy documents across sectors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Collaboration with </a:t>
            </a:r>
            <a:r>
              <a:rPr lang="en-GB" sz="1800" b="1" dirty="0">
                <a:solidFill>
                  <a:schemeClr val="tx1"/>
                </a:solidFill>
              </a:rPr>
              <a:t>in-country stakeholders </a:t>
            </a:r>
            <a:r>
              <a:rPr lang="en-GB" sz="1800" dirty="0">
                <a:solidFill>
                  <a:schemeClr val="tx1"/>
                </a:solidFill>
              </a:rPr>
              <a:t>can uncover additional vital information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Content analysis may underrepresent critical factors due to the </a:t>
            </a:r>
            <a:r>
              <a:rPr lang="en-GB" sz="1800" b="1" dirty="0">
                <a:solidFill>
                  <a:schemeClr val="tx1"/>
                </a:solidFill>
              </a:rPr>
              <a:t>availability of documents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Including grey literature</a:t>
            </a:r>
            <a:r>
              <a:rPr lang="en-GB" sz="1800" dirty="0">
                <a:solidFill>
                  <a:schemeClr val="tx1"/>
                </a:solidFill>
              </a:rPr>
              <a:t>, such as international reports, can enhance the research</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Transparently acknowledging </a:t>
            </a:r>
            <a:r>
              <a:rPr lang="en-GB" sz="1800" dirty="0">
                <a:solidFill>
                  <a:schemeClr val="tx1"/>
                </a:solidFill>
              </a:rPr>
              <a:t>potential gaps and confidence in the </a:t>
            </a:r>
            <a:r>
              <a:rPr lang="en-GB" sz="1800" dirty="0" err="1">
                <a:solidFill>
                  <a:schemeClr val="tx1"/>
                </a:solidFill>
              </a:rPr>
              <a:t>analyzed</a:t>
            </a:r>
            <a:r>
              <a:rPr lang="en-GB" sz="1800" dirty="0">
                <a:solidFill>
                  <a:schemeClr val="tx1"/>
                </a:solidFill>
              </a:rPr>
              <a:t> literature can strengthen the content analysis approach</a:t>
            </a: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6" name="TextBox 5">
            <a:extLst>
              <a:ext uri="{FF2B5EF4-FFF2-40B4-BE49-F238E27FC236}">
                <a16:creationId xmlns:a16="http://schemas.microsoft.com/office/drawing/2014/main" id="{05DAF84E-F195-471C-9CD1-5B6434CEAE5A}"/>
              </a:ext>
            </a:extLst>
          </p:cNvPr>
          <p:cNvSpPr txBox="1"/>
          <p:nvPr/>
        </p:nvSpPr>
        <p:spPr>
          <a:xfrm>
            <a:off x="5557520" y="6377459"/>
            <a:ext cx="6096000" cy="230832"/>
          </a:xfrm>
          <a:prstGeom prst="rect">
            <a:avLst/>
          </a:prstGeom>
          <a:noFill/>
        </p:spPr>
        <p:txBody>
          <a:bodyPr wrap="square">
            <a:spAutoFit/>
          </a:bodyPr>
          <a:lstStyle/>
          <a:p>
            <a:pPr algn="r"/>
            <a:r>
              <a:rPr lang="en-GB" sz="900" i="1" dirty="0">
                <a:solidFill>
                  <a:srgbClr val="444444"/>
                </a:solidFill>
                <a:latin typeface="+mn-lt"/>
              </a:rPr>
              <a:t>(Fairclough 2010; Victor 2015; </a:t>
            </a:r>
            <a:r>
              <a:rPr lang="da-DK" sz="900" i="1" dirty="0">
                <a:solidFill>
                  <a:srgbClr val="444444"/>
                </a:solidFill>
                <a:latin typeface="+mn-lt"/>
              </a:rPr>
              <a:t>Adshead et al. 2021; Fuldauer et al. 2019</a:t>
            </a:r>
            <a:r>
              <a:rPr lang="en-GB" sz="900" i="1" dirty="0">
                <a:solidFill>
                  <a:srgbClr val="444444"/>
                </a:solidFill>
                <a:latin typeface="+mn-lt"/>
              </a:rPr>
              <a:t>)</a:t>
            </a:r>
          </a:p>
        </p:txBody>
      </p:sp>
    </p:spTree>
    <p:extLst>
      <p:ext uri="{BB962C8B-B14F-4D97-AF65-F5344CB8AC3E}">
        <p14:creationId xmlns:p14="http://schemas.microsoft.com/office/powerpoint/2010/main" val="2207407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984130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Conclusions and suggestions</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Developing infrastructure strategies is </a:t>
            </a:r>
            <a:r>
              <a:rPr lang="en-GB" sz="1800" b="1" i="0" dirty="0">
                <a:solidFill>
                  <a:schemeClr val="tx1"/>
                </a:solidFill>
                <a:effectLst/>
                <a:latin typeface="+mn-lt"/>
              </a:rPr>
              <a:t>complex and influenced</a:t>
            </a:r>
            <a:r>
              <a:rPr lang="en-GB" sz="1800" i="0" dirty="0">
                <a:solidFill>
                  <a:schemeClr val="tx1"/>
                </a:solidFill>
                <a:effectLst/>
                <a:latin typeface="+mn-lt"/>
              </a:rPr>
              <a:t> by stakeholders, the author's perspective, and available literature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There is </a:t>
            </a:r>
            <a:r>
              <a:rPr lang="en-GB" sz="1800" b="1" i="0" dirty="0">
                <a:solidFill>
                  <a:schemeClr val="tx1"/>
                </a:solidFill>
                <a:effectLst/>
                <a:latin typeface="+mn-lt"/>
              </a:rPr>
              <a:t>no universal method </a:t>
            </a:r>
            <a:r>
              <a:rPr lang="en-GB" sz="1800" i="0" dirty="0">
                <a:solidFill>
                  <a:schemeClr val="tx1"/>
                </a:solidFill>
                <a:effectLst/>
                <a:latin typeface="+mn-lt"/>
              </a:rPr>
              <a:t>for creating effective infrastructure strategies; participatory methods enhance feasibility but are resource-intensive and may have biases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Using </a:t>
            </a:r>
            <a:r>
              <a:rPr lang="en-GB" sz="1800" b="1" i="0" dirty="0">
                <a:solidFill>
                  <a:schemeClr val="tx1"/>
                </a:solidFill>
                <a:effectLst/>
                <a:latin typeface="+mn-lt"/>
              </a:rPr>
              <a:t>snowballing techniques and diverse stakeholder backgrounds </a:t>
            </a:r>
            <a:r>
              <a:rPr lang="en-GB" sz="1800" i="0" dirty="0">
                <a:solidFill>
                  <a:schemeClr val="tx1"/>
                </a:solidFill>
                <a:effectLst/>
                <a:latin typeface="+mn-lt"/>
              </a:rPr>
              <a:t>can help mitigate selection biases in strategy development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Content analysis can identify various infrastructure interventions but relies heavily on the available literature, which </a:t>
            </a:r>
            <a:r>
              <a:rPr lang="en-GB" sz="1800" b="1" i="0" dirty="0">
                <a:solidFill>
                  <a:schemeClr val="tx1"/>
                </a:solidFill>
                <a:effectLst/>
                <a:latin typeface="+mn-lt"/>
              </a:rPr>
              <a:t>may be limited in some regions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Combining participatory methods with content analysis </a:t>
            </a:r>
            <a:r>
              <a:rPr lang="en-GB" sz="1800" i="0" dirty="0">
                <a:solidFill>
                  <a:schemeClr val="tx1"/>
                </a:solidFill>
                <a:effectLst/>
                <a:latin typeface="+mn-lt"/>
              </a:rPr>
              <a:t>and transparently addressing gaps and uncertainties can improve the strategy generation process and highlight areas for future research</a:t>
            </a:r>
            <a:endParaRPr lang="en-GB"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19154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6.3 </a:t>
            </a:r>
            <a:r>
              <a:rPr lang="en-GB" sz="2800" dirty="0">
                <a:solidFill>
                  <a:srgbClr val="C00000"/>
                </a:solidFill>
              </a:rPr>
              <a:t>Reflections on different methods to develop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6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Adshead</a:t>
            </a:r>
            <a:r>
              <a:rPr lang="en-GB" sz="1100" dirty="0">
                <a:solidFill>
                  <a:schemeClr val="tx1"/>
                </a:solidFill>
              </a:rPr>
              <a:t>, Daniel, Orlando Román García, Scott Thacker, and Jim W. Hall. 2021. “Infrastructure strategies for achieving the global development agendas in small islands.” Earth’s Future 9 (2). </a:t>
            </a:r>
            <a:r>
              <a:rPr lang="en-GB" sz="1100" dirty="0">
                <a:solidFill>
                  <a:schemeClr val="tx1"/>
                </a:solidFill>
                <a:hlinkClick r:id="rId3"/>
              </a:rPr>
              <a:t>https://doi.org/10.1029/2020EF001699</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Ballard, D. 2006. “Using learning processes to promote change for sustainable development.” Action Research 3 (2): 135–56. </a:t>
            </a:r>
            <a:r>
              <a:rPr lang="en-GB" sz="1100" dirty="0">
                <a:solidFill>
                  <a:schemeClr val="tx1"/>
                </a:solidFill>
                <a:hlinkClick r:id="rId4"/>
              </a:rPr>
              <a:t>https://doi.org/10.1177/1476750305052138</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Cairns, G., I. Ahmed, J. </a:t>
            </a:r>
            <a:r>
              <a:rPr lang="en-GB" sz="1100" dirty="0" err="1">
                <a:solidFill>
                  <a:schemeClr val="tx1"/>
                </a:solidFill>
              </a:rPr>
              <a:t>Mullett</a:t>
            </a:r>
            <a:r>
              <a:rPr lang="en-GB" sz="1100" dirty="0">
                <a:solidFill>
                  <a:schemeClr val="tx1"/>
                </a:solidFill>
              </a:rPr>
              <a:t>, and G. Wright. 2013. “Scenario method and stakeholder engagement: Critical reflections on a climate change scenarios case study.” Technological Forecasting and Social Change 80 (1): 1–10. </a:t>
            </a:r>
            <a:r>
              <a:rPr lang="en-GB" sz="1100" dirty="0">
                <a:solidFill>
                  <a:schemeClr val="tx1"/>
                </a:solidFill>
                <a:hlinkClick r:id="rId5"/>
              </a:rPr>
              <a:t>https://doi.org/10.1016/j.techfore.2012.08.006</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Fairclough, Norman. 2010. Critical Discourse Analysis: The Critical Study of Language. Oxford, UK: Routledge. </a:t>
            </a:r>
            <a:r>
              <a:rPr lang="en-GB" sz="1100" dirty="0">
                <a:solidFill>
                  <a:schemeClr val="tx1"/>
                </a:solidFill>
                <a:hlinkClick r:id="rId6"/>
              </a:rPr>
              <a:t>https://books.google.de/books?hl=en{\&amp;}lr={\&amp;}id=nf7cAAAAQBAJ{\&amp;}oi=fnd{\&amp;}pg=PP1{\&amp;}ots=14YgRltO-G{\&amp;}sig={\_}x0WL{\_}-OqAK2Dv{\_}lP1pntPYqFNU{\&amp;}redir{\_}esc=y{\#}v=onepage{\&amp;}q{\&amp;}f=false</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Fuldauer</a:t>
            </a:r>
            <a:r>
              <a:rPr lang="en-GB" sz="1100" dirty="0">
                <a:solidFill>
                  <a:schemeClr val="tx1"/>
                </a:solidFill>
              </a:rPr>
              <a:t>, L. 2018. “Power for change in adapting to coastal flood risk on Curacao in the Caribbean.” In ’Flood Risk Management Global Case Studies of Governance, Policy and Communities’. Edited by Edmund C. Penning-</a:t>
            </a:r>
            <a:r>
              <a:rPr lang="en-GB" sz="1100" dirty="0" err="1">
                <a:solidFill>
                  <a:schemeClr val="tx1"/>
                </a:solidFill>
              </a:rPr>
              <a:t>Rowsell</a:t>
            </a:r>
            <a:r>
              <a:rPr lang="en-GB" sz="1100" dirty="0">
                <a:solidFill>
                  <a:schemeClr val="tx1"/>
                </a:solidFill>
              </a:rPr>
              <a:t>, Matilda Becker. </a:t>
            </a:r>
            <a:r>
              <a:rPr lang="en-GB" sz="1100" dirty="0">
                <a:solidFill>
                  <a:schemeClr val="tx1"/>
                </a:solidFill>
                <a:hlinkClick r:id="rId7"/>
              </a:rPr>
              <a:t>https://doi.org/https://doi.org/10.4324/9781351010009</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Fuldauer</a:t>
            </a:r>
            <a:r>
              <a:rPr lang="en-GB" sz="1100" dirty="0">
                <a:solidFill>
                  <a:schemeClr val="tx1"/>
                </a:solidFill>
              </a:rPr>
              <a:t>, L., Matthew C. Ives, Daniel </a:t>
            </a:r>
            <a:r>
              <a:rPr lang="en-GB" sz="1100" dirty="0" err="1">
                <a:solidFill>
                  <a:schemeClr val="tx1"/>
                </a:solidFill>
              </a:rPr>
              <a:t>Adshead</a:t>
            </a:r>
            <a:r>
              <a:rPr lang="en-GB" sz="1100" dirty="0">
                <a:solidFill>
                  <a:schemeClr val="tx1"/>
                </a:solidFill>
              </a:rPr>
              <a:t>, Scott Thacker, and Jim W. Hall. 2019. “Participatory planning of the future of waste management in small island developing states to deliver on the Sustainable Development Goals.” Journal of Cleaner Production 223 (June): 147–62. </a:t>
            </a:r>
            <a:r>
              <a:rPr lang="en-GB" sz="1100" dirty="0">
                <a:solidFill>
                  <a:schemeClr val="tx1"/>
                </a:solidFill>
                <a:hlinkClick r:id="rId8"/>
              </a:rPr>
              <a:t>https://doi.org/10.1016/j.jclepro.2019.02.269</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Mayers</a:t>
            </a:r>
            <a:r>
              <a:rPr lang="en-GB" sz="1100" dirty="0">
                <a:solidFill>
                  <a:schemeClr val="tx1"/>
                </a:solidFill>
              </a:rPr>
              <a:t>, James, and Sonja Vermeulen. 2006. “Stakeholder influence mapping.” London: International Institute for Environment; Development (IIED).</a:t>
            </a:r>
          </a:p>
          <a:p>
            <a:pPr marL="0" lvl="0" indent="0" algn="l" rtl="0">
              <a:lnSpc>
                <a:spcPct val="90000"/>
              </a:lnSpc>
              <a:spcBef>
                <a:spcPts val="0"/>
              </a:spcBef>
              <a:spcAft>
                <a:spcPts val="0"/>
              </a:spcAft>
              <a:buClr>
                <a:schemeClr val="dk1"/>
              </a:buClr>
              <a:buSzPts val="2800"/>
              <a:buNone/>
            </a:pPr>
            <a:r>
              <a:rPr lang="en-GB" sz="1100" dirty="0">
                <a:solidFill>
                  <a:schemeClr val="tx1"/>
                </a:solidFill>
              </a:rPr>
              <a:t>Midgley, Gerald. 2000. Systemic Intervention: Philosophy , Methodology and Practice. New York. </a:t>
            </a:r>
            <a:r>
              <a:rPr lang="en-GB" sz="1100" dirty="0">
                <a:solidFill>
                  <a:schemeClr val="tx1"/>
                </a:solidFill>
                <a:hlinkClick r:id="rId9"/>
              </a:rPr>
              <a:t>https://doi.org/10.1007/978-1-84996-125-7</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Nikolakis</a:t>
            </a:r>
            <a:r>
              <a:rPr lang="en-GB" sz="1100" dirty="0">
                <a:solidFill>
                  <a:schemeClr val="tx1"/>
                </a:solidFill>
              </a:rPr>
              <a:t>, William. 2020. “Participatory </a:t>
            </a:r>
            <a:r>
              <a:rPr lang="en-GB" sz="1100" dirty="0" err="1">
                <a:solidFill>
                  <a:schemeClr val="tx1"/>
                </a:solidFill>
              </a:rPr>
              <a:t>backcasting</a:t>
            </a:r>
            <a:r>
              <a:rPr lang="en-GB" sz="1100" dirty="0">
                <a:solidFill>
                  <a:schemeClr val="tx1"/>
                </a:solidFill>
              </a:rPr>
              <a:t>: Building pathways towards reconciliation?” Futures 122 (102603). </a:t>
            </a:r>
            <a:r>
              <a:rPr lang="en-GB" sz="1100" dirty="0">
                <a:solidFill>
                  <a:schemeClr val="tx1"/>
                </a:solidFill>
                <a:hlinkClick r:id="rId10"/>
              </a:rPr>
              <a:t>https://doi.org/10.1016/j.futures.2020.102603</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Sova, Chase A., Ariella </a:t>
            </a:r>
            <a:r>
              <a:rPr lang="en-GB" sz="1100" dirty="0" err="1">
                <a:solidFill>
                  <a:schemeClr val="tx1"/>
                </a:solidFill>
              </a:rPr>
              <a:t>Helfgott</a:t>
            </a:r>
            <a:r>
              <a:rPr lang="en-GB" sz="1100" dirty="0">
                <a:solidFill>
                  <a:schemeClr val="tx1"/>
                </a:solidFill>
              </a:rPr>
              <a:t>, Abrar S. Chaudhury, David Matthews, Thomas F. Thornton, and Sonja J. Vermeulen. 2014. “Multi-level Stakeholder Influence Mapping: Visualizing Power Relations Across Actor Levels in Nepal’s Agricultural Climate Change Adaptation Regime.” Systemic Practice and Action Research 28: 383–409. </a:t>
            </a:r>
            <a:r>
              <a:rPr lang="en-GB" sz="1100" dirty="0">
                <a:solidFill>
                  <a:schemeClr val="tx1"/>
                </a:solidFill>
                <a:hlinkClick r:id="rId11"/>
              </a:rPr>
              <a:t>https://doi.org/10.1007/s11213-014-9335-y</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Ulrich, Werner. 1987. “Critical heuristics of social systems design.” European Journal of Operational Research. </a:t>
            </a:r>
            <a:r>
              <a:rPr lang="en-GB" sz="1100" dirty="0">
                <a:solidFill>
                  <a:schemeClr val="tx1"/>
                </a:solidFill>
                <a:hlinkClick r:id="rId12"/>
              </a:rPr>
              <a:t>https://doi.org/10.1016/0377-2217(87)90036-1</a:t>
            </a:r>
            <a:r>
              <a:rPr lang="en-GB" sz="1100" dirty="0">
                <a:solidFill>
                  <a:schemeClr val="tx1"/>
                </a:solidFill>
              </a:rPr>
              <a: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Victor, David G. 2016. “Embed the social sciences in climate policy.” Nature 520 (7545): 27–29. https://doi.org/10.1038/520027a.</a:t>
            </a: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03638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an example of an infrastructure strategy in a sector of your choice in practice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Recall a method used to develop an infrastructure strategy in practice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Provide an example of a means by which to transparently communicate data quality in infrastructure strategy development</a:t>
            </a: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pic>
        <p:nvPicPr>
          <p:cNvPr id="4" name="Picture 3">
            <a:extLst>
              <a:ext uri="{FF2B5EF4-FFF2-40B4-BE49-F238E27FC236}">
                <a16:creationId xmlns:a16="http://schemas.microsoft.com/office/drawing/2014/main" id="{F149A018-5EA4-4807-A52D-D45897A5CB76}"/>
              </a:ext>
            </a:extLst>
          </p:cNvPr>
          <p:cNvPicPr>
            <a:picLocks noChangeAspect="1"/>
          </p:cNvPicPr>
          <p:nvPr/>
        </p:nvPicPr>
        <p:blipFill rotWithShape="1">
          <a:blip r:embed="rId3"/>
          <a:srcRect l="38015"/>
          <a:stretch/>
        </p:blipFill>
        <p:spPr>
          <a:xfrm>
            <a:off x="6573328" y="1351832"/>
            <a:ext cx="3795623" cy="4592226"/>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sector and cross-sectoral infrastructure strategies in practice</a:t>
            </a: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600" b="1" dirty="0">
                <a:solidFill>
                  <a:schemeClr val="tx1"/>
                </a:solidFill>
              </a:rPr>
              <a:t>Sector and cross-sectoral </a:t>
            </a:r>
            <a:r>
              <a:rPr lang="en-GB" sz="1600" dirty="0">
                <a:solidFill>
                  <a:schemeClr val="tx1"/>
                </a:solidFill>
              </a:rPr>
              <a:t>infrastructure strategies within strategic infrastructure planning tools, practical applications and future outlooks</a:t>
            </a:r>
          </a:p>
          <a:p>
            <a:pPr marL="285750" indent="-285750" algn="l">
              <a:buSzPct val="120000"/>
              <a:buFont typeface="Arial" panose="020B0604020202020204" pitchFamily="34" charset="0"/>
              <a:buChar char="•"/>
            </a:pPr>
            <a:r>
              <a:rPr lang="en-GB" sz="1600" dirty="0">
                <a:solidFill>
                  <a:schemeClr val="tx1"/>
                </a:solidFill>
              </a:rPr>
              <a:t>Infrastructure strategy development is a crucial component of strategic planning</a:t>
            </a:r>
          </a:p>
          <a:p>
            <a:pPr marL="285750" indent="-285750" algn="l">
              <a:buSzPct val="120000"/>
              <a:buFont typeface="Arial" panose="020B0604020202020204" pitchFamily="34" charset="0"/>
              <a:buChar char="•"/>
            </a:pPr>
            <a:r>
              <a:rPr lang="en-GB" sz="1600" b="1" dirty="0">
                <a:solidFill>
                  <a:schemeClr val="tx1"/>
                </a:solidFill>
              </a:rPr>
              <a:t>A case study from Palestine </a:t>
            </a:r>
            <a:r>
              <a:rPr lang="en-GB" sz="1600" dirty="0">
                <a:solidFill>
                  <a:schemeClr val="tx1"/>
                </a:solidFill>
              </a:rPr>
              <a:t>outlines multiple infrastructure strategies designed to address service demands, providing insights into alternative policies rather than a single optimal strategy (Ives et al. 2019).</a:t>
            </a:r>
          </a:p>
          <a:p>
            <a:pPr marL="285750" indent="-285750" algn="l">
              <a:buSzPct val="120000"/>
              <a:buFont typeface="Arial" panose="020B0604020202020204" pitchFamily="34" charset="0"/>
              <a:buChar char="•"/>
            </a:pPr>
            <a:r>
              <a:rPr lang="en-GB" sz="1600" dirty="0">
                <a:solidFill>
                  <a:schemeClr val="tx1"/>
                </a:solidFill>
              </a:rPr>
              <a:t>The identified strategies include:</a:t>
            </a:r>
          </a:p>
          <a:p>
            <a:pPr marL="552450" indent="-285750" algn="l">
              <a:buSzPct val="120000"/>
              <a:buFont typeface="Arial" panose="020B0604020202020204" pitchFamily="34" charset="0"/>
              <a:buChar char="•"/>
            </a:pPr>
            <a:r>
              <a:rPr lang="en-GB" sz="1600" b="1" dirty="0">
                <a:solidFill>
                  <a:schemeClr val="tx1"/>
                </a:solidFill>
              </a:rPr>
              <a:t>No-built strategy: </a:t>
            </a:r>
            <a:r>
              <a:rPr lang="en-GB" sz="1600" dirty="0">
                <a:solidFill>
                  <a:schemeClr val="tx1"/>
                </a:solidFill>
              </a:rPr>
              <a:t>A counterfactual approach that predicts a deterioration of infrastructure services over time</a:t>
            </a:r>
          </a:p>
          <a:p>
            <a:pPr marL="552450" indent="-285750" algn="l">
              <a:buSzPct val="120000"/>
              <a:buFont typeface="Arial" panose="020B0604020202020204" pitchFamily="34" charset="0"/>
              <a:buChar char="•"/>
            </a:pPr>
            <a:r>
              <a:rPr lang="en-GB" sz="1600" b="1" dirty="0">
                <a:solidFill>
                  <a:schemeClr val="tx1"/>
                </a:solidFill>
              </a:rPr>
              <a:t>Pipeline strategy: </a:t>
            </a:r>
            <a:r>
              <a:rPr lang="en-GB" sz="1600" dirty="0">
                <a:solidFill>
                  <a:schemeClr val="tx1"/>
                </a:solidFill>
              </a:rPr>
              <a:t>Focuses on planned infrastructure investments as outlined by the Palestinian Authority</a:t>
            </a:r>
          </a:p>
          <a:p>
            <a:pPr marL="552450" indent="-285750" algn="l">
              <a:buSzPct val="120000"/>
              <a:buFont typeface="Arial" panose="020B0604020202020204" pitchFamily="34" charset="0"/>
              <a:buChar char="•"/>
            </a:pPr>
            <a:r>
              <a:rPr lang="en-GB" sz="1600" b="1" dirty="0">
                <a:solidFill>
                  <a:schemeClr val="tx1"/>
                </a:solidFill>
              </a:rPr>
              <a:t>Status quo strategy: </a:t>
            </a:r>
            <a:r>
              <a:rPr lang="en-GB" sz="1600" dirty="0">
                <a:solidFill>
                  <a:schemeClr val="tx1"/>
                </a:solidFill>
              </a:rPr>
              <a:t>Maintains investment levels consistent with historical patterns.</a:t>
            </a:r>
          </a:p>
          <a:p>
            <a:pPr marL="552450" indent="-285750" algn="l">
              <a:buSzPct val="120000"/>
              <a:buFont typeface="Arial" panose="020B0604020202020204" pitchFamily="34" charset="0"/>
              <a:buChar char="•"/>
            </a:pPr>
            <a:r>
              <a:rPr lang="en-GB" sz="1600" b="1" dirty="0">
                <a:solidFill>
                  <a:schemeClr val="tx1"/>
                </a:solidFill>
              </a:rPr>
              <a:t>Efficiency with scarcity strategy</a:t>
            </a:r>
            <a:r>
              <a:rPr lang="en-GB" sz="1600" dirty="0">
                <a:solidFill>
                  <a:schemeClr val="tx1"/>
                </a:solidFill>
              </a:rPr>
              <a:t>: Envisions a more self-sufficient state based on an in-country report</a:t>
            </a:r>
          </a:p>
          <a:p>
            <a:pPr marL="552450" indent="-285750" algn="l">
              <a:buSzPct val="120000"/>
              <a:buFont typeface="Arial" panose="020B0604020202020204" pitchFamily="34" charset="0"/>
              <a:buChar char="•"/>
            </a:pPr>
            <a:r>
              <a:rPr lang="en-GB" sz="1600" b="1" dirty="0">
                <a:solidFill>
                  <a:schemeClr val="tx1"/>
                </a:solidFill>
              </a:rPr>
              <a:t>Infrastructure-led development strategy: </a:t>
            </a:r>
            <a:r>
              <a:rPr lang="en-GB" sz="1600" dirty="0">
                <a:solidFill>
                  <a:schemeClr val="tx1"/>
                </a:solidFill>
              </a:rPr>
              <a:t>An ambitious, aspirational approach aiming for significant future improvements (Ives et al. 2019)</a:t>
            </a:r>
          </a:p>
          <a:p>
            <a:pPr marL="285750" indent="-285750" algn="l">
              <a:buSzPct val="1200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91565420-C0F4-4C0D-B617-F9FEE8EC24BB}"/>
              </a:ext>
            </a:extLst>
          </p:cNvPr>
          <p:cNvSpPr/>
          <p:nvPr/>
        </p:nvSpPr>
        <p:spPr>
          <a:xfrm>
            <a:off x="838200" y="1547195"/>
            <a:ext cx="9918940" cy="4836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9A58EF2-553F-4310-8529-9234331F2737}"/>
              </a:ext>
            </a:extLst>
          </p:cNvPr>
          <p:cNvPicPr>
            <a:picLocks noChangeAspect="1"/>
          </p:cNvPicPr>
          <p:nvPr/>
        </p:nvPicPr>
        <p:blipFill>
          <a:blip r:embed="rId3"/>
          <a:stretch>
            <a:fillRect/>
          </a:stretch>
        </p:blipFill>
        <p:spPr>
          <a:xfrm>
            <a:off x="2402006" y="1598118"/>
            <a:ext cx="5981474" cy="4520403"/>
          </a:xfrm>
          <a:prstGeom prst="rect">
            <a:avLst/>
          </a:prstGeom>
        </p:spPr>
      </p:pic>
      <p:sp>
        <p:nvSpPr>
          <p:cNvPr id="8" name="TextBox 7">
            <a:extLst>
              <a:ext uri="{FF2B5EF4-FFF2-40B4-BE49-F238E27FC236}">
                <a16:creationId xmlns:a16="http://schemas.microsoft.com/office/drawing/2014/main" id="{1049E68D-0DC7-444E-9CDA-19CF1A857051}"/>
              </a:ext>
            </a:extLst>
          </p:cNvPr>
          <p:cNvSpPr txBox="1"/>
          <p:nvPr/>
        </p:nvSpPr>
        <p:spPr>
          <a:xfrm>
            <a:off x="2675603" y="6161253"/>
            <a:ext cx="6096000" cy="400110"/>
          </a:xfrm>
          <a:prstGeom prst="rect">
            <a:avLst/>
          </a:prstGeom>
          <a:noFill/>
        </p:spPr>
        <p:txBody>
          <a:bodyPr wrap="square">
            <a:spAutoFit/>
          </a:bodyPr>
          <a:lstStyle/>
          <a:p>
            <a:r>
              <a:rPr lang="en-GB" sz="1000" i="1" dirty="0">
                <a:solidFill>
                  <a:srgbClr val="444444"/>
                </a:solidFill>
                <a:latin typeface="+mn-lt"/>
              </a:rPr>
              <a:t>Infrastructure strategies in Palestine, developed with the aim of exploring implications of alternative policies. Author compilation, based on (Ives et al. 2019)</a:t>
            </a:r>
          </a:p>
        </p:txBody>
      </p:sp>
    </p:spTree>
    <p:extLst>
      <p:ext uri="{BB962C8B-B14F-4D97-AF65-F5344CB8AC3E}">
        <p14:creationId xmlns:p14="http://schemas.microsoft.com/office/powerpoint/2010/main" val="30258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992124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Practical examples of sector-specific infrastructure strategies and attributes</a:t>
            </a:r>
          </a:p>
          <a:p>
            <a:pPr>
              <a:spcBef>
                <a:spcPts val="0"/>
              </a:spcBef>
              <a:buClr>
                <a:schemeClr val="dk1"/>
              </a:buClr>
              <a:buSzPts val="2800"/>
            </a:pPr>
            <a:endParaRPr lang="en-GB" sz="1600" b="1" i="0" dirty="0">
              <a:solidFill>
                <a:schemeClr val="accent5">
                  <a:lumMod val="60000"/>
                  <a:lumOff val="40000"/>
                </a:schemeClr>
              </a:solidFill>
              <a:effectLst/>
              <a:latin typeface="Open Sans" panose="020B0606030504020204" pitchFamily="34" charset="0"/>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Focus on the </a:t>
            </a:r>
            <a:r>
              <a:rPr lang="en-GB" sz="1600" b="1" dirty="0">
                <a:solidFill>
                  <a:schemeClr val="tx1"/>
                </a:solidFill>
                <a:latin typeface="+mn-lt"/>
              </a:rPr>
              <a:t>waste sector in Curaçao </a:t>
            </a:r>
            <a:r>
              <a:rPr lang="en-GB" sz="1600" dirty="0">
                <a:solidFill>
                  <a:schemeClr val="tx1"/>
                </a:solidFill>
                <a:latin typeface="+mn-lt"/>
              </a:rPr>
              <a:t>with infrastructure strategies developed through </a:t>
            </a:r>
            <a:r>
              <a:rPr lang="en-GB" sz="1600" b="1" dirty="0">
                <a:solidFill>
                  <a:schemeClr val="tx1"/>
                </a:solidFill>
                <a:latin typeface="+mn-lt"/>
              </a:rPr>
              <a:t>participatory methods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objective was to test strategies deemed </a:t>
            </a:r>
            <a:r>
              <a:rPr lang="en-GB" sz="1600" b="1" dirty="0">
                <a:solidFill>
                  <a:schemeClr val="tx1"/>
                </a:solidFill>
                <a:latin typeface="+mn-lt"/>
              </a:rPr>
              <a:t>feasible and desirable by local stakeholders </a:t>
            </a:r>
            <a:r>
              <a:rPr lang="en-GB" sz="1600" dirty="0">
                <a:solidFill>
                  <a:schemeClr val="tx1"/>
                </a:solidFill>
                <a:latin typeface="+mn-lt"/>
              </a:rPr>
              <a:t>(</a:t>
            </a:r>
            <a:r>
              <a:rPr lang="en-GB" sz="1600" dirty="0" err="1">
                <a:solidFill>
                  <a:schemeClr val="tx1"/>
                </a:solidFill>
                <a:latin typeface="+mn-lt"/>
              </a:rPr>
              <a:t>Fuldauer</a:t>
            </a:r>
            <a:r>
              <a:rPr lang="en-GB" sz="1600" dirty="0">
                <a:solidFill>
                  <a:schemeClr val="tx1"/>
                </a:solidFill>
                <a:latin typeface="+mn-lt"/>
              </a:rPr>
              <a:t> et al. 2019)</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Normative </a:t>
            </a:r>
            <a:r>
              <a:rPr lang="en-GB" sz="1600" b="1" dirty="0" err="1">
                <a:solidFill>
                  <a:schemeClr val="tx1"/>
                </a:solidFill>
                <a:latin typeface="+mn-lt"/>
              </a:rPr>
              <a:t>backcasting</a:t>
            </a:r>
            <a:r>
              <a:rPr lang="en-GB" sz="1600" b="1" dirty="0">
                <a:solidFill>
                  <a:schemeClr val="tx1"/>
                </a:solidFill>
                <a:latin typeface="+mn-lt"/>
              </a:rPr>
              <a:t> </a:t>
            </a:r>
            <a:r>
              <a:rPr lang="en-GB" sz="1600" dirty="0">
                <a:solidFill>
                  <a:schemeClr val="tx1"/>
                </a:solidFill>
                <a:latin typeface="+mn-lt"/>
              </a:rPr>
              <a:t>was employed to develop strategies, guided by stakeholder interviews aiming for a sustainable development vision for 2050</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Stakeholders considered feasible investments across five categories: </a:t>
            </a:r>
            <a:r>
              <a:rPr lang="en-GB" sz="1600" b="1" dirty="0">
                <a:solidFill>
                  <a:schemeClr val="tx1"/>
                </a:solidFill>
                <a:latin typeface="+mn-lt"/>
              </a:rPr>
              <a:t>legal, economic, land-use, infrastructure, and information</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Two intervention points were identified: </a:t>
            </a:r>
            <a:r>
              <a:rPr lang="en-GB" sz="1600" b="1" dirty="0">
                <a:solidFill>
                  <a:schemeClr val="tx1"/>
                </a:solidFill>
                <a:latin typeface="+mn-lt"/>
              </a:rPr>
              <a:t>demand reduction and capacity interventions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a:t>
            </a:r>
            <a:r>
              <a:rPr lang="en-GB" sz="1600" b="1" dirty="0">
                <a:solidFill>
                  <a:schemeClr val="tx1"/>
                </a:solidFill>
                <a:latin typeface="+mn-lt"/>
              </a:rPr>
              <a:t>participatory </a:t>
            </a:r>
            <a:r>
              <a:rPr lang="en-GB" sz="1600" b="1" dirty="0" err="1">
                <a:solidFill>
                  <a:schemeClr val="tx1"/>
                </a:solidFill>
                <a:latin typeface="+mn-lt"/>
              </a:rPr>
              <a:t>backcasting</a:t>
            </a:r>
            <a:r>
              <a:rPr lang="en-GB" sz="1600" b="1" dirty="0">
                <a:solidFill>
                  <a:schemeClr val="tx1"/>
                </a:solidFill>
                <a:latin typeface="+mn-lt"/>
              </a:rPr>
              <a:t> </a:t>
            </a:r>
            <a:r>
              <a:rPr lang="en-GB" sz="1600" dirty="0">
                <a:solidFill>
                  <a:schemeClr val="tx1"/>
                </a:solidFill>
                <a:latin typeface="+mn-lt"/>
              </a:rPr>
              <a:t>process aimed to group investments under contrasting visions for a sustainable waste sector, incorporating diverse stakeholder perspectives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Two main strategies emerged: a </a:t>
            </a:r>
            <a:r>
              <a:rPr lang="en-GB" sz="1600" b="1" dirty="0">
                <a:solidFill>
                  <a:schemeClr val="tx1"/>
                </a:solidFill>
                <a:latin typeface="+mn-lt"/>
              </a:rPr>
              <a:t>circular economy strategy and a technology-led strategy</a:t>
            </a:r>
            <a:r>
              <a:rPr lang="en-GB" sz="1600" dirty="0">
                <a:solidFill>
                  <a:schemeClr val="tx1"/>
                </a:solidFill>
                <a:latin typeface="+mn-lt"/>
              </a:rPr>
              <a:t>, which were compared against an inaction strategy based on their performance aligned with the Sustainable Development Goals (SDGs)</a:t>
            </a:r>
          </a:p>
        </p:txBody>
      </p:sp>
      <p:sp>
        <p:nvSpPr>
          <p:cNvPr id="7" name="Rectangle 6">
            <a:extLst>
              <a:ext uri="{FF2B5EF4-FFF2-40B4-BE49-F238E27FC236}">
                <a16:creationId xmlns:a16="http://schemas.microsoft.com/office/drawing/2014/main" id="{D7B8E293-2A94-40E4-AD7C-DD9F47A1733A}"/>
              </a:ext>
            </a:extLst>
          </p:cNvPr>
          <p:cNvSpPr/>
          <p:nvPr/>
        </p:nvSpPr>
        <p:spPr>
          <a:xfrm>
            <a:off x="838200" y="1648795"/>
            <a:ext cx="9918940" cy="4836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F204FB3-D662-4E0E-AADA-02B693A6A42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35382" y="1756847"/>
            <a:ext cx="6721235" cy="4464470"/>
          </a:xfrm>
          <a:prstGeom prst="rect">
            <a:avLst/>
          </a:prstGeom>
        </p:spPr>
      </p:pic>
      <p:sp>
        <p:nvSpPr>
          <p:cNvPr id="10" name="TextBox 9">
            <a:extLst>
              <a:ext uri="{FF2B5EF4-FFF2-40B4-BE49-F238E27FC236}">
                <a16:creationId xmlns:a16="http://schemas.microsoft.com/office/drawing/2014/main" id="{8F8187EA-F221-4393-85DC-14699DA66BFF}"/>
              </a:ext>
            </a:extLst>
          </p:cNvPr>
          <p:cNvSpPr txBox="1"/>
          <p:nvPr/>
        </p:nvSpPr>
        <p:spPr>
          <a:xfrm>
            <a:off x="2922736" y="6206258"/>
            <a:ext cx="6096000" cy="246221"/>
          </a:xfrm>
          <a:prstGeom prst="rect">
            <a:avLst/>
          </a:prstGeom>
          <a:noFill/>
        </p:spPr>
        <p:txBody>
          <a:bodyPr wrap="square">
            <a:spAutoFit/>
          </a:bodyPr>
          <a:lstStyle/>
          <a:p>
            <a:r>
              <a:rPr lang="de-DE" sz="1000" i="1" dirty="0">
                <a:solidFill>
                  <a:srgbClr val="444444"/>
                </a:solidFill>
                <a:latin typeface="+mn-lt"/>
              </a:rPr>
              <a:t>Different waste management strategies in Curaçao, (Fuldauer et al. 2019)</a:t>
            </a:r>
            <a:endParaRPr lang="en-GB" sz="1000" i="1" dirty="0">
              <a:solidFill>
                <a:srgbClr val="444444"/>
              </a:solidFill>
              <a:latin typeface="+mn-lt"/>
            </a:endParaRPr>
          </a:p>
        </p:txBody>
      </p:sp>
    </p:spTree>
    <p:extLst>
      <p:ext uri="{BB962C8B-B14F-4D97-AF65-F5344CB8AC3E}">
        <p14:creationId xmlns:p14="http://schemas.microsoft.com/office/powerpoint/2010/main" val="42763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168" name="Google Shape;168;p13"/>
          <p:cNvSpPr txBox="1">
            <a:spLocks noGrp="1"/>
          </p:cNvSpPr>
          <p:nvPr>
            <p:ph type="body" idx="4294967295"/>
          </p:nvPr>
        </p:nvSpPr>
        <p:spPr>
          <a:xfrm>
            <a:off x="838199" y="1231900"/>
            <a:ext cx="6487162" cy="512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Practical examples of developing infrastructure strategies</a:t>
            </a:r>
            <a:endParaRPr lang="en-GB" sz="1800" b="1" i="0" dirty="0">
              <a:solidFill>
                <a:schemeClr val="accent5">
                  <a:lumMod val="60000"/>
                  <a:lumOff val="40000"/>
                </a:schemeClr>
              </a:solidFill>
              <a:effectLst/>
              <a:latin typeface="+mn-lt"/>
            </a:endParaRPr>
          </a:p>
          <a:p>
            <a:pPr marL="0" lvl="0" indent="0" algn="l" rtl="0">
              <a:lnSpc>
                <a:spcPct val="90000"/>
              </a:lnSpc>
              <a:spcBef>
                <a:spcPts val="0"/>
              </a:spcBef>
              <a:spcAft>
                <a:spcPts val="0"/>
              </a:spcAft>
              <a:buClr>
                <a:schemeClr val="dk1"/>
              </a:buClr>
              <a:buSzPts val="2800"/>
              <a:buNone/>
            </a:pP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A practical case study in </a:t>
            </a:r>
            <a:r>
              <a:rPr lang="en-GB" sz="1600" b="1" dirty="0">
                <a:solidFill>
                  <a:schemeClr val="tx1"/>
                </a:solidFill>
                <a:latin typeface="+mn-lt"/>
              </a:rPr>
              <a:t>Saint Lucia </a:t>
            </a:r>
            <a:r>
              <a:rPr lang="en-GB" sz="1600" dirty="0">
                <a:solidFill>
                  <a:schemeClr val="tx1"/>
                </a:solidFill>
                <a:latin typeface="+mn-lt"/>
              </a:rPr>
              <a:t>utilized </a:t>
            </a:r>
            <a:r>
              <a:rPr lang="en-GB" sz="1600" b="1" dirty="0">
                <a:solidFill>
                  <a:schemeClr val="tx1"/>
                </a:solidFill>
                <a:latin typeface="+mn-lt"/>
              </a:rPr>
              <a:t>hybrid methods of participatory and content analysis </a:t>
            </a:r>
            <a:r>
              <a:rPr lang="en-GB" sz="1600" dirty="0">
                <a:solidFill>
                  <a:schemeClr val="tx1"/>
                </a:solidFill>
                <a:latin typeface="+mn-lt"/>
              </a:rPr>
              <a:t>to develop infrastructure strategies aimed at achieving development-aligned targets (</a:t>
            </a:r>
            <a:r>
              <a:rPr lang="en-GB" sz="1600" dirty="0" err="1">
                <a:solidFill>
                  <a:schemeClr val="tx1"/>
                </a:solidFill>
                <a:latin typeface="+mn-lt"/>
              </a:rPr>
              <a:t>Adshead</a:t>
            </a:r>
            <a:r>
              <a:rPr lang="en-GB" sz="1600" dirty="0">
                <a:solidFill>
                  <a:schemeClr val="tx1"/>
                </a:solidFill>
                <a:latin typeface="+mn-lt"/>
              </a:rPr>
              <a:t> et al. 2021)</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strategy development encompassed various sectors, including </a:t>
            </a:r>
            <a:r>
              <a:rPr lang="en-GB" sz="1600" b="1" dirty="0">
                <a:solidFill>
                  <a:schemeClr val="tx1"/>
                </a:solidFill>
                <a:latin typeface="+mn-lt"/>
              </a:rPr>
              <a:t>energy, solid waste, wastewater, and water</a:t>
            </a:r>
            <a:r>
              <a:rPr lang="en-GB" sz="1600" dirty="0">
                <a:solidFill>
                  <a:schemeClr val="tx1"/>
                </a:solidFill>
                <a:latin typeface="+mn-lt"/>
              </a:rPr>
              <a:t>, informed by consultations with government decision-makers and reviews of existing infrastructure studies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Three key strategies were evaluated: an </a:t>
            </a:r>
            <a:r>
              <a:rPr lang="en-GB" sz="1600" b="1" dirty="0">
                <a:solidFill>
                  <a:schemeClr val="tx1"/>
                </a:solidFill>
                <a:latin typeface="+mn-lt"/>
              </a:rPr>
              <a:t>inaction strategy, a business-as-usual strategy with confirmed short-term projects, and a ‘National sustainability strategy’ </a:t>
            </a:r>
            <a:r>
              <a:rPr lang="en-GB" sz="1600" dirty="0">
                <a:solidFill>
                  <a:schemeClr val="tx1"/>
                </a:solidFill>
                <a:latin typeface="+mn-lt"/>
              </a:rPr>
              <a:t>aligned with the SDGs and the country’s emission reduction targets outlined in its Nationally Determined Contributions (NDCs)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performance of these strategies was </a:t>
            </a:r>
            <a:r>
              <a:rPr lang="en-GB" sz="1600" b="1" dirty="0">
                <a:solidFill>
                  <a:schemeClr val="tx1"/>
                </a:solidFill>
                <a:latin typeface="+mn-lt"/>
              </a:rPr>
              <a:t>compared based on specific indicators, including combined SDG performance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941C92BF-EBA7-44E5-98D5-F1BD57D9D0EC}"/>
              </a:ext>
            </a:extLst>
          </p:cNvPr>
          <p:cNvPicPr>
            <a:picLocks noChangeAspect="1"/>
          </p:cNvPicPr>
          <p:nvPr/>
        </p:nvPicPr>
        <p:blipFill>
          <a:blip r:embed="rId3"/>
          <a:stretch>
            <a:fillRect/>
          </a:stretch>
        </p:blipFill>
        <p:spPr>
          <a:xfrm>
            <a:off x="7325361" y="1494344"/>
            <a:ext cx="3929140" cy="4435792"/>
          </a:xfrm>
          <a:prstGeom prst="rect">
            <a:avLst/>
          </a:prstGeom>
        </p:spPr>
      </p:pic>
      <p:sp>
        <p:nvSpPr>
          <p:cNvPr id="10" name="TextBox 9">
            <a:extLst>
              <a:ext uri="{FF2B5EF4-FFF2-40B4-BE49-F238E27FC236}">
                <a16:creationId xmlns:a16="http://schemas.microsoft.com/office/drawing/2014/main" id="{6A2D6EAA-9804-4907-A3C5-558F4EF314B9}"/>
              </a:ext>
            </a:extLst>
          </p:cNvPr>
          <p:cNvSpPr txBox="1"/>
          <p:nvPr/>
        </p:nvSpPr>
        <p:spPr>
          <a:xfrm>
            <a:off x="7487921" y="5952102"/>
            <a:ext cx="4028439" cy="400110"/>
          </a:xfrm>
          <a:prstGeom prst="rect">
            <a:avLst/>
          </a:prstGeom>
          <a:noFill/>
        </p:spPr>
        <p:txBody>
          <a:bodyPr wrap="square">
            <a:spAutoFit/>
          </a:bodyPr>
          <a:lstStyle/>
          <a:p>
            <a:r>
              <a:rPr lang="en-GB" sz="1000" i="1" dirty="0">
                <a:solidFill>
                  <a:srgbClr val="444444"/>
                </a:solidFill>
                <a:latin typeface="+mn-lt"/>
              </a:rPr>
              <a:t>Performance of strategies on 18 SDG targets directly linked to the provision of infrastructure (</a:t>
            </a:r>
            <a:r>
              <a:rPr lang="en-GB" sz="1000" i="1" dirty="0" err="1">
                <a:solidFill>
                  <a:srgbClr val="444444"/>
                </a:solidFill>
                <a:latin typeface="+mn-lt"/>
              </a:rPr>
              <a:t>Adshead</a:t>
            </a:r>
            <a:r>
              <a:rPr lang="en-GB" sz="1000" i="1" dirty="0">
                <a:solidFill>
                  <a:srgbClr val="444444"/>
                </a:solidFill>
                <a:latin typeface="+mn-lt"/>
              </a:rPr>
              <a:t> et al. 2021).</a:t>
            </a:r>
          </a:p>
        </p:txBody>
      </p:sp>
    </p:spTree>
    <p:extLst>
      <p:ext uri="{BB962C8B-B14F-4D97-AF65-F5344CB8AC3E}">
        <p14:creationId xmlns:p14="http://schemas.microsoft.com/office/powerpoint/2010/main" val="21885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9" y="1231900"/>
            <a:ext cx="10515600"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Transparency and communication in infrastructure strategy development in practice</a:t>
            </a:r>
          </a:p>
          <a:p>
            <a:pPr lvl="0">
              <a:spcBef>
                <a:spcPts val="0"/>
              </a:spcBef>
              <a:buClr>
                <a:schemeClr val="dk1"/>
              </a:buClr>
              <a:buSzPts val="2800"/>
            </a:pPr>
            <a:endParaRPr lang="en-GB" sz="1800" b="1" dirty="0">
              <a:solidFill>
                <a:schemeClr val="accent5">
                  <a:lumMod val="60000"/>
                  <a:lumOff val="40000"/>
                </a:schemeClr>
              </a:solidFill>
            </a:endParaRPr>
          </a:p>
          <a:p>
            <a:pPr lvl="0">
              <a:spcBef>
                <a:spcPts val="0"/>
              </a:spcBef>
              <a:buClr>
                <a:schemeClr val="dk1"/>
              </a:buClr>
              <a:buSzPts val="2800"/>
            </a:pPr>
            <a:endParaRPr lang="en-GB" sz="1800" b="1" dirty="0">
              <a:solidFill>
                <a:schemeClr val="accent5">
                  <a:lumMod val="60000"/>
                  <a:lumOff val="40000"/>
                </a:schemeClr>
              </a:solidFill>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Transparently communicating data gaps and infrastructure strategy limitations is essential for decision-makers to understand uncertainties, update data, and prioritize data collection</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Practical studies in Curaçao and Saint Lucia have developed tools to help decision-makers create their own long-term infrastructure strategies and evaluate their performance against various socio-economic scenarios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The </a:t>
            </a:r>
            <a:r>
              <a:rPr lang="en-GB" sz="1800" b="1" dirty="0">
                <a:solidFill>
                  <a:schemeClr val="tx1"/>
                </a:solidFill>
                <a:latin typeface="+mn-lt"/>
              </a:rPr>
              <a:t>National Infrastructure Systems Modelling tool (NISMOD) </a:t>
            </a:r>
            <a:r>
              <a:rPr lang="en-GB" sz="1800" dirty="0">
                <a:solidFill>
                  <a:schemeClr val="tx1"/>
                </a:solidFill>
                <a:latin typeface="+mn-lt"/>
              </a:rPr>
              <a:t>offers users the ability to define their own strategies and assess their confidence levels and data sources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Users can modify strategies by adding or removing interventions, each associated with a specific level of confidence</a:t>
            </a:r>
          </a:p>
          <a:p>
            <a:pPr lvl="0">
              <a:spcBef>
                <a:spcPts val="0"/>
              </a:spcBef>
              <a:buClr>
                <a:schemeClr val="dk1"/>
              </a:buClr>
              <a:buSzPts val="2800"/>
            </a:pPr>
            <a:endParaRPr lang="en-GB" sz="1800" b="1" dirty="0">
              <a:solidFill>
                <a:schemeClr val="accent5">
                  <a:lumMod val="60000"/>
                  <a:lumOff val="40000"/>
                </a:schemeClr>
              </a:solidFill>
            </a:endParaRPr>
          </a:p>
        </p:txBody>
      </p:sp>
      <p:sp>
        <p:nvSpPr>
          <p:cNvPr id="2" name="TextBox 1">
            <a:extLst>
              <a:ext uri="{FF2B5EF4-FFF2-40B4-BE49-F238E27FC236}">
                <a16:creationId xmlns:a16="http://schemas.microsoft.com/office/drawing/2014/main" id="{B6096536-CA36-4F9B-9EBD-F7C68F263306}"/>
              </a:ext>
            </a:extLst>
          </p:cNvPr>
          <p:cNvSpPr txBox="1"/>
          <p:nvPr/>
        </p:nvSpPr>
        <p:spPr>
          <a:xfrm>
            <a:off x="477520" y="1720945"/>
            <a:ext cx="10876279" cy="4476655"/>
          </a:xfrm>
          <a:prstGeom prst="rect">
            <a:avLst/>
          </a:prstGeom>
          <a:solidFill>
            <a:schemeClr val="bg1"/>
          </a:solidFill>
          <a:ln>
            <a:solidFill>
              <a:schemeClr val="bg1"/>
            </a:solidFill>
          </a:ln>
        </p:spPr>
        <p:txBody>
          <a:bodyPr wrap="square" rtlCol="0">
            <a:spAutoFit/>
          </a:bodyPr>
          <a:lstStyle/>
          <a:p>
            <a:endParaRPr lang="en-GB" dirty="0"/>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4" name="Picture 3">
            <a:extLst>
              <a:ext uri="{FF2B5EF4-FFF2-40B4-BE49-F238E27FC236}">
                <a16:creationId xmlns:a16="http://schemas.microsoft.com/office/drawing/2014/main" id="{93AC5C1F-EE67-44B2-AACF-66C5387CBB4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523533" y="2201617"/>
            <a:ext cx="8379959" cy="3081583"/>
          </a:xfrm>
          <a:prstGeom prst="rect">
            <a:avLst/>
          </a:prstGeom>
        </p:spPr>
      </p:pic>
      <p:sp>
        <p:nvSpPr>
          <p:cNvPr id="13" name="TextBox 12">
            <a:extLst>
              <a:ext uri="{FF2B5EF4-FFF2-40B4-BE49-F238E27FC236}">
                <a16:creationId xmlns:a16="http://schemas.microsoft.com/office/drawing/2014/main" id="{1CFFCA49-6B0A-4E42-B766-30F297705C64}"/>
              </a:ext>
            </a:extLst>
          </p:cNvPr>
          <p:cNvSpPr txBox="1"/>
          <p:nvPr/>
        </p:nvSpPr>
        <p:spPr>
          <a:xfrm>
            <a:off x="1523533" y="5289055"/>
            <a:ext cx="8064934" cy="246221"/>
          </a:xfrm>
          <a:prstGeom prst="rect">
            <a:avLst/>
          </a:prstGeom>
          <a:noFill/>
        </p:spPr>
        <p:txBody>
          <a:bodyPr wrap="square">
            <a:spAutoFit/>
          </a:bodyPr>
          <a:lstStyle/>
          <a:p>
            <a:r>
              <a:rPr lang="en-GB" sz="1000" i="1" dirty="0">
                <a:solidFill>
                  <a:srgbClr val="444444"/>
                </a:solidFill>
                <a:latin typeface="+mn-lt"/>
              </a:rPr>
              <a:t>Confidence interval used in practical tools that embed strategy development in long-term infrastructure planning (</a:t>
            </a:r>
            <a:r>
              <a:rPr lang="en-GB" sz="1000" i="1" dirty="0" err="1">
                <a:solidFill>
                  <a:srgbClr val="444444"/>
                </a:solidFill>
                <a:latin typeface="+mn-lt"/>
              </a:rPr>
              <a:t>Fuldauer</a:t>
            </a:r>
            <a:r>
              <a:rPr lang="en-GB" sz="1000" i="1" dirty="0">
                <a:solidFill>
                  <a:srgbClr val="444444"/>
                </a:solidFill>
                <a:latin typeface="+mn-lt"/>
              </a:rPr>
              <a:t> et al. 2018).</a:t>
            </a:r>
          </a:p>
        </p:txBody>
      </p:sp>
    </p:spTree>
    <p:extLst>
      <p:ext uri="{BB962C8B-B14F-4D97-AF65-F5344CB8AC3E}">
        <p14:creationId xmlns:p14="http://schemas.microsoft.com/office/powerpoint/2010/main" val="27613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a:t>
            </a:r>
            <a:r>
              <a:rPr lang="sv-SE" sz="2800" dirty="0">
                <a:solidFill>
                  <a:srgbClr val="C00000"/>
                </a:solidFill>
              </a:rPr>
              <a:t>1 </a:t>
            </a:r>
            <a:r>
              <a:rPr lang="en-GB" sz="2800" dirty="0">
                <a:solidFill>
                  <a:srgbClr val="C00000"/>
                </a:solidFill>
              </a:rPr>
              <a:t>An introduction to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Describe what infrastructure strategies are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Provide real world examples of infrastructure strategies for more than two sectors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Recall how to add attribute information to each strategy</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B4D747F2-2989-47B5-8F95-50C1DD911249}"/>
              </a:ext>
            </a:extLst>
          </p:cNvPr>
          <p:cNvPicPr>
            <a:picLocks noChangeAspect="1"/>
          </p:cNvPicPr>
          <p:nvPr/>
        </p:nvPicPr>
        <p:blipFill rotWithShape="1">
          <a:blip r:embed="rId3"/>
          <a:srcRect r="47121"/>
          <a:stretch/>
        </p:blipFill>
        <p:spPr>
          <a:xfrm>
            <a:off x="6887473" y="1337094"/>
            <a:ext cx="3626449" cy="4572000"/>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8;p13">
            <a:extLst>
              <a:ext uri="{FF2B5EF4-FFF2-40B4-BE49-F238E27FC236}">
                <a16:creationId xmlns:a16="http://schemas.microsoft.com/office/drawing/2014/main" id="{9B74E51B-AF13-4270-AE8B-11F40A1D0DB6}"/>
              </a:ext>
            </a:extLst>
          </p:cNvPr>
          <p:cNvSpPr txBox="1">
            <a:spLocks/>
          </p:cNvSpPr>
          <p:nvPr/>
        </p:nvSpPr>
        <p:spPr>
          <a:xfrm>
            <a:off x="838199" y="1231900"/>
            <a:ext cx="10515600"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Transparency and communication in infrastructure strategy development in practice</a:t>
            </a:r>
          </a:p>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p:txBody>
      </p:sp>
      <p:pic>
        <p:nvPicPr>
          <p:cNvPr id="4" name="Picture 3">
            <a:extLst>
              <a:ext uri="{FF2B5EF4-FFF2-40B4-BE49-F238E27FC236}">
                <a16:creationId xmlns:a16="http://schemas.microsoft.com/office/drawing/2014/main" id="{02350E93-3B1C-42DA-AB76-FA06653D9077}"/>
              </a:ext>
            </a:extLst>
          </p:cNvPr>
          <p:cNvPicPr>
            <a:picLocks noChangeAspect="1"/>
          </p:cNvPicPr>
          <p:nvPr/>
        </p:nvPicPr>
        <p:blipFill>
          <a:blip r:embed="rId2"/>
          <a:stretch>
            <a:fillRect/>
          </a:stretch>
        </p:blipFill>
        <p:spPr>
          <a:xfrm>
            <a:off x="176715" y="2211465"/>
            <a:ext cx="5919284" cy="3732593"/>
          </a:xfrm>
          <a:prstGeom prst="rect">
            <a:avLst/>
          </a:prstGeom>
        </p:spPr>
      </p:pic>
      <p:pic>
        <p:nvPicPr>
          <p:cNvPr id="5" name="Picture 4">
            <a:extLst>
              <a:ext uri="{FF2B5EF4-FFF2-40B4-BE49-F238E27FC236}">
                <a16:creationId xmlns:a16="http://schemas.microsoft.com/office/drawing/2014/main" id="{FD94CEFD-B065-43BD-BE73-D2477852A4B3}"/>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866593" y="1878957"/>
            <a:ext cx="5932633" cy="4065101"/>
          </a:xfrm>
          <a:prstGeom prst="rect">
            <a:avLst/>
          </a:prstGeom>
        </p:spPr>
      </p:pic>
      <p:sp>
        <p:nvSpPr>
          <p:cNvPr id="8" name="Google Shape;167;p13">
            <a:extLst>
              <a:ext uri="{FF2B5EF4-FFF2-40B4-BE49-F238E27FC236}">
                <a16:creationId xmlns:a16="http://schemas.microsoft.com/office/drawing/2014/main" id="{703B9EFD-55DC-495C-86A2-3806D83D99F6}"/>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10" name="TextBox 9">
            <a:extLst>
              <a:ext uri="{FF2B5EF4-FFF2-40B4-BE49-F238E27FC236}">
                <a16:creationId xmlns:a16="http://schemas.microsoft.com/office/drawing/2014/main" id="{D258443B-40A5-488F-A383-EB15613E5B5C}"/>
              </a:ext>
            </a:extLst>
          </p:cNvPr>
          <p:cNvSpPr txBox="1"/>
          <p:nvPr/>
        </p:nvSpPr>
        <p:spPr>
          <a:xfrm>
            <a:off x="299718" y="6076511"/>
            <a:ext cx="10347962" cy="400110"/>
          </a:xfrm>
          <a:prstGeom prst="rect">
            <a:avLst/>
          </a:prstGeom>
          <a:noFill/>
        </p:spPr>
        <p:txBody>
          <a:bodyPr wrap="square">
            <a:spAutoFit/>
          </a:bodyPr>
          <a:lstStyle/>
          <a:p>
            <a:r>
              <a:rPr lang="en-GB" sz="1000" i="1" dirty="0">
                <a:solidFill>
                  <a:srgbClr val="444444"/>
                </a:solidFill>
                <a:latin typeface="+mn-lt"/>
              </a:rPr>
              <a:t>Screenshot of National Infrastructure Systems Modelling tool where users can develop their own strategies (left), and can add different interventions or investments to an infrastructure strategy and embed its confidence (right) (</a:t>
            </a:r>
            <a:r>
              <a:rPr lang="en-GB" sz="1000" i="1" dirty="0" err="1">
                <a:solidFill>
                  <a:srgbClr val="444444"/>
                </a:solidFill>
                <a:latin typeface="+mn-lt"/>
              </a:rPr>
              <a:t>Fuldauer</a:t>
            </a:r>
            <a:r>
              <a:rPr lang="en-GB" sz="1000" i="1" dirty="0">
                <a:solidFill>
                  <a:srgbClr val="444444"/>
                </a:solidFill>
                <a:latin typeface="+mn-lt"/>
              </a:rPr>
              <a:t> et al. 2018).</a:t>
            </a:r>
          </a:p>
        </p:txBody>
      </p:sp>
      <p:cxnSp>
        <p:nvCxnSpPr>
          <p:cNvPr id="12" name="Straight Connector 11">
            <a:extLst>
              <a:ext uri="{FF2B5EF4-FFF2-40B4-BE49-F238E27FC236}">
                <a16:creationId xmlns:a16="http://schemas.microsoft.com/office/drawing/2014/main" id="{3A4025A6-8965-4C0E-89F8-82E4F42B306D}"/>
              </a:ext>
            </a:extLst>
          </p:cNvPr>
          <p:cNvCxnSpPr/>
          <p:nvPr/>
        </p:nvCxnSpPr>
        <p:spPr>
          <a:xfrm>
            <a:off x="5943600" y="1720945"/>
            <a:ext cx="0" cy="43039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554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Conclusions and lessons learnt for future infrastructure strategy development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TextBox 1">
            <a:extLst>
              <a:ext uri="{FF2B5EF4-FFF2-40B4-BE49-F238E27FC236}">
                <a16:creationId xmlns:a16="http://schemas.microsoft.com/office/drawing/2014/main" id="{C89E3221-A5E3-47EA-B123-71B0E7EA4EBA}"/>
              </a:ext>
            </a:extLst>
          </p:cNvPr>
          <p:cNvSpPr txBox="1"/>
          <p:nvPr/>
        </p:nvSpPr>
        <p:spPr>
          <a:xfrm>
            <a:off x="838198" y="1805170"/>
            <a:ext cx="10058401" cy="452431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800" i="0" dirty="0">
                <a:solidFill>
                  <a:schemeClr val="tx1"/>
                </a:solidFill>
                <a:effectLst/>
                <a:latin typeface="+mn-lt"/>
              </a:rPr>
              <a:t>This mini-lecture has outlined </a:t>
            </a:r>
            <a:r>
              <a:rPr lang="en-GB" sz="1800" b="1" i="0" dirty="0">
                <a:solidFill>
                  <a:schemeClr val="tx1"/>
                </a:solidFill>
                <a:effectLst/>
                <a:latin typeface="+mn-lt"/>
              </a:rPr>
              <a:t>practical examples</a:t>
            </a:r>
            <a:r>
              <a:rPr lang="en-GB" sz="1800" i="0" dirty="0">
                <a:solidFill>
                  <a:schemeClr val="tx1"/>
                </a:solidFill>
                <a:effectLst/>
                <a:latin typeface="+mn-lt"/>
              </a:rPr>
              <a:t> of infrastructure strategies in different developing country contexts</a:t>
            </a:r>
          </a:p>
          <a:p>
            <a:pPr marL="285750" indent="-285750" algn="l">
              <a:buSzPct val="120000"/>
              <a:buFont typeface="Arial" panose="020B0604020202020204" pitchFamily="34" charset="0"/>
              <a:buChar char="•"/>
            </a:pPr>
            <a:r>
              <a:rPr lang="en-GB" sz="1800" i="0" dirty="0">
                <a:solidFill>
                  <a:schemeClr val="tx1"/>
                </a:solidFill>
                <a:effectLst/>
                <a:latin typeface="+mn-lt"/>
              </a:rPr>
              <a:t>Whilst infrastructure strategies in </a:t>
            </a:r>
            <a:r>
              <a:rPr lang="en-GB" sz="1800" b="1" i="0" dirty="0">
                <a:solidFill>
                  <a:schemeClr val="tx1"/>
                </a:solidFill>
                <a:effectLst/>
                <a:latin typeface="+mn-lt"/>
              </a:rPr>
              <a:t>Palestine</a:t>
            </a:r>
            <a:r>
              <a:rPr lang="en-GB" sz="1800" i="0" dirty="0">
                <a:solidFill>
                  <a:schemeClr val="tx1"/>
                </a:solidFill>
                <a:effectLst/>
                <a:latin typeface="+mn-lt"/>
              </a:rPr>
              <a:t> were used to explore different visions of the future without aiming to optimise a specific strategy, the development of infrastructure strategies in </a:t>
            </a:r>
            <a:r>
              <a:rPr lang="en-GB" sz="1800" b="1" i="0" dirty="0">
                <a:solidFill>
                  <a:schemeClr val="tx1"/>
                </a:solidFill>
                <a:effectLst/>
                <a:latin typeface="+mn-lt"/>
              </a:rPr>
              <a:t>Saint Lucia </a:t>
            </a:r>
            <a:r>
              <a:rPr lang="en-GB" sz="1800" i="0" dirty="0">
                <a:solidFill>
                  <a:schemeClr val="tx1"/>
                </a:solidFill>
                <a:effectLst/>
                <a:latin typeface="+mn-lt"/>
              </a:rPr>
              <a:t>were explicitly designed to </a:t>
            </a:r>
            <a:r>
              <a:rPr lang="en-GB" sz="1800" b="1" i="0" dirty="0">
                <a:solidFill>
                  <a:schemeClr val="tx1"/>
                </a:solidFill>
                <a:effectLst/>
                <a:latin typeface="+mn-lt"/>
              </a:rPr>
              <a:t>optimise </a:t>
            </a:r>
            <a:r>
              <a:rPr lang="en-GB" sz="1800" i="0" dirty="0">
                <a:solidFill>
                  <a:schemeClr val="tx1"/>
                </a:solidFill>
                <a:effectLst/>
                <a:latin typeface="+mn-lt"/>
              </a:rPr>
              <a:t>their performance on development and emission targets</a:t>
            </a:r>
          </a:p>
          <a:p>
            <a:pPr marL="285750" indent="-285750" algn="l">
              <a:buSzPct val="120000"/>
              <a:buFont typeface="Arial" panose="020B0604020202020204" pitchFamily="34" charset="0"/>
              <a:buChar char="•"/>
            </a:pPr>
            <a:r>
              <a:rPr lang="en-GB" sz="1800" i="0" dirty="0">
                <a:solidFill>
                  <a:schemeClr val="tx1"/>
                </a:solidFill>
                <a:effectLst/>
                <a:latin typeface="+mn-lt"/>
              </a:rPr>
              <a:t>Participatory methods have proven useful in the </a:t>
            </a:r>
            <a:r>
              <a:rPr lang="en-GB" sz="1800" b="1" i="0" dirty="0">
                <a:solidFill>
                  <a:schemeClr val="tx1"/>
                </a:solidFill>
                <a:effectLst/>
                <a:latin typeface="+mn-lt"/>
              </a:rPr>
              <a:t>small island </a:t>
            </a:r>
            <a:r>
              <a:rPr lang="en-GB" sz="1800" i="0" dirty="0">
                <a:solidFill>
                  <a:schemeClr val="tx1"/>
                </a:solidFill>
                <a:effectLst/>
                <a:latin typeface="+mn-lt"/>
              </a:rPr>
              <a:t>context in Curaçao, and Saint Lucia, which, due to their small size, </a:t>
            </a:r>
            <a:r>
              <a:rPr lang="en-GB" sz="1800" b="1" i="0" dirty="0">
                <a:solidFill>
                  <a:schemeClr val="tx1"/>
                </a:solidFill>
                <a:effectLst/>
                <a:latin typeface="+mn-lt"/>
              </a:rPr>
              <a:t>avoids limitations with respect to time and resource constraints </a:t>
            </a:r>
            <a:r>
              <a:rPr lang="en-GB" sz="1800" i="0" dirty="0">
                <a:solidFill>
                  <a:schemeClr val="tx1"/>
                </a:solidFill>
                <a:effectLst/>
                <a:latin typeface="+mn-lt"/>
              </a:rPr>
              <a:t>as well as stakeholder selection – a fundamental issue in larger country contexts (Cairns et al. 2013)</a:t>
            </a:r>
          </a:p>
          <a:p>
            <a:pPr marL="285750" indent="-285750" algn="l">
              <a:buSzPct val="120000"/>
              <a:buFont typeface="Arial" panose="020B0604020202020204" pitchFamily="34" charset="0"/>
              <a:buChar char="•"/>
            </a:pPr>
            <a:r>
              <a:rPr lang="en-GB" sz="1800" i="0" dirty="0">
                <a:solidFill>
                  <a:schemeClr val="tx1"/>
                </a:solidFill>
                <a:effectLst/>
                <a:latin typeface="+mn-lt"/>
              </a:rPr>
              <a:t>The </a:t>
            </a:r>
            <a:r>
              <a:rPr lang="en-GB" sz="1800" b="1" i="0" dirty="0">
                <a:solidFill>
                  <a:schemeClr val="tx1"/>
                </a:solidFill>
                <a:effectLst/>
                <a:latin typeface="+mn-lt"/>
              </a:rPr>
              <a:t>strategy generation process </a:t>
            </a:r>
            <a:r>
              <a:rPr lang="en-GB" sz="1800" i="0" dirty="0">
                <a:solidFill>
                  <a:schemeClr val="tx1"/>
                </a:solidFill>
                <a:effectLst/>
                <a:latin typeface="+mn-lt"/>
              </a:rPr>
              <a:t>can itself be an </a:t>
            </a:r>
            <a:r>
              <a:rPr lang="en-GB" sz="1800" b="1" i="0" dirty="0">
                <a:solidFill>
                  <a:schemeClr val="tx1"/>
                </a:solidFill>
                <a:effectLst/>
                <a:latin typeface="+mn-lt"/>
              </a:rPr>
              <a:t>important step </a:t>
            </a:r>
            <a:r>
              <a:rPr lang="en-GB" sz="1800" i="0" dirty="0">
                <a:solidFill>
                  <a:schemeClr val="tx1"/>
                </a:solidFill>
                <a:effectLst/>
                <a:latin typeface="+mn-lt"/>
              </a:rPr>
              <a:t>in implementing investments needed to achieve certain visions, as has been exemplified in the Curaçao, context (</a:t>
            </a:r>
            <a:r>
              <a:rPr lang="en-GB" sz="1800" i="0" dirty="0" err="1">
                <a:solidFill>
                  <a:schemeClr val="tx1"/>
                </a:solidFill>
                <a:effectLst/>
                <a:latin typeface="+mn-lt"/>
              </a:rPr>
              <a:t>Fuldauer</a:t>
            </a:r>
            <a:r>
              <a:rPr lang="en-GB" sz="1800" i="0" dirty="0">
                <a:solidFill>
                  <a:schemeClr val="tx1"/>
                </a:solidFill>
                <a:effectLst/>
                <a:latin typeface="+mn-lt"/>
              </a:rPr>
              <a:t> et al. 2019)</a:t>
            </a:r>
          </a:p>
          <a:p>
            <a:pPr marL="285750" indent="-285750" algn="l">
              <a:buSzPct val="120000"/>
              <a:buFont typeface="Arial" panose="020B0604020202020204" pitchFamily="34" charset="0"/>
              <a:buChar char="•"/>
            </a:pPr>
            <a:r>
              <a:rPr lang="en-GB" sz="1800" i="0" dirty="0">
                <a:solidFill>
                  <a:schemeClr val="tx1"/>
                </a:solidFill>
                <a:effectLst/>
                <a:latin typeface="+mn-lt"/>
              </a:rPr>
              <a:t>Future practical applications of strategy development in different countries could explore infrastructure strategies designed to meet certain climate </a:t>
            </a:r>
            <a:r>
              <a:rPr lang="en-GB" sz="1800" b="1" i="0" dirty="0">
                <a:solidFill>
                  <a:schemeClr val="tx1"/>
                </a:solidFill>
                <a:effectLst/>
                <a:latin typeface="+mn-lt"/>
              </a:rPr>
              <a:t>adaptation, mitigation or other </a:t>
            </a:r>
            <a:r>
              <a:rPr lang="en-GB" sz="1800" b="1" i="0">
                <a:solidFill>
                  <a:schemeClr val="tx1"/>
                </a:solidFill>
                <a:effectLst/>
                <a:latin typeface="+mn-lt"/>
              </a:rPr>
              <a:t>national targets</a:t>
            </a:r>
            <a:endParaRPr lang="en-GB" sz="1800" dirty="0"/>
          </a:p>
        </p:txBody>
      </p:sp>
    </p:spTree>
    <p:extLst>
      <p:ext uri="{BB962C8B-B14F-4D97-AF65-F5344CB8AC3E}">
        <p14:creationId xmlns:p14="http://schemas.microsoft.com/office/powerpoint/2010/main" val="266902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Infrastructure strategies in practice</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Adshead</a:t>
            </a:r>
            <a:r>
              <a:rPr lang="en-GB" sz="1400" dirty="0">
                <a:solidFill>
                  <a:schemeClr val="tx1"/>
                </a:solidFill>
                <a:latin typeface="+mn-lt"/>
              </a:rPr>
              <a:t>, Daniel, Orlando Román García, Scott Thacker, and Jim W. Hall. 2021. “Infrastructure strategies for achieving the global development agendas in small islands.” Earth’s Future 9 (2). </a:t>
            </a:r>
            <a:r>
              <a:rPr lang="en-GB" sz="1400" dirty="0">
                <a:solidFill>
                  <a:schemeClr val="tx1"/>
                </a:solidFill>
                <a:latin typeface="+mn-lt"/>
                <a:hlinkClick r:id="rId3"/>
              </a:rPr>
              <a:t>https://doi.org/10.1029/2020EF001699</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Cairns, G., I. Ahmed, J. </a:t>
            </a:r>
            <a:r>
              <a:rPr lang="en-GB" sz="1400" dirty="0" err="1">
                <a:solidFill>
                  <a:schemeClr val="tx1"/>
                </a:solidFill>
                <a:latin typeface="+mn-lt"/>
              </a:rPr>
              <a:t>Mullett</a:t>
            </a:r>
            <a:r>
              <a:rPr lang="en-GB" sz="1400" dirty="0">
                <a:solidFill>
                  <a:schemeClr val="tx1"/>
                </a:solidFill>
                <a:latin typeface="+mn-lt"/>
              </a:rPr>
              <a:t>, and G. Wright. 2013. “Scenario method and stakeholder engagement: Critical reflections on a climate change scenarios case study.” Technological Forecasting and Social Change 80 (1): 1–10. </a:t>
            </a:r>
            <a:r>
              <a:rPr lang="en-GB" sz="1400" dirty="0">
                <a:solidFill>
                  <a:schemeClr val="tx1"/>
                </a:solidFill>
                <a:latin typeface="+mn-lt"/>
                <a:hlinkClick r:id="rId4"/>
              </a:rPr>
              <a:t>https://doi.org/10.1016/j.techfore.2012.08.006</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Fuldauer</a:t>
            </a:r>
            <a:r>
              <a:rPr lang="en-GB" sz="1400" dirty="0">
                <a:solidFill>
                  <a:schemeClr val="tx1"/>
                </a:solidFill>
                <a:latin typeface="+mn-lt"/>
              </a:rPr>
              <a:t>, L., D. </a:t>
            </a:r>
            <a:r>
              <a:rPr lang="en-GB" sz="1400" dirty="0" err="1">
                <a:solidFill>
                  <a:schemeClr val="tx1"/>
                </a:solidFill>
                <a:latin typeface="+mn-lt"/>
              </a:rPr>
              <a:t>Adshead</a:t>
            </a:r>
            <a:r>
              <a:rPr lang="en-GB" sz="1400" dirty="0">
                <a:solidFill>
                  <a:schemeClr val="tx1"/>
                </a:solidFill>
                <a:latin typeface="+mn-lt"/>
              </a:rPr>
              <a:t>, S. Thacker, and A. J. </a:t>
            </a:r>
            <a:r>
              <a:rPr lang="en-GB" sz="1400" dirty="0" err="1">
                <a:solidFill>
                  <a:schemeClr val="tx1"/>
                </a:solidFill>
                <a:latin typeface="+mn-lt"/>
              </a:rPr>
              <a:t>Hickford</a:t>
            </a:r>
            <a:r>
              <a:rPr lang="en-GB" sz="1400" dirty="0">
                <a:solidFill>
                  <a:schemeClr val="tx1"/>
                </a:solidFill>
                <a:latin typeface="+mn-lt"/>
              </a:rPr>
              <a:t>. 2018. “Long-term strategic infrastructure model for international contexts.” Oxford, UK: University of Oxford.</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Fuldauer</a:t>
            </a:r>
            <a:r>
              <a:rPr lang="en-GB" sz="1400" dirty="0">
                <a:solidFill>
                  <a:schemeClr val="tx1"/>
                </a:solidFill>
                <a:latin typeface="+mn-lt"/>
              </a:rPr>
              <a:t>, L., Matthew C. Ives, Daniel </a:t>
            </a:r>
            <a:r>
              <a:rPr lang="en-GB" sz="1400" dirty="0" err="1">
                <a:solidFill>
                  <a:schemeClr val="tx1"/>
                </a:solidFill>
                <a:latin typeface="+mn-lt"/>
              </a:rPr>
              <a:t>Adshead</a:t>
            </a:r>
            <a:r>
              <a:rPr lang="en-GB" sz="1400" dirty="0">
                <a:solidFill>
                  <a:schemeClr val="tx1"/>
                </a:solidFill>
                <a:latin typeface="+mn-lt"/>
              </a:rPr>
              <a:t>, Scott Thacker, and Jim W. Hall. 2019. “Participatory planning of the future of waste management in small island developing states to deliver on the Sustainable Development Goals.” Journal of Cleaner Production 223 (June): 147–62. </a:t>
            </a:r>
            <a:r>
              <a:rPr lang="en-GB" sz="1400" dirty="0">
                <a:solidFill>
                  <a:schemeClr val="tx1"/>
                </a:solidFill>
                <a:latin typeface="+mn-lt"/>
                <a:hlinkClick r:id="rId5"/>
              </a:rPr>
              <a:t>https://doi.org/10.1016/j.jclepro.2019.02.269</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Ives, M. C., A. J. </a:t>
            </a:r>
            <a:r>
              <a:rPr lang="en-GB" sz="1400" dirty="0" err="1">
                <a:solidFill>
                  <a:schemeClr val="tx1"/>
                </a:solidFill>
                <a:latin typeface="+mn-lt"/>
              </a:rPr>
              <a:t>Hickford</a:t>
            </a:r>
            <a:r>
              <a:rPr lang="en-GB" sz="1400" dirty="0">
                <a:solidFill>
                  <a:schemeClr val="tx1"/>
                </a:solidFill>
                <a:latin typeface="+mn-lt"/>
              </a:rPr>
              <a:t>, D. </a:t>
            </a:r>
            <a:r>
              <a:rPr lang="en-GB" sz="1400" dirty="0" err="1">
                <a:solidFill>
                  <a:schemeClr val="tx1"/>
                </a:solidFill>
                <a:latin typeface="+mn-lt"/>
              </a:rPr>
              <a:t>Adshead</a:t>
            </a:r>
            <a:r>
              <a:rPr lang="en-GB" sz="1400" dirty="0">
                <a:solidFill>
                  <a:schemeClr val="tx1"/>
                </a:solidFill>
                <a:latin typeface="+mn-lt"/>
              </a:rPr>
              <a:t>, S. Thacker, J. W. Hall, R. J. Nicholls, T. Sway, M. Abu Ayyash, R. Jones, and N. </a:t>
            </a:r>
            <a:r>
              <a:rPr lang="en-GB" sz="1400" dirty="0" err="1">
                <a:solidFill>
                  <a:schemeClr val="tx1"/>
                </a:solidFill>
                <a:latin typeface="+mn-lt"/>
              </a:rPr>
              <a:t>O’Regan</a:t>
            </a:r>
            <a:r>
              <a:rPr lang="en-GB" sz="1400" dirty="0">
                <a:solidFill>
                  <a:schemeClr val="tx1"/>
                </a:solidFill>
                <a:latin typeface="+mn-lt"/>
              </a:rPr>
              <a:t>. 2019. “A systems-based assessment of Palestine’s current and future infrastructure requirements.” Journal of Environmental Management 234 (November 2018): 200–213. </a:t>
            </a:r>
            <a:r>
              <a:rPr lang="en-GB" sz="1400" dirty="0">
                <a:solidFill>
                  <a:schemeClr val="tx1"/>
                </a:solidFill>
                <a:latin typeface="+mn-lt"/>
                <a:hlinkClick r:id="rId6"/>
              </a:rPr>
              <a:t>https://doi.org/10.1016/j.jenvman.2018.12.058</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Otto, A., J. W. Hall, A. </a:t>
            </a:r>
            <a:r>
              <a:rPr lang="en-GB" sz="1400" dirty="0" err="1">
                <a:solidFill>
                  <a:schemeClr val="tx1"/>
                </a:solidFill>
                <a:latin typeface="+mn-lt"/>
              </a:rPr>
              <a:t>Hickford</a:t>
            </a:r>
            <a:r>
              <a:rPr lang="en-GB" sz="1400" dirty="0">
                <a:solidFill>
                  <a:schemeClr val="tx1"/>
                </a:solidFill>
                <a:latin typeface="+mn-lt"/>
              </a:rPr>
              <a:t>, R. Nicholls, D. Alderson, and S. Barr. 2016. “A quantified system-of systems </a:t>
            </a:r>
            <a:r>
              <a:rPr lang="en-GB" sz="1400" dirty="0" err="1">
                <a:solidFill>
                  <a:schemeClr val="tx1"/>
                </a:solidFill>
                <a:latin typeface="+mn-lt"/>
              </a:rPr>
              <a:t>modeling</a:t>
            </a:r>
            <a:r>
              <a:rPr lang="en-GB" sz="1400" dirty="0">
                <a:solidFill>
                  <a:schemeClr val="tx1"/>
                </a:solidFill>
                <a:latin typeface="+mn-lt"/>
              </a:rPr>
              <a:t> framework for robust national infrastructure planning.” IEEE Systems Journal 10 (2): 11. </a:t>
            </a:r>
            <a:r>
              <a:rPr lang="en-GB" sz="1400" dirty="0">
                <a:solidFill>
                  <a:schemeClr val="tx1"/>
                </a:solidFill>
                <a:latin typeface="+mn-lt"/>
                <a:hlinkClick r:id="rId7"/>
              </a:rPr>
              <a:t>https://doi.org/10.1109/JSYST.2014.2361157</a:t>
            </a:r>
            <a:r>
              <a:rPr lang="en-GB" sz="14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Varho</a:t>
            </a:r>
            <a:r>
              <a:rPr lang="en-GB" sz="1400" dirty="0">
                <a:solidFill>
                  <a:schemeClr val="tx1"/>
                </a:solidFill>
                <a:latin typeface="+mn-lt"/>
              </a:rPr>
              <a:t>, V., and P. </a:t>
            </a:r>
            <a:r>
              <a:rPr lang="en-GB" sz="1400" dirty="0" err="1">
                <a:solidFill>
                  <a:schemeClr val="tx1"/>
                </a:solidFill>
                <a:latin typeface="+mn-lt"/>
              </a:rPr>
              <a:t>Tapio</a:t>
            </a:r>
            <a:r>
              <a:rPr lang="en-GB" sz="1400" dirty="0">
                <a:solidFill>
                  <a:schemeClr val="tx1"/>
                </a:solidFill>
                <a:latin typeface="+mn-lt"/>
              </a:rPr>
              <a:t>. 2006. “Wind power in Finland up to the year 2025 - ’Soft’ scenarios based on expert views.” Energy Policy 33 (15): 1930–47. https://doi.org/10.1016/j.enpol.2004.03.006.</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924463" y="1317582"/>
            <a:ext cx="10013831"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What are infrastructure strategies?</a:t>
            </a:r>
          </a:p>
          <a:p>
            <a:pPr>
              <a:spcBef>
                <a:spcPts val="0"/>
              </a:spcBef>
              <a:buClr>
                <a:schemeClr val="dk1"/>
              </a:buClr>
              <a:buSzPts val="2800"/>
            </a:pPr>
            <a:endParaRPr lang="en-GB" sz="1600" dirty="0">
              <a:solidFill>
                <a:schemeClr val="tx1"/>
              </a:solidFill>
              <a:latin typeface="+mn-lt"/>
            </a:endParaRPr>
          </a:p>
          <a:p>
            <a:pPr>
              <a:spcBef>
                <a:spcPts val="0"/>
              </a:spcBef>
              <a:buClr>
                <a:schemeClr val="dk1"/>
              </a:buClr>
              <a:buSzPts val="2800"/>
            </a:pPr>
            <a:endParaRPr lang="en-GB" sz="1800" dirty="0">
              <a:solidFill>
                <a:schemeClr val="tx1"/>
              </a:solidFill>
              <a:latin typeface="+mn-lt"/>
            </a:endParaRPr>
          </a:p>
          <a:p>
            <a:pPr>
              <a:spcBef>
                <a:spcPts val="0"/>
              </a:spcBef>
              <a:buClr>
                <a:schemeClr val="dk1"/>
              </a:buClr>
              <a:buSzPct val="120000"/>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An infrastructure strategy is defined here as a </a:t>
            </a:r>
            <a:r>
              <a:rPr lang="en-GB" sz="1800" b="1" dirty="0">
                <a:solidFill>
                  <a:schemeClr val="tx1"/>
                </a:solidFill>
                <a:latin typeface="+mn-lt"/>
              </a:rPr>
              <a:t>portfolio of interventions designed to meet a pre-defined set of performance targets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A strategy can contain </a:t>
            </a:r>
            <a:r>
              <a:rPr lang="en-GB" sz="1800" b="1" dirty="0">
                <a:solidFill>
                  <a:schemeClr val="tx1"/>
                </a:solidFill>
                <a:latin typeface="+mn-lt"/>
              </a:rPr>
              <a:t>both demand- and capacity-side </a:t>
            </a:r>
            <a:r>
              <a:rPr lang="en-GB" sz="1800" dirty="0">
                <a:solidFill>
                  <a:schemeClr val="tx1"/>
                </a:solidFill>
                <a:latin typeface="+mn-lt"/>
              </a:rPr>
              <a:t>interventions and </a:t>
            </a:r>
            <a:r>
              <a:rPr lang="en-GB" sz="1800" b="1" dirty="0">
                <a:solidFill>
                  <a:schemeClr val="tx1"/>
                </a:solidFill>
                <a:latin typeface="+mn-lt"/>
              </a:rPr>
              <a:t>both hard and soft </a:t>
            </a:r>
            <a:r>
              <a:rPr lang="en-GB" sz="1800" dirty="0">
                <a:solidFill>
                  <a:schemeClr val="tx1"/>
                </a:solidFill>
                <a:latin typeface="+mn-lt"/>
              </a:rPr>
              <a:t>interventions, for example grey and green infrastructure investments, but also enabling environmental policy intervention</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Often, a combination of these different interventions is necessary </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Taken together, these interventions form ‘strategies,’ and in essence are a </a:t>
            </a:r>
            <a:r>
              <a:rPr lang="en-GB" sz="1800" b="1" dirty="0">
                <a:solidFill>
                  <a:schemeClr val="tx1"/>
                </a:solidFill>
                <a:latin typeface="+mn-lt"/>
              </a:rPr>
              <a:t>set of future investment plans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080172"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Importance of strategic planning for infrastructure systems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9" name="TextBox 8">
            <a:extLst>
              <a:ext uri="{FF2B5EF4-FFF2-40B4-BE49-F238E27FC236}">
                <a16:creationId xmlns:a16="http://schemas.microsoft.com/office/drawing/2014/main" id="{38469EE4-4387-40A7-A58E-D345E55E8972}"/>
              </a:ext>
            </a:extLst>
          </p:cNvPr>
          <p:cNvSpPr txBox="1"/>
          <p:nvPr/>
        </p:nvSpPr>
        <p:spPr>
          <a:xfrm>
            <a:off x="838200" y="2027208"/>
            <a:ext cx="10667260" cy="3785652"/>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dirty="0">
                <a:solidFill>
                  <a:schemeClr val="tx1"/>
                </a:solidFill>
              </a:rPr>
              <a:t>Effective strategic planning for infrastructure is </a:t>
            </a:r>
            <a:r>
              <a:rPr lang="en-GB" sz="1600" b="1" dirty="0">
                <a:solidFill>
                  <a:schemeClr val="tx1"/>
                </a:solidFill>
              </a:rPr>
              <a:t>essential for achieving sustainable development</a:t>
            </a:r>
            <a:r>
              <a:rPr lang="en-GB" sz="1600" dirty="0">
                <a:solidFill>
                  <a:schemeClr val="tx1"/>
                </a:solidFill>
              </a:rPr>
              <a:t>, yet </a:t>
            </a:r>
            <a:r>
              <a:rPr lang="en-GB" sz="1600" b="1" dirty="0">
                <a:solidFill>
                  <a:schemeClr val="tx1"/>
                </a:solidFill>
              </a:rPr>
              <a:t>current projects often fail </a:t>
            </a:r>
            <a:r>
              <a:rPr lang="en-GB" sz="1600" dirty="0">
                <a:solidFill>
                  <a:schemeClr val="tx1"/>
                </a:solidFill>
              </a:rPr>
              <a:t>due to short-term political focus and fragmented approaches, undermining long-term sustainability goals critical for the UN SDGs and the Paris Agreement</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b="1" dirty="0">
                <a:solidFill>
                  <a:schemeClr val="tx1"/>
                </a:solidFill>
              </a:rPr>
              <a:t>Strategically evaluating national infrastructure strategies against performance targets aligned with the SDGs </a:t>
            </a:r>
            <a:r>
              <a:rPr lang="en-GB" sz="1600" dirty="0">
                <a:solidFill>
                  <a:schemeClr val="tx1"/>
                </a:solidFill>
              </a:rPr>
              <a:t>and global agreements is essential for effective long-term infrastructure planning</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b="1" dirty="0">
                <a:solidFill>
                  <a:schemeClr val="tx1"/>
                </a:solidFill>
              </a:rPr>
              <a:t>Vision-driven</a:t>
            </a:r>
            <a:r>
              <a:rPr lang="en-GB" sz="1600" dirty="0">
                <a:solidFill>
                  <a:schemeClr val="tx1"/>
                </a:solidFill>
              </a:rPr>
              <a:t> strategies can illustrate different perspectives on desirable and undesirable future infrastructure, aiding in the assessment of performance before decision-making</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Utilizing evidence early in the infrastructure planning process helps to </a:t>
            </a:r>
            <a:r>
              <a:rPr lang="en-GB" sz="1600" b="1" dirty="0">
                <a:solidFill>
                  <a:schemeClr val="tx1"/>
                </a:solidFill>
              </a:rPr>
              <a:t>depoliticize investments and aligns decisions with climate and development goals</a:t>
            </a:r>
          </a:p>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Strategic planning lays the </a:t>
            </a:r>
            <a:r>
              <a:rPr lang="en-GB" sz="1600" b="1" dirty="0">
                <a:solidFill>
                  <a:schemeClr val="tx1"/>
                </a:solidFill>
              </a:rPr>
              <a:t>groundwork for the design, implementation, and monitoring of infrastructure initiatives</a:t>
            </a:r>
            <a:r>
              <a:rPr lang="en-GB" sz="1600" dirty="0">
                <a:solidFill>
                  <a:schemeClr val="tx1"/>
                </a:solidFill>
              </a:rPr>
              <a:t>, potentially contributing to sustainable development</a:t>
            </a:r>
            <a:endParaRPr lang="en-GB" sz="1600" dirty="0"/>
          </a:p>
        </p:txBody>
      </p:sp>
      <p:sp>
        <p:nvSpPr>
          <p:cNvPr id="7" name="TextBox 6">
            <a:extLst>
              <a:ext uri="{FF2B5EF4-FFF2-40B4-BE49-F238E27FC236}">
                <a16:creationId xmlns:a16="http://schemas.microsoft.com/office/drawing/2014/main" id="{9EAA7F51-43E6-461A-A068-73DA361722D7}"/>
              </a:ext>
            </a:extLst>
          </p:cNvPr>
          <p:cNvSpPr txBox="1"/>
          <p:nvPr/>
        </p:nvSpPr>
        <p:spPr>
          <a:xfrm>
            <a:off x="2631440" y="6331125"/>
            <a:ext cx="9032240" cy="246221"/>
          </a:xfrm>
          <a:prstGeom prst="rect">
            <a:avLst/>
          </a:prstGeom>
          <a:noFill/>
        </p:spPr>
        <p:txBody>
          <a:bodyPr wrap="square">
            <a:spAutoFit/>
          </a:bodyPr>
          <a:lstStyle/>
          <a:p>
            <a:pPr algn="r"/>
            <a:r>
              <a:rPr lang="en-GB" sz="1000" i="1" dirty="0">
                <a:solidFill>
                  <a:srgbClr val="444444"/>
                </a:solidFill>
                <a:latin typeface="+mn-lt"/>
              </a:rPr>
              <a:t>(Harris, Shealy, and Klotz 2016; Hornsby et al. 2017; </a:t>
            </a:r>
            <a:r>
              <a:rPr lang="da-DK" sz="1000" i="1" dirty="0">
                <a:solidFill>
                  <a:srgbClr val="444444"/>
                </a:solidFill>
                <a:latin typeface="+mn-lt"/>
              </a:rPr>
              <a:t>Hall et al. 2016; Adshead et al. 2019; Fuldauer et al. 2019; </a:t>
            </a:r>
            <a:r>
              <a:rPr lang="en-GB" sz="1000" i="1" dirty="0">
                <a:solidFill>
                  <a:srgbClr val="444444"/>
                </a:solidFill>
                <a:latin typeface="+mn-lt"/>
              </a:rPr>
              <a:t>Sachs et al. 2019; </a:t>
            </a:r>
            <a:r>
              <a:rPr lang="en-GB" sz="1000" i="1" dirty="0" err="1">
                <a:solidFill>
                  <a:srgbClr val="444444"/>
                </a:solidFill>
                <a:latin typeface="+mn-lt"/>
              </a:rPr>
              <a:t>Fuldauer</a:t>
            </a:r>
            <a:r>
              <a:rPr lang="en-GB" sz="1000" i="1" dirty="0">
                <a:solidFill>
                  <a:srgbClr val="444444"/>
                </a:solidFill>
                <a:latin typeface="+mn-lt"/>
              </a:rPr>
              <a:t> et al. 2019)</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10170111" cy="32365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Real-world infrastructure strategies in practice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Font typeface="Arial" panose="020B0604020202020204" pitchFamily="34" charset="0"/>
              <a:buChar char="•"/>
            </a:pPr>
            <a:r>
              <a:rPr lang="en-GB" sz="1600" i="0" dirty="0">
                <a:solidFill>
                  <a:schemeClr val="tx1"/>
                </a:solidFill>
                <a:effectLst/>
                <a:latin typeface="+mn-lt"/>
              </a:rPr>
              <a:t>Strategy types:</a:t>
            </a:r>
          </a:p>
          <a:p>
            <a:pPr marL="552450" indent="-285750" algn="l">
              <a:buFont typeface="Arial" panose="020B0604020202020204" pitchFamily="34" charset="0"/>
              <a:buChar char="•"/>
            </a:pPr>
            <a:r>
              <a:rPr lang="en-GB" sz="1600" b="1" i="0" dirty="0">
                <a:solidFill>
                  <a:schemeClr val="tx1"/>
                </a:solidFill>
                <a:effectLst/>
                <a:latin typeface="+mn-lt"/>
              </a:rPr>
              <a:t>Development-aligned strategy</a:t>
            </a:r>
            <a:r>
              <a:rPr lang="en-GB" sz="1600" dirty="0">
                <a:solidFill>
                  <a:schemeClr val="tx1"/>
                </a:solidFill>
                <a:latin typeface="+mn-lt"/>
              </a:rPr>
              <a:t>:</a:t>
            </a:r>
            <a:r>
              <a:rPr lang="en-GB" sz="1600" b="0" i="0" dirty="0">
                <a:solidFill>
                  <a:schemeClr val="tx1"/>
                </a:solidFill>
                <a:effectLst/>
                <a:latin typeface="+mn-lt"/>
              </a:rPr>
              <a:t> ambitious investments to meet certain SDG, climate-, or other global or national targets</a:t>
            </a:r>
            <a:endParaRPr lang="en-GB" sz="1600" dirty="0">
              <a:solidFill>
                <a:schemeClr val="tx1"/>
              </a:solidFill>
              <a:latin typeface="+mn-lt"/>
            </a:endParaRPr>
          </a:p>
          <a:p>
            <a:pPr marL="552450" indent="-285750" algn="l">
              <a:buFont typeface="Arial" panose="020B0604020202020204" pitchFamily="34" charset="0"/>
              <a:buChar char="•"/>
            </a:pPr>
            <a:r>
              <a:rPr lang="en-GB" sz="1600" b="1" i="0" dirty="0">
                <a:solidFill>
                  <a:schemeClr val="tx1"/>
                </a:solidFill>
                <a:effectLst/>
                <a:latin typeface="+mn-lt"/>
              </a:rPr>
              <a:t>Business–as–usual strategy</a:t>
            </a:r>
            <a:r>
              <a:rPr lang="en-GB" sz="1600" b="0" i="0" dirty="0">
                <a:solidFill>
                  <a:schemeClr val="tx1"/>
                </a:solidFill>
                <a:effectLst/>
                <a:latin typeface="+mn-lt"/>
              </a:rPr>
              <a:t>: assuming similar infrastructure investments to those in the past</a:t>
            </a:r>
            <a:endParaRPr lang="en-GB" sz="1600" dirty="0">
              <a:solidFill>
                <a:schemeClr val="tx1"/>
              </a:solidFill>
              <a:latin typeface="+mn-lt"/>
            </a:endParaRPr>
          </a:p>
          <a:p>
            <a:pPr marL="552450" indent="-285750" algn="l">
              <a:buFont typeface="Arial" panose="020B0604020202020204" pitchFamily="34" charset="0"/>
              <a:buChar char="•"/>
            </a:pPr>
            <a:r>
              <a:rPr lang="en-GB" sz="1600" b="1" i="0" dirty="0">
                <a:solidFill>
                  <a:schemeClr val="tx1"/>
                </a:solidFill>
                <a:effectLst/>
                <a:latin typeface="+mn-lt"/>
              </a:rPr>
              <a:t>Pipeline strategy</a:t>
            </a:r>
            <a:r>
              <a:rPr lang="en-GB" sz="1600" i="0" dirty="0">
                <a:solidFill>
                  <a:schemeClr val="tx1"/>
                </a:solidFill>
                <a:effectLst/>
                <a:latin typeface="+mn-lt"/>
              </a:rPr>
              <a:t>: </a:t>
            </a:r>
            <a:r>
              <a:rPr lang="en-GB" sz="1600" b="0" i="0" dirty="0">
                <a:solidFill>
                  <a:schemeClr val="tx1"/>
                </a:solidFill>
                <a:effectLst/>
                <a:latin typeface="+mn-lt"/>
              </a:rPr>
              <a:t>different investments as proposed in national documents or by national stakeholders</a:t>
            </a:r>
            <a:endParaRPr lang="en-GB" sz="1600" dirty="0">
              <a:solidFill>
                <a:schemeClr val="tx1"/>
              </a:solidFill>
              <a:latin typeface="+mn-lt"/>
            </a:endParaRPr>
          </a:p>
          <a:p>
            <a:pPr marL="552450" indent="-285750" algn="l">
              <a:buFont typeface="Arial" panose="020B0604020202020204" pitchFamily="34" charset="0"/>
              <a:buChar char="•"/>
            </a:pPr>
            <a:r>
              <a:rPr lang="en-GB" sz="1600" b="1" i="0" dirty="0">
                <a:solidFill>
                  <a:schemeClr val="tx1"/>
                </a:solidFill>
                <a:effectLst/>
                <a:latin typeface="+mn-lt"/>
              </a:rPr>
              <a:t>Inaction strategy</a:t>
            </a:r>
            <a:r>
              <a:rPr lang="en-GB" sz="1600" i="0" dirty="0">
                <a:solidFill>
                  <a:schemeClr val="tx1"/>
                </a:solidFill>
                <a:effectLst/>
                <a:latin typeface="+mn-lt"/>
              </a:rPr>
              <a:t>:</a:t>
            </a:r>
            <a:r>
              <a:rPr lang="en-GB" sz="1600" b="1" i="0" dirty="0">
                <a:solidFill>
                  <a:schemeClr val="tx1"/>
                </a:solidFill>
                <a:effectLst/>
                <a:latin typeface="+mn-lt"/>
              </a:rPr>
              <a:t> </a:t>
            </a:r>
            <a:r>
              <a:rPr lang="en-GB" sz="1600" dirty="0">
                <a:solidFill>
                  <a:schemeClr val="tx1"/>
                </a:solidFill>
                <a:latin typeface="+mn-lt"/>
              </a:rPr>
              <a:t>n</a:t>
            </a:r>
            <a:r>
              <a:rPr lang="en-GB" sz="1600" b="0" i="0" dirty="0">
                <a:solidFill>
                  <a:schemeClr val="tx1"/>
                </a:solidFill>
                <a:effectLst/>
                <a:latin typeface="+mn-lt"/>
              </a:rPr>
              <a:t>o further investments, used for baseline comparisons</a:t>
            </a:r>
          </a:p>
          <a:p>
            <a:pPr marL="285750" indent="-285750" algn="l">
              <a:buFont typeface="Arial" panose="020B0604020202020204" pitchFamily="34" charset="0"/>
              <a:buChar char="•"/>
            </a:pPr>
            <a:r>
              <a:rPr lang="en-GB" sz="1600" b="0" i="0" dirty="0">
                <a:solidFill>
                  <a:schemeClr val="tx1"/>
                </a:solidFill>
                <a:effectLst/>
                <a:latin typeface="+mn-lt"/>
              </a:rPr>
              <a:t>Previous country-specific assessments have developed infrastructure strategies for specific sectors</a:t>
            </a:r>
          </a:p>
          <a:p>
            <a:pPr marL="285750" indent="-285750" algn="l">
              <a:buFont typeface="Arial" panose="020B0604020202020204" pitchFamily="34" charset="0"/>
              <a:buChar char="•"/>
            </a:pPr>
            <a:r>
              <a:rPr lang="en-GB" sz="1600" b="0" i="0" dirty="0">
                <a:solidFill>
                  <a:schemeClr val="tx1"/>
                </a:solidFill>
                <a:effectLst/>
                <a:latin typeface="+mn-lt"/>
              </a:rPr>
              <a:t>For the waste sector:</a:t>
            </a:r>
          </a:p>
          <a:p>
            <a:pPr marL="552450" indent="-285750" algn="l">
              <a:buFont typeface="Arial" panose="020B0604020202020204" pitchFamily="34" charset="0"/>
              <a:buChar char="•"/>
            </a:pPr>
            <a:r>
              <a:rPr lang="en-GB" sz="1600" b="1" i="0" dirty="0">
                <a:solidFill>
                  <a:schemeClr val="tx1"/>
                </a:solidFill>
                <a:effectLst/>
                <a:latin typeface="+mn-lt"/>
              </a:rPr>
              <a:t>Circular-economy strategy</a:t>
            </a:r>
            <a:r>
              <a:rPr lang="en-GB" sz="1600" b="0" i="0" dirty="0">
                <a:solidFill>
                  <a:schemeClr val="tx1"/>
                </a:solidFill>
                <a:effectLst/>
                <a:latin typeface="+mn-lt"/>
              </a:rPr>
              <a:t>: Focuses on waste prevention, reuse, and recycling through demand-side, supply-side, and policy options</a:t>
            </a:r>
          </a:p>
          <a:p>
            <a:pPr marL="552450" indent="-285750" algn="l">
              <a:buFont typeface="Arial" panose="020B0604020202020204" pitchFamily="34" charset="0"/>
              <a:buChar char="•"/>
            </a:pPr>
            <a:r>
              <a:rPr lang="en-GB" sz="1600" b="1" dirty="0">
                <a:solidFill>
                  <a:schemeClr val="tx1"/>
                </a:solidFill>
                <a:latin typeface="+mn-lt"/>
              </a:rPr>
              <a:t>T</a:t>
            </a:r>
            <a:r>
              <a:rPr lang="en-GB" sz="1600" b="1" i="0" dirty="0">
                <a:solidFill>
                  <a:schemeClr val="tx1"/>
                </a:solidFill>
                <a:effectLst/>
                <a:latin typeface="+mn-lt"/>
              </a:rPr>
              <a:t>echnology-led strategy</a:t>
            </a:r>
            <a:r>
              <a:rPr lang="en-GB" sz="1600" dirty="0">
                <a:solidFill>
                  <a:schemeClr val="tx1"/>
                </a:solidFill>
                <a:latin typeface="+mn-lt"/>
              </a:rPr>
              <a:t>:</a:t>
            </a:r>
            <a:r>
              <a:rPr lang="en-GB" sz="1600" b="0" i="0" dirty="0">
                <a:solidFill>
                  <a:schemeClr val="tx1"/>
                </a:solidFill>
                <a:effectLst/>
                <a:latin typeface="+mn-lt"/>
              </a:rPr>
              <a:t> includes investments into building new recycling infrastructure</a:t>
            </a:r>
          </a:p>
          <a:p>
            <a:pPr marL="285750" indent="-285750" algn="l">
              <a:buFont typeface="Arial" panose="020B0604020202020204" pitchFamily="34" charset="0"/>
              <a:buChar char="•"/>
            </a:pPr>
            <a:r>
              <a:rPr lang="en-GB" sz="1600" b="1" i="0" dirty="0">
                <a:solidFill>
                  <a:schemeClr val="tx1"/>
                </a:solidFill>
                <a:effectLst/>
                <a:latin typeface="+mn-lt"/>
              </a:rPr>
              <a:t>Infrastructure strategies across sectors </a:t>
            </a:r>
            <a:r>
              <a:rPr lang="en-GB" sz="1600" b="0" i="0" dirty="0">
                <a:solidFill>
                  <a:schemeClr val="tx1"/>
                </a:solidFill>
                <a:effectLst/>
                <a:latin typeface="+mn-lt"/>
              </a:rPr>
              <a:t>(energy, water, waste, wastewater) include a </a:t>
            </a:r>
            <a:r>
              <a:rPr lang="en-GB" sz="1600" i="0" dirty="0">
                <a:solidFill>
                  <a:schemeClr val="tx1"/>
                </a:solidFill>
                <a:effectLst/>
                <a:latin typeface="+mn-lt"/>
              </a:rPr>
              <a:t>‘national sustainability strategy,’ a ‘business-as-usual' and an ’inaction’ </a:t>
            </a:r>
            <a:r>
              <a:rPr lang="en-GB" sz="1600" b="0" i="0" dirty="0">
                <a:solidFill>
                  <a:schemeClr val="tx1"/>
                </a:solidFill>
                <a:effectLst/>
                <a:latin typeface="+mn-lt"/>
              </a:rPr>
              <a:t>strategy</a:t>
            </a:r>
          </a:p>
        </p:txBody>
      </p:sp>
      <p:sp>
        <p:nvSpPr>
          <p:cNvPr id="2" name="Rectangle 1">
            <a:extLst>
              <a:ext uri="{FF2B5EF4-FFF2-40B4-BE49-F238E27FC236}">
                <a16:creationId xmlns:a16="http://schemas.microsoft.com/office/drawing/2014/main" id="{47C7FCBA-47F9-41D2-BF5F-0312C5FD6130}"/>
              </a:ext>
            </a:extLst>
          </p:cNvPr>
          <p:cNvSpPr/>
          <p:nvPr/>
        </p:nvSpPr>
        <p:spPr>
          <a:xfrm>
            <a:off x="918099" y="1635167"/>
            <a:ext cx="10090212" cy="4532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87BEEF25-2288-4B10-AB42-5FBDBE82540C}"/>
              </a:ext>
            </a:extLst>
          </p:cNvPr>
          <p:cNvPicPr>
            <a:picLocks noChangeAspect="1"/>
          </p:cNvPicPr>
          <p:nvPr/>
        </p:nvPicPr>
        <p:blipFill>
          <a:blip r:embed="rId3"/>
          <a:stretch>
            <a:fillRect/>
          </a:stretch>
        </p:blipFill>
        <p:spPr>
          <a:xfrm>
            <a:off x="1028700" y="1783989"/>
            <a:ext cx="5067300" cy="4209068"/>
          </a:xfrm>
          <a:prstGeom prst="rect">
            <a:avLst/>
          </a:prstGeom>
        </p:spPr>
      </p:pic>
      <p:sp>
        <p:nvSpPr>
          <p:cNvPr id="12" name="TextBox 11">
            <a:extLst>
              <a:ext uri="{FF2B5EF4-FFF2-40B4-BE49-F238E27FC236}">
                <a16:creationId xmlns:a16="http://schemas.microsoft.com/office/drawing/2014/main" id="{75CC2D46-4C6A-421D-AA36-B7746307E875}"/>
              </a:ext>
            </a:extLst>
          </p:cNvPr>
          <p:cNvSpPr txBox="1"/>
          <p:nvPr/>
        </p:nvSpPr>
        <p:spPr>
          <a:xfrm>
            <a:off x="1028700" y="6042030"/>
            <a:ext cx="6096000" cy="246221"/>
          </a:xfrm>
          <a:prstGeom prst="rect">
            <a:avLst/>
          </a:prstGeom>
          <a:noFill/>
        </p:spPr>
        <p:txBody>
          <a:bodyPr wrap="square">
            <a:spAutoFit/>
          </a:bodyPr>
          <a:lstStyle/>
          <a:p>
            <a:r>
              <a:rPr lang="en-GB" sz="1000" i="1" dirty="0">
                <a:solidFill>
                  <a:srgbClr val="444444"/>
                </a:solidFill>
                <a:latin typeface="+mn-lt"/>
              </a:rPr>
              <a:t>Waste infrastructure strategies in Curaçao, by waste treated (</a:t>
            </a:r>
            <a:r>
              <a:rPr lang="en-GB" sz="1000" i="1" dirty="0" err="1">
                <a:solidFill>
                  <a:srgbClr val="444444"/>
                </a:solidFill>
                <a:latin typeface="+mn-lt"/>
              </a:rPr>
              <a:t>Fuldauer</a:t>
            </a:r>
            <a:r>
              <a:rPr lang="en-GB" sz="1000" i="1" dirty="0">
                <a:solidFill>
                  <a:srgbClr val="444444"/>
                </a:solidFill>
                <a:latin typeface="+mn-lt"/>
              </a:rPr>
              <a:t> et al. 2019).</a:t>
            </a:r>
          </a:p>
        </p:txBody>
      </p:sp>
      <p:pic>
        <p:nvPicPr>
          <p:cNvPr id="8" name="Picture 7">
            <a:extLst>
              <a:ext uri="{FF2B5EF4-FFF2-40B4-BE49-F238E27FC236}">
                <a16:creationId xmlns:a16="http://schemas.microsoft.com/office/drawing/2014/main" id="{F4B199D1-1AD9-4916-AD13-E5A34CF33428}"/>
              </a:ext>
            </a:extLst>
          </p:cNvPr>
          <p:cNvPicPr>
            <a:picLocks noChangeAspect="1"/>
          </p:cNvPicPr>
          <p:nvPr/>
        </p:nvPicPr>
        <p:blipFill>
          <a:blip r:embed="rId4"/>
          <a:stretch>
            <a:fillRect/>
          </a:stretch>
        </p:blipFill>
        <p:spPr>
          <a:xfrm>
            <a:off x="6654578" y="1276537"/>
            <a:ext cx="4313783" cy="4532716"/>
          </a:xfrm>
          <a:prstGeom prst="rect">
            <a:avLst/>
          </a:prstGeom>
        </p:spPr>
      </p:pic>
      <p:sp>
        <p:nvSpPr>
          <p:cNvPr id="16" name="TextBox 15">
            <a:extLst>
              <a:ext uri="{FF2B5EF4-FFF2-40B4-BE49-F238E27FC236}">
                <a16:creationId xmlns:a16="http://schemas.microsoft.com/office/drawing/2014/main" id="{1EBBA98E-8896-4496-98B2-264516887012}"/>
              </a:ext>
            </a:extLst>
          </p:cNvPr>
          <p:cNvSpPr txBox="1"/>
          <p:nvPr/>
        </p:nvSpPr>
        <p:spPr>
          <a:xfrm>
            <a:off x="6499699" y="5897089"/>
            <a:ext cx="5526904" cy="553998"/>
          </a:xfrm>
          <a:prstGeom prst="rect">
            <a:avLst/>
          </a:prstGeom>
          <a:noFill/>
        </p:spPr>
        <p:txBody>
          <a:bodyPr wrap="square">
            <a:spAutoFit/>
          </a:bodyPr>
          <a:lstStyle/>
          <a:p>
            <a:r>
              <a:rPr lang="en-GB" sz="1000" i="1" dirty="0">
                <a:solidFill>
                  <a:srgbClr val="444444"/>
                </a:solidFill>
                <a:latin typeface="+mn-lt"/>
              </a:rPr>
              <a:t>Comparison of infrastructure strategy portfolios for current/inaction, business‐as‐usual, and national sustainability strategy for (a) electricity (b) water supply (c) wastewater and (d) solid waste (</a:t>
            </a:r>
            <a:r>
              <a:rPr lang="en-GB" sz="1000" i="1" dirty="0" err="1">
                <a:solidFill>
                  <a:srgbClr val="444444"/>
                </a:solidFill>
                <a:latin typeface="+mn-lt"/>
              </a:rPr>
              <a:t>Adshead</a:t>
            </a:r>
            <a:r>
              <a:rPr lang="en-GB" sz="1000" i="1" dirty="0">
                <a:solidFill>
                  <a:srgbClr val="444444"/>
                </a:solidFill>
                <a:latin typeface="+mn-lt"/>
              </a:rPr>
              <a:t> et al. 2021).</a:t>
            </a:r>
          </a:p>
        </p:txBody>
      </p:sp>
    </p:spTree>
    <p:extLst>
      <p:ext uri="{BB962C8B-B14F-4D97-AF65-F5344CB8AC3E}">
        <p14:creationId xmlns:p14="http://schemas.microsoft.com/office/powerpoint/2010/main" val="35573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Strategy attributes to enable comparison</a:t>
            </a: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TextBox 6">
            <a:extLst>
              <a:ext uri="{FF2B5EF4-FFF2-40B4-BE49-F238E27FC236}">
                <a16:creationId xmlns:a16="http://schemas.microsoft.com/office/drawing/2014/main" id="{8E2132CD-362E-4072-AAB0-7E5031B45882}"/>
              </a:ext>
            </a:extLst>
          </p:cNvPr>
          <p:cNvSpPr txBox="1"/>
          <p:nvPr/>
        </p:nvSpPr>
        <p:spPr>
          <a:xfrm>
            <a:off x="838200" y="2220308"/>
            <a:ext cx="5257800" cy="3416320"/>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800" dirty="0">
                <a:solidFill>
                  <a:schemeClr val="tx1"/>
                </a:solidFill>
                <a:latin typeface="+mn-lt"/>
                <a:ea typeface="Open Sans" panose="020B0606030504020204" pitchFamily="34" charset="0"/>
                <a:cs typeface="Open Sans" panose="020B0606030504020204" pitchFamily="34" charset="0"/>
              </a:rPr>
              <a:t>Each intervention under each strategy, whether a sector-specific or cross-sectoral one, </a:t>
            </a:r>
            <a:r>
              <a:rPr lang="en-GB" sz="1800" b="1" dirty="0">
                <a:solidFill>
                  <a:schemeClr val="tx1"/>
                </a:solidFill>
                <a:latin typeface="+mn-lt"/>
                <a:ea typeface="Open Sans" panose="020B0606030504020204" pitchFamily="34" charset="0"/>
                <a:cs typeface="Open Sans" panose="020B0606030504020204" pitchFamily="34" charset="0"/>
              </a:rPr>
              <a:t>must be assigned certain attributes to enable strategy comparison</a:t>
            </a:r>
          </a:p>
          <a:p>
            <a:pPr marL="285750" indent="-285750">
              <a:buSzPct val="120000"/>
              <a:buFont typeface="Arial" panose="020B0604020202020204" pitchFamily="34" charset="0"/>
              <a:buChar char="•"/>
            </a:pPr>
            <a:endParaRPr lang="en-GB" sz="1800" dirty="0">
              <a:solidFill>
                <a:schemeClr val="tx1"/>
              </a:solidFill>
              <a:latin typeface="+mn-lt"/>
              <a:ea typeface="Open Sans" panose="020B0606030504020204" pitchFamily="34" charset="0"/>
              <a:cs typeface="Open Sans" panose="020B0606030504020204" pitchFamily="34" charset="0"/>
            </a:endParaRPr>
          </a:p>
          <a:p>
            <a:pPr marL="285750" indent="-285750">
              <a:buSzPct val="120000"/>
              <a:buFont typeface="Arial" panose="020B0604020202020204" pitchFamily="34" charset="0"/>
              <a:buChar char="•"/>
            </a:pPr>
            <a:r>
              <a:rPr lang="en-GB" sz="1800" dirty="0">
                <a:solidFill>
                  <a:schemeClr val="tx1"/>
                </a:solidFill>
                <a:latin typeface="+mn-lt"/>
                <a:ea typeface="Open Sans" panose="020B0606030504020204" pitchFamily="34" charset="0"/>
                <a:cs typeface="Open Sans" panose="020B0606030504020204" pitchFamily="34" charset="0"/>
              </a:rPr>
              <a:t>For cross-sectoral strategies, it is </a:t>
            </a:r>
            <a:r>
              <a:rPr lang="en-GB" sz="1800" b="1" dirty="0">
                <a:solidFill>
                  <a:schemeClr val="tx1"/>
                </a:solidFill>
                <a:latin typeface="+mn-lt"/>
                <a:ea typeface="Open Sans" panose="020B0606030504020204" pitchFamily="34" charset="0"/>
                <a:cs typeface="Open Sans" panose="020B0606030504020204" pitchFamily="34" charset="0"/>
              </a:rPr>
              <a:t>critical</a:t>
            </a:r>
            <a:r>
              <a:rPr lang="en-GB" sz="1800" dirty="0">
                <a:solidFill>
                  <a:schemeClr val="tx1"/>
                </a:solidFill>
                <a:latin typeface="+mn-lt"/>
                <a:ea typeface="Open Sans" panose="020B0606030504020204" pitchFamily="34" charset="0"/>
                <a:cs typeface="Open Sans" panose="020B0606030504020204" pitchFamily="34" charset="0"/>
              </a:rPr>
              <a:t> to collect attribute data that is </a:t>
            </a:r>
            <a:r>
              <a:rPr lang="en-GB" sz="1800" b="1" dirty="0">
                <a:solidFill>
                  <a:schemeClr val="tx1"/>
                </a:solidFill>
                <a:latin typeface="+mn-lt"/>
                <a:ea typeface="Open Sans" panose="020B0606030504020204" pitchFamily="34" charset="0"/>
                <a:cs typeface="Open Sans" panose="020B0606030504020204" pitchFamily="34" charset="0"/>
              </a:rPr>
              <a:t>consistent and can be applied across sectors</a:t>
            </a:r>
          </a:p>
          <a:p>
            <a:pPr marL="285750" indent="-285750">
              <a:buSzPct val="120000"/>
              <a:buFont typeface="Arial" panose="020B0604020202020204" pitchFamily="34" charset="0"/>
              <a:buChar char="•"/>
            </a:pPr>
            <a:endParaRPr lang="en-GB" sz="1800" dirty="0">
              <a:solidFill>
                <a:schemeClr val="tx1"/>
              </a:solidFill>
              <a:latin typeface="+mn-lt"/>
              <a:ea typeface="Open Sans" panose="020B0606030504020204" pitchFamily="34" charset="0"/>
              <a:cs typeface="Open Sans" panose="020B0606030504020204" pitchFamily="34" charset="0"/>
            </a:endParaRPr>
          </a:p>
          <a:p>
            <a:pPr marL="285750" indent="-285750">
              <a:buSzPct val="120000"/>
              <a:buFont typeface="Arial" panose="020B0604020202020204" pitchFamily="34" charset="0"/>
              <a:buChar char="•"/>
            </a:pPr>
            <a:r>
              <a:rPr lang="en-GB" sz="1800" dirty="0">
                <a:solidFill>
                  <a:schemeClr val="tx1"/>
                </a:solidFill>
                <a:latin typeface="+mn-lt"/>
                <a:ea typeface="Open Sans" panose="020B0606030504020204" pitchFamily="34" charset="0"/>
                <a:cs typeface="Open Sans" panose="020B0606030504020204" pitchFamily="34" charset="0"/>
              </a:rPr>
              <a:t>This includes, for example, </a:t>
            </a:r>
            <a:r>
              <a:rPr lang="en-GB" sz="1800" b="1" dirty="0">
                <a:solidFill>
                  <a:schemeClr val="tx1"/>
                </a:solidFill>
                <a:latin typeface="+mn-lt"/>
                <a:ea typeface="Open Sans" panose="020B0606030504020204" pitchFamily="34" charset="0"/>
                <a:cs typeface="Open Sans" panose="020B0606030504020204" pitchFamily="34" charset="0"/>
              </a:rPr>
              <a:t>cost</a:t>
            </a:r>
            <a:r>
              <a:rPr lang="en-GB" sz="1800" dirty="0">
                <a:solidFill>
                  <a:schemeClr val="tx1"/>
                </a:solidFill>
                <a:latin typeface="+mn-lt"/>
                <a:ea typeface="Open Sans" panose="020B0606030504020204" pitchFamily="34" charset="0"/>
                <a:cs typeface="Open Sans" panose="020B0606030504020204" pitchFamily="34" charset="0"/>
              </a:rPr>
              <a:t> attributes, </a:t>
            </a:r>
            <a:r>
              <a:rPr lang="en-GB" sz="1800" b="1" dirty="0">
                <a:solidFill>
                  <a:schemeClr val="tx1"/>
                </a:solidFill>
                <a:latin typeface="+mn-lt"/>
                <a:ea typeface="Open Sans" panose="020B0606030504020204" pitchFamily="34" charset="0"/>
                <a:cs typeface="Open Sans" panose="020B0606030504020204" pitchFamily="34" charset="0"/>
              </a:rPr>
              <a:t>capacity margin </a:t>
            </a:r>
            <a:r>
              <a:rPr lang="en-GB" sz="1800" dirty="0">
                <a:solidFill>
                  <a:schemeClr val="tx1"/>
                </a:solidFill>
                <a:latin typeface="+mn-lt"/>
                <a:ea typeface="Open Sans" panose="020B0606030504020204" pitchFamily="34" charset="0"/>
                <a:cs typeface="Open Sans" panose="020B0606030504020204" pitchFamily="34" charset="0"/>
              </a:rPr>
              <a:t>attributes, or </a:t>
            </a:r>
            <a:r>
              <a:rPr lang="en-GB" sz="1800" b="1" dirty="0">
                <a:solidFill>
                  <a:schemeClr val="tx1"/>
                </a:solidFill>
                <a:latin typeface="+mn-lt"/>
                <a:ea typeface="Open Sans" panose="020B0606030504020204" pitchFamily="34" charset="0"/>
                <a:cs typeface="Open Sans" panose="020B0606030504020204" pitchFamily="34" charset="0"/>
              </a:rPr>
              <a:t>annual emissions</a:t>
            </a:r>
            <a:endParaRPr lang="en-GB" sz="1600" b="1" dirty="0"/>
          </a:p>
        </p:txBody>
      </p:sp>
      <p:pic>
        <p:nvPicPr>
          <p:cNvPr id="5" name="Picture 4">
            <a:extLst>
              <a:ext uri="{FF2B5EF4-FFF2-40B4-BE49-F238E27FC236}">
                <a16:creationId xmlns:a16="http://schemas.microsoft.com/office/drawing/2014/main" id="{CB3A3D51-0E6E-48B2-A727-E2B6079B3E12}"/>
              </a:ext>
            </a:extLst>
          </p:cNvPr>
          <p:cNvPicPr>
            <a:picLocks noChangeAspect="1"/>
          </p:cNvPicPr>
          <p:nvPr/>
        </p:nvPicPr>
        <p:blipFill>
          <a:blip r:embed="rId3"/>
          <a:stretch>
            <a:fillRect/>
          </a:stretch>
        </p:blipFill>
        <p:spPr>
          <a:xfrm>
            <a:off x="6265693" y="1816329"/>
            <a:ext cx="5238750" cy="3543300"/>
          </a:xfrm>
          <a:prstGeom prst="rect">
            <a:avLst/>
          </a:prstGeom>
        </p:spPr>
      </p:pic>
      <p:sp>
        <p:nvSpPr>
          <p:cNvPr id="16" name="TextBox 15">
            <a:extLst>
              <a:ext uri="{FF2B5EF4-FFF2-40B4-BE49-F238E27FC236}">
                <a16:creationId xmlns:a16="http://schemas.microsoft.com/office/drawing/2014/main" id="{A90CDF9B-E03D-48BE-94E2-078C81088476}"/>
              </a:ext>
            </a:extLst>
          </p:cNvPr>
          <p:cNvSpPr txBox="1"/>
          <p:nvPr/>
        </p:nvSpPr>
        <p:spPr>
          <a:xfrm>
            <a:off x="6096000" y="5373023"/>
            <a:ext cx="6096000" cy="400110"/>
          </a:xfrm>
          <a:prstGeom prst="rect">
            <a:avLst/>
          </a:prstGeom>
          <a:noFill/>
        </p:spPr>
        <p:txBody>
          <a:bodyPr wrap="square">
            <a:spAutoFit/>
          </a:bodyPr>
          <a:lstStyle/>
          <a:p>
            <a:r>
              <a:rPr lang="en-GB" sz="1000" i="1" dirty="0">
                <a:solidFill>
                  <a:srgbClr val="444444"/>
                </a:solidFill>
                <a:latin typeface="+mn-lt"/>
              </a:rPr>
              <a:t>Emissions by sector compared to a 2010 baseline, showing a business‐as‐usual case, and reductions attributed to emissions targets modelled in the electricity and waste sectors (</a:t>
            </a:r>
            <a:r>
              <a:rPr lang="en-GB" sz="1000" i="1" dirty="0" err="1">
                <a:solidFill>
                  <a:srgbClr val="444444"/>
                </a:solidFill>
                <a:latin typeface="+mn-lt"/>
              </a:rPr>
              <a:t>Adshead</a:t>
            </a:r>
            <a:r>
              <a:rPr lang="en-GB" sz="1000" i="1" dirty="0">
                <a:solidFill>
                  <a:srgbClr val="444444"/>
                </a:solidFill>
                <a:latin typeface="+mn-lt"/>
              </a:rPr>
              <a:t> et al. 2021).</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10261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Conclusion</a:t>
            </a: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Meeting global or national targets </a:t>
            </a:r>
            <a:r>
              <a:rPr lang="en-GB" sz="1800" b="1" dirty="0">
                <a:solidFill>
                  <a:schemeClr val="tx1"/>
                </a:solidFill>
                <a:latin typeface="+mn-lt"/>
              </a:rPr>
              <a:t>necessitates strategic planning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Current infrastructure projects often prioritize short-term visions and political agendas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Infrastructure strategies consist of a </a:t>
            </a:r>
            <a:r>
              <a:rPr lang="en-GB" sz="1800" b="1" dirty="0">
                <a:solidFill>
                  <a:schemeClr val="tx1"/>
                </a:solidFill>
                <a:latin typeface="+mn-lt"/>
              </a:rPr>
              <a:t>portfolio of interventions </a:t>
            </a:r>
            <a:r>
              <a:rPr lang="en-GB" sz="1800" dirty="0">
                <a:solidFill>
                  <a:schemeClr val="tx1"/>
                </a:solidFill>
                <a:latin typeface="+mn-lt"/>
              </a:rPr>
              <a:t>aimed at achieving </a:t>
            </a:r>
            <a:r>
              <a:rPr lang="en-GB" sz="1800" b="1" dirty="0">
                <a:solidFill>
                  <a:schemeClr val="tx1"/>
                </a:solidFill>
                <a:latin typeface="+mn-lt"/>
              </a:rPr>
              <a:t>specific performance targets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Developing and comparing these strategies can provide evidence for </a:t>
            </a:r>
            <a:r>
              <a:rPr lang="en-GB" sz="1800" b="1" dirty="0">
                <a:solidFill>
                  <a:schemeClr val="tx1"/>
                </a:solidFill>
                <a:latin typeface="+mn-lt"/>
              </a:rPr>
              <a:t>prioritizing investments, reducing political influence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A strong infrastructure strategy boosts </a:t>
            </a:r>
            <a:r>
              <a:rPr lang="en-GB" sz="1800" b="1" dirty="0">
                <a:solidFill>
                  <a:schemeClr val="tx1"/>
                </a:solidFill>
                <a:latin typeface="+mn-lt"/>
              </a:rPr>
              <a:t>investor confidence </a:t>
            </a:r>
            <a:r>
              <a:rPr lang="en-GB" sz="1800" dirty="0">
                <a:solidFill>
                  <a:schemeClr val="tx1"/>
                </a:solidFill>
                <a:latin typeface="+mn-lt"/>
              </a:rPr>
              <a:t>and aligns with </a:t>
            </a:r>
            <a:r>
              <a:rPr lang="en-GB" sz="1800" b="1" dirty="0">
                <a:solidFill>
                  <a:schemeClr val="tx1"/>
                </a:solidFill>
                <a:latin typeface="+mn-lt"/>
              </a:rPr>
              <a:t>environmental, economic, and social goals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Strategies can be </a:t>
            </a:r>
            <a:r>
              <a:rPr lang="en-GB" sz="1800" b="1" dirty="0">
                <a:solidFill>
                  <a:schemeClr val="tx1"/>
                </a:solidFill>
                <a:latin typeface="+mn-lt"/>
              </a:rPr>
              <a:t>sector-specific or cross-sectoral</a:t>
            </a:r>
            <a:r>
              <a:rPr lang="en-GB" sz="1800" dirty="0">
                <a:solidFill>
                  <a:schemeClr val="tx1"/>
                </a:solidFill>
                <a:latin typeface="+mn-lt"/>
              </a:rPr>
              <a:t>, comprising various interventions with comparable attributes like costs and carbon emissions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Using </a:t>
            </a:r>
            <a:r>
              <a:rPr lang="en-GB" sz="1800" b="1" dirty="0">
                <a:solidFill>
                  <a:schemeClr val="tx1"/>
                </a:solidFill>
                <a:latin typeface="+mn-lt"/>
              </a:rPr>
              <a:t>quantified attributes </a:t>
            </a:r>
            <a:r>
              <a:rPr lang="en-GB" sz="1800" dirty="0">
                <a:solidFill>
                  <a:schemeClr val="tx1"/>
                </a:solidFill>
                <a:latin typeface="+mn-lt"/>
              </a:rPr>
              <a:t>in infrastructure planning helps governments seek sustainable and climate-resilient pathways towards global objectives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An introduction to infrastructure strategies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Adshead</a:t>
            </a:r>
            <a:r>
              <a:rPr lang="en-GB" sz="1200" dirty="0">
                <a:solidFill>
                  <a:schemeClr val="tx1"/>
                </a:solidFill>
              </a:rPr>
              <a:t>, Daniel, Orlando Román García, Scott Thacker, and Jim W. Hall. 2021. “Infrastructure strategies for achieving the global development agendas in small islands.” Earth’s Future 9 (2). </a:t>
            </a:r>
            <a:r>
              <a:rPr lang="en-GB" sz="1200" dirty="0">
                <a:solidFill>
                  <a:schemeClr val="tx1"/>
                </a:solidFill>
                <a:hlinkClick r:id="rId3"/>
              </a:rPr>
              <a:t>https://doi.org/10.1029/2020EF001699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Adshead</a:t>
            </a:r>
            <a:r>
              <a:rPr lang="en-GB" sz="1200" dirty="0">
                <a:solidFill>
                  <a:schemeClr val="tx1"/>
                </a:solidFill>
              </a:rPr>
              <a:t>, Daniel, Scott Thacker, Lena I. </a:t>
            </a:r>
            <a:r>
              <a:rPr lang="en-GB" sz="1200" dirty="0" err="1">
                <a:solidFill>
                  <a:schemeClr val="tx1"/>
                </a:solidFill>
              </a:rPr>
              <a:t>Fuldauer</a:t>
            </a:r>
            <a:r>
              <a:rPr lang="en-GB" sz="1200" dirty="0">
                <a:solidFill>
                  <a:schemeClr val="tx1"/>
                </a:solidFill>
              </a:rPr>
              <a:t>, and Jim W. Hall. 2019. “Delivering on the Sustainable Development Goals through long-term infrastructure planning.” Global Environmental Change 59 (November): 101976. </a:t>
            </a:r>
            <a:r>
              <a:rPr lang="en-GB" sz="1200" dirty="0">
                <a:solidFill>
                  <a:schemeClr val="tx1"/>
                </a:solidFill>
                <a:hlinkClick r:id="rId4"/>
              </a:rPr>
              <a:t>https://doi.org/10.1016/j.gloenvcha.2019.101976</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err="1">
                <a:solidFill>
                  <a:schemeClr val="tx1"/>
                </a:solidFill>
              </a:rPr>
              <a:t>Fuldauer</a:t>
            </a:r>
            <a:r>
              <a:rPr lang="en-GB" sz="1200" dirty="0">
                <a:solidFill>
                  <a:schemeClr val="tx1"/>
                </a:solidFill>
              </a:rPr>
              <a:t>, L., Matthew C. Ives, Daniel </a:t>
            </a:r>
            <a:r>
              <a:rPr lang="en-GB" sz="1200" dirty="0" err="1">
                <a:solidFill>
                  <a:schemeClr val="tx1"/>
                </a:solidFill>
              </a:rPr>
              <a:t>Adshead</a:t>
            </a:r>
            <a:r>
              <a:rPr lang="en-GB" sz="1200" dirty="0">
                <a:solidFill>
                  <a:schemeClr val="tx1"/>
                </a:solidFill>
              </a:rPr>
              <a:t>, Scott Thacker, and Jim W. Hall. 2019. “Participatory planning of the future of waste management in small island developing states to deliver on the Sustainable Development Goals.” Journal of Cleaner Production 223 (June): 147–62. </a:t>
            </a:r>
            <a:r>
              <a:rPr lang="en-GB" sz="1200" dirty="0">
                <a:solidFill>
                  <a:schemeClr val="tx1"/>
                </a:solidFill>
                <a:hlinkClick r:id="rId5"/>
              </a:rPr>
              <a:t>https://doi.org/10.1016/j.jclepro.2019.02.269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Hall, J. W., M. Tran, A. </a:t>
            </a:r>
            <a:r>
              <a:rPr lang="en-GB" sz="1200" dirty="0" err="1">
                <a:solidFill>
                  <a:schemeClr val="tx1"/>
                </a:solidFill>
              </a:rPr>
              <a:t>Hickford</a:t>
            </a:r>
            <a:r>
              <a:rPr lang="en-GB" sz="1200" dirty="0">
                <a:solidFill>
                  <a:schemeClr val="tx1"/>
                </a:solidFill>
              </a:rPr>
              <a:t>, and R. Nicholls. 2016. The future of national infrastructure: A systems-of-systems approach. Cambridge: Cambridge University Press.</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Harris, Nora, Tripp Shealy, and Leidy Klotz. 2016. “Choice Architecture as a Way to Encourage a Whole Systems Design Perspective for More Sustainable Infrastructure.” Sustainability 9 (1): 54. </a:t>
            </a:r>
            <a:r>
              <a:rPr lang="en-GB" sz="1200" dirty="0">
                <a:solidFill>
                  <a:schemeClr val="tx1"/>
                </a:solidFill>
                <a:hlinkClick r:id="rId6"/>
              </a:rPr>
              <a:t>https://doi.org/10.3390/su9010054</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Hornsby, C., M. </a:t>
            </a:r>
            <a:r>
              <a:rPr lang="en-GB" sz="1200" dirty="0" err="1">
                <a:solidFill>
                  <a:schemeClr val="tx1"/>
                </a:solidFill>
              </a:rPr>
              <a:t>Ripa</a:t>
            </a:r>
            <a:r>
              <a:rPr lang="en-GB" sz="1200" dirty="0">
                <a:solidFill>
                  <a:schemeClr val="tx1"/>
                </a:solidFill>
              </a:rPr>
              <a:t>, C. </a:t>
            </a:r>
            <a:r>
              <a:rPr lang="en-GB" sz="1200" dirty="0" err="1">
                <a:solidFill>
                  <a:schemeClr val="tx1"/>
                </a:solidFill>
              </a:rPr>
              <a:t>Vassillo</a:t>
            </a:r>
            <a:r>
              <a:rPr lang="en-GB" sz="1200" dirty="0">
                <a:solidFill>
                  <a:schemeClr val="tx1"/>
                </a:solidFill>
              </a:rPr>
              <a:t>, and S. </a:t>
            </a:r>
            <a:r>
              <a:rPr lang="en-GB" sz="1200" dirty="0" err="1">
                <a:solidFill>
                  <a:schemeClr val="tx1"/>
                </a:solidFill>
              </a:rPr>
              <a:t>Ulgiati</a:t>
            </a:r>
            <a:r>
              <a:rPr lang="en-GB" sz="1200" dirty="0">
                <a:solidFill>
                  <a:schemeClr val="tx1"/>
                </a:solidFill>
              </a:rPr>
              <a:t>. 2017. “A roadmap towards integrated assessment and participatory strategies in support of decision-making processes. The case of urban waste management.” Journal of Cleaner Production 142: 157–72. </a:t>
            </a:r>
            <a:r>
              <a:rPr lang="en-GB" sz="1200" dirty="0">
                <a:solidFill>
                  <a:schemeClr val="tx1"/>
                </a:solidFill>
                <a:hlinkClick r:id="rId7"/>
              </a:rPr>
              <a:t>https://doi.org/10.1016/j.jclepro.2016.06.189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Ives, M. C., A. J. </a:t>
            </a:r>
            <a:r>
              <a:rPr lang="en-GB" sz="1200" dirty="0" err="1">
                <a:solidFill>
                  <a:schemeClr val="tx1"/>
                </a:solidFill>
              </a:rPr>
              <a:t>Hickford</a:t>
            </a:r>
            <a:r>
              <a:rPr lang="en-GB" sz="1200" dirty="0">
                <a:solidFill>
                  <a:schemeClr val="tx1"/>
                </a:solidFill>
              </a:rPr>
              <a:t>, D. </a:t>
            </a:r>
            <a:r>
              <a:rPr lang="en-GB" sz="1200" dirty="0" err="1">
                <a:solidFill>
                  <a:schemeClr val="tx1"/>
                </a:solidFill>
              </a:rPr>
              <a:t>Adshead</a:t>
            </a:r>
            <a:r>
              <a:rPr lang="en-GB" sz="1200" dirty="0">
                <a:solidFill>
                  <a:schemeClr val="tx1"/>
                </a:solidFill>
              </a:rPr>
              <a:t>, S. Thacker, J. W. Hall, R. J. Nicholls, T. Sway, M. Abu Ayyash, R. Jones, and N. </a:t>
            </a:r>
            <a:r>
              <a:rPr lang="en-GB" sz="1200" dirty="0" err="1">
                <a:solidFill>
                  <a:schemeClr val="tx1"/>
                </a:solidFill>
              </a:rPr>
              <a:t>O’Regan</a:t>
            </a:r>
            <a:r>
              <a:rPr lang="en-GB" sz="1200" dirty="0">
                <a:solidFill>
                  <a:schemeClr val="tx1"/>
                </a:solidFill>
              </a:rPr>
              <a:t>. 2019. “A systems-based assessment of Palestine’s current and future infrastructure requirements.” Journal of Environmental Management 234 (November 2018): 200–213. </a:t>
            </a:r>
            <a:r>
              <a:rPr lang="en-GB" sz="1200" dirty="0">
                <a:solidFill>
                  <a:schemeClr val="tx1"/>
                </a:solidFill>
                <a:hlinkClick r:id="rId8"/>
              </a:rPr>
              <a:t>https://doi.org/10.1016/j.jenvman.2018.12.058</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Sachs, Jeffrey D., Guido Schmidt-Traub, Mariana </a:t>
            </a:r>
            <a:r>
              <a:rPr lang="en-GB" sz="1200" dirty="0" err="1">
                <a:solidFill>
                  <a:schemeClr val="tx1"/>
                </a:solidFill>
              </a:rPr>
              <a:t>Mazzucato</a:t>
            </a:r>
            <a:r>
              <a:rPr lang="en-GB" sz="1200" dirty="0">
                <a:solidFill>
                  <a:schemeClr val="tx1"/>
                </a:solidFill>
              </a:rPr>
              <a:t>, Dirk Messner, Nebojsa </a:t>
            </a:r>
            <a:r>
              <a:rPr lang="en-GB" sz="1200" dirty="0" err="1">
                <a:solidFill>
                  <a:schemeClr val="tx1"/>
                </a:solidFill>
              </a:rPr>
              <a:t>Nakicenovic</a:t>
            </a:r>
            <a:r>
              <a:rPr lang="en-GB" sz="1200" dirty="0">
                <a:solidFill>
                  <a:schemeClr val="tx1"/>
                </a:solidFill>
              </a:rPr>
              <a:t>, and Johan </a:t>
            </a:r>
            <a:r>
              <a:rPr lang="en-GB" sz="1200" dirty="0" err="1">
                <a:solidFill>
                  <a:schemeClr val="tx1"/>
                </a:solidFill>
              </a:rPr>
              <a:t>Rockström</a:t>
            </a:r>
            <a:r>
              <a:rPr lang="en-GB" sz="1200" dirty="0">
                <a:solidFill>
                  <a:schemeClr val="tx1"/>
                </a:solidFill>
              </a:rPr>
              <a:t>. 2019. “Six Transformations to achieve the Sustainable Development Goals.” Nat. Sustain. 2 (9): 805–14. </a:t>
            </a:r>
            <a:r>
              <a:rPr lang="en-GB" sz="1200" dirty="0">
                <a:solidFill>
                  <a:schemeClr val="tx1"/>
                </a:solidFill>
                <a:hlinkClick r:id="rId9"/>
              </a:rPr>
              <a:t>https://doi.org/10.1038/s41893-019-0352-9</a:t>
            </a:r>
            <a:r>
              <a:rPr lang="en-GB" sz="1200" dirty="0">
                <a:solidFill>
                  <a:schemeClr val="tx1"/>
                </a:solidFill>
              </a:rPr>
              <a:t>.</a:t>
            </a:r>
          </a:p>
          <a:p>
            <a:pPr marL="0" lvl="0" indent="0" algn="l" rtl="0">
              <a:lnSpc>
                <a:spcPct val="90000"/>
              </a:lnSpc>
              <a:spcBef>
                <a:spcPts val="0"/>
              </a:spcBef>
              <a:spcAft>
                <a:spcPts val="0"/>
              </a:spcAft>
              <a:buClr>
                <a:schemeClr val="dk1"/>
              </a:buClr>
              <a:buSzPts val="2800"/>
              <a:buNone/>
            </a:pPr>
            <a:endParaRPr lang="en-GB" sz="1200" dirty="0">
              <a:solidFill>
                <a:schemeClr val="tx1"/>
              </a:solidFill>
            </a:endParaRPr>
          </a:p>
          <a:p>
            <a:pPr marL="0" lvl="0" indent="0" algn="l" rtl="0">
              <a:lnSpc>
                <a:spcPct val="90000"/>
              </a:lnSpc>
              <a:spcBef>
                <a:spcPts val="0"/>
              </a:spcBef>
              <a:spcAft>
                <a:spcPts val="0"/>
              </a:spcAft>
              <a:buClr>
                <a:schemeClr val="dk1"/>
              </a:buClr>
              <a:buSzPts val="2800"/>
              <a:buNone/>
            </a:pPr>
            <a:r>
              <a:rPr lang="en-GB" sz="1200" dirty="0">
                <a:solidFill>
                  <a:schemeClr val="tx1"/>
                </a:solidFill>
              </a:rPr>
              <a:t>Vuuren, Detlef P. van, Jae Edmonds, </a:t>
            </a:r>
            <a:r>
              <a:rPr lang="en-GB" sz="1200" dirty="0" err="1">
                <a:solidFill>
                  <a:schemeClr val="tx1"/>
                </a:solidFill>
              </a:rPr>
              <a:t>Mikiko</a:t>
            </a:r>
            <a:r>
              <a:rPr lang="en-GB" sz="1200" dirty="0">
                <a:solidFill>
                  <a:schemeClr val="tx1"/>
                </a:solidFill>
              </a:rPr>
              <a:t> </a:t>
            </a:r>
            <a:r>
              <a:rPr lang="en-GB" sz="1200" dirty="0" err="1">
                <a:solidFill>
                  <a:schemeClr val="tx1"/>
                </a:solidFill>
              </a:rPr>
              <a:t>Kainuma</a:t>
            </a:r>
            <a:r>
              <a:rPr lang="en-GB" sz="1200" dirty="0">
                <a:solidFill>
                  <a:schemeClr val="tx1"/>
                </a:solidFill>
              </a:rPr>
              <a:t>, </a:t>
            </a:r>
            <a:r>
              <a:rPr lang="en-GB" sz="1200" dirty="0" err="1">
                <a:solidFill>
                  <a:schemeClr val="tx1"/>
                </a:solidFill>
              </a:rPr>
              <a:t>Keywan</a:t>
            </a:r>
            <a:r>
              <a:rPr lang="en-GB" sz="1200" dirty="0">
                <a:solidFill>
                  <a:schemeClr val="tx1"/>
                </a:solidFill>
              </a:rPr>
              <a:t> </a:t>
            </a:r>
            <a:r>
              <a:rPr lang="en-GB" sz="1200" dirty="0" err="1">
                <a:solidFill>
                  <a:schemeClr val="tx1"/>
                </a:solidFill>
              </a:rPr>
              <a:t>Riahi</a:t>
            </a:r>
            <a:r>
              <a:rPr lang="en-GB" sz="1200" dirty="0">
                <a:solidFill>
                  <a:schemeClr val="tx1"/>
                </a:solidFill>
              </a:rPr>
              <a:t>, Allison Thomson, Kathy Hibbard, George C. Hurtt, et al. 2011. “The representative concentration pathways: An overview.” Climatic Change 109: 5–31. https://doi.org/10.1007/s10584-011-0148-z.</a:t>
            </a:r>
            <a:endParaRPr lang="en-GB" sz="4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Props1.xml><?xml version="1.0" encoding="utf-8"?>
<ds:datastoreItem xmlns:ds="http://schemas.openxmlformats.org/officeDocument/2006/customXml" ds:itemID="{5C8BCDE5-5743-4337-AD6F-37E28088B9A7}"/>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32470</TotalTime>
  <Words>5518</Words>
  <Application>Microsoft Office PowerPoint</Application>
  <PresentationFormat>Widescreen</PresentationFormat>
  <Paragraphs>462</Paragraphs>
  <Slides>33</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Helvetica Neue</vt:lpstr>
      <vt:lpstr>Open Sans</vt:lpstr>
      <vt:lpstr>Office Theme</vt:lpstr>
      <vt:lpstr>Lecture 6: Infrastructure strategies: Why, what and how  </vt:lpstr>
      <vt:lpstr>Learning Outcomes</vt:lpstr>
      <vt:lpstr>6.1 An introduction to infrastructure strategies</vt:lpstr>
      <vt:lpstr>6.1 An introduction to infrastructure strategies</vt:lpstr>
      <vt:lpstr>6.1 An introduction to infrastructure strategies</vt:lpstr>
      <vt:lpstr>6.1 An introduction to infrastructure strategies</vt:lpstr>
      <vt:lpstr>6.1 An introduction to infrastructure strategies</vt:lpstr>
      <vt:lpstr>6.1 An introduction to infrastructure strategies</vt:lpstr>
      <vt:lpstr>6.1 An introduction to infrastructure strategies</vt:lpstr>
      <vt:lpstr>6.2 Methods to develop infrastructure strategies</vt:lpstr>
      <vt:lpstr>6.2 Methods to develop infrastructure strategies</vt:lpstr>
      <vt:lpstr>6.2 Methods to develop infrastructure strategies</vt:lpstr>
      <vt:lpstr>6.2 Methods to develop infrastructure strategies</vt:lpstr>
      <vt:lpstr>6.2 Methods to develop infrastructure strategies</vt:lpstr>
      <vt:lpstr>6.2 Methods to develop infrastructure strategies</vt:lpstr>
      <vt:lpstr>6.2 Methods to develop infrastructure strategies</vt:lpstr>
      <vt:lpstr>6.2 Methods to develop infrastructure strategies</vt:lpstr>
      <vt:lpstr>6.3 Reflections on different methods to develop infrastructure strategies</vt:lpstr>
      <vt:lpstr>6.3 Reflections on different methods to develop infrastructure strategies</vt:lpstr>
      <vt:lpstr>6.3 Reflections on different methods to develop infrastructure strategies</vt:lpstr>
      <vt:lpstr>6.3 Reflections on different methods to develop infrastructure strategies</vt:lpstr>
      <vt:lpstr>6.3 Reflections on different methods to develop infrastructure strategies</vt:lpstr>
      <vt:lpstr>6.3 Reflections on different methods to develop infrastructure strategies</vt:lpstr>
      <vt:lpstr>6.3 Reflections on different methods to develop infrastructure strategies</vt:lpstr>
      <vt:lpstr>6.4  Infrastructure strategies in practice</vt:lpstr>
      <vt:lpstr>6.4  Infrastructure strategies in practice</vt:lpstr>
      <vt:lpstr>6.4  Infrastructure strategies in practice</vt:lpstr>
      <vt:lpstr>6.4  Infrastructure strategies in practice</vt:lpstr>
      <vt:lpstr>6.4  Infrastructure strategies in practice</vt:lpstr>
      <vt:lpstr>6.4  Infrastructure strategies in practice</vt:lpstr>
      <vt:lpstr>6.4  Infrastructure strategies in practice</vt:lpstr>
      <vt:lpstr>6.4  Infrastructure strategies in practice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426</cp:revision>
  <dcterms:created xsi:type="dcterms:W3CDTF">2019-06-09T10:25:43Z</dcterms:created>
  <dcterms:modified xsi:type="dcterms:W3CDTF">2025-02-13T14:53:15Z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