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7"/>
  </p:notesMasterIdLst>
  <p:sldIdLst>
    <p:sldId id="259" r:id="rId3"/>
    <p:sldId id="462" r:id="rId4"/>
    <p:sldId id="461" r:id="rId5"/>
    <p:sldId id="474" r:id="rId6"/>
    <p:sldId id="473" r:id="rId7"/>
    <p:sldId id="472" r:id="rId8"/>
    <p:sldId id="471" r:id="rId9"/>
    <p:sldId id="470" r:id="rId10"/>
    <p:sldId id="469" r:id="rId11"/>
    <p:sldId id="468" r:id="rId12"/>
    <p:sldId id="467" r:id="rId13"/>
    <p:sldId id="466" r:id="rId14"/>
    <p:sldId id="465" r:id="rId15"/>
    <p:sldId id="4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cIQH1VDrTRz0zrp9m8ZQ==" hashData="t50/ckn7pMJnVP2teUdKV+9Hq4hGPfdoQ6Lk6Mk0+8aTWaKG39sEruSr/D+Cih5U/Ro5rh0fugdJfnePpp49w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E1985-4190-B94A-D3CB-2332BD0CCD42}" name="Jake Stockman" initials="JS" userId="S::Jake.Stockman@wri.org::e765f006-40b6-47f9-80ef-b2efbe4f0420" providerId="AD"/>
  <p188:author id="{98379988-14FB-421A-80BA-2788AE223211}" name="Tarannum Sahar" initials="TS" userId="S::tarannum.sahar@wri.org::0de6bb96-5c06-4cbd-ad83-c204a9b14a18" providerId="AD"/>
  <p188:author id="{BFA7FB96-1A45-5BF9-91AD-2B3ABCC1B342}" name="Dimitrios Mentis" initials="DM" userId="S::dimitrios.mentis@wri.org::7d8dbe01-18cf-4f50-88d7-705f50a3f0a3" providerId="AD"/>
  <p188:author id="{B6187F99-94DF-0D7B-B55C-4656E02F8E64}" name="Tarannum Sahar" initials="TS" userId="S::Tarannum.Sahar@wri.org::0de6bb96-5c06-4cbd-ad83-c204a9b14a18" providerId="AD"/>
  <p188:author id="{65B1E9A0-977C-468C-EAA3-B9E8660D4742}" name="Santiago Sinclair-Lecaros" initials="SSL" userId="S::Santiago.Sinclair-Lecaros@wri.org::2c1cd6a7-a552-4bed-ad38-03f12e35d74e" providerId="AD"/>
  <p188:author id="{942957A3-117A-E72B-B580-4C131F6C6292}" name="Jake Stockman" initials="JS" userId="S::jake.stockman@wri.org::e765f006-40b6-47f9-80ef-b2efbe4f0420" providerId="AD"/>
  <p188:author id="{146D22CC-F8CC-C8D9-30B0-BE460F68F6FF}" name="Dimitrios Mentis" initials="DM" userId="S::Dimitrios.Mentis@wri.org::7d8dbe01-18cf-4f50-88d7-705f50a3f0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4671B-BF3E-428A-971A-6B22AE01C954}" v="2" dt="2023-10-18T14:40:41.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8156" autoAdjust="0"/>
  </p:normalViewPr>
  <p:slideViewPr>
    <p:cSldViewPr snapToGrid="0">
      <p:cViewPr varScale="1">
        <p:scale>
          <a:sx n="107" d="100"/>
          <a:sy n="107" d="100"/>
        </p:scale>
        <p:origin x="976"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0C54671B-BF3E-428A-971A-6B22AE01C954}"/>
    <pc:docChg chg="custSel addSld delSld modSld">
      <pc:chgData name="Helena Walters" userId="0082c520-c2c8-4944-9e5a-2aa07d58029d" providerId="ADAL" clId="{0C54671B-BF3E-428A-971A-6B22AE01C954}" dt="2023-10-18T14:43:06.999" v="146" actId="313"/>
      <pc:docMkLst>
        <pc:docMk/>
      </pc:docMkLst>
      <pc:sldChg chg="del">
        <pc:chgData name="Helena Walters" userId="0082c520-c2c8-4944-9e5a-2aa07d58029d" providerId="ADAL" clId="{0C54671B-BF3E-428A-971A-6B22AE01C954}" dt="2023-10-16T15:15:17.674" v="26" actId="47"/>
        <pc:sldMkLst>
          <pc:docMk/>
          <pc:sldMk cId="2021790191" sldId="256"/>
        </pc:sldMkLst>
      </pc:sldChg>
      <pc:sldChg chg="del">
        <pc:chgData name="Helena Walters" userId="0082c520-c2c8-4944-9e5a-2aa07d58029d" providerId="ADAL" clId="{0C54671B-BF3E-428A-971A-6B22AE01C954}" dt="2023-10-16T15:14:57.508" v="0" actId="47"/>
        <pc:sldMkLst>
          <pc:docMk/>
          <pc:sldMk cId="2559802330" sldId="257"/>
        </pc:sldMkLst>
      </pc:sldChg>
      <pc:sldChg chg="add">
        <pc:chgData name="Helena Walters" userId="0082c520-c2c8-4944-9e5a-2aa07d58029d" providerId="ADAL" clId="{0C54671B-BF3E-428A-971A-6B22AE01C954}" dt="2023-10-17T08:30:50.098" v="140"/>
        <pc:sldMkLst>
          <pc:docMk/>
          <pc:sldMk cId="1293533547" sldId="259"/>
        </pc:sldMkLst>
      </pc:sldChg>
      <pc:sldChg chg="del">
        <pc:chgData name="Helena Walters" userId="0082c520-c2c8-4944-9e5a-2aa07d58029d" providerId="ADAL" clId="{0C54671B-BF3E-428A-971A-6B22AE01C954}" dt="2023-10-16T15:15:17.057" v="25" actId="47"/>
        <pc:sldMkLst>
          <pc:docMk/>
          <pc:sldMk cId="3844424903" sldId="262"/>
        </pc:sldMkLst>
      </pc:sldChg>
      <pc:sldChg chg="del">
        <pc:chgData name="Helena Walters" userId="0082c520-c2c8-4944-9e5a-2aa07d58029d" providerId="ADAL" clId="{0C54671B-BF3E-428A-971A-6B22AE01C954}" dt="2023-10-16T15:15:05.937" v="7" actId="47"/>
        <pc:sldMkLst>
          <pc:docMk/>
          <pc:sldMk cId="348628638" sldId="263"/>
        </pc:sldMkLst>
      </pc:sldChg>
      <pc:sldChg chg="del">
        <pc:chgData name="Helena Walters" userId="0082c520-c2c8-4944-9e5a-2aa07d58029d" providerId="ADAL" clId="{0C54671B-BF3E-428A-971A-6B22AE01C954}" dt="2023-10-16T15:15:00.222" v="1" actId="47"/>
        <pc:sldMkLst>
          <pc:docMk/>
          <pc:sldMk cId="3688935345" sldId="278"/>
        </pc:sldMkLst>
      </pc:sldChg>
      <pc:sldChg chg="del">
        <pc:chgData name="Helena Walters" userId="0082c520-c2c8-4944-9e5a-2aa07d58029d" providerId="ADAL" clId="{0C54671B-BF3E-428A-971A-6B22AE01C954}" dt="2023-10-16T15:15:06.670" v="9" actId="47"/>
        <pc:sldMkLst>
          <pc:docMk/>
          <pc:sldMk cId="221796937" sldId="281"/>
        </pc:sldMkLst>
      </pc:sldChg>
      <pc:sldChg chg="del">
        <pc:chgData name="Helena Walters" userId="0082c520-c2c8-4944-9e5a-2aa07d58029d" providerId="ADAL" clId="{0C54671B-BF3E-428A-971A-6B22AE01C954}" dt="2023-10-16T15:15:00.634" v="2" actId="47"/>
        <pc:sldMkLst>
          <pc:docMk/>
          <pc:sldMk cId="92985038" sldId="284"/>
        </pc:sldMkLst>
      </pc:sldChg>
      <pc:sldChg chg="del">
        <pc:chgData name="Helena Walters" userId="0082c520-c2c8-4944-9e5a-2aa07d58029d" providerId="ADAL" clId="{0C54671B-BF3E-428A-971A-6B22AE01C954}" dt="2023-10-16T15:15:02.787" v="4" actId="47"/>
        <pc:sldMkLst>
          <pc:docMk/>
          <pc:sldMk cId="4179720957" sldId="285"/>
        </pc:sldMkLst>
      </pc:sldChg>
      <pc:sldChg chg="del">
        <pc:chgData name="Helena Walters" userId="0082c520-c2c8-4944-9e5a-2aa07d58029d" providerId="ADAL" clId="{0C54671B-BF3E-428A-971A-6B22AE01C954}" dt="2023-10-16T15:15:03.166" v="5" actId="47"/>
        <pc:sldMkLst>
          <pc:docMk/>
          <pc:sldMk cId="1082373192" sldId="286"/>
        </pc:sldMkLst>
      </pc:sldChg>
      <pc:sldChg chg="del">
        <pc:chgData name="Helena Walters" userId="0082c520-c2c8-4944-9e5a-2aa07d58029d" providerId="ADAL" clId="{0C54671B-BF3E-428A-971A-6B22AE01C954}" dt="2023-10-16T15:15:07.322" v="11" actId="47"/>
        <pc:sldMkLst>
          <pc:docMk/>
          <pc:sldMk cId="2333090570" sldId="288"/>
        </pc:sldMkLst>
      </pc:sldChg>
      <pc:sldChg chg="del">
        <pc:chgData name="Helena Walters" userId="0082c520-c2c8-4944-9e5a-2aa07d58029d" providerId="ADAL" clId="{0C54671B-BF3E-428A-971A-6B22AE01C954}" dt="2023-10-16T15:15:07.610" v="12" actId="47"/>
        <pc:sldMkLst>
          <pc:docMk/>
          <pc:sldMk cId="1100667116" sldId="289"/>
        </pc:sldMkLst>
      </pc:sldChg>
      <pc:sldChg chg="del">
        <pc:chgData name="Helena Walters" userId="0082c520-c2c8-4944-9e5a-2aa07d58029d" providerId="ADAL" clId="{0C54671B-BF3E-428A-971A-6B22AE01C954}" dt="2023-10-16T15:15:16.273" v="23" actId="47"/>
        <pc:sldMkLst>
          <pc:docMk/>
          <pc:sldMk cId="2316175513" sldId="291"/>
        </pc:sldMkLst>
      </pc:sldChg>
      <pc:sldChg chg="del">
        <pc:chgData name="Helena Walters" userId="0082c520-c2c8-4944-9e5a-2aa07d58029d" providerId="ADAL" clId="{0C54671B-BF3E-428A-971A-6B22AE01C954}" dt="2023-10-16T15:15:40.002" v="38" actId="47"/>
        <pc:sldMkLst>
          <pc:docMk/>
          <pc:sldMk cId="2565787589" sldId="292"/>
        </pc:sldMkLst>
      </pc:sldChg>
      <pc:sldChg chg="del">
        <pc:chgData name="Helena Walters" userId="0082c520-c2c8-4944-9e5a-2aa07d58029d" providerId="ADAL" clId="{0C54671B-BF3E-428A-971A-6B22AE01C954}" dt="2023-10-16T15:15:16.714" v="24" actId="47"/>
        <pc:sldMkLst>
          <pc:docMk/>
          <pc:sldMk cId="1560759289" sldId="293"/>
        </pc:sldMkLst>
      </pc:sldChg>
      <pc:sldChg chg="del">
        <pc:chgData name="Helena Walters" userId="0082c520-c2c8-4944-9e5a-2aa07d58029d" providerId="ADAL" clId="{0C54671B-BF3E-428A-971A-6B22AE01C954}" dt="2023-10-16T15:15:41.711" v="42" actId="47"/>
        <pc:sldMkLst>
          <pc:docMk/>
          <pc:sldMk cId="1664204624" sldId="294"/>
        </pc:sldMkLst>
      </pc:sldChg>
      <pc:sldChg chg="del">
        <pc:chgData name="Helena Walters" userId="0082c520-c2c8-4944-9e5a-2aa07d58029d" providerId="ADAL" clId="{0C54671B-BF3E-428A-971A-6B22AE01C954}" dt="2023-10-16T15:15:02.291" v="3" actId="47"/>
        <pc:sldMkLst>
          <pc:docMk/>
          <pc:sldMk cId="3376704217" sldId="296"/>
        </pc:sldMkLst>
      </pc:sldChg>
      <pc:sldChg chg="del">
        <pc:chgData name="Helena Walters" userId="0082c520-c2c8-4944-9e5a-2aa07d58029d" providerId="ADAL" clId="{0C54671B-BF3E-428A-971A-6B22AE01C954}" dt="2023-10-16T15:15:07.922" v="13" actId="47"/>
        <pc:sldMkLst>
          <pc:docMk/>
          <pc:sldMk cId="1187147131" sldId="297"/>
        </pc:sldMkLst>
      </pc:sldChg>
      <pc:sldChg chg="del">
        <pc:chgData name="Helena Walters" userId="0082c520-c2c8-4944-9e5a-2aa07d58029d" providerId="ADAL" clId="{0C54671B-BF3E-428A-971A-6B22AE01C954}" dt="2023-10-16T15:15:08.245" v="14" actId="47"/>
        <pc:sldMkLst>
          <pc:docMk/>
          <pc:sldMk cId="2340478601" sldId="298"/>
        </pc:sldMkLst>
      </pc:sldChg>
      <pc:sldChg chg="del">
        <pc:chgData name="Helena Walters" userId="0082c520-c2c8-4944-9e5a-2aa07d58029d" providerId="ADAL" clId="{0C54671B-BF3E-428A-971A-6B22AE01C954}" dt="2023-10-16T15:15:09.382" v="18" actId="47"/>
        <pc:sldMkLst>
          <pc:docMk/>
          <pc:sldMk cId="2970512174" sldId="299"/>
        </pc:sldMkLst>
      </pc:sldChg>
      <pc:sldChg chg="del">
        <pc:chgData name="Helena Walters" userId="0082c520-c2c8-4944-9e5a-2aa07d58029d" providerId="ADAL" clId="{0C54671B-BF3E-428A-971A-6B22AE01C954}" dt="2023-10-16T15:15:18.105" v="27" actId="47"/>
        <pc:sldMkLst>
          <pc:docMk/>
          <pc:sldMk cId="1231780438" sldId="300"/>
        </pc:sldMkLst>
      </pc:sldChg>
      <pc:sldChg chg="del">
        <pc:chgData name="Helena Walters" userId="0082c520-c2c8-4944-9e5a-2aa07d58029d" providerId="ADAL" clId="{0C54671B-BF3E-428A-971A-6B22AE01C954}" dt="2023-10-16T15:15:18.654" v="28" actId="47"/>
        <pc:sldMkLst>
          <pc:docMk/>
          <pc:sldMk cId="2746861784" sldId="301"/>
        </pc:sldMkLst>
      </pc:sldChg>
      <pc:sldChg chg="del">
        <pc:chgData name="Helena Walters" userId="0082c520-c2c8-4944-9e5a-2aa07d58029d" providerId="ADAL" clId="{0C54671B-BF3E-428A-971A-6B22AE01C954}" dt="2023-10-16T15:15:19.102" v="29" actId="47"/>
        <pc:sldMkLst>
          <pc:docMk/>
          <pc:sldMk cId="1936060391" sldId="302"/>
        </pc:sldMkLst>
      </pc:sldChg>
      <pc:sldChg chg="del">
        <pc:chgData name="Helena Walters" userId="0082c520-c2c8-4944-9e5a-2aa07d58029d" providerId="ADAL" clId="{0C54671B-BF3E-428A-971A-6B22AE01C954}" dt="2023-10-16T15:16:33.664" v="79" actId="47"/>
        <pc:sldMkLst>
          <pc:docMk/>
          <pc:sldMk cId="1334711687" sldId="303"/>
        </pc:sldMkLst>
      </pc:sldChg>
      <pc:sldChg chg="del">
        <pc:chgData name="Helena Walters" userId="0082c520-c2c8-4944-9e5a-2aa07d58029d" providerId="ADAL" clId="{0C54671B-BF3E-428A-971A-6B22AE01C954}" dt="2023-10-16T15:16:39.833" v="81" actId="47"/>
        <pc:sldMkLst>
          <pc:docMk/>
          <pc:sldMk cId="2133013035" sldId="304"/>
        </pc:sldMkLst>
      </pc:sldChg>
      <pc:sldChg chg="del">
        <pc:chgData name="Helena Walters" userId="0082c520-c2c8-4944-9e5a-2aa07d58029d" providerId="ADAL" clId="{0C54671B-BF3E-428A-971A-6B22AE01C954}" dt="2023-10-16T15:16:21.296" v="77" actId="47"/>
        <pc:sldMkLst>
          <pc:docMk/>
          <pc:sldMk cId="3120028706" sldId="305"/>
        </pc:sldMkLst>
      </pc:sldChg>
      <pc:sldChg chg="del">
        <pc:chgData name="Helena Walters" userId="0082c520-c2c8-4944-9e5a-2aa07d58029d" providerId="ADAL" clId="{0C54671B-BF3E-428A-971A-6B22AE01C954}" dt="2023-10-16T15:15:41.274" v="41" actId="47"/>
        <pc:sldMkLst>
          <pc:docMk/>
          <pc:sldMk cId="379639163" sldId="307"/>
        </pc:sldMkLst>
      </pc:sldChg>
      <pc:sldChg chg="del">
        <pc:chgData name="Helena Walters" userId="0082c520-c2c8-4944-9e5a-2aa07d58029d" providerId="ADAL" clId="{0C54671B-BF3E-428A-971A-6B22AE01C954}" dt="2023-10-16T15:15:42.127" v="43" actId="47"/>
        <pc:sldMkLst>
          <pc:docMk/>
          <pc:sldMk cId="2036776934" sldId="308"/>
        </pc:sldMkLst>
      </pc:sldChg>
      <pc:sldChg chg="del">
        <pc:chgData name="Helena Walters" userId="0082c520-c2c8-4944-9e5a-2aa07d58029d" providerId="ADAL" clId="{0C54671B-BF3E-428A-971A-6B22AE01C954}" dt="2023-10-16T15:15:43.020" v="45" actId="47"/>
        <pc:sldMkLst>
          <pc:docMk/>
          <pc:sldMk cId="473529035" sldId="309"/>
        </pc:sldMkLst>
      </pc:sldChg>
      <pc:sldChg chg="del">
        <pc:chgData name="Helena Walters" userId="0082c520-c2c8-4944-9e5a-2aa07d58029d" providerId="ADAL" clId="{0C54671B-BF3E-428A-971A-6B22AE01C954}" dt="2023-10-16T15:15:56.560" v="47" actId="47"/>
        <pc:sldMkLst>
          <pc:docMk/>
          <pc:sldMk cId="3074161744" sldId="310"/>
        </pc:sldMkLst>
      </pc:sldChg>
      <pc:sldChg chg="del">
        <pc:chgData name="Helena Walters" userId="0082c520-c2c8-4944-9e5a-2aa07d58029d" providerId="ADAL" clId="{0C54671B-BF3E-428A-971A-6B22AE01C954}" dt="2023-10-16T15:16:40.228" v="82" actId="47"/>
        <pc:sldMkLst>
          <pc:docMk/>
          <pc:sldMk cId="276535746" sldId="311"/>
        </pc:sldMkLst>
      </pc:sldChg>
      <pc:sldChg chg="del">
        <pc:chgData name="Helena Walters" userId="0082c520-c2c8-4944-9e5a-2aa07d58029d" providerId="ADAL" clId="{0C54671B-BF3E-428A-971A-6B22AE01C954}" dt="2023-10-16T15:17:28.954" v="117" actId="47"/>
        <pc:sldMkLst>
          <pc:docMk/>
          <pc:sldMk cId="1302410313" sldId="312"/>
        </pc:sldMkLst>
      </pc:sldChg>
      <pc:sldChg chg="del">
        <pc:chgData name="Helena Walters" userId="0082c520-c2c8-4944-9e5a-2aa07d58029d" providerId="ADAL" clId="{0C54671B-BF3E-428A-971A-6B22AE01C954}" dt="2023-10-16T15:15:19.570" v="30" actId="47"/>
        <pc:sldMkLst>
          <pc:docMk/>
          <pc:sldMk cId="2918850186" sldId="314"/>
        </pc:sldMkLst>
      </pc:sldChg>
      <pc:sldChg chg="del">
        <pc:chgData name="Helena Walters" userId="0082c520-c2c8-4944-9e5a-2aa07d58029d" providerId="ADAL" clId="{0C54671B-BF3E-428A-971A-6B22AE01C954}" dt="2023-10-16T15:15:20.437" v="32" actId="47"/>
        <pc:sldMkLst>
          <pc:docMk/>
          <pc:sldMk cId="862374165" sldId="316"/>
        </pc:sldMkLst>
      </pc:sldChg>
      <pc:sldChg chg="del">
        <pc:chgData name="Helena Walters" userId="0082c520-c2c8-4944-9e5a-2aa07d58029d" providerId="ADAL" clId="{0C54671B-BF3E-428A-971A-6B22AE01C954}" dt="2023-10-16T15:15:37.031" v="33" actId="47"/>
        <pc:sldMkLst>
          <pc:docMk/>
          <pc:sldMk cId="987440688" sldId="317"/>
        </pc:sldMkLst>
      </pc:sldChg>
      <pc:sldChg chg="del">
        <pc:chgData name="Helena Walters" userId="0082c520-c2c8-4944-9e5a-2aa07d58029d" providerId="ADAL" clId="{0C54671B-BF3E-428A-971A-6B22AE01C954}" dt="2023-10-16T15:15:38.068" v="34" actId="47"/>
        <pc:sldMkLst>
          <pc:docMk/>
          <pc:sldMk cId="1840708362" sldId="318"/>
        </pc:sldMkLst>
      </pc:sldChg>
      <pc:sldChg chg="del">
        <pc:chgData name="Helena Walters" userId="0082c520-c2c8-4944-9e5a-2aa07d58029d" providerId="ADAL" clId="{0C54671B-BF3E-428A-971A-6B22AE01C954}" dt="2023-10-16T15:15:38.454" v="35" actId="47"/>
        <pc:sldMkLst>
          <pc:docMk/>
          <pc:sldMk cId="1247439737" sldId="319"/>
        </pc:sldMkLst>
      </pc:sldChg>
      <pc:sldChg chg="del">
        <pc:chgData name="Helena Walters" userId="0082c520-c2c8-4944-9e5a-2aa07d58029d" providerId="ADAL" clId="{0C54671B-BF3E-428A-971A-6B22AE01C954}" dt="2023-10-16T15:15:40.809" v="40" actId="47"/>
        <pc:sldMkLst>
          <pc:docMk/>
          <pc:sldMk cId="4069866521" sldId="321"/>
        </pc:sldMkLst>
      </pc:sldChg>
      <pc:sldChg chg="del">
        <pc:chgData name="Helena Walters" userId="0082c520-c2c8-4944-9e5a-2aa07d58029d" providerId="ADAL" clId="{0C54671B-BF3E-428A-971A-6B22AE01C954}" dt="2023-10-16T15:15:42.590" v="44" actId="47"/>
        <pc:sldMkLst>
          <pc:docMk/>
          <pc:sldMk cId="1397803327" sldId="322"/>
        </pc:sldMkLst>
      </pc:sldChg>
      <pc:sldChg chg="del">
        <pc:chgData name="Helena Walters" userId="0082c520-c2c8-4944-9e5a-2aa07d58029d" providerId="ADAL" clId="{0C54671B-BF3E-428A-971A-6B22AE01C954}" dt="2023-10-16T15:15:43.701" v="46" actId="47"/>
        <pc:sldMkLst>
          <pc:docMk/>
          <pc:sldMk cId="872444387" sldId="323"/>
        </pc:sldMkLst>
      </pc:sldChg>
      <pc:sldChg chg="del">
        <pc:chgData name="Helena Walters" userId="0082c520-c2c8-4944-9e5a-2aa07d58029d" providerId="ADAL" clId="{0C54671B-BF3E-428A-971A-6B22AE01C954}" dt="2023-10-16T15:15:57.050" v="48" actId="47"/>
        <pc:sldMkLst>
          <pc:docMk/>
          <pc:sldMk cId="2259362681" sldId="325"/>
        </pc:sldMkLst>
      </pc:sldChg>
      <pc:sldChg chg="del">
        <pc:chgData name="Helena Walters" userId="0082c520-c2c8-4944-9e5a-2aa07d58029d" providerId="ADAL" clId="{0C54671B-BF3E-428A-971A-6B22AE01C954}" dt="2023-10-16T15:16:01.406" v="49" actId="47"/>
        <pc:sldMkLst>
          <pc:docMk/>
          <pc:sldMk cId="3258617831" sldId="326"/>
        </pc:sldMkLst>
      </pc:sldChg>
      <pc:sldChg chg="del">
        <pc:chgData name="Helena Walters" userId="0082c520-c2c8-4944-9e5a-2aa07d58029d" providerId="ADAL" clId="{0C54671B-BF3E-428A-971A-6B22AE01C954}" dt="2023-10-16T15:16:01.890" v="50" actId="47"/>
        <pc:sldMkLst>
          <pc:docMk/>
          <pc:sldMk cId="808056375" sldId="327"/>
        </pc:sldMkLst>
      </pc:sldChg>
      <pc:sldChg chg="del">
        <pc:chgData name="Helena Walters" userId="0082c520-c2c8-4944-9e5a-2aa07d58029d" providerId="ADAL" clId="{0C54671B-BF3E-428A-971A-6B22AE01C954}" dt="2023-10-16T15:16:03.770" v="55" actId="47"/>
        <pc:sldMkLst>
          <pc:docMk/>
          <pc:sldMk cId="2145943518" sldId="328"/>
        </pc:sldMkLst>
      </pc:sldChg>
      <pc:sldChg chg="del">
        <pc:chgData name="Helena Walters" userId="0082c520-c2c8-4944-9e5a-2aa07d58029d" providerId="ADAL" clId="{0C54671B-BF3E-428A-971A-6B22AE01C954}" dt="2023-10-16T15:16:04.172" v="56" actId="47"/>
        <pc:sldMkLst>
          <pc:docMk/>
          <pc:sldMk cId="636217886" sldId="330"/>
        </pc:sldMkLst>
      </pc:sldChg>
      <pc:sldChg chg="del">
        <pc:chgData name="Helena Walters" userId="0082c520-c2c8-4944-9e5a-2aa07d58029d" providerId="ADAL" clId="{0C54671B-BF3E-428A-971A-6B22AE01C954}" dt="2023-10-16T15:16:04.548" v="57" actId="47"/>
        <pc:sldMkLst>
          <pc:docMk/>
          <pc:sldMk cId="1990208932" sldId="331"/>
        </pc:sldMkLst>
      </pc:sldChg>
      <pc:sldChg chg="del">
        <pc:chgData name="Helena Walters" userId="0082c520-c2c8-4944-9e5a-2aa07d58029d" providerId="ADAL" clId="{0C54671B-BF3E-428A-971A-6B22AE01C954}" dt="2023-10-16T15:16:05.143" v="58" actId="47"/>
        <pc:sldMkLst>
          <pc:docMk/>
          <pc:sldMk cId="3643420466" sldId="332"/>
        </pc:sldMkLst>
      </pc:sldChg>
      <pc:sldChg chg="del">
        <pc:chgData name="Helena Walters" userId="0082c520-c2c8-4944-9e5a-2aa07d58029d" providerId="ADAL" clId="{0C54671B-BF3E-428A-971A-6B22AE01C954}" dt="2023-10-16T15:16:06.115" v="59" actId="47"/>
        <pc:sldMkLst>
          <pc:docMk/>
          <pc:sldMk cId="1493291207" sldId="333"/>
        </pc:sldMkLst>
      </pc:sldChg>
      <pc:sldChg chg="del">
        <pc:chgData name="Helena Walters" userId="0082c520-c2c8-4944-9e5a-2aa07d58029d" providerId="ADAL" clId="{0C54671B-BF3E-428A-971A-6B22AE01C954}" dt="2023-10-16T15:16:06.524" v="60" actId="47"/>
        <pc:sldMkLst>
          <pc:docMk/>
          <pc:sldMk cId="4234556089" sldId="334"/>
        </pc:sldMkLst>
      </pc:sldChg>
      <pc:sldChg chg="del">
        <pc:chgData name="Helena Walters" userId="0082c520-c2c8-4944-9e5a-2aa07d58029d" providerId="ADAL" clId="{0C54671B-BF3E-428A-971A-6B22AE01C954}" dt="2023-10-16T15:16:06.955" v="61" actId="47"/>
        <pc:sldMkLst>
          <pc:docMk/>
          <pc:sldMk cId="1141086199" sldId="335"/>
        </pc:sldMkLst>
      </pc:sldChg>
      <pc:sldChg chg="del">
        <pc:chgData name="Helena Walters" userId="0082c520-c2c8-4944-9e5a-2aa07d58029d" providerId="ADAL" clId="{0C54671B-BF3E-428A-971A-6B22AE01C954}" dt="2023-10-16T15:16:07.326" v="62" actId="47"/>
        <pc:sldMkLst>
          <pc:docMk/>
          <pc:sldMk cId="2784641447" sldId="336"/>
        </pc:sldMkLst>
      </pc:sldChg>
      <pc:sldChg chg="del">
        <pc:chgData name="Helena Walters" userId="0082c520-c2c8-4944-9e5a-2aa07d58029d" providerId="ADAL" clId="{0C54671B-BF3E-428A-971A-6B22AE01C954}" dt="2023-10-16T15:16:07.702" v="63" actId="47"/>
        <pc:sldMkLst>
          <pc:docMk/>
          <pc:sldMk cId="2566050574" sldId="337"/>
        </pc:sldMkLst>
      </pc:sldChg>
      <pc:sldChg chg="del">
        <pc:chgData name="Helena Walters" userId="0082c520-c2c8-4944-9e5a-2aa07d58029d" providerId="ADAL" clId="{0C54671B-BF3E-428A-971A-6B22AE01C954}" dt="2023-10-16T15:16:08.200" v="64" actId="47"/>
        <pc:sldMkLst>
          <pc:docMk/>
          <pc:sldMk cId="3576904471" sldId="338"/>
        </pc:sldMkLst>
      </pc:sldChg>
      <pc:sldChg chg="del">
        <pc:chgData name="Helena Walters" userId="0082c520-c2c8-4944-9e5a-2aa07d58029d" providerId="ADAL" clId="{0C54671B-BF3E-428A-971A-6B22AE01C954}" dt="2023-10-16T15:16:09.398" v="66" actId="47"/>
        <pc:sldMkLst>
          <pc:docMk/>
          <pc:sldMk cId="2977627874" sldId="339"/>
        </pc:sldMkLst>
      </pc:sldChg>
      <pc:sldChg chg="del">
        <pc:chgData name="Helena Walters" userId="0082c520-c2c8-4944-9e5a-2aa07d58029d" providerId="ADAL" clId="{0C54671B-BF3E-428A-971A-6B22AE01C954}" dt="2023-10-16T15:16:10.951" v="68" actId="47"/>
        <pc:sldMkLst>
          <pc:docMk/>
          <pc:sldMk cId="15368753" sldId="341"/>
        </pc:sldMkLst>
      </pc:sldChg>
      <pc:sldChg chg="del">
        <pc:chgData name="Helena Walters" userId="0082c520-c2c8-4944-9e5a-2aa07d58029d" providerId="ADAL" clId="{0C54671B-BF3E-428A-971A-6B22AE01C954}" dt="2023-10-16T15:16:11.511" v="69" actId="47"/>
        <pc:sldMkLst>
          <pc:docMk/>
          <pc:sldMk cId="696354222" sldId="342"/>
        </pc:sldMkLst>
      </pc:sldChg>
      <pc:sldChg chg="del">
        <pc:chgData name="Helena Walters" userId="0082c520-c2c8-4944-9e5a-2aa07d58029d" providerId="ADAL" clId="{0C54671B-BF3E-428A-971A-6B22AE01C954}" dt="2023-10-16T15:16:11.905" v="70" actId="47"/>
        <pc:sldMkLst>
          <pc:docMk/>
          <pc:sldMk cId="1225531392" sldId="343"/>
        </pc:sldMkLst>
      </pc:sldChg>
      <pc:sldChg chg="del">
        <pc:chgData name="Helena Walters" userId="0082c520-c2c8-4944-9e5a-2aa07d58029d" providerId="ADAL" clId="{0C54671B-BF3E-428A-971A-6B22AE01C954}" dt="2023-10-16T15:16:12.299" v="71" actId="47"/>
        <pc:sldMkLst>
          <pc:docMk/>
          <pc:sldMk cId="3730955284" sldId="344"/>
        </pc:sldMkLst>
      </pc:sldChg>
      <pc:sldChg chg="del">
        <pc:chgData name="Helena Walters" userId="0082c520-c2c8-4944-9e5a-2aa07d58029d" providerId="ADAL" clId="{0C54671B-BF3E-428A-971A-6B22AE01C954}" dt="2023-10-16T15:16:13.941" v="72" actId="47"/>
        <pc:sldMkLst>
          <pc:docMk/>
          <pc:sldMk cId="1524655740" sldId="345"/>
        </pc:sldMkLst>
      </pc:sldChg>
      <pc:sldChg chg="del">
        <pc:chgData name="Helena Walters" userId="0082c520-c2c8-4944-9e5a-2aa07d58029d" providerId="ADAL" clId="{0C54671B-BF3E-428A-971A-6B22AE01C954}" dt="2023-10-16T15:16:14.326" v="73" actId="47"/>
        <pc:sldMkLst>
          <pc:docMk/>
          <pc:sldMk cId="3452005003" sldId="346"/>
        </pc:sldMkLst>
      </pc:sldChg>
      <pc:sldChg chg="del">
        <pc:chgData name="Helena Walters" userId="0082c520-c2c8-4944-9e5a-2aa07d58029d" providerId="ADAL" clId="{0C54671B-BF3E-428A-971A-6B22AE01C954}" dt="2023-10-16T15:16:14.665" v="74" actId="47"/>
        <pc:sldMkLst>
          <pc:docMk/>
          <pc:sldMk cId="353701589" sldId="348"/>
        </pc:sldMkLst>
      </pc:sldChg>
      <pc:sldChg chg="del">
        <pc:chgData name="Helena Walters" userId="0082c520-c2c8-4944-9e5a-2aa07d58029d" providerId="ADAL" clId="{0C54671B-BF3E-428A-971A-6B22AE01C954}" dt="2023-10-16T15:16:15.067" v="75" actId="47"/>
        <pc:sldMkLst>
          <pc:docMk/>
          <pc:sldMk cId="4172091709" sldId="349"/>
        </pc:sldMkLst>
      </pc:sldChg>
      <pc:sldChg chg="del">
        <pc:chgData name="Helena Walters" userId="0082c520-c2c8-4944-9e5a-2aa07d58029d" providerId="ADAL" clId="{0C54671B-BF3E-428A-971A-6B22AE01C954}" dt="2023-10-16T15:16:20.828" v="76" actId="47"/>
        <pc:sldMkLst>
          <pc:docMk/>
          <pc:sldMk cId="1547711372" sldId="350"/>
        </pc:sldMkLst>
      </pc:sldChg>
      <pc:sldChg chg="del">
        <pc:chgData name="Helena Walters" userId="0082c520-c2c8-4944-9e5a-2aa07d58029d" providerId="ADAL" clId="{0C54671B-BF3E-428A-971A-6B22AE01C954}" dt="2023-10-16T15:16:26.405" v="78" actId="47"/>
        <pc:sldMkLst>
          <pc:docMk/>
          <pc:sldMk cId="4045105311" sldId="351"/>
        </pc:sldMkLst>
      </pc:sldChg>
      <pc:sldChg chg="del">
        <pc:chgData name="Helena Walters" userId="0082c520-c2c8-4944-9e5a-2aa07d58029d" providerId="ADAL" clId="{0C54671B-BF3E-428A-971A-6B22AE01C954}" dt="2023-10-16T15:16:39.429" v="80" actId="47"/>
        <pc:sldMkLst>
          <pc:docMk/>
          <pc:sldMk cId="3570116059" sldId="352"/>
        </pc:sldMkLst>
      </pc:sldChg>
      <pc:sldChg chg="del">
        <pc:chgData name="Helena Walters" userId="0082c520-c2c8-4944-9e5a-2aa07d58029d" providerId="ADAL" clId="{0C54671B-BF3E-428A-971A-6B22AE01C954}" dt="2023-10-16T15:16:40.644" v="83" actId="47"/>
        <pc:sldMkLst>
          <pc:docMk/>
          <pc:sldMk cId="273523332" sldId="354"/>
        </pc:sldMkLst>
      </pc:sldChg>
      <pc:sldChg chg="del">
        <pc:chgData name="Helena Walters" userId="0082c520-c2c8-4944-9e5a-2aa07d58029d" providerId="ADAL" clId="{0C54671B-BF3E-428A-971A-6B22AE01C954}" dt="2023-10-16T15:16:41.106" v="84" actId="47"/>
        <pc:sldMkLst>
          <pc:docMk/>
          <pc:sldMk cId="2371803528" sldId="355"/>
        </pc:sldMkLst>
      </pc:sldChg>
      <pc:sldChg chg="del">
        <pc:chgData name="Helena Walters" userId="0082c520-c2c8-4944-9e5a-2aa07d58029d" providerId="ADAL" clId="{0C54671B-BF3E-428A-971A-6B22AE01C954}" dt="2023-10-16T15:16:41.849" v="85" actId="47"/>
        <pc:sldMkLst>
          <pc:docMk/>
          <pc:sldMk cId="1716952813" sldId="356"/>
        </pc:sldMkLst>
      </pc:sldChg>
      <pc:sldChg chg="del">
        <pc:chgData name="Helena Walters" userId="0082c520-c2c8-4944-9e5a-2aa07d58029d" providerId="ADAL" clId="{0C54671B-BF3E-428A-971A-6B22AE01C954}" dt="2023-10-16T15:16:42.546" v="86" actId="47"/>
        <pc:sldMkLst>
          <pc:docMk/>
          <pc:sldMk cId="3846589400" sldId="357"/>
        </pc:sldMkLst>
      </pc:sldChg>
      <pc:sldChg chg="del">
        <pc:chgData name="Helena Walters" userId="0082c520-c2c8-4944-9e5a-2aa07d58029d" providerId="ADAL" clId="{0C54671B-BF3E-428A-971A-6B22AE01C954}" dt="2023-10-16T15:16:52.337" v="87" actId="47"/>
        <pc:sldMkLst>
          <pc:docMk/>
          <pc:sldMk cId="1689164316" sldId="358"/>
        </pc:sldMkLst>
      </pc:sldChg>
      <pc:sldChg chg="del">
        <pc:chgData name="Helena Walters" userId="0082c520-c2c8-4944-9e5a-2aa07d58029d" providerId="ADAL" clId="{0C54671B-BF3E-428A-971A-6B22AE01C954}" dt="2023-10-16T15:16:53.827" v="88" actId="47"/>
        <pc:sldMkLst>
          <pc:docMk/>
          <pc:sldMk cId="4052285299" sldId="359"/>
        </pc:sldMkLst>
      </pc:sldChg>
      <pc:sldChg chg="del">
        <pc:chgData name="Helena Walters" userId="0082c520-c2c8-4944-9e5a-2aa07d58029d" providerId="ADAL" clId="{0C54671B-BF3E-428A-971A-6B22AE01C954}" dt="2023-10-16T15:16:54.169" v="89" actId="47"/>
        <pc:sldMkLst>
          <pc:docMk/>
          <pc:sldMk cId="319850362" sldId="360"/>
        </pc:sldMkLst>
      </pc:sldChg>
      <pc:sldChg chg="del">
        <pc:chgData name="Helena Walters" userId="0082c520-c2c8-4944-9e5a-2aa07d58029d" providerId="ADAL" clId="{0C54671B-BF3E-428A-971A-6B22AE01C954}" dt="2023-10-16T15:17:01.801" v="91" actId="47"/>
        <pc:sldMkLst>
          <pc:docMk/>
          <pc:sldMk cId="3932749511" sldId="363"/>
        </pc:sldMkLst>
      </pc:sldChg>
      <pc:sldChg chg="del">
        <pc:chgData name="Helena Walters" userId="0082c520-c2c8-4944-9e5a-2aa07d58029d" providerId="ADAL" clId="{0C54671B-BF3E-428A-971A-6B22AE01C954}" dt="2023-10-16T15:17:34.618" v="139" actId="47"/>
        <pc:sldMkLst>
          <pc:docMk/>
          <pc:sldMk cId="4031643201" sldId="369"/>
        </pc:sldMkLst>
      </pc:sldChg>
      <pc:sldChg chg="del">
        <pc:chgData name="Helena Walters" userId="0082c520-c2c8-4944-9e5a-2aa07d58029d" providerId="ADAL" clId="{0C54671B-BF3E-428A-971A-6B22AE01C954}" dt="2023-10-16T15:17:33.786" v="138" actId="47"/>
        <pc:sldMkLst>
          <pc:docMk/>
          <pc:sldMk cId="3942251443" sldId="370"/>
        </pc:sldMkLst>
      </pc:sldChg>
      <pc:sldChg chg="del">
        <pc:chgData name="Helena Walters" userId="0082c520-c2c8-4944-9e5a-2aa07d58029d" providerId="ADAL" clId="{0C54671B-BF3E-428A-971A-6B22AE01C954}" dt="2023-10-16T15:17:32.730" v="137" actId="47"/>
        <pc:sldMkLst>
          <pc:docMk/>
          <pc:sldMk cId="1691649924" sldId="371"/>
        </pc:sldMkLst>
      </pc:sldChg>
      <pc:sldChg chg="del">
        <pc:chgData name="Helena Walters" userId="0082c520-c2c8-4944-9e5a-2aa07d58029d" providerId="ADAL" clId="{0C54671B-BF3E-428A-971A-6B22AE01C954}" dt="2023-10-16T15:17:32.328" v="135" actId="47"/>
        <pc:sldMkLst>
          <pc:docMk/>
          <pc:sldMk cId="2596963168" sldId="372"/>
        </pc:sldMkLst>
      </pc:sldChg>
      <pc:sldChg chg="del">
        <pc:chgData name="Helena Walters" userId="0082c520-c2c8-4944-9e5a-2aa07d58029d" providerId="ADAL" clId="{0C54671B-BF3E-428A-971A-6B22AE01C954}" dt="2023-10-16T15:17:32.086" v="134" actId="47"/>
        <pc:sldMkLst>
          <pc:docMk/>
          <pc:sldMk cId="586192986" sldId="373"/>
        </pc:sldMkLst>
      </pc:sldChg>
      <pc:sldChg chg="del">
        <pc:chgData name="Helena Walters" userId="0082c520-c2c8-4944-9e5a-2aa07d58029d" providerId="ADAL" clId="{0C54671B-BF3E-428A-971A-6B22AE01C954}" dt="2023-10-16T15:17:31.945" v="133" actId="47"/>
        <pc:sldMkLst>
          <pc:docMk/>
          <pc:sldMk cId="3576370829" sldId="374"/>
        </pc:sldMkLst>
      </pc:sldChg>
      <pc:sldChg chg="del">
        <pc:chgData name="Helena Walters" userId="0082c520-c2c8-4944-9e5a-2aa07d58029d" providerId="ADAL" clId="{0C54671B-BF3E-428A-971A-6B22AE01C954}" dt="2023-10-16T15:17:31.761" v="132" actId="47"/>
        <pc:sldMkLst>
          <pc:docMk/>
          <pc:sldMk cId="1055861884" sldId="375"/>
        </pc:sldMkLst>
      </pc:sldChg>
      <pc:sldChg chg="del">
        <pc:chgData name="Helena Walters" userId="0082c520-c2c8-4944-9e5a-2aa07d58029d" providerId="ADAL" clId="{0C54671B-BF3E-428A-971A-6B22AE01C954}" dt="2023-10-16T15:17:31.582" v="131" actId="47"/>
        <pc:sldMkLst>
          <pc:docMk/>
          <pc:sldMk cId="4181917128" sldId="376"/>
        </pc:sldMkLst>
      </pc:sldChg>
      <pc:sldChg chg="del">
        <pc:chgData name="Helena Walters" userId="0082c520-c2c8-4944-9e5a-2aa07d58029d" providerId="ADAL" clId="{0C54671B-BF3E-428A-971A-6B22AE01C954}" dt="2023-10-16T15:17:31.401" v="130" actId="47"/>
        <pc:sldMkLst>
          <pc:docMk/>
          <pc:sldMk cId="426476351" sldId="377"/>
        </pc:sldMkLst>
      </pc:sldChg>
      <pc:sldChg chg="del">
        <pc:chgData name="Helena Walters" userId="0082c520-c2c8-4944-9e5a-2aa07d58029d" providerId="ADAL" clId="{0C54671B-BF3E-428A-971A-6B22AE01C954}" dt="2023-10-16T15:17:31.220" v="129" actId="47"/>
        <pc:sldMkLst>
          <pc:docMk/>
          <pc:sldMk cId="1501806106" sldId="378"/>
        </pc:sldMkLst>
      </pc:sldChg>
      <pc:sldChg chg="del">
        <pc:chgData name="Helena Walters" userId="0082c520-c2c8-4944-9e5a-2aa07d58029d" providerId="ADAL" clId="{0C54671B-BF3E-428A-971A-6B22AE01C954}" dt="2023-10-16T15:17:31.038" v="128" actId="47"/>
        <pc:sldMkLst>
          <pc:docMk/>
          <pc:sldMk cId="1954919219" sldId="379"/>
        </pc:sldMkLst>
      </pc:sldChg>
      <pc:sldChg chg="del">
        <pc:chgData name="Helena Walters" userId="0082c520-c2c8-4944-9e5a-2aa07d58029d" providerId="ADAL" clId="{0C54671B-BF3E-428A-971A-6B22AE01C954}" dt="2023-10-16T15:17:30.834" v="127" actId="47"/>
        <pc:sldMkLst>
          <pc:docMk/>
          <pc:sldMk cId="1714679710" sldId="380"/>
        </pc:sldMkLst>
      </pc:sldChg>
      <pc:sldChg chg="del">
        <pc:chgData name="Helena Walters" userId="0082c520-c2c8-4944-9e5a-2aa07d58029d" providerId="ADAL" clId="{0C54671B-BF3E-428A-971A-6B22AE01C954}" dt="2023-10-16T15:17:30.653" v="126" actId="47"/>
        <pc:sldMkLst>
          <pc:docMk/>
          <pc:sldMk cId="1916647609" sldId="381"/>
        </pc:sldMkLst>
      </pc:sldChg>
      <pc:sldChg chg="del">
        <pc:chgData name="Helena Walters" userId="0082c520-c2c8-4944-9e5a-2aa07d58029d" providerId="ADAL" clId="{0C54671B-BF3E-428A-971A-6B22AE01C954}" dt="2023-10-16T15:17:30.457" v="125" actId="47"/>
        <pc:sldMkLst>
          <pc:docMk/>
          <pc:sldMk cId="3346220641" sldId="382"/>
        </pc:sldMkLst>
      </pc:sldChg>
      <pc:sldChg chg="del">
        <pc:chgData name="Helena Walters" userId="0082c520-c2c8-4944-9e5a-2aa07d58029d" providerId="ADAL" clId="{0C54671B-BF3E-428A-971A-6B22AE01C954}" dt="2023-10-16T15:17:30.264" v="124" actId="47"/>
        <pc:sldMkLst>
          <pc:docMk/>
          <pc:sldMk cId="3802051614" sldId="383"/>
        </pc:sldMkLst>
      </pc:sldChg>
      <pc:sldChg chg="del">
        <pc:chgData name="Helena Walters" userId="0082c520-c2c8-4944-9e5a-2aa07d58029d" providerId="ADAL" clId="{0C54671B-BF3E-428A-971A-6B22AE01C954}" dt="2023-10-16T15:17:30.093" v="123" actId="47"/>
        <pc:sldMkLst>
          <pc:docMk/>
          <pc:sldMk cId="2114007129" sldId="384"/>
        </pc:sldMkLst>
      </pc:sldChg>
      <pc:sldChg chg="del">
        <pc:chgData name="Helena Walters" userId="0082c520-c2c8-4944-9e5a-2aa07d58029d" providerId="ADAL" clId="{0C54671B-BF3E-428A-971A-6B22AE01C954}" dt="2023-10-16T15:17:29.921" v="122" actId="47"/>
        <pc:sldMkLst>
          <pc:docMk/>
          <pc:sldMk cId="1122772434" sldId="385"/>
        </pc:sldMkLst>
      </pc:sldChg>
      <pc:sldChg chg="del">
        <pc:chgData name="Helena Walters" userId="0082c520-c2c8-4944-9e5a-2aa07d58029d" providerId="ADAL" clId="{0C54671B-BF3E-428A-971A-6B22AE01C954}" dt="2023-10-16T15:17:29.707" v="121" actId="47"/>
        <pc:sldMkLst>
          <pc:docMk/>
          <pc:sldMk cId="3362968664" sldId="386"/>
        </pc:sldMkLst>
      </pc:sldChg>
      <pc:sldChg chg="del">
        <pc:chgData name="Helena Walters" userId="0082c520-c2c8-4944-9e5a-2aa07d58029d" providerId="ADAL" clId="{0C54671B-BF3E-428A-971A-6B22AE01C954}" dt="2023-10-16T15:17:29.520" v="120" actId="47"/>
        <pc:sldMkLst>
          <pc:docMk/>
          <pc:sldMk cId="385724616" sldId="387"/>
        </pc:sldMkLst>
      </pc:sldChg>
      <pc:sldChg chg="del">
        <pc:chgData name="Helena Walters" userId="0082c520-c2c8-4944-9e5a-2aa07d58029d" providerId="ADAL" clId="{0C54671B-BF3E-428A-971A-6B22AE01C954}" dt="2023-10-16T15:17:29.328" v="119" actId="47"/>
        <pc:sldMkLst>
          <pc:docMk/>
          <pc:sldMk cId="3202568960" sldId="388"/>
        </pc:sldMkLst>
      </pc:sldChg>
      <pc:sldChg chg="del">
        <pc:chgData name="Helena Walters" userId="0082c520-c2c8-4944-9e5a-2aa07d58029d" providerId="ADAL" clId="{0C54671B-BF3E-428A-971A-6B22AE01C954}" dt="2023-10-16T15:17:29.150" v="118" actId="47"/>
        <pc:sldMkLst>
          <pc:docMk/>
          <pc:sldMk cId="3908025845" sldId="389"/>
        </pc:sldMkLst>
      </pc:sldChg>
      <pc:sldChg chg="del">
        <pc:chgData name="Helena Walters" userId="0082c520-c2c8-4944-9e5a-2aa07d58029d" providerId="ADAL" clId="{0C54671B-BF3E-428A-971A-6B22AE01C954}" dt="2023-10-16T15:17:28.759" v="116" actId="47"/>
        <pc:sldMkLst>
          <pc:docMk/>
          <pc:sldMk cId="4098529986" sldId="390"/>
        </pc:sldMkLst>
      </pc:sldChg>
      <pc:sldChg chg="del">
        <pc:chgData name="Helena Walters" userId="0082c520-c2c8-4944-9e5a-2aa07d58029d" providerId="ADAL" clId="{0C54671B-BF3E-428A-971A-6B22AE01C954}" dt="2023-10-16T15:17:28.560" v="115" actId="47"/>
        <pc:sldMkLst>
          <pc:docMk/>
          <pc:sldMk cId="3526417726" sldId="391"/>
        </pc:sldMkLst>
      </pc:sldChg>
      <pc:sldChg chg="del">
        <pc:chgData name="Helena Walters" userId="0082c520-c2c8-4944-9e5a-2aa07d58029d" providerId="ADAL" clId="{0C54671B-BF3E-428A-971A-6B22AE01C954}" dt="2023-10-16T15:17:28.364" v="114" actId="47"/>
        <pc:sldMkLst>
          <pc:docMk/>
          <pc:sldMk cId="2716066097" sldId="393"/>
        </pc:sldMkLst>
      </pc:sldChg>
      <pc:sldChg chg="del">
        <pc:chgData name="Helena Walters" userId="0082c520-c2c8-4944-9e5a-2aa07d58029d" providerId="ADAL" clId="{0C54671B-BF3E-428A-971A-6B22AE01C954}" dt="2023-10-16T15:17:28.182" v="113" actId="47"/>
        <pc:sldMkLst>
          <pc:docMk/>
          <pc:sldMk cId="3019153298" sldId="394"/>
        </pc:sldMkLst>
      </pc:sldChg>
      <pc:sldChg chg="del">
        <pc:chgData name="Helena Walters" userId="0082c520-c2c8-4944-9e5a-2aa07d58029d" providerId="ADAL" clId="{0C54671B-BF3E-428A-971A-6B22AE01C954}" dt="2023-10-16T15:15:06.364" v="8" actId="47"/>
        <pc:sldMkLst>
          <pc:docMk/>
          <pc:sldMk cId="3465083636" sldId="435"/>
        </pc:sldMkLst>
      </pc:sldChg>
      <pc:sldChg chg="del">
        <pc:chgData name="Helena Walters" userId="0082c520-c2c8-4944-9e5a-2aa07d58029d" providerId="ADAL" clId="{0C54671B-BF3E-428A-971A-6B22AE01C954}" dt="2023-10-16T15:15:20.025" v="31" actId="47"/>
        <pc:sldMkLst>
          <pc:docMk/>
          <pc:sldMk cId="2613702248" sldId="436"/>
        </pc:sldMkLst>
      </pc:sldChg>
      <pc:sldChg chg="del">
        <pc:chgData name="Helena Walters" userId="0082c520-c2c8-4944-9e5a-2aa07d58029d" providerId="ADAL" clId="{0C54671B-BF3E-428A-971A-6B22AE01C954}" dt="2023-10-16T15:15:38.801" v="36" actId="47"/>
        <pc:sldMkLst>
          <pc:docMk/>
          <pc:sldMk cId="1865550045" sldId="437"/>
        </pc:sldMkLst>
      </pc:sldChg>
      <pc:sldChg chg="del">
        <pc:chgData name="Helena Walters" userId="0082c520-c2c8-4944-9e5a-2aa07d58029d" providerId="ADAL" clId="{0C54671B-BF3E-428A-971A-6B22AE01C954}" dt="2023-10-16T15:15:40.448" v="39" actId="47"/>
        <pc:sldMkLst>
          <pc:docMk/>
          <pc:sldMk cId="420224191" sldId="438"/>
        </pc:sldMkLst>
      </pc:sldChg>
      <pc:sldChg chg="del">
        <pc:chgData name="Helena Walters" userId="0082c520-c2c8-4944-9e5a-2aa07d58029d" providerId="ADAL" clId="{0C54671B-BF3E-428A-971A-6B22AE01C954}" dt="2023-10-16T15:16:03.026" v="53" actId="47"/>
        <pc:sldMkLst>
          <pc:docMk/>
          <pc:sldMk cId="2467064506" sldId="441"/>
        </pc:sldMkLst>
      </pc:sldChg>
      <pc:sldChg chg="del">
        <pc:chgData name="Helena Walters" userId="0082c520-c2c8-4944-9e5a-2aa07d58029d" providerId="ADAL" clId="{0C54671B-BF3E-428A-971A-6B22AE01C954}" dt="2023-10-16T15:16:02.316" v="51" actId="47"/>
        <pc:sldMkLst>
          <pc:docMk/>
          <pc:sldMk cId="377593475" sldId="443"/>
        </pc:sldMkLst>
      </pc:sldChg>
      <pc:sldChg chg="del">
        <pc:chgData name="Helena Walters" userId="0082c520-c2c8-4944-9e5a-2aa07d58029d" providerId="ADAL" clId="{0C54671B-BF3E-428A-971A-6B22AE01C954}" dt="2023-10-16T15:16:02.674" v="52" actId="47"/>
        <pc:sldMkLst>
          <pc:docMk/>
          <pc:sldMk cId="4235702939" sldId="445"/>
        </pc:sldMkLst>
      </pc:sldChg>
      <pc:sldChg chg="del">
        <pc:chgData name="Helena Walters" userId="0082c520-c2c8-4944-9e5a-2aa07d58029d" providerId="ADAL" clId="{0C54671B-BF3E-428A-971A-6B22AE01C954}" dt="2023-10-16T15:16:03.395" v="54" actId="47"/>
        <pc:sldMkLst>
          <pc:docMk/>
          <pc:sldMk cId="2663263117" sldId="446"/>
        </pc:sldMkLst>
      </pc:sldChg>
      <pc:sldChg chg="del">
        <pc:chgData name="Helena Walters" userId="0082c520-c2c8-4944-9e5a-2aa07d58029d" providerId="ADAL" clId="{0C54671B-BF3E-428A-971A-6B22AE01C954}" dt="2023-10-16T15:15:08.775" v="16" actId="47"/>
        <pc:sldMkLst>
          <pc:docMk/>
          <pc:sldMk cId="3937864070" sldId="447"/>
        </pc:sldMkLst>
      </pc:sldChg>
      <pc:sldChg chg="del">
        <pc:chgData name="Helena Walters" userId="0082c520-c2c8-4944-9e5a-2aa07d58029d" providerId="ADAL" clId="{0C54671B-BF3E-428A-971A-6B22AE01C954}" dt="2023-10-16T15:15:08.497" v="15" actId="47"/>
        <pc:sldMkLst>
          <pc:docMk/>
          <pc:sldMk cId="1976851390" sldId="449"/>
        </pc:sldMkLst>
      </pc:sldChg>
      <pc:sldChg chg="del">
        <pc:chgData name="Helena Walters" userId="0082c520-c2c8-4944-9e5a-2aa07d58029d" providerId="ADAL" clId="{0C54671B-BF3E-428A-971A-6B22AE01C954}" dt="2023-10-16T15:15:09.070" v="17" actId="47"/>
        <pc:sldMkLst>
          <pc:docMk/>
          <pc:sldMk cId="2383607093" sldId="450"/>
        </pc:sldMkLst>
      </pc:sldChg>
      <pc:sldChg chg="del">
        <pc:chgData name="Helena Walters" userId="0082c520-c2c8-4944-9e5a-2aa07d58029d" providerId="ADAL" clId="{0C54671B-BF3E-428A-971A-6B22AE01C954}" dt="2023-10-16T15:15:09.685" v="19" actId="47"/>
        <pc:sldMkLst>
          <pc:docMk/>
          <pc:sldMk cId="2768204711" sldId="451"/>
        </pc:sldMkLst>
      </pc:sldChg>
      <pc:sldChg chg="del">
        <pc:chgData name="Helena Walters" userId="0082c520-c2c8-4944-9e5a-2aa07d58029d" providerId="ADAL" clId="{0C54671B-BF3E-428A-971A-6B22AE01C954}" dt="2023-10-16T15:15:09.969" v="20" actId="47"/>
        <pc:sldMkLst>
          <pc:docMk/>
          <pc:sldMk cId="722229457" sldId="452"/>
        </pc:sldMkLst>
      </pc:sldChg>
      <pc:sldChg chg="del">
        <pc:chgData name="Helena Walters" userId="0082c520-c2c8-4944-9e5a-2aa07d58029d" providerId="ADAL" clId="{0C54671B-BF3E-428A-971A-6B22AE01C954}" dt="2023-10-16T15:15:39.234" v="37" actId="47"/>
        <pc:sldMkLst>
          <pc:docMk/>
          <pc:sldMk cId="439729351" sldId="453"/>
        </pc:sldMkLst>
      </pc:sldChg>
      <pc:sldChg chg="del">
        <pc:chgData name="Helena Walters" userId="0082c520-c2c8-4944-9e5a-2aa07d58029d" providerId="ADAL" clId="{0C54671B-BF3E-428A-971A-6B22AE01C954}" dt="2023-10-16T15:16:10.558" v="67" actId="47"/>
        <pc:sldMkLst>
          <pc:docMk/>
          <pc:sldMk cId="3086080015" sldId="455"/>
        </pc:sldMkLst>
      </pc:sldChg>
      <pc:sldChg chg="del">
        <pc:chgData name="Helena Walters" userId="0082c520-c2c8-4944-9e5a-2aa07d58029d" providerId="ADAL" clId="{0C54671B-BF3E-428A-971A-6B22AE01C954}" dt="2023-10-16T15:15:12.389" v="21" actId="47"/>
        <pc:sldMkLst>
          <pc:docMk/>
          <pc:sldMk cId="622086537" sldId="456"/>
        </pc:sldMkLst>
      </pc:sldChg>
      <pc:sldChg chg="del">
        <pc:chgData name="Helena Walters" userId="0082c520-c2c8-4944-9e5a-2aa07d58029d" providerId="ADAL" clId="{0C54671B-BF3E-428A-971A-6B22AE01C954}" dt="2023-10-16T15:17:32.577" v="136" actId="47"/>
        <pc:sldMkLst>
          <pc:docMk/>
          <pc:sldMk cId="978743703" sldId="460"/>
        </pc:sldMkLst>
      </pc:sldChg>
      <pc:sldChg chg="del">
        <pc:chgData name="Helena Walters" userId="0082c520-c2c8-4944-9e5a-2aa07d58029d" providerId="ADAL" clId="{0C54671B-BF3E-428A-971A-6B22AE01C954}" dt="2023-10-17T08:31:09.168" v="141" actId="47"/>
        <pc:sldMkLst>
          <pc:docMk/>
          <pc:sldMk cId="3782552123" sldId="463"/>
        </pc:sldMkLst>
      </pc:sldChg>
      <pc:sldChg chg="del">
        <pc:chgData name="Helena Walters" userId="0082c520-c2c8-4944-9e5a-2aa07d58029d" providerId="ADAL" clId="{0C54671B-BF3E-428A-971A-6B22AE01C954}" dt="2023-10-18T14:41:37.847" v="145" actId="47"/>
        <pc:sldMkLst>
          <pc:docMk/>
          <pc:sldMk cId="2047250047" sldId="464"/>
        </pc:sldMkLst>
      </pc:sldChg>
      <pc:sldChg chg="modSp add mod">
        <pc:chgData name="Helena Walters" userId="0082c520-c2c8-4944-9e5a-2aa07d58029d" providerId="ADAL" clId="{0C54671B-BF3E-428A-971A-6B22AE01C954}" dt="2023-10-18T14:43:06.999" v="146" actId="313"/>
        <pc:sldMkLst>
          <pc:docMk/>
          <pc:sldMk cId="0" sldId="475"/>
        </pc:sldMkLst>
        <pc:spChg chg="mod">
          <ac:chgData name="Helena Walters" userId="0082c520-c2c8-4944-9e5a-2aa07d58029d" providerId="ADAL" clId="{0C54671B-BF3E-428A-971A-6B22AE01C954}" dt="2023-10-18T14:43:06.999" v="146" actId="313"/>
          <ac:spMkLst>
            <pc:docMk/>
            <pc:sldMk cId="0" sldId="475"/>
            <ac:spMk id="130" creationId="{00000000-0000-0000-0000-000000000000}"/>
          </ac:spMkLst>
        </pc:spChg>
      </pc:sldChg>
      <pc:sldChg chg="del">
        <pc:chgData name="Helena Walters" userId="0082c520-c2c8-4944-9e5a-2aa07d58029d" providerId="ADAL" clId="{0C54671B-BF3E-428A-971A-6B22AE01C954}" dt="2023-10-16T15:16:08.844" v="65" actId="47"/>
        <pc:sldMkLst>
          <pc:docMk/>
          <pc:sldMk cId="3474646397" sldId="475"/>
        </pc:sldMkLst>
      </pc:sldChg>
      <pc:sldChg chg="del">
        <pc:chgData name="Helena Walters" userId="0082c520-c2c8-4944-9e5a-2aa07d58029d" providerId="ADAL" clId="{0C54671B-BF3E-428A-971A-6B22AE01C954}" dt="2023-10-16T15:17:23.650" v="92" actId="47"/>
        <pc:sldMkLst>
          <pc:docMk/>
          <pc:sldMk cId="2780865384" sldId="476"/>
        </pc:sldMkLst>
      </pc:sldChg>
      <pc:sldChg chg="del">
        <pc:chgData name="Helena Walters" userId="0082c520-c2c8-4944-9e5a-2aa07d58029d" providerId="ADAL" clId="{0C54671B-BF3E-428A-971A-6B22AE01C954}" dt="2023-10-16T15:17:23.902" v="93" actId="47"/>
        <pc:sldMkLst>
          <pc:docMk/>
          <pc:sldMk cId="311633067" sldId="477"/>
        </pc:sldMkLst>
      </pc:sldChg>
      <pc:sldChg chg="del">
        <pc:chgData name="Helena Walters" userId="0082c520-c2c8-4944-9e5a-2aa07d58029d" providerId="ADAL" clId="{0C54671B-BF3E-428A-971A-6B22AE01C954}" dt="2023-10-16T15:17:24.150" v="94" actId="47"/>
        <pc:sldMkLst>
          <pc:docMk/>
          <pc:sldMk cId="3073611384" sldId="478"/>
        </pc:sldMkLst>
      </pc:sldChg>
      <pc:sldChg chg="del">
        <pc:chgData name="Helena Walters" userId="0082c520-c2c8-4944-9e5a-2aa07d58029d" providerId="ADAL" clId="{0C54671B-BF3E-428A-971A-6B22AE01C954}" dt="2023-10-16T15:17:24.364" v="95" actId="47"/>
        <pc:sldMkLst>
          <pc:docMk/>
          <pc:sldMk cId="2248957731" sldId="479"/>
        </pc:sldMkLst>
      </pc:sldChg>
      <pc:sldChg chg="del">
        <pc:chgData name="Helena Walters" userId="0082c520-c2c8-4944-9e5a-2aa07d58029d" providerId="ADAL" clId="{0C54671B-BF3E-428A-971A-6B22AE01C954}" dt="2023-10-16T15:17:24.569" v="96" actId="47"/>
        <pc:sldMkLst>
          <pc:docMk/>
          <pc:sldMk cId="1140390719" sldId="480"/>
        </pc:sldMkLst>
      </pc:sldChg>
      <pc:sldChg chg="del">
        <pc:chgData name="Helena Walters" userId="0082c520-c2c8-4944-9e5a-2aa07d58029d" providerId="ADAL" clId="{0C54671B-BF3E-428A-971A-6B22AE01C954}" dt="2023-10-16T15:17:24.762" v="97" actId="47"/>
        <pc:sldMkLst>
          <pc:docMk/>
          <pc:sldMk cId="2749850755" sldId="481"/>
        </pc:sldMkLst>
      </pc:sldChg>
      <pc:sldChg chg="del">
        <pc:chgData name="Helena Walters" userId="0082c520-c2c8-4944-9e5a-2aa07d58029d" providerId="ADAL" clId="{0C54671B-BF3E-428A-971A-6B22AE01C954}" dt="2023-10-16T15:17:24.951" v="98" actId="47"/>
        <pc:sldMkLst>
          <pc:docMk/>
          <pc:sldMk cId="3323963098" sldId="482"/>
        </pc:sldMkLst>
      </pc:sldChg>
      <pc:sldChg chg="del">
        <pc:chgData name="Helena Walters" userId="0082c520-c2c8-4944-9e5a-2aa07d58029d" providerId="ADAL" clId="{0C54671B-BF3E-428A-971A-6B22AE01C954}" dt="2023-10-16T15:17:25.123" v="99" actId="47"/>
        <pc:sldMkLst>
          <pc:docMk/>
          <pc:sldMk cId="747327804" sldId="483"/>
        </pc:sldMkLst>
      </pc:sldChg>
      <pc:sldChg chg="del">
        <pc:chgData name="Helena Walters" userId="0082c520-c2c8-4944-9e5a-2aa07d58029d" providerId="ADAL" clId="{0C54671B-BF3E-428A-971A-6B22AE01C954}" dt="2023-10-16T15:17:25.293" v="100" actId="47"/>
        <pc:sldMkLst>
          <pc:docMk/>
          <pc:sldMk cId="1379194348" sldId="484"/>
        </pc:sldMkLst>
      </pc:sldChg>
      <pc:sldChg chg="del">
        <pc:chgData name="Helena Walters" userId="0082c520-c2c8-4944-9e5a-2aa07d58029d" providerId="ADAL" clId="{0C54671B-BF3E-428A-971A-6B22AE01C954}" dt="2023-10-16T15:17:25.483" v="101" actId="47"/>
        <pc:sldMkLst>
          <pc:docMk/>
          <pc:sldMk cId="1989693921" sldId="485"/>
        </pc:sldMkLst>
      </pc:sldChg>
      <pc:sldChg chg="del">
        <pc:chgData name="Helena Walters" userId="0082c520-c2c8-4944-9e5a-2aa07d58029d" providerId="ADAL" clId="{0C54671B-BF3E-428A-971A-6B22AE01C954}" dt="2023-10-16T15:17:25.644" v="102" actId="47"/>
        <pc:sldMkLst>
          <pc:docMk/>
          <pc:sldMk cId="1190889126" sldId="486"/>
        </pc:sldMkLst>
      </pc:sldChg>
      <pc:sldChg chg="del">
        <pc:chgData name="Helena Walters" userId="0082c520-c2c8-4944-9e5a-2aa07d58029d" providerId="ADAL" clId="{0C54671B-BF3E-428A-971A-6B22AE01C954}" dt="2023-10-16T15:17:26.196" v="103" actId="47"/>
        <pc:sldMkLst>
          <pc:docMk/>
          <pc:sldMk cId="3265516463" sldId="487"/>
        </pc:sldMkLst>
      </pc:sldChg>
      <pc:sldChg chg="del">
        <pc:chgData name="Helena Walters" userId="0082c520-c2c8-4944-9e5a-2aa07d58029d" providerId="ADAL" clId="{0C54671B-BF3E-428A-971A-6B22AE01C954}" dt="2023-10-16T15:17:26.413" v="104" actId="47"/>
        <pc:sldMkLst>
          <pc:docMk/>
          <pc:sldMk cId="2818078502" sldId="488"/>
        </pc:sldMkLst>
      </pc:sldChg>
      <pc:sldChg chg="del">
        <pc:chgData name="Helena Walters" userId="0082c520-c2c8-4944-9e5a-2aa07d58029d" providerId="ADAL" clId="{0C54671B-BF3E-428A-971A-6B22AE01C954}" dt="2023-10-16T15:17:26.612" v="105" actId="47"/>
        <pc:sldMkLst>
          <pc:docMk/>
          <pc:sldMk cId="3167175515" sldId="489"/>
        </pc:sldMkLst>
      </pc:sldChg>
      <pc:sldChg chg="del">
        <pc:chgData name="Helena Walters" userId="0082c520-c2c8-4944-9e5a-2aa07d58029d" providerId="ADAL" clId="{0C54671B-BF3E-428A-971A-6B22AE01C954}" dt="2023-10-16T15:17:26.808" v="106" actId="47"/>
        <pc:sldMkLst>
          <pc:docMk/>
          <pc:sldMk cId="2211267419" sldId="490"/>
        </pc:sldMkLst>
      </pc:sldChg>
      <pc:sldChg chg="del">
        <pc:chgData name="Helena Walters" userId="0082c520-c2c8-4944-9e5a-2aa07d58029d" providerId="ADAL" clId="{0C54671B-BF3E-428A-971A-6B22AE01C954}" dt="2023-10-16T15:17:26.996" v="107" actId="47"/>
        <pc:sldMkLst>
          <pc:docMk/>
          <pc:sldMk cId="2962915131" sldId="491"/>
        </pc:sldMkLst>
      </pc:sldChg>
      <pc:sldChg chg="del">
        <pc:chgData name="Helena Walters" userId="0082c520-c2c8-4944-9e5a-2aa07d58029d" providerId="ADAL" clId="{0C54671B-BF3E-428A-971A-6B22AE01C954}" dt="2023-10-16T15:17:27.171" v="108" actId="47"/>
        <pc:sldMkLst>
          <pc:docMk/>
          <pc:sldMk cId="3078863448" sldId="492"/>
        </pc:sldMkLst>
      </pc:sldChg>
      <pc:sldChg chg="del">
        <pc:chgData name="Helena Walters" userId="0082c520-c2c8-4944-9e5a-2aa07d58029d" providerId="ADAL" clId="{0C54671B-BF3E-428A-971A-6B22AE01C954}" dt="2023-10-16T15:17:27.371" v="109" actId="47"/>
        <pc:sldMkLst>
          <pc:docMk/>
          <pc:sldMk cId="3752291453" sldId="493"/>
        </pc:sldMkLst>
      </pc:sldChg>
      <pc:sldChg chg="del">
        <pc:chgData name="Helena Walters" userId="0082c520-c2c8-4944-9e5a-2aa07d58029d" providerId="ADAL" clId="{0C54671B-BF3E-428A-971A-6B22AE01C954}" dt="2023-10-16T15:17:27.584" v="110" actId="47"/>
        <pc:sldMkLst>
          <pc:docMk/>
          <pc:sldMk cId="4191306847" sldId="494"/>
        </pc:sldMkLst>
      </pc:sldChg>
      <pc:sldChg chg="del">
        <pc:chgData name="Helena Walters" userId="0082c520-c2c8-4944-9e5a-2aa07d58029d" providerId="ADAL" clId="{0C54671B-BF3E-428A-971A-6B22AE01C954}" dt="2023-10-16T15:17:27.766" v="111" actId="47"/>
        <pc:sldMkLst>
          <pc:docMk/>
          <pc:sldMk cId="1181034324" sldId="495"/>
        </pc:sldMkLst>
      </pc:sldChg>
      <pc:sldChg chg="del">
        <pc:chgData name="Helena Walters" userId="0082c520-c2c8-4944-9e5a-2aa07d58029d" providerId="ADAL" clId="{0C54671B-BF3E-428A-971A-6B22AE01C954}" dt="2023-10-16T15:17:27.976" v="112" actId="47"/>
        <pc:sldMkLst>
          <pc:docMk/>
          <pc:sldMk cId="550790161" sldId="496"/>
        </pc:sldMkLst>
      </pc:sldChg>
      <pc:sldChg chg="del">
        <pc:chgData name="Helena Walters" userId="0082c520-c2c8-4944-9e5a-2aa07d58029d" providerId="ADAL" clId="{0C54671B-BF3E-428A-971A-6B22AE01C954}" dt="2023-10-16T15:17:01.066" v="90" actId="47"/>
        <pc:sldMkLst>
          <pc:docMk/>
          <pc:sldMk cId="753181357" sldId="497"/>
        </pc:sldMkLst>
      </pc:sldChg>
      <pc:sldChg chg="del">
        <pc:chgData name="Helena Walters" userId="0082c520-c2c8-4944-9e5a-2aa07d58029d" providerId="ADAL" clId="{0C54671B-BF3E-428A-971A-6B22AE01C954}" dt="2023-10-16T15:15:05.555" v="6" actId="47"/>
        <pc:sldMkLst>
          <pc:docMk/>
          <pc:sldMk cId="2905468459" sldId="499"/>
        </pc:sldMkLst>
      </pc:sldChg>
      <pc:sldChg chg="del">
        <pc:chgData name="Helena Walters" userId="0082c520-c2c8-4944-9e5a-2aa07d58029d" providerId="ADAL" clId="{0C54671B-BF3E-428A-971A-6B22AE01C954}" dt="2023-10-16T15:15:06.998" v="10" actId="47"/>
        <pc:sldMkLst>
          <pc:docMk/>
          <pc:sldMk cId="1668077752" sldId="500"/>
        </pc:sldMkLst>
      </pc:sldChg>
      <pc:sldChg chg="del">
        <pc:chgData name="Helena Walters" userId="0082c520-c2c8-4944-9e5a-2aa07d58029d" providerId="ADAL" clId="{0C54671B-BF3E-428A-971A-6B22AE01C954}" dt="2023-10-16T15:15:15.869" v="22" actId="47"/>
        <pc:sldMkLst>
          <pc:docMk/>
          <pc:sldMk cId="2223543534" sldId="501"/>
        </pc:sldMkLst>
      </pc:sldChg>
    </pc:docChg>
  </pc:docChgLst>
  <pc:docChgLst>
    <pc:chgData name="Jake Stockman" userId="e765f006-40b6-47f9-80ef-b2efbe4f0420" providerId="ADAL" clId="{9EFB74E5-1EAA-4037-A652-CF7CF358D79C}"/>
    <pc:docChg chg="">
      <pc:chgData name="Jake Stockman" userId="e765f006-40b6-47f9-80ef-b2efbe4f0420" providerId="ADAL" clId="{9EFB74E5-1EAA-4037-A652-CF7CF358D79C}" dt="2023-10-11T14:08:12.873" v="0"/>
      <pc:docMkLst>
        <pc:docMk/>
      </pc:docMkLst>
      <pc:sldChg chg="delCm">
        <pc:chgData name="Jake Stockman" userId="e765f006-40b6-47f9-80ef-b2efbe4f0420" providerId="ADAL" clId="{9EFB74E5-1EAA-4037-A652-CF7CF358D79C}" dt="2023-10-11T14:08:12.873" v="0"/>
        <pc:sldMkLst>
          <pc:docMk/>
          <pc:sldMk cId="2559802330" sldId="25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59802330" sldId="257"/>
                <pc2:cmMk id="{BE66E3B9-A58C-4ED6-9EA7-13FF705BDA81}"/>
              </pc2:cmMkLst>
            </pc226:cmChg>
          </p:ext>
        </pc:extLst>
      </pc:sldChg>
      <pc:sldChg chg="delCm">
        <pc:chgData name="Jake Stockman" userId="e765f006-40b6-47f9-80ef-b2efbe4f0420" providerId="ADAL" clId="{9EFB74E5-1EAA-4037-A652-CF7CF358D79C}" dt="2023-10-11T14:08:12.873" v="0"/>
        <pc:sldMkLst>
          <pc:docMk/>
          <pc:sldMk cId="348628638" sldId="26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48628638" sldId="263"/>
                <pc2:cmMk id="{970B4156-F5D8-4181-BF2A-E250B27F67FE}"/>
              </pc2:cmMkLst>
            </pc226:cmChg>
          </p:ext>
        </pc:extLst>
      </pc:sldChg>
      <pc:sldChg chg="delCm">
        <pc:chgData name="Jake Stockman" userId="e765f006-40b6-47f9-80ef-b2efbe4f0420" providerId="ADAL" clId="{9EFB74E5-1EAA-4037-A652-CF7CF358D79C}" dt="2023-10-11T14:08:12.873" v="0"/>
        <pc:sldMkLst>
          <pc:docMk/>
          <pc:sldMk cId="1100667116" sldId="289"/>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00667116" sldId="289"/>
                <pc2:cmMk id="{6CF15E2E-F50F-480A-B1EC-C5051180DDF4}"/>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00667116" sldId="289"/>
                <pc2:cmMk id="{3CCDF1C2-E267-474D-BF54-8DFAAA8FE0B5}"/>
              </pc2:cmMkLst>
            </pc226:cmChg>
          </p:ext>
        </pc:extLst>
      </pc:sldChg>
      <pc:sldChg chg="delCm">
        <pc:chgData name="Jake Stockman" userId="e765f006-40b6-47f9-80ef-b2efbe4f0420" providerId="ADAL" clId="{9EFB74E5-1EAA-4037-A652-CF7CF358D79C}" dt="2023-10-11T14:08:12.873" v="0"/>
        <pc:sldMkLst>
          <pc:docMk/>
          <pc:sldMk cId="2565787589" sldId="29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65787589" sldId="292"/>
                <pc2:cmMk id="{8310EF91-8F3E-45D0-9199-5B08A24D99C8}"/>
              </pc2:cmMkLst>
            </pc226:cmChg>
          </p:ext>
        </pc:extLst>
      </pc:sldChg>
      <pc:sldChg chg="delCm">
        <pc:chgData name="Jake Stockman" userId="e765f006-40b6-47f9-80ef-b2efbe4f0420" providerId="ADAL" clId="{9EFB74E5-1EAA-4037-A652-CF7CF358D79C}" dt="2023-10-11T14:08:12.873" v="0"/>
        <pc:sldMkLst>
          <pc:docMk/>
          <pc:sldMk cId="1187147131" sldId="29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87147131" sldId="297"/>
                <pc2:cmMk id="{C3D6785E-8AC0-4D03-90F6-B92FCF4D521D}"/>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87147131" sldId="297"/>
                <pc2:cmMk id="{EF828B85-5BC4-47E6-8517-6B02F00894AA}"/>
              </pc2:cmMkLst>
            </pc226:cmChg>
          </p:ext>
        </pc:extLst>
      </pc:sldChg>
      <pc:sldChg chg="delCm">
        <pc:chgData name="Jake Stockman" userId="e765f006-40b6-47f9-80ef-b2efbe4f0420" providerId="ADAL" clId="{9EFB74E5-1EAA-4037-A652-CF7CF358D79C}" dt="2023-10-11T14:08:12.873" v="0"/>
        <pc:sldMkLst>
          <pc:docMk/>
          <pc:sldMk cId="2340478601" sldId="298"/>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340478601" sldId="298"/>
                <pc2:cmMk id="{F1F72B62-5D03-458E-B615-55D5B1786176}"/>
              </pc2:cmMkLst>
            </pc226:cmChg>
          </p:ext>
        </pc:extLst>
      </pc:sldChg>
      <pc:sldChg chg="delCm">
        <pc:chgData name="Jake Stockman" userId="e765f006-40b6-47f9-80ef-b2efbe4f0420" providerId="ADAL" clId="{9EFB74E5-1EAA-4037-A652-CF7CF358D79C}" dt="2023-10-11T14:08:12.873" v="0"/>
        <pc:sldMkLst>
          <pc:docMk/>
          <pc:sldMk cId="2970512174" sldId="299"/>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970512174" sldId="299"/>
                <pc2:cmMk id="{8238DCA1-833E-49E6-86A9-72BB0B2234ED}"/>
              </pc2:cmMkLst>
            </pc226:cmChg>
          </p:ext>
        </pc:extLst>
      </pc:sldChg>
      <pc:sldChg chg="delCm">
        <pc:chgData name="Jake Stockman" userId="e765f006-40b6-47f9-80ef-b2efbe4f0420" providerId="ADAL" clId="{9EFB74E5-1EAA-4037-A652-CF7CF358D79C}" dt="2023-10-11T14:08:12.873" v="0"/>
        <pc:sldMkLst>
          <pc:docMk/>
          <pc:sldMk cId="1936060391" sldId="30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936060391" sldId="302"/>
                <pc2:cmMk id="{70A90026-A1F1-4C7F-A557-BA81434C675A}"/>
              </pc2:cmMkLst>
            </pc226:cmChg>
          </p:ext>
        </pc:extLst>
      </pc:sldChg>
      <pc:sldChg chg="delCm">
        <pc:chgData name="Jake Stockman" userId="e765f006-40b6-47f9-80ef-b2efbe4f0420" providerId="ADAL" clId="{9EFB74E5-1EAA-4037-A652-CF7CF358D79C}" dt="2023-10-11T14:08:12.873" v="0"/>
        <pc:sldMkLst>
          <pc:docMk/>
          <pc:sldMk cId="2918850186" sldId="314"/>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918850186" sldId="314"/>
                <pc2:cmMk id="{FAAED699-71AD-4CD9-89F9-408DD3A42734}"/>
              </pc2:cmMkLst>
            </pc226:cmChg>
          </p:ext>
        </pc:extLst>
      </pc:sldChg>
      <pc:sldChg chg="delCm">
        <pc:chgData name="Jake Stockman" userId="e765f006-40b6-47f9-80ef-b2efbe4f0420" providerId="ADAL" clId="{9EFB74E5-1EAA-4037-A652-CF7CF358D79C}" dt="2023-10-11T14:08:12.873" v="0"/>
        <pc:sldMkLst>
          <pc:docMk/>
          <pc:sldMk cId="862374165" sldId="31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862374165" sldId="316"/>
                <pc2:cmMk id="{15801F7C-3A4A-4872-A383-ACF6E6EFAFF0}"/>
              </pc2:cmMkLst>
            </pc226:cmChg>
          </p:ext>
        </pc:extLst>
      </pc:sldChg>
      <pc:sldChg chg="delCm">
        <pc:chgData name="Jake Stockman" userId="e765f006-40b6-47f9-80ef-b2efbe4f0420" providerId="ADAL" clId="{9EFB74E5-1EAA-4037-A652-CF7CF358D79C}" dt="2023-10-11T14:08:12.873" v="0"/>
        <pc:sldMkLst>
          <pc:docMk/>
          <pc:sldMk cId="3258617831" sldId="32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258617831" sldId="326"/>
                <pc2:cmMk id="{E3664668-64D0-4184-A6BE-5D4C8CFBC5F6}"/>
              </pc2:cmMkLst>
            </pc226:cmChg>
          </p:ext>
        </pc:extLst>
      </pc:sldChg>
      <pc:sldChg chg="delCm">
        <pc:chgData name="Jake Stockman" userId="e765f006-40b6-47f9-80ef-b2efbe4f0420" providerId="ADAL" clId="{9EFB74E5-1EAA-4037-A652-CF7CF358D79C}" dt="2023-10-11T14:08:12.873" v="0"/>
        <pc:sldMkLst>
          <pc:docMk/>
          <pc:sldMk cId="1225531392" sldId="34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225531392" sldId="343"/>
                <pc2:cmMk id="{0010B6F6-2EC0-4D49-BA6C-DB71F2368D7D}"/>
              </pc2:cmMkLst>
            </pc226:cmChg>
          </p:ext>
        </pc:extLst>
      </pc:sldChg>
      <pc:sldChg chg="delCm">
        <pc:chgData name="Jake Stockman" userId="e765f006-40b6-47f9-80ef-b2efbe4f0420" providerId="ADAL" clId="{9EFB74E5-1EAA-4037-A652-CF7CF358D79C}" dt="2023-10-11T14:08:12.873" v="0"/>
        <pc:sldMkLst>
          <pc:docMk/>
          <pc:sldMk cId="3932749511" sldId="36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932749511" sldId="363"/>
                <pc2:cmMk id="{CFDA8925-A279-41FE-B782-CA48E7C8E9F3}"/>
              </pc2:cmMkLst>
            </pc226:cmChg>
          </p:ext>
        </pc:extLst>
      </pc:sldChg>
      <pc:sldChg chg="delCm">
        <pc:chgData name="Jake Stockman" userId="e765f006-40b6-47f9-80ef-b2efbe4f0420" providerId="ADAL" clId="{9EFB74E5-1EAA-4037-A652-CF7CF358D79C}" dt="2023-10-11T14:08:12.873" v="0"/>
        <pc:sldMkLst>
          <pc:docMk/>
          <pc:sldMk cId="2596963168" sldId="37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96963168" sldId="372"/>
                <pc2:cmMk id="{32B0A593-589D-4770-A6D4-D8033A5E53DE}"/>
              </pc2:cmMkLst>
            </pc226:cmChg>
          </p:ext>
        </pc:extLst>
      </pc:sldChg>
      <pc:sldChg chg="delCm">
        <pc:chgData name="Jake Stockman" userId="e765f006-40b6-47f9-80ef-b2efbe4f0420" providerId="ADAL" clId="{9EFB74E5-1EAA-4037-A652-CF7CF358D79C}" dt="2023-10-11T14:08:12.873" v="0"/>
        <pc:sldMkLst>
          <pc:docMk/>
          <pc:sldMk cId="3202568960" sldId="388"/>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202568960" sldId="388"/>
                <pc2:cmMk id="{FC4E9579-DEC6-4BDC-AD7A-4CD885A7C32A}"/>
              </pc2:cmMkLst>
            </pc226:cmChg>
          </p:ext>
        </pc:extLst>
      </pc:sldChg>
      <pc:sldChg chg="delCm">
        <pc:chgData name="Jake Stockman" userId="e765f006-40b6-47f9-80ef-b2efbe4f0420" providerId="ADAL" clId="{9EFB74E5-1EAA-4037-A652-CF7CF358D79C}" dt="2023-10-11T14:08:12.873" v="0"/>
        <pc:sldMkLst>
          <pc:docMk/>
          <pc:sldMk cId="3465083636" sldId="435"/>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465083636" sldId="435"/>
                <pc2:cmMk id="{455C583C-D3F2-415B-8BD0-247F583CAC2C}"/>
              </pc2:cmMkLst>
            </pc226:cmChg>
          </p:ext>
        </pc:extLst>
      </pc:sldChg>
      <pc:sldChg chg="delCm">
        <pc:chgData name="Jake Stockman" userId="e765f006-40b6-47f9-80ef-b2efbe4f0420" providerId="ADAL" clId="{9EFB74E5-1EAA-4037-A652-CF7CF358D79C}" dt="2023-10-11T14:08:12.873" v="0"/>
        <pc:sldMkLst>
          <pc:docMk/>
          <pc:sldMk cId="2613702248" sldId="43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613702248" sldId="436"/>
                <pc2:cmMk id="{6E036D97-DE2C-476D-B5DF-9AF1B106DCB0}"/>
              </pc2:cmMkLst>
            </pc226:cmChg>
          </p:ext>
        </pc:extLst>
      </pc:sldChg>
      <pc:sldChg chg="delCm">
        <pc:chgData name="Jake Stockman" userId="e765f006-40b6-47f9-80ef-b2efbe4f0420" providerId="ADAL" clId="{9EFB74E5-1EAA-4037-A652-CF7CF358D79C}" dt="2023-10-11T14:08:12.873" v="0"/>
        <pc:sldMkLst>
          <pc:docMk/>
          <pc:sldMk cId="1865550045" sldId="43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865550045" sldId="437"/>
                <pc2:cmMk id="{414AD390-C530-496D-BE61-8A960734EE15}"/>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865550045" sldId="437"/>
                <pc2:cmMk id="{AA37C6C9-767C-4F96-A7EA-1E19ACC31CFF}"/>
              </pc2:cmMkLst>
            </pc226:cmChg>
          </p:ext>
        </pc:extLst>
      </pc:sldChg>
      <pc:sldChg chg="delCm">
        <pc:chgData name="Jake Stockman" userId="e765f006-40b6-47f9-80ef-b2efbe4f0420" providerId="ADAL" clId="{9EFB74E5-1EAA-4037-A652-CF7CF358D79C}" dt="2023-10-11T14:08:12.873" v="0"/>
        <pc:sldMkLst>
          <pc:docMk/>
          <pc:sldMk cId="3937864070" sldId="44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937864070" sldId="447"/>
                <pc2:cmMk id="{9CBB45B5-4869-49FC-8E85-E1B36094FA0C}"/>
              </pc2:cmMkLst>
            </pc226:cmChg>
          </p:ext>
        </pc:extLst>
      </pc:sldChg>
      <pc:sldChg chg="delCm">
        <pc:chgData name="Jake Stockman" userId="e765f006-40b6-47f9-80ef-b2efbe4f0420" providerId="ADAL" clId="{9EFB74E5-1EAA-4037-A652-CF7CF358D79C}" dt="2023-10-11T14:08:12.873" v="0"/>
        <pc:sldMkLst>
          <pc:docMk/>
          <pc:sldMk cId="2400703955" sldId="47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400703955" sldId="472"/>
                <pc2:cmMk id="{2546388B-22B6-4896-9D02-5E91C896F967}"/>
              </pc2:cmMkLst>
            </pc226:cmChg>
          </p:ext>
        </pc:extLst>
      </pc:sldChg>
      <pc:sldChg chg="delCm">
        <pc:chgData name="Jake Stockman" userId="e765f006-40b6-47f9-80ef-b2efbe4f0420" providerId="ADAL" clId="{9EFB74E5-1EAA-4037-A652-CF7CF358D79C}" dt="2023-10-11T14:08:12.873" v="0"/>
        <pc:sldMkLst>
          <pc:docMk/>
          <pc:sldMk cId="513107105" sldId="474"/>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513107105" sldId="474"/>
                <pc2:cmMk id="{CFEFA1FE-9E58-44A1-ADB9-8212786FF8C3}"/>
              </pc2:cmMkLst>
            </pc226:cmChg>
          </p:ext>
        </pc:extLst>
      </pc:sldChg>
      <pc:sldChg chg="delCm">
        <pc:chgData name="Jake Stockman" userId="e765f006-40b6-47f9-80ef-b2efbe4f0420" providerId="ADAL" clId="{9EFB74E5-1EAA-4037-A652-CF7CF358D79C}" dt="2023-10-11T14:08:12.873" v="0"/>
        <pc:sldMkLst>
          <pc:docMk/>
          <pc:sldMk cId="3323963098" sldId="48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323963098" sldId="482"/>
                <pc2:cmMk id="{D23D372F-020C-4D66-9394-3FD167999FDA}"/>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ED7AA-7D7B-43A7-8D80-2E01700D0F6F}"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F82E6-C8D2-44A2-AC95-6F38F95701DC}" type="slidenum">
              <a:rPr lang="en-US" smtClean="0"/>
              <a:t>‹#›</a:t>
            </a:fld>
            <a:endParaRPr lang="en-US"/>
          </a:p>
        </p:txBody>
      </p:sp>
    </p:spTree>
    <p:extLst>
      <p:ext uri="{BB962C8B-B14F-4D97-AF65-F5344CB8AC3E}">
        <p14:creationId xmlns:p14="http://schemas.microsoft.com/office/powerpoint/2010/main" val="341034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a:solidFill>
                  <a:srgbClr val="27915C"/>
                </a:solidFill>
                <a:effectLst/>
                <a:latin typeface="Calibri" panose="020F0502020204030204" pitchFamily="34" charset="0"/>
                <a:ea typeface="Arial" panose="020B0604020202020204" pitchFamily="34" charset="0"/>
              </a:rPr>
              <a:t>This lecture has four Intended Learning Outcomes.</a:t>
            </a:r>
            <a:r>
              <a:rPr lang="en-US" sz="1800" b="0">
                <a:solidFill>
                  <a:srgbClr val="27915C"/>
                </a:solidFill>
                <a:effectLst/>
                <a:latin typeface="Calibri" panose="020F0502020204030204" pitchFamily="34" charset="0"/>
                <a:ea typeface="Arial" panose="020B0604020202020204" pitchFamily="34" charset="0"/>
              </a:rPr>
              <a:t> </a:t>
            </a:r>
            <a:r>
              <a:rPr lang="en-ZA" sz="1800" b="0">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endParaRPr lang="en-US" sz="1800" b="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a:t>
            </a:r>
            <a:endParaRPr lang="en-US" sz="1800">
              <a:solidFill>
                <a:srgbClr val="27915C"/>
              </a:solidFill>
              <a:effectLst/>
              <a:latin typeface="Arial" panose="020B0604020202020204" pitchFamily="34" charset="0"/>
              <a:ea typeface="Calibri" panose="020F0502020204030204" pitchFamily="34" charset="0"/>
              <a:cs typeface="+mn-cs"/>
            </a:endParaRPr>
          </a:p>
          <a:p>
            <a:pPr marL="0" marR="0">
              <a:lnSpc>
                <a:spcPct val="115000"/>
              </a:lnSpc>
              <a:spcBef>
                <a:spcPts val="0"/>
              </a:spcBef>
              <a:spcAft>
                <a:spcPts val="0"/>
              </a:spcAft>
            </a:pPr>
            <a:r>
              <a:rPr lang="en-US" sz="1800">
                <a:latin typeface="Open Sans"/>
                <a:ea typeface="+mn-lt"/>
                <a:cs typeface="+mn-lt"/>
              </a:rPr>
              <a:t>Differentiate the key functions of the EAE front-end</a:t>
            </a:r>
          </a:p>
          <a:p>
            <a:pPr marL="0" marR="0">
              <a:lnSpc>
                <a:spcPct val="115000"/>
              </a:lnSpc>
              <a:spcBef>
                <a:spcPts val="0"/>
              </a:spcBef>
              <a:spcAft>
                <a:spcPts val="0"/>
              </a:spcAft>
            </a:pPr>
            <a:r>
              <a:rPr lang="en-US" sz="1800">
                <a:latin typeface="Open Sans"/>
                <a:ea typeface="+mn-lt"/>
                <a:cs typeface="+mn-lt"/>
              </a:rPr>
              <a:t>Explore the categories, layers and features of the data</a:t>
            </a:r>
          </a:p>
          <a:p>
            <a:pPr marL="0" marR="0">
              <a:lnSpc>
                <a:spcPct val="115000"/>
              </a:lnSpc>
              <a:spcBef>
                <a:spcPts val="0"/>
              </a:spcBef>
              <a:spcAft>
                <a:spcPts val="0"/>
              </a:spcAft>
            </a:pPr>
            <a:r>
              <a:rPr lang="en-US" sz="1800">
                <a:latin typeface="Open Sans"/>
                <a:ea typeface="+mn-lt"/>
                <a:cs typeface="+mn-lt"/>
              </a:rPr>
              <a:t>Identify the analytical indices and results of EAE</a:t>
            </a:r>
          </a:p>
          <a:p>
            <a:pPr marL="0" marR="0">
              <a:lnSpc>
                <a:spcPct val="115000"/>
              </a:lnSpc>
              <a:spcBef>
                <a:spcPts val="0"/>
              </a:spcBef>
              <a:spcAft>
                <a:spcPts val="0"/>
              </a:spcAft>
            </a:pPr>
            <a:r>
              <a:rPr lang="en-US" sz="1800">
                <a:latin typeface="Open Sans"/>
                <a:ea typeface="+mn-lt"/>
                <a:cs typeface="+mn-lt"/>
              </a:rPr>
              <a:t>Make multi-criteria analysis based on different scenarios</a:t>
            </a: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a:t>
            </a:r>
            <a:endParaRPr lang="en-US" sz="1800">
              <a:effectLst/>
              <a:latin typeface="Arial" panose="020B0604020202020204" pitchFamily="34" charset="0"/>
              <a:ea typeface="Arial" panose="020B0604020202020204" pitchFamily="34" charset="0"/>
            </a:endParaRPr>
          </a:p>
          <a:p>
            <a:r>
              <a:rPr lang="en-US" sz="180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14308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dirty="0">
                <a:latin typeface="Open Sans" panose="020B0606030504020204" pitchFamily="34" charset="0"/>
                <a:ea typeface="Open Sans" panose="020B0606030504020204" pitchFamily="34" charset="0"/>
                <a:cs typeface="Open Sans" panose="020B0606030504020204" pitchFamily="34" charset="0"/>
              </a:rPr>
              <a:t>higher resolution </a:t>
            </a:r>
            <a:r>
              <a:rPr lang="en-US" sz="2000" dirty="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Resampling</a:t>
            </a:r>
            <a:r>
              <a:rPr lang="en-US" sz="2000" dirty="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dirty="0" err="1">
                <a:latin typeface="Open Sans" panose="020B0606030504020204" pitchFamily="34" charset="0"/>
                <a:ea typeface="Open Sans" panose="020B0606030504020204" pitchFamily="34" charset="0"/>
                <a:cs typeface="Open Sans" panose="020B0606030504020204" pitchFamily="34" charset="0"/>
              </a:rPr>
              <a:t>r.resamp.stats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40617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dirty="0">
                <a:latin typeface="Open Sans" panose="020B0606030504020204" pitchFamily="34" charset="0"/>
                <a:ea typeface="Open Sans" panose="020B0606030504020204" pitchFamily="34" charset="0"/>
                <a:cs typeface="Open Sans" panose="020B0606030504020204" pitchFamily="34" charset="0"/>
              </a:rPr>
              <a:t>higher resolution </a:t>
            </a:r>
            <a:r>
              <a:rPr lang="en-US" sz="2000" dirty="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Resampling</a:t>
            </a:r>
            <a:r>
              <a:rPr lang="en-US" sz="2000" dirty="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dirty="0" err="1">
                <a:latin typeface="Open Sans" panose="020B0606030504020204" pitchFamily="34" charset="0"/>
                <a:ea typeface="Open Sans" panose="020B0606030504020204" pitchFamily="34" charset="0"/>
                <a:cs typeface="Open Sans" panose="020B0606030504020204" pitchFamily="34" charset="0"/>
              </a:rPr>
              <a:t>r.resamp.stats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16349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36908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7652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2800" b="0" i="0" dirty="0">
                <a:effectLst/>
                <a:latin typeface="Söhne"/>
              </a:rPr>
            </a:b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68047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 a range of essential functionalities designed to </a:t>
            </a:r>
            <a:r>
              <a:rPr lang="en-US" sz="2800" dirty="0">
                <a:solidFill>
                  <a:srgbClr val="000000"/>
                </a:solidFill>
                <a:latin typeface="Söhne"/>
              </a:rPr>
              <a:t>allow users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27269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a:t>
            </a:r>
          </a:p>
          <a:p>
            <a:br>
              <a:rPr lang="en-US" sz="2800" b="0" i="0">
                <a:effectLst/>
                <a:latin typeface="Söhne"/>
              </a:rPr>
            </a:b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13669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a:t>
            </a:r>
          </a:p>
          <a:p>
            <a:br>
              <a:rPr lang="en-US" sz="2800" b="0" i="0" dirty="0">
                <a:effectLst/>
                <a:latin typeface="Söhne"/>
              </a:rPr>
            </a:b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21616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23226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60318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6DA8-85AD-2739-0C81-4F550A31B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AA9A0-6EA2-04CD-17E6-1B22C4A2A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8ECE27-3D50-7DDE-83C0-AAC5C4378A7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C1185548-1000-9607-6831-6168D9229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5C2E9-7EC9-94C2-D71A-5CA61D2F3BC2}"/>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03265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6A9F-C053-458E-4B00-6A256D21AB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E75B7B-925B-9904-0D4B-5AAFC1FA0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1201E-E282-9A39-0B78-6D592A2C38D9}"/>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5EDA0196-E54A-AC46-2170-84E373927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44BA-E642-626D-6F19-BC8B817897BA}"/>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125794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1D8C4C-88D1-F14C-E485-2BEB5F160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AB18B-7D57-1837-A0CC-73C71C56C3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3C144-0D41-C027-FF63-92D64DB9F433}"/>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3CE20B2D-842D-7BD1-620C-E855C14AE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99CF9-4C88-B23B-DF21-C262448620D3}"/>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715130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30998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2255-6DFB-8219-EF07-2AD96F497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A82D4-5D9B-F7AC-65A0-280C0F00EE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02C50-6060-2D35-B024-B3DDECA2C2A0}"/>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1DA3FEB0-3847-77F2-49BE-E572BA82B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931AC-94B5-F2AA-578B-B4A229E7457D}"/>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655209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742C-EEED-66FA-9DAF-9672FA00E8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5905E-0FAD-695B-6FCC-79FA1D9D0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07E2E-E523-29F2-FA06-4001F18AA864}"/>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FFC978BA-FF5A-2F20-6394-0FFD2954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46298-D02C-2B0E-5D0B-1435E6F69147}"/>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0678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A831-6AB3-06D0-B12B-62D996DA2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C21CA-AB84-8BA4-BD9A-3FE08DEBCF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AEF9D3-278D-EDF7-C8CB-CEAF68974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113393-15B5-38FB-11A8-098A3CBA071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9C40B507-E09B-6F7D-ACF1-0FEFA2FC8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47217-3651-79D6-0147-E92142D8DF74}"/>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189620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076A-4D7E-39A0-2B91-5A99840D1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3EAEA5-DAF0-0468-CDE8-B659ED434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DB50B-7F58-E32B-A341-FC04E4939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4A77C7-5E6A-038D-E681-D28D4C562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BE480-6772-5450-EDFF-8C1CA17BE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2D0FA0-E8AA-66FC-DBD8-F5ADE9887C2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8" name="Footer Placeholder 7">
            <a:extLst>
              <a:ext uri="{FF2B5EF4-FFF2-40B4-BE49-F238E27FC236}">
                <a16:creationId xmlns:a16="http://schemas.microsoft.com/office/drawing/2014/main" id="{BF807D07-AE97-6B67-A885-495CE155A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C900-954F-5EE3-2DC4-AD44DB6B987B}"/>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77009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D6D1-BA4C-4DC2-DCDC-0D5A90838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E38D4-58E1-B185-98F0-02864C8C0D0C}"/>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4" name="Footer Placeholder 3">
            <a:extLst>
              <a:ext uri="{FF2B5EF4-FFF2-40B4-BE49-F238E27FC236}">
                <a16:creationId xmlns:a16="http://schemas.microsoft.com/office/drawing/2014/main" id="{F1C85E2C-B588-C791-9301-475899CD5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CCCA5C-36F3-30AA-0209-9B9AC3A593DB}"/>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93834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440F72-2701-6A8D-5BAF-38B8ECAE4224}"/>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3" name="Footer Placeholder 2">
            <a:extLst>
              <a:ext uri="{FF2B5EF4-FFF2-40B4-BE49-F238E27FC236}">
                <a16:creationId xmlns:a16="http://schemas.microsoft.com/office/drawing/2014/main" id="{30645D04-D393-6E2C-BD41-06121907B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96244C-6AAD-35EE-1736-CB22401A33BC}"/>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87643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E9CE-EE67-AC60-6F5A-A5D6FF00E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ADF62-760E-1E17-406A-8F4F89A00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CDD70-DBB8-74EF-9AC8-28F2038F8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83CEB-D72E-5498-9F92-D8D2FF66D0B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902AC7FF-0E30-DCA9-2786-1022D15691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90F5F-30D8-D05A-E4F8-424B002F1700}"/>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96075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31A6-7EAD-FA5E-FCE6-D95F69877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C9360-D8CC-D5F9-3582-45E3CBAB5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0C0F34-D828-D641-96B6-9291B0109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D2FA9-AC17-3FBE-7B1F-48B654BF0E42}"/>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4CB0D03E-BE91-7328-163F-38B9463A1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A4955-249B-8D32-50A9-A48B7BF604C5}"/>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1105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644D10-5D43-4DF5-604F-FE20A543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7C4743-C3CD-8AE3-85FD-593952FBB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1272E-F87C-C735-B638-31B01A81F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E28B67EA-9CFC-2EC6-0320-C20D51F90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FFFB7-05D9-107A-75CB-613B531A26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041C7-BADC-4657-9EF5-8847DB5A2A0E}" type="slidenum">
              <a:rPr lang="en-US" smtClean="0"/>
              <a:t>‹#›</a:t>
            </a:fld>
            <a:endParaRPr lang="en-US"/>
          </a:p>
        </p:txBody>
      </p:sp>
    </p:spTree>
    <p:extLst>
      <p:ext uri="{BB962C8B-B14F-4D97-AF65-F5344CB8AC3E}">
        <p14:creationId xmlns:p14="http://schemas.microsoft.com/office/powerpoint/2010/main" val="265673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8"/>
            <a:ext cx="7735002" cy="1986271"/>
          </a:xfrm>
        </p:spPr>
        <p:txBody>
          <a:bodyPr>
            <a:noAutofit/>
          </a:bodyPr>
          <a:lstStyle/>
          <a:p>
            <a:r>
              <a:rPr lang="en-US" dirty="0">
                <a:solidFill>
                  <a:schemeClr val="bg1"/>
                </a:solidFill>
              </a:rPr>
              <a:t>LECTURE 4</a:t>
            </a:r>
            <a:br>
              <a:rPr lang="en-US" dirty="0"/>
            </a:br>
            <a:r>
              <a:rPr lang="en-US" dirty="0"/>
              <a:t>ENERGY ACCESS EXPLORER FRONT-END</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3020920" cy="954803"/>
          </a:xfrm>
        </p:spPr>
        <p:txBody>
          <a:bodyPr/>
          <a:lstStyle/>
          <a:p>
            <a:r>
              <a:rPr lang="en-US" dirty="0"/>
              <a:t>Energy Access Explorer</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162145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World Resources Institute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40291" y="3433133"/>
            <a:ext cx="1184564" cy="410649"/>
          </a:xfrm>
          <a:prstGeom prst="rect">
            <a:avLst/>
          </a:prstGeom>
        </p:spPr>
      </p:pic>
    </p:spTree>
    <p:extLst>
      <p:ext uri="{BB962C8B-B14F-4D97-AF65-F5344CB8AC3E}">
        <p14:creationId xmlns:p14="http://schemas.microsoft.com/office/powerpoint/2010/main" val="129353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Analytical Indices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a:latin typeface="Open Sans"/>
                <a:ea typeface="Open Sans"/>
                <a:cs typeface="Open Sans"/>
                <a:sym typeface="Bodoni SvtyTwo ITC TT-Book"/>
              </a:rPr>
              <a:t>4.3 Analysis View</a:t>
            </a:r>
            <a:endParaRPr lang="en-GB" sz="3500" dirty="0">
              <a:latin typeface="Open Sans"/>
              <a:ea typeface="Open Sans"/>
              <a:cs typeface="Open Sans"/>
            </a:endParaRPr>
          </a:p>
        </p:txBody>
      </p:sp>
      <p:sp>
        <p:nvSpPr>
          <p:cNvPr id="8" name="TextBox 7">
            <a:extLst>
              <a:ext uri="{FF2B5EF4-FFF2-40B4-BE49-F238E27FC236}">
                <a16:creationId xmlns:a16="http://schemas.microsoft.com/office/drawing/2014/main" id="{27DB2764-68C4-2B88-128B-0A34FD1FDD2A}"/>
              </a:ext>
            </a:extLst>
          </p:cNvPr>
          <p:cNvSpPr txBox="1"/>
          <p:nvPr/>
        </p:nvSpPr>
        <p:spPr>
          <a:xfrm>
            <a:off x="1189608" y="1847057"/>
            <a:ext cx="9812783" cy="5262979"/>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There are 4 indices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available in the analysis view:</a:t>
            </a:r>
          </a:p>
          <a:p>
            <a:pPr marL="800100" lvl="1" indent="-342900">
              <a:buFont typeface="Wingdings" panose="05000000000000000000" pitchFamily="2" charset="2"/>
              <a:buChar char="§"/>
            </a:pPr>
            <a:r>
              <a:rPr lang="en-US" sz="2000" b="1" dirty="0">
                <a:latin typeface="Open Sans" panose="020B0606030504020204" pitchFamily="34" charset="0"/>
                <a:ea typeface="Open Sans" panose="020B0606030504020204" pitchFamily="34" charset="0"/>
                <a:cs typeface="Open Sans" panose="020B0606030504020204" pitchFamily="34" charset="0"/>
              </a:rPr>
              <a:t>Energy Access Potential</a:t>
            </a:r>
            <a:r>
              <a:rPr lang="en-US" sz="2000" dirty="0">
                <a:latin typeface="Open Sans" panose="020B0606030504020204" pitchFamily="34" charset="0"/>
                <a:ea typeface="Open Sans" panose="020B0606030504020204" pitchFamily="34" charset="0"/>
                <a:cs typeface="Open Sans" panose="020B0606030504020204" pitchFamily="34" charset="0"/>
              </a:rPr>
              <a:t>: areas with highest potential for electrification in the short-term, based on both supply and demand indicators; areas with high values on this index are the </a:t>
            </a:r>
            <a:r>
              <a:rPr lang="en-US" sz="2000" i="1" dirty="0">
                <a:latin typeface="Open Sans" panose="020B0606030504020204" pitchFamily="34" charset="0"/>
                <a:ea typeface="Open Sans" panose="020B0606030504020204" pitchFamily="34" charset="0"/>
                <a:cs typeface="Open Sans" panose="020B0606030504020204" pitchFamily="34" charset="0"/>
              </a:rPr>
              <a:t>‘low hanging fruits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800100" lvl="1" indent="-342900">
              <a:buFont typeface="Wingdings" panose="05000000000000000000" pitchFamily="2" charset="2"/>
              <a:buChar char="§"/>
            </a:pPr>
            <a:r>
              <a:rPr lang="en-US" sz="2000" b="1" dirty="0">
                <a:latin typeface="Open Sans" panose="020B0606030504020204" pitchFamily="34" charset="0"/>
                <a:ea typeface="Open Sans" panose="020B0606030504020204" pitchFamily="34" charset="0"/>
                <a:cs typeface="Open Sans" panose="020B0606030504020204" pitchFamily="34" charset="0"/>
              </a:rPr>
              <a:t>Demand Index: </a:t>
            </a:r>
            <a:r>
              <a:rPr lang="en-US" sz="2000" dirty="0">
                <a:latin typeface="Open Sans" panose="020B0606030504020204" pitchFamily="34" charset="0"/>
                <a:ea typeface="Open Sans" panose="020B0606030504020204" pitchFamily="34" charset="0"/>
                <a:cs typeface="Open Sans" panose="020B0606030504020204" pitchFamily="34" charset="0"/>
              </a:rPr>
              <a:t>focuses on demand indicators to identify where demand for energy services is highest</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dirty="0">
                <a:latin typeface="Open Sans" panose="020B0606030504020204" pitchFamily="34" charset="0"/>
                <a:ea typeface="Open Sans" panose="020B0606030504020204" pitchFamily="34" charset="0"/>
                <a:cs typeface="Open Sans" panose="020B0606030504020204" pitchFamily="34" charset="0"/>
              </a:rPr>
              <a:t>Supply Index: </a:t>
            </a:r>
            <a:r>
              <a:rPr lang="en-US" sz="2000" dirty="0">
                <a:latin typeface="Open Sans" panose="020B0606030504020204" pitchFamily="34" charset="0"/>
                <a:ea typeface="Open Sans" panose="020B0606030504020204" pitchFamily="34" charset="0"/>
                <a:cs typeface="Open Sans" panose="020B0606030504020204" pitchFamily="34" charset="0"/>
              </a:rPr>
              <a:t>focuses on supply indicators to identify sites with high potential for developing electricity generation</a:t>
            </a:r>
          </a:p>
          <a:p>
            <a:pPr marL="800100" lvl="1" indent="-342900">
              <a:buFont typeface="Wingdings" panose="05000000000000000000" pitchFamily="2" charset="2"/>
              <a:buChar char="§"/>
            </a:pPr>
            <a:r>
              <a:rPr lang="en-US" sz="2000" b="1" dirty="0">
                <a:latin typeface="Open Sans" panose="020B0606030504020204" pitchFamily="34" charset="0"/>
                <a:ea typeface="Open Sans" panose="020B0606030504020204" pitchFamily="34" charset="0"/>
                <a:cs typeface="Open Sans" panose="020B0606030504020204" pitchFamily="34" charset="0"/>
              </a:rPr>
              <a:t>Assistance Need Index</a:t>
            </a:r>
            <a:r>
              <a:rPr lang="en-US" sz="2000" dirty="0">
                <a:latin typeface="Open Sans" panose="020B0606030504020204" pitchFamily="34" charset="0"/>
                <a:ea typeface="Open Sans" panose="020B0606030504020204" pitchFamily="34" charset="0"/>
                <a:cs typeface="Open Sans" panose="020B0606030504020204" pitchFamily="34" charset="0"/>
              </a:rPr>
              <a:t>: areas where demand and supply indicators are weaker, but where there is nevertheless an ongoing need for electrification; areas scoring high on the Assistance Need Index may require donor-supported interventions</a:t>
            </a:r>
          </a:p>
          <a:p>
            <a:pPr lvl="1"/>
            <a:endParaRPr lang="en-US" b="1" dirty="0">
              <a:latin typeface="Open Sans" panose="020B0606030504020204" pitchFamily="34" charset="0"/>
              <a:ea typeface="Open Sans" panose="020B0606030504020204" pitchFamily="34" charset="0"/>
              <a:cs typeface="Open Sans" panose="020B0606030504020204" pitchFamily="34" charset="0"/>
            </a:endParaRPr>
          </a:p>
          <a:p>
            <a:pPr lvl="1"/>
            <a:r>
              <a:rPr lang="en-US" i="1" dirty="0">
                <a:latin typeface="Open Sans" panose="020B0606030504020204" pitchFamily="34" charset="0"/>
                <a:ea typeface="Open Sans" panose="020B0606030504020204" pitchFamily="34" charset="0"/>
                <a:cs typeface="Open Sans" panose="020B0606030504020204" pitchFamily="34" charset="0"/>
              </a:rPr>
              <a:t>For more details on the analytical indices, please refer to Module 2.4</a:t>
            </a:r>
          </a:p>
          <a:p>
            <a:pPr marL="342900" indent="-342900">
              <a:buFont typeface="Wingdings" panose="05000000000000000000" pitchFamily="2" charset="2"/>
              <a:buChar char="q"/>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q"/>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5452867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Unit of Analysis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a:latin typeface="Open Sans"/>
                <a:ea typeface="Open Sans"/>
                <a:cs typeface="Open Sans"/>
                <a:sym typeface="Bodoni SvtyTwo ITC TT-Book"/>
              </a:rPr>
              <a:t>4.3 Analysis View</a:t>
            </a:r>
            <a:endParaRPr lang="en-GB" sz="3500" dirty="0">
              <a:latin typeface="Open Sans"/>
              <a:ea typeface="Open Sans"/>
              <a:cs typeface="Open Sans"/>
            </a:endParaRPr>
          </a:p>
        </p:txBody>
      </p:sp>
      <p:sp>
        <p:nvSpPr>
          <p:cNvPr id="8" name="TextBox 7">
            <a:extLst>
              <a:ext uri="{FF2B5EF4-FFF2-40B4-BE49-F238E27FC236}">
                <a16:creationId xmlns:a16="http://schemas.microsoft.com/office/drawing/2014/main" id="{27DB2764-68C4-2B88-128B-0A34FD1FDD2A}"/>
              </a:ext>
            </a:extLst>
          </p:cNvPr>
          <p:cNvSpPr txBox="1"/>
          <p:nvPr/>
        </p:nvSpPr>
        <p:spPr>
          <a:xfrm>
            <a:off x="1189609" y="1847057"/>
            <a:ext cx="6867464" cy="3477875"/>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The index scores generated by EAE can be presented at different scales:</a:t>
            </a:r>
          </a:p>
          <a:p>
            <a:pPr marL="800100" lvl="1" indent="-342900">
              <a:buFont typeface="Wingdings" panose="05000000000000000000" pitchFamily="2" charset="2"/>
              <a:buChar char="§"/>
            </a:pPr>
            <a:r>
              <a:rPr lang="en-US" sz="2000" b="1" dirty="0">
                <a:latin typeface="Open Sans" panose="020B0606030504020204" pitchFamily="34" charset="0"/>
                <a:ea typeface="Open Sans" panose="020B0606030504020204" pitchFamily="34" charset="0"/>
                <a:cs typeface="Open Sans" panose="020B0606030504020204" pitchFamily="34" charset="0"/>
              </a:rPr>
              <a:t>Raster Analysis</a:t>
            </a:r>
            <a:r>
              <a:rPr lang="en-US" sz="2000" dirty="0">
                <a:latin typeface="Open Sans" panose="020B0606030504020204" pitchFamily="34" charset="0"/>
                <a:ea typeface="Open Sans" panose="020B0606030504020204" pitchFamily="34" charset="0"/>
                <a:cs typeface="Open Sans" panose="020B0606030504020204" pitchFamily="34" charset="0"/>
              </a:rPr>
              <a:t>: The default unit of analysis in Energy Access Explorer is Raster Analysis, which provides granular analysis down to the pixel level</a:t>
            </a:r>
          </a:p>
          <a:p>
            <a:pPr marL="800100" lvl="1" indent="-342900">
              <a:buFont typeface="Wingdings" panose="05000000000000000000" pitchFamily="2" charset="2"/>
              <a:buChar char="§"/>
            </a:pPr>
            <a:r>
              <a:rPr lang="en-US" sz="2000" b="1" dirty="0">
                <a:latin typeface="Open Sans" panose="020B0606030504020204" pitchFamily="34" charset="0"/>
                <a:ea typeface="Open Sans" panose="020B0606030504020204" pitchFamily="34" charset="0"/>
                <a:cs typeface="Open Sans" panose="020B0606030504020204" pitchFamily="34" charset="0"/>
              </a:rPr>
              <a:t>Administrative Priority: </a:t>
            </a:r>
            <a:r>
              <a:rPr lang="en-US" sz="2000" dirty="0">
                <a:latin typeface="Open Sans" panose="020B0606030504020204" pitchFamily="34" charset="0"/>
                <a:ea typeface="Open Sans" panose="020B0606030504020204" pitchFamily="34" charset="0"/>
                <a:cs typeface="Open Sans" panose="020B0606030504020204" pitchFamily="34" charset="0"/>
              </a:rPr>
              <a:t>Summarizes results for subnational administrative divisions; available at different levels/tiers</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q"/>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B7D152DC-8181-36D1-89A6-5B7C4B3935C1}"/>
              </a:ext>
            </a:extLst>
          </p:cNvPr>
          <p:cNvPicPr>
            <a:picLocks noChangeAspect="1"/>
          </p:cNvPicPr>
          <p:nvPr/>
        </p:nvPicPr>
        <p:blipFill>
          <a:blip r:embed="rId4"/>
          <a:stretch>
            <a:fillRect/>
          </a:stretch>
        </p:blipFill>
        <p:spPr>
          <a:xfrm>
            <a:off x="8343632" y="298362"/>
            <a:ext cx="3085573" cy="2891351"/>
          </a:xfrm>
          <a:prstGeom prst="rect">
            <a:avLst/>
          </a:prstGeom>
        </p:spPr>
      </p:pic>
      <p:pic>
        <p:nvPicPr>
          <p:cNvPr id="9" name="Picture 8">
            <a:extLst>
              <a:ext uri="{FF2B5EF4-FFF2-40B4-BE49-F238E27FC236}">
                <a16:creationId xmlns:a16="http://schemas.microsoft.com/office/drawing/2014/main" id="{3F03B078-7EA1-77E8-2A55-422A593C71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43633" y="3189713"/>
            <a:ext cx="3085572" cy="2891351"/>
          </a:xfrm>
          <a:prstGeom prst="rect">
            <a:avLst/>
          </a:prstGeom>
        </p:spPr>
      </p:pic>
    </p:spTree>
    <p:extLst>
      <p:ext uri="{BB962C8B-B14F-4D97-AF65-F5344CB8AC3E}">
        <p14:creationId xmlns:p14="http://schemas.microsoft.com/office/powerpoint/2010/main" val="134984345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High-Level Summaries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8921608"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a:latin typeface="Open Sans"/>
                <a:ea typeface="Open Sans"/>
                <a:cs typeface="Open Sans"/>
                <a:sym typeface="Bodoni SvtyTwo ITC TT-Book"/>
              </a:rPr>
              <a:t>4.4 Applying EAE Analysis Results</a:t>
            </a:r>
            <a:endParaRPr lang="en-GB" sz="3500" dirty="0">
              <a:latin typeface="Open Sans"/>
              <a:ea typeface="Open Sans"/>
              <a:cs typeface="Open Sans"/>
            </a:endParaRPr>
          </a:p>
        </p:txBody>
      </p:sp>
      <p:sp>
        <p:nvSpPr>
          <p:cNvPr id="8" name="TextBox 7">
            <a:extLst>
              <a:ext uri="{FF2B5EF4-FFF2-40B4-BE49-F238E27FC236}">
                <a16:creationId xmlns:a16="http://schemas.microsoft.com/office/drawing/2014/main" id="{27DB2764-68C4-2B88-128B-0A34FD1FDD2A}"/>
              </a:ext>
            </a:extLst>
          </p:cNvPr>
          <p:cNvSpPr txBox="1"/>
          <p:nvPr/>
        </p:nvSpPr>
        <p:spPr>
          <a:xfrm>
            <a:off x="1189609" y="1847057"/>
            <a:ext cx="6217920" cy="2862322"/>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In addition to identifying key areas, EAE also calculates the </a:t>
            </a:r>
            <a:r>
              <a:rPr lang="en-US" sz="2000" b="1" dirty="0">
                <a:latin typeface="Open Sans" panose="020B0606030504020204" pitchFamily="34" charset="0"/>
                <a:ea typeface="Open Sans" panose="020B0606030504020204" pitchFamily="34" charset="0"/>
                <a:cs typeface="Open Sans" panose="020B0606030504020204" pitchFamily="34" charset="0"/>
              </a:rPr>
              <a:t>area</a:t>
            </a:r>
            <a:r>
              <a:rPr lang="en-US" sz="2000" dirty="0">
                <a:latin typeface="Open Sans" panose="020B0606030504020204" pitchFamily="34" charset="0"/>
                <a:ea typeface="Open Sans" panose="020B0606030504020204" pitchFamily="34" charset="0"/>
                <a:cs typeface="Open Sans" panose="020B0606030504020204" pitchFamily="34" charset="0"/>
              </a:rPr>
              <a:t> and </a:t>
            </a:r>
            <a:r>
              <a:rPr lang="en-US" sz="2000" b="1" dirty="0">
                <a:latin typeface="Open Sans" panose="020B0606030504020204" pitchFamily="34" charset="0"/>
                <a:ea typeface="Open Sans" panose="020B0606030504020204" pitchFamily="34" charset="0"/>
                <a:cs typeface="Open Sans" panose="020B0606030504020204" pitchFamily="34" charset="0"/>
              </a:rPr>
              <a:t>population</a:t>
            </a:r>
            <a:r>
              <a:rPr lang="en-US" sz="2000" dirty="0">
                <a:latin typeface="Open Sans" panose="020B0606030504020204" pitchFamily="34" charset="0"/>
                <a:ea typeface="Open Sans" panose="020B0606030504020204" pitchFamily="34" charset="0"/>
                <a:cs typeface="Open Sans" panose="020B0606030504020204" pitchFamily="34" charset="0"/>
              </a:rPr>
              <a:t> affected in the user’s custom analysis</a:t>
            </a: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These values are displayed in summary charts within the analysis view</a:t>
            </a: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More detailed results can be found in the </a:t>
            </a:r>
            <a:r>
              <a:rPr lang="en-US" sz="2000" b="1" dirty="0">
                <a:latin typeface="Open Sans" panose="020B0606030504020204" pitchFamily="34" charset="0"/>
                <a:ea typeface="Open Sans" panose="020B0606030504020204" pitchFamily="34" charset="0"/>
                <a:cs typeface="Open Sans" panose="020B0606030504020204" pitchFamily="34" charset="0"/>
              </a:rPr>
              <a:t>Summary Report</a:t>
            </a:r>
          </a:p>
          <a:p>
            <a:pPr marL="342900" indent="-342900">
              <a:buFont typeface="Wingdings" panose="05000000000000000000" pitchFamily="2" charset="2"/>
              <a:buChar char="q"/>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C02E1E58-2D1E-845B-5B84-C6C1EB07AB73}"/>
              </a:ext>
            </a:extLst>
          </p:cNvPr>
          <p:cNvPicPr>
            <a:picLocks noChangeAspect="1"/>
          </p:cNvPicPr>
          <p:nvPr/>
        </p:nvPicPr>
        <p:blipFill>
          <a:blip r:embed="rId4"/>
          <a:stretch>
            <a:fillRect/>
          </a:stretch>
        </p:blipFill>
        <p:spPr>
          <a:xfrm>
            <a:off x="8387734" y="679300"/>
            <a:ext cx="2824059" cy="2948318"/>
          </a:xfrm>
          <a:prstGeom prst="rect">
            <a:avLst/>
          </a:prstGeom>
        </p:spPr>
      </p:pic>
    </p:spTree>
    <p:extLst>
      <p:ext uri="{BB962C8B-B14F-4D97-AF65-F5344CB8AC3E}">
        <p14:creationId xmlns:p14="http://schemas.microsoft.com/office/powerpoint/2010/main" val="77279250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Summary Reports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8921608"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a:latin typeface="Open Sans"/>
                <a:ea typeface="Open Sans"/>
                <a:cs typeface="Open Sans"/>
                <a:sym typeface="Bodoni SvtyTwo ITC TT-Book"/>
              </a:rPr>
              <a:t>4.4 Applying EAE Analysis Results</a:t>
            </a:r>
            <a:endParaRPr lang="en-GB" sz="3500" dirty="0">
              <a:latin typeface="Open Sans"/>
              <a:ea typeface="Open Sans"/>
              <a:cs typeface="Open Sans"/>
            </a:endParaRPr>
          </a:p>
        </p:txBody>
      </p:sp>
      <p:sp>
        <p:nvSpPr>
          <p:cNvPr id="9" name="TextBox 8">
            <a:extLst>
              <a:ext uri="{FF2B5EF4-FFF2-40B4-BE49-F238E27FC236}">
                <a16:creationId xmlns:a16="http://schemas.microsoft.com/office/drawing/2014/main" id="{FA1A1FD7-DD44-F9ED-BAAD-A66C88778532}"/>
              </a:ext>
            </a:extLst>
          </p:cNvPr>
          <p:cNvSpPr txBox="1"/>
          <p:nvPr/>
        </p:nvSpPr>
        <p:spPr>
          <a:xfrm>
            <a:off x="1189609" y="1847057"/>
            <a:ext cx="5616841" cy="2554545"/>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The Summary Report in EAE provides detailed information for all indices in both </a:t>
            </a:r>
            <a:r>
              <a:rPr lang="en-US" sz="2000" b="1" dirty="0">
                <a:latin typeface="Open Sans" panose="020B0606030504020204" pitchFamily="34" charset="0"/>
                <a:ea typeface="Open Sans" panose="020B0606030504020204" pitchFamily="34" charset="0"/>
                <a:cs typeface="Open Sans" panose="020B0606030504020204" pitchFamily="34" charset="0"/>
              </a:rPr>
              <a:t>chart</a:t>
            </a:r>
            <a:r>
              <a:rPr lang="en-US" sz="2000" dirty="0">
                <a:latin typeface="Open Sans" panose="020B0606030504020204" pitchFamily="34" charset="0"/>
                <a:ea typeface="Open Sans" panose="020B0606030504020204" pitchFamily="34" charset="0"/>
                <a:cs typeface="Open Sans" panose="020B0606030504020204" pitchFamily="34" charset="0"/>
              </a:rPr>
              <a:t> and </a:t>
            </a:r>
            <a:r>
              <a:rPr lang="en-US" sz="2000" b="1" dirty="0">
                <a:latin typeface="Open Sans" panose="020B0606030504020204" pitchFamily="34" charset="0"/>
                <a:ea typeface="Open Sans" panose="020B0606030504020204" pitchFamily="34" charset="0"/>
                <a:cs typeface="Open Sans" panose="020B0606030504020204" pitchFamily="34" charset="0"/>
              </a:rPr>
              <a:t>table</a:t>
            </a:r>
            <a:r>
              <a:rPr lang="en-US" sz="2000" dirty="0">
                <a:latin typeface="Open Sans" panose="020B0606030504020204" pitchFamily="34" charset="0"/>
                <a:ea typeface="Open Sans" panose="020B0606030504020204" pitchFamily="34" charset="0"/>
                <a:cs typeface="Open Sans" panose="020B0606030504020204" pitchFamily="34" charset="0"/>
              </a:rPr>
              <a:t> format</a:t>
            </a: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The report can be </a:t>
            </a:r>
            <a:r>
              <a:rPr lang="en-US" sz="2000" b="1" dirty="0">
                <a:latin typeface="Open Sans" panose="020B0606030504020204" pitchFamily="34" charset="0"/>
                <a:ea typeface="Open Sans" panose="020B0606030504020204" pitchFamily="34" charset="0"/>
                <a:cs typeface="Open Sans" panose="020B0606030504020204" pitchFamily="34" charset="0"/>
              </a:rPr>
              <a:t>exported </a:t>
            </a:r>
            <a:r>
              <a:rPr lang="en-US" sz="2000" dirty="0">
                <a:latin typeface="Open Sans" panose="020B0606030504020204" pitchFamily="34" charset="0"/>
                <a:ea typeface="Open Sans" panose="020B0606030504020204" pitchFamily="34" charset="0"/>
                <a:cs typeface="Open Sans" panose="020B0606030504020204" pitchFamily="34" charset="0"/>
              </a:rPr>
              <a:t>for use in reports and presentations</a:t>
            </a:r>
          </a:p>
          <a:p>
            <a:pPr marL="342900" indent="-342900">
              <a:buFont typeface="Wingdings" panose="05000000000000000000" pitchFamily="2" charset="2"/>
              <a:buChar char="q"/>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08723EEA-2B44-D67D-4811-31B0F3D6D05E}"/>
              </a:ext>
            </a:extLst>
          </p:cNvPr>
          <p:cNvPicPr>
            <a:picLocks noChangeAspect="1"/>
          </p:cNvPicPr>
          <p:nvPr/>
        </p:nvPicPr>
        <p:blipFill>
          <a:blip r:embed="rId4"/>
          <a:stretch>
            <a:fillRect/>
          </a:stretch>
        </p:blipFill>
        <p:spPr>
          <a:xfrm>
            <a:off x="7031882" y="1744038"/>
            <a:ext cx="4744112" cy="4658375"/>
          </a:xfrm>
          <a:prstGeom prst="rect">
            <a:avLst/>
          </a:prstGeom>
        </p:spPr>
      </p:pic>
    </p:spTree>
    <p:extLst>
      <p:ext uri="{BB962C8B-B14F-4D97-AF65-F5344CB8AC3E}">
        <p14:creationId xmlns:p14="http://schemas.microsoft.com/office/powerpoint/2010/main" val="406155012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7" name="Google Shape;1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8" name="Google Shape;128;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p4"/>
          <p:cNvSpPr txBox="1"/>
          <p:nvPr/>
        </p:nvSpPr>
        <p:spPr>
          <a:xfrm>
            <a:off x="9027736" y="5114953"/>
            <a:ext cx="285022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err="1">
                <a:solidFill>
                  <a:schemeClr val="lt1"/>
                </a:solidFill>
                <a:latin typeface="Open Sans"/>
                <a:ea typeface="Open Sans"/>
                <a:cs typeface="Open Sans"/>
                <a:sym typeface="Open Sans"/>
              </a:rPr>
              <a:t>Woldeamanuel</a:t>
            </a:r>
            <a:r>
              <a:rPr lang="en-US" sz="800" dirty="0">
                <a:solidFill>
                  <a:schemeClr val="lt1"/>
                </a:solidFill>
                <a:latin typeface="Open Sans"/>
                <a:ea typeface="Open Sans"/>
                <a:cs typeface="Open Sans"/>
                <a:sym typeface="Open Sans"/>
              </a:rPr>
              <a:t>, A. A., Khalid, A., Anand, S., Sahar, T., </a:t>
            </a:r>
            <a:r>
              <a:rPr lang="en-US" sz="800" dirty="0" err="1">
                <a:solidFill>
                  <a:schemeClr val="lt1"/>
                </a:solidFill>
                <a:latin typeface="Open Sans"/>
                <a:ea typeface="Open Sans"/>
                <a:cs typeface="Open Sans"/>
                <a:sym typeface="Open Sans"/>
              </a:rPr>
              <a:t>Saklani</a:t>
            </a:r>
            <a:r>
              <a:rPr lang="en-US" sz="800" dirty="0">
                <a:solidFill>
                  <a:schemeClr val="lt1"/>
                </a:solidFill>
                <a:latin typeface="Open Sans"/>
                <a:ea typeface="Open Sans"/>
                <a:cs typeface="Open Sans"/>
                <a:sym typeface="Open Sans"/>
              </a:rPr>
              <a:t>, A., Sinclair-</a:t>
            </a:r>
            <a:r>
              <a:rPr lang="en-US" sz="800" dirty="0" err="1">
                <a:solidFill>
                  <a:schemeClr val="lt1"/>
                </a:solidFill>
                <a:latin typeface="Open Sans"/>
                <a:ea typeface="Open Sans"/>
                <a:cs typeface="Open Sans"/>
                <a:sym typeface="Open Sans"/>
              </a:rPr>
              <a:t>Lecaros</a:t>
            </a:r>
            <a:r>
              <a:rPr lang="en-US" sz="800" dirty="0">
                <a:solidFill>
                  <a:schemeClr val="lt1"/>
                </a:solidFill>
                <a:latin typeface="Open Sans"/>
                <a:ea typeface="Open Sans"/>
                <a:cs typeface="Open Sans"/>
                <a:sym typeface="Open Sans"/>
              </a:rPr>
              <a:t>, S., Mentis, D., </a:t>
            </a:r>
            <a:r>
              <a:rPr lang="en-US" sz="800" dirty="0" err="1">
                <a:solidFill>
                  <a:schemeClr val="lt1"/>
                </a:solidFill>
                <a:latin typeface="Open Sans"/>
                <a:ea typeface="Open Sans"/>
                <a:cs typeface="Open Sans"/>
                <a:sym typeface="Open Sans"/>
              </a:rPr>
              <a:t>Ronoh</a:t>
            </a:r>
            <a:r>
              <a:rPr lang="en-US" sz="800" dirty="0">
                <a:solidFill>
                  <a:schemeClr val="lt1"/>
                </a:solidFill>
                <a:latin typeface="Open Sans"/>
                <a:ea typeface="Open Sans"/>
                <a:cs typeface="Open Sans"/>
                <a:sym typeface="Open Sans"/>
              </a:rPr>
              <a:t>, D., &amp; Stockman, J.,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4: Energy Access Explorer.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World Resource Institute</a:t>
            </a:r>
            <a:endParaRPr dirty="0"/>
          </a:p>
        </p:txBody>
      </p:sp>
      <p:sp>
        <p:nvSpPr>
          <p:cNvPr id="131" name="Google Shape;131;p4"/>
          <p:cNvSpPr txBox="1"/>
          <p:nvPr/>
        </p:nvSpPr>
        <p:spPr>
          <a:xfrm>
            <a:off x="9266839" y="2883713"/>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World Resources Institute</a:t>
            </a:r>
            <a:endParaRPr dirty="0"/>
          </a:p>
        </p:txBody>
      </p:sp>
      <p:sp>
        <p:nvSpPr>
          <p:cNvPr id="133" name="Google Shape;133;p4"/>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txBox="1"/>
          <p:nvPr/>
        </p:nvSpPr>
        <p:spPr>
          <a:xfrm>
            <a:off x="9266839" y="4151946"/>
            <a:ext cx="237201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Alemayehu </a:t>
            </a:r>
            <a:r>
              <a:rPr lang="en-US" sz="800" dirty="0" err="1">
                <a:solidFill>
                  <a:schemeClr val="lt1"/>
                </a:solidFill>
                <a:latin typeface="Open Sans"/>
                <a:ea typeface="Open Sans"/>
                <a:cs typeface="Open Sans"/>
                <a:sym typeface="Open Sans"/>
              </a:rPr>
              <a:t>Agizew</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Woldeamanuel</a:t>
            </a:r>
            <a:r>
              <a:rPr lang="en-US" sz="800" dirty="0">
                <a:solidFill>
                  <a:schemeClr val="lt1"/>
                </a:solidFill>
                <a:latin typeface="Open Sans"/>
                <a:ea typeface="Open Sans"/>
                <a:cs typeface="Open Sans"/>
                <a:sym typeface="Open Sans"/>
              </a:rPr>
              <a:t>, Abdul Khalid, Shikha Anand, </a:t>
            </a:r>
            <a:r>
              <a:rPr lang="en-US" sz="800" dirty="0" err="1">
                <a:solidFill>
                  <a:schemeClr val="lt1"/>
                </a:solidFill>
                <a:latin typeface="Open Sans"/>
                <a:ea typeface="Open Sans"/>
                <a:cs typeface="Open Sans"/>
                <a:sym typeface="Open Sans"/>
              </a:rPr>
              <a:t>Tarannum</a:t>
            </a:r>
            <a:r>
              <a:rPr lang="en-US" sz="800" dirty="0">
                <a:solidFill>
                  <a:schemeClr val="lt1"/>
                </a:solidFill>
                <a:latin typeface="Open Sans"/>
                <a:ea typeface="Open Sans"/>
                <a:cs typeface="Open Sans"/>
                <a:sym typeface="Open Sans"/>
              </a:rPr>
              <a:t> Sahar, Akansha </a:t>
            </a:r>
            <a:r>
              <a:rPr lang="en-US" sz="800" dirty="0" err="1">
                <a:solidFill>
                  <a:schemeClr val="lt1"/>
                </a:solidFill>
                <a:latin typeface="Open Sans"/>
                <a:ea typeface="Open Sans"/>
                <a:cs typeface="Open Sans"/>
                <a:sym typeface="Open Sans"/>
              </a:rPr>
              <a:t>Saklani</a:t>
            </a:r>
            <a:r>
              <a:rPr lang="en-US" sz="800" dirty="0">
                <a:solidFill>
                  <a:schemeClr val="lt1"/>
                </a:solidFill>
                <a:latin typeface="Open Sans"/>
                <a:ea typeface="Open Sans"/>
                <a:cs typeface="Open Sans"/>
                <a:sym typeface="Open Sans"/>
              </a:rPr>
              <a:t>, Santiago Sinclair-</a:t>
            </a:r>
            <a:r>
              <a:rPr lang="en-US" sz="800" dirty="0" err="1">
                <a:solidFill>
                  <a:schemeClr val="lt1"/>
                </a:solidFill>
                <a:latin typeface="Open Sans"/>
                <a:ea typeface="Open Sans"/>
                <a:cs typeface="Open Sans"/>
                <a:sym typeface="Open Sans"/>
              </a:rPr>
              <a:t>Lecaros</a:t>
            </a:r>
            <a:r>
              <a:rPr lang="en-US" sz="800" dirty="0">
                <a:solidFill>
                  <a:schemeClr val="lt1"/>
                </a:solidFill>
                <a:latin typeface="Open Sans"/>
                <a:ea typeface="Open Sans"/>
                <a:cs typeface="Open Sans"/>
                <a:sym typeface="Open Sans"/>
              </a:rPr>
              <a:t>, Dimitris Mentis, Douglas </a:t>
            </a:r>
            <a:r>
              <a:rPr lang="en-US" sz="800" dirty="0" err="1">
                <a:solidFill>
                  <a:schemeClr val="lt1"/>
                </a:solidFill>
                <a:latin typeface="Open Sans"/>
                <a:ea typeface="Open Sans"/>
                <a:cs typeface="Open Sans"/>
                <a:sym typeface="Open Sans"/>
              </a:rPr>
              <a:t>Ronoh</a:t>
            </a:r>
            <a:r>
              <a:rPr lang="en-US" sz="800" dirty="0">
                <a:solidFill>
                  <a:schemeClr val="lt1"/>
                </a:solidFill>
                <a:latin typeface="Open Sans"/>
                <a:ea typeface="Open Sans"/>
                <a:cs typeface="Open Sans"/>
                <a:sym typeface="Open Sans"/>
              </a:rPr>
              <a:t> and Jake Stockman from the Royal Institute of World Resources Institute</a:t>
            </a:r>
            <a:endParaRPr dirty="0"/>
          </a:p>
        </p:txBody>
      </p:sp>
      <p:pic>
        <p:nvPicPr>
          <p:cNvPr id="135" name="Google Shape;135;p4"/>
          <p:cNvPicPr preferRelativeResize="0"/>
          <p:nvPr/>
        </p:nvPicPr>
        <p:blipFill rotWithShape="1">
          <a:blip r:embed="rId4">
            <a:alphaModFix/>
          </a:blip>
          <a:srcRect/>
          <a:stretch/>
        </p:blipFill>
        <p:spPr>
          <a:xfrm>
            <a:off x="9609421" y="3387982"/>
            <a:ext cx="1686852" cy="58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5"/>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rPr>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ILO1: </a:t>
            </a:r>
            <a:r>
              <a:rPr lang="en-US" sz="2000">
                <a:latin typeface="Open Sans" panose="020B0606030504020204" pitchFamily="34" charset="0"/>
                <a:ea typeface="Open Sans" panose="020B0606030504020204" pitchFamily="34" charset="0"/>
                <a:cs typeface="Open Sans" panose="020B0606030504020204" pitchFamily="34" charset="0"/>
              </a:rPr>
              <a:t>Differentiate the key functions of the EAE front-end</a:t>
            </a:r>
          </a:p>
          <a:p>
            <a:pPr marL="342900" indent="-342900" algn="l">
              <a:lnSpc>
                <a:spcPct val="100000"/>
              </a:lnSpc>
              <a:buFont typeface="Arial" panose="020B0604020202020204" pitchFamily="34" charset="0"/>
              <a:buAutoNum type="arabicPeriod"/>
            </a:pPr>
            <a:r>
              <a:rPr lang="en-US" sz="2000">
                <a:latin typeface="Open Sans" panose="020B0606030504020204" pitchFamily="34" charset="0"/>
                <a:ea typeface="Open Sans" panose="020B0606030504020204" pitchFamily="34" charset="0"/>
                <a:cs typeface="Open Sans" panose="020B0606030504020204" pitchFamily="34" charset="0"/>
              </a:rPr>
              <a:t>ILO2: Explore the categories, layers and features of the data</a:t>
            </a:r>
          </a:p>
          <a:p>
            <a:pPr marL="342900" indent="-342900" algn="l">
              <a:lnSpc>
                <a:spcPct val="100000"/>
              </a:lnSpc>
              <a:buFont typeface="Arial" panose="020B0604020202020204" pitchFamily="34" charset="0"/>
              <a:buAutoNum type="arabicPeriod"/>
            </a:pPr>
            <a:r>
              <a:rPr lang="en-US" sz="2000">
                <a:latin typeface="Open Sans" panose="020B0606030504020204" pitchFamily="34" charset="0"/>
                <a:ea typeface="Open Sans" panose="020B0606030504020204" pitchFamily="34" charset="0"/>
                <a:cs typeface="Open Sans" panose="020B0606030504020204" pitchFamily="34" charset="0"/>
              </a:rPr>
              <a:t>ILO3: Conduct multi-criteria analysis based on different scenarios</a:t>
            </a:r>
          </a:p>
          <a:p>
            <a:pPr marL="342900" indent="-342900" algn="l">
              <a:lnSpc>
                <a:spcPct val="100000"/>
              </a:lnSpc>
              <a:buFont typeface="Arial" panose="020B0604020202020204" pitchFamily="34" charset="0"/>
              <a:buAutoNum type="arabicPeriod"/>
            </a:pP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ILO4: Understand the importance of validating EAE results with relevant stakeholders</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124160928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4632"/>
            <a:ext cx="6746057" cy="9717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a:cs typeface="Open Sans"/>
                <a:sym typeface="Bodoni SvtyTwo ITC TT-Book"/>
              </a:rPr>
              <a:t>4.1 </a:t>
            </a:r>
            <a:r>
              <a:rPr lang="en-US" sz="3500" dirty="0">
                <a:latin typeface="Open Sans"/>
                <a:ea typeface="Open Sans"/>
                <a:cs typeface="Open Sans"/>
                <a:sym typeface="Bodoni SvtyTwo ITC TT-Book"/>
              </a:rPr>
              <a:t>EAE Front-End Interface</a:t>
            </a:r>
            <a:endParaRPr lang="en-GB" sz="35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4181" cy="2246769"/>
          </a:xfrm>
          <a:prstGeom prst="rect">
            <a:avLst/>
          </a:prstGeom>
          <a:noFill/>
        </p:spPr>
        <p:txBody>
          <a:bodyPr wrap="square" lIns="91440" tIns="45720" rIns="91440" bIns="45720" rtlCol="0" anchor="t">
            <a:spAutoFit/>
          </a:bodyPr>
          <a:lstStyle/>
          <a:p>
            <a:r>
              <a:rPr lang="en-US" sz="2000" dirty="0">
                <a:latin typeface="Open Sans"/>
                <a:ea typeface="+mn-lt"/>
                <a:cs typeface="+mn-lt"/>
              </a:rPr>
              <a:t>The EAE front-end interface allows users to visualize and carry out multi-criteria spatial analysis with user-selected datasets on energy demand and supply to generate </a:t>
            </a:r>
            <a:r>
              <a:rPr lang="en-US" sz="2000" b="1" dirty="0">
                <a:latin typeface="Open Sans"/>
                <a:ea typeface="+mn-lt"/>
                <a:cs typeface="+mn-lt"/>
              </a:rPr>
              <a:t>high priority areas for energy access interventions</a:t>
            </a:r>
            <a:r>
              <a:rPr lang="en-US" sz="2000" dirty="0">
                <a:latin typeface="Open Sans"/>
                <a:ea typeface="+mn-lt"/>
                <a:cs typeface="+mn-lt"/>
              </a:rPr>
              <a:t>.</a:t>
            </a:r>
            <a:endParaRPr lang="en-US" sz="2000" dirty="0">
              <a:latin typeface="Open Sans"/>
              <a:ea typeface="Open Sans"/>
              <a:cs typeface="Open Sans"/>
            </a:endParaRPr>
          </a:p>
          <a:p>
            <a:endParaRPr lang="en-US" sz="2000" dirty="0">
              <a:latin typeface="Open Sans"/>
              <a:ea typeface="Open Sans" panose="020B0606030504020204" pitchFamily="34" charset="0"/>
              <a:cs typeface="Calibri"/>
            </a:endParaRPr>
          </a:p>
          <a:p>
            <a:r>
              <a:rPr lang="en-US" sz="2000" dirty="0">
                <a:latin typeface="Open Sans"/>
                <a:ea typeface="Open Sans"/>
                <a:cs typeface="Calibri"/>
              </a:rPr>
              <a:t>For EAE's front-end applications, users do not require any prior GIS or programming expertise. </a:t>
            </a:r>
            <a:r>
              <a:rPr lang="en-US" sz="2000" b="1" dirty="0">
                <a:latin typeface="Open Sans"/>
                <a:ea typeface="Open Sans"/>
                <a:cs typeface="Calibri"/>
              </a:rPr>
              <a:t>Anyone can use it!</a:t>
            </a:r>
            <a:endParaRPr lang="en-US" sz="2000" b="1" dirty="0">
              <a:latin typeface="Open Sans" panose="020B0606030504020204" pitchFamily="34" charset="0"/>
              <a:ea typeface="Open Sans" panose="020B0606030504020204" pitchFamily="34" charset="0"/>
              <a:cs typeface="Calibri"/>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26617890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793942" cy="3970318"/>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Select and visualize geospatial data </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User friendly interface </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Overlay data </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Apply queries, filters and buffers </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High resolution multi-criteria analysis </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Map high-priority areas </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View on desktop and mobile phone internet browsers </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Customizable base maps (e.g., satellite, light, dark plus labels)</a:t>
            </a:r>
          </a:p>
          <a:p>
            <a:pPr marL="285750" indent="-285750">
              <a:buFont typeface="Arial" panose="020B0604020202020204" pitchFamily="34" charset="0"/>
              <a:buChar char="•"/>
            </a:pPr>
            <a:r>
              <a:rPr lang="en-US" sz="1800">
                <a:latin typeface="Open Sans" panose="020B0606030504020204" pitchFamily="34" charset="0"/>
                <a:ea typeface="Open Sans" panose="020B0606030504020204" pitchFamily="34" charset="0"/>
                <a:cs typeface="Open Sans" panose="020B0606030504020204" pitchFamily="34" charset="0"/>
              </a:rPr>
              <a:t>View in a public version</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View in a password protected version </a:t>
            </a:r>
          </a:p>
          <a:p>
            <a:endParaRPr lang="en-US" sz="1800">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8E7A153-E04E-1058-819E-B002F1313AD0}"/>
              </a:ext>
            </a:extLst>
          </p:cNvPr>
          <p:cNvSpPr txBox="1"/>
          <p:nvPr/>
        </p:nvSpPr>
        <p:spPr>
          <a:xfrm>
            <a:off x="6212392" y="2287323"/>
            <a:ext cx="4400694" cy="3693319"/>
          </a:xfrm>
          <a:prstGeom prst="rect">
            <a:avLst/>
          </a:prstGeom>
          <a:noFill/>
        </p:spPr>
        <p:txBody>
          <a:bodyPr wrap="square" rtlCol="0">
            <a:spAutoFit/>
          </a:bodyPr>
          <a:lstStyle/>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Zoom-in feature to select smaller administrative division and see custom versions of the app </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Search for and summarize the top 20 locations in terms of the select indicators or the analytical outputs </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Develop custom summary reports and dashboards </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Search for coordinates or areas of interest </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Save and download analysis</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Visualize temporal data to track progress </a:t>
            </a:r>
          </a:p>
        </p:txBody>
      </p:sp>
      <p:sp>
        <p:nvSpPr>
          <p:cNvPr id="9" name="Title 10">
            <a:extLst>
              <a:ext uri="{FF2B5EF4-FFF2-40B4-BE49-F238E27FC236}">
                <a16:creationId xmlns:a16="http://schemas.microsoft.com/office/drawing/2014/main" id="{B6C6F49F-829B-E806-5B85-AC3A9D333292}"/>
              </a:ext>
            </a:extLst>
          </p:cNvPr>
          <p:cNvSpPr txBox="1">
            <a:spLocks/>
          </p:cNvSpPr>
          <p:nvPr/>
        </p:nvSpPr>
        <p:spPr>
          <a:xfrm>
            <a:off x="256899" y="-4632"/>
            <a:ext cx="6746057" cy="9717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a:cs typeface="Open Sans"/>
                <a:sym typeface="Bodoni SvtyTwo ITC TT-Book"/>
              </a:rPr>
              <a:t>4.1 </a:t>
            </a:r>
            <a:r>
              <a:rPr lang="en-US" sz="3500" dirty="0">
                <a:latin typeface="Open Sans"/>
                <a:ea typeface="Open Sans"/>
                <a:cs typeface="Open Sans"/>
                <a:sym typeface="Bodoni SvtyTwo ITC TT-Book"/>
              </a:rPr>
              <a:t>EAE Front-End Interface</a:t>
            </a:r>
            <a:endParaRPr lang="en-GB" sz="3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310710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44520" y="-37669"/>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828351"/>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133634" y="73130"/>
            <a:ext cx="7433012" cy="6056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a:cs typeface="Open Sans"/>
                <a:sym typeface="Bodoni SvtyTwo ITC TT-Book"/>
              </a:rPr>
              <a:t>4.2 </a:t>
            </a:r>
            <a:r>
              <a:rPr lang="en-US" sz="3500">
                <a:latin typeface="Open Sans"/>
                <a:ea typeface="Open Sans"/>
                <a:cs typeface="Open Sans"/>
                <a:sym typeface="Bodoni SvtyTwo ITC TT-Book"/>
              </a:rPr>
              <a:t>Data view</a:t>
            </a:r>
          </a:p>
        </p:txBody>
      </p:sp>
      <p:sp>
        <p:nvSpPr>
          <p:cNvPr id="16" name="Rectangle 15">
            <a:extLst>
              <a:ext uri="{FF2B5EF4-FFF2-40B4-BE49-F238E27FC236}">
                <a16:creationId xmlns:a16="http://schemas.microsoft.com/office/drawing/2014/main" id="{431F5C90-1DCB-30BE-67C8-68DEA35FC2BC}"/>
              </a:ext>
            </a:extLst>
          </p:cNvPr>
          <p:cNvSpPr/>
          <p:nvPr/>
        </p:nvSpPr>
        <p:spPr>
          <a:xfrm>
            <a:off x="976696" y="677414"/>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a:cs typeface="Open Sans"/>
              </a:rPr>
              <a:t>Data, features and map functions menu</a:t>
            </a:r>
            <a:endPar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A9CA3EAA-4196-8277-78C2-E4A28ED03527}"/>
              </a:ext>
            </a:extLst>
          </p:cNvPr>
          <p:cNvSpPr txBox="1"/>
          <p:nvPr/>
        </p:nvSpPr>
        <p:spPr>
          <a:xfrm>
            <a:off x="9922649" y="1164128"/>
            <a:ext cx="1416423" cy="523220"/>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FF0000"/>
                </a:solidFill>
                <a:cs typeface="Arial"/>
              </a:rPr>
              <a:t>Map Functions</a:t>
            </a:r>
            <a:r>
              <a:rPr lang="en-US" sz="1400">
                <a:solidFill>
                  <a:srgbClr val="FF0000"/>
                </a:solidFill>
                <a:cs typeface="Arial"/>
              </a:rPr>
              <a:t>​ </a:t>
            </a:r>
            <a:r>
              <a:rPr lang="en-US" sz="1400" b="1">
                <a:solidFill>
                  <a:srgbClr val="FF0000"/>
                </a:solidFill>
                <a:cs typeface="Arial"/>
              </a:rPr>
              <a:t>Menu</a:t>
            </a:r>
          </a:p>
        </p:txBody>
      </p:sp>
      <p:sp>
        <p:nvSpPr>
          <p:cNvPr id="4" name="TextBox 3">
            <a:extLst>
              <a:ext uri="{FF2B5EF4-FFF2-40B4-BE49-F238E27FC236}">
                <a16:creationId xmlns:a16="http://schemas.microsoft.com/office/drawing/2014/main" id="{605A73CB-A8D3-37D5-FE7B-01C4DA3B5489}"/>
              </a:ext>
            </a:extLst>
          </p:cNvPr>
          <p:cNvSpPr txBox="1"/>
          <p:nvPr/>
        </p:nvSpPr>
        <p:spPr>
          <a:xfrm>
            <a:off x="352600" y="1171423"/>
            <a:ext cx="1409700" cy="523220"/>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FF0000"/>
                </a:solidFill>
              </a:rPr>
              <a:t>Data &amp; Features Menu</a:t>
            </a:r>
            <a:endParaRPr lang="en-US" sz="1400"/>
          </a:p>
        </p:txBody>
      </p:sp>
      <p:sp>
        <p:nvSpPr>
          <p:cNvPr id="7" name="TextBox 6">
            <a:extLst>
              <a:ext uri="{FF2B5EF4-FFF2-40B4-BE49-F238E27FC236}">
                <a16:creationId xmlns:a16="http://schemas.microsoft.com/office/drawing/2014/main" id="{D595B57D-041A-C4D9-7683-253AFBB1B4C6}"/>
              </a:ext>
            </a:extLst>
          </p:cNvPr>
          <p:cNvSpPr txBox="1"/>
          <p:nvPr/>
        </p:nvSpPr>
        <p:spPr>
          <a:xfrm>
            <a:off x="702633" y="1914428"/>
            <a:ext cx="11315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FF0000"/>
                </a:solidFill>
                <a:cs typeface="Calibri"/>
              </a:rPr>
              <a:t>Add Layers</a:t>
            </a:r>
          </a:p>
        </p:txBody>
      </p:sp>
      <p:sp>
        <p:nvSpPr>
          <p:cNvPr id="9" name="TextBox 8">
            <a:extLst>
              <a:ext uri="{FF2B5EF4-FFF2-40B4-BE49-F238E27FC236}">
                <a16:creationId xmlns:a16="http://schemas.microsoft.com/office/drawing/2014/main" id="{7300827E-1909-06D9-730D-0B97E0A8D88B}"/>
              </a:ext>
            </a:extLst>
          </p:cNvPr>
          <p:cNvSpPr txBox="1"/>
          <p:nvPr/>
        </p:nvSpPr>
        <p:spPr>
          <a:xfrm>
            <a:off x="556578" y="2503639"/>
            <a:ext cx="12976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FF0000"/>
                </a:solidFill>
                <a:cs typeface="Calibri"/>
              </a:rPr>
              <a:t>Active Layers</a:t>
            </a:r>
          </a:p>
        </p:txBody>
      </p:sp>
      <p:sp>
        <p:nvSpPr>
          <p:cNvPr id="10" name="TextBox 9">
            <a:extLst>
              <a:ext uri="{FF2B5EF4-FFF2-40B4-BE49-F238E27FC236}">
                <a16:creationId xmlns:a16="http://schemas.microsoft.com/office/drawing/2014/main" id="{B0B39BB5-C56C-3321-EFE5-EC09622EC924}"/>
              </a:ext>
            </a:extLst>
          </p:cNvPr>
          <p:cNvSpPr txBox="1"/>
          <p:nvPr/>
        </p:nvSpPr>
        <p:spPr>
          <a:xfrm>
            <a:off x="418976" y="3143969"/>
            <a:ext cx="14459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FF0000"/>
                </a:solidFill>
                <a:cs typeface="Calibri"/>
              </a:rPr>
              <a:t>Search Features</a:t>
            </a:r>
          </a:p>
        </p:txBody>
      </p:sp>
      <p:sp>
        <p:nvSpPr>
          <p:cNvPr id="11" name="TextBox 10">
            <a:extLst>
              <a:ext uri="{FF2B5EF4-FFF2-40B4-BE49-F238E27FC236}">
                <a16:creationId xmlns:a16="http://schemas.microsoft.com/office/drawing/2014/main" id="{1F418FA5-5719-52E4-7A54-2757232B7269}"/>
              </a:ext>
            </a:extLst>
          </p:cNvPr>
          <p:cNvSpPr txBox="1"/>
          <p:nvPr/>
        </p:nvSpPr>
        <p:spPr>
          <a:xfrm>
            <a:off x="557611" y="3715822"/>
            <a:ext cx="12976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FF0000"/>
                </a:solidFill>
                <a:cs typeface="Calibri"/>
              </a:rPr>
              <a:t>Top Locations</a:t>
            </a:r>
            <a:endParaRPr lang="en-US" sz="1400"/>
          </a:p>
        </p:txBody>
      </p:sp>
      <p:sp>
        <p:nvSpPr>
          <p:cNvPr id="12" name="TextBox 11">
            <a:extLst>
              <a:ext uri="{FF2B5EF4-FFF2-40B4-BE49-F238E27FC236}">
                <a16:creationId xmlns:a16="http://schemas.microsoft.com/office/drawing/2014/main" id="{7E516026-7597-462F-0944-A8064091BE4F}"/>
              </a:ext>
            </a:extLst>
          </p:cNvPr>
          <p:cNvSpPr txBox="1"/>
          <p:nvPr/>
        </p:nvSpPr>
        <p:spPr>
          <a:xfrm>
            <a:off x="545362" y="4295459"/>
            <a:ext cx="12976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FF0000"/>
                </a:solidFill>
                <a:cs typeface="Calibri"/>
              </a:rPr>
              <a:t>Search POI's</a:t>
            </a:r>
            <a:endParaRPr lang="en-US" sz="1400"/>
          </a:p>
        </p:txBody>
      </p:sp>
      <p:sp>
        <p:nvSpPr>
          <p:cNvPr id="13" name="TextBox 12">
            <a:extLst>
              <a:ext uri="{FF2B5EF4-FFF2-40B4-BE49-F238E27FC236}">
                <a16:creationId xmlns:a16="http://schemas.microsoft.com/office/drawing/2014/main" id="{186E0ACD-7C66-98CB-9319-8FAB4534F50D}"/>
              </a:ext>
            </a:extLst>
          </p:cNvPr>
          <p:cNvSpPr txBox="1"/>
          <p:nvPr/>
        </p:nvSpPr>
        <p:spPr>
          <a:xfrm>
            <a:off x="584686" y="4821665"/>
            <a:ext cx="12535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FF0000"/>
                </a:solidFill>
                <a:cs typeface="Calibri"/>
              </a:rPr>
              <a:t>Change geographies</a:t>
            </a:r>
          </a:p>
        </p:txBody>
      </p:sp>
      <p:sp>
        <p:nvSpPr>
          <p:cNvPr id="14" name="TextBox 13">
            <a:extLst>
              <a:ext uri="{FF2B5EF4-FFF2-40B4-BE49-F238E27FC236}">
                <a16:creationId xmlns:a16="http://schemas.microsoft.com/office/drawing/2014/main" id="{FFCEF9B8-CB9A-31FD-1FF5-D80060BBF9CB}"/>
              </a:ext>
            </a:extLst>
          </p:cNvPr>
          <p:cNvSpPr txBox="1"/>
          <p:nvPr/>
        </p:nvSpPr>
        <p:spPr>
          <a:xfrm>
            <a:off x="9785131" y="3204695"/>
            <a:ext cx="176828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cs typeface="Arial"/>
              </a:rPr>
              <a:t>Activate information cursor</a:t>
            </a:r>
          </a:p>
        </p:txBody>
      </p:sp>
      <p:sp>
        <p:nvSpPr>
          <p:cNvPr id="15" name="TextBox 14">
            <a:extLst>
              <a:ext uri="{FF2B5EF4-FFF2-40B4-BE49-F238E27FC236}">
                <a16:creationId xmlns:a16="http://schemas.microsoft.com/office/drawing/2014/main" id="{4DD50A43-ECAA-B3A7-1119-5EEB00254445}"/>
              </a:ext>
            </a:extLst>
          </p:cNvPr>
          <p:cNvSpPr txBox="1"/>
          <p:nvPr/>
        </p:nvSpPr>
        <p:spPr>
          <a:xfrm>
            <a:off x="9782862" y="1874481"/>
            <a:ext cx="10905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cs typeface="Arial"/>
              </a:rPr>
              <a:t>Zoom in</a:t>
            </a:r>
          </a:p>
        </p:txBody>
      </p:sp>
      <p:sp>
        <p:nvSpPr>
          <p:cNvPr id="17" name="TextBox 16">
            <a:extLst>
              <a:ext uri="{FF2B5EF4-FFF2-40B4-BE49-F238E27FC236}">
                <a16:creationId xmlns:a16="http://schemas.microsoft.com/office/drawing/2014/main" id="{4A9E81E9-3F23-04BD-A833-D3535226C21D}"/>
              </a:ext>
            </a:extLst>
          </p:cNvPr>
          <p:cNvSpPr txBox="1"/>
          <p:nvPr/>
        </p:nvSpPr>
        <p:spPr>
          <a:xfrm>
            <a:off x="9782862" y="2188650"/>
            <a:ext cx="13407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cs typeface="Arial"/>
              </a:rPr>
              <a:t>Zoom out</a:t>
            </a:r>
          </a:p>
        </p:txBody>
      </p:sp>
      <p:sp>
        <p:nvSpPr>
          <p:cNvPr id="18" name="TextBox 17">
            <a:extLst>
              <a:ext uri="{FF2B5EF4-FFF2-40B4-BE49-F238E27FC236}">
                <a16:creationId xmlns:a16="http://schemas.microsoft.com/office/drawing/2014/main" id="{4DA0EE80-147E-E2AE-40CF-F69CE6EF3DF5}"/>
              </a:ext>
            </a:extLst>
          </p:cNvPr>
          <p:cNvSpPr txBox="1"/>
          <p:nvPr/>
        </p:nvSpPr>
        <p:spPr>
          <a:xfrm>
            <a:off x="9775498" y="2538774"/>
            <a:ext cx="17682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cs typeface="Arial"/>
              </a:rPr>
              <a:t>Base map change</a:t>
            </a:r>
          </a:p>
        </p:txBody>
      </p:sp>
      <p:sp>
        <p:nvSpPr>
          <p:cNvPr id="19" name="TextBox 18">
            <a:extLst>
              <a:ext uri="{FF2B5EF4-FFF2-40B4-BE49-F238E27FC236}">
                <a16:creationId xmlns:a16="http://schemas.microsoft.com/office/drawing/2014/main" id="{441BE275-91D0-6064-0854-52AEE6AF8C1A}"/>
              </a:ext>
            </a:extLst>
          </p:cNvPr>
          <p:cNvSpPr txBox="1"/>
          <p:nvPr/>
        </p:nvSpPr>
        <p:spPr>
          <a:xfrm>
            <a:off x="9787824" y="2888985"/>
            <a:ext cx="17032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cs typeface="Arial"/>
              </a:rPr>
              <a:t>Map projection type</a:t>
            </a:r>
          </a:p>
        </p:txBody>
      </p:sp>
      <p:pic>
        <p:nvPicPr>
          <p:cNvPr id="28" name="Picture 27">
            <a:extLst>
              <a:ext uri="{FF2B5EF4-FFF2-40B4-BE49-F238E27FC236}">
                <a16:creationId xmlns:a16="http://schemas.microsoft.com/office/drawing/2014/main" id="{A9044C15-D256-BA8D-2D71-A67DECC5FB54}"/>
              </a:ext>
            </a:extLst>
          </p:cNvPr>
          <p:cNvPicPr>
            <a:picLocks noChangeAspect="1"/>
          </p:cNvPicPr>
          <p:nvPr/>
        </p:nvPicPr>
        <p:blipFill>
          <a:blip r:embed="rId4"/>
          <a:stretch>
            <a:fillRect/>
          </a:stretch>
        </p:blipFill>
        <p:spPr>
          <a:xfrm>
            <a:off x="1851478" y="1071430"/>
            <a:ext cx="7963579" cy="5240435"/>
          </a:xfrm>
          <a:prstGeom prst="rect">
            <a:avLst/>
          </a:prstGeom>
        </p:spPr>
      </p:pic>
      <p:pic>
        <p:nvPicPr>
          <p:cNvPr id="29" name="Picture 28" descr="A black and red squares&#10;&#10;Description automatically generated">
            <a:extLst>
              <a:ext uri="{FF2B5EF4-FFF2-40B4-BE49-F238E27FC236}">
                <a16:creationId xmlns:a16="http://schemas.microsoft.com/office/drawing/2014/main" id="{143E9EA5-4317-3934-5B0A-51F5162EF244}"/>
              </a:ext>
            </a:extLst>
          </p:cNvPr>
          <p:cNvPicPr>
            <a:picLocks noChangeAspect="1"/>
          </p:cNvPicPr>
          <p:nvPr/>
        </p:nvPicPr>
        <p:blipFill>
          <a:blip r:embed="rId5"/>
          <a:stretch>
            <a:fillRect/>
          </a:stretch>
        </p:blipFill>
        <p:spPr>
          <a:xfrm>
            <a:off x="1852840" y="1742514"/>
            <a:ext cx="599593" cy="3635029"/>
          </a:xfrm>
          <a:prstGeom prst="rect">
            <a:avLst/>
          </a:prstGeom>
        </p:spPr>
      </p:pic>
      <p:pic>
        <p:nvPicPr>
          <p:cNvPr id="30" name="Picture 29" descr="A black and red rectangle with a black background&#10;&#10;Description automatically generated">
            <a:extLst>
              <a:ext uri="{FF2B5EF4-FFF2-40B4-BE49-F238E27FC236}">
                <a16:creationId xmlns:a16="http://schemas.microsoft.com/office/drawing/2014/main" id="{21E8C4C4-5DDE-81B9-3EDB-9A91F63DB591}"/>
              </a:ext>
            </a:extLst>
          </p:cNvPr>
          <p:cNvPicPr>
            <a:picLocks noChangeAspect="1"/>
          </p:cNvPicPr>
          <p:nvPr/>
        </p:nvPicPr>
        <p:blipFill>
          <a:blip r:embed="rId6"/>
          <a:stretch>
            <a:fillRect/>
          </a:stretch>
        </p:blipFill>
        <p:spPr>
          <a:xfrm>
            <a:off x="3102582" y="1964005"/>
            <a:ext cx="5627437" cy="539633"/>
          </a:xfrm>
          <a:prstGeom prst="rect">
            <a:avLst/>
          </a:prstGeom>
        </p:spPr>
      </p:pic>
      <p:sp>
        <p:nvSpPr>
          <p:cNvPr id="31" name="TextBox 30">
            <a:extLst>
              <a:ext uri="{FF2B5EF4-FFF2-40B4-BE49-F238E27FC236}">
                <a16:creationId xmlns:a16="http://schemas.microsoft.com/office/drawing/2014/main" id="{8E6528A0-304C-932B-B63E-513C01CC361E}"/>
              </a:ext>
            </a:extLst>
          </p:cNvPr>
          <p:cNvSpPr txBox="1"/>
          <p:nvPr/>
        </p:nvSpPr>
        <p:spPr>
          <a:xfrm>
            <a:off x="5145225" y="2490606"/>
            <a:ext cx="1376083" cy="307777"/>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FF0000"/>
                </a:solidFill>
              </a:rPr>
              <a:t>Map view</a:t>
            </a:r>
          </a:p>
        </p:txBody>
      </p:sp>
      <p:pic>
        <p:nvPicPr>
          <p:cNvPr id="32" name="Picture 31" descr="A black and red squares&#10;&#10;Description automatically generated">
            <a:extLst>
              <a:ext uri="{FF2B5EF4-FFF2-40B4-BE49-F238E27FC236}">
                <a16:creationId xmlns:a16="http://schemas.microsoft.com/office/drawing/2014/main" id="{0FEF12CD-6E62-CC60-5FB8-E2F8915E4F31}"/>
              </a:ext>
            </a:extLst>
          </p:cNvPr>
          <p:cNvPicPr>
            <a:picLocks noChangeAspect="1"/>
          </p:cNvPicPr>
          <p:nvPr/>
        </p:nvPicPr>
        <p:blipFill>
          <a:blip r:embed="rId5"/>
          <a:stretch>
            <a:fillRect/>
          </a:stretch>
        </p:blipFill>
        <p:spPr>
          <a:xfrm>
            <a:off x="9328552" y="1882745"/>
            <a:ext cx="421810" cy="1743405"/>
          </a:xfrm>
          <a:prstGeom prst="rect">
            <a:avLst/>
          </a:prstGeom>
        </p:spPr>
      </p:pic>
    </p:spTree>
    <p:extLst>
      <p:ext uri="{BB962C8B-B14F-4D97-AF65-F5344CB8AC3E}">
        <p14:creationId xmlns:p14="http://schemas.microsoft.com/office/powerpoint/2010/main" val="402609682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EAE Features: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10009992" cy="3970318"/>
          </a:xfrm>
          <a:prstGeom prst="rect">
            <a:avLst/>
          </a:prstGeom>
          <a:noFill/>
        </p:spPr>
        <p:txBody>
          <a:bodyPr wrap="square" rtlCol="0">
            <a:spAutoFit/>
          </a:bodyPr>
          <a:lstStyle/>
          <a:p>
            <a:pPr marL="285750" indent="-285750">
              <a:buFont typeface="Wingdings" panose="05000000000000000000" pitchFamily="2" charset="2"/>
              <a:buChar char="q"/>
            </a:pPr>
            <a:r>
              <a:rPr lang="en-US" sz="1800" b="1" dirty="0">
                <a:latin typeface="Open Sans" panose="020B0606030504020204" pitchFamily="34" charset="0"/>
                <a:ea typeface="Open Sans" panose="020B0606030504020204" pitchFamily="34" charset="0"/>
                <a:cs typeface="Open Sans" panose="020B0606030504020204" pitchFamily="34" charset="0"/>
              </a:rPr>
              <a:t>Add Layers</a:t>
            </a:r>
            <a:r>
              <a:rPr lang="en-US" dirty="0">
                <a:latin typeface="Open Sans" panose="020B0606030504020204" pitchFamily="34" charset="0"/>
                <a:ea typeface="Open Sans" panose="020B0606030504020204" pitchFamily="34" charset="0"/>
                <a:cs typeface="Open Sans" panose="020B0606030504020204" pitchFamily="34" charset="0"/>
              </a:rPr>
              <a:t>: select from available datasets in EAE</a:t>
            </a:r>
          </a:p>
          <a:p>
            <a:pPr marL="285750" indent="-285750">
              <a:buFont typeface="Wingdings" panose="05000000000000000000" pitchFamily="2" charset="2"/>
              <a:buChar char="q"/>
            </a:pPr>
            <a:r>
              <a:rPr lang="en-US" b="1" dirty="0">
                <a:latin typeface="Open Sans" panose="020B0606030504020204" pitchFamily="34" charset="0"/>
                <a:ea typeface="Open Sans" panose="020B0606030504020204" pitchFamily="34" charset="0"/>
                <a:cs typeface="Open Sans" panose="020B0606030504020204" pitchFamily="34" charset="0"/>
              </a:rPr>
              <a:t>Active Layers</a:t>
            </a:r>
          </a:p>
          <a:p>
            <a:pPr marL="742950" lvl="1" indent="-2857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View</a:t>
            </a:r>
            <a:r>
              <a:rPr lang="en-US" dirty="0">
                <a:latin typeface="Open Sans" panose="020B0606030504020204" pitchFamily="34" charset="0"/>
                <a:ea typeface="Open Sans" panose="020B0606030504020204" pitchFamily="34" charset="0"/>
                <a:cs typeface="Open Sans" panose="020B0606030504020204" pitchFamily="34" charset="0"/>
              </a:rPr>
              <a:t> all currently selected layers</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Change the </a:t>
            </a:r>
            <a:r>
              <a:rPr lang="en-US" b="1" dirty="0">
                <a:latin typeface="Open Sans" panose="020B0606030504020204" pitchFamily="34" charset="0"/>
                <a:ea typeface="Open Sans" panose="020B0606030504020204" pitchFamily="34" charset="0"/>
                <a:cs typeface="Open Sans" panose="020B0606030504020204" pitchFamily="34" charset="0"/>
              </a:rPr>
              <a:t>order</a:t>
            </a:r>
            <a:r>
              <a:rPr lang="en-US" dirty="0">
                <a:latin typeface="Open Sans" panose="020B0606030504020204" pitchFamily="34" charset="0"/>
                <a:ea typeface="Open Sans" panose="020B0606030504020204" pitchFamily="34" charset="0"/>
                <a:cs typeface="Open Sans" panose="020B0606030504020204" pitchFamily="34" charset="0"/>
              </a:rPr>
              <a:t> in which layers are displayed in EAE</a:t>
            </a:r>
          </a:p>
          <a:p>
            <a:pPr marL="742950" lvl="1" indent="-2857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Filter</a:t>
            </a:r>
            <a:r>
              <a:rPr lang="en-US" dirty="0">
                <a:latin typeface="Open Sans" panose="020B0606030504020204" pitchFamily="34" charset="0"/>
                <a:ea typeface="Open Sans" panose="020B0606030504020204" pitchFamily="34" charset="0"/>
                <a:cs typeface="Open Sans" panose="020B0606030504020204" pitchFamily="34" charset="0"/>
              </a:rPr>
              <a:t> values and change the dataset’s weight in the analysis  </a:t>
            </a:r>
          </a:p>
          <a:p>
            <a:pPr marL="285750" indent="-285750">
              <a:buFont typeface="Wingdings" panose="05000000000000000000" pitchFamily="2" charset="2"/>
              <a:buChar char="q"/>
            </a:pPr>
            <a:r>
              <a:rPr lang="en-US" sz="1800" b="1" dirty="0">
                <a:latin typeface="Open Sans" panose="020B0606030504020204" pitchFamily="34" charset="0"/>
                <a:ea typeface="Open Sans" panose="020B0606030504020204" pitchFamily="34" charset="0"/>
                <a:cs typeface="Open Sans" panose="020B0606030504020204" pitchFamily="34" charset="0"/>
              </a:rPr>
              <a:t>Search Features</a:t>
            </a:r>
            <a:r>
              <a:rPr lang="en-US" sz="1800" dirty="0">
                <a:latin typeface="Open Sans" panose="020B0606030504020204" pitchFamily="34" charset="0"/>
                <a:ea typeface="Open Sans" panose="020B0606030504020204" pitchFamily="34" charset="0"/>
                <a:cs typeface="Open Sans" panose="020B0606030504020204" pitchFamily="34" charset="0"/>
              </a:rPr>
              <a:t>: search for a specific feature within a dataset</a:t>
            </a:r>
          </a:p>
          <a:p>
            <a:pPr marL="742950" lvl="1" indent="-285750">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Example: ‘Makerere University’ in Schools</a:t>
            </a:r>
          </a:p>
          <a:p>
            <a:pPr marL="742950" lvl="1" indent="-285750">
              <a:buFont typeface="Wingdings" panose="05000000000000000000" pitchFamily="2" charset="2"/>
              <a:buChar char="§"/>
            </a:pPr>
            <a:r>
              <a:rPr lang="en-US" i="1" dirty="0">
                <a:latin typeface="Open Sans" panose="020B0606030504020204" pitchFamily="34" charset="0"/>
                <a:ea typeface="Open Sans" panose="020B0606030504020204" pitchFamily="34" charset="0"/>
                <a:cs typeface="Open Sans" panose="020B0606030504020204" pitchFamily="34" charset="0"/>
              </a:rPr>
              <a:t>Note: not all datasets are searchable</a:t>
            </a:r>
          </a:p>
          <a:p>
            <a:pPr marL="285750" indent="-285750">
              <a:buFont typeface="Wingdings" panose="05000000000000000000" pitchFamily="2" charset="2"/>
              <a:buChar char="q"/>
            </a:pPr>
            <a:r>
              <a:rPr lang="en-US" sz="1800" b="1" dirty="0">
                <a:latin typeface="Open Sans" panose="020B0606030504020204" pitchFamily="34" charset="0"/>
                <a:ea typeface="Open Sans" panose="020B0606030504020204" pitchFamily="34" charset="0"/>
                <a:cs typeface="Open Sans" panose="020B0606030504020204" pitchFamily="34" charset="0"/>
              </a:rPr>
              <a:t>Top Locations</a:t>
            </a:r>
            <a:r>
              <a:rPr lang="en-US" sz="1800" dirty="0">
                <a:latin typeface="Open Sans" panose="020B0606030504020204" pitchFamily="34" charset="0"/>
                <a:ea typeface="Open Sans" panose="020B0606030504020204" pitchFamily="34" charset="0"/>
                <a:cs typeface="Open Sans" panose="020B0606030504020204" pitchFamily="34" charset="0"/>
              </a:rPr>
              <a:t>: provides a ranked list of the top 20 locations (sq km pixels) based on user-selected criteria</a:t>
            </a:r>
          </a:p>
          <a:p>
            <a:pPr marL="285750" indent="-285750">
              <a:buFont typeface="Wingdings" panose="05000000000000000000" pitchFamily="2" charset="2"/>
              <a:buChar char="q"/>
            </a:pPr>
            <a:r>
              <a:rPr lang="en-US" sz="1800" b="1" dirty="0">
                <a:latin typeface="Open Sans" panose="020B0606030504020204" pitchFamily="34" charset="0"/>
                <a:ea typeface="Open Sans" panose="020B0606030504020204" pitchFamily="34" charset="0"/>
                <a:cs typeface="Open Sans" panose="020B0606030504020204" pitchFamily="34" charset="0"/>
              </a:rPr>
              <a:t> Search POIs:</a:t>
            </a:r>
            <a:r>
              <a:rPr lang="en-US" sz="1800" dirty="0">
                <a:latin typeface="Open Sans" panose="020B0606030504020204" pitchFamily="34" charset="0"/>
                <a:ea typeface="Open Sans" panose="020B0606030504020204" pitchFamily="34" charset="0"/>
                <a:cs typeface="Open Sans" panose="020B0606030504020204" pitchFamily="34" charset="0"/>
              </a:rPr>
              <a:t> search for a point of interest (city/town, subnational division, national park) within the country</a:t>
            </a:r>
          </a:p>
          <a:p>
            <a:pPr marL="285750" indent="-285750">
              <a:buFont typeface="Wingdings" panose="05000000000000000000" pitchFamily="2" charset="2"/>
              <a:buChar char="q"/>
            </a:pPr>
            <a:r>
              <a:rPr lang="en-US" sz="1800" b="1" dirty="0">
                <a:latin typeface="Open Sans" panose="020B0606030504020204" pitchFamily="34" charset="0"/>
                <a:ea typeface="Open Sans" panose="020B0606030504020204" pitchFamily="34" charset="0"/>
                <a:cs typeface="Open Sans" panose="020B0606030504020204" pitchFamily="34" charset="0"/>
              </a:rPr>
              <a:t>Change Geographies</a:t>
            </a:r>
            <a:r>
              <a:rPr lang="en-US" sz="1800" dirty="0">
                <a:latin typeface="Open Sans" panose="020B0606030504020204" pitchFamily="34" charset="0"/>
                <a:ea typeface="Open Sans" panose="020B0606030504020204" pitchFamily="34" charset="0"/>
                <a:cs typeface="Open Sans" panose="020B0606030504020204" pitchFamily="34" charset="0"/>
              </a:rPr>
              <a:t>: select a particular subnational unit to focus your analysis</a:t>
            </a:r>
            <a:endParaRPr lang="en-US" sz="1800" b="1"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B6C6F49F-829B-E806-5B85-AC3A9D333292}"/>
              </a:ext>
            </a:extLst>
          </p:cNvPr>
          <p:cNvSpPr txBox="1">
            <a:spLocks/>
          </p:cNvSpPr>
          <p:nvPr/>
        </p:nvSpPr>
        <p:spPr>
          <a:xfrm>
            <a:off x="256899" y="-4632"/>
            <a:ext cx="6746057" cy="9717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a:cs typeface="Open Sans"/>
                <a:sym typeface="Bodoni SvtyTwo ITC TT-Book"/>
              </a:rPr>
              <a:t>4.2 </a:t>
            </a:r>
            <a:r>
              <a:rPr lang="en-US" sz="3500" dirty="0">
                <a:latin typeface="Open Sans"/>
                <a:ea typeface="Open Sans"/>
                <a:cs typeface="Open Sans"/>
                <a:sym typeface="Bodoni SvtyTwo ITC TT-Book"/>
              </a:rPr>
              <a:t>EAE Data View</a:t>
            </a:r>
            <a:endParaRPr lang="en-GB" sz="3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939E990C-1882-B068-84E7-9978AD4A8B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0948" y="4878600"/>
            <a:ext cx="673907" cy="738089"/>
          </a:xfrm>
          <a:prstGeom prst="rect">
            <a:avLst/>
          </a:prstGeom>
        </p:spPr>
      </p:pic>
      <p:pic>
        <p:nvPicPr>
          <p:cNvPr id="12" name="Picture 11">
            <a:extLst>
              <a:ext uri="{FF2B5EF4-FFF2-40B4-BE49-F238E27FC236}">
                <a16:creationId xmlns:a16="http://schemas.microsoft.com/office/drawing/2014/main" id="{0DF018B6-F1C4-EFC8-9635-E3BC30DBA7A2}"/>
              </a:ext>
            </a:extLst>
          </p:cNvPr>
          <p:cNvPicPr>
            <a:picLocks noChangeAspect="1"/>
          </p:cNvPicPr>
          <p:nvPr/>
        </p:nvPicPr>
        <p:blipFill>
          <a:blip r:embed="rId5"/>
          <a:stretch>
            <a:fillRect/>
          </a:stretch>
        </p:blipFill>
        <p:spPr>
          <a:xfrm>
            <a:off x="330947" y="4156894"/>
            <a:ext cx="673907" cy="738088"/>
          </a:xfrm>
          <a:prstGeom prst="rect">
            <a:avLst/>
          </a:prstGeom>
        </p:spPr>
      </p:pic>
      <p:pic>
        <p:nvPicPr>
          <p:cNvPr id="14" name="Picture 13">
            <a:extLst>
              <a:ext uri="{FF2B5EF4-FFF2-40B4-BE49-F238E27FC236}">
                <a16:creationId xmlns:a16="http://schemas.microsoft.com/office/drawing/2014/main" id="{A4AFDF79-074F-1A2D-6DA9-F34CFDCB06F8}"/>
              </a:ext>
            </a:extLst>
          </p:cNvPr>
          <p:cNvPicPr>
            <a:picLocks noChangeAspect="1"/>
          </p:cNvPicPr>
          <p:nvPr/>
        </p:nvPicPr>
        <p:blipFill>
          <a:blip r:embed="rId6"/>
          <a:stretch>
            <a:fillRect/>
          </a:stretch>
        </p:blipFill>
        <p:spPr>
          <a:xfrm>
            <a:off x="318259" y="3442194"/>
            <a:ext cx="686595" cy="738089"/>
          </a:xfrm>
          <a:prstGeom prst="rect">
            <a:avLst/>
          </a:prstGeom>
        </p:spPr>
      </p:pic>
      <p:pic>
        <p:nvPicPr>
          <p:cNvPr id="3" name="Picture 2">
            <a:extLst>
              <a:ext uri="{FF2B5EF4-FFF2-40B4-BE49-F238E27FC236}">
                <a16:creationId xmlns:a16="http://schemas.microsoft.com/office/drawing/2014/main" id="{1B3CA905-CCC1-6B76-6A5D-919B5344F75F}"/>
              </a:ext>
            </a:extLst>
          </p:cNvPr>
          <p:cNvPicPr>
            <a:picLocks noChangeAspect="1"/>
          </p:cNvPicPr>
          <p:nvPr/>
        </p:nvPicPr>
        <p:blipFill>
          <a:blip r:embed="rId7"/>
          <a:stretch>
            <a:fillRect/>
          </a:stretch>
        </p:blipFill>
        <p:spPr>
          <a:xfrm>
            <a:off x="331661" y="5582183"/>
            <a:ext cx="688883" cy="738089"/>
          </a:xfrm>
          <a:prstGeom prst="rect">
            <a:avLst/>
          </a:prstGeom>
        </p:spPr>
      </p:pic>
      <p:pic>
        <p:nvPicPr>
          <p:cNvPr id="17" name="Picture 16">
            <a:extLst>
              <a:ext uri="{FF2B5EF4-FFF2-40B4-BE49-F238E27FC236}">
                <a16:creationId xmlns:a16="http://schemas.microsoft.com/office/drawing/2014/main" id="{26224CB0-56EE-D244-DE11-EE6B58EF8CA5}"/>
              </a:ext>
            </a:extLst>
          </p:cNvPr>
          <p:cNvPicPr>
            <a:picLocks noChangeAspect="1"/>
          </p:cNvPicPr>
          <p:nvPr/>
        </p:nvPicPr>
        <p:blipFill>
          <a:blip r:embed="rId8"/>
          <a:stretch>
            <a:fillRect/>
          </a:stretch>
        </p:blipFill>
        <p:spPr>
          <a:xfrm>
            <a:off x="330946" y="2759994"/>
            <a:ext cx="673907" cy="723216"/>
          </a:xfrm>
          <a:prstGeom prst="rect">
            <a:avLst/>
          </a:prstGeom>
        </p:spPr>
      </p:pic>
      <p:pic>
        <p:nvPicPr>
          <p:cNvPr id="19" name="Picture 18">
            <a:extLst>
              <a:ext uri="{FF2B5EF4-FFF2-40B4-BE49-F238E27FC236}">
                <a16:creationId xmlns:a16="http://schemas.microsoft.com/office/drawing/2014/main" id="{B0339039-D902-CA8C-7E78-C5B3B1DE7C04}"/>
              </a:ext>
            </a:extLst>
          </p:cNvPr>
          <p:cNvPicPr>
            <a:picLocks noChangeAspect="1"/>
          </p:cNvPicPr>
          <p:nvPr/>
        </p:nvPicPr>
        <p:blipFill rotWithShape="1">
          <a:blip r:embed="rId9"/>
          <a:srcRect t="2715"/>
          <a:stretch/>
        </p:blipFill>
        <p:spPr>
          <a:xfrm>
            <a:off x="350363" y="2072793"/>
            <a:ext cx="654490" cy="682200"/>
          </a:xfrm>
          <a:prstGeom prst="rect">
            <a:avLst/>
          </a:prstGeom>
        </p:spPr>
      </p:pic>
    </p:spTree>
    <p:extLst>
      <p:ext uri="{BB962C8B-B14F-4D97-AF65-F5344CB8AC3E}">
        <p14:creationId xmlns:p14="http://schemas.microsoft.com/office/powerpoint/2010/main" val="240070395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828351"/>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133634" y="73130"/>
            <a:ext cx="7433012" cy="6056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a:cs typeface="Open Sans"/>
                <a:sym typeface="Bodoni SvtyTwo ITC TT-Book"/>
              </a:rPr>
              <a:t>4.2 </a:t>
            </a:r>
            <a:r>
              <a:rPr lang="en-US" sz="3500">
                <a:latin typeface="Open Sans"/>
                <a:ea typeface="Open Sans"/>
                <a:cs typeface="Open Sans"/>
                <a:sym typeface="Bodoni SvtyTwo ITC TT-Book"/>
              </a:rPr>
              <a:t>Data view</a:t>
            </a:r>
          </a:p>
        </p:txBody>
      </p:sp>
      <p:sp>
        <p:nvSpPr>
          <p:cNvPr id="16" name="Rectangle 15">
            <a:extLst>
              <a:ext uri="{FF2B5EF4-FFF2-40B4-BE49-F238E27FC236}">
                <a16:creationId xmlns:a16="http://schemas.microsoft.com/office/drawing/2014/main" id="{431F5C90-1DCB-30BE-67C8-68DEA35FC2BC}"/>
              </a:ext>
            </a:extLst>
          </p:cNvPr>
          <p:cNvSpPr/>
          <p:nvPr/>
        </p:nvSpPr>
        <p:spPr>
          <a:xfrm>
            <a:off x="976696" y="677414"/>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a:cs typeface="Open Sans"/>
              </a:rPr>
              <a:t>Data categories and subcategories</a:t>
            </a:r>
            <a:endPar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67F21282-6411-0636-7C8C-D0C7A5FE1E95}"/>
              </a:ext>
            </a:extLst>
          </p:cNvPr>
          <p:cNvPicPr>
            <a:picLocks noChangeAspect="1"/>
          </p:cNvPicPr>
          <p:nvPr/>
        </p:nvPicPr>
        <p:blipFill>
          <a:blip r:embed="rId4"/>
          <a:stretch>
            <a:fillRect/>
          </a:stretch>
        </p:blipFill>
        <p:spPr>
          <a:xfrm>
            <a:off x="2010102" y="1137308"/>
            <a:ext cx="8788529" cy="4974218"/>
          </a:xfrm>
          <a:prstGeom prst="rect">
            <a:avLst/>
          </a:prstGeom>
        </p:spPr>
      </p:pic>
      <p:sp>
        <p:nvSpPr>
          <p:cNvPr id="11" name="Rectangle 10">
            <a:extLst>
              <a:ext uri="{FF2B5EF4-FFF2-40B4-BE49-F238E27FC236}">
                <a16:creationId xmlns:a16="http://schemas.microsoft.com/office/drawing/2014/main" id="{863FB1F7-DB97-E835-837A-C0852F3A2D70}"/>
              </a:ext>
            </a:extLst>
          </p:cNvPr>
          <p:cNvSpPr/>
          <p:nvPr/>
        </p:nvSpPr>
        <p:spPr>
          <a:xfrm>
            <a:off x="2010103" y="1905000"/>
            <a:ext cx="3519844" cy="420652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AD3758EB-4FD6-4CDA-DB3D-90A15ABDE234}"/>
              </a:ext>
            </a:extLst>
          </p:cNvPr>
          <p:cNvSpPr txBox="1"/>
          <p:nvPr/>
        </p:nvSpPr>
        <p:spPr>
          <a:xfrm>
            <a:off x="61107" y="3429188"/>
            <a:ext cx="1916525" cy="646331"/>
          </a:xfrm>
          <a:prstGeom prst="rect">
            <a:avLst/>
          </a:prstGeom>
          <a:solidFill>
            <a:schemeClr val="accent2">
              <a:lumMod val="60000"/>
              <a:lumOff val="40000"/>
            </a:schemeClr>
          </a:solidFill>
        </p:spPr>
        <p:txBody>
          <a:bodyPr wrap="square">
            <a:spAutoFit/>
          </a:bodyPr>
          <a:lstStyle/>
          <a:p>
            <a:pPr algn="ctr"/>
            <a:r>
              <a:rPr lang="en-US" sz="1800" b="1">
                <a:solidFill>
                  <a:srgbClr val="FF0000"/>
                </a:solidFill>
              </a:rPr>
              <a:t>Data categories and subcategories</a:t>
            </a:r>
          </a:p>
        </p:txBody>
      </p:sp>
    </p:spTree>
    <p:extLst>
      <p:ext uri="{BB962C8B-B14F-4D97-AF65-F5344CB8AC3E}">
        <p14:creationId xmlns:p14="http://schemas.microsoft.com/office/powerpoint/2010/main" val="164042523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828351"/>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133634" y="73130"/>
            <a:ext cx="7433012" cy="6056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a:cs typeface="Open Sans"/>
                <a:sym typeface="Bodoni SvtyTwo ITC TT-Book"/>
              </a:rPr>
              <a:t>4.2 </a:t>
            </a:r>
            <a:r>
              <a:rPr lang="en-US" sz="3500" dirty="0">
                <a:latin typeface="Open Sans"/>
                <a:ea typeface="Open Sans"/>
                <a:cs typeface="Open Sans"/>
                <a:sym typeface="Bodoni SvtyTwo ITC TT-Book"/>
              </a:rPr>
              <a:t>Data view</a:t>
            </a:r>
          </a:p>
        </p:txBody>
      </p:sp>
      <p:sp>
        <p:nvSpPr>
          <p:cNvPr id="16" name="Rectangle 15">
            <a:extLst>
              <a:ext uri="{FF2B5EF4-FFF2-40B4-BE49-F238E27FC236}">
                <a16:creationId xmlns:a16="http://schemas.microsoft.com/office/drawing/2014/main" id="{431F5C90-1DCB-30BE-67C8-68DEA35FC2BC}"/>
              </a:ext>
            </a:extLst>
          </p:cNvPr>
          <p:cNvSpPr/>
          <p:nvPr/>
        </p:nvSpPr>
        <p:spPr>
          <a:xfrm>
            <a:off x="976696" y="677414"/>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a:cs typeface="Open Sans"/>
              </a:rPr>
              <a:t>Active later</a:t>
            </a:r>
            <a:endPar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CA27F95A-F3A1-70D4-B52C-4F5A0ADD918A}"/>
              </a:ext>
            </a:extLst>
          </p:cNvPr>
          <p:cNvPicPr>
            <a:picLocks noChangeAspect="1"/>
          </p:cNvPicPr>
          <p:nvPr/>
        </p:nvPicPr>
        <p:blipFill>
          <a:blip r:embed="rId4"/>
          <a:stretch>
            <a:fillRect/>
          </a:stretch>
        </p:blipFill>
        <p:spPr>
          <a:xfrm>
            <a:off x="1400230" y="1040118"/>
            <a:ext cx="8860308" cy="5311453"/>
          </a:xfrm>
          <a:prstGeom prst="rect">
            <a:avLst/>
          </a:prstGeom>
        </p:spPr>
      </p:pic>
      <p:sp>
        <p:nvSpPr>
          <p:cNvPr id="14" name="TextBox 13">
            <a:extLst>
              <a:ext uri="{FF2B5EF4-FFF2-40B4-BE49-F238E27FC236}">
                <a16:creationId xmlns:a16="http://schemas.microsoft.com/office/drawing/2014/main" id="{C5D37F44-CBF0-A34C-96BA-2B64802441CB}"/>
              </a:ext>
            </a:extLst>
          </p:cNvPr>
          <p:cNvSpPr txBox="1"/>
          <p:nvPr/>
        </p:nvSpPr>
        <p:spPr>
          <a:xfrm>
            <a:off x="133634" y="1930621"/>
            <a:ext cx="1338942" cy="369332"/>
          </a:xfrm>
          <a:prstGeom prst="rect">
            <a:avLst/>
          </a:prstGeom>
          <a:noFill/>
        </p:spPr>
        <p:txBody>
          <a:bodyPr wrap="square">
            <a:spAutoFit/>
          </a:bodyPr>
          <a:lstStyle/>
          <a:p>
            <a:pPr algn="ctr"/>
            <a:r>
              <a:rPr lang="en-US" sz="1800" b="1">
                <a:solidFill>
                  <a:srgbClr val="FF0000"/>
                </a:solidFill>
              </a:rPr>
              <a:t>Active layer</a:t>
            </a:r>
          </a:p>
        </p:txBody>
      </p:sp>
      <p:sp>
        <p:nvSpPr>
          <p:cNvPr id="18" name="Rectangle 17">
            <a:extLst>
              <a:ext uri="{FF2B5EF4-FFF2-40B4-BE49-F238E27FC236}">
                <a16:creationId xmlns:a16="http://schemas.microsoft.com/office/drawing/2014/main" id="{1F892D42-898D-8420-E259-37DEC8129531}"/>
              </a:ext>
            </a:extLst>
          </p:cNvPr>
          <p:cNvSpPr/>
          <p:nvPr/>
        </p:nvSpPr>
        <p:spPr>
          <a:xfrm>
            <a:off x="1896110" y="1894113"/>
            <a:ext cx="3697557" cy="6966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9D6DDF69-911C-E8EC-F1E0-297217C386E0}"/>
              </a:ext>
            </a:extLst>
          </p:cNvPr>
          <p:cNvSpPr/>
          <p:nvPr/>
        </p:nvSpPr>
        <p:spPr>
          <a:xfrm>
            <a:off x="1929727" y="2660148"/>
            <a:ext cx="3663940" cy="10265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a:extLst>
              <a:ext uri="{FF2B5EF4-FFF2-40B4-BE49-F238E27FC236}">
                <a16:creationId xmlns:a16="http://schemas.microsoft.com/office/drawing/2014/main" id="{3D418FDE-8B6E-E163-1AE5-41146B9D88F2}"/>
              </a:ext>
            </a:extLst>
          </p:cNvPr>
          <p:cNvSpPr txBox="1"/>
          <p:nvPr/>
        </p:nvSpPr>
        <p:spPr>
          <a:xfrm>
            <a:off x="2961242" y="1891757"/>
            <a:ext cx="2567110" cy="369332"/>
          </a:xfrm>
          <a:prstGeom prst="rect">
            <a:avLst/>
          </a:prstGeom>
          <a:noFill/>
        </p:spPr>
        <p:txBody>
          <a:bodyPr wrap="square">
            <a:spAutoFit/>
          </a:bodyPr>
          <a:lstStyle/>
          <a:p>
            <a:pPr algn="ctr"/>
            <a:r>
              <a:rPr lang="en-US" sz="1800" b="1">
                <a:solidFill>
                  <a:srgbClr val="FF0000"/>
                </a:solidFill>
              </a:rPr>
              <a:t>Layer value adjustment</a:t>
            </a:r>
          </a:p>
        </p:txBody>
      </p:sp>
      <p:sp>
        <p:nvSpPr>
          <p:cNvPr id="23" name="TextBox 22">
            <a:extLst>
              <a:ext uri="{FF2B5EF4-FFF2-40B4-BE49-F238E27FC236}">
                <a16:creationId xmlns:a16="http://schemas.microsoft.com/office/drawing/2014/main" id="{A77347B1-3F5A-B806-4B06-6FF129235681}"/>
              </a:ext>
            </a:extLst>
          </p:cNvPr>
          <p:cNvSpPr txBox="1"/>
          <p:nvPr/>
        </p:nvSpPr>
        <p:spPr>
          <a:xfrm>
            <a:off x="1938751" y="3074993"/>
            <a:ext cx="3589600" cy="646331"/>
          </a:xfrm>
          <a:prstGeom prst="rect">
            <a:avLst/>
          </a:prstGeom>
          <a:noFill/>
        </p:spPr>
        <p:txBody>
          <a:bodyPr wrap="square" lIns="91440" tIns="45720" rIns="91440" bIns="45720" anchor="t">
            <a:spAutoFit/>
          </a:bodyPr>
          <a:lstStyle/>
          <a:p>
            <a:pPr algn="ctr"/>
            <a:r>
              <a:rPr lang="en-US" b="1">
                <a:solidFill>
                  <a:srgbClr val="FF0000"/>
                </a:solidFill>
              </a:rPr>
              <a:t>Activate &amp; adjust layer</a:t>
            </a:r>
            <a:r>
              <a:rPr lang="en-US" sz="1800" b="1">
                <a:solidFill>
                  <a:srgbClr val="FF0000"/>
                </a:solidFill>
              </a:rPr>
              <a:t> </a:t>
            </a:r>
            <a:r>
              <a:rPr lang="en-US" b="1">
                <a:solidFill>
                  <a:srgbClr val="FF0000"/>
                </a:solidFill>
              </a:rPr>
              <a:t>weighting</a:t>
            </a:r>
            <a:r>
              <a:rPr lang="en-US" sz="1800" b="1">
                <a:solidFill>
                  <a:srgbClr val="FF0000"/>
                </a:solidFill>
              </a:rPr>
              <a:t> values</a:t>
            </a:r>
          </a:p>
        </p:txBody>
      </p:sp>
      <p:sp>
        <p:nvSpPr>
          <p:cNvPr id="24" name="Rectangle 23">
            <a:extLst>
              <a:ext uri="{FF2B5EF4-FFF2-40B4-BE49-F238E27FC236}">
                <a16:creationId xmlns:a16="http://schemas.microsoft.com/office/drawing/2014/main" id="{D8303B85-6476-436E-FDF9-3A07D984C2CB}"/>
              </a:ext>
            </a:extLst>
          </p:cNvPr>
          <p:cNvSpPr/>
          <p:nvPr/>
        </p:nvSpPr>
        <p:spPr>
          <a:xfrm>
            <a:off x="5650864" y="1873111"/>
            <a:ext cx="205650" cy="76975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a:extLst>
              <a:ext uri="{FF2B5EF4-FFF2-40B4-BE49-F238E27FC236}">
                <a16:creationId xmlns:a16="http://schemas.microsoft.com/office/drawing/2014/main" id="{2D528360-1E78-F2E6-0824-707614841AB1}"/>
              </a:ext>
            </a:extLst>
          </p:cNvPr>
          <p:cNvSpPr txBox="1"/>
          <p:nvPr/>
        </p:nvSpPr>
        <p:spPr>
          <a:xfrm>
            <a:off x="6079354" y="488029"/>
            <a:ext cx="14872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cs typeface="Arial"/>
              </a:rPr>
              <a:t>Clear active layer</a:t>
            </a:r>
          </a:p>
        </p:txBody>
      </p:sp>
      <p:pic>
        <p:nvPicPr>
          <p:cNvPr id="28" name="Picture 27">
            <a:extLst>
              <a:ext uri="{FF2B5EF4-FFF2-40B4-BE49-F238E27FC236}">
                <a16:creationId xmlns:a16="http://schemas.microsoft.com/office/drawing/2014/main" id="{E01557BE-6874-4E63-4FAF-099BE7F446E7}"/>
              </a:ext>
            </a:extLst>
          </p:cNvPr>
          <p:cNvPicPr>
            <a:picLocks noChangeAspect="1"/>
          </p:cNvPicPr>
          <p:nvPr/>
        </p:nvPicPr>
        <p:blipFill>
          <a:blip r:embed="rId5"/>
          <a:stretch>
            <a:fillRect/>
          </a:stretch>
        </p:blipFill>
        <p:spPr>
          <a:xfrm>
            <a:off x="6838869" y="2404338"/>
            <a:ext cx="4381725" cy="1759040"/>
          </a:xfrm>
          <a:prstGeom prst="rect">
            <a:avLst/>
          </a:prstGeom>
        </p:spPr>
      </p:pic>
      <p:sp>
        <p:nvSpPr>
          <p:cNvPr id="29" name="TextBox 28">
            <a:extLst>
              <a:ext uri="{FF2B5EF4-FFF2-40B4-BE49-F238E27FC236}">
                <a16:creationId xmlns:a16="http://schemas.microsoft.com/office/drawing/2014/main" id="{3D971E81-6D33-400E-8163-13AFEB04F698}"/>
              </a:ext>
            </a:extLst>
          </p:cNvPr>
          <p:cNvSpPr txBox="1"/>
          <p:nvPr/>
        </p:nvSpPr>
        <p:spPr>
          <a:xfrm>
            <a:off x="9471748" y="2872648"/>
            <a:ext cx="17526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cs typeface="Arial"/>
              </a:rPr>
              <a:t> Dataset information</a:t>
            </a:r>
          </a:p>
        </p:txBody>
      </p:sp>
      <p:cxnSp>
        <p:nvCxnSpPr>
          <p:cNvPr id="31" name="Straight Arrow Connector 30">
            <a:extLst>
              <a:ext uri="{FF2B5EF4-FFF2-40B4-BE49-F238E27FC236}">
                <a16:creationId xmlns:a16="http://schemas.microsoft.com/office/drawing/2014/main" id="{4EA05935-37C7-7BEB-2B42-8CEBB138E2EF}"/>
              </a:ext>
            </a:extLst>
          </p:cNvPr>
          <p:cNvCxnSpPr>
            <a:cxnSpLocks/>
          </p:cNvCxnSpPr>
          <p:nvPr/>
        </p:nvCxnSpPr>
        <p:spPr>
          <a:xfrm flipH="1">
            <a:off x="5749473" y="764368"/>
            <a:ext cx="975724" cy="12098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02AC612-A0CE-4F50-8ACC-01B267DD1845}"/>
              </a:ext>
            </a:extLst>
          </p:cNvPr>
          <p:cNvCxnSpPr>
            <a:cxnSpLocks/>
          </p:cNvCxnSpPr>
          <p:nvPr/>
        </p:nvCxnSpPr>
        <p:spPr>
          <a:xfrm flipH="1" flipV="1">
            <a:off x="5737378" y="2164506"/>
            <a:ext cx="1121799" cy="2693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387DD7-71D8-985C-1561-B26A12E7D074}"/>
              </a:ext>
            </a:extLst>
          </p:cNvPr>
          <p:cNvCxnSpPr>
            <a:cxnSpLocks/>
          </p:cNvCxnSpPr>
          <p:nvPr/>
        </p:nvCxnSpPr>
        <p:spPr>
          <a:xfrm flipH="1" flipV="1">
            <a:off x="5749473" y="2407080"/>
            <a:ext cx="1628535" cy="30252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D84020DF-74ED-862E-8AAD-38A016580A96}"/>
              </a:ext>
            </a:extLst>
          </p:cNvPr>
          <p:cNvPicPr>
            <a:picLocks noChangeAspect="1"/>
          </p:cNvPicPr>
          <p:nvPr/>
        </p:nvPicPr>
        <p:blipFill>
          <a:blip r:embed="rId6"/>
          <a:stretch>
            <a:fillRect/>
          </a:stretch>
        </p:blipFill>
        <p:spPr>
          <a:xfrm>
            <a:off x="6923314" y="4736873"/>
            <a:ext cx="4483817" cy="1356212"/>
          </a:xfrm>
          <a:prstGeom prst="rect">
            <a:avLst/>
          </a:prstGeom>
        </p:spPr>
      </p:pic>
      <p:sp>
        <p:nvSpPr>
          <p:cNvPr id="44" name="TextBox 43">
            <a:extLst>
              <a:ext uri="{FF2B5EF4-FFF2-40B4-BE49-F238E27FC236}">
                <a16:creationId xmlns:a16="http://schemas.microsoft.com/office/drawing/2014/main" id="{09730259-5569-AB66-58FA-8A5967FA505A}"/>
              </a:ext>
            </a:extLst>
          </p:cNvPr>
          <p:cNvSpPr txBox="1"/>
          <p:nvPr/>
        </p:nvSpPr>
        <p:spPr>
          <a:xfrm>
            <a:off x="7312027" y="4789293"/>
            <a:ext cx="19786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cs typeface="Arial"/>
              </a:rPr>
              <a:t> Adjust dataset opacity</a:t>
            </a:r>
          </a:p>
        </p:txBody>
      </p:sp>
      <p:cxnSp>
        <p:nvCxnSpPr>
          <p:cNvPr id="54" name="Straight Arrow Connector 53">
            <a:extLst>
              <a:ext uri="{FF2B5EF4-FFF2-40B4-BE49-F238E27FC236}">
                <a16:creationId xmlns:a16="http://schemas.microsoft.com/office/drawing/2014/main" id="{161561E6-BCA5-81DB-88C3-9F24E9A50FEB}"/>
              </a:ext>
            </a:extLst>
          </p:cNvPr>
          <p:cNvCxnSpPr>
            <a:cxnSpLocks/>
          </p:cNvCxnSpPr>
          <p:nvPr/>
        </p:nvCxnSpPr>
        <p:spPr>
          <a:xfrm flipV="1">
            <a:off x="4986252" y="2528546"/>
            <a:ext cx="720731" cy="6166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77550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9231086" y="6085114"/>
            <a:ext cx="2296886" cy="309069"/>
          </a:xfrm>
          <a:prstGeom prst="rect">
            <a:avLst/>
          </a:prstGeom>
        </p:spPr>
        <p:txBody>
          <a:bodyPr wrap="square" lIns="91440" tIns="45720" rIns="91440" bIns="45720" anchor="t">
            <a:spAutoFit/>
          </a:bodyPr>
          <a:lstStyle/>
          <a:p>
            <a:r>
              <a:rPr lang="en-US" sz="1400" i="1">
                <a:latin typeface="Open Sans "/>
              </a:rPr>
              <a:t>SOURCE: EAE</a:t>
            </a:r>
            <a:endParaRPr lang="en-GB"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0"/>
            <a:ext cx="6099512" cy="7570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4.3 </a:t>
            </a:r>
            <a:r>
              <a:rPr lang="en-US" sz="3500">
                <a:latin typeface="Open Sans"/>
                <a:ea typeface="Open Sans" panose="020B0606030504020204" pitchFamily="34" charset="0"/>
                <a:cs typeface="Open Sans" panose="020B0606030504020204" pitchFamily="34" charset="0"/>
                <a:sym typeface="Bodoni SvtyTwo ITC TT-Book"/>
              </a:rPr>
              <a:t>Analysis View</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026322" y="65065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Analysis View</a:t>
            </a:r>
          </a:p>
        </p:txBody>
      </p:sp>
      <p:pic>
        <p:nvPicPr>
          <p:cNvPr id="10" name="Picture 9">
            <a:extLst>
              <a:ext uri="{FF2B5EF4-FFF2-40B4-BE49-F238E27FC236}">
                <a16:creationId xmlns:a16="http://schemas.microsoft.com/office/drawing/2014/main" id="{D9F8545D-7FCA-BD69-540B-FFDFF2FB7124}"/>
              </a:ext>
            </a:extLst>
          </p:cNvPr>
          <p:cNvPicPr>
            <a:picLocks noChangeAspect="1"/>
          </p:cNvPicPr>
          <p:nvPr/>
        </p:nvPicPr>
        <p:blipFill>
          <a:blip r:embed="rId4"/>
          <a:stretch>
            <a:fillRect/>
          </a:stretch>
        </p:blipFill>
        <p:spPr>
          <a:xfrm>
            <a:off x="765064" y="1050769"/>
            <a:ext cx="10315113" cy="4829495"/>
          </a:xfrm>
          <a:prstGeom prst="rect">
            <a:avLst/>
          </a:prstGeom>
        </p:spPr>
      </p:pic>
      <p:sp>
        <p:nvSpPr>
          <p:cNvPr id="11" name="Rectangle 10">
            <a:extLst>
              <a:ext uri="{FF2B5EF4-FFF2-40B4-BE49-F238E27FC236}">
                <a16:creationId xmlns:a16="http://schemas.microsoft.com/office/drawing/2014/main" id="{77B65FCD-8F1A-8DC7-7E25-9BE3E5CAE7C6}"/>
              </a:ext>
            </a:extLst>
          </p:cNvPr>
          <p:cNvSpPr/>
          <p:nvPr/>
        </p:nvSpPr>
        <p:spPr>
          <a:xfrm>
            <a:off x="6564086" y="1567543"/>
            <a:ext cx="1545771" cy="24317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71B08218-AF4A-D966-EBD3-7C972993B82E}"/>
              </a:ext>
            </a:extLst>
          </p:cNvPr>
          <p:cNvSpPr txBox="1"/>
          <p:nvPr/>
        </p:nvSpPr>
        <p:spPr>
          <a:xfrm>
            <a:off x="6188528" y="1810720"/>
            <a:ext cx="2296885" cy="369332"/>
          </a:xfrm>
          <a:prstGeom prst="rect">
            <a:avLst/>
          </a:prstGeom>
          <a:noFill/>
        </p:spPr>
        <p:txBody>
          <a:bodyPr wrap="square">
            <a:spAutoFit/>
          </a:bodyPr>
          <a:lstStyle/>
          <a:p>
            <a:pPr algn="ctr"/>
            <a:r>
              <a:rPr lang="en-US" sz="1800" b="1">
                <a:solidFill>
                  <a:srgbClr val="FF0000"/>
                </a:solidFill>
              </a:rPr>
              <a:t>Analysis view</a:t>
            </a:r>
          </a:p>
        </p:txBody>
      </p:sp>
      <p:sp>
        <p:nvSpPr>
          <p:cNvPr id="14" name="Rectangle 13">
            <a:extLst>
              <a:ext uri="{FF2B5EF4-FFF2-40B4-BE49-F238E27FC236}">
                <a16:creationId xmlns:a16="http://schemas.microsoft.com/office/drawing/2014/main" id="{1F2050ED-318B-D567-1A53-FB65FF95D2C5}"/>
              </a:ext>
            </a:extLst>
          </p:cNvPr>
          <p:cNvSpPr/>
          <p:nvPr/>
        </p:nvSpPr>
        <p:spPr>
          <a:xfrm>
            <a:off x="1111823" y="1753296"/>
            <a:ext cx="2948548" cy="372221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FA003D25-EB63-D83D-FC72-B7156A0856C0}"/>
              </a:ext>
            </a:extLst>
          </p:cNvPr>
          <p:cNvSpPr txBox="1"/>
          <p:nvPr/>
        </p:nvSpPr>
        <p:spPr>
          <a:xfrm>
            <a:off x="1361176" y="5538652"/>
            <a:ext cx="2416628" cy="646331"/>
          </a:xfrm>
          <a:prstGeom prst="rect">
            <a:avLst/>
          </a:prstGeom>
          <a:noFill/>
        </p:spPr>
        <p:txBody>
          <a:bodyPr wrap="square">
            <a:spAutoFit/>
          </a:bodyPr>
          <a:lstStyle/>
          <a:p>
            <a:pPr algn="ctr"/>
            <a:r>
              <a:rPr lang="en-US" sz="1800" b="1">
                <a:solidFill>
                  <a:srgbClr val="FF0000"/>
                </a:solidFill>
              </a:rPr>
              <a:t>Criteria and filter applied in the analysis</a:t>
            </a:r>
          </a:p>
        </p:txBody>
      </p:sp>
      <p:sp>
        <p:nvSpPr>
          <p:cNvPr id="19" name="TextBox 18">
            <a:extLst>
              <a:ext uri="{FF2B5EF4-FFF2-40B4-BE49-F238E27FC236}">
                <a16:creationId xmlns:a16="http://schemas.microsoft.com/office/drawing/2014/main" id="{393D7403-5DC3-FEF3-F2D7-43850A7E9B4F}"/>
              </a:ext>
            </a:extLst>
          </p:cNvPr>
          <p:cNvSpPr txBox="1"/>
          <p:nvPr/>
        </p:nvSpPr>
        <p:spPr>
          <a:xfrm>
            <a:off x="8772525" y="5417540"/>
            <a:ext cx="2819400" cy="369332"/>
          </a:xfrm>
          <a:prstGeom prst="rect">
            <a:avLst/>
          </a:prstGeom>
          <a:noFill/>
        </p:spPr>
        <p:txBody>
          <a:bodyPr wrap="square">
            <a:spAutoFit/>
          </a:bodyPr>
          <a:lstStyle/>
          <a:p>
            <a:pPr algn="ctr"/>
            <a:r>
              <a:rPr lang="en-US" sz="1800" b="1">
                <a:solidFill>
                  <a:srgbClr val="FF0000"/>
                </a:solidFill>
              </a:rPr>
              <a:t>Multicriteria Analysis Index</a:t>
            </a:r>
          </a:p>
        </p:txBody>
      </p:sp>
      <p:sp>
        <p:nvSpPr>
          <p:cNvPr id="20" name="Rectangle 19">
            <a:extLst>
              <a:ext uri="{FF2B5EF4-FFF2-40B4-BE49-F238E27FC236}">
                <a16:creationId xmlns:a16="http://schemas.microsoft.com/office/drawing/2014/main" id="{74832202-D6F6-C79D-CA51-979700334BB6}"/>
              </a:ext>
            </a:extLst>
          </p:cNvPr>
          <p:cNvSpPr/>
          <p:nvPr/>
        </p:nvSpPr>
        <p:spPr>
          <a:xfrm>
            <a:off x="9195708" y="4158343"/>
            <a:ext cx="1973035" cy="1307103"/>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DDB17569-43BE-071E-A231-49FA54CC4F6B}"/>
              </a:ext>
            </a:extLst>
          </p:cNvPr>
          <p:cNvSpPr/>
          <p:nvPr/>
        </p:nvSpPr>
        <p:spPr>
          <a:xfrm>
            <a:off x="9210676" y="1947267"/>
            <a:ext cx="1973035" cy="1889650"/>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70894AA5-BCA6-E3B5-2FCE-FC74C67F6C24}"/>
              </a:ext>
            </a:extLst>
          </p:cNvPr>
          <p:cNvSpPr/>
          <p:nvPr/>
        </p:nvSpPr>
        <p:spPr>
          <a:xfrm>
            <a:off x="9264953" y="1553208"/>
            <a:ext cx="1752386" cy="24317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870B8E97-4686-93F7-661A-A3C810BBD854}"/>
              </a:ext>
            </a:extLst>
          </p:cNvPr>
          <p:cNvSpPr txBox="1"/>
          <p:nvPr/>
        </p:nvSpPr>
        <p:spPr>
          <a:xfrm>
            <a:off x="7751034" y="2109006"/>
            <a:ext cx="1308744" cy="923330"/>
          </a:xfrm>
          <a:prstGeom prst="rect">
            <a:avLst/>
          </a:prstGeom>
          <a:noFill/>
        </p:spPr>
        <p:txBody>
          <a:bodyPr wrap="square" lIns="91440" tIns="45720" rIns="91440" bIns="45720" anchor="t">
            <a:spAutoFit/>
          </a:bodyPr>
          <a:lstStyle/>
          <a:p>
            <a:pPr algn="ctr"/>
            <a:r>
              <a:rPr lang="en-US" b="1">
                <a:solidFill>
                  <a:srgbClr val="FF0000"/>
                </a:solidFill>
              </a:rPr>
              <a:t>Summary</a:t>
            </a:r>
            <a:r>
              <a:rPr lang="en-US" sz="1800" b="1">
                <a:solidFill>
                  <a:srgbClr val="FF0000"/>
                </a:solidFill>
              </a:rPr>
              <a:t> reports and dashboards</a:t>
            </a:r>
          </a:p>
        </p:txBody>
      </p:sp>
      <p:cxnSp>
        <p:nvCxnSpPr>
          <p:cNvPr id="8" name="Straight Arrow Connector 7">
            <a:extLst>
              <a:ext uri="{FF2B5EF4-FFF2-40B4-BE49-F238E27FC236}">
                <a16:creationId xmlns:a16="http://schemas.microsoft.com/office/drawing/2014/main" id="{873F9D42-85FD-0A45-7310-90CBA9CAAC62}"/>
              </a:ext>
            </a:extLst>
          </p:cNvPr>
          <p:cNvCxnSpPr>
            <a:cxnSpLocks/>
          </p:cNvCxnSpPr>
          <p:nvPr/>
        </p:nvCxnSpPr>
        <p:spPr>
          <a:xfrm flipV="1">
            <a:off x="8493972" y="1775529"/>
            <a:ext cx="756505" cy="4045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833131"/>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24756</TotalTime>
  <Words>1186</Words>
  <Application>Microsoft Macintosh PowerPoint</Application>
  <PresentationFormat>Widescreen</PresentationFormat>
  <Paragraphs>162</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Open Sans</vt:lpstr>
      <vt:lpstr>Open Sans </vt:lpstr>
      <vt:lpstr>Open Sans ExtraBold</vt:lpstr>
      <vt:lpstr>Söhne</vt:lpstr>
      <vt:lpstr>Wingdings</vt:lpstr>
      <vt:lpstr>Office Theme</vt:lpstr>
      <vt:lpstr>Office Theme</vt:lpstr>
      <vt:lpstr>LECTURE 4 ENERGY ACCESS EXPLORER FRONT-END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Tarannum Sahar</dc:creator>
  <cp:lastModifiedBy>Yeganyan, Rudolf</cp:lastModifiedBy>
  <cp:revision>642</cp:revision>
  <dcterms:created xsi:type="dcterms:W3CDTF">2023-08-18T16:01:49Z</dcterms:created>
  <dcterms:modified xsi:type="dcterms:W3CDTF">2023-11-03T12:49:37Z</dcterms:modified>
</cp:coreProperties>
</file>