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338" r:id="rId6"/>
    <p:sldId id="263" r:id="rId7"/>
    <p:sldId id="283" r:id="rId8"/>
    <p:sldId id="264" r:id="rId9"/>
    <p:sldId id="265" r:id="rId10"/>
    <p:sldId id="284" r:id="rId11"/>
    <p:sldId id="266" r:id="rId12"/>
    <p:sldId id="287" r:id="rId13"/>
    <p:sldId id="339" r:id="rId14"/>
    <p:sldId id="288" r:id="rId15"/>
    <p:sldId id="340" r:id="rId16"/>
    <p:sldId id="341" r:id="rId17"/>
    <p:sldId id="342" r:id="rId18"/>
    <p:sldId id="297" r:id="rId19"/>
    <p:sldId id="343" r:id="rId20"/>
    <p:sldId id="298" r:id="rId21"/>
    <p:sldId id="305" r:id="rId22"/>
    <p:sldId id="344" r:id="rId23"/>
    <p:sldId id="345" r:id="rId24"/>
    <p:sldId id="346" r:id="rId25"/>
    <p:sldId id="304" r:id="rId26"/>
    <p:sldId id="336"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modifyVerifier cryptProviderType="rsaAES" cryptAlgorithmClass="hash" cryptAlgorithmType="typeAny" cryptAlgorithmSid="14" spinCount="100000" saltData="HIGf3Z0qml6O11++qKUF4Q==" hashData="SM24AqysG1nzAQiyhBwRx8dtPSSaMNUaEXAlU1Qz1Wki3DXYs6SE6Q2GkDUGQTMK1+sF/LWUk/HU6HCr9S7GzA=="/>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Collett" initials="KC" lastIdx="23" clrIdx="0"/>
  <p:cmAuthor id="2" name="Flora Charbonnier" initials="FC" lastIdx="2" clrIdx="1"/>
  <p:cmAuthor id="3" name="Claire" initials="C" lastIdx="3" clrIdx="2">
    <p:extLst>
      <p:ext uri="{19B8F6BF-5375-455C-9EA6-DF929625EA0E}">
        <p15:presenceInfo xmlns:p15="http://schemas.microsoft.com/office/powerpoint/2012/main" userId="Claire" providerId="None"/>
      </p:ext>
    </p:extLst>
  </p:cmAuthor>
  <p:cmAuthor id="4" name=" " initials="" lastIdx="7" clrIdx="3">
    <p:extLst>
      <p:ext uri="{19B8F6BF-5375-455C-9EA6-DF929625EA0E}">
        <p15:presenceInfo xmlns:p15="http://schemas.microsoft.com/office/powerpoint/2012/main" userId="S::stephanie.hirmer@eng.ox.ac.uk::13e44439-8913-4347-a3e1-e8bd29e343d7" providerId="AD"/>
      </p:ext>
    </p:extLst>
  </p:cmAuthor>
  <p:cmAuthor id="5" name="simon.anthony.patterson@gmail.com" initials="si" lastIdx="1" clrIdx="4">
    <p:extLst>
      <p:ext uri="{19B8F6BF-5375-455C-9EA6-DF929625EA0E}">
        <p15:presenceInfo xmlns:p15="http://schemas.microsoft.com/office/powerpoint/2012/main" userId="S::urn:spo:guest#simon.anthony.patterson@gmail.com::" providerId="AD"/>
      </p:ext>
    </p:extLst>
  </p:cmAuthor>
  <p:cmAuthor id="6" name="HACHAD" initials="HACHAD" lastIdx="49" clrIdx="5">
    <p:extLst>
      <p:ext uri="{19B8F6BF-5375-455C-9EA6-DF929625EA0E}">
        <p15:presenceInfo xmlns:p15="http://schemas.microsoft.com/office/powerpoint/2012/main" userId="HACHA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C8FF"/>
    <a:srgbClr val="B02633"/>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90BCD-5B3C-47A4-A9C8-F158829A073A}" v="1" dt="2023-03-19T14:31:41.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4" autoAdjust="0"/>
    <p:restoredTop sz="72029" autoAdjust="0"/>
  </p:normalViewPr>
  <p:slideViewPr>
    <p:cSldViewPr snapToGrid="0">
      <p:cViewPr varScale="1">
        <p:scale>
          <a:sx n="80" d="100"/>
          <a:sy n="80" d="100"/>
        </p:scale>
        <p:origin x="1854" y="96"/>
      </p:cViewPr>
      <p:guideLst>
        <p:guide orient="horz" pos="2160"/>
        <p:guide pos="3840"/>
      </p:guideLst>
    </p:cSldViewPr>
  </p:slideViewPr>
  <p:outlineViewPr>
    <p:cViewPr>
      <p:scale>
        <a:sx n="33" d="100"/>
        <a:sy n="33" d="100"/>
      </p:scale>
      <p:origin x="0" y="-11792"/>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eljgreyling@gmail.com" userId="S::urn:spo:guest#sareljgreyling@gmail.com::" providerId="AD" clId="Web-{10529390-2C7B-8CE4-2E28-F139BEA34927}"/>
    <pc:docChg chg="modSld">
      <pc:chgData name="sareljgreyling@gmail.com" userId="S::urn:spo:guest#sareljgreyling@gmail.com::" providerId="AD" clId="Web-{10529390-2C7B-8CE4-2E28-F139BEA34927}" dt="2021-03-04T17:28:05.626" v="257"/>
      <pc:docMkLst>
        <pc:docMk/>
      </pc:docMkLst>
      <pc:sldChg chg="addSp modSp">
        <pc:chgData name="sareljgreyling@gmail.com" userId="S::urn:spo:guest#sareljgreyling@gmail.com::" providerId="AD" clId="Web-{10529390-2C7B-8CE4-2E28-F139BEA34927}" dt="2021-03-04T16:43:50.423" v="10"/>
        <pc:sldMkLst>
          <pc:docMk/>
          <pc:sldMk cId="0" sldId="256"/>
        </pc:sldMkLst>
        <pc:spChg chg="add">
          <ac:chgData name="sareljgreyling@gmail.com" userId="S::urn:spo:guest#sareljgreyling@gmail.com::" providerId="AD" clId="Web-{10529390-2C7B-8CE4-2E28-F139BEA34927}" dt="2021-03-04T16:43:50.392" v="9"/>
          <ac:spMkLst>
            <pc:docMk/>
            <pc:sldMk cId="0" sldId="256"/>
            <ac:spMk id="2" creationId="{2BE49DD2-AE7F-42BC-8BC2-8F4E7A7175D3}"/>
          </ac:spMkLst>
        </pc:spChg>
        <pc:spChg chg="add">
          <ac:chgData name="sareljgreyling@gmail.com" userId="S::urn:spo:guest#sareljgreyling@gmail.com::" providerId="AD" clId="Web-{10529390-2C7B-8CE4-2E28-F139BEA34927}" dt="2021-03-04T16:40:43.998" v="0"/>
          <ac:spMkLst>
            <pc:docMk/>
            <pc:sldMk cId="0" sldId="256"/>
            <ac:spMk id="4" creationId="{6E59F02A-6E07-46E7-AFD0-B8A3379EE3C0}"/>
          </ac:spMkLst>
        </pc:spChg>
        <pc:spChg chg="add">
          <ac:chgData name="sareljgreyling@gmail.com" userId="S::urn:spo:guest#sareljgreyling@gmail.com::" providerId="AD" clId="Web-{10529390-2C7B-8CE4-2E28-F139BEA34927}" dt="2021-03-04T16:43:50.423" v="10"/>
          <ac:spMkLst>
            <pc:docMk/>
            <pc:sldMk cId="0" sldId="256"/>
            <ac:spMk id="6" creationId="{440B422A-93D3-430E-882F-CD99D2E36D03}"/>
          </ac:spMkLst>
        </pc:spChg>
        <pc:spChg chg="ord">
          <ac:chgData name="sareljgreyling@gmail.com" userId="S::urn:spo:guest#sareljgreyling@gmail.com::" providerId="AD" clId="Web-{10529390-2C7B-8CE4-2E28-F139BEA34927}" dt="2021-03-04T16:40:51.904" v="1"/>
          <ac:spMkLst>
            <pc:docMk/>
            <pc:sldMk cId="0" sldId="256"/>
            <ac:spMk id="15362" creationId="{387F75CF-EFF7-48EE-9B58-68F46609EE5D}"/>
          </ac:spMkLst>
        </pc:spChg>
        <pc:picChg chg="add">
          <ac:chgData name="sareljgreyling@gmail.com" userId="S::urn:spo:guest#sareljgreyling@gmail.com::" providerId="AD" clId="Web-{10529390-2C7B-8CE4-2E28-F139BEA34927}" dt="2021-03-04T16:40:43.998" v="0"/>
          <ac:picMkLst>
            <pc:docMk/>
            <pc:sldMk cId="0" sldId="256"/>
            <ac:picMk id="3" creationId="{54F5D9AD-5BE8-4397-80B5-921E9686C0A0}"/>
          </ac:picMkLst>
        </pc:picChg>
      </pc:sldChg>
      <pc:sldChg chg="addSp delSp modSp">
        <pc:chgData name="sareljgreyling@gmail.com" userId="S::urn:spo:guest#sareljgreyling@gmail.com::" providerId="AD" clId="Web-{10529390-2C7B-8CE4-2E28-F139BEA34927}" dt="2021-03-04T16:52:54.776" v="40" actId="1076"/>
        <pc:sldMkLst>
          <pc:docMk/>
          <pc:sldMk cId="1099387179" sldId="263"/>
        </pc:sldMkLst>
        <pc:spChg chg="add del mod">
          <ac:chgData name="sareljgreyling@gmail.com" userId="S::urn:spo:guest#sareljgreyling@gmail.com::" providerId="AD" clId="Web-{10529390-2C7B-8CE4-2E28-F139BEA34927}" dt="2021-03-04T16:52:30.245" v="36" actId="14100"/>
          <ac:spMkLst>
            <pc:docMk/>
            <pc:sldMk cId="1099387179" sldId="263"/>
            <ac:spMk id="2" creationId="{146DAEA3-B9BB-1842-A034-CFBE07534222}"/>
          </ac:spMkLst>
        </pc:spChg>
        <pc:spChg chg="add del mod">
          <ac:chgData name="sareljgreyling@gmail.com" userId="S::urn:spo:guest#sareljgreyling@gmail.com::" providerId="AD" clId="Web-{10529390-2C7B-8CE4-2E28-F139BEA34927}" dt="2021-03-04T16:52:33.807" v="37"/>
          <ac:spMkLst>
            <pc:docMk/>
            <pc:sldMk cId="1099387179" sldId="263"/>
            <ac:spMk id="3" creationId="{355DC3A4-DE4E-4105-B257-125F75DCFCCD}"/>
          </ac:spMkLst>
        </pc:spChg>
        <pc:spChg chg="add del">
          <ac:chgData name="sareljgreyling@gmail.com" userId="S::urn:spo:guest#sareljgreyling@gmail.com::" providerId="AD" clId="Web-{10529390-2C7B-8CE4-2E28-F139BEA34927}" dt="2021-03-04T16:44:25.502" v="21"/>
          <ac:spMkLst>
            <pc:docMk/>
            <pc:sldMk cId="1099387179" sldId="263"/>
            <ac:spMk id="4" creationId="{AAD6A3CF-E58F-4017-805D-672E368365A8}"/>
          </ac:spMkLst>
        </pc:spChg>
        <pc:spChg chg="mod">
          <ac:chgData name="sareljgreyling@gmail.com" userId="S::urn:spo:guest#sareljgreyling@gmail.com::" providerId="AD" clId="Web-{10529390-2C7B-8CE4-2E28-F139BEA34927}" dt="2021-03-04T16:52:46.370" v="39" actId="1076"/>
          <ac:spMkLst>
            <pc:docMk/>
            <pc:sldMk cId="1099387179" sldId="263"/>
            <ac:spMk id="8" creationId="{63FE2775-FB72-4D44-B480-06EBB7F679B3}"/>
          </ac:spMkLst>
        </pc:spChg>
        <pc:spChg chg="del">
          <ac:chgData name="sareljgreyling@gmail.com" userId="S::urn:spo:guest#sareljgreyling@gmail.com::" providerId="AD" clId="Web-{10529390-2C7B-8CE4-2E28-F139BEA34927}" dt="2021-03-04T16:43:50.704" v="16"/>
          <ac:spMkLst>
            <pc:docMk/>
            <pc:sldMk cId="1099387179" sldId="263"/>
            <ac:spMk id="9" creationId="{D65E6D98-BE8C-6B4C-B23E-6167300445AE}"/>
          </ac:spMkLst>
        </pc:spChg>
        <pc:spChg chg="mod">
          <ac:chgData name="sareljgreyling@gmail.com" userId="S::urn:spo:guest#sareljgreyling@gmail.com::" providerId="AD" clId="Web-{10529390-2C7B-8CE4-2E28-F139BEA34927}" dt="2021-03-04T16:52:54.776" v="40" actId="1076"/>
          <ac:spMkLst>
            <pc:docMk/>
            <pc:sldMk cId="1099387179" sldId="263"/>
            <ac:spMk id="11" creationId="{38A2F523-FA69-49D3-9368-EBBEDA34BA0D}"/>
          </ac:spMkLst>
        </pc:spChg>
        <pc:spChg chg="add del mod">
          <ac:chgData name="sareljgreyling@gmail.com" userId="S::urn:spo:guest#sareljgreyling@gmail.com::" providerId="AD" clId="Web-{10529390-2C7B-8CE4-2E28-F139BEA34927}" dt="2021-03-04T16:44:18.736" v="20"/>
          <ac:spMkLst>
            <pc:docMk/>
            <pc:sldMk cId="1099387179" sldId="263"/>
            <ac:spMk id="23" creationId="{E688AD31-A60C-4BAB-8AB0-D1DDBB29CDC0}"/>
          </ac:spMkLst>
        </pc:spChg>
        <pc:spChg chg="add del mod">
          <ac:chgData name="sareljgreyling@gmail.com" userId="S::urn:spo:guest#sareljgreyling@gmail.com::" providerId="AD" clId="Web-{10529390-2C7B-8CE4-2E28-F139BEA34927}" dt="2021-03-04T16:44:29.939" v="23"/>
          <ac:spMkLst>
            <pc:docMk/>
            <pc:sldMk cId="1099387179" sldId="263"/>
            <ac:spMk id="25" creationId="{5D2EFC37-373F-47D7-8BAC-EDAB64236AFD}"/>
          </ac:spMkLst>
        </pc:spChg>
      </pc:sldChg>
      <pc:sldChg chg="addSp delSp modSp">
        <pc:chgData name="sareljgreyling@gmail.com" userId="S::urn:spo:guest#sareljgreyling@gmail.com::" providerId="AD" clId="Web-{10529390-2C7B-8CE4-2E28-F139BEA34927}" dt="2021-03-04T16:55:01.950" v="58" actId="20577"/>
        <pc:sldMkLst>
          <pc:docMk/>
          <pc:sldMk cId="2585298110" sldId="264"/>
        </pc:sldMkLst>
        <pc:spChg chg="mod">
          <ac:chgData name="sareljgreyling@gmail.com" userId="S::urn:spo:guest#sareljgreyling@gmail.com::" providerId="AD" clId="Web-{10529390-2C7B-8CE4-2E28-F139BEA34927}" dt="2021-03-04T16:55:01.950" v="58" actId="20577"/>
          <ac:spMkLst>
            <pc:docMk/>
            <pc:sldMk cId="2585298110" sldId="264"/>
            <ac:spMk id="3" creationId="{A80200A3-5513-410D-AAC0-6D6ED82BB55B}"/>
          </ac:spMkLst>
        </pc:spChg>
        <pc:spChg chg="add del mod">
          <ac:chgData name="sareljgreyling@gmail.com" userId="S::urn:spo:guest#sareljgreyling@gmail.com::" providerId="AD" clId="Web-{10529390-2C7B-8CE4-2E28-F139BEA34927}" dt="2021-03-04T16:54:28.231" v="53"/>
          <ac:spMkLst>
            <pc:docMk/>
            <pc:sldMk cId="2585298110" sldId="264"/>
            <ac:spMk id="4" creationId="{8F1B0BEA-F24B-46E6-8EB4-A7C7F136A110}"/>
          </ac:spMkLst>
        </pc:spChg>
        <pc:spChg chg="del">
          <ac:chgData name="sareljgreyling@gmail.com" userId="S::urn:spo:guest#sareljgreyling@gmail.com::" providerId="AD" clId="Web-{10529390-2C7B-8CE4-2E28-F139BEA34927}" dt="2021-03-04T16:54:24.794" v="51"/>
          <ac:spMkLst>
            <pc:docMk/>
            <pc:sldMk cId="2585298110" sldId="264"/>
            <ac:spMk id="7" creationId="{FAEE9A45-121A-4540-9345-9A747252DDD7}"/>
          </ac:spMkLst>
        </pc:spChg>
        <pc:spChg chg="add">
          <ac:chgData name="sareljgreyling@gmail.com" userId="S::urn:spo:guest#sareljgreyling@gmail.com::" providerId="AD" clId="Web-{10529390-2C7B-8CE4-2E28-F139BEA34927}" dt="2021-03-04T16:54:25.919" v="52"/>
          <ac:spMkLst>
            <pc:docMk/>
            <pc:sldMk cId="2585298110" sldId="264"/>
            <ac:spMk id="9" creationId="{89E9323A-0927-4F71-A07D-4EE9137872A1}"/>
          </ac:spMkLst>
        </pc:spChg>
      </pc:sldChg>
      <pc:sldChg chg="addSp delSp modSp">
        <pc:chgData name="sareljgreyling@gmail.com" userId="S::urn:spo:guest#sareljgreyling@gmail.com::" providerId="AD" clId="Web-{10529390-2C7B-8CE4-2E28-F139BEA34927}" dt="2021-03-04T16:56:17.686" v="69" actId="1076"/>
        <pc:sldMkLst>
          <pc:docMk/>
          <pc:sldMk cId="1607807555" sldId="265"/>
        </pc:sldMkLst>
        <pc:spChg chg="add del mod">
          <ac:chgData name="sareljgreyling@gmail.com" userId="S::urn:spo:guest#sareljgreyling@gmail.com::" providerId="AD" clId="Web-{10529390-2C7B-8CE4-2E28-F139BEA34927}" dt="2021-03-04T16:55:15.326" v="61"/>
          <ac:spMkLst>
            <pc:docMk/>
            <pc:sldMk cId="1607807555" sldId="265"/>
            <ac:spMk id="3" creationId="{22961E4C-E861-430E-9F67-6511A864B024}"/>
          </ac:spMkLst>
        </pc:spChg>
        <pc:spChg chg="add">
          <ac:chgData name="sareljgreyling@gmail.com" userId="S::urn:spo:guest#sareljgreyling@gmail.com::" providerId="AD" clId="Web-{10529390-2C7B-8CE4-2E28-F139BEA34927}" dt="2021-03-04T16:55:12.060" v="60"/>
          <ac:spMkLst>
            <pc:docMk/>
            <pc:sldMk cId="1607807555" sldId="265"/>
            <ac:spMk id="4" creationId="{571EADFB-5403-49DF-A0FA-AD1D78BABF03}"/>
          </ac:spMkLst>
        </pc:spChg>
        <pc:spChg chg="mod">
          <ac:chgData name="sareljgreyling@gmail.com" userId="S::urn:spo:guest#sareljgreyling@gmail.com::" providerId="AD" clId="Web-{10529390-2C7B-8CE4-2E28-F139BEA34927}" dt="2021-03-04T16:56:07.920" v="68" actId="1076"/>
          <ac:spMkLst>
            <pc:docMk/>
            <pc:sldMk cId="1607807555" sldId="265"/>
            <ac:spMk id="16" creationId="{4C07EFCE-2112-174C-888C-659C616D9FA6}"/>
          </ac:spMkLst>
        </pc:spChg>
        <pc:spChg chg="del">
          <ac:chgData name="sareljgreyling@gmail.com" userId="S::urn:spo:guest#sareljgreyling@gmail.com::" providerId="AD" clId="Web-{10529390-2C7B-8CE4-2E28-F139BEA34927}" dt="2021-03-04T16:55:11.232" v="59"/>
          <ac:spMkLst>
            <pc:docMk/>
            <pc:sldMk cId="1607807555" sldId="265"/>
            <ac:spMk id="17" creationId="{51635CA0-4F4B-6B47-B852-DC56C4F4535E}"/>
          </ac:spMkLst>
        </pc:spChg>
        <pc:grpChg chg="add mod">
          <ac:chgData name="sareljgreyling@gmail.com" userId="S::urn:spo:guest#sareljgreyling@gmail.com::" providerId="AD" clId="Web-{10529390-2C7B-8CE4-2E28-F139BEA34927}" dt="2021-03-04T16:55:44.514" v="65" actId="1076"/>
          <ac:grpSpMkLst>
            <pc:docMk/>
            <pc:sldMk cId="1607807555" sldId="265"/>
            <ac:grpSpMk id="7" creationId="{B34263AA-2AEA-4932-9233-F7C305BDF853}"/>
          </ac:grpSpMkLst>
        </pc:grpChg>
        <pc:picChg chg="mod">
          <ac:chgData name="sareljgreyling@gmail.com" userId="S::urn:spo:guest#sareljgreyling@gmail.com::" providerId="AD" clId="Web-{10529390-2C7B-8CE4-2E28-F139BEA34927}" dt="2021-03-04T16:56:17.686" v="69" actId="1076"/>
          <ac:picMkLst>
            <pc:docMk/>
            <pc:sldMk cId="1607807555" sldId="265"/>
            <ac:picMk id="12" creationId="{B6A6AA77-CF96-4805-A1EC-D7CFCB4072D8}"/>
          </ac:picMkLst>
        </pc:picChg>
      </pc:sldChg>
      <pc:sldChg chg="addSp delSp modSp">
        <pc:chgData name="sareljgreyling@gmail.com" userId="S::urn:spo:guest#sareljgreyling@gmail.com::" providerId="AD" clId="Web-{10529390-2C7B-8CE4-2E28-F139BEA34927}" dt="2021-03-04T16:59:36.737" v="99" actId="1076"/>
        <pc:sldMkLst>
          <pc:docMk/>
          <pc:sldMk cId="2217398566" sldId="266"/>
        </pc:sldMkLst>
        <pc:spChg chg="add del mod">
          <ac:chgData name="sareljgreyling@gmail.com" userId="S::urn:spo:guest#sareljgreyling@gmail.com::" providerId="AD" clId="Web-{10529390-2C7B-8CE4-2E28-F139BEA34927}" dt="2021-03-04T16:58:58.798" v="92"/>
          <ac:spMkLst>
            <pc:docMk/>
            <pc:sldMk cId="2217398566" sldId="266"/>
            <ac:spMk id="2" creationId="{4586607C-6C04-4340-BD5C-D73907B53050}"/>
          </ac:spMkLst>
        </pc:spChg>
        <pc:spChg chg="add del mod">
          <ac:chgData name="sareljgreyling@gmail.com" userId="S::urn:spo:guest#sareljgreyling@gmail.com::" providerId="AD" clId="Web-{10529390-2C7B-8CE4-2E28-F139BEA34927}" dt="2021-03-04T16:58:56.939" v="91"/>
          <ac:spMkLst>
            <pc:docMk/>
            <pc:sldMk cId="2217398566" sldId="266"/>
            <ac:spMk id="4" creationId="{6089D6D2-9887-4167-BE20-E5E2C735D0CB}"/>
          </ac:spMkLst>
        </pc:spChg>
        <pc:spChg chg="del mod">
          <ac:chgData name="sareljgreyling@gmail.com" userId="S::urn:spo:guest#sareljgreyling@gmail.com::" providerId="AD" clId="Web-{10529390-2C7B-8CE4-2E28-F139BEA34927}" dt="2021-03-04T16:58:52.423" v="90"/>
          <ac:spMkLst>
            <pc:docMk/>
            <pc:sldMk cId="2217398566" sldId="266"/>
            <ac:spMk id="10" creationId="{D0DAC445-2259-1644-91CC-8500E66071A4}"/>
          </ac:spMkLst>
        </pc:spChg>
        <pc:spChg chg="mod">
          <ac:chgData name="sareljgreyling@gmail.com" userId="S::urn:spo:guest#sareljgreyling@gmail.com::" providerId="AD" clId="Web-{10529390-2C7B-8CE4-2E28-F139BEA34927}" dt="2021-03-04T16:59:11.611" v="95" actId="1076"/>
          <ac:spMkLst>
            <pc:docMk/>
            <pc:sldMk cId="2217398566" sldId="266"/>
            <ac:spMk id="11" creationId="{00C307A4-50FC-8944-91EB-B51B1FCF419E}"/>
          </ac:spMkLst>
        </pc:spChg>
        <pc:spChg chg="add">
          <ac:chgData name="sareljgreyling@gmail.com" userId="S::urn:spo:guest#sareljgreyling@gmail.com::" providerId="AD" clId="Web-{10529390-2C7B-8CE4-2E28-F139BEA34927}" dt="2021-03-04T16:58:59.455" v="93"/>
          <ac:spMkLst>
            <pc:docMk/>
            <pc:sldMk cId="2217398566" sldId="266"/>
            <ac:spMk id="12" creationId="{02B02257-A7A2-44E1-BD8F-5883AF0EA5CC}"/>
          </ac:spMkLst>
        </pc:spChg>
        <pc:spChg chg="mod">
          <ac:chgData name="sareljgreyling@gmail.com" userId="S::urn:spo:guest#sareljgreyling@gmail.com::" providerId="AD" clId="Web-{10529390-2C7B-8CE4-2E28-F139BEA34927}" dt="2021-03-04T16:59:36.737" v="99" actId="1076"/>
          <ac:spMkLst>
            <pc:docMk/>
            <pc:sldMk cId="2217398566" sldId="266"/>
            <ac:spMk id="16" creationId="{DAB6F49A-15CA-464B-B439-633856E054A6}"/>
          </ac:spMkLst>
        </pc:spChg>
        <pc:picChg chg="mod">
          <ac:chgData name="sareljgreyling@gmail.com" userId="S::urn:spo:guest#sareljgreyling@gmail.com::" providerId="AD" clId="Web-{10529390-2C7B-8CE4-2E28-F139BEA34927}" dt="2021-03-04T16:59:36.737" v="98" actId="1076"/>
          <ac:picMkLst>
            <pc:docMk/>
            <pc:sldMk cId="2217398566" sldId="266"/>
            <ac:picMk id="15" creationId="{93D87408-7CE2-46C7-BAB1-7C87EE776B80}"/>
          </ac:picMkLst>
        </pc:picChg>
      </pc:sldChg>
      <pc:sldChg chg="addSp delSp modSp">
        <pc:chgData name="sareljgreyling@gmail.com" userId="S::urn:spo:guest#sareljgreyling@gmail.com::" providerId="AD" clId="Web-{10529390-2C7B-8CE4-2E28-F139BEA34927}" dt="2021-03-04T16:54:11.903" v="50" actId="20577"/>
        <pc:sldMkLst>
          <pc:docMk/>
          <pc:sldMk cId="979858668" sldId="283"/>
        </pc:sldMkLst>
        <pc:spChg chg="add">
          <ac:chgData name="sareljgreyling@gmail.com" userId="S::urn:spo:guest#sareljgreyling@gmail.com::" providerId="AD" clId="Web-{10529390-2C7B-8CE4-2E28-F139BEA34927}" dt="2021-03-04T16:53:20.417" v="41"/>
          <ac:spMkLst>
            <pc:docMk/>
            <pc:sldMk cId="979858668" sldId="283"/>
            <ac:spMk id="2" creationId="{31CB3229-A789-429A-8B9F-F3D71614EFCC}"/>
          </ac:spMkLst>
        </pc:spChg>
        <pc:spChg chg="add del mod">
          <ac:chgData name="sareljgreyling@gmail.com" userId="S::urn:spo:guest#sareljgreyling@gmail.com::" providerId="AD" clId="Web-{10529390-2C7B-8CE4-2E28-F139BEA34927}" dt="2021-03-04T16:53:31.464" v="43"/>
          <ac:spMkLst>
            <pc:docMk/>
            <pc:sldMk cId="979858668" sldId="283"/>
            <ac:spMk id="4" creationId="{EB7F2D2D-A17D-468B-89DD-E78EDE9EE4FE}"/>
          </ac:spMkLst>
        </pc:spChg>
        <pc:spChg chg="del">
          <ac:chgData name="sareljgreyling@gmail.com" userId="S::urn:spo:guest#sareljgreyling@gmail.com::" providerId="AD" clId="Web-{10529390-2C7B-8CE4-2E28-F139BEA34927}" dt="2021-03-04T16:53:25.964" v="42"/>
          <ac:spMkLst>
            <pc:docMk/>
            <pc:sldMk cId="979858668" sldId="283"/>
            <ac:spMk id="12" creationId="{63FF67FC-1528-D146-A9D6-C2D43F0FFDD7}"/>
          </ac:spMkLst>
        </pc:spChg>
        <pc:spChg chg="mod">
          <ac:chgData name="sareljgreyling@gmail.com" userId="S::urn:spo:guest#sareljgreyling@gmail.com::" providerId="AD" clId="Web-{10529390-2C7B-8CE4-2E28-F139BEA34927}" dt="2021-03-04T16:53:37.824" v="44" actId="1076"/>
          <ac:spMkLst>
            <pc:docMk/>
            <pc:sldMk cId="979858668" sldId="283"/>
            <ac:spMk id="13" creationId="{990EBA3E-5792-7746-B10E-F5C104DB5A53}"/>
          </ac:spMkLst>
        </pc:spChg>
        <pc:spChg chg="mod">
          <ac:chgData name="sareljgreyling@gmail.com" userId="S::urn:spo:guest#sareljgreyling@gmail.com::" providerId="AD" clId="Web-{10529390-2C7B-8CE4-2E28-F139BEA34927}" dt="2021-03-04T16:54:11.903" v="50" actId="20577"/>
          <ac:spMkLst>
            <pc:docMk/>
            <pc:sldMk cId="979858668" sldId="283"/>
            <ac:spMk id="21" creationId="{E11A9BFA-F18C-45D1-86FF-DFE82F5A77BE}"/>
          </ac:spMkLst>
        </pc:spChg>
        <pc:spChg chg="mod">
          <ac:chgData name="sareljgreyling@gmail.com" userId="S::urn:spo:guest#sareljgreyling@gmail.com::" providerId="AD" clId="Web-{10529390-2C7B-8CE4-2E28-F139BEA34927}" dt="2021-03-04T16:53:50.918" v="47" actId="1076"/>
          <ac:spMkLst>
            <pc:docMk/>
            <pc:sldMk cId="979858668" sldId="283"/>
            <ac:spMk id="22" creationId="{16CB763F-DEBE-4A8D-9E5D-9A6A9F9E1950}"/>
          </ac:spMkLst>
        </pc:spChg>
        <pc:spChg chg="mod">
          <ac:chgData name="sareljgreyling@gmail.com" userId="S::urn:spo:guest#sareljgreyling@gmail.com::" providerId="AD" clId="Web-{10529390-2C7B-8CE4-2E28-F139BEA34927}" dt="2021-03-04T16:53:56.043" v="49" actId="1076"/>
          <ac:spMkLst>
            <pc:docMk/>
            <pc:sldMk cId="979858668" sldId="283"/>
            <ac:spMk id="23" creationId="{3E29E566-645B-42D6-8A23-BB11E9174EC8}"/>
          </ac:spMkLst>
        </pc:spChg>
        <pc:spChg chg="mod">
          <ac:chgData name="sareljgreyling@gmail.com" userId="S::urn:spo:guest#sareljgreyling@gmail.com::" providerId="AD" clId="Web-{10529390-2C7B-8CE4-2E28-F139BEA34927}" dt="2021-03-04T16:53:50.918" v="48" actId="1076"/>
          <ac:spMkLst>
            <pc:docMk/>
            <pc:sldMk cId="979858668" sldId="283"/>
            <ac:spMk id="24" creationId="{9063DB28-74E9-4059-8149-F7AA94A533CF}"/>
          </ac:spMkLst>
        </pc:spChg>
      </pc:sldChg>
      <pc:sldChg chg="addSp delSp modSp">
        <pc:chgData name="sareljgreyling@gmail.com" userId="S::urn:spo:guest#sareljgreyling@gmail.com::" providerId="AD" clId="Web-{10529390-2C7B-8CE4-2E28-F139BEA34927}" dt="2021-03-04T16:57:42.391" v="81" actId="1076"/>
        <pc:sldMkLst>
          <pc:docMk/>
          <pc:sldMk cId="2151780837" sldId="284"/>
        </pc:sldMkLst>
        <pc:spChg chg="del mod">
          <ac:chgData name="sareljgreyling@gmail.com" userId="S::urn:spo:guest#sareljgreyling@gmail.com::" providerId="AD" clId="Web-{10529390-2C7B-8CE4-2E28-F139BEA34927}" dt="2021-03-04T16:56:42.905" v="72"/>
          <ac:spMkLst>
            <pc:docMk/>
            <pc:sldMk cId="2151780837" sldId="284"/>
            <ac:spMk id="7" creationId="{AE8D922E-2CA3-5A42-A825-17F7248B1855}"/>
          </ac:spMkLst>
        </pc:spChg>
        <pc:spChg chg="mod">
          <ac:chgData name="sareljgreyling@gmail.com" userId="S::urn:spo:guest#sareljgreyling@gmail.com::" providerId="AD" clId="Web-{10529390-2C7B-8CE4-2E28-F139BEA34927}" dt="2021-03-04T16:57:02.640" v="75" actId="1076"/>
          <ac:spMkLst>
            <pc:docMk/>
            <pc:sldMk cId="2151780837" sldId="284"/>
            <ac:spMk id="10" creationId="{107E17D4-3D6A-9147-A5C4-077E546F904E}"/>
          </ac:spMkLst>
        </pc:spChg>
        <pc:spChg chg="add">
          <ac:chgData name="sareljgreyling@gmail.com" userId="S::urn:spo:guest#sareljgreyling@gmail.com::" providerId="AD" clId="Web-{10529390-2C7B-8CE4-2E28-F139BEA34927}" dt="2021-03-04T16:56:37.640" v="71"/>
          <ac:spMkLst>
            <pc:docMk/>
            <pc:sldMk cId="2151780837" sldId="284"/>
            <ac:spMk id="19" creationId="{33A09E55-15D5-46F4-AB75-CA362E46E779}"/>
          </ac:spMkLst>
        </pc:spChg>
        <pc:spChg chg="add del mod">
          <ac:chgData name="sareljgreyling@gmail.com" userId="S::urn:spo:guest#sareljgreyling@gmail.com::" providerId="AD" clId="Web-{10529390-2C7B-8CE4-2E28-F139BEA34927}" dt="2021-03-04T16:56:46.890" v="73"/>
          <ac:spMkLst>
            <pc:docMk/>
            <pc:sldMk cId="2151780837" sldId="284"/>
            <ac:spMk id="21" creationId="{6885706F-5FA3-42B7-8EE2-E253573CF74F}"/>
          </ac:spMkLst>
        </pc:spChg>
        <pc:graphicFrameChg chg="mod">
          <ac:chgData name="sareljgreyling@gmail.com" userId="S::urn:spo:guest#sareljgreyling@gmail.com::" providerId="AD" clId="Web-{10529390-2C7B-8CE4-2E28-F139BEA34927}" dt="2021-03-04T16:57:42.391" v="81" actId="1076"/>
          <ac:graphicFrameMkLst>
            <pc:docMk/>
            <pc:sldMk cId="2151780837" sldId="284"/>
            <ac:graphicFrameMk id="2" creationId="{8A974E87-55BC-4BAA-B412-A9084BD68426}"/>
          </ac:graphicFrameMkLst>
        </pc:graphicFrameChg>
        <pc:picChg chg="mod">
          <ac:chgData name="sareljgreyling@gmail.com" userId="S::urn:spo:guest#sareljgreyling@gmail.com::" providerId="AD" clId="Web-{10529390-2C7B-8CE4-2E28-F139BEA34927}" dt="2021-03-04T16:57:19.750" v="78" actId="1076"/>
          <ac:picMkLst>
            <pc:docMk/>
            <pc:sldMk cId="2151780837" sldId="284"/>
            <ac:picMk id="5" creationId="{67EF8E5A-BA09-1042-8B07-9DE9BF668F29}"/>
          </ac:picMkLst>
        </pc:picChg>
      </pc:sldChg>
      <pc:sldChg chg="addSp delSp modSp">
        <pc:chgData name="sareljgreyling@gmail.com" userId="S::urn:spo:guest#sareljgreyling@gmail.com::" providerId="AD" clId="Web-{10529390-2C7B-8CE4-2E28-F139BEA34927}" dt="2021-03-04T17:00:54.113" v="110" actId="20577"/>
        <pc:sldMkLst>
          <pc:docMk/>
          <pc:sldMk cId="3653632182" sldId="287"/>
        </pc:sldMkLst>
        <pc:spChg chg="add del mod">
          <ac:chgData name="sareljgreyling@gmail.com" userId="S::urn:spo:guest#sareljgreyling@gmail.com::" providerId="AD" clId="Web-{10529390-2C7B-8CE4-2E28-F139BEA34927}" dt="2021-03-04T17:00:17.253" v="105"/>
          <ac:spMkLst>
            <pc:docMk/>
            <pc:sldMk cId="3653632182" sldId="287"/>
            <ac:spMk id="3" creationId="{F6D49AF3-C8CA-4127-9CA9-66233F29230D}"/>
          </ac:spMkLst>
        </pc:spChg>
        <pc:spChg chg="add del mod">
          <ac:chgData name="sareljgreyling@gmail.com" userId="S::urn:spo:guest#sareljgreyling@gmail.com::" providerId="AD" clId="Web-{10529390-2C7B-8CE4-2E28-F139BEA34927}" dt="2021-03-04T17:00:15.050" v="104" actId="14100"/>
          <ac:spMkLst>
            <pc:docMk/>
            <pc:sldMk cId="3653632182" sldId="287"/>
            <ac:spMk id="4" creationId="{7D31F400-F1BB-4DEC-8F97-AB0B8753CA64}"/>
          </ac:spMkLst>
        </pc:spChg>
        <pc:spChg chg="del">
          <ac:chgData name="sareljgreyling@gmail.com" userId="S::urn:spo:guest#sareljgreyling@gmail.com::" providerId="AD" clId="Web-{10529390-2C7B-8CE4-2E28-F139BEA34927}" dt="2021-03-04T17:00:03.690" v="100"/>
          <ac:spMkLst>
            <pc:docMk/>
            <pc:sldMk cId="3653632182" sldId="287"/>
            <ac:spMk id="10" creationId="{9CC41200-2AA5-0A4E-972F-6EBB515026B9}"/>
          </ac:spMkLst>
        </pc:spChg>
        <pc:spChg chg="mod">
          <ac:chgData name="sareljgreyling@gmail.com" userId="S::urn:spo:guest#sareljgreyling@gmail.com::" providerId="AD" clId="Web-{10529390-2C7B-8CE4-2E28-F139BEA34927}" dt="2021-03-04T17:00:54.113" v="110" actId="20577"/>
          <ac:spMkLst>
            <pc:docMk/>
            <pc:sldMk cId="3653632182" sldId="287"/>
            <ac:spMk id="13" creationId="{B30222B2-F842-47CF-936E-8FAA835B0D5E}"/>
          </ac:spMkLst>
        </pc:spChg>
        <pc:spChg chg="mod">
          <ac:chgData name="sareljgreyling@gmail.com" userId="S::urn:spo:guest#sareljgreyling@gmail.com::" providerId="AD" clId="Web-{10529390-2C7B-8CE4-2E28-F139BEA34927}" dt="2021-03-04T17:00:33.238" v="106" actId="1076"/>
          <ac:spMkLst>
            <pc:docMk/>
            <pc:sldMk cId="3653632182" sldId="287"/>
            <ac:spMk id="14" creationId="{BD7BCDC0-9934-CB49-9427-BC75A8072090}"/>
          </ac:spMkLst>
        </pc:spChg>
        <pc:picChg chg="mod">
          <ac:chgData name="sareljgreyling@gmail.com" userId="S::urn:spo:guest#sareljgreyling@gmail.com::" providerId="AD" clId="Web-{10529390-2C7B-8CE4-2E28-F139BEA34927}" dt="2021-03-04T17:00:46.191" v="107" actId="1076"/>
          <ac:picMkLst>
            <pc:docMk/>
            <pc:sldMk cId="3653632182" sldId="287"/>
            <ac:picMk id="11" creationId="{C3D6A6D5-07A9-466F-9B38-DEBFC2B48049}"/>
          </ac:picMkLst>
        </pc:picChg>
        <pc:cxnChg chg="mod">
          <ac:chgData name="sareljgreyling@gmail.com" userId="S::urn:spo:guest#sareljgreyling@gmail.com::" providerId="AD" clId="Web-{10529390-2C7B-8CE4-2E28-F139BEA34927}" dt="2021-03-04T17:00:46.206" v="108" actId="1076"/>
          <ac:cxnSpMkLst>
            <pc:docMk/>
            <pc:sldMk cId="3653632182" sldId="287"/>
            <ac:cxnSpMk id="12" creationId="{DAF1DC7C-15A0-4A78-A6E3-8BA6621D19DA}"/>
          </ac:cxnSpMkLst>
        </pc:cxnChg>
      </pc:sldChg>
      <pc:sldChg chg="addSp delSp modSp">
        <pc:chgData name="sareljgreyling@gmail.com" userId="S::urn:spo:guest#sareljgreyling@gmail.com::" providerId="AD" clId="Web-{10529390-2C7B-8CE4-2E28-F139BEA34927}" dt="2021-03-04T17:02:24.614" v="120" actId="1076"/>
        <pc:sldMkLst>
          <pc:docMk/>
          <pc:sldMk cId="791137683" sldId="288"/>
        </pc:sldMkLst>
        <pc:spChg chg="add del mod">
          <ac:chgData name="sareljgreyling@gmail.com" userId="S::urn:spo:guest#sareljgreyling@gmail.com::" providerId="AD" clId="Web-{10529390-2C7B-8CE4-2E28-F139BEA34927}" dt="2021-03-04T17:02:02.958" v="117"/>
          <ac:spMkLst>
            <pc:docMk/>
            <pc:sldMk cId="791137683" sldId="288"/>
            <ac:spMk id="9" creationId="{697E8146-D6C7-4BB4-932A-D8E03569DF67}"/>
          </ac:spMkLst>
        </pc:spChg>
        <pc:spChg chg="del">
          <ac:chgData name="sareljgreyling@gmail.com" userId="S::urn:spo:guest#sareljgreyling@gmail.com::" providerId="AD" clId="Web-{10529390-2C7B-8CE4-2E28-F139BEA34927}" dt="2021-03-04T17:01:58.786" v="115"/>
          <ac:spMkLst>
            <pc:docMk/>
            <pc:sldMk cId="791137683" sldId="288"/>
            <ac:spMk id="11" creationId="{38099582-9E92-CE4F-8F59-1BC18A1FCC00}"/>
          </ac:spMkLst>
        </pc:spChg>
        <pc:spChg chg="mod">
          <ac:chgData name="sareljgreyling@gmail.com" userId="S::urn:spo:guest#sareljgreyling@gmail.com::" providerId="AD" clId="Web-{10529390-2C7B-8CE4-2E28-F139BEA34927}" dt="2021-03-04T17:02:24.614" v="120" actId="1076"/>
          <ac:spMkLst>
            <pc:docMk/>
            <pc:sldMk cId="791137683" sldId="288"/>
            <ac:spMk id="12" creationId="{846AB193-4BF2-F44F-876C-1FE730C80EC2}"/>
          </ac:spMkLst>
        </pc:spChg>
        <pc:spChg chg="add">
          <ac:chgData name="sareljgreyling@gmail.com" userId="S::urn:spo:guest#sareljgreyling@gmail.com::" providerId="AD" clId="Web-{10529390-2C7B-8CE4-2E28-F139BEA34927}" dt="2021-03-04T17:01:58.989" v="116"/>
          <ac:spMkLst>
            <pc:docMk/>
            <pc:sldMk cId="791137683" sldId="288"/>
            <ac:spMk id="19" creationId="{AD961E59-30D0-4986-8485-2B3E97962B75}"/>
          </ac:spMkLst>
        </pc:spChg>
      </pc:sldChg>
      <pc:sldChg chg="addSp delSp modSp">
        <pc:chgData name="sareljgreyling@gmail.com" userId="S::urn:spo:guest#sareljgreyling@gmail.com::" providerId="AD" clId="Web-{10529390-2C7B-8CE4-2E28-F139BEA34927}" dt="2021-03-04T17:08:24.355" v="188"/>
        <pc:sldMkLst>
          <pc:docMk/>
          <pc:sldMk cId="1901919062" sldId="297"/>
        </pc:sldMkLst>
        <pc:spChg chg="add del mod">
          <ac:chgData name="sareljgreyling@gmail.com" userId="S::urn:spo:guest#sareljgreyling@gmail.com::" providerId="AD" clId="Web-{10529390-2C7B-8CE4-2E28-F139BEA34927}" dt="2021-03-04T17:07:05.979" v="174"/>
          <ac:spMkLst>
            <pc:docMk/>
            <pc:sldMk cId="1901919062" sldId="297"/>
            <ac:spMk id="4" creationId="{35C941E9-DBB6-4286-9991-53055557BDFC}"/>
          </ac:spMkLst>
        </pc:spChg>
        <pc:spChg chg="add">
          <ac:chgData name="sareljgreyling@gmail.com" userId="S::urn:spo:guest#sareljgreyling@gmail.com::" providerId="AD" clId="Web-{10529390-2C7B-8CE4-2E28-F139BEA34927}" dt="2021-03-04T17:07:02.948" v="173"/>
          <ac:spMkLst>
            <pc:docMk/>
            <pc:sldMk cId="1901919062" sldId="297"/>
            <ac:spMk id="7" creationId="{3211E2B2-7E66-4EF1-90A1-7C6321E52CFC}"/>
          </ac:spMkLst>
        </pc:spChg>
        <pc:spChg chg="del">
          <ac:chgData name="sareljgreyling@gmail.com" userId="S::urn:spo:guest#sareljgreyling@gmail.com::" providerId="AD" clId="Web-{10529390-2C7B-8CE4-2E28-F139BEA34927}" dt="2021-03-04T17:07:02.760" v="172"/>
          <ac:spMkLst>
            <pc:docMk/>
            <pc:sldMk cId="1901919062" sldId="297"/>
            <ac:spMk id="11" creationId="{B14C692D-1CF6-D04C-9898-E08C0B514D39}"/>
          </ac:spMkLst>
        </pc:spChg>
        <pc:spChg chg="mod">
          <ac:chgData name="sareljgreyling@gmail.com" userId="S::urn:spo:guest#sareljgreyling@gmail.com::" providerId="AD" clId="Web-{10529390-2C7B-8CE4-2E28-F139BEA34927}" dt="2021-03-04T17:07:11.588" v="175" actId="1076"/>
          <ac:spMkLst>
            <pc:docMk/>
            <pc:sldMk cId="1901919062" sldId="297"/>
            <ac:spMk id="12" creationId="{8C1C6CD3-0AAF-F74C-922B-833D9ED2B464}"/>
          </ac:spMkLst>
        </pc:spChg>
        <pc:grpChg chg="add del">
          <ac:chgData name="sareljgreyling@gmail.com" userId="S::urn:spo:guest#sareljgreyling@gmail.com::" providerId="AD" clId="Web-{10529390-2C7B-8CE4-2E28-F139BEA34927}" dt="2021-03-04T17:08:24.355" v="188"/>
          <ac:grpSpMkLst>
            <pc:docMk/>
            <pc:sldMk cId="1901919062" sldId="297"/>
            <ac:grpSpMk id="8" creationId="{56F31E82-6EB0-43BE-AE5C-EABDB4553BF0}"/>
          </ac:grpSpMkLst>
        </pc:grpChg>
        <pc:grpChg chg="add mod">
          <ac:chgData name="sareljgreyling@gmail.com" userId="S::urn:spo:guest#sareljgreyling@gmail.com::" providerId="AD" clId="Web-{10529390-2C7B-8CE4-2E28-F139BEA34927}" dt="2021-03-04T17:08:20.105" v="187" actId="1076"/>
          <ac:grpSpMkLst>
            <pc:docMk/>
            <pc:sldMk cId="1901919062" sldId="297"/>
            <ac:grpSpMk id="9" creationId="{1E83E24F-FB86-4B23-93F2-8AE7C8350A64}"/>
          </ac:grpSpMkLst>
        </pc:grpChg>
      </pc:sldChg>
      <pc:sldChg chg="addSp delSp modSp">
        <pc:chgData name="sareljgreyling@gmail.com" userId="S::urn:spo:guest#sareljgreyling@gmail.com::" providerId="AD" clId="Web-{10529390-2C7B-8CE4-2E28-F139BEA34927}" dt="2021-03-04T17:19:08.804" v="194" actId="1076"/>
        <pc:sldMkLst>
          <pc:docMk/>
          <pc:sldMk cId="2088865879" sldId="298"/>
        </pc:sldMkLst>
        <pc:spChg chg="add del mod">
          <ac:chgData name="sareljgreyling@gmail.com" userId="S::urn:spo:guest#sareljgreyling@gmail.com::" providerId="AD" clId="Web-{10529390-2C7B-8CE4-2E28-F139BEA34927}" dt="2021-03-04T17:18:17.850" v="191"/>
          <ac:spMkLst>
            <pc:docMk/>
            <pc:sldMk cId="2088865879" sldId="298"/>
            <ac:spMk id="3" creationId="{72B960E6-642C-4E15-A023-345D7B82424A}"/>
          </ac:spMkLst>
        </pc:spChg>
        <pc:spChg chg="add">
          <ac:chgData name="sareljgreyling@gmail.com" userId="S::urn:spo:guest#sareljgreyling@gmail.com::" providerId="AD" clId="Web-{10529390-2C7B-8CE4-2E28-F139BEA34927}" dt="2021-03-04T17:18:14.506" v="190"/>
          <ac:spMkLst>
            <pc:docMk/>
            <pc:sldMk cId="2088865879" sldId="298"/>
            <ac:spMk id="4" creationId="{2879F6F2-5F25-4E82-A2E7-9E0ACC43C21F}"/>
          </ac:spMkLst>
        </pc:spChg>
        <pc:spChg chg="del">
          <ac:chgData name="sareljgreyling@gmail.com" userId="S::urn:spo:guest#sareljgreyling@gmail.com::" providerId="AD" clId="Web-{10529390-2C7B-8CE4-2E28-F139BEA34927}" dt="2021-03-04T17:18:13.397" v="189"/>
          <ac:spMkLst>
            <pc:docMk/>
            <pc:sldMk cId="2088865879" sldId="298"/>
            <ac:spMk id="15" creationId="{3018ACBD-CC5A-0748-B8B2-2C7C37C90A83}"/>
          </ac:spMkLst>
        </pc:spChg>
        <pc:spChg chg="mod">
          <ac:chgData name="sareljgreyling@gmail.com" userId="S::urn:spo:guest#sareljgreyling@gmail.com::" providerId="AD" clId="Web-{10529390-2C7B-8CE4-2E28-F139BEA34927}" dt="2021-03-04T17:19:08.804" v="194" actId="1076"/>
          <ac:spMkLst>
            <pc:docMk/>
            <pc:sldMk cId="2088865879" sldId="298"/>
            <ac:spMk id="16" creationId="{18E01027-5D3F-3B45-99EC-AAB83B090765}"/>
          </ac:spMkLst>
        </pc:spChg>
      </pc:sldChg>
      <pc:sldChg chg="addSp delSp modSp">
        <pc:chgData name="sareljgreyling@gmail.com" userId="S::urn:spo:guest#sareljgreyling@gmail.com::" providerId="AD" clId="Web-{10529390-2C7B-8CE4-2E28-F139BEA34927}" dt="2021-03-04T17:27:14.563" v="254" actId="20577"/>
        <pc:sldMkLst>
          <pc:docMk/>
          <pc:sldMk cId="1749969366" sldId="304"/>
        </pc:sldMkLst>
        <pc:spChg chg="add del mod">
          <ac:chgData name="sareljgreyling@gmail.com" userId="S::urn:spo:guest#sareljgreyling@gmail.com::" providerId="AD" clId="Web-{10529390-2C7B-8CE4-2E28-F139BEA34927}" dt="2021-03-04T17:22:59.371" v="228"/>
          <ac:spMkLst>
            <pc:docMk/>
            <pc:sldMk cId="1749969366" sldId="304"/>
            <ac:spMk id="3" creationId="{58158789-799A-4127-8C3E-EF09A1CE7CD1}"/>
          </ac:spMkLst>
        </pc:spChg>
        <pc:spChg chg="add">
          <ac:chgData name="sareljgreyling@gmail.com" userId="S::urn:spo:guest#sareljgreyling@gmail.com::" providerId="AD" clId="Web-{10529390-2C7B-8CE4-2E28-F139BEA34927}" dt="2021-03-04T17:22:55.292" v="227"/>
          <ac:spMkLst>
            <pc:docMk/>
            <pc:sldMk cId="1749969366" sldId="304"/>
            <ac:spMk id="4" creationId="{A720C849-BF4A-4D95-B4C5-4EAEEE413D5A}"/>
          </ac:spMkLst>
        </pc:spChg>
        <pc:spChg chg="add del mod">
          <ac:chgData name="sareljgreyling@gmail.com" userId="S::urn:spo:guest#sareljgreyling@gmail.com::" providerId="AD" clId="Web-{10529390-2C7B-8CE4-2E28-F139BEA34927}" dt="2021-03-04T17:25:21.764" v="243"/>
          <ac:spMkLst>
            <pc:docMk/>
            <pc:sldMk cId="1749969366" sldId="304"/>
            <ac:spMk id="7" creationId="{0E6A8C61-1283-442D-8F42-0244BAE8D1AE}"/>
          </ac:spMkLst>
        </pc:spChg>
        <pc:spChg chg="mod">
          <ac:chgData name="sareljgreyling@gmail.com" userId="S::urn:spo:guest#sareljgreyling@gmail.com::" providerId="AD" clId="Web-{10529390-2C7B-8CE4-2E28-F139BEA34927}" dt="2021-03-04T17:26:53.797" v="250"/>
          <ac:spMkLst>
            <pc:docMk/>
            <pc:sldMk cId="1749969366" sldId="304"/>
            <ac:spMk id="117" creationId="{6B5DA13C-40A1-415B-A02B-8D2B57ADC27F}"/>
          </ac:spMkLst>
        </pc:spChg>
        <pc:spChg chg="mod">
          <ac:chgData name="sareljgreyling@gmail.com" userId="S::urn:spo:guest#sareljgreyling@gmail.com::" providerId="AD" clId="Web-{10529390-2C7B-8CE4-2E28-F139BEA34927}" dt="2021-03-04T17:26:53.828" v="251"/>
          <ac:spMkLst>
            <pc:docMk/>
            <pc:sldMk cId="1749969366" sldId="304"/>
            <ac:spMk id="118" creationId="{ED11158C-2C44-4AF4-A55C-DAE9B08F3C32}"/>
          </ac:spMkLst>
        </pc:spChg>
        <pc:spChg chg="mod">
          <ac:chgData name="sareljgreyling@gmail.com" userId="S::urn:spo:guest#sareljgreyling@gmail.com::" providerId="AD" clId="Web-{10529390-2C7B-8CE4-2E28-F139BEA34927}" dt="2021-03-04T17:26:53.859" v="252"/>
          <ac:spMkLst>
            <pc:docMk/>
            <pc:sldMk cId="1749969366" sldId="304"/>
            <ac:spMk id="119" creationId="{68FFE7D8-8AF7-4A4F-9ECC-FF76E147B666}"/>
          </ac:spMkLst>
        </pc:spChg>
        <pc:spChg chg="mod">
          <ac:chgData name="sareljgreyling@gmail.com" userId="S::urn:spo:guest#sareljgreyling@gmail.com::" providerId="AD" clId="Web-{10529390-2C7B-8CE4-2E28-F139BEA34927}" dt="2021-03-04T17:26:53.890" v="253"/>
          <ac:spMkLst>
            <pc:docMk/>
            <pc:sldMk cId="1749969366" sldId="304"/>
            <ac:spMk id="120" creationId="{C7525FB0-F967-481E-963F-D0EB7E23BB0C}"/>
          </ac:spMkLst>
        </pc:spChg>
        <pc:spChg chg="del">
          <ac:chgData name="sareljgreyling@gmail.com" userId="S::urn:spo:guest#sareljgreyling@gmail.com::" providerId="AD" clId="Web-{10529390-2C7B-8CE4-2E28-F139BEA34927}" dt="2021-03-04T17:22:53.464" v="226"/>
          <ac:spMkLst>
            <pc:docMk/>
            <pc:sldMk cId="1749969366" sldId="304"/>
            <ac:spMk id="121" creationId="{9973E716-D009-4442-A202-7A119C437428}"/>
          </ac:spMkLst>
        </pc:spChg>
        <pc:spChg chg="mod">
          <ac:chgData name="sareljgreyling@gmail.com" userId="S::urn:spo:guest#sareljgreyling@gmail.com::" providerId="AD" clId="Web-{10529390-2C7B-8CE4-2E28-F139BEA34927}" dt="2021-03-04T17:27:14.563" v="254" actId="20577"/>
          <ac:spMkLst>
            <pc:docMk/>
            <pc:sldMk cId="1749969366" sldId="304"/>
            <ac:spMk id="231" creationId="{537768C9-A25E-49DA-A591-A7D3BA2A77D1}"/>
          </ac:spMkLst>
        </pc:spChg>
        <pc:spChg chg="mod">
          <ac:chgData name="sareljgreyling@gmail.com" userId="S::urn:spo:guest#sareljgreyling@gmail.com::" providerId="AD" clId="Web-{10529390-2C7B-8CE4-2E28-F139BEA34927}" dt="2021-03-04T17:23:06.886" v="230" actId="1076"/>
          <ac:spMkLst>
            <pc:docMk/>
            <pc:sldMk cId="1749969366" sldId="304"/>
            <ac:spMk id="232" creationId="{DAAA7283-7F6A-794D-97B2-C50A43D3B141}"/>
          </ac:spMkLst>
        </pc:spChg>
      </pc:sldChg>
      <pc:sldChg chg="addSp delSp modSp">
        <pc:chgData name="sareljgreyling@gmail.com" userId="S::urn:spo:guest#sareljgreyling@gmail.com::" providerId="AD" clId="Web-{10529390-2C7B-8CE4-2E28-F139BEA34927}" dt="2021-03-04T17:21:25.494" v="211"/>
        <pc:sldMkLst>
          <pc:docMk/>
          <pc:sldMk cId="641265996" sldId="305"/>
        </pc:sldMkLst>
        <pc:spChg chg="add del">
          <ac:chgData name="sareljgreyling@gmail.com" userId="S::urn:spo:guest#sareljgreyling@gmail.com::" providerId="AD" clId="Web-{10529390-2C7B-8CE4-2E28-F139BEA34927}" dt="2021-03-04T17:20:35.571" v="201"/>
          <ac:spMkLst>
            <pc:docMk/>
            <pc:sldMk cId="641265996" sldId="305"/>
            <ac:spMk id="3" creationId="{93BE75C2-3DCD-49BB-9B66-5814CD0D8B69}"/>
          </ac:spMkLst>
        </pc:spChg>
        <pc:spChg chg="add del mod">
          <ac:chgData name="sareljgreyling@gmail.com" userId="S::urn:spo:guest#sareljgreyling@gmail.com::" providerId="AD" clId="Web-{10529390-2C7B-8CE4-2E28-F139BEA34927}" dt="2021-03-04T17:20:31.212" v="200"/>
          <ac:spMkLst>
            <pc:docMk/>
            <pc:sldMk cId="641265996" sldId="305"/>
            <ac:spMk id="7" creationId="{16C36099-49A0-48E4-A1F6-FEBA3F72E191}"/>
          </ac:spMkLst>
        </pc:spChg>
        <pc:spChg chg="add del mod">
          <ac:chgData name="sareljgreyling@gmail.com" userId="S::urn:spo:guest#sareljgreyling@gmail.com::" providerId="AD" clId="Web-{10529390-2C7B-8CE4-2E28-F139BEA34927}" dt="2021-03-04T17:20:31.212" v="200"/>
          <ac:spMkLst>
            <pc:docMk/>
            <pc:sldMk cId="641265996" sldId="305"/>
            <ac:spMk id="12" creationId="{8804E7F1-BB51-EE49-9D37-04B68CAFC389}"/>
          </ac:spMkLst>
        </pc:spChg>
        <pc:spChg chg="mod">
          <ac:chgData name="sareljgreyling@gmail.com" userId="S::urn:spo:guest#sareljgreyling@gmail.com::" providerId="AD" clId="Web-{10529390-2C7B-8CE4-2E28-F139BEA34927}" dt="2021-03-04T17:20:44.946" v="203" actId="1076"/>
          <ac:spMkLst>
            <pc:docMk/>
            <pc:sldMk cId="641265996" sldId="305"/>
            <ac:spMk id="13" creationId="{CA47B724-8AB4-0444-A110-5E51CA055528}"/>
          </ac:spMkLst>
        </pc:spChg>
        <pc:graphicFrameChg chg="mod modGraphic">
          <ac:chgData name="sareljgreyling@gmail.com" userId="S::urn:spo:guest#sareljgreyling@gmail.com::" providerId="AD" clId="Web-{10529390-2C7B-8CE4-2E28-F139BEA34927}" dt="2021-03-04T17:21:25.494" v="211"/>
          <ac:graphicFrameMkLst>
            <pc:docMk/>
            <pc:sldMk cId="641265996" sldId="305"/>
            <ac:graphicFrameMk id="2" creationId="{9569DE12-9DB8-4A69-8F6E-D70D944A6234}"/>
          </ac:graphicFrameMkLst>
        </pc:graphicFrameChg>
      </pc:sldChg>
      <pc:sldChg chg="addSp delSp">
        <pc:chgData name="sareljgreyling@gmail.com" userId="S::urn:spo:guest#sareljgreyling@gmail.com::" providerId="AD" clId="Web-{10529390-2C7B-8CE4-2E28-F139BEA34927}" dt="2021-03-04T17:28:05.626" v="257"/>
        <pc:sldMkLst>
          <pc:docMk/>
          <pc:sldMk cId="144697344" sldId="336"/>
        </pc:sldMkLst>
        <pc:spChg chg="add">
          <ac:chgData name="sareljgreyling@gmail.com" userId="S::urn:spo:guest#sareljgreyling@gmail.com::" providerId="AD" clId="Web-{10529390-2C7B-8CE4-2E28-F139BEA34927}" dt="2021-03-04T17:28:05.626" v="257"/>
          <ac:spMkLst>
            <pc:docMk/>
            <pc:sldMk cId="144697344" sldId="336"/>
            <ac:spMk id="2" creationId="{D1638732-48F0-481B-B35A-00D883510C71}"/>
          </ac:spMkLst>
        </pc:spChg>
        <pc:spChg chg="add">
          <ac:chgData name="sareljgreyling@gmail.com" userId="S::urn:spo:guest#sareljgreyling@gmail.com::" providerId="AD" clId="Web-{10529390-2C7B-8CE4-2E28-F139BEA34927}" dt="2021-03-04T17:27:46.641" v="256"/>
          <ac:spMkLst>
            <pc:docMk/>
            <pc:sldMk cId="144697344" sldId="336"/>
            <ac:spMk id="5" creationId="{72752BCC-8FB0-4D8B-AF08-AC305752AED1}"/>
          </ac:spMkLst>
        </pc:spChg>
        <pc:spChg chg="add">
          <ac:chgData name="sareljgreyling@gmail.com" userId="S::urn:spo:guest#sareljgreyling@gmail.com::" providerId="AD" clId="Web-{10529390-2C7B-8CE4-2E28-F139BEA34927}" dt="2021-03-04T17:27:46.641" v="256"/>
          <ac:spMkLst>
            <pc:docMk/>
            <pc:sldMk cId="144697344" sldId="336"/>
            <ac:spMk id="6" creationId="{EF67DE6C-FAAA-4DC3-B341-271D4428A06B}"/>
          </ac:spMkLst>
        </pc:spChg>
        <pc:picChg chg="del">
          <ac:chgData name="sareljgreyling@gmail.com" userId="S::urn:spo:guest#sareljgreyling@gmail.com::" providerId="AD" clId="Web-{10529390-2C7B-8CE4-2E28-F139BEA34927}" dt="2021-03-04T17:27:25.844" v="255"/>
          <ac:picMkLst>
            <pc:docMk/>
            <pc:sldMk cId="144697344" sldId="336"/>
            <ac:picMk id="3" creationId="{00BC1710-A309-4F46-9418-425B91E0DB86}"/>
          </ac:picMkLst>
        </pc:picChg>
        <pc:picChg chg="add">
          <ac:chgData name="sareljgreyling@gmail.com" userId="S::urn:spo:guest#sareljgreyling@gmail.com::" providerId="AD" clId="Web-{10529390-2C7B-8CE4-2E28-F139BEA34927}" dt="2021-03-04T17:27:46.641" v="256"/>
          <ac:picMkLst>
            <pc:docMk/>
            <pc:sldMk cId="144697344" sldId="336"/>
            <ac:picMk id="4" creationId="{6C4C5C85-F371-40F0-BEE1-F5209D8E5470}"/>
          </ac:picMkLst>
        </pc:picChg>
      </pc:sldChg>
      <pc:sldChg chg="addSp delSp modSp">
        <pc:chgData name="sareljgreyling@gmail.com" userId="S::urn:spo:guest#sareljgreyling@gmail.com::" providerId="AD" clId="Web-{10529390-2C7B-8CE4-2E28-F139BEA34927}" dt="2021-03-04T16:42:34.531" v="8" actId="1076"/>
        <pc:sldMkLst>
          <pc:docMk/>
          <pc:sldMk cId="233813841" sldId="338"/>
        </pc:sldMkLst>
        <pc:spChg chg="del">
          <ac:chgData name="sareljgreyling@gmail.com" userId="S::urn:spo:guest#sareljgreyling@gmail.com::" providerId="AD" clId="Web-{10529390-2C7B-8CE4-2E28-F139BEA34927}" dt="2021-03-04T16:41:43.639" v="5"/>
          <ac:spMkLst>
            <pc:docMk/>
            <pc:sldMk cId="233813841" sldId="338"/>
            <ac:spMk id="6" creationId="{99DEA05E-3DE2-714D-9D7C-D14D82DB9D79}"/>
          </ac:spMkLst>
        </pc:spChg>
        <pc:spChg chg="mod">
          <ac:chgData name="sareljgreyling@gmail.com" userId="S::urn:spo:guest#sareljgreyling@gmail.com::" providerId="AD" clId="Web-{10529390-2C7B-8CE4-2E28-F139BEA34927}" dt="2021-03-04T16:42:16.484" v="6" actId="1076"/>
          <ac:spMkLst>
            <pc:docMk/>
            <pc:sldMk cId="233813841" sldId="338"/>
            <ac:spMk id="11" creationId="{E3F33BE3-7756-EF44-9269-DDA634DF88BE}"/>
          </ac:spMkLst>
        </pc:spChg>
        <pc:spChg chg="mod">
          <ac:chgData name="sareljgreyling@gmail.com" userId="S::urn:spo:guest#sareljgreyling@gmail.com::" providerId="AD" clId="Web-{10529390-2C7B-8CE4-2E28-F139BEA34927}" dt="2021-03-04T16:42:16.531" v="7" actId="1076"/>
          <ac:spMkLst>
            <pc:docMk/>
            <pc:sldMk cId="233813841" sldId="338"/>
            <ac:spMk id="14" creationId="{D2B48615-9B59-FC42-8A1C-39AC6AD2B38A}"/>
          </ac:spMkLst>
        </pc:spChg>
        <pc:grpChg chg="mod">
          <ac:chgData name="sareljgreyling@gmail.com" userId="S::urn:spo:guest#sareljgreyling@gmail.com::" providerId="AD" clId="Web-{10529390-2C7B-8CE4-2E28-F139BEA34927}" dt="2021-03-04T16:42:34.531" v="8" actId="1076"/>
          <ac:grpSpMkLst>
            <pc:docMk/>
            <pc:sldMk cId="233813841" sldId="338"/>
            <ac:grpSpMk id="13" creationId="{6384C9B6-0E7E-8743-B9C6-90D766E69A61}"/>
          </ac:grpSpMkLst>
        </pc:grpChg>
        <pc:picChg chg="add ord">
          <ac:chgData name="sareljgreyling@gmail.com" userId="S::urn:spo:guest#sareljgreyling@gmail.com::" providerId="AD" clId="Web-{10529390-2C7B-8CE4-2E28-F139BEA34927}" dt="2021-03-04T16:41:38.999" v="4"/>
          <ac:picMkLst>
            <pc:docMk/>
            <pc:sldMk cId="233813841" sldId="338"/>
            <ac:picMk id="2" creationId="{A47B5B5C-9825-44E7-9AE8-0E0DD39BCC5E}"/>
          </ac:picMkLst>
        </pc:picChg>
        <pc:picChg chg="del">
          <ac:chgData name="sareljgreyling@gmail.com" userId="S::urn:spo:guest#sareljgreyling@gmail.com::" providerId="AD" clId="Web-{10529390-2C7B-8CE4-2E28-F139BEA34927}" dt="2021-03-04T16:41:16.561" v="2"/>
          <ac:picMkLst>
            <pc:docMk/>
            <pc:sldMk cId="233813841" sldId="338"/>
            <ac:picMk id="3" creationId="{F5E45B2B-0ACF-1146-83DF-4C27539A76BC}"/>
          </ac:picMkLst>
        </pc:picChg>
      </pc:sldChg>
      <pc:sldChg chg="addSp delSp modSp">
        <pc:chgData name="sareljgreyling@gmail.com" userId="S::urn:spo:guest#sareljgreyling@gmail.com::" providerId="AD" clId="Web-{10529390-2C7B-8CE4-2E28-F139BEA34927}" dt="2021-03-04T17:01:37.098" v="114" actId="1076"/>
        <pc:sldMkLst>
          <pc:docMk/>
          <pc:sldMk cId="2407278432" sldId="339"/>
        </pc:sldMkLst>
        <pc:spChg chg="add del mod">
          <ac:chgData name="sareljgreyling@gmail.com" userId="S::urn:spo:guest#sareljgreyling@gmail.com::" providerId="AD" clId="Web-{10529390-2C7B-8CE4-2E28-F139BEA34927}" dt="2021-03-04T17:01:31.176" v="112"/>
          <ac:spMkLst>
            <pc:docMk/>
            <pc:sldMk cId="2407278432" sldId="339"/>
            <ac:spMk id="3" creationId="{6F4543E4-631B-4530-88D1-410E37EB4699}"/>
          </ac:spMkLst>
        </pc:spChg>
        <pc:spChg chg="add">
          <ac:chgData name="sareljgreyling@gmail.com" userId="S::urn:spo:guest#sareljgreyling@gmail.com::" providerId="AD" clId="Web-{10529390-2C7B-8CE4-2E28-F139BEA34927}" dt="2021-03-04T17:01:32.020" v="113"/>
          <ac:spMkLst>
            <pc:docMk/>
            <pc:sldMk cId="2407278432" sldId="339"/>
            <ac:spMk id="4" creationId="{B46A0971-5BE4-49AD-99B6-9D5C845D964F}"/>
          </ac:spMkLst>
        </pc:spChg>
        <pc:spChg chg="del">
          <ac:chgData name="sareljgreyling@gmail.com" userId="S::urn:spo:guest#sareljgreyling@gmail.com::" providerId="AD" clId="Web-{10529390-2C7B-8CE4-2E28-F139BEA34927}" dt="2021-03-04T17:01:27.785" v="111"/>
          <ac:spMkLst>
            <pc:docMk/>
            <pc:sldMk cId="2407278432" sldId="339"/>
            <ac:spMk id="26" creationId="{7CD5D126-34C9-1045-8506-AB855A550C0F}"/>
          </ac:spMkLst>
        </pc:spChg>
        <pc:spChg chg="mod">
          <ac:chgData name="sareljgreyling@gmail.com" userId="S::urn:spo:guest#sareljgreyling@gmail.com::" providerId="AD" clId="Web-{10529390-2C7B-8CE4-2E28-F139BEA34927}" dt="2021-03-04T17:01:37.098" v="114" actId="1076"/>
          <ac:spMkLst>
            <pc:docMk/>
            <pc:sldMk cId="2407278432" sldId="339"/>
            <ac:spMk id="28" creationId="{4CC1755A-9897-1C48-84E4-508EFDD39441}"/>
          </ac:spMkLst>
        </pc:spChg>
      </pc:sldChg>
      <pc:sldChg chg="addSp delSp modSp">
        <pc:chgData name="sareljgreyling@gmail.com" userId="S::urn:spo:guest#sareljgreyling@gmail.com::" providerId="AD" clId="Web-{10529390-2C7B-8CE4-2E28-F139BEA34927}" dt="2021-03-04T17:03:14.850" v="127" actId="1076"/>
        <pc:sldMkLst>
          <pc:docMk/>
          <pc:sldMk cId="4151239020" sldId="340"/>
        </pc:sldMkLst>
        <pc:spChg chg="del">
          <ac:chgData name="sareljgreyling@gmail.com" userId="S::urn:spo:guest#sareljgreyling@gmail.com::" providerId="AD" clId="Web-{10529390-2C7B-8CE4-2E28-F139BEA34927}" dt="2021-03-04T17:02:39.552" v="121"/>
          <ac:spMkLst>
            <pc:docMk/>
            <pc:sldMk cId="4151239020" sldId="340"/>
            <ac:spMk id="7" creationId="{A73F3105-F2A3-764E-B30B-68FFE3969C58}"/>
          </ac:spMkLst>
        </pc:spChg>
        <pc:spChg chg="mod">
          <ac:chgData name="sareljgreyling@gmail.com" userId="S::urn:spo:guest#sareljgreyling@gmail.com::" providerId="AD" clId="Web-{10529390-2C7B-8CE4-2E28-F139BEA34927}" dt="2021-03-04T17:02:49.615" v="124" actId="1076"/>
          <ac:spMkLst>
            <pc:docMk/>
            <pc:sldMk cId="4151239020" sldId="340"/>
            <ac:spMk id="10" creationId="{C7062475-E3BC-F843-9741-27BE8149108A}"/>
          </ac:spMkLst>
        </pc:spChg>
        <pc:spChg chg="add del mod">
          <ac:chgData name="sareljgreyling@gmail.com" userId="S::urn:spo:guest#sareljgreyling@gmail.com::" providerId="AD" clId="Web-{10529390-2C7B-8CE4-2E28-F139BEA34927}" dt="2021-03-04T17:02:44.177" v="123"/>
          <ac:spMkLst>
            <pc:docMk/>
            <pc:sldMk cId="4151239020" sldId="340"/>
            <ac:spMk id="31" creationId="{24555749-96EA-402C-AD89-C2D061746407}"/>
          </ac:spMkLst>
        </pc:spChg>
        <pc:spChg chg="add">
          <ac:chgData name="sareljgreyling@gmail.com" userId="S::urn:spo:guest#sareljgreyling@gmail.com::" providerId="AD" clId="Web-{10529390-2C7B-8CE4-2E28-F139BEA34927}" dt="2021-03-04T17:02:40.630" v="122"/>
          <ac:spMkLst>
            <pc:docMk/>
            <pc:sldMk cId="4151239020" sldId="340"/>
            <ac:spMk id="56" creationId="{ED482E1E-1293-45EE-8510-5803BC5E43C7}"/>
          </ac:spMkLst>
        </pc:spChg>
        <pc:graphicFrameChg chg="mod">
          <ac:chgData name="sareljgreyling@gmail.com" userId="S::urn:spo:guest#sareljgreyling@gmail.com::" providerId="AD" clId="Web-{10529390-2C7B-8CE4-2E28-F139BEA34927}" dt="2021-03-04T17:03:14.850" v="127" actId="1076"/>
          <ac:graphicFrameMkLst>
            <pc:docMk/>
            <pc:sldMk cId="4151239020" sldId="340"/>
            <ac:graphicFrameMk id="12" creationId="{3C666016-61EF-C243-92F0-5D75F207FA2D}"/>
          </ac:graphicFrameMkLst>
        </pc:graphicFrameChg>
      </pc:sldChg>
      <pc:sldChg chg="addSp delSp modSp">
        <pc:chgData name="sareljgreyling@gmail.com" userId="S::urn:spo:guest#sareljgreyling@gmail.com::" providerId="AD" clId="Web-{10529390-2C7B-8CE4-2E28-F139BEA34927}" dt="2021-03-04T17:04:54.555" v="147" actId="1076"/>
        <pc:sldMkLst>
          <pc:docMk/>
          <pc:sldMk cId="2495855126" sldId="341"/>
        </pc:sldMkLst>
        <pc:spChg chg="mod">
          <ac:chgData name="sareljgreyling@gmail.com" userId="S::urn:spo:guest#sareljgreyling@gmail.com::" providerId="AD" clId="Web-{10529390-2C7B-8CE4-2E28-F139BEA34927}" dt="2021-03-04T17:04:54.555" v="147" actId="1076"/>
          <ac:spMkLst>
            <pc:docMk/>
            <pc:sldMk cId="2495855126" sldId="341"/>
            <ac:spMk id="11" creationId="{B760A3AA-7024-4D10-8476-499413009A1D}"/>
          </ac:spMkLst>
        </pc:spChg>
        <pc:spChg chg="del mod">
          <ac:chgData name="sareljgreyling@gmail.com" userId="S::urn:spo:guest#sareljgreyling@gmail.com::" providerId="AD" clId="Web-{10529390-2C7B-8CE4-2E28-F139BEA34927}" dt="2021-03-04T17:04:21.492" v="137"/>
          <ac:spMkLst>
            <pc:docMk/>
            <pc:sldMk cId="2495855126" sldId="341"/>
            <ac:spMk id="12" creationId="{B810E94A-C114-A14C-BBDA-C1BF2816B41C}"/>
          </ac:spMkLst>
        </pc:spChg>
        <pc:spChg chg="add del">
          <ac:chgData name="sareljgreyling@gmail.com" userId="S::urn:spo:guest#sareljgreyling@gmail.com::" providerId="AD" clId="Web-{10529390-2C7B-8CE4-2E28-F139BEA34927}" dt="2021-03-04T17:03:40.756" v="130"/>
          <ac:spMkLst>
            <pc:docMk/>
            <pc:sldMk cId="2495855126" sldId="341"/>
            <ac:spMk id="13" creationId="{92EA6AE5-F9FA-4309-AA35-938AA4666BAC}"/>
          </ac:spMkLst>
        </pc:spChg>
        <pc:spChg chg="mod">
          <ac:chgData name="sareljgreyling@gmail.com" userId="S::urn:spo:guest#sareljgreyling@gmail.com::" providerId="AD" clId="Web-{10529390-2C7B-8CE4-2E28-F139BEA34927}" dt="2021-03-04T17:04:02.069" v="132" actId="1076"/>
          <ac:spMkLst>
            <pc:docMk/>
            <pc:sldMk cId="2495855126" sldId="341"/>
            <ac:spMk id="14" creationId="{14C435BF-F40E-CF45-8107-9BEE9DC4F235}"/>
          </ac:spMkLst>
        </pc:spChg>
        <pc:spChg chg="add mod">
          <ac:chgData name="sareljgreyling@gmail.com" userId="S::urn:spo:guest#sareljgreyling@gmail.com::" providerId="AD" clId="Web-{10529390-2C7B-8CE4-2E28-F139BEA34927}" dt="2021-03-04T17:04:14.351" v="136" actId="20577"/>
          <ac:spMkLst>
            <pc:docMk/>
            <pc:sldMk cId="2495855126" sldId="341"/>
            <ac:spMk id="17" creationId="{1BAAF3CD-79E0-4814-A25B-D567086FEA28}"/>
          </ac:spMkLst>
        </pc:spChg>
        <pc:spChg chg="add del mod">
          <ac:chgData name="sareljgreyling@gmail.com" userId="S::urn:spo:guest#sareljgreyling@gmail.com::" providerId="AD" clId="Web-{10529390-2C7B-8CE4-2E28-F139BEA34927}" dt="2021-03-04T17:04:28.242" v="141"/>
          <ac:spMkLst>
            <pc:docMk/>
            <pc:sldMk cId="2495855126" sldId="341"/>
            <ac:spMk id="19" creationId="{E304B802-4240-40E5-AC0A-5E355FB0CEBB}"/>
          </ac:spMkLst>
        </pc:spChg>
        <pc:spChg chg="add del mod">
          <ac:chgData name="sareljgreyling@gmail.com" userId="S::urn:spo:guest#sareljgreyling@gmail.com::" providerId="AD" clId="Web-{10529390-2C7B-8CE4-2E28-F139BEA34927}" dt="2021-03-04T17:04:24.523" v="140"/>
          <ac:spMkLst>
            <pc:docMk/>
            <pc:sldMk cId="2495855126" sldId="341"/>
            <ac:spMk id="26" creationId="{131C3782-9C96-4DD2-938E-36EAFF25C31B}"/>
          </ac:spMkLst>
        </pc:spChg>
        <pc:spChg chg="add del mod">
          <ac:chgData name="sareljgreyling@gmail.com" userId="S::urn:spo:guest#sareljgreyling@gmail.com::" providerId="AD" clId="Web-{10529390-2C7B-8CE4-2E28-F139BEA34927}" dt="2021-03-04T17:04:30.695" v="144"/>
          <ac:spMkLst>
            <pc:docMk/>
            <pc:sldMk cId="2495855126" sldId="341"/>
            <ac:spMk id="27" creationId="{22E6E4DC-24F4-4125-9AF8-10E7A73B1492}"/>
          </ac:spMkLst>
        </pc:spChg>
        <pc:graphicFrameChg chg="mod">
          <ac:chgData name="sareljgreyling@gmail.com" userId="S::urn:spo:guest#sareljgreyling@gmail.com::" providerId="AD" clId="Web-{10529390-2C7B-8CE4-2E28-F139BEA34927}" dt="2021-03-04T17:04:50.195" v="145" actId="1076"/>
          <ac:graphicFrameMkLst>
            <pc:docMk/>
            <pc:sldMk cId="2495855126" sldId="341"/>
            <ac:graphicFrameMk id="10" creationId="{1019A617-5222-4750-98AB-FAC7C57203B5}"/>
          </ac:graphicFrameMkLst>
        </pc:graphicFrameChg>
      </pc:sldChg>
      <pc:sldChg chg="addSp delSp modSp">
        <pc:chgData name="sareljgreyling@gmail.com" userId="S::urn:spo:guest#sareljgreyling@gmail.com::" providerId="AD" clId="Web-{10529390-2C7B-8CE4-2E28-F139BEA34927}" dt="2021-03-04T17:06:34.291" v="171" actId="20577"/>
        <pc:sldMkLst>
          <pc:docMk/>
          <pc:sldMk cId="3571959968" sldId="342"/>
        </pc:sldMkLst>
        <pc:spChg chg="add del mod">
          <ac:chgData name="sareljgreyling@gmail.com" userId="S::urn:spo:guest#sareljgreyling@gmail.com::" providerId="AD" clId="Web-{10529390-2C7B-8CE4-2E28-F139BEA34927}" dt="2021-03-04T17:05:22.305" v="150"/>
          <ac:spMkLst>
            <pc:docMk/>
            <pc:sldMk cId="3571959968" sldId="342"/>
            <ac:spMk id="3" creationId="{5BFCC303-FA76-48F7-B396-C93DB7FBFEC4}"/>
          </ac:spMkLst>
        </pc:spChg>
        <pc:spChg chg="add">
          <ac:chgData name="sareljgreyling@gmail.com" userId="S::urn:spo:guest#sareljgreyling@gmail.com::" providerId="AD" clId="Web-{10529390-2C7B-8CE4-2E28-F139BEA34927}" dt="2021-03-04T17:05:14.024" v="149"/>
          <ac:spMkLst>
            <pc:docMk/>
            <pc:sldMk cId="3571959968" sldId="342"/>
            <ac:spMk id="4" creationId="{38619CE4-5852-4177-B11A-549620915EBD}"/>
          </ac:spMkLst>
        </pc:spChg>
        <pc:spChg chg="del">
          <ac:chgData name="sareljgreyling@gmail.com" userId="S::urn:spo:guest#sareljgreyling@gmail.com::" providerId="AD" clId="Web-{10529390-2C7B-8CE4-2E28-F139BEA34927}" dt="2021-03-04T17:05:13.477" v="148"/>
          <ac:spMkLst>
            <pc:docMk/>
            <pc:sldMk cId="3571959968" sldId="342"/>
            <ac:spMk id="116" creationId="{05419FBA-EB0F-B34A-9F2E-C3C7AE8D43E3}"/>
          </ac:spMkLst>
        </pc:spChg>
        <pc:spChg chg="mod">
          <ac:chgData name="sareljgreyling@gmail.com" userId="S::urn:spo:guest#sareljgreyling@gmail.com::" providerId="AD" clId="Web-{10529390-2C7B-8CE4-2E28-F139BEA34927}" dt="2021-03-04T17:06:34.291" v="171" actId="20577"/>
          <ac:spMkLst>
            <pc:docMk/>
            <pc:sldMk cId="3571959968" sldId="342"/>
            <ac:spMk id="117" creationId="{5CF52A0B-E094-634E-8BEA-B1E6A2554411}"/>
          </ac:spMkLst>
        </pc:spChg>
        <pc:spChg chg="mod">
          <ac:chgData name="sareljgreyling@gmail.com" userId="S::urn:spo:guest#sareljgreyling@gmail.com::" providerId="AD" clId="Web-{10529390-2C7B-8CE4-2E28-F139BEA34927}" dt="2021-03-04T17:06:16.728" v="157" actId="1076"/>
          <ac:spMkLst>
            <pc:docMk/>
            <pc:sldMk cId="3571959968" sldId="342"/>
            <ac:spMk id="231" creationId="{537768C9-A25E-49DA-A591-A7D3BA2A77D1}"/>
          </ac:spMkLst>
        </pc:spChg>
        <pc:grpChg chg="add mod">
          <ac:chgData name="sareljgreyling@gmail.com" userId="S::urn:spo:guest#sareljgreyling@gmail.com::" providerId="AD" clId="Web-{10529390-2C7B-8CE4-2E28-F139BEA34927}" dt="2021-03-04T17:05:59.696" v="155" actId="14100"/>
          <ac:grpSpMkLst>
            <pc:docMk/>
            <pc:sldMk cId="3571959968" sldId="342"/>
            <ac:grpSpMk id="7" creationId="{89B045F2-9859-4008-8A2A-DA6779BA96C7}"/>
          </ac:grpSpMkLst>
        </pc:grpChg>
      </pc:sldChg>
      <pc:sldChg chg="addSp delSp modSp">
        <pc:chgData name="sareljgreyling@gmail.com" userId="S::urn:spo:guest#sareljgreyling@gmail.com::" providerId="AD" clId="Web-{10529390-2C7B-8CE4-2E28-F139BEA34927}" dt="2021-03-04T17:19:18.992" v="195" actId="1076"/>
        <pc:sldMkLst>
          <pc:docMk/>
          <pc:sldMk cId="543372046" sldId="343"/>
        </pc:sldMkLst>
        <pc:spChg chg="mod">
          <ac:chgData name="sareljgreyling@gmail.com" userId="S::urn:spo:guest#sareljgreyling@gmail.com::" providerId="AD" clId="Web-{10529390-2C7B-8CE4-2E28-F139BEA34927}" dt="2021-03-04T17:07:53.261" v="182" actId="1076"/>
          <ac:spMkLst>
            <pc:docMk/>
            <pc:sldMk cId="543372046" sldId="343"/>
            <ac:spMk id="2" creationId="{5470A53A-FC3D-4473-B0BD-FF6425BB8BE3}"/>
          </ac:spMkLst>
        </pc:spChg>
        <pc:spChg chg="add del mod">
          <ac:chgData name="sareljgreyling@gmail.com" userId="S::urn:spo:guest#sareljgreyling@gmail.com::" providerId="AD" clId="Web-{10529390-2C7B-8CE4-2E28-F139BEA34927}" dt="2021-03-04T17:07:24.464" v="178"/>
          <ac:spMkLst>
            <pc:docMk/>
            <pc:sldMk cId="543372046" sldId="343"/>
            <ac:spMk id="4" creationId="{C50B2F39-CDA8-45FE-BD21-9B405A037475}"/>
          </ac:spMkLst>
        </pc:spChg>
        <pc:spChg chg="add">
          <ac:chgData name="sareljgreyling@gmail.com" userId="S::urn:spo:guest#sareljgreyling@gmail.com::" providerId="AD" clId="Web-{10529390-2C7B-8CE4-2E28-F139BEA34927}" dt="2021-03-04T17:07:21.401" v="177"/>
          <ac:spMkLst>
            <pc:docMk/>
            <pc:sldMk cId="543372046" sldId="343"/>
            <ac:spMk id="7" creationId="{0F624F34-A7CF-406E-83B8-54FEFB07A5A2}"/>
          </ac:spMkLst>
        </pc:spChg>
        <pc:spChg chg="del">
          <ac:chgData name="sareljgreyling@gmail.com" userId="S::urn:spo:guest#sareljgreyling@gmail.com::" providerId="AD" clId="Web-{10529390-2C7B-8CE4-2E28-F139BEA34927}" dt="2021-03-04T17:07:20.776" v="176"/>
          <ac:spMkLst>
            <pc:docMk/>
            <pc:sldMk cId="543372046" sldId="343"/>
            <ac:spMk id="10" creationId="{39B2F955-7C2A-5A4B-94E5-A3D8AE19414B}"/>
          </ac:spMkLst>
        </pc:spChg>
        <pc:spChg chg="mod">
          <ac:chgData name="sareljgreyling@gmail.com" userId="S::urn:spo:guest#sareljgreyling@gmail.com::" providerId="AD" clId="Web-{10529390-2C7B-8CE4-2E28-F139BEA34927}" dt="2021-03-04T17:19:18.992" v="195" actId="1076"/>
          <ac:spMkLst>
            <pc:docMk/>
            <pc:sldMk cId="543372046" sldId="343"/>
            <ac:spMk id="11" creationId="{E11A3671-1AF6-9248-985F-5F6B2F8E3584}"/>
          </ac:spMkLst>
        </pc:spChg>
        <pc:spChg chg="mod">
          <ac:chgData name="sareljgreyling@gmail.com" userId="S::urn:spo:guest#sareljgreyling@gmail.com::" providerId="AD" clId="Web-{10529390-2C7B-8CE4-2E28-F139BEA34927}" dt="2021-03-04T17:07:53.277" v="183" actId="1076"/>
          <ac:spMkLst>
            <pc:docMk/>
            <pc:sldMk cId="543372046" sldId="343"/>
            <ac:spMk id="119" creationId="{90EBCA91-81BF-4B59-AF82-F9D2C91F28B1}"/>
          </ac:spMkLst>
        </pc:spChg>
        <pc:grpChg chg="add">
          <ac:chgData name="sareljgreyling@gmail.com" userId="S::urn:spo:guest#sareljgreyling@gmail.com::" providerId="AD" clId="Web-{10529390-2C7B-8CE4-2E28-F139BEA34927}" dt="2021-03-04T17:07:57.870" v="184"/>
          <ac:grpSpMkLst>
            <pc:docMk/>
            <pc:sldMk cId="543372046" sldId="343"/>
            <ac:grpSpMk id="8" creationId="{7562BCE3-85DE-4B97-90AD-CADF34ACE372}"/>
          </ac:grpSpMkLst>
        </pc:grpChg>
        <pc:picChg chg="mod">
          <ac:chgData name="sareljgreyling@gmail.com" userId="S::urn:spo:guest#sareljgreyling@gmail.com::" providerId="AD" clId="Web-{10529390-2C7B-8CE4-2E28-F139BEA34927}" dt="2021-03-04T17:07:53.183" v="180" actId="1076"/>
          <ac:picMkLst>
            <pc:docMk/>
            <pc:sldMk cId="543372046" sldId="343"/>
            <ac:picMk id="116" creationId="{CD034059-7FA8-4448-AF24-FE0F16FC80CB}"/>
          </ac:picMkLst>
        </pc:picChg>
        <pc:picChg chg="mod">
          <ac:chgData name="sareljgreyling@gmail.com" userId="S::urn:spo:guest#sareljgreyling@gmail.com::" providerId="AD" clId="Web-{10529390-2C7B-8CE4-2E28-F139BEA34927}" dt="2021-03-04T17:07:53.261" v="181" actId="1076"/>
          <ac:picMkLst>
            <pc:docMk/>
            <pc:sldMk cId="543372046" sldId="343"/>
            <ac:picMk id="117" creationId="{AFF41C49-0374-4E20-B539-EE5A5AC925AF}"/>
          </ac:picMkLst>
        </pc:picChg>
      </pc:sldChg>
      <pc:sldChg chg="addSp delSp modSp">
        <pc:chgData name="sareljgreyling@gmail.com" userId="S::urn:spo:guest#sareljgreyling@gmail.com::" providerId="AD" clId="Web-{10529390-2C7B-8CE4-2E28-F139BEA34927}" dt="2021-03-04T17:21:54.119" v="215" actId="1076"/>
        <pc:sldMkLst>
          <pc:docMk/>
          <pc:sldMk cId="3081367093" sldId="344"/>
        </pc:sldMkLst>
        <pc:spChg chg="add del mod">
          <ac:chgData name="sareljgreyling@gmail.com" userId="S::urn:spo:guest#sareljgreyling@gmail.com::" providerId="AD" clId="Web-{10529390-2C7B-8CE4-2E28-F139BEA34927}" dt="2021-03-04T17:21:50.260" v="214"/>
          <ac:spMkLst>
            <pc:docMk/>
            <pc:sldMk cId="3081367093" sldId="344"/>
            <ac:spMk id="3" creationId="{A0F24535-86BE-40DE-82DE-2BF6F2654D37}"/>
          </ac:spMkLst>
        </pc:spChg>
        <pc:spChg chg="add">
          <ac:chgData name="sareljgreyling@gmail.com" userId="S::urn:spo:guest#sareljgreyling@gmail.com::" providerId="AD" clId="Web-{10529390-2C7B-8CE4-2E28-F139BEA34927}" dt="2021-03-04T17:21:46.088" v="213"/>
          <ac:spMkLst>
            <pc:docMk/>
            <pc:sldMk cId="3081367093" sldId="344"/>
            <ac:spMk id="4" creationId="{EA2CBE4B-187B-42E7-A772-BD0B375175F3}"/>
          </ac:spMkLst>
        </pc:spChg>
        <pc:spChg chg="del">
          <ac:chgData name="sareljgreyling@gmail.com" userId="S::urn:spo:guest#sareljgreyling@gmail.com::" providerId="AD" clId="Web-{10529390-2C7B-8CE4-2E28-F139BEA34927}" dt="2021-03-04T17:21:44.822" v="212"/>
          <ac:spMkLst>
            <pc:docMk/>
            <pc:sldMk cId="3081367093" sldId="344"/>
            <ac:spMk id="26" creationId="{F4451956-3A2A-BA48-95C4-21AF406C2AC1}"/>
          </ac:spMkLst>
        </pc:spChg>
        <pc:spChg chg="mod">
          <ac:chgData name="sareljgreyling@gmail.com" userId="S::urn:spo:guest#sareljgreyling@gmail.com::" providerId="AD" clId="Web-{10529390-2C7B-8CE4-2E28-F139BEA34927}" dt="2021-03-04T17:21:54.119" v="215" actId="1076"/>
          <ac:spMkLst>
            <pc:docMk/>
            <pc:sldMk cId="3081367093" sldId="344"/>
            <ac:spMk id="27" creationId="{1B88448E-35BA-B744-9505-7176D2127FEC}"/>
          </ac:spMkLst>
        </pc:spChg>
      </pc:sldChg>
      <pc:sldChg chg="addSp delSp modSp">
        <pc:chgData name="sareljgreyling@gmail.com" userId="S::urn:spo:guest#sareljgreyling@gmail.com::" providerId="AD" clId="Web-{10529390-2C7B-8CE4-2E28-F139BEA34927}" dt="2021-03-04T17:22:16.339" v="220" actId="1076"/>
        <pc:sldMkLst>
          <pc:docMk/>
          <pc:sldMk cId="4284175209" sldId="345"/>
        </pc:sldMkLst>
        <pc:spChg chg="add del mod">
          <ac:chgData name="sareljgreyling@gmail.com" userId="S::urn:spo:guest#sareljgreyling@gmail.com::" providerId="AD" clId="Web-{10529390-2C7B-8CE4-2E28-F139BEA34927}" dt="2021-03-04T17:22:08.917" v="218"/>
          <ac:spMkLst>
            <pc:docMk/>
            <pc:sldMk cId="4284175209" sldId="345"/>
            <ac:spMk id="3" creationId="{C95267DA-9E0B-4389-93B3-15491529D3F1}"/>
          </ac:spMkLst>
        </pc:spChg>
        <pc:spChg chg="add">
          <ac:chgData name="sareljgreyling@gmail.com" userId="S::urn:spo:guest#sareljgreyling@gmail.com::" providerId="AD" clId="Web-{10529390-2C7B-8CE4-2E28-F139BEA34927}" dt="2021-03-04T17:22:05.260" v="217"/>
          <ac:spMkLst>
            <pc:docMk/>
            <pc:sldMk cId="4284175209" sldId="345"/>
            <ac:spMk id="4" creationId="{672DCE21-5271-46DF-BFFC-FCACD8301F40}"/>
          </ac:spMkLst>
        </pc:spChg>
        <pc:spChg chg="del">
          <ac:chgData name="sareljgreyling@gmail.com" userId="S::urn:spo:guest#sareljgreyling@gmail.com::" providerId="AD" clId="Web-{10529390-2C7B-8CE4-2E28-F139BEA34927}" dt="2021-03-04T17:22:04.979" v="216"/>
          <ac:spMkLst>
            <pc:docMk/>
            <pc:sldMk cId="4284175209" sldId="345"/>
            <ac:spMk id="15" creationId="{4669B840-4B8E-3640-B0CF-71D9C94FE636}"/>
          </ac:spMkLst>
        </pc:spChg>
        <pc:spChg chg="mod">
          <ac:chgData name="sareljgreyling@gmail.com" userId="S::urn:spo:guest#sareljgreyling@gmail.com::" providerId="AD" clId="Web-{10529390-2C7B-8CE4-2E28-F139BEA34927}" dt="2021-03-04T17:22:16.339" v="220" actId="1076"/>
          <ac:spMkLst>
            <pc:docMk/>
            <pc:sldMk cId="4284175209" sldId="345"/>
            <ac:spMk id="16" creationId="{07A574AE-CC84-0644-8AB0-47B5D5A7BE0D}"/>
          </ac:spMkLst>
        </pc:spChg>
      </pc:sldChg>
      <pc:sldChg chg="addSp delSp modSp">
        <pc:chgData name="sareljgreyling@gmail.com" userId="S::urn:spo:guest#sareljgreyling@gmail.com::" providerId="AD" clId="Web-{10529390-2C7B-8CE4-2E28-F139BEA34927}" dt="2021-03-04T17:22:39.542" v="225" actId="1076"/>
        <pc:sldMkLst>
          <pc:docMk/>
          <pc:sldMk cId="1052506338" sldId="346"/>
        </pc:sldMkLst>
        <pc:spChg chg="add del mod">
          <ac:chgData name="sareljgreyling@gmail.com" userId="S::urn:spo:guest#sareljgreyling@gmail.com::" providerId="AD" clId="Web-{10529390-2C7B-8CE4-2E28-F139BEA34927}" dt="2021-03-04T17:22:31.167" v="223"/>
          <ac:spMkLst>
            <pc:docMk/>
            <pc:sldMk cId="1052506338" sldId="346"/>
            <ac:spMk id="3" creationId="{2787978F-A3C2-4F94-BEC1-2806D0FB6ED7}"/>
          </ac:spMkLst>
        </pc:spChg>
        <pc:spChg chg="add">
          <ac:chgData name="sareljgreyling@gmail.com" userId="S::urn:spo:guest#sareljgreyling@gmail.com::" providerId="AD" clId="Web-{10529390-2C7B-8CE4-2E28-F139BEA34927}" dt="2021-03-04T17:22:27.995" v="222"/>
          <ac:spMkLst>
            <pc:docMk/>
            <pc:sldMk cId="1052506338" sldId="346"/>
            <ac:spMk id="4" creationId="{91FFEF84-D1BE-4420-A327-66CEC1D55551}"/>
          </ac:spMkLst>
        </pc:spChg>
        <pc:spChg chg="del">
          <ac:chgData name="sareljgreyling@gmail.com" userId="S::urn:spo:guest#sareljgreyling@gmail.com::" providerId="AD" clId="Web-{10529390-2C7B-8CE4-2E28-F139BEA34927}" dt="2021-03-04T17:22:26.933" v="221"/>
          <ac:spMkLst>
            <pc:docMk/>
            <pc:sldMk cId="1052506338" sldId="346"/>
            <ac:spMk id="12" creationId="{A92F83F2-34E0-604E-AB90-7C2B36F26DAA}"/>
          </ac:spMkLst>
        </pc:spChg>
        <pc:spChg chg="mod">
          <ac:chgData name="sareljgreyling@gmail.com" userId="S::urn:spo:guest#sareljgreyling@gmail.com::" providerId="AD" clId="Web-{10529390-2C7B-8CE4-2E28-F139BEA34927}" dt="2021-03-04T17:22:39.542" v="225" actId="1076"/>
          <ac:spMkLst>
            <pc:docMk/>
            <pc:sldMk cId="1052506338" sldId="346"/>
            <ac:spMk id="13" creationId="{0A1E4837-E568-5645-A037-4DA3F9F7976B}"/>
          </ac:spMkLst>
        </pc:spChg>
      </pc:sldChg>
    </pc:docChg>
  </pc:docChgLst>
  <pc:docChgLst>
    <pc:chgData name=" " userId="57662196-1ff7-4fef-ad5f-ca819cd64cbc" providerId="ADAL" clId="{6561FF9F-E83D-1C49-A4F2-DEF0BD700517}"/>
    <pc:docChg chg="undo custSel delSld modSld sldOrd">
      <pc:chgData name=" " userId="57662196-1ff7-4fef-ad5f-ca819cd64cbc" providerId="ADAL" clId="{6561FF9F-E83D-1C49-A4F2-DEF0BD700517}" dt="2021-03-10T17:17:02.311" v="853" actId="20577"/>
      <pc:docMkLst>
        <pc:docMk/>
      </pc:docMkLst>
      <pc:sldChg chg="addSp modSp">
        <pc:chgData name=" " userId="57662196-1ff7-4fef-ad5f-ca819cd64cbc" providerId="ADAL" clId="{6561FF9F-E83D-1C49-A4F2-DEF0BD700517}" dt="2021-03-08T15:51:45.392" v="37" actId="20577"/>
        <pc:sldMkLst>
          <pc:docMk/>
          <pc:sldMk cId="0" sldId="256"/>
        </pc:sldMkLst>
        <pc:spChg chg="add mod">
          <ac:chgData name=" " userId="57662196-1ff7-4fef-ad5f-ca819cd64cbc" providerId="ADAL" clId="{6561FF9F-E83D-1C49-A4F2-DEF0BD700517}" dt="2021-03-08T14:26:47.006" v="1" actId="1076"/>
          <ac:spMkLst>
            <pc:docMk/>
            <pc:sldMk cId="0" sldId="256"/>
            <ac:spMk id="6" creationId="{60D3F8C5-AFA8-C64A-A53B-2AA408A673AD}"/>
          </ac:spMkLst>
        </pc:spChg>
        <pc:spChg chg="mod">
          <ac:chgData name=" " userId="57662196-1ff7-4fef-ad5f-ca819cd64cbc" providerId="ADAL" clId="{6561FF9F-E83D-1C49-A4F2-DEF0BD700517}" dt="2021-03-08T15:51:45.392" v="37" actId="20577"/>
          <ac:spMkLst>
            <pc:docMk/>
            <pc:sldMk cId="0" sldId="256"/>
            <ac:spMk id="15362" creationId="{387F75CF-EFF7-48EE-9B58-68F46609EE5D}"/>
          </ac:spMkLst>
        </pc:spChg>
      </pc:sldChg>
      <pc:sldChg chg="modSp modNotesTx">
        <pc:chgData name=" " userId="57662196-1ff7-4fef-ad5f-ca819cd64cbc" providerId="ADAL" clId="{6561FF9F-E83D-1C49-A4F2-DEF0BD700517}" dt="2021-03-10T16:37:08.352" v="148" actId="20577"/>
        <pc:sldMkLst>
          <pc:docMk/>
          <pc:sldMk cId="2585298110" sldId="264"/>
        </pc:sldMkLst>
        <pc:spChg chg="mod">
          <ac:chgData name=" " userId="57662196-1ff7-4fef-ad5f-ca819cd64cbc" providerId="ADAL" clId="{6561FF9F-E83D-1C49-A4F2-DEF0BD700517}" dt="2021-03-10T16:37:08.352" v="148" actId="20577"/>
          <ac:spMkLst>
            <pc:docMk/>
            <pc:sldMk cId="2585298110" sldId="264"/>
            <ac:spMk id="3" creationId="{A80200A3-5513-410D-AAC0-6D6ED82BB55B}"/>
          </ac:spMkLst>
        </pc:spChg>
      </pc:sldChg>
      <pc:sldChg chg="modNotesTx">
        <pc:chgData name=" " userId="57662196-1ff7-4fef-ad5f-ca819cd64cbc" providerId="ADAL" clId="{6561FF9F-E83D-1C49-A4F2-DEF0BD700517}" dt="2021-03-10T16:40:32.598" v="200" actId="20577"/>
        <pc:sldMkLst>
          <pc:docMk/>
          <pc:sldMk cId="1607807555" sldId="265"/>
        </pc:sldMkLst>
      </pc:sldChg>
      <pc:sldChg chg="modNotesTx">
        <pc:chgData name=" " userId="57662196-1ff7-4fef-ad5f-ca819cd64cbc" providerId="ADAL" clId="{6561FF9F-E83D-1C49-A4F2-DEF0BD700517}" dt="2021-03-10T16:44:51.719" v="483" actId="20577"/>
        <pc:sldMkLst>
          <pc:docMk/>
          <pc:sldMk cId="2217398566" sldId="266"/>
        </pc:sldMkLst>
      </pc:sldChg>
      <pc:sldChg chg="modNotesTx">
        <pc:chgData name=" " userId="57662196-1ff7-4fef-ad5f-ca819cd64cbc" providerId="ADAL" clId="{6561FF9F-E83D-1C49-A4F2-DEF0BD700517}" dt="2021-03-10T16:36:37.723" v="141" actId="20577"/>
        <pc:sldMkLst>
          <pc:docMk/>
          <pc:sldMk cId="979858668" sldId="283"/>
        </pc:sldMkLst>
      </pc:sldChg>
      <pc:sldChg chg="modNotesTx">
        <pc:chgData name=" " userId="57662196-1ff7-4fef-ad5f-ca819cd64cbc" providerId="ADAL" clId="{6561FF9F-E83D-1C49-A4F2-DEF0BD700517}" dt="2021-03-10T16:43:47.223" v="344" actId="20577"/>
        <pc:sldMkLst>
          <pc:docMk/>
          <pc:sldMk cId="2151780837" sldId="284"/>
        </pc:sldMkLst>
      </pc:sldChg>
      <pc:sldChg chg="ord modNotesTx">
        <pc:chgData name=" " userId="57662196-1ff7-4fef-ad5f-ca819cd64cbc" providerId="ADAL" clId="{6561FF9F-E83D-1C49-A4F2-DEF0BD700517}" dt="2021-03-10T16:48:38.257" v="562"/>
        <pc:sldMkLst>
          <pc:docMk/>
          <pc:sldMk cId="3653632182" sldId="287"/>
        </pc:sldMkLst>
      </pc:sldChg>
      <pc:sldChg chg="modSp">
        <pc:chgData name=" " userId="57662196-1ff7-4fef-ad5f-ca819cd64cbc" providerId="ADAL" clId="{6561FF9F-E83D-1C49-A4F2-DEF0BD700517}" dt="2021-03-10T16:49:33.620" v="568" actId="20577"/>
        <pc:sldMkLst>
          <pc:docMk/>
          <pc:sldMk cId="791137683" sldId="288"/>
        </pc:sldMkLst>
        <pc:graphicFrameChg chg="mod">
          <ac:chgData name=" " userId="57662196-1ff7-4fef-ad5f-ca819cd64cbc" providerId="ADAL" clId="{6561FF9F-E83D-1C49-A4F2-DEF0BD700517}" dt="2021-03-10T16:49:33.620" v="568" actId="20577"/>
          <ac:graphicFrameMkLst>
            <pc:docMk/>
            <pc:sldMk cId="791137683" sldId="288"/>
            <ac:graphicFrameMk id="10" creationId="{D3F503A9-3E22-4FEA-970E-969A86AC998F}"/>
          </ac:graphicFrameMkLst>
        </pc:graphicFrameChg>
        <pc:picChg chg="mod">
          <ac:chgData name=" " userId="57662196-1ff7-4fef-ad5f-ca819cd64cbc" providerId="ADAL" clId="{6561FF9F-E83D-1C49-A4F2-DEF0BD700517}" dt="2021-03-08T15:46:19.770" v="11" actId="1076"/>
          <ac:picMkLst>
            <pc:docMk/>
            <pc:sldMk cId="791137683" sldId="288"/>
            <ac:picMk id="5" creationId="{67EF8E5A-BA09-1042-8B07-9DE9BF668F29}"/>
          </ac:picMkLst>
        </pc:picChg>
      </pc:sldChg>
      <pc:sldChg chg="modNotesTx">
        <pc:chgData name=" " userId="57662196-1ff7-4fef-ad5f-ca819cd64cbc" providerId="ADAL" clId="{6561FF9F-E83D-1C49-A4F2-DEF0BD700517}" dt="2021-03-10T17:03:36.725" v="721" actId="20577"/>
        <pc:sldMkLst>
          <pc:docMk/>
          <pc:sldMk cId="1901919062" sldId="297"/>
        </pc:sldMkLst>
      </pc:sldChg>
      <pc:sldChg chg="modNotesTx">
        <pc:chgData name=" " userId="57662196-1ff7-4fef-ad5f-ca819cd64cbc" providerId="ADAL" clId="{6561FF9F-E83D-1C49-A4F2-DEF0BD700517}" dt="2021-03-10T17:17:02.311" v="853" actId="20577"/>
        <pc:sldMkLst>
          <pc:docMk/>
          <pc:sldMk cId="1749969366" sldId="304"/>
        </pc:sldMkLst>
      </pc:sldChg>
      <pc:sldChg chg="modNotesTx">
        <pc:chgData name=" " userId="57662196-1ff7-4fef-ad5f-ca819cd64cbc" providerId="ADAL" clId="{6561FF9F-E83D-1C49-A4F2-DEF0BD700517}" dt="2021-03-10T17:06:06.373" v="730" actId="20577"/>
        <pc:sldMkLst>
          <pc:docMk/>
          <pc:sldMk cId="641265996" sldId="305"/>
        </pc:sldMkLst>
      </pc:sldChg>
      <pc:sldChg chg="modSp">
        <pc:chgData name=" " userId="57662196-1ff7-4fef-ad5f-ca819cd64cbc" providerId="ADAL" clId="{6561FF9F-E83D-1C49-A4F2-DEF0BD700517}" dt="2021-03-08T15:51:38.301" v="34" actId="20577"/>
        <pc:sldMkLst>
          <pc:docMk/>
          <pc:sldMk cId="144697344" sldId="336"/>
        </pc:sldMkLst>
        <pc:spChg chg="mod">
          <ac:chgData name=" " userId="57662196-1ff7-4fef-ad5f-ca819cd64cbc" providerId="ADAL" clId="{6561FF9F-E83D-1C49-A4F2-DEF0BD700517}" dt="2021-03-08T15:51:38.301" v="34" actId="20577"/>
          <ac:spMkLst>
            <pc:docMk/>
            <pc:sldMk cId="144697344" sldId="336"/>
            <ac:spMk id="5" creationId="{72752BCC-8FB0-4D8B-AF08-AC305752AED1}"/>
          </ac:spMkLst>
        </pc:spChg>
      </pc:sldChg>
      <pc:sldChg chg="modNotesTx">
        <pc:chgData name=" " userId="57662196-1ff7-4fef-ad5f-ca819cd64cbc" providerId="ADAL" clId="{6561FF9F-E83D-1C49-A4F2-DEF0BD700517}" dt="2021-03-10T16:51:23.334" v="579" actId="20577"/>
        <pc:sldMkLst>
          <pc:docMk/>
          <pc:sldMk cId="2407278432" sldId="339"/>
        </pc:sldMkLst>
      </pc:sldChg>
      <pc:sldChg chg="modSp modNotesTx">
        <pc:chgData name=" " userId="57662196-1ff7-4fef-ad5f-ca819cd64cbc" providerId="ADAL" clId="{6561FF9F-E83D-1C49-A4F2-DEF0BD700517}" dt="2021-03-10T16:52:52.404" v="586" actId="20577"/>
        <pc:sldMkLst>
          <pc:docMk/>
          <pc:sldMk cId="4151239020" sldId="340"/>
        </pc:sldMkLst>
        <pc:graphicFrameChg chg="mod">
          <ac:chgData name=" " userId="57662196-1ff7-4fef-ad5f-ca819cd64cbc" providerId="ADAL" clId="{6561FF9F-E83D-1C49-A4F2-DEF0BD700517}" dt="2021-03-08T15:52:03.728" v="46" actId="20577"/>
          <ac:graphicFrameMkLst>
            <pc:docMk/>
            <pc:sldMk cId="4151239020" sldId="340"/>
            <ac:graphicFrameMk id="12" creationId="{3C666016-61EF-C243-92F0-5D75F207FA2D}"/>
          </ac:graphicFrameMkLst>
        </pc:graphicFrameChg>
      </pc:sldChg>
      <pc:sldChg chg="modNotesTx">
        <pc:chgData name=" " userId="57662196-1ff7-4fef-ad5f-ca819cd64cbc" providerId="ADAL" clId="{6561FF9F-E83D-1C49-A4F2-DEF0BD700517}" dt="2021-03-10T16:59:00.803" v="676" actId="20577"/>
        <pc:sldMkLst>
          <pc:docMk/>
          <pc:sldMk cId="2495855126" sldId="341"/>
        </pc:sldMkLst>
      </pc:sldChg>
      <pc:sldChg chg="modNotesTx">
        <pc:chgData name=" " userId="57662196-1ff7-4fef-ad5f-ca819cd64cbc" providerId="ADAL" clId="{6561FF9F-E83D-1C49-A4F2-DEF0BD700517}" dt="2021-03-10T16:50:07.691" v="571" actId="20577"/>
        <pc:sldMkLst>
          <pc:docMk/>
          <pc:sldMk cId="3571959968" sldId="342"/>
        </pc:sldMkLst>
      </pc:sldChg>
      <pc:sldChg chg="modNotesTx">
        <pc:chgData name=" " userId="57662196-1ff7-4fef-ad5f-ca819cd64cbc" providerId="ADAL" clId="{6561FF9F-E83D-1C49-A4F2-DEF0BD700517}" dt="2021-03-10T17:08:49.985" v="739" actId="20577"/>
        <pc:sldMkLst>
          <pc:docMk/>
          <pc:sldMk cId="4284175209" sldId="345"/>
        </pc:sldMkLst>
      </pc:sldChg>
      <pc:sldChg chg="modNotesTx">
        <pc:chgData name=" " userId="57662196-1ff7-4fef-ad5f-ca819cd64cbc" providerId="ADAL" clId="{6561FF9F-E83D-1C49-A4F2-DEF0BD700517}" dt="2021-03-10T17:10:17.629" v="787" actId="20577"/>
        <pc:sldMkLst>
          <pc:docMk/>
          <pc:sldMk cId="1052506338" sldId="346"/>
        </pc:sldMkLst>
      </pc:sldChg>
      <pc:sldChg chg="del">
        <pc:chgData name=" " userId="57662196-1ff7-4fef-ad5f-ca819cd64cbc" providerId="ADAL" clId="{6561FF9F-E83D-1C49-A4F2-DEF0BD700517}" dt="2021-03-08T15:44:49.984" v="2" actId="2696"/>
        <pc:sldMkLst>
          <pc:docMk/>
          <pc:sldMk cId="3231761230" sldId="347"/>
        </pc:sldMkLst>
      </pc:sldChg>
      <pc:sldChg chg="del">
        <pc:chgData name=" " userId="57662196-1ff7-4fef-ad5f-ca819cd64cbc" providerId="ADAL" clId="{6561FF9F-E83D-1C49-A4F2-DEF0BD700517}" dt="2021-03-08T15:44:53.135" v="3" actId="2696"/>
        <pc:sldMkLst>
          <pc:docMk/>
          <pc:sldMk cId="3123187739" sldId="348"/>
        </pc:sldMkLst>
      </pc:sldChg>
      <pc:sldChg chg="del">
        <pc:chgData name=" " userId="57662196-1ff7-4fef-ad5f-ca819cd64cbc" providerId="ADAL" clId="{6561FF9F-E83D-1C49-A4F2-DEF0BD700517}" dt="2021-03-08T15:44:55.586" v="4" actId="2696"/>
        <pc:sldMkLst>
          <pc:docMk/>
          <pc:sldMk cId="3548788791" sldId="349"/>
        </pc:sldMkLst>
      </pc:sldChg>
    </pc:docChg>
  </pc:docChgLst>
  <pc:docChgLst>
    <pc:chgData name="Stephanie Hirmer" userId="S::engs2125_ox.ac.uk#ext#@lunet.onmicrosoft.com::13e44439-8913-4347-a3e1-e8bd29e343d7" providerId="AD" clId="Web-{59AC54F6-6BA6-2223-1AB8-0D56C5BC3AD2}"/>
    <pc:docChg chg="modSld">
      <pc:chgData name="Stephanie Hirmer" userId="S::engs2125_ox.ac.uk#ext#@lunet.onmicrosoft.com::13e44439-8913-4347-a3e1-e8bd29e343d7" providerId="AD" clId="Web-{59AC54F6-6BA6-2223-1AB8-0D56C5BC3AD2}" dt="2021-03-06T13:46:27.043" v="0"/>
      <pc:docMkLst>
        <pc:docMk/>
      </pc:docMkLst>
      <pc:sldChg chg="delSp">
        <pc:chgData name="Stephanie Hirmer" userId="S::engs2125_ox.ac.uk#ext#@lunet.onmicrosoft.com::13e44439-8913-4347-a3e1-e8bd29e343d7" providerId="AD" clId="Web-{59AC54F6-6BA6-2223-1AB8-0D56C5BC3AD2}" dt="2021-03-06T13:46:27.043" v="0"/>
        <pc:sldMkLst>
          <pc:docMk/>
          <pc:sldMk cId="0" sldId="256"/>
        </pc:sldMkLst>
        <pc:spChg chg="del">
          <ac:chgData name="Stephanie Hirmer" userId="S::engs2125_ox.ac.uk#ext#@lunet.onmicrosoft.com::13e44439-8913-4347-a3e1-e8bd29e343d7" providerId="AD" clId="Web-{59AC54F6-6BA6-2223-1AB8-0D56C5BC3AD2}" dt="2021-03-06T13:46:27.043" v="0"/>
          <ac:spMkLst>
            <pc:docMk/>
            <pc:sldMk cId="0" sldId="256"/>
            <ac:spMk id="6" creationId="{440B422A-93D3-430E-882F-CD99D2E36D03}"/>
          </ac:spMkLst>
        </pc:spChg>
      </pc:sldChg>
    </pc:docChg>
  </pc:docChgLst>
  <pc:docChgLst>
    <pc:chgData name="simon.anthony.patterson@gmail.com" userId="S::urn:spo:guest#simon.anthony.patterson@gmail.com::" providerId="AD" clId="Web-{6D6C20DB-253C-BA79-2808-9419D86E5E35}"/>
    <pc:docChg chg="modSld">
      <pc:chgData name="simon.anthony.patterson@gmail.com" userId="S::urn:spo:guest#simon.anthony.patterson@gmail.com::" providerId="AD" clId="Web-{6D6C20DB-253C-BA79-2808-9419D86E5E35}" dt="2021-03-01T12:39:38.346" v="1"/>
      <pc:docMkLst>
        <pc:docMk/>
      </pc:docMkLst>
      <pc:sldChg chg="modNotes">
        <pc:chgData name="simon.anthony.patterson@gmail.com" userId="S::urn:spo:guest#simon.anthony.patterson@gmail.com::" providerId="AD" clId="Web-{6D6C20DB-253C-BA79-2808-9419D86E5E35}" dt="2021-03-01T12:39:38.346" v="1"/>
        <pc:sldMkLst>
          <pc:docMk/>
          <pc:sldMk cId="3653632182" sldId="287"/>
        </pc:sldMkLst>
      </pc:sldChg>
    </pc:docChg>
  </pc:docChgLst>
  <pc:docChgLst>
    <pc:chgData name="Carla Cannone" userId="417464ba-0c67-467a-8d9f-e5f447a9fc8a" providerId="ADAL" clId="{08790BCD-5B3C-47A4-A9C8-F158829A073A}"/>
    <pc:docChg chg="custSel modSld">
      <pc:chgData name="Carla Cannone" userId="417464ba-0c67-467a-8d9f-e5f447a9fc8a" providerId="ADAL" clId="{08790BCD-5B3C-47A4-A9C8-F158829A073A}" dt="2023-03-19T14:33:43.415" v="9" actId="20577"/>
      <pc:docMkLst>
        <pc:docMk/>
      </pc:docMkLst>
      <pc:sldChg chg="modSp mod">
        <pc:chgData name="Carla Cannone" userId="417464ba-0c67-467a-8d9f-e5f447a9fc8a" providerId="ADAL" clId="{08790BCD-5B3C-47A4-A9C8-F158829A073A}" dt="2023-03-19T14:32:26.266" v="6" actId="1076"/>
        <pc:sldMkLst>
          <pc:docMk/>
          <pc:sldMk cId="0" sldId="256"/>
        </pc:sldMkLst>
        <pc:spChg chg="mod">
          <ac:chgData name="Carla Cannone" userId="417464ba-0c67-467a-8d9f-e5f447a9fc8a" providerId="ADAL" clId="{08790BCD-5B3C-47A4-A9C8-F158829A073A}" dt="2023-03-19T14:31:28.683" v="1" actId="20577"/>
          <ac:spMkLst>
            <pc:docMk/>
            <pc:sldMk cId="0" sldId="256"/>
            <ac:spMk id="4" creationId="{6E59F02A-6E07-46E7-AFD0-B8A3379EE3C0}"/>
          </ac:spMkLst>
        </pc:spChg>
        <pc:spChg chg="mod">
          <ac:chgData name="Carla Cannone" userId="417464ba-0c67-467a-8d9f-e5f447a9fc8a" providerId="ADAL" clId="{08790BCD-5B3C-47A4-A9C8-F158829A073A}" dt="2023-03-19T14:32:26.266" v="6" actId="1076"/>
          <ac:spMkLst>
            <pc:docMk/>
            <pc:sldMk cId="0" sldId="256"/>
            <ac:spMk id="6" creationId="{60D3F8C5-AFA8-C64A-A53B-2AA408A673AD}"/>
          </ac:spMkLst>
        </pc:spChg>
      </pc:sldChg>
      <pc:sldChg chg="addSp delSp modSp mod">
        <pc:chgData name="Carla Cannone" userId="417464ba-0c67-467a-8d9f-e5f447a9fc8a" providerId="ADAL" clId="{08790BCD-5B3C-47A4-A9C8-F158829A073A}" dt="2023-03-19T14:33:43.415" v="9" actId="20577"/>
        <pc:sldMkLst>
          <pc:docMk/>
          <pc:sldMk cId="144697344" sldId="336"/>
        </pc:sldMkLst>
        <pc:spChg chg="add mod">
          <ac:chgData name="Carla Cannone" userId="417464ba-0c67-467a-8d9f-e5f447a9fc8a" providerId="ADAL" clId="{08790BCD-5B3C-47A4-A9C8-F158829A073A}" dt="2023-03-19T14:33:43.415" v="9" actId="20577"/>
          <ac:spMkLst>
            <pc:docMk/>
            <pc:sldMk cId="144697344" sldId="336"/>
            <ac:spMk id="3" creationId="{D087B6C2-5F35-E135-CD33-61B4F78FA754}"/>
          </ac:spMkLst>
        </pc:spChg>
        <pc:spChg chg="del">
          <ac:chgData name="Carla Cannone" userId="417464ba-0c67-467a-8d9f-e5f447a9fc8a" providerId="ADAL" clId="{08790BCD-5B3C-47A4-A9C8-F158829A073A}" dt="2023-03-19T14:31:41.474" v="2" actId="478"/>
          <ac:spMkLst>
            <pc:docMk/>
            <pc:sldMk cId="144697344" sldId="336"/>
            <ac:spMk id="5" creationId="{72752BCC-8FB0-4D8B-AF08-AC305752AED1}"/>
          </ac:spMkLst>
        </pc:spChg>
      </pc:sldChg>
    </pc:docChg>
  </pc:docChgLst>
  <pc:docChgLst>
    <pc:chgData name="simon.anthony.patterson@gmail.com" userId="S::urn:spo:guest#simon.anthony.patterson@gmail.com::" providerId="AD" clId="Web-{FEF9D50F-EAEE-AEAA-2A77-CA77777BC3C0}"/>
    <pc:docChg chg="modSld">
      <pc:chgData name="simon.anthony.patterson@gmail.com" userId="S::urn:spo:guest#simon.anthony.patterson@gmail.com::" providerId="AD" clId="Web-{FEF9D50F-EAEE-AEAA-2A77-CA77777BC3C0}" dt="2021-03-04T22:09:10.642" v="258" actId="1076"/>
      <pc:docMkLst>
        <pc:docMk/>
      </pc:docMkLst>
      <pc:sldChg chg="modSp">
        <pc:chgData name="simon.anthony.patterson@gmail.com" userId="S::urn:spo:guest#simon.anthony.patterson@gmail.com::" providerId="AD" clId="Web-{FEF9D50F-EAEE-AEAA-2A77-CA77777BC3C0}" dt="2021-03-04T21:03:02.988" v="246" actId="20577"/>
        <pc:sldMkLst>
          <pc:docMk/>
          <pc:sldMk cId="0" sldId="256"/>
        </pc:sldMkLst>
        <pc:spChg chg="mod">
          <ac:chgData name="simon.anthony.patterson@gmail.com" userId="S::urn:spo:guest#simon.anthony.patterson@gmail.com::" providerId="AD" clId="Web-{FEF9D50F-EAEE-AEAA-2A77-CA77777BC3C0}" dt="2021-03-04T21:03:02.988" v="246" actId="20577"/>
          <ac:spMkLst>
            <pc:docMk/>
            <pc:sldMk cId="0" sldId="256"/>
            <ac:spMk id="15362" creationId="{387F75CF-EFF7-48EE-9B58-68F46609EE5D}"/>
          </ac:spMkLst>
        </pc:spChg>
      </pc:sldChg>
      <pc:sldChg chg="modSp">
        <pc:chgData name="simon.anthony.patterson@gmail.com" userId="S::urn:spo:guest#simon.anthony.patterson@gmail.com::" providerId="AD" clId="Web-{FEF9D50F-EAEE-AEAA-2A77-CA77777BC3C0}" dt="2021-03-04T21:16:41.388" v="248" actId="20577"/>
        <pc:sldMkLst>
          <pc:docMk/>
          <pc:sldMk cId="1099387179" sldId="263"/>
        </pc:sldMkLst>
        <pc:spChg chg="mod">
          <ac:chgData name="simon.anthony.patterson@gmail.com" userId="S::urn:spo:guest#simon.anthony.patterson@gmail.com::" providerId="AD" clId="Web-{FEF9D50F-EAEE-AEAA-2A77-CA77777BC3C0}" dt="2021-03-04T20:54:34.585" v="104" actId="20577"/>
          <ac:spMkLst>
            <pc:docMk/>
            <pc:sldMk cId="1099387179" sldId="263"/>
            <ac:spMk id="2" creationId="{146DAEA3-B9BB-1842-A034-CFBE07534222}"/>
          </ac:spMkLst>
        </pc:spChg>
        <pc:spChg chg="mod">
          <ac:chgData name="simon.anthony.patterson@gmail.com" userId="S::urn:spo:guest#simon.anthony.patterson@gmail.com::" providerId="AD" clId="Web-{FEF9D50F-EAEE-AEAA-2A77-CA77777BC3C0}" dt="2021-03-04T20:54:29.210" v="103" actId="1076"/>
          <ac:spMkLst>
            <pc:docMk/>
            <pc:sldMk cId="1099387179" sldId="263"/>
            <ac:spMk id="8" creationId="{63FE2775-FB72-4D44-B480-06EBB7F679B3}"/>
          </ac:spMkLst>
        </pc:spChg>
        <pc:spChg chg="mod">
          <ac:chgData name="simon.anthony.patterson@gmail.com" userId="S::urn:spo:guest#simon.anthony.patterson@gmail.com::" providerId="AD" clId="Web-{FEF9D50F-EAEE-AEAA-2A77-CA77777BC3C0}" dt="2021-03-04T21:16:41.388" v="248" actId="20577"/>
          <ac:spMkLst>
            <pc:docMk/>
            <pc:sldMk cId="1099387179" sldId="263"/>
            <ac:spMk id="13" creationId="{5B425046-D997-4368-AB96-2E4B4FD1CB3C}"/>
          </ac:spMkLst>
        </pc:spChg>
      </pc:sldChg>
      <pc:sldChg chg="modSp">
        <pc:chgData name="simon.anthony.patterson@gmail.com" userId="S::urn:spo:guest#simon.anthony.patterson@gmail.com::" providerId="AD" clId="Web-{FEF9D50F-EAEE-AEAA-2A77-CA77777BC3C0}" dt="2021-03-04T21:31:56.989" v="250" actId="20577"/>
        <pc:sldMkLst>
          <pc:docMk/>
          <pc:sldMk cId="2585298110" sldId="264"/>
        </pc:sldMkLst>
        <pc:spChg chg="mod">
          <ac:chgData name="simon.anthony.patterson@gmail.com" userId="S::urn:spo:guest#simon.anthony.patterson@gmail.com::" providerId="AD" clId="Web-{FEF9D50F-EAEE-AEAA-2A77-CA77777BC3C0}" dt="2021-03-04T21:31:56.989" v="250" actId="20577"/>
          <ac:spMkLst>
            <pc:docMk/>
            <pc:sldMk cId="2585298110" sldId="264"/>
            <ac:spMk id="3" creationId="{A80200A3-5513-410D-AAC0-6D6ED82BB55B}"/>
          </ac:spMkLst>
        </pc:spChg>
        <pc:spChg chg="mod">
          <ac:chgData name="simon.anthony.patterson@gmail.com" userId="S::urn:spo:guest#simon.anthony.patterson@gmail.com::" providerId="AD" clId="Web-{FEF9D50F-EAEE-AEAA-2A77-CA77777BC3C0}" dt="2021-03-04T20:54:46.319" v="106" actId="20577"/>
          <ac:spMkLst>
            <pc:docMk/>
            <pc:sldMk cId="2585298110" sldId="264"/>
            <ac:spMk id="9" creationId="{89E9323A-0927-4F71-A07D-4EE9137872A1}"/>
          </ac:spMkLst>
        </pc:spChg>
      </pc:sldChg>
      <pc:sldChg chg="modSp">
        <pc:chgData name="simon.anthony.patterson@gmail.com" userId="S::urn:spo:guest#simon.anthony.patterson@gmail.com::" providerId="AD" clId="Web-{FEF9D50F-EAEE-AEAA-2A77-CA77777BC3C0}" dt="2021-03-04T20:54:50.866" v="107" actId="20577"/>
        <pc:sldMkLst>
          <pc:docMk/>
          <pc:sldMk cId="1607807555" sldId="265"/>
        </pc:sldMkLst>
        <pc:spChg chg="mod">
          <ac:chgData name="simon.anthony.patterson@gmail.com" userId="S::urn:spo:guest#simon.anthony.patterson@gmail.com::" providerId="AD" clId="Web-{FEF9D50F-EAEE-AEAA-2A77-CA77777BC3C0}" dt="2021-03-04T20:54:50.866" v="107" actId="20577"/>
          <ac:spMkLst>
            <pc:docMk/>
            <pc:sldMk cId="1607807555" sldId="265"/>
            <ac:spMk id="4" creationId="{571EADFB-5403-49DF-A0FA-AD1D78BABF03}"/>
          </ac:spMkLst>
        </pc:spChg>
      </pc:sldChg>
      <pc:sldChg chg="modSp modNotes">
        <pc:chgData name="simon.anthony.patterson@gmail.com" userId="S::urn:spo:guest#simon.anthony.patterson@gmail.com::" providerId="AD" clId="Web-{FEF9D50F-EAEE-AEAA-2A77-CA77777BC3C0}" dt="2021-03-04T22:09:10.642" v="258" actId="1076"/>
        <pc:sldMkLst>
          <pc:docMk/>
          <pc:sldMk cId="2217398566" sldId="266"/>
        </pc:sldMkLst>
        <pc:spChg chg="mod">
          <ac:chgData name="simon.anthony.patterson@gmail.com" userId="S::urn:spo:guest#simon.anthony.patterson@gmail.com::" providerId="AD" clId="Web-{FEF9D50F-EAEE-AEAA-2A77-CA77777BC3C0}" dt="2021-03-04T22:08:14.063" v="254" actId="1076"/>
          <ac:spMkLst>
            <pc:docMk/>
            <pc:sldMk cId="2217398566" sldId="266"/>
            <ac:spMk id="11" creationId="{00C307A4-50FC-8944-91EB-B51B1FCF419E}"/>
          </ac:spMkLst>
        </pc:spChg>
        <pc:spChg chg="mod">
          <ac:chgData name="simon.anthony.patterson@gmail.com" userId="S::urn:spo:guest#simon.anthony.patterson@gmail.com::" providerId="AD" clId="Web-{FEF9D50F-EAEE-AEAA-2A77-CA77777BC3C0}" dt="2021-03-04T20:56:38.697" v="139" actId="20577"/>
          <ac:spMkLst>
            <pc:docMk/>
            <pc:sldMk cId="2217398566" sldId="266"/>
            <ac:spMk id="12" creationId="{02B02257-A7A2-44E1-BD8F-5883AF0EA5CC}"/>
          </ac:spMkLst>
        </pc:spChg>
        <pc:spChg chg="mod">
          <ac:chgData name="simon.anthony.patterson@gmail.com" userId="S::urn:spo:guest#simon.anthony.patterson@gmail.com::" providerId="AD" clId="Web-{FEF9D50F-EAEE-AEAA-2A77-CA77777BC3C0}" dt="2021-03-04T22:09:10.642" v="258" actId="1076"/>
          <ac:spMkLst>
            <pc:docMk/>
            <pc:sldMk cId="2217398566" sldId="266"/>
            <ac:spMk id="16" creationId="{DAB6F49A-15CA-464B-B439-633856E054A6}"/>
          </ac:spMkLst>
        </pc:spChg>
        <pc:picChg chg="mod modCrop">
          <ac:chgData name="simon.anthony.patterson@gmail.com" userId="S::urn:spo:guest#simon.anthony.patterson@gmail.com::" providerId="AD" clId="Web-{FEF9D50F-EAEE-AEAA-2A77-CA77777BC3C0}" dt="2021-03-04T22:09:00.283" v="257" actId="1076"/>
          <ac:picMkLst>
            <pc:docMk/>
            <pc:sldMk cId="2217398566" sldId="266"/>
            <ac:picMk id="15" creationId="{93D87408-7CE2-46C7-BAB1-7C87EE776B80}"/>
          </ac:picMkLst>
        </pc:picChg>
      </pc:sldChg>
      <pc:sldChg chg="modSp">
        <pc:chgData name="simon.anthony.patterson@gmail.com" userId="S::urn:spo:guest#simon.anthony.patterson@gmail.com::" providerId="AD" clId="Web-{FEF9D50F-EAEE-AEAA-2A77-CA77777BC3C0}" dt="2021-03-04T20:54:39.944" v="105" actId="20577"/>
        <pc:sldMkLst>
          <pc:docMk/>
          <pc:sldMk cId="979858668" sldId="283"/>
        </pc:sldMkLst>
        <pc:spChg chg="mod">
          <ac:chgData name="simon.anthony.patterson@gmail.com" userId="S::urn:spo:guest#simon.anthony.patterson@gmail.com::" providerId="AD" clId="Web-{FEF9D50F-EAEE-AEAA-2A77-CA77777BC3C0}" dt="2021-03-04T20:54:39.944" v="105" actId="20577"/>
          <ac:spMkLst>
            <pc:docMk/>
            <pc:sldMk cId="979858668" sldId="283"/>
            <ac:spMk id="2" creationId="{31CB3229-A789-429A-8B9F-F3D71614EFCC}"/>
          </ac:spMkLst>
        </pc:spChg>
      </pc:sldChg>
      <pc:sldChg chg="modSp">
        <pc:chgData name="simon.anthony.patterson@gmail.com" userId="S::urn:spo:guest#simon.anthony.patterson@gmail.com::" providerId="AD" clId="Web-{FEF9D50F-EAEE-AEAA-2A77-CA77777BC3C0}" dt="2021-03-04T20:56:32.510" v="138" actId="20577"/>
        <pc:sldMkLst>
          <pc:docMk/>
          <pc:sldMk cId="2151780837" sldId="284"/>
        </pc:sldMkLst>
        <pc:spChg chg="mod">
          <ac:chgData name="simon.anthony.patterson@gmail.com" userId="S::urn:spo:guest#simon.anthony.patterson@gmail.com::" providerId="AD" clId="Web-{FEF9D50F-EAEE-AEAA-2A77-CA77777BC3C0}" dt="2021-03-04T20:56:32.510" v="138" actId="20577"/>
          <ac:spMkLst>
            <pc:docMk/>
            <pc:sldMk cId="2151780837" sldId="284"/>
            <ac:spMk id="19" creationId="{33A09E55-15D5-46F4-AB75-CA362E46E779}"/>
          </ac:spMkLst>
        </pc:spChg>
      </pc:sldChg>
      <pc:sldChg chg="modSp modNotes">
        <pc:chgData name="simon.anthony.patterson@gmail.com" userId="S::urn:spo:guest#simon.anthony.patterson@gmail.com::" providerId="AD" clId="Web-{FEF9D50F-EAEE-AEAA-2A77-CA77777BC3C0}" dt="2021-03-04T21:00:32.282" v="216"/>
        <pc:sldMkLst>
          <pc:docMk/>
          <pc:sldMk cId="3653632182" sldId="287"/>
        </pc:sldMkLst>
        <pc:spChg chg="mod">
          <ac:chgData name="simon.anthony.patterson@gmail.com" userId="S::urn:spo:guest#simon.anthony.patterson@gmail.com::" providerId="AD" clId="Web-{FEF9D50F-EAEE-AEAA-2A77-CA77777BC3C0}" dt="2021-03-04T20:57:02.745" v="145" actId="20577"/>
          <ac:spMkLst>
            <pc:docMk/>
            <pc:sldMk cId="3653632182" sldId="287"/>
            <ac:spMk id="4" creationId="{7D31F400-F1BB-4DEC-8F97-AB0B8753CA64}"/>
          </ac:spMkLst>
        </pc:spChg>
      </pc:sldChg>
      <pc:sldChg chg="modSp modNotes">
        <pc:chgData name="simon.anthony.patterson@gmail.com" userId="S::urn:spo:guest#simon.anthony.patterson@gmail.com::" providerId="AD" clId="Web-{FEF9D50F-EAEE-AEAA-2A77-CA77777BC3C0}" dt="2021-03-04T21:00:45.297" v="221"/>
        <pc:sldMkLst>
          <pc:docMk/>
          <pc:sldMk cId="791137683" sldId="288"/>
        </pc:sldMkLst>
        <pc:spChg chg="mod">
          <ac:chgData name="simon.anthony.patterson@gmail.com" userId="S::urn:spo:guest#simon.anthony.patterson@gmail.com::" providerId="AD" clId="Web-{FEF9D50F-EAEE-AEAA-2A77-CA77777BC3C0}" dt="2021-03-04T20:57:19.292" v="149" actId="20577"/>
          <ac:spMkLst>
            <pc:docMk/>
            <pc:sldMk cId="791137683" sldId="288"/>
            <ac:spMk id="12" creationId="{846AB193-4BF2-F44F-876C-1FE730C80EC2}"/>
          </ac:spMkLst>
        </pc:spChg>
        <pc:spChg chg="mod">
          <ac:chgData name="simon.anthony.patterson@gmail.com" userId="S::urn:spo:guest#simon.anthony.patterson@gmail.com::" providerId="AD" clId="Web-{FEF9D50F-EAEE-AEAA-2A77-CA77777BC3C0}" dt="2021-03-04T20:57:11.667" v="148" actId="20577"/>
          <ac:spMkLst>
            <pc:docMk/>
            <pc:sldMk cId="791137683" sldId="288"/>
            <ac:spMk id="19" creationId="{AD961E59-30D0-4986-8485-2B3E97962B75}"/>
          </ac:spMkLst>
        </pc:spChg>
        <pc:graphicFrameChg chg="modGraphic">
          <ac:chgData name="simon.anthony.patterson@gmail.com" userId="S::urn:spo:guest#simon.anthony.patterson@gmail.com::" providerId="AD" clId="Web-{FEF9D50F-EAEE-AEAA-2A77-CA77777BC3C0}" dt="2021-03-04T20:57:33.495" v="152" actId="20577"/>
          <ac:graphicFrameMkLst>
            <pc:docMk/>
            <pc:sldMk cId="791137683" sldId="288"/>
            <ac:graphicFrameMk id="10" creationId="{D3F503A9-3E22-4FEA-970E-969A86AC998F}"/>
          </ac:graphicFrameMkLst>
        </pc:graphicFrameChg>
      </pc:sldChg>
      <pc:sldChg chg="modSp">
        <pc:chgData name="simon.anthony.patterson@gmail.com" userId="S::urn:spo:guest#simon.anthony.patterson@gmail.com::" providerId="AD" clId="Web-{FEF9D50F-EAEE-AEAA-2A77-CA77777BC3C0}" dt="2021-03-04T20:58:59.639" v="180" actId="20577"/>
        <pc:sldMkLst>
          <pc:docMk/>
          <pc:sldMk cId="1901919062" sldId="297"/>
        </pc:sldMkLst>
        <pc:spChg chg="mod">
          <ac:chgData name="simon.anthony.patterson@gmail.com" userId="S::urn:spo:guest#simon.anthony.patterson@gmail.com::" providerId="AD" clId="Web-{FEF9D50F-EAEE-AEAA-2A77-CA77777BC3C0}" dt="2021-03-04T20:58:59.639" v="180" actId="20577"/>
          <ac:spMkLst>
            <pc:docMk/>
            <pc:sldMk cId="1901919062" sldId="297"/>
            <ac:spMk id="7" creationId="{3211E2B2-7E66-4EF1-90A1-7C6321E52CFC}"/>
          </ac:spMkLst>
        </pc:spChg>
      </pc:sldChg>
      <pc:sldChg chg="modSp modNotes">
        <pc:chgData name="simon.anthony.patterson@gmail.com" userId="S::urn:spo:guest#simon.anthony.patterson@gmail.com::" providerId="AD" clId="Web-{FEF9D50F-EAEE-AEAA-2A77-CA77777BC3C0}" dt="2021-03-04T21:02:34.175" v="244"/>
        <pc:sldMkLst>
          <pc:docMk/>
          <pc:sldMk cId="2088865879" sldId="298"/>
        </pc:sldMkLst>
        <pc:spChg chg="mod">
          <ac:chgData name="simon.anthony.patterson@gmail.com" userId="S::urn:spo:guest#simon.anthony.patterson@gmail.com::" providerId="AD" clId="Web-{FEF9D50F-EAEE-AEAA-2A77-CA77777BC3C0}" dt="2021-03-04T20:59:12.983" v="184" actId="20577"/>
          <ac:spMkLst>
            <pc:docMk/>
            <pc:sldMk cId="2088865879" sldId="298"/>
            <ac:spMk id="4" creationId="{2879F6F2-5F25-4E82-A2E7-9E0ACC43C21F}"/>
          </ac:spMkLst>
        </pc:spChg>
      </pc:sldChg>
      <pc:sldChg chg="modSp modNotes">
        <pc:chgData name="simon.anthony.patterson@gmail.com" userId="S::urn:spo:guest#simon.anthony.patterson@gmail.com::" providerId="AD" clId="Web-{FEF9D50F-EAEE-AEAA-2A77-CA77777BC3C0}" dt="2021-03-04T21:02:17.456" v="243"/>
        <pc:sldMkLst>
          <pc:docMk/>
          <pc:sldMk cId="1749969366" sldId="304"/>
        </pc:sldMkLst>
        <pc:spChg chg="mod">
          <ac:chgData name="simon.anthony.patterson@gmail.com" userId="S::urn:spo:guest#simon.anthony.patterson@gmail.com::" providerId="AD" clId="Web-{FEF9D50F-EAEE-AEAA-2A77-CA77777BC3C0}" dt="2021-03-04T21:00:11.125" v="214" actId="20577"/>
          <ac:spMkLst>
            <pc:docMk/>
            <pc:sldMk cId="1749969366" sldId="304"/>
            <ac:spMk id="4" creationId="{A720C849-BF4A-4D95-B4C5-4EAEEE413D5A}"/>
          </ac:spMkLst>
        </pc:spChg>
      </pc:sldChg>
      <pc:sldChg chg="modSp">
        <pc:chgData name="simon.anthony.patterson@gmail.com" userId="S::urn:spo:guest#simon.anthony.patterson@gmail.com::" providerId="AD" clId="Web-{FEF9D50F-EAEE-AEAA-2A77-CA77777BC3C0}" dt="2021-03-04T20:59:48.952" v="210" actId="20577"/>
        <pc:sldMkLst>
          <pc:docMk/>
          <pc:sldMk cId="641265996" sldId="305"/>
        </pc:sldMkLst>
        <pc:spChg chg="mod">
          <ac:chgData name="simon.anthony.patterson@gmail.com" userId="S::urn:spo:guest#simon.anthony.patterson@gmail.com::" providerId="AD" clId="Web-{FEF9D50F-EAEE-AEAA-2A77-CA77777BC3C0}" dt="2021-03-04T20:59:48.952" v="210" actId="20577"/>
          <ac:spMkLst>
            <pc:docMk/>
            <pc:sldMk cId="641265996" sldId="305"/>
            <ac:spMk id="12" creationId="{8804E7F1-BB51-EE49-9D37-04B68CAFC389}"/>
          </ac:spMkLst>
        </pc:spChg>
      </pc:sldChg>
      <pc:sldChg chg="modSp addCm modCm">
        <pc:chgData name="simon.anthony.patterson@gmail.com" userId="S::urn:spo:guest#simon.anthony.patterson@gmail.com::" providerId="AD" clId="Web-{FEF9D50F-EAEE-AEAA-2A77-CA77777BC3C0}" dt="2021-03-04T20:59:27.124" v="209" actId="20577"/>
        <pc:sldMkLst>
          <pc:docMk/>
          <pc:sldMk cId="233813841" sldId="338"/>
        </pc:sldMkLst>
        <pc:spChg chg="mod">
          <ac:chgData name="simon.anthony.patterson@gmail.com" userId="S::urn:spo:guest#simon.anthony.patterson@gmail.com::" providerId="AD" clId="Web-{FEF9D50F-EAEE-AEAA-2A77-CA77777BC3C0}" dt="2021-03-04T20:43:55.960" v="39" actId="20577"/>
          <ac:spMkLst>
            <pc:docMk/>
            <pc:sldMk cId="233813841" sldId="338"/>
            <ac:spMk id="14" creationId="{D2B48615-9B59-FC42-8A1C-39AC6AD2B38A}"/>
          </ac:spMkLst>
        </pc:spChg>
        <pc:spChg chg="mod">
          <ac:chgData name="simon.anthony.patterson@gmail.com" userId="S::urn:spo:guest#simon.anthony.patterson@gmail.com::" providerId="AD" clId="Web-{FEF9D50F-EAEE-AEAA-2A77-CA77777BC3C0}" dt="2021-03-04T20:55:57.071" v="133" actId="20577"/>
          <ac:spMkLst>
            <pc:docMk/>
            <pc:sldMk cId="233813841" sldId="338"/>
            <ac:spMk id="15" creationId="{0815A229-27D9-C642-A267-728954EBC6DA}"/>
          </ac:spMkLst>
        </pc:spChg>
        <pc:spChg chg="mod">
          <ac:chgData name="simon.anthony.patterson@gmail.com" userId="S::urn:spo:guest#simon.anthony.patterson@gmail.com::" providerId="AD" clId="Web-{FEF9D50F-EAEE-AEAA-2A77-CA77777BC3C0}" dt="2021-03-04T20:56:26.822" v="137" actId="20577"/>
          <ac:spMkLst>
            <pc:docMk/>
            <pc:sldMk cId="233813841" sldId="338"/>
            <ac:spMk id="16" creationId="{13AFE2B8-3D2D-3545-916C-01D859FD4736}"/>
          </ac:spMkLst>
        </pc:spChg>
        <pc:spChg chg="mod">
          <ac:chgData name="simon.anthony.patterson@gmail.com" userId="S::urn:spo:guest#simon.anthony.patterson@gmail.com::" providerId="AD" clId="Web-{FEF9D50F-EAEE-AEAA-2A77-CA77777BC3C0}" dt="2021-03-04T20:59:27.124" v="209" actId="20577"/>
          <ac:spMkLst>
            <pc:docMk/>
            <pc:sldMk cId="233813841" sldId="338"/>
            <ac:spMk id="17" creationId="{9355C89A-BB69-3446-89D9-D44BD4986DF3}"/>
          </ac:spMkLst>
        </pc:spChg>
        <pc:spChg chg="mod">
          <ac:chgData name="simon.anthony.patterson@gmail.com" userId="S::urn:spo:guest#simon.anthony.patterson@gmail.com::" providerId="AD" clId="Web-{FEF9D50F-EAEE-AEAA-2A77-CA77777BC3C0}" dt="2021-03-04T20:47:59.278" v="101" actId="20577"/>
          <ac:spMkLst>
            <pc:docMk/>
            <pc:sldMk cId="233813841" sldId="338"/>
            <ac:spMk id="18" creationId="{DF261196-30D5-A94F-BF3E-70480BA28273}"/>
          </ac:spMkLst>
        </pc:spChg>
        <pc:grpChg chg="mod">
          <ac:chgData name="simon.anthony.patterson@gmail.com" userId="S::urn:spo:guest#simon.anthony.patterson@gmail.com::" providerId="AD" clId="Web-{FEF9D50F-EAEE-AEAA-2A77-CA77777BC3C0}" dt="2021-03-04T20:42:49.458" v="1" actId="1076"/>
          <ac:grpSpMkLst>
            <pc:docMk/>
            <pc:sldMk cId="233813841" sldId="338"/>
            <ac:grpSpMk id="13" creationId="{6384C9B6-0E7E-8743-B9C6-90D766E69A61}"/>
          </ac:grpSpMkLst>
        </pc:grpChg>
      </pc:sldChg>
      <pc:sldChg chg="modSp">
        <pc:chgData name="simon.anthony.patterson@gmail.com" userId="S::urn:spo:guest#simon.anthony.patterson@gmail.com::" providerId="AD" clId="Web-{FEF9D50F-EAEE-AEAA-2A77-CA77777BC3C0}" dt="2021-03-04T20:56:59.182" v="144" actId="20577"/>
        <pc:sldMkLst>
          <pc:docMk/>
          <pc:sldMk cId="2407278432" sldId="339"/>
        </pc:sldMkLst>
        <pc:spChg chg="mod">
          <ac:chgData name="simon.anthony.patterson@gmail.com" userId="S::urn:spo:guest#simon.anthony.patterson@gmail.com::" providerId="AD" clId="Web-{FEF9D50F-EAEE-AEAA-2A77-CA77777BC3C0}" dt="2021-03-04T20:56:59.182" v="144" actId="20577"/>
          <ac:spMkLst>
            <pc:docMk/>
            <pc:sldMk cId="2407278432" sldId="339"/>
            <ac:spMk id="4" creationId="{B46A0971-5BE4-49AD-99B6-9D5C845D964F}"/>
          </ac:spMkLst>
        </pc:spChg>
      </pc:sldChg>
      <pc:sldChg chg="modSp modNotes">
        <pc:chgData name="simon.anthony.patterson@gmail.com" userId="S::urn:spo:guest#simon.anthony.patterson@gmail.com::" providerId="AD" clId="Web-{FEF9D50F-EAEE-AEAA-2A77-CA77777BC3C0}" dt="2021-03-04T21:01:06.407" v="229"/>
        <pc:sldMkLst>
          <pc:docMk/>
          <pc:sldMk cId="4151239020" sldId="340"/>
        </pc:sldMkLst>
        <pc:spChg chg="mod">
          <ac:chgData name="simon.anthony.patterson@gmail.com" userId="S::urn:spo:guest#simon.anthony.patterson@gmail.com::" providerId="AD" clId="Web-{FEF9D50F-EAEE-AEAA-2A77-CA77777BC3C0}" dt="2021-03-04T20:57:51.043" v="158" actId="20577"/>
          <ac:spMkLst>
            <pc:docMk/>
            <pc:sldMk cId="4151239020" sldId="340"/>
            <ac:spMk id="10" creationId="{C7062475-E3BC-F843-9741-27BE8149108A}"/>
          </ac:spMkLst>
        </pc:spChg>
        <pc:spChg chg="mod">
          <ac:chgData name="simon.anthony.patterson@gmail.com" userId="S::urn:spo:guest#simon.anthony.patterson@gmail.com::" providerId="AD" clId="Web-{FEF9D50F-EAEE-AEAA-2A77-CA77777BC3C0}" dt="2021-03-04T20:57:47.246" v="157" actId="20577"/>
          <ac:spMkLst>
            <pc:docMk/>
            <pc:sldMk cId="4151239020" sldId="340"/>
            <ac:spMk id="56" creationId="{ED482E1E-1293-45EE-8510-5803BC5E43C7}"/>
          </ac:spMkLst>
        </pc:spChg>
        <pc:graphicFrameChg chg="modGraphic">
          <ac:chgData name="simon.anthony.patterson@gmail.com" userId="S::urn:spo:guest#simon.anthony.patterson@gmail.com::" providerId="AD" clId="Web-{FEF9D50F-EAEE-AEAA-2A77-CA77777BC3C0}" dt="2021-03-04T20:58:13.903" v="171" actId="20577"/>
          <ac:graphicFrameMkLst>
            <pc:docMk/>
            <pc:sldMk cId="4151239020" sldId="340"/>
            <ac:graphicFrameMk id="12" creationId="{3C666016-61EF-C243-92F0-5D75F207FA2D}"/>
          </ac:graphicFrameMkLst>
        </pc:graphicFrameChg>
      </pc:sldChg>
      <pc:sldChg chg="modSp modNotes">
        <pc:chgData name="simon.anthony.patterson@gmail.com" userId="S::urn:spo:guest#simon.anthony.patterson@gmail.com::" providerId="AD" clId="Web-{FEF9D50F-EAEE-AEAA-2A77-CA77777BC3C0}" dt="2021-03-04T21:01:34.065" v="236"/>
        <pc:sldMkLst>
          <pc:docMk/>
          <pc:sldMk cId="2495855126" sldId="341"/>
        </pc:sldMkLst>
        <pc:spChg chg="mod">
          <ac:chgData name="simon.anthony.patterson@gmail.com" userId="S::urn:spo:guest#simon.anthony.patterson@gmail.com::" providerId="AD" clId="Web-{FEF9D50F-EAEE-AEAA-2A77-CA77777BC3C0}" dt="2021-03-04T20:58:32.029" v="176" actId="20577"/>
          <ac:spMkLst>
            <pc:docMk/>
            <pc:sldMk cId="2495855126" sldId="341"/>
            <ac:spMk id="11" creationId="{B760A3AA-7024-4D10-8476-499413009A1D}"/>
          </ac:spMkLst>
        </pc:spChg>
        <pc:spChg chg="mod">
          <ac:chgData name="simon.anthony.patterson@gmail.com" userId="S::urn:spo:guest#simon.anthony.patterson@gmail.com::" providerId="AD" clId="Web-{FEF9D50F-EAEE-AEAA-2A77-CA77777BC3C0}" dt="2021-03-04T20:58:26.919" v="172" actId="20577"/>
          <ac:spMkLst>
            <pc:docMk/>
            <pc:sldMk cId="2495855126" sldId="341"/>
            <ac:spMk id="17" creationId="{1BAAF3CD-79E0-4814-A25B-D567086FEA28}"/>
          </ac:spMkLst>
        </pc:spChg>
      </pc:sldChg>
      <pc:sldChg chg="modSp modNotes">
        <pc:chgData name="simon.anthony.patterson@gmail.com" userId="S::urn:spo:guest#simon.anthony.patterson@gmail.com::" providerId="AD" clId="Web-{FEF9D50F-EAEE-AEAA-2A77-CA77777BC3C0}" dt="2021-03-04T21:01:45.893" v="240"/>
        <pc:sldMkLst>
          <pc:docMk/>
          <pc:sldMk cId="3571959968" sldId="342"/>
        </pc:sldMkLst>
        <pc:spChg chg="mod">
          <ac:chgData name="simon.anthony.patterson@gmail.com" userId="S::urn:spo:guest#simon.anthony.patterson@gmail.com::" providerId="AD" clId="Web-{FEF9D50F-EAEE-AEAA-2A77-CA77777BC3C0}" dt="2021-03-04T20:58:44.138" v="179" actId="20577"/>
          <ac:spMkLst>
            <pc:docMk/>
            <pc:sldMk cId="3571959968" sldId="342"/>
            <ac:spMk id="4" creationId="{38619CE4-5852-4177-B11A-549620915EBD}"/>
          </ac:spMkLst>
        </pc:spChg>
      </pc:sldChg>
      <pc:sldChg chg="modSp">
        <pc:chgData name="simon.anthony.patterson@gmail.com" userId="S::urn:spo:guest#simon.anthony.patterson@gmail.com::" providerId="AD" clId="Web-{FEF9D50F-EAEE-AEAA-2A77-CA77777BC3C0}" dt="2021-03-04T20:59:04.123" v="182" actId="20577"/>
        <pc:sldMkLst>
          <pc:docMk/>
          <pc:sldMk cId="543372046" sldId="343"/>
        </pc:sldMkLst>
        <pc:spChg chg="mod">
          <ac:chgData name="simon.anthony.patterson@gmail.com" userId="S::urn:spo:guest#simon.anthony.patterson@gmail.com::" providerId="AD" clId="Web-{FEF9D50F-EAEE-AEAA-2A77-CA77777BC3C0}" dt="2021-03-04T20:59:04.123" v="182" actId="20577"/>
          <ac:spMkLst>
            <pc:docMk/>
            <pc:sldMk cId="543372046" sldId="343"/>
            <ac:spMk id="7" creationId="{0F624F34-A7CF-406E-83B8-54FEFB07A5A2}"/>
          </ac:spMkLst>
        </pc:spChg>
      </pc:sldChg>
      <pc:sldChg chg="modSp">
        <pc:chgData name="simon.anthony.patterson@gmail.com" userId="S::urn:spo:guest#simon.anthony.patterson@gmail.com::" providerId="AD" clId="Web-{FEF9D50F-EAEE-AEAA-2A77-CA77777BC3C0}" dt="2021-03-04T20:59:54.937" v="211" actId="20577"/>
        <pc:sldMkLst>
          <pc:docMk/>
          <pc:sldMk cId="3081367093" sldId="344"/>
        </pc:sldMkLst>
        <pc:spChg chg="mod">
          <ac:chgData name="simon.anthony.patterson@gmail.com" userId="S::urn:spo:guest#simon.anthony.patterson@gmail.com::" providerId="AD" clId="Web-{FEF9D50F-EAEE-AEAA-2A77-CA77777BC3C0}" dt="2021-03-04T20:59:54.937" v="211" actId="20577"/>
          <ac:spMkLst>
            <pc:docMk/>
            <pc:sldMk cId="3081367093" sldId="344"/>
            <ac:spMk id="4" creationId="{EA2CBE4B-187B-42E7-A772-BD0B375175F3}"/>
          </ac:spMkLst>
        </pc:spChg>
      </pc:sldChg>
      <pc:sldChg chg="modSp">
        <pc:chgData name="simon.anthony.patterson@gmail.com" userId="S::urn:spo:guest#simon.anthony.patterson@gmail.com::" providerId="AD" clId="Web-{FEF9D50F-EAEE-AEAA-2A77-CA77777BC3C0}" dt="2021-03-04T21:00:01.218" v="212" actId="20577"/>
        <pc:sldMkLst>
          <pc:docMk/>
          <pc:sldMk cId="4284175209" sldId="345"/>
        </pc:sldMkLst>
        <pc:spChg chg="mod">
          <ac:chgData name="simon.anthony.patterson@gmail.com" userId="S::urn:spo:guest#simon.anthony.patterson@gmail.com::" providerId="AD" clId="Web-{FEF9D50F-EAEE-AEAA-2A77-CA77777BC3C0}" dt="2021-03-04T21:00:01.218" v="212" actId="20577"/>
          <ac:spMkLst>
            <pc:docMk/>
            <pc:sldMk cId="4284175209" sldId="345"/>
            <ac:spMk id="4" creationId="{672DCE21-5271-46DF-BFFC-FCACD8301F40}"/>
          </ac:spMkLst>
        </pc:spChg>
      </pc:sldChg>
      <pc:sldChg chg="modSp">
        <pc:chgData name="simon.anthony.patterson@gmail.com" userId="S::urn:spo:guest#simon.anthony.patterson@gmail.com::" providerId="AD" clId="Web-{FEF9D50F-EAEE-AEAA-2A77-CA77777BC3C0}" dt="2021-03-04T21:00:05.281" v="213" actId="20577"/>
        <pc:sldMkLst>
          <pc:docMk/>
          <pc:sldMk cId="1052506338" sldId="346"/>
        </pc:sldMkLst>
        <pc:spChg chg="mod">
          <ac:chgData name="simon.anthony.patterson@gmail.com" userId="S::urn:spo:guest#simon.anthony.patterson@gmail.com::" providerId="AD" clId="Web-{FEF9D50F-EAEE-AEAA-2A77-CA77777BC3C0}" dt="2021-03-04T21:00:05.281" v="213" actId="20577"/>
          <ac:spMkLst>
            <pc:docMk/>
            <pc:sldMk cId="1052506338" sldId="346"/>
            <ac:spMk id="4" creationId="{91FFEF84-D1BE-4420-A327-66CEC1D55551}"/>
          </ac:spMkLst>
        </pc:spChg>
      </pc:sldChg>
    </pc:docChg>
  </pc:docChgLst>
  <pc:docChgLst>
    <pc:chgData name="simon.anthony.patterson@gmail.com" userId="S::urn:spo:guest#simon.anthony.patterson@gmail.com::" providerId="AD" clId="Web-{4878699F-99EE-E068-81AB-D7030DBA0B60}"/>
    <pc:docChg chg="modSld">
      <pc:chgData name="simon.anthony.patterson@gmail.com" userId="S::urn:spo:guest#simon.anthony.patterson@gmail.com::" providerId="AD" clId="Web-{4878699F-99EE-E068-81AB-D7030DBA0B60}" dt="2021-03-05T11:31:02.887" v="22"/>
      <pc:docMkLst>
        <pc:docMk/>
      </pc:docMkLst>
      <pc:sldChg chg="modNotes">
        <pc:chgData name="simon.anthony.patterson@gmail.com" userId="S::urn:spo:guest#simon.anthony.patterson@gmail.com::" providerId="AD" clId="Web-{4878699F-99EE-E068-81AB-D7030DBA0B60}" dt="2021-03-05T10:59:29.622" v="2"/>
        <pc:sldMkLst>
          <pc:docMk/>
          <pc:sldMk cId="2088865879" sldId="298"/>
        </pc:sldMkLst>
      </pc:sldChg>
      <pc:sldChg chg="modNotes">
        <pc:chgData name="simon.anthony.patterson@gmail.com" userId="S::urn:spo:guest#simon.anthony.patterson@gmail.com::" providerId="AD" clId="Web-{4878699F-99EE-E068-81AB-D7030DBA0B60}" dt="2021-03-05T11:19:36.015" v="6"/>
        <pc:sldMkLst>
          <pc:docMk/>
          <pc:sldMk cId="641265996" sldId="305"/>
        </pc:sldMkLst>
      </pc:sldChg>
      <pc:sldChg chg="modNotes">
        <pc:chgData name="simon.anthony.patterson@gmail.com" userId="S::urn:spo:guest#simon.anthony.patterson@gmail.com::" providerId="AD" clId="Web-{4878699F-99EE-E068-81AB-D7030DBA0B60}" dt="2021-03-05T11:25:34.083" v="14"/>
        <pc:sldMkLst>
          <pc:docMk/>
          <pc:sldMk cId="3081367093" sldId="344"/>
        </pc:sldMkLst>
      </pc:sldChg>
      <pc:sldChg chg="modNotes">
        <pc:chgData name="simon.anthony.patterson@gmail.com" userId="S::urn:spo:guest#simon.anthony.patterson@gmail.com::" providerId="AD" clId="Web-{4878699F-99EE-E068-81AB-D7030DBA0B60}" dt="2021-03-05T11:31:02.887" v="22"/>
        <pc:sldMkLst>
          <pc:docMk/>
          <pc:sldMk cId="4284175209" sldId="345"/>
        </pc:sldMkLst>
      </pc:sldChg>
    </pc:docChg>
  </pc:docChgLst>
  <pc:docChgLst>
    <pc:chgData name="simon.anthony.patterson@gmail.com" userId="S::urn:spo:guest#simon.anthony.patterson@gmail.com::" providerId="AD" clId="Web-{B453B6CF-6EAB-E60C-5B39-3EBD688AD233}"/>
    <pc:docChg chg="modSld">
      <pc:chgData name="simon.anthony.patterson@gmail.com" userId="S::urn:spo:guest#simon.anthony.patterson@gmail.com::" providerId="AD" clId="Web-{B453B6CF-6EAB-E60C-5B39-3EBD688AD233}" dt="2021-03-04T22:53:53.010" v="130"/>
      <pc:docMkLst>
        <pc:docMk/>
      </pc:docMkLst>
      <pc:sldChg chg="modNotes">
        <pc:chgData name="simon.anthony.patterson@gmail.com" userId="S::urn:spo:guest#simon.anthony.patterson@gmail.com::" providerId="AD" clId="Web-{B453B6CF-6EAB-E60C-5B39-3EBD688AD233}" dt="2021-03-04T21:16:35.756" v="7"/>
        <pc:sldMkLst>
          <pc:docMk/>
          <pc:sldMk cId="1099387179" sldId="263"/>
        </pc:sldMkLst>
      </pc:sldChg>
      <pc:sldChg chg="modNotes">
        <pc:chgData name="simon.anthony.patterson@gmail.com" userId="S::urn:spo:guest#simon.anthony.patterson@gmail.com::" providerId="AD" clId="Web-{B453B6CF-6EAB-E60C-5B39-3EBD688AD233}" dt="2021-03-04T21:58:16.547" v="32"/>
        <pc:sldMkLst>
          <pc:docMk/>
          <pc:sldMk cId="1607807555" sldId="265"/>
        </pc:sldMkLst>
      </pc:sldChg>
      <pc:sldChg chg="modNotes">
        <pc:chgData name="simon.anthony.patterson@gmail.com" userId="S::urn:spo:guest#simon.anthony.patterson@gmail.com::" providerId="AD" clId="Web-{B453B6CF-6EAB-E60C-5B39-3EBD688AD233}" dt="2021-03-04T21:30:17.118" v="12"/>
        <pc:sldMkLst>
          <pc:docMk/>
          <pc:sldMk cId="979858668" sldId="283"/>
        </pc:sldMkLst>
      </pc:sldChg>
      <pc:sldChg chg="modNotes">
        <pc:chgData name="simon.anthony.patterson@gmail.com" userId="S::urn:spo:guest#simon.anthony.patterson@gmail.com::" providerId="AD" clId="Web-{B453B6CF-6EAB-E60C-5B39-3EBD688AD233}" dt="2021-03-04T22:05:00.869" v="36"/>
        <pc:sldMkLst>
          <pc:docMk/>
          <pc:sldMk cId="2151780837" sldId="284"/>
        </pc:sldMkLst>
      </pc:sldChg>
      <pc:sldChg chg="modNotes">
        <pc:chgData name="simon.anthony.patterson@gmail.com" userId="S::urn:spo:guest#simon.anthony.patterson@gmail.com::" providerId="AD" clId="Web-{B453B6CF-6EAB-E60C-5B39-3EBD688AD233}" dt="2021-03-04T22:12:59.375" v="43"/>
        <pc:sldMkLst>
          <pc:docMk/>
          <pc:sldMk cId="3653632182" sldId="287"/>
        </pc:sldMkLst>
      </pc:sldChg>
      <pc:sldChg chg="modNotes">
        <pc:chgData name="simon.anthony.patterson@gmail.com" userId="S::urn:spo:guest#simon.anthony.patterson@gmail.com::" providerId="AD" clId="Web-{B453B6CF-6EAB-E60C-5B39-3EBD688AD233}" dt="2021-03-04T22:20:14.803" v="50"/>
        <pc:sldMkLst>
          <pc:docMk/>
          <pc:sldMk cId="791137683" sldId="288"/>
        </pc:sldMkLst>
      </pc:sldChg>
      <pc:sldChg chg="modNotes">
        <pc:chgData name="simon.anthony.patterson@gmail.com" userId="S::urn:spo:guest#simon.anthony.patterson@gmail.com::" providerId="AD" clId="Web-{B453B6CF-6EAB-E60C-5B39-3EBD688AD233}" dt="2021-03-04T22:53:53.010" v="130"/>
        <pc:sldMkLst>
          <pc:docMk/>
          <pc:sldMk cId="2088865879" sldId="298"/>
        </pc:sldMkLst>
      </pc:sldChg>
      <pc:sldChg chg="modSp modNotes">
        <pc:chgData name="simon.anthony.patterson@gmail.com" userId="S::urn:spo:guest#simon.anthony.patterson@gmail.com::" providerId="AD" clId="Web-{B453B6CF-6EAB-E60C-5B39-3EBD688AD233}" dt="2021-03-04T20:54:14.955" v="5"/>
        <pc:sldMkLst>
          <pc:docMk/>
          <pc:sldMk cId="233813841" sldId="338"/>
        </pc:sldMkLst>
        <pc:spChg chg="mod">
          <ac:chgData name="simon.anthony.patterson@gmail.com" userId="S::urn:spo:guest#simon.anthony.patterson@gmail.com::" providerId="AD" clId="Web-{B453B6CF-6EAB-E60C-5B39-3EBD688AD233}" dt="2021-03-04T20:53:11.454" v="3" actId="20577"/>
          <ac:spMkLst>
            <pc:docMk/>
            <pc:sldMk cId="233813841" sldId="338"/>
            <ac:spMk id="14" creationId="{D2B48615-9B59-FC42-8A1C-39AC6AD2B38A}"/>
          </ac:spMkLst>
        </pc:spChg>
      </pc:sldChg>
      <pc:sldChg chg="modNotes">
        <pc:chgData name="simon.anthony.patterson@gmail.com" userId="S::urn:spo:guest#simon.anthony.patterson@gmail.com::" providerId="AD" clId="Web-{B453B6CF-6EAB-E60C-5B39-3EBD688AD233}" dt="2021-03-04T22:15:32.065" v="49"/>
        <pc:sldMkLst>
          <pc:docMk/>
          <pc:sldMk cId="2407278432" sldId="339"/>
        </pc:sldMkLst>
      </pc:sldChg>
      <pc:sldChg chg="modNotes">
        <pc:chgData name="simon.anthony.patterson@gmail.com" userId="S::urn:spo:guest#simon.anthony.patterson@gmail.com::" providerId="AD" clId="Web-{B453B6CF-6EAB-E60C-5B39-3EBD688AD233}" dt="2021-03-04T22:24:52.842" v="72"/>
        <pc:sldMkLst>
          <pc:docMk/>
          <pc:sldMk cId="4151239020" sldId="340"/>
        </pc:sldMkLst>
      </pc:sldChg>
      <pc:sldChg chg="modNotes">
        <pc:chgData name="simon.anthony.patterson@gmail.com" userId="S::urn:spo:guest#simon.anthony.patterson@gmail.com::" providerId="AD" clId="Web-{B453B6CF-6EAB-E60C-5B39-3EBD688AD233}" dt="2021-03-04T22:32:58.943" v="74"/>
        <pc:sldMkLst>
          <pc:docMk/>
          <pc:sldMk cId="2495855126" sldId="341"/>
        </pc:sldMkLst>
      </pc:sldChg>
      <pc:sldChg chg="modNotes">
        <pc:chgData name="simon.anthony.patterson@gmail.com" userId="S::urn:spo:guest#simon.anthony.patterson@gmail.com::" providerId="AD" clId="Web-{B453B6CF-6EAB-E60C-5B39-3EBD688AD233}" dt="2021-03-04T22:46:10.019" v="121"/>
        <pc:sldMkLst>
          <pc:docMk/>
          <pc:sldMk cId="3571959968" sldId="342"/>
        </pc:sldMkLst>
      </pc:sldChg>
      <pc:sldChg chg="modNotes">
        <pc:chgData name="simon.anthony.patterson@gmail.com" userId="S::urn:spo:guest#simon.anthony.patterson@gmail.com::" providerId="AD" clId="Web-{B453B6CF-6EAB-E60C-5B39-3EBD688AD233}" dt="2021-03-04T22:49:11.334" v="122"/>
        <pc:sldMkLst>
          <pc:docMk/>
          <pc:sldMk cId="543372046" sldId="343"/>
        </pc:sldMkLst>
      </pc:sldChg>
    </pc:docChg>
  </pc:docChgLst>
  <pc:docChgLst>
    <pc:chgData name="Claire Halloran" userId="S::claire.halloran_eng.ox.ac.uk#ext#@lunet.onmicrosoft.com::2becf5c3-7b48-4563-9e7b-f57dd28e8cac" providerId="AD" clId="Web-{EACE52C0-F17C-43D3-B0CC-56900A427509}"/>
    <pc:docChg chg="">
      <pc:chgData name="Claire Halloran" userId="S::claire.halloran_eng.ox.ac.uk#ext#@lunet.onmicrosoft.com::2becf5c3-7b48-4563-9e7b-f57dd28e8cac" providerId="AD" clId="Web-{EACE52C0-F17C-43D3-B0CC-56900A427509}" dt="2021-02-25T10:33:10.620" v="0"/>
      <pc:docMkLst>
        <pc:docMk/>
      </pc:docMkLst>
      <pc:sldChg chg="delCm">
        <pc:chgData name="Claire Halloran" userId="S::claire.halloran_eng.ox.ac.uk#ext#@lunet.onmicrosoft.com::2becf5c3-7b48-4563-9e7b-f57dd28e8cac" providerId="AD" clId="Web-{EACE52C0-F17C-43D3-B0CC-56900A427509}" dt="2021-02-25T10:33:10.620" v="0"/>
        <pc:sldMkLst>
          <pc:docMk/>
          <pc:sldMk cId="2151780837" sldId="284"/>
        </pc:sldMkLst>
      </pc:sldChg>
    </pc:docChg>
  </pc:docChgLst>
  <pc:docChgLst>
    <pc:chgData name="Claire" userId="fc193485-e0bc-4375-bd9d-0c720cd1b31b" providerId="ADAL" clId="{A1E99CFF-77B7-4ACE-906A-7E36029AA4A0}"/>
    <pc:docChg chg="custSel modSld">
      <pc:chgData name="Claire" userId="fc193485-e0bc-4375-bd9d-0c720cd1b31b" providerId="ADAL" clId="{A1E99CFF-77B7-4ACE-906A-7E36029AA4A0}" dt="2021-02-25T16:31:12.417" v="883" actId="1592"/>
      <pc:docMkLst>
        <pc:docMk/>
      </pc:docMkLst>
      <pc:sldChg chg="modSp mod delCm">
        <pc:chgData name="Claire" userId="fc193485-e0bc-4375-bd9d-0c720cd1b31b" providerId="ADAL" clId="{A1E99CFF-77B7-4ACE-906A-7E36029AA4A0}" dt="2021-02-25T16:31:12.417" v="883" actId="1592"/>
        <pc:sldMkLst>
          <pc:docMk/>
          <pc:sldMk cId="2585298110" sldId="264"/>
        </pc:sldMkLst>
        <pc:spChg chg="mod">
          <ac:chgData name="Claire" userId="fc193485-e0bc-4375-bd9d-0c720cd1b31b" providerId="ADAL" clId="{A1E99CFF-77B7-4ACE-906A-7E36029AA4A0}" dt="2021-02-25T16:30:22.982" v="882" actId="20577"/>
          <ac:spMkLst>
            <pc:docMk/>
            <pc:sldMk cId="2585298110" sldId="264"/>
            <ac:spMk id="3" creationId="{A80200A3-5513-410D-AAC0-6D6ED82BB55B}"/>
          </ac:spMkLst>
        </pc:spChg>
      </pc:sldChg>
      <pc:sldChg chg="modSp">
        <pc:chgData name="Claire" userId="fc193485-e0bc-4375-bd9d-0c720cd1b31b" providerId="ADAL" clId="{A1E99CFF-77B7-4ACE-906A-7E36029AA4A0}" dt="2021-02-25T10:54:15.154" v="0" actId="1076"/>
        <pc:sldMkLst>
          <pc:docMk/>
          <pc:sldMk cId="3571959968" sldId="342"/>
        </pc:sldMkLst>
        <pc:spChg chg="mod">
          <ac:chgData name="Claire" userId="fc193485-e0bc-4375-bd9d-0c720cd1b31b" providerId="ADAL" clId="{A1E99CFF-77B7-4ACE-906A-7E36029AA4A0}" dt="2021-02-25T10:54:15.154" v="0" actId="1076"/>
          <ac:spMkLst>
            <pc:docMk/>
            <pc:sldMk cId="3571959968" sldId="342"/>
            <ac:spMk id="123" creationId="{C1DD8085-A1E6-46E0-B73E-77DFE41368A5}"/>
          </ac:spMkLst>
        </pc:spChg>
        <pc:spChg chg="mod">
          <ac:chgData name="Claire" userId="fc193485-e0bc-4375-bd9d-0c720cd1b31b" providerId="ADAL" clId="{A1E99CFF-77B7-4ACE-906A-7E36029AA4A0}" dt="2021-02-25T10:54:15.154" v="0" actId="1076"/>
          <ac:spMkLst>
            <pc:docMk/>
            <pc:sldMk cId="3571959968" sldId="342"/>
            <ac:spMk id="124" creationId="{B17F498A-5797-4938-8F68-561A746554BC}"/>
          </ac:spMkLst>
        </pc:spChg>
        <pc:spChg chg="mod">
          <ac:chgData name="Claire" userId="fc193485-e0bc-4375-bd9d-0c720cd1b31b" providerId="ADAL" clId="{A1E99CFF-77B7-4ACE-906A-7E36029AA4A0}" dt="2021-02-25T10:54:15.154" v="0" actId="1076"/>
          <ac:spMkLst>
            <pc:docMk/>
            <pc:sldMk cId="3571959968" sldId="342"/>
            <ac:spMk id="125" creationId="{8F3305BC-E8D4-47D6-A88B-BE306166E517}"/>
          </ac:spMkLst>
        </pc:spChg>
        <pc:spChg chg="mod">
          <ac:chgData name="Claire" userId="fc193485-e0bc-4375-bd9d-0c720cd1b31b" providerId="ADAL" clId="{A1E99CFF-77B7-4ACE-906A-7E36029AA4A0}" dt="2021-02-25T10:54:15.154" v="0" actId="1076"/>
          <ac:spMkLst>
            <pc:docMk/>
            <pc:sldMk cId="3571959968" sldId="342"/>
            <ac:spMk id="126" creationId="{44AF1735-7CD4-42AA-863E-C90F7F2925F1}"/>
          </ac:spMkLst>
        </pc:spChg>
        <pc:spChg chg="mod">
          <ac:chgData name="Claire" userId="fc193485-e0bc-4375-bd9d-0c720cd1b31b" providerId="ADAL" clId="{A1E99CFF-77B7-4ACE-906A-7E36029AA4A0}" dt="2021-02-25T10:54:15.154" v="0" actId="1076"/>
          <ac:spMkLst>
            <pc:docMk/>
            <pc:sldMk cId="3571959968" sldId="342"/>
            <ac:spMk id="127" creationId="{028022A3-3FC0-4011-B472-C4FF4B9D9CAD}"/>
          </ac:spMkLst>
        </pc:spChg>
        <pc:grpChg chg="mod">
          <ac:chgData name="Claire" userId="fc193485-e0bc-4375-bd9d-0c720cd1b31b" providerId="ADAL" clId="{A1E99CFF-77B7-4ACE-906A-7E36029AA4A0}" dt="2021-02-25T10:54:15.154" v="0" actId="1076"/>
          <ac:grpSpMkLst>
            <pc:docMk/>
            <pc:sldMk cId="3571959968" sldId="342"/>
            <ac:grpSpMk id="122" creationId="{9A55BE9A-9488-4FCE-8700-A772D9576A6F}"/>
          </ac:grpSpMkLst>
        </pc:grpChg>
      </pc:sldChg>
    </pc:docChg>
  </pc:docChgLst>
  <pc:docChgLst>
    <pc:chgData name="Katherine Collett" userId="S::katherine.collett_eng.ox.ac.uk#ext#@lunet.onmicrosoft.com::57662196-1ff7-4fef-ad5f-ca819cd64cbc" providerId="AD" clId="Web-{29027D43-3384-883F-7B4C-3C1A9E900024}"/>
    <pc:docChg chg="modSld">
      <pc:chgData name="Katherine Collett" userId="S::katherine.collett_eng.ox.ac.uk#ext#@lunet.onmicrosoft.com::57662196-1ff7-4fef-ad5f-ca819cd64cbc" providerId="AD" clId="Web-{29027D43-3384-883F-7B4C-3C1A9E900024}" dt="2021-03-06T23:20:21.371" v="170"/>
      <pc:docMkLst>
        <pc:docMk/>
      </pc:docMkLst>
      <pc:sldChg chg="modNotes">
        <pc:chgData name="Katherine Collett" userId="S::katherine.collett_eng.ox.ac.uk#ext#@lunet.onmicrosoft.com::57662196-1ff7-4fef-ad5f-ca819cd64cbc" providerId="AD" clId="Web-{29027D43-3384-883F-7B4C-3C1A9E900024}" dt="2021-03-06T23:12:10.344" v="8"/>
        <pc:sldMkLst>
          <pc:docMk/>
          <pc:sldMk cId="1607807555" sldId="265"/>
        </pc:sldMkLst>
      </pc:sldChg>
      <pc:sldChg chg="modNotes">
        <pc:chgData name="Katherine Collett" userId="S::katherine.collett_eng.ox.ac.uk#ext#@lunet.onmicrosoft.com::57662196-1ff7-4fef-ad5f-ca819cd64cbc" providerId="AD" clId="Web-{29027D43-3384-883F-7B4C-3C1A9E900024}" dt="2021-03-06T23:13:17.087" v="25"/>
        <pc:sldMkLst>
          <pc:docMk/>
          <pc:sldMk cId="2217398566" sldId="266"/>
        </pc:sldMkLst>
      </pc:sldChg>
      <pc:sldChg chg="modNotes">
        <pc:chgData name="Katherine Collett" userId="S::katherine.collett_eng.ox.ac.uk#ext#@lunet.onmicrosoft.com::57662196-1ff7-4fef-ad5f-ca819cd64cbc" providerId="AD" clId="Web-{29027D43-3384-883F-7B4C-3C1A9E900024}" dt="2021-03-06T23:13:11.212" v="23"/>
        <pc:sldMkLst>
          <pc:docMk/>
          <pc:sldMk cId="3653632182" sldId="287"/>
        </pc:sldMkLst>
      </pc:sldChg>
      <pc:sldChg chg="modNotes">
        <pc:chgData name="Katherine Collett" userId="S::katherine.collett_eng.ox.ac.uk#ext#@lunet.onmicrosoft.com::57662196-1ff7-4fef-ad5f-ca819cd64cbc" providerId="AD" clId="Web-{29027D43-3384-883F-7B4C-3C1A9E900024}" dt="2021-03-06T23:12:59.509" v="21"/>
        <pc:sldMkLst>
          <pc:docMk/>
          <pc:sldMk cId="791137683" sldId="288"/>
        </pc:sldMkLst>
      </pc:sldChg>
      <pc:sldChg chg="modNotes">
        <pc:chgData name="Katherine Collett" userId="S::katherine.collett_eng.ox.ac.uk#ext#@lunet.onmicrosoft.com::57662196-1ff7-4fef-ad5f-ca819cd64cbc" providerId="AD" clId="Web-{29027D43-3384-883F-7B4C-3C1A9E900024}" dt="2021-03-06T23:13:54.760" v="30"/>
        <pc:sldMkLst>
          <pc:docMk/>
          <pc:sldMk cId="1901919062" sldId="297"/>
        </pc:sldMkLst>
      </pc:sldChg>
      <pc:sldChg chg="modNotes">
        <pc:chgData name="Katherine Collett" userId="S::katherine.collett_eng.ox.ac.uk#ext#@lunet.onmicrosoft.com::57662196-1ff7-4fef-ad5f-ca819cd64cbc" providerId="AD" clId="Web-{29027D43-3384-883F-7B4C-3C1A9E900024}" dt="2021-03-06T23:15:00.480" v="52"/>
        <pc:sldMkLst>
          <pc:docMk/>
          <pc:sldMk cId="2088865879" sldId="298"/>
        </pc:sldMkLst>
      </pc:sldChg>
      <pc:sldChg chg="modNotes">
        <pc:chgData name="Katherine Collett" userId="S::katherine.collett_eng.ox.ac.uk#ext#@lunet.onmicrosoft.com::57662196-1ff7-4fef-ad5f-ca819cd64cbc" providerId="AD" clId="Web-{29027D43-3384-883F-7B4C-3C1A9E900024}" dt="2021-03-06T23:20:21.371" v="170"/>
        <pc:sldMkLst>
          <pc:docMk/>
          <pc:sldMk cId="1749969366" sldId="304"/>
        </pc:sldMkLst>
      </pc:sldChg>
      <pc:sldChg chg="modNotes">
        <pc:chgData name="Katherine Collett" userId="S::katherine.collett_eng.ox.ac.uk#ext#@lunet.onmicrosoft.com::57662196-1ff7-4fef-ad5f-ca819cd64cbc" providerId="AD" clId="Web-{29027D43-3384-883F-7B4C-3C1A9E900024}" dt="2021-03-06T23:13:48.822" v="28"/>
        <pc:sldMkLst>
          <pc:docMk/>
          <pc:sldMk cId="233813841" sldId="338"/>
        </pc:sldMkLst>
      </pc:sldChg>
      <pc:sldChg chg="modNotes">
        <pc:chgData name="Katherine Collett" userId="S::katherine.collett_eng.ox.ac.uk#ext#@lunet.onmicrosoft.com::57662196-1ff7-4fef-ad5f-ca819cd64cbc" providerId="AD" clId="Web-{29027D43-3384-883F-7B4C-3C1A9E900024}" dt="2021-03-06T23:14:18.573" v="37"/>
        <pc:sldMkLst>
          <pc:docMk/>
          <pc:sldMk cId="4151239020" sldId="340"/>
        </pc:sldMkLst>
      </pc:sldChg>
      <pc:sldChg chg="modNotes">
        <pc:chgData name="Katherine Collett" userId="S::katherine.collett_eng.ox.ac.uk#ext#@lunet.onmicrosoft.com::57662196-1ff7-4fef-ad5f-ca819cd64cbc" providerId="AD" clId="Web-{29027D43-3384-883F-7B4C-3C1A9E900024}" dt="2021-03-06T23:14:35.839" v="48"/>
        <pc:sldMkLst>
          <pc:docMk/>
          <pc:sldMk cId="2495855126" sldId="341"/>
        </pc:sldMkLst>
      </pc:sldChg>
      <pc:sldChg chg="modNotes">
        <pc:chgData name="Katherine Collett" userId="S::katherine.collett_eng.ox.ac.uk#ext#@lunet.onmicrosoft.com::57662196-1ff7-4fef-ad5f-ca819cd64cbc" providerId="AD" clId="Web-{29027D43-3384-883F-7B4C-3C1A9E900024}" dt="2021-03-06T23:14:41.230" v="49"/>
        <pc:sldMkLst>
          <pc:docMk/>
          <pc:sldMk cId="3571959968" sldId="342"/>
        </pc:sldMkLst>
      </pc:sldChg>
      <pc:sldChg chg="modNotes">
        <pc:chgData name="Katherine Collett" userId="S::katherine.collett_eng.ox.ac.uk#ext#@lunet.onmicrosoft.com::57662196-1ff7-4fef-ad5f-ca819cd64cbc" providerId="AD" clId="Web-{29027D43-3384-883F-7B4C-3C1A9E900024}" dt="2021-03-06T23:15:32.236" v="61"/>
        <pc:sldMkLst>
          <pc:docMk/>
          <pc:sldMk cId="3081367093" sldId="344"/>
        </pc:sldMkLst>
      </pc:sldChg>
      <pc:sldChg chg="modNotes">
        <pc:chgData name="Katherine Collett" userId="S::katherine.collett_eng.ox.ac.uk#ext#@lunet.onmicrosoft.com::57662196-1ff7-4fef-ad5f-ca819cd64cbc" providerId="AD" clId="Web-{29027D43-3384-883F-7B4C-3C1A9E900024}" dt="2021-03-06T23:17:20.801" v="104"/>
        <pc:sldMkLst>
          <pc:docMk/>
          <pc:sldMk cId="4284175209" sldId="345"/>
        </pc:sldMkLst>
      </pc:sldChg>
      <pc:sldChg chg="modNotes">
        <pc:chgData name="Katherine Collett" userId="S::katherine.collett_eng.ox.ac.uk#ext#@lunet.onmicrosoft.com::57662196-1ff7-4fef-ad5f-ca819cd64cbc" providerId="AD" clId="Web-{29027D43-3384-883F-7B4C-3C1A9E900024}" dt="2021-03-06T23:19:01.960" v="140"/>
        <pc:sldMkLst>
          <pc:docMk/>
          <pc:sldMk cId="1052506338" sldId="346"/>
        </pc:sldMkLst>
      </pc:sldChg>
    </pc:docChg>
  </pc:docChgLst>
  <pc:docChgLst>
    <pc:chgData name="simon.anthony.patterson@gmail.com" userId="S::urn:spo:guest#simon.anthony.patterson@gmail.com::" providerId="AD" clId="Web-{E33A7D19-86CF-B3BC-D60E-46298302A246}"/>
    <pc:docChg chg="modSld">
      <pc:chgData name="simon.anthony.patterson@gmail.com" userId="S::urn:spo:guest#simon.anthony.patterson@gmail.com::" providerId="AD" clId="Web-{E33A7D19-86CF-B3BC-D60E-46298302A246}" dt="2021-03-04T22:47:24.039" v="0" actId="20577"/>
      <pc:docMkLst>
        <pc:docMk/>
      </pc:docMkLst>
      <pc:sldChg chg="modSp">
        <pc:chgData name="simon.anthony.patterson@gmail.com" userId="S::urn:spo:guest#simon.anthony.patterson@gmail.com::" providerId="AD" clId="Web-{E33A7D19-86CF-B3BC-D60E-46298302A246}" dt="2021-03-04T22:47:24.039" v="0" actId="20577"/>
        <pc:sldMkLst>
          <pc:docMk/>
          <pc:sldMk cId="543372046" sldId="343"/>
        </pc:sldMkLst>
        <pc:spChg chg="mod">
          <ac:chgData name="simon.anthony.patterson@gmail.com" userId="S::urn:spo:guest#simon.anthony.patterson@gmail.com::" providerId="AD" clId="Web-{E33A7D19-86CF-B3BC-D60E-46298302A246}" dt="2021-03-04T22:47:24.039" v="0" actId="20577"/>
          <ac:spMkLst>
            <pc:docMk/>
            <pc:sldMk cId="543372046" sldId="343"/>
            <ac:spMk id="11" creationId="{E11A3671-1AF6-9248-985F-5F6B2F8E3584}"/>
          </ac:spMkLst>
        </pc:spChg>
      </pc:sldChg>
    </pc:docChg>
  </pc:docChgLst>
  <pc:docChgLst>
    <pc:chgData name="Katherine Collett" userId="S::katherine.collett_eng.ox.ac.uk#ext#@lunet.onmicrosoft.com::57662196-1ff7-4fef-ad5f-ca819cd64cbc" providerId="AD" clId="Web-{61103821-C9D1-0380-C18D-86BD405A2A7E}"/>
    <pc:docChg chg="modSld">
      <pc:chgData name="Katherine Collett" userId="S::katherine.collett_eng.ox.ac.uk#ext#@lunet.onmicrosoft.com::57662196-1ff7-4fef-ad5f-ca819cd64cbc" providerId="AD" clId="Web-{61103821-C9D1-0380-C18D-86BD405A2A7E}" dt="2021-03-02T10:39:30.342" v="17" actId="20577"/>
      <pc:docMkLst>
        <pc:docMk/>
      </pc:docMkLst>
      <pc:sldChg chg="modSp">
        <pc:chgData name="Katherine Collett" userId="S::katherine.collett_eng.ox.ac.uk#ext#@lunet.onmicrosoft.com::57662196-1ff7-4fef-ad5f-ca819cd64cbc" providerId="AD" clId="Web-{61103821-C9D1-0380-C18D-86BD405A2A7E}" dt="2021-03-02T10:39:30.342" v="17" actId="20577"/>
        <pc:sldMkLst>
          <pc:docMk/>
          <pc:sldMk cId="2217398566" sldId="266"/>
        </pc:sldMkLst>
        <pc:spChg chg="mod">
          <ac:chgData name="Katherine Collett" userId="S::katherine.collett_eng.ox.ac.uk#ext#@lunet.onmicrosoft.com::57662196-1ff7-4fef-ad5f-ca819cd64cbc" providerId="AD" clId="Web-{61103821-C9D1-0380-C18D-86BD405A2A7E}" dt="2021-03-02T10:38:26.560" v="1" actId="20577"/>
          <ac:spMkLst>
            <pc:docMk/>
            <pc:sldMk cId="2217398566" sldId="266"/>
            <ac:spMk id="10" creationId="{D0DAC445-2259-1644-91CC-8500E66071A4}"/>
          </ac:spMkLst>
        </pc:spChg>
        <pc:spChg chg="mod">
          <ac:chgData name="Katherine Collett" userId="S::katherine.collett_eng.ox.ac.uk#ext#@lunet.onmicrosoft.com::57662196-1ff7-4fef-ad5f-ca819cd64cbc" providerId="AD" clId="Web-{61103821-C9D1-0380-C18D-86BD405A2A7E}" dt="2021-03-02T10:39:30.342" v="17" actId="20577"/>
          <ac:spMkLst>
            <pc:docMk/>
            <pc:sldMk cId="2217398566" sldId="266"/>
            <ac:spMk id="11" creationId="{00C307A4-50FC-8944-91EB-B51B1FCF419E}"/>
          </ac:spMkLst>
        </pc:spChg>
      </pc:sldChg>
      <pc:sldChg chg="modSp">
        <pc:chgData name="Katherine Collett" userId="S::katherine.collett_eng.ox.ac.uk#ext#@lunet.onmicrosoft.com::57662196-1ff7-4fef-ad5f-ca819cd64cbc" providerId="AD" clId="Web-{61103821-C9D1-0380-C18D-86BD405A2A7E}" dt="2021-03-02T10:38:30.232" v="2" actId="20577"/>
        <pc:sldMkLst>
          <pc:docMk/>
          <pc:sldMk cId="3653632182" sldId="287"/>
        </pc:sldMkLst>
        <pc:spChg chg="mod">
          <ac:chgData name="Katherine Collett" userId="S::katherine.collett_eng.ox.ac.uk#ext#@lunet.onmicrosoft.com::57662196-1ff7-4fef-ad5f-ca819cd64cbc" providerId="AD" clId="Web-{61103821-C9D1-0380-C18D-86BD405A2A7E}" dt="2021-03-02T10:38:30.232" v="2" actId="20577"/>
          <ac:spMkLst>
            <pc:docMk/>
            <pc:sldMk cId="3653632182" sldId="287"/>
            <ac:spMk id="10" creationId="{9CC41200-2AA5-0A4E-972F-6EBB515026B9}"/>
          </ac:spMkLst>
        </pc:spChg>
      </pc:sldChg>
      <pc:sldChg chg="modSp">
        <pc:chgData name="Katherine Collett" userId="S::katherine.collett_eng.ox.ac.uk#ext#@lunet.onmicrosoft.com::57662196-1ff7-4fef-ad5f-ca819cd64cbc" providerId="AD" clId="Web-{61103821-C9D1-0380-C18D-86BD405A2A7E}" dt="2021-03-02T10:39:19.951" v="15" actId="20577"/>
        <pc:sldMkLst>
          <pc:docMk/>
          <pc:sldMk cId="791137683" sldId="288"/>
        </pc:sldMkLst>
        <pc:spChg chg="mod">
          <ac:chgData name="Katherine Collett" userId="S::katherine.collett_eng.ox.ac.uk#ext#@lunet.onmicrosoft.com::57662196-1ff7-4fef-ad5f-ca819cd64cbc" providerId="AD" clId="Web-{61103821-C9D1-0380-C18D-86BD405A2A7E}" dt="2021-03-02T10:38:40.154" v="5" actId="20577"/>
          <ac:spMkLst>
            <pc:docMk/>
            <pc:sldMk cId="791137683" sldId="288"/>
            <ac:spMk id="11" creationId="{38099582-9E92-CE4F-8F59-1BC18A1FCC00}"/>
          </ac:spMkLst>
        </pc:spChg>
        <pc:spChg chg="mod">
          <ac:chgData name="Katherine Collett" userId="S::katherine.collett_eng.ox.ac.uk#ext#@lunet.onmicrosoft.com::57662196-1ff7-4fef-ad5f-ca819cd64cbc" providerId="AD" clId="Web-{61103821-C9D1-0380-C18D-86BD405A2A7E}" dt="2021-03-02T10:39:19.951" v="15" actId="20577"/>
          <ac:spMkLst>
            <pc:docMk/>
            <pc:sldMk cId="791137683" sldId="288"/>
            <ac:spMk id="12" creationId="{846AB193-4BF2-F44F-876C-1FE730C80EC2}"/>
          </ac:spMkLst>
        </pc:spChg>
      </pc:sldChg>
      <pc:sldChg chg="modSp">
        <pc:chgData name="Katherine Collett" userId="S::katherine.collett_eng.ox.ac.uk#ext#@lunet.onmicrosoft.com::57662196-1ff7-4fef-ad5f-ca819cd64cbc" providerId="AD" clId="Web-{61103821-C9D1-0380-C18D-86BD405A2A7E}" dt="2021-03-02T10:38:36.123" v="4" actId="20577"/>
        <pc:sldMkLst>
          <pc:docMk/>
          <pc:sldMk cId="2407278432" sldId="339"/>
        </pc:sldMkLst>
        <pc:spChg chg="mod">
          <ac:chgData name="Katherine Collett" userId="S::katherine.collett_eng.ox.ac.uk#ext#@lunet.onmicrosoft.com::57662196-1ff7-4fef-ad5f-ca819cd64cbc" providerId="AD" clId="Web-{61103821-C9D1-0380-C18D-86BD405A2A7E}" dt="2021-03-02T10:38:36.123" v="4" actId="20577"/>
          <ac:spMkLst>
            <pc:docMk/>
            <pc:sldMk cId="2407278432" sldId="339"/>
            <ac:spMk id="26" creationId="{7CD5D126-34C9-1045-8506-AB855A550C0F}"/>
          </ac:spMkLst>
        </pc:spChg>
      </pc:sldChg>
      <pc:sldChg chg="addSp delSp modSp">
        <pc:chgData name="Katherine Collett" userId="S::katherine.collett_eng.ox.ac.uk#ext#@lunet.onmicrosoft.com::57662196-1ff7-4fef-ad5f-ca819cd64cbc" providerId="AD" clId="Web-{61103821-C9D1-0380-C18D-86BD405A2A7E}" dt="2021-03-02T10:39:08.232" v="13" actId="20577"/>
        <pc:sldMkLst>
          <pc:docMk/>
          <pc:sldMk cId="4151239020" sldId="340"/>
        </pc:sldMkLst>
        <pc:spChg chg="mod">
          <ac:chgData name="Katherine Collett" userId="S::katherine.collett_eng.ox.ac.uk#ext#@lunet.onmicrosoft.com::57662196-1ff7-4fef-ad5f-ca819cd64cbc" providerId="AD" clId="Web-{61103821-C9D1-0380-C18D-86BD405A2A7E}" dt="2021-03-02T10:38:44.701" v="7" actId="20577"/>
          <ac:spMkLst>
            <pc:docMk/>
            <pc:sldMk cId="4151239020" sldId="340"/>
            <ac:spMk id="7" creationId="{A73F3105-F2A3-764E-B30B-68FFE3969C58}"/>
          </ac:spMkLst>
        </pc:spChg>
        <pc:spChg chg="add del mod">
          <ac:chgData name="Katherine Collett" userId="S::katherine.collett_eng.ox.ac.uk#ext#@lunet.onmicrosoft.com::57662196-1ff7-4fef-ad5f-ca819cd64cbc" providerId="AD" clId="Web-{61103821-C9D1-0380-C18D-86BD405A2A7E}" dt="2021-03-02T10:39:08.232" v="13" actId="20577"/>
          <ac:spMkLst>
            <pc:docMk/>
            <pc:sldMk cId="4151239020" sldId="340"/>
            <ac:spMk id="10" creationId="{C7062475-E3BC-F843-9741-27BE8149108A}"/>
          </ac:spMkLst>
        </pc:spChg>
      </pc:sldChg>
    </pc:docChg>
  </pc:docChgLst>
  <pc:docChgLst>
    <pc:chgData name=" " userId="13e44439-8913-4347-a3e1-e8bd29e343d7" providerId="ADAL" clId="{5CFD7E33-1D19-6645-8BF1-FEB1F2BA2488}"/>
    <pc:docChg chg="undo custSel addSld delSld modSld sldOrd modMainMaster modNotesMaster">
      <pc:chgData name=" " userId="13e44439-8913-4347-a3e1-e8bd29e343d7" providerId="ADAL" clId="{5CFD7E33-1D19-6645-8BF1-FEB1F2BA2488}" dt="2021-02-20T12:52:20.741" v="1577" actId="5900"/>
      <pc:docMkLst>
        <pc:docMk/>
      </pc:docMkLst>
      <pc:sldChg chg="modSp mod modNotes">
        <pc:chgData name=" " userId="13e44439-8913-4347-a3e1-e8bd29e343d7" providerId="ADAL" clId="{5CFD7E33-1D19-6645-8BF1-FEB1F2BA2488}" dt="2021-02-20T12:04:49.668" v="182"/>
        <pc:sldMkLst>
          <pc:docMk/>
          <pc:sldMk cId="0" sldId="256"/>
        </pc:sldMkLst>
        <pc:spChg chg="mod">
          <ac:chgData name=" " userId="13e44439-8913-4347-a3e1-e8bd29e343d7" providerId="ADAL" clId="{5CFD7E33-1D19-6645-8BF1-FEB1F2BA2488}" dt="2021-02-20T11:57:18.815" v="54" actId="20577"/>
          <ac:spMkLst>
            <pc:docMk/>
            <pc:sldMk cId="0" sldId="256"/>
            <ac:spMk id="15362" creationId="{387F75CF-EFF7-48EE-9B58-68F46609EE5D}"/>
          </ac:spMkLst>
        </pc:spChg>
      </pc:sldChg>
      <pc:sldChg chg="add del">
        <pc:chgData name=" " userId="13e44439-8913-4347-a3e1-e8bd29e343d7" providerId="ADAL" clId="{5CFD7E33-1D19-6645-8BF1-FEB1F2BA2488}" dt="2021-02-20T11:57:22.960" v="55" actId="2696"/>
        <pc:sldMkLst>
          <pc:docMk/>
          <pc:sldMk cId="2470281961" sldId="257"/>
        </pc:sldMkLst>
      </pc:sldChg>
      <pc:sldChg chg="modSp del modNotes">
        <pc:chgData name=" " userId="13e44439-8913-4347-a3e1-e8bd29e343d7" providerId="ADAL" clId="{5CFD7E33-1D19-6645-8BF1-FEB1F2BA2488}" dt="2021-02-20T12:48:10.202" v="1465" actId="2696"/>
        <pc:sldMkLst>
          <pc:docMk/>
          <pc:sldMk cId="0" sldId="258"/>
        </pc:sldMkLst>
        <pc:spChg chg="mod">
          <ac:chgData name=" " userId="13e44439-8913-4347-a3e1-e8bd29e343d7" providerId="ADAL" clId="{5CFD7E33-1D19-6645-8BF1-FEB1F2BA2488}" dt="2021-02-20T12:04:49.668" v="182"/>
          <ac:spMkLst>
            <pc:docMk/>
            <pc:sldMk cId="0" sldId="258"/>
            <ac:spMk id="4" creationId="{5AA5E5DB-971B-4DA1-8A0C-1E7B180A61F5}"/>
          </ac:spMkLst>
        </pc:spChg>
        <pc:spChg chg="mod">
          <ac:chgData name=" " userId="13e44439-8913-4347-a3e1-e8bd29e343d7" providerId="ADAL" clId="{5CFD7E33-1D19-6645-8BF1-FEB1F2BA2488}" dt="2021-02-20T12:05:12.354" v="183"/>
          <ac:spMkLst>
            <pc:docMk/>
            <pc:sldMk cId="0" sldId="258"/>
            <ac:spMk id="115" creationId="{BEED846D-A27C-4CE9-83AC-578F822929F2}"/>
          </ac:spMkLst>
        </pc:spChg>
      </pc:sldChg>
      <pc:sldChg chg="add del modNotes">
        <pc:chgData name=" " userId="13e44439-8913-4347-a3e1-e8bd29e343d7" providerId="ADAL" clId="{5CFD7E33-1D19-6645-8BF1-FEB1F2BA2488}" dt="2021-02-20T12:48:10.202" v="1465" actId="2696"/>
        <pc:sldMkLst>
          <pc:docMk/>
          <pc:sldMk cId="230327689" sldId="262"/>
        </pc:sldMkLst>
      </pc:sldChg>
      <pc:sldChg chg="addSp delSp modSp add mod chgLayout modNotes">
        <pc:chgData name=" " userId="13e44439-8913-4347-a3e1-e8bd29e343d7" providerId="ADAL" clId="{5CFD7E33-1D19-6645-8BF1-FEB1F2BA2488}" dt="2021-02-20T12:07:34.029" v="234" actId="20577"/>
        <pc:sldMkLst>
          <pc:docMk/>
          <pc:sldMk cId="1099387179" sldId="263"/>
        </pc:sldMkLst>
        <pc:spChg chg="add mod ord">
          <ac:chgData name=" " userId="13e44439-8913-4347-a3e1-e8bd29e343d7" providerId="ADAL" clId="{5CFD7E33-1D19-6645-8BF1-FEB1F2BA2488}" dt="2021-02-20T12:07:34.029" v="234" actId="20577"/>
          <ac:spMkLst>
            <pc:docMk/>
            <pc:sldMk cId="1099387179" sldId="263"/>
            <ac:spMk id="2" creationId="{146DAEA3-B9BB-1842-A034-CFBE07534222}"/>
          </ac:spMkLst>
        </pc:spChg>
        <pc:spChg chg="add del mod ord">
          <ac:chgData name=" " userId="13e44439-8913-4347-a3e1-e8bd29e343d7" providerId="ADAL" clId="{5CFD7E33-1D19-6645-8BF1-FEB1F2BA2488}" dt="2021-02-20T12:07:24.305" v="231" actId="478"/>
          <ac:spMkLst>
            <pc:docMk/>
            <pc:sldMk cId="1099387179" sldId="263"/>
            <ac:spMk id="3" creationId="{CDC130C6-CB92-9443-8147-13609CA88A5F}"/>
          </ac:spMkLst>
        </pc:spChg>
        <pc:spChg chg="mod">
          <ac:chgData name=" " userId="13e44439-8913-4347-a3e1-e8bd29e343d7" providerId="ADAL" clId="{5CFD7E33-1D19-6645-8BF1-FEB1F2BA2488}" dt="2021-02-20T12:07:04.334" v="226" actId="1076"/>
          <ac:spMkLst>
            <pc:docMk/>
            <pc:sldMk cId="1099387179" sldId="263"/>
            <ac:spMk id="8" creationId="{63FE2775-FB72-4D44-B480-06EBB7F679B3}"/>
          </ac:spMkLst>
        </pc:spChg>
        <pc:spChg chg="mod">
          <ac:chgData name=" " userId="13e44439-8913-4347-a3e1-e8bd29e343d7" providerId="ADAL" clId="{5CFD7E33-1D19-6645-8BF1-FEB1F2BA2488}" dt="2021-02-20T12:07:19.040" v="228" actId="21"/>
          <ac:spMkLst>
            <pc:docMk/>
            <pc:sldMk cId="1099387179" sldId="263"/>
            <ac:spMk id="9" creationId="{D65E6D98-BE8C-6B4C-B23E-6167300445AE}"/>
          </ac:spMkLst>
        </pc:spChg>
        <pc:spChg chg="mod">
          <ac:chgData name=" " userId="13e44439-8913-4347-a3e1-e8bd29e343d7" providerId="ADAL" clId="{5CFD7E33-1D19-6645-8BF1-FEB1F2BA2488}" dt="2021-02-20T12:06:45.205" v="222" actId="122"/>
          <ac:spMkLst>
            <pc:docMk/>
            <pc:sldMk cId="1099387179" sldId="263"/>
            <ac:spMk id="11" creationId="{38A2F523-FA69-49D3-9368-EBBEDA34BA0D}"/>
          </ac:spMkLst>
        </pc:spChg>
        <pc:spChg chg="mod">
          <ac:chgData name=" " userId="13e44439-8913-4347-a3e1-e8bd29e343d7" providerId="ADAL" clId="{5CFD7E33-1D19-6645-8BF1-FEB1F2BA2488}" dt="2021-02-20T12:06:45.205" v="222" actId="122"/>
          <ac:spMkLst>
            <pc:docMk/>
            <pc:sldMk cId="1099387179" sldId="263"/>
            <ac:spMk id="12" creationId="{3B01A332-8B7C-443B-807E-C6AEEE7AD215}"/>
          </ac:spMkLst>
        </pc:spChg>
        <pc:spChg chg="mod">
          <ac:chgData name=" " userId="13e44439-8913-4347-a3e1-e8bd29e343d7" providerId="ADAL" clId="{5CFD7E33-1D19-6645-8BF1-FEB1F2BA2488}" dt="2021-02-20T12:06:45.205" v="222" actId="122"/>
          <ac:spMkLst>
            <pc:docMk/>
            <pc:sldMk cId="1099387179" sldId="263"/>
            <ac:spMk id="13" creationId="{5B425046-D997-4368-AB96-2E4B4FD1CB3C}"/>
          </ac:spMkLst>
        </pc:spChg>
        <pc:spChg chg="mod">
          <ac:chgData name=" " userId="13e44439-8913-4347-a3e1-e8bd29e343d7" providerId="ADAL" clId="{5CFD7E33-1D19-6645-8BF1-FEB1F2BA2488}" dt="2021-02-20T12:05:59.077" v="205" actId="1036"/>
          <ac:spMkLst>
            <pc:docMk/>
            <pc:sldMk cId="1099387179" sldId="263"/>
            <ac:spMk id="17" creationId="{8FE1CAAD-49B4-429C-9B21-DEECDA57CB21}"/>
          </ac:spMkLst>
        </pc:spChg>
        <pc:spChg chg="mod">
          <ac:chgData name=" " userId="13e44439-8913-4347-a3e1-e8bd29e343d7" providerId="ADAL" clId="{5CFD7E33-1D19-6645-8BF1-FEB1F2BA2488}" dt="2021-02-20T12:05:59.077" v="205" actId="1036"/>
          <ac:spMkLst>
            <pc:docMk/>
            <pc:sldMk cId="1099387179" sldId="263"/>
            <ac:spMk id="18" creationId="{CC39468E-2D94-4497-B7EE-F8DC51206C24}"/>
          </ac:spMkLst>
        </pc:spChg>
        <pc:spChg chg="mod">
          <ac:chgData name=" " userId="13e44439-8913-4347-a3e1-e8bd29e343d7" providerId="ADAL" clId="{5CFD7E33-1D19-6645-8BF1-FEB1F2BA2488}" dt="2021-02-20T12:05:12.354" v="183"/>
          <ac:spMkLst>
            <pc:docMk/>
            <pc:sldMk cId="1099387179" sldId="263"/>
            <ac:spMk id="19" creationId="{881AD175-5F7D-4A62-B4ED-C32565E61F6B}"/>
          </ac:spMkLst>
        </pc:spChg>
        <pc:picChg chg="mod">
          <ac:chgData name=" " userId="13e44439-8913-4347-a3e1-e8bd29e343d7" providerId="ADAL" clId="{5CFD7E33-1D19-6645-8BF1-FEB1F2BA2488}" dt="2021-02-20T12:06:20.931" v="208" actId="12788"/>
          <ac:picMkLst>
            <pc:docMk/>
            <pc:sldMk cId="1099387179" sldId="263"/>
            <ac:picMk id="10" creationId="{FC6CB6B2-FED7-4615-8336-2072C659AF06}"/>
          </ac:picMkLst>
        </pc:picChg>
        <pc:picChg chg="mod">
          <ac:chgData name=" " userId="13e44439-8913-4347-a3e1-e8bd29e343d7" providerId="ADAL" clId="{5CFD7E33-1D19-6645-8BF1-FEB1F2BA2488}" dt="2021-02-20T12:06:28.739" v="209" actId="12788"/>
          <ac:picMkLst>
            <pc:docMk/>
            <pc:sldMk cId="1099387179" sldId="263"/>
            <ac:picMk id="14" creationId="{4C50BC05-C549-47B2-9C50-C37474E05B85}"/>
          </ac:picMkLst>
        </pc:picChg>
        <pc:picChg chg="mod">
          <ac:chgData name=" " userId="13e44439-8913-4347-a3e1-e8bd29e343d7" providerId="ADAL" clId="{5CFD7E33-1D19-6645-8BF1-FEB1F2BA2488}" dt="2021-02-20T12:06:36.939" v="210" actId="12788"/>
          <ac:picMkLst>
            <pc:docMk/>
            <pc:sldMk cId="1099387179" sldId="263"/>
            <ac:picMk id="15" creationId="{7D67159E-4D89-4021-93A5-82225350DBE5}"/>
          </ac:picMkLst>
        </pc:picChg>
        <pc:picChg chg="mod">
          <ac:chgData name=" " userId="13e44439-8913-4347-a3e1-e8bd29e343d7" providerId="ADAL" clId="{5CFD7E33-1D19-6645-8BF1-FEB1F2BA2488}" dt="2021-02-20T12:06:20.931" v="208" actId="12788"/>
          <ac:picMkLst>
            <pc:docMk/>
            <pc:sldMk cId="1099387179" sldId="263"/>
            <ac:picMk id="16" creationId="{D2C9E2D4-455E-4424-9F59-AF56C6EE2A7F}"/>
          </ac:picMkLst>
        </pc:picChg>
        <pc:picChg chg="mod">
          <ac:chgData name=" " userId="13e44439-8913-4347-a3e1-e8bd29e343d7" providerId="ADAL" clId="{5CFD7E33-1D19-6645-8BF1-FEB1F2BA2488}" dt="2021-02-20T12:06:36.939" v="210" actId="12788"/>
          <ac:picMkLst>
            <pc:docMk/>
            <pc:sldMk cId="1099387179" sldId="263"/>
            <ac:picMk id="20" creationId="{491DD83D-F194-4DA1-96AE-E4E5E2B7ED12}"/>
          </ac:picMkLst>
        </pc:picChg>
      </pc:sldChg>
      <pc:sldChg chg="addSp delSp modSp add mod modNotes">
        <pc:chgData name=" " userId="13e44439-8913-4347-a3e1-e8bd29e343d7" providerId="ADAL" clId="{5CFD7E33-1D19-6645-8BF1-FEB1F2BA2488}" dt="2021-02-20T12:09:57.307" v="287"/>
        <pc:sldMkLst>
          <pc:docMk/>
          <pc:sldMk cId="2585298110" sldId="264"/>
        </pc:sldMkLst>
        <pc:spChg chg="mod">
          <ac:chgData name=" " userId="13e44439-8913-4347-a3e1-e8bd29e343d7" providerId="ADAL" clId="{5CFD7E33-1D19-6645-8BF1-FEB1F2BA2488}" dt="2021-02-20T12:09:49.965" v="285" actId="108"/>
          <ac:spMkLst>
            <pc:docMk/>
            <pc:sldMk cId="2585298110" sldId="264"/>
            <ac:spMk id="3" creationId="{A80200A3-5513-410D-AAC0-6D6ED82BB55B}"/>
          </ac:spMkLst>
        </pc:spChg>
        <pc:spChg chg="add mod">
          <ac:chgData name=" " userId="13e44439-8913-4347-a3e1-e8bd29e343d7" providerId="ADAL" clId="{5CFD7E33-1D19-6645-8BF1-FEB1F2BA2488}" dt="2021-02-20T12:08:09.200" v="240"/>
          <ac:spMkLst>
            <pc:docMk/>
            <pc:sldMk cId="2585298110" sldId="264"/>
            <ac:spMk id="7" creationId="{FAEE9A45-121A-4540-9345-9A747252DDD7}"/>
          </ac:spMkLst>
        </pc:spChg>
        <pc:spChg chg="del mod">
          <ac:chgData name=" " userId="13e44439-8913-4347-a3e1-e8bd29e343d7" providerId="ADAL" clId="{5CFD7E33-1D19-6645-8BF1-FEB1F2BA2488}" dt="2021-02-20T12:09:57.307" v="287"/>
          <ac:spMkLst>
            <pc:docMk/>
            <pc:sldMk cId="2585298110" sldId="264"/>
            <ac:spMk id="8" creationId="{63FE2775-FB72-4D44-B480-06EBB7F679B3}"/>
          </ac:spMkLst>
        </pc:spChg>
        <pc:spChg chg="del mod">
          <ac:chgData name=" " userId="13e44439-8913-4347-a3e1-e8bd29e343d7" providerId="ADAL" clId="{5CFD7E33-1D19-6645-8BF1-FEB1F2BA2488}" dt="2021-02-20T12:07:44.290" v="236" actId="478"/>
          <ac:spMkLst>
            <pc:docMk/>
            <pc:sldMk cId="2585298110" sldId="264"/>
            <ac:spMk id="9" creationId="{D65E6D98-BE8C-6B4C-B23E-6167300445AE}"/>
          </ac:spMkLst>
        </pc:spChg>
      </pc:sldChg>
      <pc:sldChg chg="addSp delSp modSp add mod modNotes">
        <pc:chgData name=" " userId="13e44439-8913-4347-a3e1-e8bd29e343d7" providerId="ADAL" clId="{5CFD7E33-1D19-6645-8BF1-FEB1F2BA2488}" dt="2021-02-20T12:11:52.090" v="349" actId="12789"/>
        <pc:sldMkLst>
          <pc:docMk/>
          <pc:sldMk cId="1607807555" sldId="265"/>
        </pc:sldMkLst>
        <pc:spChg chg="add del mod">
          <ac:chgData name=" " userId="13e44439-8913-4347-a3e1-e8bd29e343d7" providerId="ADAL" clId="{5CFD7E33-1D19-6645-8BF1-FEB1F2BA2488}" dt="2021-02-20T12:10:23.043" v="315" actId="478"/>
          <ac:spMkLst>
            <pc:docMk/>
            <pc:sldMk cId="1607807555" sldId="265"/>
            <ac:spMk id="2" creationId="{24E9E85A-FEF9-AB46-B020-CC80F58042AA}"/>
          </ac:spMkLst>
        </pc:spChg>
        <pc:spChg chg="del mod">
          <ac:chgData name=" " userId="13e44439-8913-4347-a3e1-e8bd29e343d7" providerId="ADAL" clId="{5CFD7E33-1D19-6645-8BF1-FEB1F2BA2488}" dt="2021-02-20T12:10:24.746" v="316" actId="478"/>
          <ac:spMkLst>
            <pc:docMk/>
            <pc:sldMk cId="1607807555" sldId="265"/>
            <ac:spMk id="8" creationId="{63FE2775-FB72-4D44-B480-06EBB7F679B3}"/>
          </ac:spMkLst>
        </pc:spChg>
        <pc:spChg chg="del mod">
          <ac:chgData name=" " userId="13e44439-8913-4347-a3e1-e8bd29e343d7" providerId="ADAL" clId="{5CFD7E33-1D19-6645-8BF1-FEB1F2BA2488}" dt="2021-02-20T12:07:53.210" v="237" actId="478"/>
          <ac:spMkLst>
            <pc:docMk/>
            <pc:sldMk cId="1607807555" sldId="265"/>
            <ac:spMk id="9" creationId="{D65E6D98-BE8C-6B4C-B23E-6167300445AE}"/>
          </ac:spMkLst>
        </pc:spChg>
        <pc:spChg chg="mod">
          <ac:chgData name=" " userId="13e44439-8913-4347-a3e1-e8bd29e343d7" providerId="ADAL" clId="{5CFD7E33-1D19-6645-8BF1-FEB1F2BA2488}" dt="2021-02-20T12:11:52.090" v="349" actId="12789"/>
          <ac:spMkLst>
            <pc:docMk/>
            <pc:sldMk cId="1607807555" sldId="265"/>
            <ac:spMk id="13" creationId="{3B18551F-BD03-43F7-A010-7A894E281734}"/>
          </ac:spMkLst>
        </pc:spChg>
        <pc:spChg chg="mod">
          <ac:chgData name=" " userId="13e44439-8913-4347-a3e1-e8bd29e343d7" providerId="ADAL" clId="{5CFD7E33-1D19-6645-8BF1-FEB1F2BA2488}" dt="2021-02-20T12:10:33.253" v="330" actId="1036"/>
          <ac:spMkLst>
            <pc:docMk/>
            <pc:sldMk cId="1607807555" sldId="265"/>
            <ac:spMk id="14" creationId="{A649021A-B548-4544-87E9-617A4DE4169C}"/>
          </ac:spMkLst>
        </pc:spChg>
        <pc:spChg chg="add del mod">
          <ac:chgData name=" " userId="13e44439-8913-4347-a3e1-e8bd29e343d7" providerId="ADAL" clId="{5CFD7E33-1D19-6645-8BF1-FEB1F2BA2488}" dt="2021-02-20T12:10:21.495" v="314" actId="21"/>
          <ac:spMkLst>
            <pc:docMk/>
            <pc:sldMk cId="1607807555" sldId="265"/>
            <ac:spMk id="15" creationId="{8DAECC84-663A-5F47-8EC4-751E89028CA7}"/>
          </ac:spMkLst>
        </pc:spChg>
        <pc:spChg chg="add mod">
          <ac:chgData name=" " userId="13e44439-8913-4347-a3e1-e8bd29e343d7" providerId="ADAL" clId="{5CFD7E33-1D19-6645-8BF1-FEB1F2BA2488}" dt="2021-02-20T12:10:17.282" v="313" actId="20577"/>
          <ac:spMkLst>
            <pc:docMk/>
            <pc:sldMk cId="1607807555" sldId="265"/>
            <ac:spMk id="16" creationId="{4C07EFCE-2112-174C-888C-659C616D9FA6}"/>
          </ac:spMkLst>
        </pc:spChg>
        <pc:spChg chg="add mod">
          <ac:chgData name=" " userId="13e44439-8913-4347-a3e1-e8bd29e343d7" providerId="ADAL" clId="{5CFD7E33-1D19-6645-8BF1-FEB1F2BA2488}" dt="2021-02-20T12:10:25.242" v="317"/>
          <ac:spMkLst>
            <pc:docMk/>
            <pc:sldMk cId="1607807555" sldId="265"/>
            <ac:spMk id="17" creationId="{51635CA0-4F4B-6B47-B852-DC56C4F4535E}"/>
          </ac:spMkLst>
        </pc:spChg>
        <pc:spChg chg="add del mod">
          <ac:chgData name=" " userId="13e44439-8913-4347-a3e1-e8bd29e343d7" providerId="ADAL" clId="{5CFD7E33-1D19-6645-8BF1-FEB1F2BA2488}" dt="2021-02-20T12:11:06.839" v="336"/>
          <ac:spMkLst>
            <pc:docMk/>
            <pc:sldMk cId="1607807555" sldId="265"/>
            <ac:spMk id="18" creationId="{9EC377A3-8E8C-A44C-A143-2F6DDDCCDA14}"/>
          </ac:spMkLst>
        </pc:spChg>
        <pc:spChg chg="add mod">
          <ac:chgData name=" " userId="13e44439-8913-4347-a3e1-e8bd29e343d7" providerId="ADAL" clId="{5CFD7E33-1D19-6645-8BF1-FEB1F2BA2488}" dt="2021-02-20T12:11:52.090" v="349" actId="12789"/>
          <ac:spMkLst>
            <pc:docMk/>
            <pc:sldMk cId="1607807555" sldId="265"/>
            <ac:spMk id="19" creationId="{38FA6E3A-4A5E-924D-91F2-6A2408443169}"/>
          </ac:spMkLst>
        </pc:spChg>
        <pc:picChg chg="mod">
          <ac:chgData name=" " userId="13e44439-8913-4347-a3e1-e8bd29e343d7" providerId="ADAL" clId="{5CFD7E33-1D19-6645-8BF1-FEB1F2BA2488}" dt="2021-02-20T12:11:18.419" v="341" actId="1076"/>
          <ac:picMkLst>
            <pc:docMk/>
            <pc:sldMk cId="1607807555" sldId="265"/>
            <ac:picMk id="5" creationId="{67EF8E5A-BA09-1042-8B07-9DE9BF668F29}"/>
          </ac:picMkLst>
        </pc:picChg>
        <pc:picChg chg="mod">
          <ac:chgData name=" " userId="13e44439-8913-4347-a3e1-e8bd29e343d7" providerId="ADAL" clId="{5CFD7E33-1D19-6645-8BF1-FEB1F2BA2488}" dt="2021-02-20T12:10:33.253" v="330" actId="1036"/>
          <ac:picMkLst>
            <pc:docMk/>
            <pc:sldMk cId="1607807555" sldId="265"/>
            <ac:picMk id="10" creationId="{415C635A-A3BE-4460-87DD-6F8265472DA3}"/>
          </ac:picMkLst>
        </pc:picChg>
        <pc:picChg chg="mod">
          <ac:chgData name=" " userId="13e44439-8913-4347-a3e1-e8bd29e343d7" providerId="ADAL" clId="{5CFD7E33-1D19-6645-8BF1-FEB1F2BA2488}" dt="2021-02-20T12:10:33.253" v="330" actId="1036"/>
          <ac:picMkLst>
            <pc:docMk/>
            <pc:sldMk cId="1607807555" sldId="265"/>
            <ac:picMk id="11" creationId="{52A35059-7B43-49C8-B598-4C6CB18D0719}"/>
          </ac:picMkLst>
        </pc:picChg>
        <pc:picChg chg="mod">
          <ac:chgData name=" " userId="13e44439-8913-4347-a3e1-e8bd29e343d7" providerId="ADAL" clId="{5CFD7E33-1D19-6645-8BF1-FEB1F2BA2488}" dt="2021-02-20T12:10:33.253" v="330" actId="1036"/>
          <ac:picMkLst>
            <pc:docMk/>
            <pc:sldMk cId="1607807555" sldId="265"/>
            <ac:picMk id="12" creationId="{B6A6AA77-CF96-4805-A1EC-D7CFCB4072D8}"/>
          </ac:picMkLst>
        </pc:picChg>
      </pc:sldChg>
      <pc:sldChg chg="addSp delSp modSp add mod modNotes">
        <pc:chgData name=" " userId="13e44439-8913-4347-a3e1-e8bd29e343d7" providerId="ADAL" clId="{5CFD7E33-1D19-6645-8BF1-FEB1F2BA2488}" dt="2021-02-20T12:17:46.032" v="502" actId="208"/>
        <pc:sldMkLst>
          <pc:docMk/>
          <pc:sldMk cId="2217398566" sldId="266"/>
        </pc:sldMkLst>
        <pc:spChg chg="del mod">
          <ac:chgData name=" " userId="13e44439-8913-4347-a3e1-e8bd29e343d7" providerId="ADAL" clId="{5CFD7E33-1D19-6645-8BF1-FEB1F2BA2488}" dt="2021-02-20T12:17:20.261" v="487" actId="478"/>
          <ac:spMkLst>
            <pc:docMk/>
            <pc:sldMk cId="2217398566" sldId="266"/>
            <ac:spMk id="8" creationId="{63FE2775-FB72-4D44-B480-06EBB7F679B3}"/>
          </ac:spMkLst>
        </pc:spChg>
        <pc:spChg chg="del mod">
          <ac:chgData name=" " userId="13e44439-8913-4347-a3e1-e8bd29e343d7" providerId="ADAL" clId="{5CFD7E33-1D19-6645-8BF1-FEB1F2BA2488}" dt="2021-02-20T12:17:08.810" v="470" actId="478"/>
          <ac:spMkLst>
            <pc:docMk/>
            <pc:sldMk cId="2217398566" sldId="266"/>
            <ac:spMk id="9" creationId="{D65E6D98-BE8C-6B4C-B23E-6167300445AE}"/>
          </ac:spMkLst>
        </pc:spChg>
        <pc:spChg chg="add mod">
          <ac:chgData name=" " userId="13e44439-8913-4347-a3e1-e8bd29e343d7" providerId="ADAL" clId="{5CFD7E33-1D19-6645-8BF1-FEB1F2BA2488}" dt="2021-02-20T12:17:04.976" v="469" actId="20577"/>
          <ac:spMkLst>
            <pc:docMk/>
            <pc:sldMk cId="2217398566" sldId="266"/>
            <ac:spMk id="10" creationId="{D0DAC445-2259-1644-91CC-8500E66071A4}"/>
          </ac:spMkLst>
        </pc:spChg>
        <pc:spChg chg="add mod">
          <ac:chgData name=" " userId="13e44439-8913-4347-a3e1-e8bd29e343d7" providerId="ADAL" clId="{5CFD7E33-1D19-6645-8BF1-FEB1F2BA2488}" dt="2021-02-20T12:17:17.503" v="486" actId="20577"/>
          <ac:spMkLst>
            <pc:docMk/>
            <pc:sldMk cId="2217398566" sldId="266"/>
            <ac:spMk id="11" creationId="{00C307A4-50FC-8944-91EB-B51B1FCF419E}"/>
          </ac:spMkLst>
        </pc:spChg>
        <pc:spChg chg="mod">
          <ac:chgData name=" " userId="13e44439-8913-4347-a3e1-e8bd29e343d7" providerId="ADAL" clId="{5CFD7E33-1D19-6645-8BF1-FEB1F2BA2488}" dt="2021-02-20T12:17:46.032" v="502" actId="208"/>
          <ac:spMkLst>
            <pc:docMk/>
            <pc:sldMk cId="2217398566" sldId="266"/>
            <ac:spMk id="16" creationId="{DAB6F49A-15CA-464B-B439-633856E054A6}"/>
          </ac:spMkLst>
        </pc:spChg>
        <pc:picChg chg="mod">
          <ac:chgData name=" " userId="13e44439-8913-4347-a3e1-e8bd29e343d7" providerId="ADAL" clId="{5CFD7E33-1D19-6645-8BF1-FEB1F2BA2488}" dt="2021-02-20T12:17:36.202" v="499" actId="1076"/>
          <ac:picMkLst>
            <pc:docMk/>
            <pc:sldMk cId="2217398566" sldId="266"/>
            <ac:picMk id="15" creationId="{93D87408-7CE2-46C7-BAB1-7C87EE776B80}"/>
          </ac:picMkLst>
        </pc:picChg>
      </pc:sldChg>
      <pc:sldChg chg="addSp delSp modSp add mod modNotes">
        <pc:chgData name=" " userId="13e44439-8913-4347-a3e1-e8bd29e343d7" providerId="ADAL" clId="{5CFD7E33-1D19-6645-8BF1-FEB1F2BA2488}" dt="2021-02-20T12:09:17.819" v="278" actId="478"/>
        <pc:sldMkLst>
          <pc:docMk/>
          <pc:sldMk cId="979858668" sldId="283"/>
        </pc:sldMkLst>
        <pc:spChg chg="add del mod">
          <ac:chgData name=" " userId="13e44439-8913-4347-a3e1-e8bd29e343d7" providerId="ADAL" clId="{5CFD7E33-1D19-6645-8BF1-FEB1F2BA2488}" dt="2021-02-20T12:08:58.018" v="253" actId="478"/>
          <ac:spMkLst>
            <pc:docMk/>
            <pc:sldMk cId="979858668" sldId="283"/>
            <ac:spMk id="2" creationId="{2B71185B-7277-BC4F-888D-3C5B627831EF}"/>
          </ac:spMkLst>
        </pc:spChg>
        <pc:spChg chg="del mod">
          <ac:chgData name=" " userId="13e44439-8913-4347-a3e1-e8bd29e343d7" providerId="ADAL" clId="{5CFD7E33-1D19-6645-8BF1-FEB1F2BA2488}" dt="2021-02-20T12:09:17.819" v="278" actId="478"/>
          <ac:spMkLst>
            <pc:docMk/>
            <pc:sldMk cId="979858668" sldId="283"/>
            <ac:spMk id="8" creationId="{63FE2775-FB72-4D44-B480-06EBB7F679B3}"/>
          </ac:spMkLst>
        </pc:spChg>
        <pc:spChg chg="del mod">
          <ac:chgData name=" " userId="13e44439-8913-4347-a3e1-e8bd29e343d7" providerId="ADAL" clId="{5CFD7E33-1D19-6645-8BF1-FEB1F2BA2488}" dt="2021-02-20T12:07:39.382" v="235" actId="478"/>
          <ac:spMkLst>
            <pc:docMk/>
            <pc:sldMk cId="979858668" sldId="283"/>
            <ac:spMk id="9" creationId="{D65E6D98-BE8C-6B4C-B23E-6167300445AE}"/>
          </ac:spMkLst>
        </pc:spChg>
        <pc:spChg chg="add del mod">
          <ac:chgData name=" " userId="13e44439-8913-4347-a3e1-e8bd29e343d7" providerId="ADAL" clId="{5CFD7E33-1D19-6645-8BF1-FEB1F2BA2488}" dt="2021-02-20T12:08:55.744" v="252" actId="21"/>
          <ac:spMkLst>
            <pc:docMk/>
            <pc:sldMk cId="979858668" sldId="283"/>
            <ac:spMk id="10" creationId="{B2CE07B8-0EFB-F64D-A721-307D53147C2A}"/>
          </ac:spMkLst>
        </pc:spChg>
        <pc:spChg chg="add mod">
          <ac:chgData name=" " userId="13e44439-8913-4347-a3e1-e8bd29e343d7" providerId="ADAL" clId="{5CFD7E33-1D19-6645-8BF1-FEB1F2BA2488}" dt="2021-02-20T12:09:01.760" v="255"/>
          <ac:spMkLst>
            <pc:docMk/>
            <pc:sldMk cId="979858668" sldId="283"/>
            <ac:spMk id="12" creationId="{63FF67FC-1528-D146-A9D6-C2D43F0FFDD7}"/>
          </ac:spMkLst>
        </pc:spChg>
        <pc:spChg chg="add mod">
          <ac:chgData name=" " userId="13e44439-8913-4347-a3e1-e8bd29e343d7" providerId="ADAL" clId="{5CFD7E33-1D19-6645-8BF1-FEB1F2BA2488}" dt="2021-02-20T12:09:15.058" v="277" actId="20577"/>
          <ac:spMkLst>
            <pc:docMk/>
            <pc:sldMk cId="979858668" sldId="283"/>
            <ac:spMk id="13" creationId="{990EBA3E-5792-7746-B10E-F5C104DB5A53}"/>
          </ac:spMkLst>
        </pc:spChg>
        <pc:spChg chg="mod">
          <ac:chgData name=" " userId="13e44439-8913-4347-a3e1-e8bd29e343d7" providerId="ADAL" clId="{5CFD7E33-1D19-6645-8BF1-FEB1F2BA2488}" dt="2021-02-20T12:05:12.354" v="183"/>
          <ac:spMkLst>
            <pc:docMk/>
            <pc:sldMk cId="979858668" sldId="283"/>
            <ac:spMk id="21" creationId="{E11A9BFA-F18C-45D1-86FF-DFE82F5A77BE}"/>
          </ac:spMkLst>
        </pc:spChg>
        <pc:spChg chg="mod">
          <ac:chgData name=" " userId="13e44439-8913-4347-a3e1-e8bd29e343d7" providerId="ADAL" clId="{5CFD7E33-1D19-6645-8BF1-FEB1F2BA2488}" dt="2021-02-20T12:08:50.339" v="251" actId="12789"/>
          <ac:spMkLst>
            <pc:docMk/>
            <pc:sldMk cId="979858668" sldId="283"/>
            <ac:spMk id="22" creationId="{16CB763F-DEBE-4A8D-9E5D-9A6A9F9E1950}"/>
          </ac:spMkLst>
        </pc:spChg>
        <pc:spChg chg="mod">
          <ac:chgData name=" " userId="13e44439-8913-4347-a3e1-e8bd29e343d7" providerId="ADAL" clId="{5CFD7E33-1D19-6645-8BF1-FEB1F2BA2488}" dt="2021-02-20T12:08:50.339" v="251" actId="12789"/>
          <ac:spMkLst>
            <pc:docMk/>
            <pc:sldMk cId="979858668" sldId="283"/>
            <ac:spMk id="23" creationId="{3E29E566-645B-42D6-8A23-BB11E9174EC8}"/>
          </ac:spMkLst>
        </pc:spChg>
        <pc:spChg chg="mod">
          <ac:chgData name=" " userId="13e44439-8913-4347-a3e1-e8bd29e343d7" providerId="ADAL" clId="{5CFD7E33-1D19-6645-8BF1-FEB1F2BA2488}" dt="2021-02-20T12:08:50.339" v="251" actId="12789"/>
          <ac:spMkLst>
            <pc:docMk/>
            <pc:sldMk cId="979858668" sldId="283"/>
            <ac:spMk id="24" creationId="{9063DB28-74E9-4059-8149-F7AA94A533CF}"/>
          </ac:spMkLst>
        </pc:spChg>
      </pc:sldChg>
      <pc:sldChg chg="addSp delSp modSp add mod modNotes">
        <pc:chgData name=" " userId="13e44439-8913-4347-a3e1-e8bd29e343d7" providerId="ADAL" clId="{5CFD7E33-1D19-6645-8BF1-FEB1F2BA2488}" dt="2021-02-20T12:15:42.414" v="434" actId="2711"/>
        <pc:sldMkLst>
          <pc:docMk/>
          <pc:sldMk cId="2151780837" sldId="284"/>
        </pc:sldMkLst>
        <pc:spChg chg="add mod">
          <ac:chgData name=" " userId="13e44439-8913-4347-a3e1-e8bd29e343d7" providerId="ADAL" clId="{5CFD7E33-1D19-6645-8BF1-FEB1F2BA2488}" dt="2021-02-20T12:08:12.236" v="242"/>
          <ac:spMkLst>
            <pc:docMk/>
            <pc:sldMk cId="2151780837" sldId="284"/>
            <ac:spMk id="7" creationId="{AE8D922E-2CA3-5A42-A825-17F7248B1855}"/>
          </ac:spMkLst>
        </pc:spChg>
        <pc:spChg chg="del mod">
          <ac:chgData name=" " userId="13e44439-8913-4347-a3e1-e8bd29e343d7" providerId="ADAL" clId="{5CFD7E33-1D19-6645-8BF1-FEB1F2BA2488}" dt="2021-02-20T12:12:28.022" v="394" actId="478"/>
          <ac:spMkLst>
            <pc:docMk/>
            <pc:sldMk cId="2151780837" sldId="284"/>
            <ac:spMk id="8" creationId="{63FE2775-FB72-4D44-B480-06EBB7F679B3}"/>
          </ac:spMkLst>
        </pc:spChg>
        <pc:spChg chg="del mod">
          <ac:chgData name=" " userId="13e44439-8913-4347-a3e1-e8bd29e343d7" providerId="ADAL" clId="{5CFD7E33-1D19-6645-8BF1-FEB1F2BA2488}" dt="2021-02-20T12:07:56.614" v="238" actId="478"/>
          <ac:spMkLst>
            <pc:docMk/>
            <pc:sldMk cId="2151780837" sldId="284"/>
            <ac:spMk id="9" creationId="{D65E6D98-BE8C-6B4C-B23E-6167300445AE}"/>
          </ac:spMkLst>
        </pc:spChg>
        <pc:spChg chg="add mod">
          <ac:chgData name=" " userId="13e44439-8913-4347-a3e1-e8bd29e343d7" providerId="ADAL" clId="{5CFD7E33-1D19-6645-8BF1-FEB1F2BA2488}" dt="2021-02-20T12:12:33.202" v="395" actId="313"/>
          <ac:spMkLst>
            <pc:docMk/>
            <pc:sldMk cId="2151780837" sldId="284"/>
            <ac:spMk id="10" creationId="{107E17D4-3D6A-9147-A5C4-077E546F904E}"/>
          </ac:spMkLst>
        </pc:spChg>
        <pc:graphicFrameChg chg="mod modGraphic">
          <ac:chgData name=" " userId="13e44439-8913-4347-a3e1-e8bd29e343d7" providerId="ADAL" clId="{5CFD7E33-1D19-6645-8BF1-FEB1F2BA2488}" dt="2021-02-20T12:15:42.414" v="434" actId="2711"/>
          <ac:graphicFrameMkLst>
            <pc:docMk/>
            <pc:sldMk cId="2151780837" sldId="284"/>
            <ac:graphicFrameMk id="2" creationId="{8A974E87-55BC-4BAA-B412-A9084BD68426}"/>
          </ac:graphicFrameMkLst>
        </pc:graphicFrameChg>
      </pc:sldChg>
      <pc:sldChg chg="modSp add del mod">
        <pc:chgData name=" " userId="13e44439-8913-4347-a3e1-e8bd29e343d7" providerId="ADAL" clId="{5CFD7E33-1D19-6645-8BF1-FEB1F2BA2488}" dt="2021-02-20T12:16:09.604" v="443" actId="2696"/>
        <pc:sldMkLst>
          <pc:docMk/>
          <pc:sldMk cId="2911876327" sldId="286"/>
        </pc:sldMkLst>
        <pc:spChg chg="mod">
          <ac:chgData name=" " userId="13e44439-8913-4347-a3e1-e8bd29e343d7" providerId="ADAL" clId="{5CFD7E33-1D19-6645-8BF1-FEB1F2BA2488}" dt="2021-02-20T12:15:52.920" v="437" actId="20577"/>
          <ac:spMkLst>
            <pc:docMk/>
            <pc:sldMk cId="2911876327" sldId="286"/>
            <ac:spMk id="2" creationId="{5D4B313F-5E70-43A9-BF35-631140D51309}"/>
          </ac:spMkLst>
        </pc:spChg>
        <pc:spChg chg="mod">
          <ac:chgData name=" " userId="13e44439-8913-4347-a3e1-e8bd29e343d7" providerId="ADAL" clId="{5CFD7E33-1D19-6645-8BF1-FEB1F2BA2488}" dt="2021-02-20T12:04:49.668" v="182"/>
          <ac:spMkLst>
            <pc:docMk/>
            <pc:sldMk cId="2911876327" sldId="286"/>
            <ac:spMk id="3" creationId="{E96AC70D-9C85-4312-BD04-648A413D4FC2}"/>
          </ac:spMkLst>
        </pc:spChg>
      </pc:sldChg>
      <pc:sldChg chg="addSp delSp modSp add mod modNotes">
        <pc:chgData name=" " userId="13e44439-8913-4347-a3e1-e8bd29e343d7" providerId="ADAL" clId="{5CFD7E33-1D19-6645-8BF1-FEB1F2BA2488}" dt="2021-02-20T12:19:38.028" v="554" actId="1076"/>
        <pc:sldMkLst>
          <pc:docMk/>
          <pc:sldMk cId="3653632182" sldId="287"/>
        </pc:sldMkLst>
        <pc:spChg chg="del mod">
          <ac:chgData name=" " userId="13e44439-8913-4347-a3e1-e8bd29e343d7" providerId="ADAL" clId="{5CFD7E33-1D19-6645-8BF1-FEB1F2BA2488}" dt="2021-02-20T12:19:13.474" v="549" actId="478"/>
          <ac:spMkLst>
            <pc:docMk/>
            <pc:sldMk cId="3653632182" sldId="287"/>
            <ac:spMk id="8" creationId="{63FE2775-FB72-4D44-B480-06EBB7F679B3}"/>
          </ac:spMkLst>
        </pc:spChg>
        <pc:spChg chg="del mod">
          <ac:chgData name=" " userId="13e44439-8913-4347-a3e1-e8bd29e343d7" providerId="ADAL" clId="{5CFD7E33-1D19-6645-8BF1-FEB1F2BA2488}" dt="2021-02-20T12:18:10.694" v="503" actId="478"/>
          <ac:spMkLst>
            <pc:docMk/>
            <pc:sldMk cId="3653632182" sldId="287"/>
            <ac:spMk id="9" creationId="{D65E6D98-BE8C-6B4C-B23E-6167300445AE}"/>
          </ac:spMkLst>
        </pc:spChg>
        <pc:spChg chg="add mod">
          <ac:chgData name=" " userId="13e44439-8913-4347-a3e1-e8bd29e343d7" providerId="ADAL" clId="{5CFD7E33-1D19-6645-8BF1-FEB1F2BA2488}" dt="2021-02-20T12:18:13.965" v="505"/>
          <ac:spMkLst>
            <pc:docMk/>
            <pc:sldMk cId="3653632182" sldId="287"/>
            <ac:spMk id="10" creationId="{9CC41200-2AA5-0A4E-972F-6EBB515026B9}"/>
          </ac:spMkLst>
        </pc:spChg>
        <pc:spChg chg="mod">
          <ac:chgData name=" " userId="13e44439-8913-4347-a3e1-e8bd29e343d7" providerId="ADAL" clId="{5CFD7E33-1D19-6645-8BF1-FEB1F2BA2488}" dt="2021-02-20T12:19:34.599" v="552" actId="207"/>
          <ac:spMkLst>
            <pc:docMk/>
            <pc:sldMk cId="3653632182" sldId="287"/>
            <ac:spMk id="13" creationId="{B30222B2-F842-47CF-936E-8FAA835B0D5E}"/>
          </ac:spMkLst>
        </pc:spChg>
        <pc:spChg chg="add mod">
          <ac:chgData name=" " userId="13e44439-8913-4347-a3e1-e8bd29e343d7" providerId="ADAL" clId="{5CFD7E33-1D19-6645-8BF1-FEB1F2BA2488}" dt="2021-02-20T12:19:11.256" v="548" actId="20577"/>
          <ac:spMkLst>
            <pc:docMk/>
            <pc:sldMk cId="3653632182" sldId="287"/>
            <ac:spMk id="14" creationId="{BD7BCDC0-9934-CB49-9427-BC75A8072090}"/>
          </ac:spMkLst>
        </pc:spChg>
        <pc:picChg chg="mod">
          <ac:chgData name=" " userId="13e44439-8913-4347-a3e1-e8bd29e343d7" providerId="ADAL" clId="{5CFD7E33-1D19-6645-8BF1-FEB1F2BA2488}" dt="2021-02-20T12:19:38.028" v="554" actId="1076"/>
          <ac:picMkLst>
            <pc:docMk/>
            <pc:sldMk cId="3653632182" sldId="287"/>
            <ac:picMk id="5" creationId="{67EF8E5A-BA09-1042-8B07-9DE9BF668F29}"/>
          </ac:picMkLst>
        </pc:picChg>
        <pc:picChg chg="mod">
          <ac:chgData name=" " userId="13e44439-8913-4347-a3e1-e8bd29e343d7" providerId="ADAL" clId="{5CFD7E33-1D19-6645-8BF1-FEB1F2BA2488}" dt="2021-02-20T12:19:02.678" v="516" actId="1076"/>
          <ac:picMkLst>
            <pc:docMk/>
            <pc:sldMk cId="3653632182" sldId="287"/>
            <ac:picMk id="11" creationId="{C3D6A6D5-07A9-466F-9B38-DEBFC2B48049}"/>
          </ac:picMkLst>
        </pc:picChg>
        <pc:cxnChg chg="mod">
          <ac:chgData name=" " userId="13e44439-8913-4347-a3e1-e8bd29e343d7" providerId="ADAL" clId="{5CFD7E33-1D19-6645-8BF1-FEB1F2BA2488}" dt="2021-02-20T12:19:24.743" v="550" actId="208"/>
          <ac:cxnSpMkLst>
            <pc:docMk/>
            <pc:sldMk cId="3653632182" sldId="287"/>
            <ac:cxnSpMk id="12" creationId="{DAF1DC7C-15A0-4A78-A6E3-8BA6621D19DA}"/>
          </ac:cxnSpMkLst>
        </pc:cxnChg>
      </pc:sldChg>
      <pc:sldChg chg="addSp delSp modSp add mod modNotes">
        <pc:chgData name=" " userId="13e44439-8913-4347-a3e1-e8bd29e343d7" providerId="ADAL" clId="{5CFD7E33-1D19-6645-8BF1-FEB1F2BA2488}" dt="2021-02-20T12:23:25.907" v="724" actId="1076"/>
        <pc:sldMkLst>
          <pc:docMk/>
          <pc:sldMk cId="791137683" sldId="288"/>
        </pc:sldMkLst>
        <pc:spChg chg="del mod">
          <ac:chgData name=" " userId="13e44439-8913-4347-a3e1-e8bd29e343d7" providerId="ADAL" clId="{5CFD7E33-1D19-6645-8BF1-FEB1F2BA2488}" dt="2021-02-20T12:22:54.914" v="720" actId="478"/>
          <ac:spMkLst>
            <pc:docMk/>
            <pc:sldMk cId="791137683" sldId="288"/>
            <ac:spMk id="8" creationId="{63FE2775-FB72-4D44-B480-06EBB7F679B3}"/>
          </ac:spMkLst>
        </pc:spChg>
        <pc:spChg chg="del mod">
          <ac:chgData name=" " userId="13e44439-8913-4347-a3e1-e8bd29e343d7" providerId="ADAL" clId="{5CFD7E33-1D19-6645-8BF1-FEB1F2BA2488}" dt="2021-02-20T12:18:26.550" v="509" actId="478"/>
          <ac:spMkLst>
            <pc:docMk/>
            <pc:sldMk cId="791137683" sldId="288"/>
            <ac:spMk id="9" creationId="{D65E6D98-BE8C-6B4C-B23E-6167300445AE}"/>
          </ac:spMkLst>
        </pc:spChg>
        <pc:spChg chg="add mod">
          <ac:chgData name=" " userId="13e44439-8913-4347-a3e1-e8bd29e343d7" providerId="ADAL" clId="{5CFD7E33-1D19-6645-8BF1-FEB1F2BA2488}" dt="2021-02-20T12:18:29.680" v="511"/>
          <ac:spMkLst>
            <pc:docMk/>
            <pc:sldMk cId="791137683" sldId="288"/>
            <ac:spMk id="11" creationId="{38099582-9E92-CE4F-8F59-1BC18A1FCC00}"/>
          </ac:spMkLst>
        </pc:spChg>
        <pc:spChg chg="add mod">
          <ac:chgData name=" " userId="13e44439-8913-4347-a3e1-e8bd29e343d7" providerId="ADAL" clId="{5CFD7E33-1D19-6645-8BF1-FEB1F2BA2488}" dt="2021-02-20T12:22:53.134" v="719" actId="14100"/>
          <ac:spMkLst>
            <pc:docMk/>
            <pc:sldMk cId="791137683" sldId="288"/>
            <ac:spMk id="12" creationId="{846AB193-4BF2-F44F-876C-1FE730C80EC2}"/>
          </ac:spMkLst>
        </pc:spChg>
        <pc:spChg chg="mod">
          <ac:chgData name=" " userId="13e44439-8913-4347-a3e1-e8bd29e343d7" providerId="ADAL" clId="{5CFD7E33-1D19-6645-8BF1-FEB1F2BA2488}" dt="2021-02-20T12:23:25.907" v="724" actId="1076"/>
          <ac:spMkLst>
            <pc:docMk/>
            <pc:sldMk cId="791137683" sldId="288"/>
            <ac:spMk id="14" creationId="{A5B8E679-F20A-43D3-ACEC-DF05F3761ED3}"/>
          </ac:spMkLst>
        </pc:spChg>
        <pc:graphicFrameChg chg="mod modGraphic">
          <ac:chgData name=" " userId="13e44439-8913-4347-a3e1-e8bd29e343d7" providerId="ADAL" clId="{5CFD7E33-1D19-6645-8BF1-FEB1F2BA2488}" dt="2021-02-20T12:23:10.366" v="723" actId="207"/>
          <ac:graphicFrameMkLst>
            <pc:docMk/>
            <pc:sldMk cId="791137683" sldId="288"/>
            <ac:graphicFrameMk id="10" creationId="{D3F503A9-3E22-4FEA-970E-969A86AC998F}"/>
          </ac:graphicFrameMkLst>
        </pc:graphicFrameChg>
      </pc:sldChg>
      <pc:sldChg chg="modSp del mod delCm">
        <pc:chgData name=" " userId="13e44439-8913-4347-a3e1-e8bd29e343d7" providerId="ADAL" clId="{5CFD7E33-1D19-6645-8BF1-FEB1F2BA2488}" dt="2021-02-20T12:03:44.439" v="179" actId="2696"/>
        <pc:sldMkLst>
          <pc:docMk/>
          <pc:sldMk cId="0" sldId="289"/>
        </pc:sldMkLst>
        <pc:spChg chg="mod">
          <ac:chgData name=" " userId="13e44439-8913-4347-a3e1-e8bd29e343d7" providerId="ADAL" clId="{5CFD7E33-1D19-6645-8BF1-FEB1F2BA2488}" dt="2021-02-20T11:57:42.411" v="63" actId="20577"/>
          <ac:spMkLst>
            <pc:docMk/>
            <pc:sldMk cId="0" sldId="289"/>
            <ac:spMk id="17413" creationId="{43DE169F-8A22-4F54-8370-B010F0F75E08}"/>
          </ac:spMkLst>
        </pc:spChg>
        <pc:spChg chg="mod">
          <ac:chgData name=" " userId="13e44439-8913-4347-a3e1-e8bd29e343d7" providerId="ADAL" clId="{5CFD7E33-1D19-6645-8BF1-FEB1F2BA2488}" dt="2021-02-20T11:57:46.401" v="65" actId="20577"/>
          <ac:spMkLst>
            <pc:docMk/>
            <pc:sldMk cId="0" sldId="289"/>
            <ac:spMk id="17414" creationId="{FF516A10-E762-428F-A161-36388C652F50}"/>
          </ac:spMkLst>
        </pc:spChg>
        <pc:spChg chg="mod">
          <ac:chgData name=" " userId="13e44439-8913-4347-a3e1-e8bd29e343d7" providerId="ADAL" clId="{5CFD7E33-1D19-6645-8BF1-FEB1F2BA2488}" dt="2021-02-20T11:57:49.091" v="67" actId="20577"/>
          <ac:spMkLst>
            <pc:docMk/>
            <pc:sldMk cId="0" sldId="289"/>
            <ac:spMk id="17415" creationId="{D2280B66-129D-46C5-9D99-2DE8D5C0F5F5}"/>
          </ac:spMkLst>
        </pc:spChg>
        <pc:spChg chg="mod">
          <ac:chgData name=" " userId="13e44439-8913-4347-a3e1-e8bd29e343d7" providerId="ADAL" clId="{5CFD7E33-1D19-6645-8BF1-FEB1F2BA2488}" dt="2021-02-20T11:57:51.349" v="69" actId="20577"/>
          <ac:spMkLst>
            <pc:docMk/>
            <pc:sldMk cId="0" sldId="289"/>
            <ac:spMk id="17416" creationId="{EB596C1E-F79E-4C65-B8F2-C5B8F6BC4800}"/>
          </ac:spMkLst>
        </pc:spChg>
      </pc:sldChg>
      <pc:sldChg chg="modSp del modNotes">
        <pc:chgData name=" " userId="13e44439-8913-4347-a3e1-e8bd29e343d7" providerId="ADAL" clId="{5CFD7E33-1D19-6645-8BF1-FEB1F2BA2488}" dt="2021-02-20T12:48:10.202" v="1465" actId="2696"/>
        <pc:sldMkLst>
          <pc:docMk/>
          <pc:sldMk cId="0" sldId="290"/>
        </pc:sldMkLst>
        <pc:spChg chg="mod">
          <ac:chgData name=" " userId="13e44439-8913-4347-a3e1-e8bd29e343d7" providerId="ADAL" clId="{5CFD7E33-1D19-6645-8BF1-FEB1F2BA2488}" dt="2021-02-20T12:04:49.668" v="182"/>
          <ac:spMkLst>
            <pc:docMk/>
            <pc:sldMk cId="0" sldId="290"/>
            <ac:spMk id="2" creationId="{64FE91C7-6F92-4461-AC94-E4230E1A41DE}"/>
          </ac:spMkLst>
        </pc:spChg>
        <pc:spChg chg="mod">
          <ac:chgData name=" " userId="13e44439-8913-4347-a3e1-e8bd29e343d7" providerId="ADAL" clId="{5CFD7E33-1D19-6645-8BF1-FEB1F2BA2488}" dt="2021-02-20T12:05:12.354" v="183"/>
          <ac:spMkLst>
            <pc:docMk/>
            <pc:sldMk cId="0" sldId="290"/>
            <ac:spMk id="3" creationId="{A84733FF-7ED5-4E78-BEA9-CEED5EF50EA7}"/>
          </ac:spMkLst>
        </pc:spChg>
        <pc:spChg chg="mod">
          <ac:chgData name=" " userId="13e44439-8913-4347-a3e1-e8bd29e343d7" providerId="ADAL" clId="{5CFD7E33-1D19-6645-8BF1-FEB1F2BA2488}" dt="2021-02-20T12:04:49.668" v="182"/>
          <ac:spMkLst>
            <pc:docMk/>
            <pc:sldMk cId="0" sldId="290"/>
            <ac:spMk id="5" creationId="{5A53CF76-6606-44B9-B5F0-3C119767FA8E}"/>
          </ac:spMkLst>
        </pc:spChg>
        <pc:graphicFrameChg chg="mod">
          <ac:chgData name=" " userId="13e44439-8913-4347-a3e1-e8bd29e343d7" providerId="ADAL" clId="{5CFD7E33-1D19-6645-8BF1-FEB1F2BA2488}" dt="2021-02-20T12:04:49.668" v="182"/>
          <ac:graphicFrameMkLst>
            <pc:docMk/>
            <pc:sldMk cId="0" sldId="290"/>
            <ac:graphicFrameMk id="8" creationId="{89E24D03-574C-EC45-9E00-9FB982567BF8}"/>
          </ac:graphicFrameMkLst>
        </pc:graphicFrameChg>
      </pc:sldChg>
      <pc:sldChg chg="modSp add del">
        <pc:chgData name=" " userId="13e44439-8913-4347-a3e1-e8bd29e343d7" providerId="ADAL" clId="{5CFD7E33-1D19-6645-8BF1-FEB1F2BA2488}" dt="2021-02-20T12:25:30.992" v="806" actId="2696"/>
        <pc:sldMkLst>
          <pc:docMk/>
          <pc:sldMk cId="3812648241" sldId="291"/>
        </pc:sldMkLst>
        <pc:spChg chg="mod">
          <ac:chgData name=" " userId="13e44439-8913-4347-a3e1-e8bd29e343d7" providerId="ADAL" clId="{5CFD7E33-1D19-6645-8BF1-FEB1F2BA2488}" dt="2021-02-20T12:04:49.668" v="182"/>
          <ac:spMkLst>
            <pc:docMk/>
            <pc:sldMk cId="3812648241" sldId="291"/>
            <ac:spMk id="2" creationId="{5D4B313F-5E70-43A9-BF35-631140D51309}"/>
          </ac:spMkLst>
        </pc:spChg>
        <pc:spChg chg="mod">
          <ac:chgData name=" " userId="13e44439-8913-4347-a3e1-e8bd29e343d7" providerId="ADAL" clId="{5CFD7E33-1D19-6645-8BF1-FEB1F2BA2488}" dt="2021-02-20T12:04:49.668" v="182"/>
          <ac:spMkLst>
            <pc:docMk/>
            <pc:sldMk cId="3812648241" sldId="291"/>
            <ac:spMk id="3" creationId="{E96AC70D-9C85-4312-BD04-648A413D4FC2}"/>
          </ac:spMkLst>
        </pc:spChg>
      </pc:sldChg>
      <pc:sldChg chg="modSp del modNotes">
        <pc:chgData name=" " userId="13e44439-8913-4347-a3e1-e8bd29e343d7" providerId="ADAL" clId="{5CFD7E33-1D19-6645-8BF1-FEB1F2BA2488}" dt="2021-02-20T12:48:10.202" v="1465" actId="2696"/>
        <pc:sldMkLst>
          <pc:docMk/>
          <pc:sldMk cId="0" sldId="293"/>
        </pc:sldMkLst>
        <pc:spChg chg="mod">
          <ac:chgData name=" " userId="13e44439-8913-4347-a3e1-e8bd29e343d7" providerId="ADAL" clId="{5CFD7E33-1D19-6645-8BF1-FEB1F2BA2488}" dt="2021-02-20T12:05:12.354" v="183"/>
          <ac:spMkLst>
            <pc:docMk/>
            <pc:sldMk cId="0" sldId="293"/>
            <ac:spMk id="2" creationId="{390D02F7-E68A-43BE-99D5-A8C4CB5FF517}"/>
          </ac:spMkLst>
        </pc:spChg>
        <pc:spChg chg="mod">
          <ac:chgData name=" " userId="13e44439-8913-4347-a3e1-e8bd29e343d7" providerId="ADAL" clId="{5CFD7E33-1D19-6645-8BF1-FEB1F2BA2488}" dt="2021-02-20T12:04:49.668" v="182"/>
          <ac:spMkLst>
            <pc:docMk/>
            <pc:sldMk cId="0" sldId="293"/>
            <ac:spMk id="5" creationId="{6CE05C08-3BDE-4C84-8896-718217B74D58}"/>
          </ac:spMkLst>
        </pc:spChg>
        <pc:graphicFrameChg chg="mod">
          <ac:chgData name=" " userId="13e44439-8913-4347-a3e1-e8bd29e343d7" providerId="ADAL" clId="{5CFD7E33-1D19-6645-8BF1-FEB1F2BA2488}" dt="2021-02-20T12:04:49.668" v="182"/>
          <ac:graphicFrameMkLst>
            <pc:docMk/>
            <pc:sldMk cId="0" sldId="293"/>
            <ac:graphicFrameMk id="6" creationId="{5E33E74A-33CB-4447-91CF-E5A44A14EAA6}"/>
          </ac:graphicFrameMkLst>
        </pc:graphicFrameChg>
      </pc:sldChg>
      <pc:sldChg chg="modSp del modNotes">
        <pc:chgData name=" " userId="13e44439-8913-4347-a3e1-e8bd29e343d7" providerId="ADAL" clId="{5CFD7E33-1D19-6645-8BF1-FEB1F2BA2488}" dt="2021-02-20T12:48:10.202" v="1465" actId="2696"/>
        <pc:sldMkLst>
          <pc:docMk/>
          <pc:sldMk cId="0" sldId="294"/>
        </pc:sldMkLst>
        <pc:spChg chg="mod">
          <ac:chgData name=" " userId="13e44439-8913-4347-a3e1-e8bd29e343d7" providerId="ADAL" clId="{5CFD7E33-1D19-6645-8BF1-FEB1F2BA2488}" dt="2021-02-20T12:05:12.354" v="183"/>
          <ac:spMkLst>
            <pc:docMk/>
            <pc:sldMk cId="0" sldId="294"/>
            <ac:spMk id="2" creationId="{8EB8BA53-A3D7-453B-BAC1-3AABD3404ECC}"/>
          </ac:spMkLst>
        </pc:spChg>
        <pc:spChg chg="mod">
          <ac:chgData name=" " userId="13e44439-8913-4347-a3e1-e8bd29e343d7" providerId="ADAL" clId="{5CFD7E33-1D19-6645-8BF1-FEB1F2BA2488}" dt="2021-02-20T12:04:49.668" v="182"/>
          <ac:spMkLst>
            <pc:docMk/>
            <pc:sldMk cId="0" sldId="294"/>
            <ac:spMk id="5" creationId="{758FCD3A-E4C5-48B3-9343-9C31EE0D2C96}"/>
          </ac:spMkLst>
        </pc:spChg>
        <pc:spChg chg="mod">
          <ac:chgData name=" " userId="13e44439-8913-4347-a3e1-e8bd29e343d7" providerId="ADAL" clId="{5CFD7E33-1D19-6645-8BF1-FEB1F2BA2488}" dt="2021-02-20T12:05:12.354" v="183"/>
          <ac:spMkLst>
            <pc:docMk/>
            <pc:sldMk cId="0" sldId="294"/>
            <ac:spMk id="56323" creationId="{CE850981-EEAD-457B-9711-D7A124A879B8}"/>
          </ac:spMkLst>
        </pc:spChg>
        <pc:graphicFrameChg chg="mod">
          <ac:chgData name=" " userId="13e44439-8913-4347-a3e1-e8bd29e343d7" providerId="ADAL" clId="{5CFD7E33-1D19-6645-8BF1-FEB1F2BA2488}" dt="2021-02-20T12:04:49.668" v="182"/>
          <ac:graphicFrameMkLst>
            <pc:docMk/>
            <pc:sldMk cId="0" sldId="294"/>
            <ac:graphicFrameMk id="8" creationId="{816DFC18-446F-514E-8ACF-16DA93A322BF}"/>
          </ac:graphicFrameMkLst>
        </pc:graphicFrameChg>
      </pc:sldChg>
      <pc:sldChg chg="modSp del modNotes">
        <pc:chgData name=" " userId="13e44439-8913-4347-a3e1-e8bd29e343d7" providerId="ADAL" clId="{5CFD7E33-1D19-6645-8BF1-FEB1F2BA2488}" dt="2021-02-20T12:48:10.202" v="1465" actId="2696"/>
        <pc:sldMkLst>
          <pc:docMk/>
          <pc:sldMk cId="0" sldId="295"/>
        </pc:sldMkLst>
        <pc:spChg chg="mod">
          <ac:chgData name=" " userId="13e44439-8913-4347-a3e1-e8bd29e343d7" providerId="ADAL" clId="{5CFD7E33-1D19-6645-8BF1-FEB1F2BA2488}" dt="2021-02-20T12:04:49.668" v="182"/>
          <ac:spMkLst>
            <pc:docMk/>
            <pc:sldMk cId="0" sldId="295"/>
            <ac:spMk id="92" creationId="{1C255ED6-8FCC-4CA7-8E6D-46E912D75F9A}"/>
          </ac:spMkLst>
        </pc:spChg>
      </pc:sldChg>
      <pc:sldChg chg="modSp del modNotes">
        <pc:chgData name=" " userId="13e44439-8913-4347-a3e1-e8bd29e343d7" providerId="ADAL" clId="{5CFD7E33-1D19-6645-8BF1-FEB1F2BA2488}" dt="2021-02-20T12:48:10.202" v="1465" actId="2696"/>
        <pc:sldMkLst>
          <pc:docMk/>
          <pc:sldMk cId="0" sldId="296"/>
        </pc:sldMkLst>
        <pc:spChg chg="mod">
          <ac:chgData name=" " userId="13e44439-8913-4347-a3e1-e8bd29e343d7" providerId="ADAL" clId="{5CFD7E33-1D19-6645-8BF1-FEB1F2BA2488}" dt="2021-02-20T12:05:12.354" v="183"/>
          <ac:spMkLst>
            <pc:docMk/>
            <pc:sldMk cId="0" sldId="296"/>
            <ac:spMk id="115" creationId="{00BCECBB-3355-482D-B837-0284A2B8BD89}"/>
          </ac:spMkLst>
        </pc:spChg>
        <pc:spChg chg="mod">
          <ac:chgData name=" " userId="13e44439-8913-4347-a3e1-e8bd29e343d7" providerId="ADAL" clId="{5CFD7E33-1D19-6645-8BF1-FEB1F2BA2488}" dt="2021-02-20T12:04:49.668" v="182"/>
          <ac:spMkLst>
            <pc:docMk/>
            <pc:sldMk cId="0" sldId="296"/>
            <ac:spMk id="21505" creationId="{33897C99-2967-44F2-BD1A-E23B842E01A4}"/>
          </ac:spMkLst>
        </pc:spChg>
      </pc:sldChg>
      <pc:sldChg chg="addSp delSp modSp add mod modNotes">
        <pc:chgData name=" " userId="13e44439-8913-4347-a3e1-e8bd29e343d7" providerId="ADAL" clId="{5CFD7E33-1D19-6645-8BF1-FEB1F2BA2488}" dt="2021-02-20T12:34:12.372" v="1164" actId="1076"/>
        <pc:sldMkLst>
          <pc:docMk/>
          <pc:sldMk cId="1901919062" sldId="297"/>
        </pc:sldMkLst>
        <pc:spChg chg="mod">
          <ac:chgData name=" " userId="13e44439-8913-4347-a3e1-e8bd29e343d7" providerId="ADAL" clId="{5CFD7E33-1D19-6645-8BF1-FEB1F2BA2488}" dt="2021-02-20T12:34:12.372" v="1164" actId="1076"/>
          <ac:spMkLst>
            <pc:docMk/>
            <pc:sldMk cId="1901919062" sldId="297"/>
            <ac:spMk id="2" creationId="{5470A53A-FC3D-4473-B0BD-FF6425BB8BE3}"/>
          </ac:spMkLst>
        </pc:spChg>
        <pc:spChg chg="add del mod">
          <ac:chgData name=" " userId="13e44439-8913-4347-a3e1-e8bd29e343d7" providerId="ADAL" clId="{5CFD7E33-1D19-6645-8BF1-FEB1F2BA2488}" dt="2021-02-20T12:32:18.982" v="1063" actId="478"/>
          <ac:spMkLst>
            <pc:docMk/>
            <pc:sldMk cId="1901919062" sldId="297"/>
            <ac:spMk id="3" creationId="{5C6E6B67-EC0D-FB42-80F6-4A06FD43DB7D}"/>
          </ac:spMkLst>
        </pc:spChg>
        <pc:spChg chg="del mod">
          <ac:chgData name=" " userId="13e44439-8913-4347-a3e1-e8bd29e343d7" providerId="ADAL" clId="{5CFD7E33-1D19-6645-8BF1-FEB1F2BA2488}" dt="2021-02-20T12:32:38.069" v="1088" actId="478"/>
          <ac:spMkLst>
            <pc:docMk/>
            <pc:sldMk cId="1901919062" sldId="297"/>
            <ac:spMk id="8" creationId="{63FE2775-FB72-4D44-B480-06EBB7F679B3}"/>
          </ac:spMkLst>
        </pc:spChg>
        <pc:spChg chg="del mod">
          <ac:chgData name=" " userId="13e44439-8913-4347-a3e1-e8bd29e343d7" providerId="ADAL" clId="{5CFD7E33-1D19-6645-8BF1-FEB1F2BA2488}" dt="2021-02-20T12:32:09.766" v="1060" actId="478"/>
          <ac:spMkLst>
            <pc:docMk/>
            <pc:sldMk cId="1901919062" sldId="297"/>
            <ac:spMk id="9" creationId="{D65E6D98-BE8C-6B4C-B23E-6167300445AE}"/>
          </ac:spMkLst>
        </pc:spChg>
        <pc:spChg chg="add del mod">
          <ac:chgData name=" " userId="13e44439-8913-4347-a3e1-e8bd29e343d7" providerId="ADAL" clId="{5CFD7E33-1D19-6645-8BF1-FEB1F2BA2488}" dt="2021-02-20T12:32:17.072" v="1062" actId="21"/>
          <ac:spMkLst>
            <pc:docMk/>
            <pc:sldMk cId="1901919062" sldId="297"/>
            <ac:spMk id="10" creationId="{478C1A71-C0D7-3F46-A809-724C337CA988}"/>
          </ac:spMkLst>
        </pc:spChg>
        <pc:spChg chg="add mod">
          <ac:chgData name=" " userId="13e44439-8913-4347-a3e1-e8bd29e343d7" providerId="ADAL" clId="{5CFD7E33-1D19-6645-8BF1-FEB1F2BA2488}" dt="2021-02-20T12:32:22.296" v="1065"/>
          <ac:spMkLst>
            <pc:docMk/>
            <pc:sldMk cId="1901919062" sldId="297"/>
            <ac:spMk id="11" creationId="{B14C692D-1CF6-D04C-9898-E08C0B514D39}"/>
          </ac:spMkLst>
        </pc:spChg>
        <pc:spChg chg="add mod">
          <ac:chgData name=" " userId="13e44439-8913-4347-a3e1-e8bd29e343d7" providerId="ADAL" clId="{5CFD7E33-1D19-6645-8BF1-FEB1F2BA2488}" dt="2021-02-20T12:32:35.877" v="1087" actId="20577"/>
          <ac:spMkLst>
            <pc:docMk/>
            <pc:sldMk cId="1901919062" sldId="297"/>
            <ac:spMk id="12" creationId="{8C1C6CD3-0AAF-F74C-922B-833D9ED2B464}"/>
          </ac:spMkLst>
        </pc:spChg>
        <pc:spChg chg="add del mod">
          <ac:chgData name=" " userId="13e44439-8913-4347-a3e1-e8bd29e343d7" providerId="ADAL" clId="{5CFD7E33-1D19-6645-8BF1-FEB1F2BA2488}" dt="2021-02-20T12:33:40.066" v="1110"/>
          <ac:spMkLst>
            <pc:docMk/>
            <pc:sldMk cId="1901919062" sldId="297"/>
            <ac:spMk id="13" creationId="{72F53BAB-E27B-5442-B3B5-B6F7547A0E76}"/>
          </ac:spMkLst>
        </pc:spChg>
        <pc:spChg chg="add del mod">
          <ac:chgData name=" " userId="13e44439-8913-4347-a3e1-e8bd29e343d7" providerId="ADAL" clId="{5CFD7E33-1D19-6645-8BF1-FEB1F2BA2488}" dt="2021-02-20T12:33:40.066" v="1110"/>
          <ac:spMkLst>
            <pc:docMk/>
            <pc:sldMk cId="1901919062" sldId="297"/>
            <ac:spMk id="14" creationId="{289F4FB4-E968-424C-8FC4-8AE14A874CB1}"/>
          </ac:spMkLst>
        </pc:spChg>
        <pc:picChg chg="mod">
          <ac:chgData name=" " userId="13e44439-8913-4347-a3e1-e8bd29e343d7" providerId="ADAL" clId="{5CFD7E33-1D19-6645-8BF1-FEB1F2BA2488}" dt="2021-02-20T12:34:12.372" v="1164" actId="1076"/>
          <ac:picMkLst>
            <pc:docMk/>
            <pc:sldMk cId="1901919062" sldId="297"/>
            <ac:picMk id="116" creationId="{CD034059-7FA8-4448-AF24-FE0F16FC80CB}"/>
          </ac:picMkLst>
        </pc:picChg>
      </pc:sldChg>
      <pc:sldChg chg="addSp delSp modSp add mod modNotes">
        <pc:chgData name=" " userId="13e44439-8913-4347-a3e1-e8bd29e343d7" providerId="ADAL" clId="{5CFD7E33-1D19-6645-8BF1-FEB1F2BA2488}" dt="2021-02-20T12:35:18.586" v="1188" actId="113"/>
        <pc:sldMkLst>
          <pc:docMk/>
          <pc:sldMk cId="2088865879" sldId="298"/>
        </pc:sldMkLst>
        <pc:spChg chg="del mod">
          <ac:chgData name=" " userId="13e44439-8913-4347-a3e1-e8bd29e343d7" providerId="ADAL" clId="{5CFD7E33-1D19-6645-8BF1-FEB1F2BA2488}" dt="2021-02-20T12:34:46.795" v="1182" actId="478"/>
          <ac:spMkLst>
            <pc:docMk/>
            <pc:sldMk cId="2088865879" sldId="298"/>
            <ac:spMk id="8" creationId="{63FE2775-FB72-4D44-B480-06EBB7F679B3}"/>
          </ac:spMkLst>
        </pc:spChg>
        <pc:spChg chg="del mod">
          <ac:chgData name=" " userId="13e44439-8913-4347-a3e1-e8bd29e343d7" providerId="ADAL" clId="{5CFD7E33-1D19-6645-8BF1-FEB1F2BA2488}" dt="2021-02-20T12:34:21.016" v="1165" actId="478"/>
          <ac:spMkLst>
            <pc:docMk/>
            <pc:sldMk cId="2088865879" sldId="298"/>
            <ac:spMk id="9" creationId="{D65E6D98-BE8C-6B4C-B23E-6167300445AE}"/>
          </ac:spMkLst>
        </pc:spChg>
        <pc:spChg chg="mod">
          <ac:chgData name=" " userId="13e44439-8913-4347-a3e1-e8bd29e343d7" providerId="ADAL" clId="{5CFD7E33-1D19-6645-8BF1-FEB1F2BA2488}" dt="2021-02-20T12:34:55.223" v="1183" actId="2711"/>
          <ac:spMkLst>
            <pc:docMk/>
            <pc:sldMk cId="2088865879" sldId="298"/>
            <ac:spMk id="10" creationId="{C3E93771-7123-4A9C-9220-62BD92572652}"/>
          </ac:spMkLst>
        </pc:spChg>
        <pc:spChg chg="mod">
          <ac:chgData name=" " userId="13e44439-8913-4347-a3e1-e8bd29e343d7" providerId="ADAL" clId="{5CFD7E33-1D19-6645-8BF1-FEB1F2BA2488}" dt="2021-02-20T12:35:10.279" v="1186" actId="403"/>
          <ac:spMkLst>
            <pc:docMk/>
            <pc:sldMk cId="2088865879" sldId="298"/>
            <ac:spMk id="12" creationId="{7BD5A9AF-430D-4683-BEA0-A6C2DF6D4801}"/>
          </ac:spMkLst>
        </pc:spChg>
        <pc:spChg chg="mod">
          <ac:chgData name=" " userId="13e44439-8913-4347-a3e1-e8bd29e343d7" providerId="ADAL" clId="{5CFD7E33-1D19-6645-8BF1-FEB1F2BA2488}" dt="2021-02-20T12:35:18.586" v="1188" actId="113"/>
          <ac:spMkLst>
            <pc:docMk/>
            <pc:sldMk cId="2088865879" sldId="298"/>
            <ac:spMk id="13" creationId="{CA42D436-B4E0-4C22-AE98-12A4C696A885}"/>
          </ac:spMkLst>
        </pc:spChg>
        <pc:spChg chg="mod">
          <ac:chgData name=" " userId="13e44439-8913-4347-a3e1-e8bd29e343d7" providerId="ADAL" clId="{5CFD7E33-1D19-6645-8BF1-FEB1F2BA2488}" dt="2021-02-20T12:35:10.279" v="1186" actId="403"/>
          <ac:spMkLst>
            <pc:docMk/>
            <pc:sldMk cId="2088865879" sldId="298"/>
            <ac:spMk id="14" creationId="{9E300C80-E530-49B2-A18E-E8322E3400B2}"/>
          </ac:spMkLst>
        </pc:spChg>
        <pc:spChg chg="add mod">
          <ac:chgData name=" " userId="13e44439-8913-4347-a3e1-e8bd29e343d7" providerId="ADAL" clId="{5CFD7E33-1D19-6645-8BF1-FEB1F2BA2488}" dt="2021-02-20T12:34:30.257" v="1167"/>
          <ac:spMkLst>
            <pc:docMk/>
            <pc:sldMk cId="2088865879" sldId="298"/>
            <ac:spMk id="15" creationId="{3018ACBD-CC5A-0748-B8B2-2C7C37C90A83}"/>
          </ac:spMkLst>
        </pc:spChg>
        <pc:spChg chg="add mod">
          <ac:chgData name=" " userId="13e44439-8913-4347-a3e1-e8bd29e343d7" providerId="ADAL" clId="{5CFD7E33-1D19-6645-8BF1-FEB1F2BA2488}" dt="2021-02-20T12:34:43.794" v="1181" actId="20577"/>
          <ac:spMkLst>
            <pc:docMk/>
            <pc:sldMk cId="2088865879" sldId="298"/>
            <ac:spMk id="16" creationId="{18E01027-5D3F-3B45-99EC-AAB83B090765}"/>
          </ac:spMkLst>
        </pc:spChg>
        <pc:grpChg chg="mod">
          <ac:chgData name=" " userId="13e44439-8913-4347-a3e1-e8bd29e343d7" providerId="ADAL" clId="{5CFD7E33-1D19-6645-8BF1-FEB1F2BA2488}" dt="2021-02-20T12:35:10.279" v="1186" actId="403"/>
          <ac:grpSpMkLst>
            <pc:docMk/>
            <pc:sldMk cId="2088865879" sldId="298"/>
            <ac:grpSpMk id="11" creationId="{E442373E-A60B-42EB-ADB0-F529F4BD0684}"/>
          </ac:grpSpMkLst>
        </pc:grpChg>
      </pc:sldChg>
      <pc:sldChg chg="modSp del modNotes">
        <pc:chgData name=" " userId="13e44439-8913-4347-a3e1-e8bd29e343d7" providerId="ADAL" clId="{5CFD7E33-1D19-6645-8BF1-FEB1F2BA2488}" dt="2021-02-20T12:48:10.202" v="1465" actId="2696"/>
        <pc:sldMkLst>
          <pc:docMk/>
          <pc:sldMk cId="0" sldId="299"/>
        </pc:sldMkLst>
        <pc:spChg chg="mod">
          <ac:chgData name=" " userId="13e44439-8913-4347-a3e1-e8bd29e343d7" providerId="ADAL" clId="{5CFD7E33-1D19-6645-8BF1-FEB1F2BA2488}" dt="2021-02-20T12:04:49.668" v="182"/>
          <ac:spMkLst>
            <pc:docMk/>
            <pc:sldMk cId="0" sldId="299"/>
            <ac:spMk id="4" creationId="{F6E5C390-0FC0-4BB1-8239-00EBC8F08E52}"/>
          </ac:spMkLst>
        </pc:spChg>
        <pc:spChg chg="mod">
          <ac:chgData name=" " userId="13e44439-8913-4347-a3e1-e8bd29e343d7" providerId="ADAL" clId="{5CFD7E33-1D19-6645-8BF1-FEB1F2BA2488}" dt="2021-02-20T12:05:12.354" v="183"/>
          <ac:spMkLst>
            <pc:docMk/>
            <pc:sldMk cId="0" sldId="299"/>
            <ac:spMk id="115" creationId="{5875DE2B-1A42-48F6-873D-AC31210D5B67}"/>
          </ac:spMkLst>
        </pc:spChg>
        <pc:spChg chg="mod">
          <ac:chgData name=" " userId="13e44439-8913-4347-a3e1-e8bd29e343d7" providerId="ADAL" clId="{5CFD7E33-1D19-6645-8BF1-FEB1F2BA2488}" dt="2021-02-20T12:04:49.668" v="182"/>
          <ac:spMkLst>
            <pc:docMk/>
            <pc:sldMk cId="0" sldId="299"/>
            <ac:spMk id="25603" creationId="{93408BA7-7267-4F92-96CD-F7B6DB936B40}"/>
          </ac:spMkLst>
        </pc:spChg>
      </pc:sldChg>
      <pc:sldChg chg="modSp del modNotes">
        <pc:chgData name=" " userId="13e44439-8913-4347-a3e1-e8bd29e343d7" providerId="ADAL" clId="{5CFD7E33-1D19-6645-8BF1-FEB1F2BA2488}" dt="2021-02-20T12:48:10.202" v="1465" actId="2696"/>
        <pc:sldMkLst>
          <pc:docMk/>
          <pc:sldMk cId="0" sldId="300"/>
        </pc:sldMkLst>
        <pc:spChg chg="mod">
          <ac:chgData name=" " userId="13e44439-8913-4347-a3e1-e8bd29e343d7" providerId="ADAL" clId="{5CFD7E33-1D19-6645-8BF1-FEB1F2BA2488}" dt="2021-02-20T12:04:49.668" v="182"/>
          <ac:spMkLst>
            <pc:docMk/>
            <pc:sldMk cId="0" sldId="300"/>
            <ac:spMk id="4" creationId="{ACFD51F6-C501-49C5-B72F-EB03AF77CBCB}"/>
          </ac:spMkLst>
        </pc:spChg>
        <pc:spChg chg="mod">
          <ac:chgData name=" " userId="13e44439-8913-4347-a3e1-e8bd29e343d7" providerId="ADAL" clId="{5CFD7E33-1D19-6645-8BF1-FEB1F2BA2488}" dt="2021-02-20T12:05:12.354" v="183"/>
          <ac:spMkLst>
            <pc:docMk/>
            <pc:sldMk cId="0" sldId="300"/>
            <ac:spMk id="115" creationId="{1E76E8E6-A7E1-4D57-AE1B-2113E3721D28}"/>
          </ac:spMkLst>
        </pc:spChg>
      </pc:sldChg>
      <pc:sldChg chg="modSp del modNotes">
        <pc:chgData name=" " userId="13e44439-8913-4347-a3e1-e8bd29e343d7" providerId="ADAL" clId="{5CFD7E33-1D19-6645-8BF1-FEB1F2BA2488}" dt="2021-02-20T12:48:10.202" v="1465" actId="2696"/>
        <pc:sldMkLst>
          <pc:docMk/>
          <pc:sldMk cId="0" sldId="301"/>
        </pc:sldMkLst>
        <pc:spChg chg="mod">
          <ac:chgData name=" " userId="13e44439-8913-4347-a3e1-e8bd29e343d7" providerId="ADAL" clId="{5CFD7E33-1D19-6645-8BF1-FEB1F2BA2488}" dt="2021-02-20T12:04:49.668" v="182"/>
          <ac:spMkLst>
            <pc:docMk/>
            <pc:sldMk cId="0" sldId="301"/>
            <ac:spMk id="4" creationId="{941961B0-950E-499D-82CA-5085CC62129C}"/>
          </ac:spMkLst>
        </pc:spChg>
        <pc:spChg chg="mod">
          <ac:chgData name=" " userId="13e44439-8913-4347-a3e1-e8bd29e343d7" providerId="ADAL" clId="{5CFD7E33-1D19-6645-8BF1-FEB1F2BA2488}" dt="2021-02-20T12:05:12.354" v="183"/>
          <ac:spMkLst>
            <pc:docMk/>
            <pc:sldMk cId="0" sldId="301"/>
            <ac:spMk id="115" creationId="{F2351E02-037C-4A94-834D-2BD706C3A26F}"/>
          </ac:spMkLst>
        </pc:spChg>
      </pc:sldChg>
      <pc:sldChg chg="modSp del modNotes">
        <pc:chgData name=" " userId="13e44439-8913-4347-a3e1-e8bd29e343d7" providerId="ADAL" clId="{5CFD7E33-1D19-6645-8BF1-FEB1F2BA2488}" dt="2021-02-20T12:48:10.202" v="1465" actId="2696"/>
        <pc:sldMkLst>
          <pc:docMk/>
          <pc:sldMk cId="0" sldId="302"/>
        </pc:sldMkLst>
        <pc:spChg chg="mod">
          <ac:chgData name=" " userId="13e44439-8913-4347-a3e1-e8bd29e343d7" providerId="ADAL" clId="{5CFD7E33-1D19-6645-8BF1-FEB1F2BA2488}" dt="2021-02-20T12:04:49.668" v="182"/>
          <ac:spMkLst>
            <pc:docMk/>
            <pc:sldMk cId="0" sldId="302"/>
            <ac:spMk id="9" creationId="{5AAB251C-3FA1-40AF-A75F-23CA35B68AB4}"/>
          </ac:spMkLst>
        </pc:spChg>
        <pc:spChg chg="mod">
          <ac:chgData name=" " userId="13e44439-8913-4347-a3e1-e8bd29e343d7" providerId="ADAL" clId="{5CFD7E33-1D19-6645-8BF1-FEB1F2BA2488}" dt="2021-02-20T12:04:49.668" v="182"/>
          <ac:spMkLst>
            <pc:docMk/>
            <pc:sldMk cId="0" sldId="302"/>
            <ac:spMk id="31745" creationId="{0CDA8567-9F9A-4C90-BAD0-35E77B3D66E4}"/>
          </ac:spMkLst>
        </pc:spChg>
        <pc:spChg chg="mod">
          <ac:chgData name=" " userId="13e44439-8913-4347-a3e1-e8bd29e343d7" providerId="ADAL" clId="{5CFD7E33-1D19-6645-8BF1-FEB1F2BA2488}" dt="2021-02-20T12:04:49.668" v="182"/>
          <ac:spMkLst>
            <pc:docMk/>
            <pc:sldMk cId="0" sldId="302"/>
            <ac:spMk id="31746" creationId="{8BB19D14-F25D-4384-AEAA-0F8080ADF12A}"/>
          </ac:spMkLst>
        </pc:spChg>
      </pc:sldChg>
      <pc:sldChg chg="modSp add del">
        <pc:chgData name=" " userId="13e44439-8913-4347-a3e1-e8bd29e343d7" providerId="ADAL" clId="{5CFD7E33-1D19-6645-8BF1-FEB1F2BA2488}" dt="2021-02-20T12:36:00.417" v="1195" actId="2696"/>
        <pc:sldMkLst>
          <pc:docMk/>
          <pc:sldMk cId="2997457549" sldId="303"/>
        </pc:sldMkLst>
        <pc:spChg chg="mod">
          <ac:chgData name=" " userId="13e44439-8913-4347-a3e1-e8bd29e343d7" providerId="ADAL" clId="{5CFD7E33-1D19-6645-8BF1-FEB1F2BA2488}" dt="2021-02-20T12:04:49.668" v="182"/>
          <ac:spMkLst>
            <pc:docMk/>
            <pc:sldMk cId="2997457549" sldId="303"/>
            <ac:spMk id="2" creationId="{38B63EF3-062A-4CB5-AABB-294D02677D64}"/>
          </ac:spMkLst>
        </pc:spChg>
        <pc:spChg chg="mod">
          <ac:chgData name=" " userId="13e44439-8913-4347-a3e1-e8bd29e343d7" providerId="ADAL" clId="{5CFD7E33-1D19-6645-8BF1-FEB1F2BA2488}" dt="2021-02-20T12:04:49.668" v="182"/>
          <ac:spMkLst>
            <pc:docMk/>
            <pc:sldMk cId="2997457549" sldId="303"/>
            <ac:spMk id="3" creationId="{A3D454D8-1374-46EB-9843-D60C025C6234}"/>
          </ac:spMkLst>
        </pc:spChg>
      </pc:sldChg>
      <pc:sldChg chg="addSp delSp modSp add mod addCm modCm modNotes">
        <pc:chgData name=" " userId="13e44439-8913-4347-a3e1-e8bd29e343d7" providerId="ADAL" clId="{5CFD7E33-1D19-6645-8BF1-FEB1F2BA2488}" dt="2021-02-20T12:52:20.741" v="1577" actId="5900"/>
        <pc:sldMkLst>
          <pc:docMk/>
          <pc:sldMk cId="1749969366" sldId="304"/>
        </pc:sldMkLst>
        <pc:spChg chg="del mod">
          <ac:chgData name=" " userId="13e44439-8913-4347-a3e1-e8bd29e343d7" providerId="ADAL" clId="{5CFD7E33-1D19-6645-8BF1-FEB1F2BA2488}" dt="2021-02-20T12:50:23.577" v="1557" actId="478"/>
          <ac:spMkLst>
            <pc:docMk/>
            <pc:sldMk cId="1749969366" sldId="304"/>
            <ac:spMk id="8" creationId="{63FE2775-FB72-4D44-B480-06EBB7F679B3}"/>
          </ac:spMkLst>
        </pc:spChg>
        <pc:spChg chg="del mod">
          <ac:chgData name=" " userId="13e44439-8913-4347-a3e1-e8bd29e343d7" providerId="ADAL" clId="{5CFD7E33-1D19-6645-8BF1-FEB1F2BA2488}" dt="2021-02-20T12:49:50.323" v="1500" actId="478"/>
          <ac:spMkLst>
            <pc:docMk/>
            <pc:sldMk cId="1749969366" sldId="304"/>
            <ac:spMk id="9" creationId="{D65E6D98-BE8C-6B4C-B23E-6167300445AE}"/>
          </ac:spMkLst>
        </pc:spChg>
        <pc:spChg chg="mod">
          <ac:chgData name=" " userId="13e44439-8913-4347-a3e1-e8bd29e343d7" providerId="ADAL" clId="{5CFD7E33-1D19-6645-8BF1-FEB1F2BA2488}" dt="2021-02-20T12:51:11.812" v="1563" actId="2711"/>
          <ac:spMkLst>
            <pc:docMk/>
            <pc:sldMk cId="1749969366" sldId="304"/>
            <ac:spMk id="117" creationId="{6B5DA13C-40A1-415B-A02B-8D2B57ADC27F}"/>
          </ac:spMkLst>
        </pc:spChg>
        <pc:spChg chg="mod">
          <ac:chgData name=" " userId="13e44439-8913-4347-a3e1-e8bd29e343d7" providerId="ADAL" clId="{5CFD7E33-1D19-6645-8BF1-FEB1F2BA2488}" dt="2021-02-20T12:51:11.812" v="1563" actId="2711"/>
          <ac:spMkLst>
            <pc:docMk/>
            <pc:sldMk cId="1749969366" sldId="304"/>
            <ac:spMk id="118" creationId="{ED11158C-2C44-4AF4-A55C-DAE9B08F3C32}"/>
          </ac:spMkLst>
        </pc:spChg>
        <pc:spChg chg="mod">
          <ac:chgData name=" " userId="13e44439-8913-4347-a3e1-e8bd29e343d7" providerId="ADAL" clId="{5CFD7E33-1D19-6645-8BF1-FEB1F2BA2488}" dt="2021-02-20T12:51:11.812" v="1563" actId="2711"/>
          <ac:spMkLst>
            <pc:docMk/>
            <pc:sldMk cId="1749969366" sldId="304"/>
            <ac:spMk id="119" creationId="{68FFE7D8-8AF7-4A4F-9ECC-FF76E147B666}"/>
          </ac:spMkLst>
        </pc:spChg>
        <pc:spChg chg="mod">
          <ac:chgData name=" " userId="13e44439-8913-4347-a3e1-e8bd29e343d7" providerId="ADAL" clId="{5CFD7E33-1D19-6645-8BF1-FEB1F2BA2488}" dt="2021-02-20T12:51:11.812" v="1563" actId="2711"/>
          <ac:spMkLst>
            <pc:docMk/>
            <pc:sldMk cId="1749969366" sldId="304"/>
            <ac:spMk id="120" creationId="{C7525FB0-F967-481E-963F-D0EB7E23BB0C}"/>
          </ac:spMkLst>
        </pc:spChg>
        <pc:spChg chg="add mod">
          <ac:chgData name=" " userId="13e44439-8913-4347-a3e1-e8bd29e343d7" providerId="ADAL" clId="{5CFD7E33-1D19-6645-8BF1-FEB1F2BA2488}" dt="2021-02-20T12:49:50.930" v="1501"/>
          <ac:spMkLst>
            <pc:docMk/>
            <pc:sldMk cId="1749969366" sldId="304"/>
            <ac:spMk id="121" creationId="{9973E716-D009-4442-A202-7A119C437428}"/>
          </ac:spMkLst>
        </pc:spChg>
        <pc:spChg chg="mod">
          <ac:chgData name=" " userId="13e44439-8913-4347-a3e1-e8bd29e343d7" providerId="ADAL" clId="{5CFD7E33-1D19-6645-8BF1-FEB1F2BA2488}" dt="2021-02-20T12:05:12.354" v="183"/>
          <ac:spMkLst>
            <pc:docMk/>
            <pc:sldMk cId="1749969366" sldId="304"/>
            <ac:spMk id="123" creationId="{C1DD8085-A1E6-46E0-B73E-77DFE41368A5}"/>
          </ac:spMkLst>
        </pc:spChg>
        <pc:spChg chg="mod">
          <ac:chgData name=" " userId="13e44439-8913-4347-a3e1-e8bd29e343d7" providerId="ADAL" clId="{5CFD7E33-1D19-6645-8BF1-FEB1F2BA2488}" dt="2021-02-20T12:05:12.354" v="183"/>
          <ac:spMkLst>
            <pc:docMk/>
            <pc:sldMk cId="1749969366" sldId="304"/>
            <ac:spMk id="124" creationId="{B17F498A-5797-4938-8F68-561A746554BC}"/>
          </ac:spMkLst>
        </pc:spChg>
        <pc:spChg chg="mod">
          <ac:chgData name=" " userId="13e44439-8913-4347-a3e1-e8bd29e343d7" providerId="ADAL" clId="{5CFD7E33-1D19-6645-8BF1-FEB1F2BA2488}" dt="2021-02-20T12:05:12.354" v="183"/>
          <ac:spMkLst>
            <pc:docMk/>
            <pc:sldMk cId="1749969366" sldId="304"/>
            <ac:spMk id="125" creationId="{8F3305BC-E8D4-47D6-A88B-BE306166E517}"/>
          </ac:spMkLst>
        </pc:spChg>
        <pc:spChg chg="mod">
          <ac:chgData name=" " userId="13e44439-8913-4347-a3e1-e8bd29e343d7" providerId="ADAL" clId="{5CFD7E33-1D19-6645-8BF1-FEB1F2BA2488}" dt="2021-02-20T12:05:12.354" v="183"/>
          <ac:spMkLst>
            <pc:docMk/>
            <pc:sldMk cId="1749969366" sldId="304"/>
            <ac:spMk id="126" creationId="{44AF1735-7CD4-42AA-863E-C90F7F2925F1}"/>
          </ac:spMkLst>
        </pc:spChg>
        <pc:spChg chg="mod">
          <ac:chgData name=" " userId="13e44439-8913-4347-a3e1-e8bd29e343d7" providerId="ADAL" clId="{5CFD7E33-1D19-6645-8BF1-FEB1F2BA2488}" dt="2021-02-20T12:05:12.354" v="183"/>
          <ac:spMkLst>
            <pc:docMk/>
            <pc:sldMk cId="1749969366" sldId="304"/>
            <ac:spMk id="127" creationId="{028022A3-3FC0-4011-B472-C4FF4B9D9CAD}"/>
          </ac:spMkLst>
        </pc:spChg>
        <pc:spChg chg="mod">
          <ac:chgData name=" " userId="13e44439-8913-4347-a3e1-e8bd29e343d7" providerId="ADAL" clId="{5CFD7E33-1D19-6645-8BF1-FEB1F2BA2488}" dt="2021-02-20T12:05:12.354" v="183"/>
          <ac:spMkLst>
            <pc:docMk/>
            <pc:sldMk cId="1749969366" sldId="304"/>
            <ac:spMk id="129" creationId="{82DB379A-B1A4-4EEF-9954-496E93E58C1B}"/>
          </ac:spMkLst>
        </pc:spChg>
        <pc:spChg chg="mod">
          <ac:chgData name=" " userId="13e44439-8913-4347-a3e1-e8bd29e343d7" providerId="ADAL" clId="{5CFD7E33-1D19-6645-8BF1-FEB1F2BA2488}" dt="2021-02-20T12:05:12.354" v="183"/>
          <ac:spMkLst>
            <pc:docMk/>
            <pc:sldMk cId="1749969366" sldId="304"/>
            <ac:spMk id="130" creationId="{FF99E831-2FCA-4D5E-AC0F-2959BC056CF9}"/>
          </ac:spMkLst>
        </pc:spChg>
        <pc:spChg chg="mod">
          <ac:chgData name=" " userId="13e44439-8913-4347-a3e1-e8bd29e343d7" providerId="ADAL" clId="{5CFD7E33-1D19-6645-8BF1-FEB1F2BA2488}" dt="2021-02-20T12:05:12.354" v="183"/>
          <ac:spMkLst>
            <pc:docMk/>
            <pc:sldMk cId="1749969366" sldId="304"/>
            <ac:spMk id="131" creationId="{5B48D1A2-31C5-4A33-BE0E-CC955DB59FD4}"/>
          </ac:spMkLst>
        </pc:spChg>
        <pc:spChg chg="mod">
          <ac:chgData name=" " userId="13e44439-8913-4347-a3e1-e8bd29e343d7" providerId="ADAL" clId="{5CFD7E33-1D19-6645-8BF1-FEB1F2BA2488}" dt="2021-02-20T12:05:12.354" v="183"/>
          <ac:spMkLst>
            <pc:docMk/>
            <pc:sldMk cId="1749969366" sldId="304"/>
            <ac:spMk id="132" creationId="{CAF0AE95-3608-4C72-9FAC-45450A431143}"/>
          </ac:spMkLst>
        </pc:spChg>
        <pc:spChg chg="mod">
          <ac:chgData name=" " userId="13e44439-8913-4347-a3e1-e8bd29e343d7" providerId="ADAL" clId="{5CFD7E33-1D19-6645-8BF1-FEB1F2BA2488}" dt="2021-02-20T12:05:12.354" v="183"/>
          <ac:spMkLst>
            <pc:docMk/>
            <pc:sldMk cId="1749969366" sldId="304"/>
            <ac:spMk id="133" creationId="{37256B8D-6A0C-47E1-B62A-983AFA8CA3F7}"/>
          </ac:spMkLst>
        </pc:spChg>
        <pc:spChg chg="mod">
          <ac:chgData name=" " userId="13e44439-8913-4347-a3e1-e8bd29e343d7" providerId="ADAL" clId="{5CFD7E33-1D19-6645-8BF1-FEB1F2BA2488}" dt="2021-02-20T12:05:12.354" v="183"/>
          <ac:spMkLst>
            <pc:docMk/>
            <pc:sldMk cId="1749969366" sldId="304"/>
            <ac:spMk id="134" creationId="{1CA16324-F329-4437-B071-7C9CD8E9DF3A}"/>
          </ac:spMkLst>
        </pc:spChg>
        <pc:spChg chg="mod">
          <ac:chgData name=" " userId="13e44439-8913-4347-a3e1-e8bd29e343d7" providerId="ADAL" clId="{5CFD7E33-1D19-6645-8BF1-FEB1F2BA2488}" dt="2021-02-20T12:05:12.354" v="183"/>
          <ac:spMkLst>
            <pc:docMk/>
            <pc:sldMk cId="1749969366" sldId="304"/>
            <ac:spMk id="136" creationId="{8523D5AF-317E-44BB-9DC1-2F98717495AF}"/>
          </ac:spMkLst>
        </pc:spChg>
        <pc:spChg chg="mod">
          <ac:chgData name=" " userId="13e44439-8913-4347-a3e1-e8bd29e343d7" providerId="ADAL" clId="{5CFD7E33-1D19-6645-8BF1-FEB1F2BA2488}" dt="2021-02-20T12:05:12.354" v="183"/>
          <ac:spMkLst>
            <pc:docMk/>
            <pc:sldMk cId="1749969366" sldId="304"/>
            <ac:spMk id="137" creationId="{287B29C4-CB56-4898-A6F3-98A52B1ABB0D}"/>
          </ac:spMkLst>
        </pc:spChg>
        <pc:spChg chg="mod">
          <ac:chgData name=" " userId="13e44439-8913-4347-a3e1-e8bd29e343d7" providerId="ADAL" clId="{5CFD7E33-1D19-6645-8BF1-FEB1F2BA2488}" dt="2021-02-20T12:05:12.354" v="183"/>
          <ac:spMkLst>
            <pc:docMk/>
            <pc:sldMk cId="1749969366" sldId="304"/>
            <ac:spMk id="138" creationId="{D658FE9B-77CF-4459-8D61-36D526AAED0B}"/>
          </ac:spMkLst>
        </pc:spChg>
        <pc:spChg chg="mod">
          <ac:chgData name=" " userId="13e44439-8913-4347-a3e1-e8bd29e343d7" providerId="ADAL" clId="{5CFD7E33-1D19-6645-8BF1-FEB1F2BA2488}" dt="2021-02-20T12:05:12.354" v="183"/>
          <ac:spMkLst>
            <pc:docMk/>
            <pc:sldMk cId="1749969366" sldId="304"/>
            <ac:spMk id="139" creationId="{2F881516-53DA-48D6-8453-8E5A778DF6FF}"/>
          </ac:spMkLst>
        </pc:spChg>
        <pc:spChg chg="mod">
          <ac:chgData name=" " userId="13e44439-8913-4347-a3e1-e8bd29e343d7" providerId="ADAL" clId="{5CFD7E33-1D19-6645-8BF1-FEB1F2BA2488}" dt="2021-02-20T12:05:12.354" v="183"/>
          <ac:spMkLst>
            <pc:docMk/>
            <pc:sldMk cId="1749969366" sldId="304"/>
            <ac:spMk id="140" creationId="{AA70A87C-CF62-4F48-9AB5-0C7C7A2816AC}"/>
          </ac:spMkLst>
        </pc:spChg>
        <pc:spChg chg="mod">
          <ac:chgData name=" " userId="13e44439-8913-4347-a3e1-e8bd29e343d7" providerId="ADAL" clId="{5CFD7E33-1D19-6645-8BF1-FEB1F2BA2488}" dt="2021-02-20T12:05:12.354" v="183"/>
          <ac:spMkLst>
            <pc:docMk/>
            <pc:sldMk cId="1749969366" sldId="304"/>
            <ac:spMk id="141" creationId="{AE0C8EA8-AB56-450B-BC1D-004FC0D1415F}"/>
          </ac:spMkLst>
        </pc:spChg>
        <pc:spChg chg="mod">
          <ac:chgData name=" " userId="13e44439-8913-4347-a3e1-e8bd29e343d7" providerId="ADAL" clId="{5CFD7E33-1D19-6645-8BF1-FEB1F2BA2488}" dt="2021-02-20T12:05:12.354" v="183"/>
          <ac:spMkLst>
            <pc:docMk/>
            <pc:sldMk cId="1749969366" sldId="304"/>
            <ac:spMk id="142" creationId="{E8CF761F-4C51-4032-A038-9516302BED82}"/>
          </ac:spMkLst>
        </pc:spChg>
        <pc:spChg chg="mod">
          <ac:chgData name=" " userId="13e44439-8913-4347-a3e1-e8bd29e343d7" providerId="ADAL" clId="{5CFD7E33-1D19-6645-8BF1-FEB1F2BA2488}" dt="2021-02-20T12:05:12.354" v="183"/>
          <ac:spMkLst>
            <pc:docMk/>
            <pc:sldMk cId="1749969366" sldId="304"/>
            <ac:spMk id="143" creationId="{70888EF0-53F8-415F-943F-84A076618882}"/>
          </ac:spMkLst>
        </pc:spChg>
        <pc:spChg chg="mod">
          <ac:chgData name=" " userId="13e44439-8913-4347-a3e1-e8bd29e343d7" providerId="ADAL" clId="{5CFD7E33-1D19-6645-8BF1-FEB1F2BA2488}" dt="2021-02-20T12:05:12.354" v="183"/>
          <ac:spMkLst>
            <pc:docMk/>
            <pc:sldMk cId="1749969366" sldId="304"/>
            <ac:spMk id="144" creationId="{43E00E68-7EB5-42D6-9196-F4BA2700A160}"/>
          </ac:spMkLst>
        </pc:spChg>
        <pc:spChg chg="mod">
          <ac:chgData name=" " userId="13e44439-8913-4347-a3e1-e8bd29e343d7" providerId="ADAL" clId="{5CFD7E33-1D19-6645-8BF1-FEB1F2BA2488}" dt="2021-02-20T12:05:12.354" v="183"/>
          <ac:spMkLst>
            <pc:docMk/>
            <pc:sldMk cId="1749969366" sldId="304"/>
            <ac:spMk id="145" creationId="{3FD4B0CD-5C94-45E9-B8F9-BD30409C3583}"/>
          </ac:spMkLst>
        </pc:spChg>
        <pc:spChg chg="mod">
          <ac:chgData name=" " userId="13e44439-8913-4347-a3e1-e8bd29e343d7" providerId="ADAL" clId="{5CFD7E33-1D19-6645-8BF1-FEB1F2BA2488}" dt="2021-02-20T12:05:12.354" v="183"/>
          <ac:spMkLst>
            <pc:docMk/>
            <pc:sldMk cId="1749969366" sldId="304"/>
            <ac:spMk id="146" creationId="{B74931BE-2E31-48D9-917D-006565F8C979}"/>
          </ac:spMkLst>
        </pc:spChg>
        <pc:spChg chg="mod">
          <ac:chgData name=" " userId="13e44439-8913-4347-a3e1-e8bd29e343d7" providerId="ADAL" clId="{5CFD7E33-1D19-6645-8BF1-FEB1F2BA2488}" dt="2021-02-20T12:05:12.354" v="183"/>
          <ac:spMkLst>
            <pc:docMk/>
            <pc:sldMk cId="1749969366" sldId="304"/>
            <ac:spMk id="147" creationId="{FDA8D499-4A44-4BA9-8661-916BFA6B3F9A}"/>
          </ac:spMkLst>
        </pc:spChg>
        <pc:spChg chg="mod">
          <ac:chgData name=" " userId="13e44439-8913-4347-a3e1-e8bd29e343d7" providerId="ADAL" clId="{5CFD7E33-1D19-6645-8BF1-FEB1F2BA2488}" dt="2021-02-20T12:05:12.354" v="183"/>
          <ac:spMkLst>
            <pc:docMk/>
            <pc:sldMk cId="1749969366" sldId="304"/>
            <ac:spMk id="148" creationId="{3B5CED86-4268-4E09-A02A-7CD265EA9F94}"/>
          </ac:spMkLst>
        </pc:spChg>
        <pc:spChg chg="mod">
          <ac:chgData name=" " userId="13e44439-8913-4347-a3e1-e8bd29e343d7" providerId="ADAL" clId="{5CFD7E33-1D19-6645-8BF1-FEB1F2BA2488}" dt="2021-02-20T12:05:12.354" v="183"/>
          <ac:spMkLst>
            <pc:docMk/>
            <pc:sldMk cId="1749969366" sldId="304"/>
            <ac:spMk id="149" creationId="{81C87E5B-64DA-473F-B342-84AE9C1B8B53}"/>
          </ac:spMkLst>
        </pc:spChg>
        <pc:spChg chg="mod">
          <ac:chgData name=" " userId="13e44439-8913-4347-a3e1-e8bd29e343d7" providerId="ADAL" clId="{5CFD7E33-1D19-6645-8BF1-FEB1F2BA2488}" dt="2021-02-20T12:05:12.354" v="183"/>
          <ac:spMkLst>
            <pc:docMk/>
            <pc:sldMk cId="1749969366" sldId="304"/>
            <ac:spMk id="150" creationId="{ACA1347C-720C-41AE-9863-4F4808825CF9}"/>
          </ac:spMkLst>
        </pc:spChg>
        <pc:spChg chg="mod">
          <ac:chgData name=" " userId="13e44439-8913-4347-a3e1-e8bd29e343d7" providerId="ADAL" clId="{5CFD7E33-1D19-6645-8BF1-FEB1F2BA2488}" dt="2021-02-20T12:05:12.354" v="183"/>
          <ac:spMkLst>
            <pc:docMk/>
            <pc:sldMk cId="1749969366" sldId="304"/>
            <ac:spMk id="151" creationId="{A2906393-257E-4E9F-AE05-E9ECA3C711BA}"/>
          </ac:spMkLst>
        </pc:spChg>
        <pc:spChg chg="mod">
          <ac:chgData name=" " userId="13e44439-8913-4347-a3e1-e8bd29e343d7" providerId="ADAL" clId="{5CFD7E33-1D19-6645-8BF1-FEB1F2BA2488}" dt="2021-02-20T12:05:12.354" v="183"/>
          <ac:spMkLst>
            <pc:docMk/>
            <pc:sldMk cId="1749969366" sldId="304"/>
            <ac:spMk id="152" creationId="{5CBB2C96-8F01-44C7-BA7A-7763A3501530}"/>
          </ac:spMkLst>
        </pc:spChg>
        <pc:spChg chg="mod">
          <ac:chgData name=" " userId="13e44439-8913-4347-a3e1-e8bd29e343d7" providerId="ADAL" clId="{5CFD7E33-1D19-6645-8BF1-FEB1F2BA2488}" dt="2021-02-20T12:05:12.354" v="183"/>
          <ac:spMkLst>
            <pc:docMk/>
            <pc:sldMk cId="1749969366" sldId="304"/>
            <ac:spMk id="153" creationId="{E6828B5A-C55C-4BEF-83CA-36F0E5689CB5}"/>
          </ac:spMkLst>
        </pc:spChg>
        <pc:spChg chg="mod">
          <ac:chgData name=" " userId="13e44439-8913-4347-a3e1-e8bd29e343d7" providerId="ADAL" clId="{5CFD7E33-1D19-6645-8BF1-FEB1F2BA2488}" dt="2021-02-20T12:05:12.354" v="183"/>
          <ac:spMkLst>
            <pc:docMk/>
            <pc:sldMk cId="1749969366" sldId="304"/>
            <ac:spMk id="154" creationId="{0AC8CA1A-745E-4A55-B2FA-3DDCFF2AE2C5}"/>
          </ac:spMkLst>
        </pc:spChg>
        <pc:spChg chg="mod">
          <ac:chgData name=" " userId="13e44439-8913-4347-a3e1-e8bd29e343d7" providerId="ADAL" clId="{5CFD7E33-1D19-6645-8BF1-FEB1F2BA2488}" dt="2021-02-20T12:05:12.354" v="183"/>
          <ac:spMkLst>
            <pc:docMk/>
            <pc:sldMk cId="1749969366" sldId="304"/>
            <ac:spMk id="155" creationId="{1A1C0EE6-3B80-4D89-98BC-9565ECDA275C}"/>
          </ac:spMkLst>
        </pc:spChg>
        <pc:spChg chg="mod">
          <ac:chgData name=" " userId="13e44439-8913-4347-a3e1-e8bd29e343d7" providerId="ADAL" clId="{5CFD7E33-1D19-6645-8BF1-FEB1F2BA2488}" dt="2021-02-20T12:05:12.354" v="183"/>
          <ac:spMkLst>
            <pc:docMk/>
            <pc:sldMk cId="1749969366" sldId="304"/>
            <ac:spMk id="156" creationId="{60DC55DD-30AE-4CDB-85A6-ABA2DE7C87AB}"/>
          </ac:spMkLst>
        </pc:spChg>
        <pc:spChg chg="mod">
          <ac:chgData name=" " userId="13e44439-8913-4347-a3e1-e8bd29e343d7" providerId="ADAL" clId="{5CFD7E33-1D19-6645-8BF1-FEB1F2BA2488}" dt="2021-02-20T12:05:12.354" v="183"/>
          <ac:spMkLst>
            <pc:docMk/>
            <pc:sldMk cId="1749969366" sldId="304"/>
            <ac:spMk id="157" creationId="{CA21A924-A287-427B-A859-372887D30A56}"/>
          </ac:spMkLst>
        </pc:spChg>
        <pc:spChg chg="mod">
          <ac:chgData name=" " userId="13e44439-8913-4347-a3e1-e8bd29e343d7" providerId="ADAL" clId="{5CFD7E33-1D19-6645-8BF1-FEB1F2BA2488}" dt="2021-02-20T12:05:12.354" v="183"/>
          <ac:spMkLst>
            <pc:docMk/>
            <pc:sldMk cId="1749969366" sldId="304"/>
            <ac:spMk id="158" creationId="{AB5E45FB-C6B0-4EF5-8264-43AB6F01D5AD}"/>
          </ac:spMkLst>
        </pc:spChg>
        <pc:spChg chg="mod">
          <ac:chgData name=" " userId="13e44439-8913-4347-a3e1-e8bd29e343d7" providerId="ADAL" clId="{5CFD7E33-1D19-6645-8BF1-FEB1F2BA2488}" dt="2021-02-20T12:05:12.354" v="183"/>
          <ac:spMkLst>
            <pc:docMk/>
            <pc:sldMk cId="1749969366" sldId="304"/>
            <ac:spMk id="159" creationId="{5AE941C0-B5CA-40F0-AA70-023FFCD56C23}"/>
          </ac:spMkLst>
        </pc:spChg>
        <pc:spChg chg="mod">
          <ac:chgData name=" " userId="13e44439-8913-4347-a3e1-e8bd29e343d7" providerId="ADAL" clId="{5CFD7E33-1D19-6645-8BF1-FEB1F2BA2488}" dt="2021-02-20T12:05:12.354" v="183"/>
          <ac:spMkLst>
            <pc:docMk/>
            <pc:sldMk cId="1749969366" sldId="304"/>
            <ac:spMk id="160" creationId="{4FE05C70-FE17-4C04-BEFE-A7262033E431}"/>
          </ac:spMkLst>
        </pc:spChg>
        <pc:spChg chg="mod">
          <ac:chgData name=" " userId="13e44439-8913-4347-a3e1-e8bd29e343d7" providerId="ADAL" clId="{5CFD7E33-1D19-6645-8BF1-FEB1F2BA2488}" dt="2021-02-20T12:05:12.354" v="183"/>
          <ac:spMkLst>
            <pc:docMk/>
            <pc:sldMk cId="1749969366" sldId="304"/>
            <ac:spMk id="161" creationId="{8AC94C9B-A0BD-412C-8969-1A00B74B4F13}"/>
          </ac:spMkLst>
        </pc:spChg>
        <pc:spChg chg="mod">
          <ac:chgData name=" " userId="13e44439-8913-4347-a3e1-e8bd29e343d7" providerId="ADAL" clId="{5CFD7E33-1D19-6645-8BF1-FEB1F2BA2488}" dt="2021-02-20T12:05:12.354" v="183"/>
          <ac:spMkLst>
            <pc:docMk/>
            <pc:sldMk cId="1749969366" sldId="304"/>
            <ac:spMk id="162" creationId="{6655449B-130A-48AB-B26D-B8A26135AEE7}"/>
          </ac:spMkLst>
        </pc:spChg>
        <pc:spChg chg="mod">
          <ac:chgData name=" " userId="13e44439-8913-4347-a3e1-e8bd29e343d7" providerId="ADAL" clId="{5CFD7E33-1D19-6645-8BF1-FEB1F2BA2488}" dt="2021-02-20T12:05:12.354" v="183"/>
          <ac:spMkLst>
            <pc:docMk/>
            <pc:sldMk cId="1749969366" sldId="304"/>
            <ac:spMk id="163" creationId="{DB754CDD-DE27-4C51-8764-6D4D80B0E0FF}"/>
          </ac:spMkLst>
        </pc:spChg>
        <pc:spChg chg="mod">
          <ac:chgData name=" " userId="13e44439-8913-4347-a3e1-e8bd29e343d7" providerId="ADAL" clId="{5CFD7E33-1D19-6645-8BF1-FEB1F2BA2488}" dt="2021-02-20T12:05:12.354" v="183"/>
          <ac:spMkLst>
            <pc:docMk/>
            <pc:sldMk cId="1749969366" sldId="304"/>
            <ac:spMk id="164" creationId="{19C26503-9DCE-40D8-992B-3AF3C6363490}"/>
          </ac:spMkLst>
        </pc:spChg>
        <pc:spChg chg="mod">
          <ac:chgData name=" " userId="13e44439-8913-4347-a3e1-e8bd29e343d7" providerId="ADAL" clId="{5CFD7E33-1D19-6645-8BF1-FEB1F2BA2488}" dt="2021-02-20T12:05:12.354" v="183"/>
          <ac:spMkLst>
            <pc:docMk/>
            <pc:sldMk cId="1749969366" sldId="304"/>
            <ac:spMk id="165" creationId="{8E2F26FC-3F4F-43BB-BC83-A1739A46D886}"/>
          </ac:spMkLst>
        </pc:spChg>
        <pc:spChg chg="mod">
          <ac:chgData name=" " userId="13e44439-8913-4347-a3e1-e8bd29e343d7" providerId="ADAL" clId="{5CFD7E33-1D19-6645-8BF1-FEB1F2BA2488}" dt="2021-02-20T12:05:12.354" v="183"/>
          <ac:spMkLst>
            <pc:docMk/>
            <pc:sldMk cId="1749969366" sldId="304"/>
            <ac:spMk id="166" creationId="{F1428869-572E-4A91-A805-C31689654F7F}"/>
          </ac:spMkLst>
        </pc:spChg>
        <pc:spChg chg="mod">
          <ac:chgData name=" " userId="13e44439-8913-4347-a3e1-e8bd29e343d7" providerId="ADAL" clId="{5CFD7E33-1D19-6645-8BF1-FEB1F2BA2488}" dt="2021-02-20T12:05:12.354" v="183"/>
          <ac:spMkLst>
            <pc:docMk/>
            <pc:sldMk cId="1749969366" sldId="304"/>
            <ac:spMk id="167" creationId="{4035A7D6-6A9D-4199-9FEF-9F39B50E30E0}"/>
          </ac:spMkLst>
        </pc:spChg>
        <pc:spChg chg="mod">
          <ac:chgData name=" " userId="13e44439-8913-4347-a3e1-e8bd29e343d7" providerId="ADAL" clId="{5CFD7E33-1D19-6645-8BF1-FEB1F2BA2488}" dt="2021-02-20T12:05:12.354" v="183"/>
          <ac:spMkLst>
            <pc:docMk/>
            <pc:sldMk cId="1749969366" sldId="304"/>
            <ac:spMk id="168" creationId="{57E53219-B6A7-4F3C-B002-F8BB03A8F071}"/>
          </ac:spMkLst>
        </pc:spChg>
        <pc:spChg chg="mod">
          <ac:chgData name=" " userId="13e44439-8913-4347-a3e1-e8bd29e343d7" providerId="ADAL" clId="{5CFD7E33-1D19-6645-8BF1-FEB1F2BA2488}" dt="2021-02-20T12:05:12.354" v="183"/>
          <ac:spMkLst>
            <pc:docMk/>
            <pc:sldMk cId="1749969366" sldId="304"/>
            <ac:spMk id="169" creationId="{BDA367B7-6CE4-4797-9645-6CE2E1F9324D}"/>
          </ac:spMkLst>
        </pc:spChg>
        <pc:spChg chg="mod">
          <ac:chgData name=" " userId="13e44439-8913-4347-a3e1-e8bd29e343d7" providerId="ADAL" clId="{5CFD7E33-1D19-6645-8BF1-FEB1F2BA2488}" dt="2021-02-20T12:05:12.354" v="183"/>
          <ac:spMkLst>
            <pc:docMk/>
            <pc:sldMk cId="1749969366" sldId="304"/>
            <ac:spMk id="170" creationId="{072F27BD-4F88-4B7D-BBEF-5E33F6085C3E}"/>
          </ac:spMkLst>
        </pc:spChg>
        <pc:spChg chg="mod">
          <ac:chgData name=" " userId="13e44439-8913-4347-a3e1-e8bd29e343d7" providerId="ADAL" clId="{5CFD7E33-1D19-6645-8BF1-FEB1F2BA2488}" dt="2021-02-20T12:05:12.354" v="183"/>
          <ac:spMkLst>
            <pc:docMk/>
            <pc:sldMk cId="1749969366" sldId="304"/>
            <ac:spMk id="171" creationId="{684CA91A-A7FC-49D3-B418-611FE0359368}"/>
          </ac:spMkLst>
        </pc:spChg>
        <pc:spChg chg="mod">
          <ac:chgData name=" " userId="13e44439-8913-4347-a3e1-e8bd29e343d7" providerId="ADAL" clId="{5CFD7E33-1D19-6645-8BF1-FEB1F2BA2488}" dt="2021-02-20T12:05:12.354" v="183"/>
          <ac:spMkLst>
            <pc:docMk/>
            <pc:sldMk cId="1749969366" sldId="304"/>
            <ac:spMk id="172" creationId="{EFB69CA7-5CFC-4BE3-94EF-BF68E22F3C25}"/>
          </ac:spMkLst>
        </pc:spChg>
        <pc:spChg chg="mod">
          <ac:chgData name=" " userId="13e44439-8913-4347-a3e1-e8bd29e343d7" providerId="ADAL" clId="{5CFD7E33-1D19-6645-8BF1-FEB1F2BA2488}" dt="2021-02-20T12:05:12.354" v="183"/>
          <ac:spMkLst>
            <pc:docMk/>
            <pc:sldMk cId="1749969366" sldId="304"/>
            <ac:spMk id="173" creationId="{70308BCB-68BD-47B6-BF2D-CEBB28F1F765}"/>
          </ac:spMkLst>
        </pc:spChg>
        <pc:spChg chg="mod">
          <ac:chgData name=" " userId="13e44439-8913-4347-a3e1-e8bd29e343d7" providerId="ADAL" clId="{5CFD7E33-1D19-6645-8BF1-FEB1F2BA2488}" dt="2021-02-20T12:05:12.354" v="183"/>
          <ac:spMkLst>
            <pc:docMk/>
            <pc:sldMk cId="1749969366" sldId="304"/>
            <ac:spMk id="174" creationId="{86FC403C-C7D1-4898-B9C4-69AA14BB3CD7}"/>
          </ac:spMkLst>
        </pc:spChg>
        <pc:spChg chg="mod">
          <ac:chgData name=" " userId="13e44439-8913-4347-a3e1-e8bd29e343d7" providerId="ADAL" clId="{5CFD7E33-1D19-6645-8BF1-FEB1F2BA2488}" dt="2021-02-20T12:05:12.354" v="183"/>
          <ac:spMkLst>
            <pc:docMk/>
            <pc:sldMk cId="1749969366" sldId="304"/>
            <ac:spMk id="175" creationId="{57C4A266-803B-410F-8BCB-082335BFE52F}"/>
          </ac:spMkLst>
        </pc:spChg>
        <pc:spChg chg="mod">
          <ac:chgData name=" " userId="13e44439-8913-4347-a3e1-e8bd29e343d7" providerId="ADAL" clId="{5CFD7E33-1D19-6645-8BF1-FEB1F2BA2488}" dt="2021-02-20T12:05:12.354" v="183"/>
          <ac:spMkLst>
            <pc:docMk/>
            <pc:sldMk cId="1749969366" sldId="304"/>
            <ac:spMk id="176" creationId="{85B3B940-2878-419D-B4E4-A9A06F0AFD15}"/>
          </ac:spMkLst>
        </pc:spChg>
        <pc:spChg chg="mod">
          <ac:chgData name=" " userId="13e44439-8913-4347-a3e1-e8bd29e343d7" providerId="ADAL" clId="{5CFD7E33-1D19-6645-8BF1-FEB1F2BA2488}" dt="2021-02-20T12:05:12.354" v="183"/>
          <ac:spMkLst>
            <pc:docMk/>
            <pc:sldMk cId="1749969366" sldId="304"/>
            <ac:spMk id="177" creationId="{82BE183E-C081-46DE-8A83-44FAA6B534BA}"/>
          </ac:spMkLst>
        </pc:spChg>
        <pc:spChg chg="mod">
          <ac:chgData name=" " userId="13e44439-8913-4347-a3e1-e8bd29e343d7" providerId="ADAL" clId="{5CFD7E33-1D19-6645-8BF1-FEB1F2BA2488}" dt="2021-02-20T12:05:12.354" v="183"/>
          <ac:spMkLst>
            <pc:docMk/>
            <pc:sldMk cId="1749969366" sldId="304"/>
            <ac:spMk id="178" creationId="{E1F5E89E-6690-4C6E-88A0-E38B73D3670E}"/>
          </ac:spMkLst>
        </pc:spChg>
        <pc:spChg chg="mod">
          <ac:chgData name=" " userId="13e44439-8913-4347-a3e1-e8bd29e343d7" providerId="ADAL" clId="{5CFD7E33-1D19-6645-8BF1-FEB1F2BA2488}" dt="2021-02-20T12:05:12.354" v="183"/>
          <ac:spMkLst>
            <pc:docMk/>
            <pc:sldMk cId="1749969366" sldId="304"/>
            <ac:spMk id="179" creationId="{2D62D9CD-C4C8-475D-94BE-ECAE688907B2}"/>
          </ac:spMkLst>
        </pc:spChg>
        <pc:spChg chg="mod">
          <ac:chgData name=" " userId="13e44439-8913-4347-a3e1-e8bd29e343d7" providerId="ADAL" clId="{5CFD7E33-1D19-6645-8BF1-FEB1F2BA2488}" dt="2021-02-20T12:05:12.354" v="183"/>
          <ac:spMkLst>
            <pc:docMk/>
            <pc:sldMk cId="1749969366" sldId="304"/>
            <ac:spMk id="180" creationId="{C62A36BE-5E4B-4CF1-816E-583D5CB6409D}"/>
          </ac:spMkLst>
        </pc:spChg>
        <pc:spChg chg="mod">
          <ac:chgData name=" " userId="13e44439-8913-4347-a3e1-e8bd29e343d7" providerId="ADAL" clId="{5CFD7E33-1D19-6645-8BF1-FEB1F2BA2488}" dt="2021-02-20T12:05:12.354" v="183"/>
          <ac:spMkLst>
            <pc:docMk/>
            <pc:sldMk cId="1749969366" sldId="304"/>
            <ac:spMk id="181" creationId="{B2EDDFFA-6B1A-4AF7-9724-7F11481E3EE2}"/>
          </ac:spMkLst>
        </pc:spChg>
        <pc:spChg chg="mod">
          <ac:chgData name=" " userId="13e44439-8913-4347-a3e1-e8bd29e343d7" providerId="ADAL" clId="{5CFD7E33-1D19-6645-8BF1-FEB1F2BA2488}" dt="2021-02-20T12:05:12.354" v="183"/>
          <ac:spMkLst>
            <pc:docMk/>
            <pc:sldMk cId="1749969366" sldId="304"/>
            <ac:spMk id="182" creationId="{ADF22691-0587-45EE-93F9-2FF03AD9588F}"/>
          </ac:spMkLst>
        </pc:spChg>
        <pc:spChg chg="mod">
          <ac:chgData name=" " userId="13e44439-8913-4347-a3e1-e8bd29e343d7" providerId="ADAL" clId="{5CFD7E33-1D19-6645-8BF1-FEB1F2BA2488}" dt="2021-02-20T12:05:12.354" v="183"/>
          <ac:spMkLst>
            <pc:docMk/>
            <pc:sldMk cId="1749969366" sldId="304"/>
            <ac:spMk id="183" creationId="{1DE3B4AB-9762-4E9C-9F50-B8C367E47947}"/>
          </ac:spMkLst>
        </pc:spChg>
        <pc:spChg chg="mod">
          <ac:chgData name=" " userId="13e44439-8913-4347-a3e1-e8bd29e343d7" providerId="ADAL" clId="{5CFD7E33-1D19-6645-8BF1-FEB1F2BA2488}" dt="2021-02-20T12:05:12.354" v="183"/>
          <ac:spMkLst>
            <pc:docMk/>
            <pc:sldMk cId="1749969366" sldId="304"/>
            <ac:spMk id="184" creationId="{3127CA2B-57AC-41A7-B30C-11B8A1721ED0}"/>
          </ac:spMkLst>
        </pc:spChg>
        <pc:spChg chg="mod">
          <ac:chgData name=" " userId="13e44439-8913-4347-a3e1-e8bd29e343d7" providerId="ADAL" clId="{5CFD7E33-1D19-6645-8BF1-FEB1F2BA2488}" dt="2021-02-20T12:05:12.354" v="183"/>
          <ac:spMkLst>
            <pc:docMk/>
            <pc:sldMk cId="1749969366" sldId="304"/>
            <ac:spMk id="185" creationId="{FD2E213A-A338-4A4C-90F2-9CEEF4898CA8}"/>
          </ac:spMkLst>
        </pc:spChg>
        <pc:spChg chg="mod">
          <ac:chgData name=" " userId="13e44439-8913-4347-a3e1-e8bd29e343d7" providerId="ADAL" clId="{5CFD7E33-1D19-6645-8BF1-FEB1F2BA2488}" dt="2021-02-20T12:05:12.354" v="183"/>
          <ac:spMkLst>
            <pc:docMk/>
            <pc:sldMk cId="1749969366" sldId="304"/>
            <ac:spMk id="186" creationId="{48862C2C-BF26-4A98-B22A-93FA2FC63238}"/>
          </ac:spMkLst>
        </pc:spChg>
        <pc:spChg chg="mod">
          <ac:chgData name=" " userId="13e44439-8913-4347-a3e1-e8bd29e343d7" providerId="ADAL" clId="{5CFD7E33-1D19-6645-8BF1-FEB1F2BA2488}" dt="2021-02-20T12:05:12.354" v="183"/>
          <ac:spMkLst>
            <pc:docMk/>
            <pc:sldMk cId="1749969366" sldId="304"/>
            <ac:spMk id="187" creationId="{EBE8B6FB-319E-4401-B66D-4D7D33C80ADB}"/>
          </ac:spMkLst>
        </pc:spChg>
        <pc:spChg chg="mod">
          <ac:chgData name=" " userId="13e44439-8913-4347-a3e1-e8bd29e343d7" providerId="ADAL" clId="{5CFD7E33-1D19-6645-8BF1-FEB1F2BA2488}" dt="2021-02-20T12:05:12.354" v="183"/>
          <ac:spMkLst>
            <pc:docMk/>
            <pc:sldMk cId="1749969366" sldId="304"/>
            <ac:spMk id="188" creationId="{7036107D-5081-4532-9D1A-BE8D0E4CB2FD}"/>
          </ac:spMkLst>
        </pc:spChg>
        <pc:spChg chg="mod">
          <ac:chgData name=" " userId="13e44439-8913-4347-a3e1-e8bd29e343d7" providerId="ADAL" clId="{5CFD7E33-1D19-6645-8BF1-FEB1F2BA2488}" dt="2021-02-20T12:05:12.354" v="183"/>
          <ac:spMkLst>
            <pc:docMk/>
            <pc:sldMk cId="1749969366" sldId="304"/>
            <ac:spMk id="189" creationId="{176F96D5-AB15-47EF-BC95-85A8E73A9E17}"/>
          </ac:spMkLst>
        </pc:spChg>
        <pc:spChg chg="mod">
          <ac:chgData name=" " userId="13e44439-8913-4347-a3e1-e8bd29e343d7" providerId="ADAL" clId="{5CFD7E33-1D19-6645-8BF1-FEB1F2BA2488}" dt="2021-02-20T12:05:12.354" v="183"/>
          <ac:spMkLst>
            <pc:docMk/>
            <pc:sldMk cId="1749969366" sldId="304"/>
            <ac:spMk id="190" creationId="{6F833274-1D7D-45AF-AC3B-E5B5CF828176}"/>
          </ac:spMkLst>
        </pc:spChg>
        <pc:spChg chg="mod">
          <ac:chgData name=" " userId="13e44439-8913-4347-a3e1-e8bd29e343d7" providerId="ADAL" clId="{5CFD7E33-1D19-6645-8BF1-FEB1F2BA2488}" dt="2021-02-20T12:05:12.354" v="183"/>
          <ac:spMkLst>
            <pc:docMk/>
            <pc:sldMk cId="1749969366" sldId="304"/>
            <ac:spMk id="192" creationId="{B979AFBD-74BA-446F-AFD1-92F4A394E0D4}"/>
          </ac:spMkLst>
        </pc:spChg>
        <pc:spChg chg="mod">
          <ac:chgData name=" " userId="13e44439-8913-4347-a3e1-e8bd29e343d7" providerId="ADAL" clId="{5CFD7E33-1D19-6645-8BF1-FEB1F2BA2488}" dt="2021-02-20T12:05:12.354" v="183"/>
          <ac:spMkLst>
            <pc:docMk/>
            <pc:sldMk cId="1749969366" sldId="304"/>
            <ac:spMk id="193" creationId="{84F71738-31C2-408D-8135-C9F20177C6AA}"/>
          </ac:spMkLst>
        </pc:spChg>
        <pc:spChg chg="mod">
          <ac:chgData name=" " userId="13e44439-8913-4347-a3e1-e8bd29e343d7" providerId="ADAL" clId="{5CFD7E33-1D19-6645-8BF1-FEB1F2BA2488}" dt="2021-02-20T12:05:12.354" v="183"/>
          <ac:spMkLst>
            <pc:docMk/>
            <pc:sldMk cId="1749969366" sldId="304"/>
            <ac:spMk id="194" creationId="{3765E9A0-85D9-49DF-BD12-92411B35CC29}"/>
          </ac:spMkLst>
        </pc:spChg>
        <pc:spChg chg="mod">
          <ac:chgData name=" " userId="13e44439-8913-4347-a3e1-e8bd29e343d7" providerId="ADAL" clId="{5CFD7E33-1D19-6645-8BF1-FEB1F2BA2488}" dt="2021-02-20T12:05:12.354" v="183"/>
          <ac:spMkLst>
            <pc:docMk/>
            <pc:sldMk cId="1749969366" sldId="304"/>
            <ac:spMk id="195" creationId="{A1CC7F32-9457-4D71-864E-A4EE27BED295}"/>
          </ac:spMkLst>
        </pc:spChg>
        <pc:spChg chg="mod">
          <ac:chgData name=" " userId="13e44439-8913-4347-a3e1-e8bd29e343d7" providerId="ADAL" clId="{5CFD7E33-1D19-6645-8BF1-FEB1F2BA2488}" dt="2021-02-20T12:05:12.354" v="183"/>
          <ac:spMkLst>
            <pc:docMk/>
            <pc:sldMk cId="1749969366" sldId="304"/>
            <ac:spMk id="197" creationId="{D4FC9875-BBF8-4717-84B1-25485878936C}"/>
          </ac:spMkLst>
        </pc:spChg>
        <pc:spChg chg="mod">
          <ac:chgData name=" " userId="13e44439-8913-4347-a3e1-e8bd29e343d7" providerId="ADAL" clId="{5CFD7E33-1D19-6645-8BF1-FEB1F2BA2488}" dt="2021-02-20T12:05:12.354" v="183"/>
          <ac:spMkLst>
            <pc:docMk/>
            <pc:sldMk cId="1749969366" sldId="304"/>
            <ac:spMk id="198" creationId="{7AF02808-F859-4BC2-8382-892121E38918}"/>
          </ac:spMkLst>
        </pc:spChg>
        <pc:spChg chg="mod">
          <ac:chgData name=" " userId="13e44439-8913-4347-a3e1-e8bd29e343d7" providerId="ADAL" clId="{5CFD7E33-1D19-6645-8BF1-FEB1F2BA2488}" dt="2021-02-20T12:05:12.354" v="183"/>
          <ac:spMkLst>
            <pc:docMk/>
            <pc:sldMk cId="1749969366" sldId="304"/>
            <ac:spMk id="199" creationId="{7B667B7C-ED74-4751-98E6-239A40EA58F3}"/>
          </ac:spMkLst>
        </pc:spChg>
        <pc:spChg chg="mod">
          <ac:chgData name=" " userId="13e44439-8913-4347-a3e1-e8bd29e343d7" providerId="ADAL" clId="{5CFD7E33-1D19-6645-8BF1-FEB1F2BA2488}" dt="2021-02-20T12:05:12.354" v="183"/>
          <ac:spMkLst>
            <pc:docMk/>
            <pc:sldMk cId="1749969366" sldId="304"/>
            <ac:spMk id="200" creationId="{A7E26228-27F0-4E8B-B774-3923BE9D39B5}"/>
          </ac:spMkLst>
        </pc:spChg>
        <pc:spChg chg="mod">
          <ac:chgData name=" " userId="13e44439-8913-4347-a3e1-e8bd29e343d7" providerId="ADAL" clId="{5CFD7E33-1D19-6645-8BF1-FEB1F2BA2488}" dt="2021-02-20T12:05:12.354" v="183"/>
          <ac:spMkLst>
            <pc:docMk/>
            <pc:sldMk cId="1749969366" sldId="304"/>
            <ac:spMk id="201" creationId="{3492D1F6-ADED-46B2-817A-A2679EA9828E}"/>
          </ac:spMkLst>
        </pc:spChg>
        <pc:spChg chg="mod">
          <ac:chgData name=" " userId="13e44439-8913-4347-a3e1-e8bd29e343d7" providerId="ADAL" clId="{5CFD7E33-1D19-6645-8BF1-FEB1F2BA2488}" dt="2021-02-20T12:05:12.354" v="183"/>
          <ac:spMkLst>
            <pc:docMk/>
            <pc:sldMk cId="1749969366" sldId="304"/>
            <ac:spMk id="202" creationId="{ACE525D6-DF0F-4D47-AE93-7C207808B4EA}"/>
          </ac:spMkLst>
        </pc:spChg>
        <pc:spChg chg="mod">
          <ac:chgData name=" " userId="13e44439-8913-4347-a3e1-e8bd29e343d7" providerId="ADAL" clId="{5CFD7E33-1D19-6645-8BF1-FEB1F2BA2488}" dt="2021-02-20T12:05:12.354" v="183"/>
          <ac:spMkLst>
            <pc:docMk/>
            <pc:sldMk cId="1749969366" sldId="304"/>
            <ac:spMk id="203" creationId="{861605C9-A0F7-4C8A-9423-6E27FFA16E67}"/>
          </ac:spMkLst>
        </pc:spChg>
        <pc:spChg chg="mod">
          <ac:chgData name=" " userId="13e44439-8913-4347-a3e1-e8bd29e343d7" providerId="ADAL" clId="{5CFD7E33-1D19-6645-8BF1-FEB1F2BA2488}" dt="2021-02-20T12:05:12.354" v="183"/>
          <ac:spMkLst>
            <pc:docMk/>
            <pc:sldMk cId="1749969366" sldId="304"/>
            <ac:spMk id="204" creationId="{1998ACCE-89DF-45A4-903C-8C7F85CCBB81}"/>
          </ac:spMkLst>
        </pc:spChg>
        <pc:spChg chg="mod">
          <ac:chgData name=" " userId="13e44439-8913-4347-a3e1-e8bd29e343d7" providerId="ADAL" clId="{5CFD7E33-1D19-6645-8BF1-FEB1F2BA2488}" dt="2021-02-20T12:05:12.354" v="183"/>
          <ac:spMkLst>
            <pc:docMk/>
            <pc:sldMk cId="1749969366" sldId="304"/>
            <ac:spMk id="205" creationId="{51584B29-8F4D-4E71-B018-74F8445AB147}"/>
          </ac:spMkLst>
        </pc:spChg>
        <pc:spChg chg="mod">
          <ac:chgData name=" " userId="13e44439-8913-4347-a3e1-e8bd29e343d7" providerId="ADAL" clId="{5CFD7E33-1D19-6645-8BF1-FEB1F2BA2488}" dt="2021-02-20T12:05:12.354" v="183"/>
          <ac:spMkLst>
            <pc:docMk/>
            <pc:sldMk cId="1749969366" sldId="304"/>
            <ac:spMk id="206" creationId="{3BBC0708-8F02-48B7-9BDE-AA23E7D24A60}"/>
          </ac:spMkLst>
        </pc:spChg>
        <pc:spChg chg="mod">
          <ac:chgData name=" " userId="13e44439-8913-4347-a3e1-e8bd29e343d7" providerId="ADAL" clId="{5CFD7E33-1D19-6645-8BF1-FEB1F2BA2488}" dt="2021-02-20T12:05:12.354" v="183"/>
          <ac:spMkLst>
            <pc:docMk/>
            <pc:sldMk cId="1749969366" sldId="304"/>
            <ac:spMk id="207" creationId="{A45E3A12-21A8-42AA-B9F2-3BADFF2CDDCB}"/>
          </ac:spMkLst>
        </pc:spChg>
        <pc:spChg chg="mod">
          <ac:chgData name=" " userId="13e44439-8913-4347-a3e1-e8bd29e343d7" providerId="ADAL" clId="{5CFD7E33-1D19-6645-8BF1-FEB1F2BA2488}" dt="2021-02-20T12:05:12.354" v="183"/>
          <ac:spMkLst>
            <pc:docMk/>
            <pc:sldMk cId="1749969366" sldId="304"/>
            <ac:spMk id="208" creationId="{0ACEEACC-2BE9-4174-98BB-B1925C88DB5C}"/>
          </ac:spMkLst>
        </pc:spChg>
        <pc:spChg chg="mod">
          <ac:chgData name=" " userId="13e44439-8913-4347-a3e1-e8bd29e343d7" providerId="ADAL" clId="{5CFD7E33-1D19-6645-8BF1-FEB1F2BA2488}" dt="2021-02-20T12:05:12.354" v="183"/>
          <ac:spMkLst>
            <pc:docMk/>
            <pc:sldMk cId="1749969366" sldId="304"/>
            <ac:spMk id="209" creationId="{F4C3865B-21BD-4A4C-9A5F-3DC7315D23A9}"/>
          </ac:spMkLst>
        </pc:spChg>
        <pc:spChg chg="mod">
          <ac:chgData name=" " userId="13e44439-8913-4347-a3e1-e8bd29e343d7" providerId="ADAL" clId="{5CFD7E33-1D19-6645-8BF1-FEB1F2BA2488}" dt="2021-02-20T12:05:12.354" v="183"/>
          <ac:spMkLst>
            <pc:docMk/>
            <pc:sldMk cId="1749969366" sldId="304"/>
            <ac:spMk id="210" creationId="{7BCD6C77-0E5E-440F-A29A-A598834CD16A}"/>
          </ac:spMkLst>
        </pc:spChg>
        <pc:spChg chg="mod">
          <ac:chgData name=" " userId="13e44439-8913-4347-a3e1-e8bd29e343d7" providerId="ADAL" clId="{5CFD7E33-1D19-6645-8BF1-FEB1F2BA2488}" dt="2021-02-20T12:05:12.354" v="183"/>
          <ac:spMkLst>
            <pc:docMk/>
            <pc:sldMk cId="1749969366" sldId="304"/>
            <ac:spMk id="211" creationId="{CF6AF923-2A88-47E9-88A2-542E303F83F2}"/>
          </ac:spMkLst>
        </pc:spChg>
        <pc:spChg chg="mod">
          <ac:chgData name=" " userId="13e44439-8913-4347-a3e1-e8bd29e343d7" providerId="ADAL" clId="{5CFD7E33-1D19-6645-8BF1-FEB1F2BA2488}" dt="2021-02-20T12:05:12.354" v="183"/>
          <ac:spMkLst>
            <pc:docMk/>
            <pc:sldMk cId="1749969366" sldId="304"/>
            <ac:spMk id="212" creationId="{79B0F348-F651-4DF2-82F1-26081C3543FE}"/>
          </ac:spMkLst>
        </pc:spChg>
        <pc:spChg chg="mod">
          <ac:chgData name=" " userId="13e44439-8913-4347-a3e1-e8bd29e343d7" providerId="ADAL" clId="{5CFD7E33-1D19-6645-8BF1-FEB1F2BA2488}" dt="2021-02-20T12:05:12.354" v="183"/>
          <ac:spMkLst>
            <pc:docMk/>
            <pc:sldMk cId="1749969366" sldId="304"/>
            <ac:spMk id="214" creationId="{63F49014-4A85-4B2C-91C1-928F27D61E39}"/>
          </ac:spMkLst>
        </pc:spChg>
        <pc:spChg chg="mod">
          <ac:chgData name=" " userId="13e44439-8913-4347-a3e1-e8bd29e343d7" providerId="ADAL" clId="{5CFD7E33-1D19-6645-8BF1-FEB1F2BA2488}" dt="2021-02-20T12:05:12.354" v="183"/>
          <ac:spMkLst>
            <pc:docMk/>
            <pc:sldMk cId="1749969366" sldId="304"/>
            <ac:spMk id="215" creationId="{A8AE13CD-215F-4A16-9092-9BA1709F31A3}"/>
          </ac:spMkLst>
        </pc:spChg>
        <pc:spChg chg="mod">
          <ac:chgData name=" " userId="13e44439-8913-4347-a3e1-e8bd29e343d7" providerId="ADAL" clId="{5CFD7E33-1D19-6645-8BF1-FEB1F2BA2488}" dt="2021-02-20T12:05:12.354" v="183"/>
          <ac:spMkLst>
            <pc:docMk/>
            <pc:sldMk cId="1749969366" sldId="304"/>
            <ac:spMk id="216" creationId="{5CB6F6BA-AD8B-4EBE-B538-647E59AE6905}"/>
          </ac:spMkLst>
        </pc:spChg>
        <pc:spChg chg="mod">
          <ac:chgData name=" " userId="13e44439-8913-4347-a3e1-e8bd29e343d7" providerId="ADAL" clId="{5CFD7E33-1D19-6645-8BF1-FEB1F2BA2488}" dt="2021-02-20T12:05:12.354" v="183"/>
          <ac:spMkLst>
            <pc:docMk/>
            <pc:sldMk cId="1749969366" sldId="304"/>
            <ac:spMk id="217" creationId="{9D5F4DB9-568A-4FB0-80A5-38B6DCE80799}"/>
          </ac:spMkLst>
        </pc:spChg>
        <pc:spChg chg="mod">
          <ac:chgData name=" " userId="13e44439-8913-4347-a3e1-e8bd29e343d7" providerId="ADAL" clId="{5CFD7E33-1D19-6645-8BF1-FEB1F2BA2488}" dt="2021-02-20T12:05:12.354" v="183"/>
          <ac:spMkLst>
            <pc:docMk/>
            <pc:sldMk cId="1749969366" sldId="304"/>
            <ac:spMk id="218" creationId="{C54E5313-2CE2-4AAE-86DD-28A32D877D46}"/>
          </ac:spMkLst>
        </pc:spChg>
        <pc:spChg chg="mod">
          <ac:chgData name=" " userId="13e44439-8913-4347-a3e1-e8bd29e343d7" providerId="ADAL" clId="{5CFD7E33-1D19-6645-8BF1-FEB1F2BA2488}" dt="2021-02-20T12:05:12.354" v="183"/>
          <ac:spMkLst>
            <pc:docMk/>
            <pc:sldMk cId="1749969366" sldId="304"/>
            <ac:spMk id="219" creationId="{8DC7521A-F6E7-4C83-8814-02DD41BAECD5}"/>
          </ac:spMkLst>
        </pc:spChg>
        <pc:spChg chg="mod">
          <ac:chgData name=" " userId="13e44439-8913-4347-a3e1-e8bd29e343d7" providerId="ADAL" clId="{5CFD7E33-1D19-6645-8BF1-FEB1F2BA2488}" dt="2021-02-20T12:05:12.354" v="183"/>
          <ac:spMkLst>
            <pc:docMk/>
            <pc:sldMk cId="1749969366" sldId="304"/>
            <ac:spMk id="220" creationId="{B05196D8-5948-410A-9757-95FBE7586507}"/>
          </ac:spMkLst>
        </pc:spChg>
        <pc:spChg chg="mod">
          <ac:chgData name=" " userId="13e44439-8913-4347-a3e1-e8bd29e343d7" providerId="ADAL" clId="{5CFD7E33-1D19-6645-8BF1-FEB1F2BA2488}" dt="2021-02-20T12:05:12.354" v="183"/>
          <ac:spMkLst>
            <pc:docMk/>
            <pc:sldMk cId="1749969366" sldId="304"/>
            <ac:spMk id="221" creationId="{442C254B-5589-46E9-B47E-7ED1ADDC9F1F}"/>
          </ac:spMkLst>
        </pc:spChg>
        <pc:spChg chg="mod">
          <ac:chgData name=" " userId="13e44439-8913-4347-a3e1-e8bd29e343d7" providerId="ADAL" clId="{5CFD7E33-1D19-6645-8BF1-FEB1F2BA2488}" dt="2021-02-20T12:05:12.354" v="183"/>
          <ac:spMkLst>
            <pc:docMk/>
            <pc:sldMk cId="1749969366" sldId="304"/>
            <ac:spMk id="222" creationId="{43560BBC-043C-4BDB-AA38-6D30C4AFE8D1}"/>
          </ac:spMkLst>
        </pc:spChg>
        <pc:spChg chg="mod">
          <ac:chgData name=" " userId="13e44439-8913-4347-a3e1-e8bd29e343d7" providerId="ADAL" clId="{5CFD7E33-1D19-6645-8BF1-FEB1F2BA2488}" dt="2021-02-20T12:50:29.951" v="1558" actId="207"/>
          <ac:spMkLst>
            <pc:docMk/>
            <pc:sldMk cId="1749969366" sldId="304"/>
            <ac:spMk id="224" creationId="{38CB3219-E50E-42BE-A976-AC0F05AE521D}"/>
          </ac:spMkLst>
        </pc:spChg>
        <pc:spChg chg="mod">
          <ac:chgData name=" " userId="13e44439-8913-4347-a3e1-e8bd29e343d7" providerId="ADAL" clId="{5CFD7E33-1D19-6645-8BF1-FEB1F2BA2488}" dt="2021-02-20T12:05:12.354" v="183"/>
          <ac:spMkLst>
            <pc:docMk/>
            <pc:sldMk cId="1749969366" sldId="304"/>
            <ac:spMk id="225" creationId="{C4BD4F6E-C383-4B3B-9AB5-9BA5B5C4BA43}"/>
          </ac:spMkLst>
        </pc:spChg>
        <pc:spChg chg="mod">
          <ac:chgData name=" " userId="13e44439-8913-4347-a3e1-e8bd29e343d7" providerId="ADAL" clId="{5CFD7E33-1D19-6645-8BF1-FEB1F2BA2488}" dt="2021-02-20T12:05:12.354" v="183"/>
          <ac:spMkLst>
            <pc:docMk/>
            <pc:sldMk cId="1749969366" sldId="304"/>
            <ac:spMk id="226" creationId="{C431291F-0D8E-4E4E-9A20-6C5DF0A75541}"/>
          </ac:spMkLst>
        </pc:spChg>
        <pc:spChg chg="mod">
          <ac:chgData name=" " userId="13e44439-8913-4347-a3e1-e8bd29e343d7" providerId="ADAL" clId="{5CFD7E33-1D19-6645-8BF1-FEB1F2BA2488}" dt="2021-02-20T12:05:12.354" v="183"/>
          <ac:spMkLst>
            <pc:docMk/>
            <pc:sldMk cId="1749969366" sldId="304"/>
            <ac:spMk id="227" creationId="{E12FE83D-148D-43A7-B71C-44FC2B1ED60E}"/>
          </ac:spMkLst>
        </pc:spChg>
        <pc:spChg chg="mod">
          <ac:chgData name=" " userId="13e44439-8913-4347-a3e1-e8bd29e343d7" providerId="ADAL" clId="{5CFD7E33-1D19-6645-8BF1-FEB1F2BA2488}" dt="2021-02-20T12:05:12.354" v="183"/>
          <ac:spMkLst>
            <pc:docMk/>
            <pc:sldMk cId="1749969366" sldId="304"/>
            <ac:spMk id="228" creationId="{36449504-E256-4767-A2BC-A6A28181F52B}"/>
          </ac:spMkLst>
        </pc:spChg>
        <pc:spChg chg="mod">
          <ac:chgData name=" " userId="13e44439-8913-4347-a3e1-e8bd29e343d7" providerId="ADAL" clId="{5CFD7E33-1D19-6645-8BF1-FEB1F2BA2488}" dt="2021-02-20T12:50:52.066" v="1562" actId="1076"/>
          <ac:spMkLst>
            <pc:docMk/>
            <pc:sldMk cId="1749969366" sldId="304"/>
            <ac:spMk id="229" creationId="{B0748998-747A-4E47-85DC-AC7151661EA7}"/>
          </ac:spMkLst>
        </pc:spChg>
        <pc:spChg chg="mod">
          <ac:chgData name=" " userId="13e44439-8913-4347-a3e1-e8bd29e343d7" providerId="ADAL" clId="{5CFD7E33-1D19-6645-8BF1-FEB1F2BA2488}" dt="2021-02-20T12:50:37.474" v="1560" actId="2085"/>
          <ac:spMkLst>
            <pc:docMk/>
            <pc:sldMk cId="1749969366" sldId="304"/>
            <ac:spMk id="230" creationId="{4C43FF3B-2A15-4974-86FE-BF0AB5861939}"/>
          </ac:spMkLst>
        </pc:spChg>
        <pc:spChg chg="mod">
          <ac:chgData name=" " userId="13e44439-8913-4347-a3e1-e8bd29e343d7" providerId="ADAL" clId="{5CFD7E33-1D19-6645-8BF1-FEB1F2BA2488}" dt="2021-02-20T12:05:12.354" v="183"/>
          <ac:spMkLst>
            <pc:docMk/>
            <pc:sldMk cId="1749969366" sldId="304"/>
            <ac:spMk id="231" creationId="{537768C9-A25E-49DA-A591-A7D3BA2A77D1}"/>
          </ac:spMkLst>
        </pc:spChg>
        <pc:spChg chg="add mod">
          <ac:chgData name=" " userId="13e44439-8913-4347-a3e1-e8bd29e343d7" providerId="ADAL" clId="{5CFD7E33-1D19-6645-8BF1-FEB1F2BA2488}" dt="2021-02-20T12:50:21.906" v="1556" actId="1076"/>
          <ac:spMkLst>
            <pc:docMk/>
            <pc:sldMk cId="1749969366" sldId="304"/>
            <ac:spMk id="232" creationId="{DAAA7283-7F6A-794D-97B2-C50A43D3B141}"/>
          </ac:spMkLst>
        </pc:spChg>
        <pc:picChg chg="add mod">
          <ac:chgData name=" " userId="13e44439-8913-4347-a3e1-e8bd29e343d7" providerId="ADAL" clId="{5CFD7E33-1D19-6645-8BF1-FEB1F2BA2488}" dt="2021-02-20T12:51:24.254" v="1565" actId="571"/>
          <ac:picMkLst>
            <pc:docMk/>
            <pc:sldMk cId="1749969366" sldId="304"/>
            <ac:picMk id="233" creationId="{77B3A97E-1856-1840-8E52-8C79CEB9C8DD}"/>
          </ac:picMkLst>
        </pc:picChg>
        <pc:picChg chg="add mod">
          <ac:chgData name=" " userId="13e44439-8913-4347-a3e1-e8bd29e343d7" providerId="ADAL" clId="{5CFD7E33-1D19-6645-8BF1-FEB1F2BA2488}" dt="2021-02-20T12:51:28.059" v="1567" actId="571"/>
          <ac:picMkLst>
            <pc:docMk/>
            <pc:sldMk cId="1749969366" sldId="304"/>
            <ac:picMk id="234" creationId="{69DB62E1-55AD-D246-B871-9F0CE9352AFC}"/>
          </ac:picMkLst>
        </pc:picChg>
        <pc:picChg chg="add mod">
          <ac:chgData name=" " userId="13e44439-8913-4347-a3e1-e8bd29e343d7" providerId="ADAL" clId="{5CFD7E33-1D19-6645-8BF1-FEB1F2BA2488}" dt="2021-02-20T12:51:55.923" v="1572" actId="571"/>
          <ac:picMkLst>
            <pc:docMk/>
            <pc:sldMk cId="1749969366" sldId="304"/>
            <ac:picMk id="235" creationId="{FB3AC0B1-BF08-474A-B485-03C9E79BDD3B}"/>
          </ac:picMkLst>
        </pc:picChg>
        <pc:picChg chg="add mod">
          <ac:chgData name=" " userId="13e44439-8913-4347-a3e1-e8bd29e343d7" providerId="ADAL" clId="{5CFD7E33-1D19-6645-8BF1-FEB1F2BA2488}" dt="2021-02-20T12:51:58.699" v="1574" actId="571"/>
          <ac:picMkLst>
            <pc:docMk/>
            <pc:sldMk cId="1749969366" sldId="304"/>
            <ac:picMk id="236" creationId="{9D055D4E-77B9-B346-9DCE-3D1E3C6B2A7F}"/>
          </ac:picMkLst>
        </pc:picChg>
      </pc:sldChg>
      <pc:sldChg chg="addSp delSp modSp add mod modNotes">
        <pc:chgData name=" " userId="13e44439-8913-4347-a3e1-e8bd29e343d7" providerId="ADAL" clId="{5CFD7E33-1D19-6645-8BF1-FEB1F2BA2488}" dt="2021-02-20T12:37:51.401" v="1271" actId="120"/>
        <pc:sldMkLst>
          <pc:docMk/>
          <pc:sldMk cId="641265996" sldId="305"/>
        </pc:sldMkLst>
        <pc:spChg chg="del mod">
          <ac:chgData name=" " userId="13e44439-8913-4347-a3e1-e8bd29e343d7" providerId="ADAL" clId="{5CFD7E33-1D19-6645-8BF1-FEB1F2BA2488}" dt="2021-02-20T12:37:03.724" v="1242" actId="478"/>
          <ac:spMkLst>
            <pc:docMk/>
            <pc:sldMk cId="641265996" sldId="305"/>
            <ac:spMk id="8" creationId="{63FE2775-FB72-4D44-B480-06EBB7F679B3}"/>
          </ac:spMkLst>
        </pc:spChg>
        <pc:spChg chg="del mod">
          <ac:chgData name=" " userId="13e44439-8913-4347-a3e1-e8bd29e343d7" providerId="ADAL" clId="{5CFD7E33-1D19-6645-8BF1-FEB1F2BA2488}" dt="2021-02-20T12:36:35.944" v="1228" actId="478"/>
          <ac:spMkLst>
            <pc:docMk/>
            <pc:sldMk cId="641265996" sldId="305"/>
            <ac:spMk id="9" creationId="{D65E6D98-BE8C-6B4C-B23E-6167300445AE}"/>
          </ac:spMkLst>
        </pc:spChg>
        <pc:spChg chg="add mod">
          <ac:chgData name=" " userId="13e44439-8913-4347-a3e1-e8bd29e343d7" providerId="ADAL" clId="{5CFD7E33-1D19-6645-8BF1-FEB1F2BA2488}" dt="2021-02-20T12:36:33.748" v="1227" actId="20577"/>
          <ac:spMkLst>
            <pc:docMk/>
            <pc:sldMk cId="641265996" sldId="305"/>
            <ac:spMk id="12" creationId="{8804E7F1-BB51-EE49-9D37-04B68CAFC389}"/>
          </ac:spMkLst>
        </pc:spChg>
        <pc:spChg chg="add mod">
          <ac:chgData name=" " userId="13e44439-8913-4347-a3e1-e8bd29e343d7" providerId="ADAL" clId="{5CFD7E33-1D19-6645-8BF1-FEB1F2BA2488}" dt="2021-02-20T12:36:59.054" v="1239" actId="20577"/>
          <ac:spMkLst>
            <pc:docMk/>
            <pc:sldMk cId="641265996" sldId="305"/>
            <ac:spMk id="13" creationId="{CA47B724-8AB4-0444-A110-5E51CA055528}"/>
          </ac:spMkLst>
        </pc:spChg>
        <pc:spChg chg="mod">
          <ac:chgData name=" " userId="13e44439-8913-4347-a3e1-e8bd29e343d7" providerId="ADAL" clId="{5CFD7E33-1D19-6645-8BF1-FEB1F2BA2488}" dt="2021-02-20T12:37:51.401" v="1271" actId="120"/>
          <ac:spMkLst>
            <pc:docMk/>
            <pc:sldMk cId="641265996" sldId="305"/>
            <ac:spMk id="27" creationId="{485E4A53-7D72-4060-8DA8-D7C8D817616F}"/>
          </ac:spMkLst>
        </pc:spChg>
        <pc:spChg chg="mod">
          <ac:chgData name=" " userId="13e44439-8913-4347-a3e1-e8bd29e343d7" providerId="ADAL" clId="{5CFD7E33-1D19-6645-8BF1-FEB1F2BA2488}" dt="2021-02-20T12:37:51.401" v="1271" actId="120"/>
          <ac:spMkLst>
            <pc:docMk/>
            <pc:sldMk cId="641265996" sldId="305"/>
            <ac:spMk id="28" creationId="{841486DC-BCB1-4172-B89B-DD94D6C8CD7A}"/>
          </ac:spMkLst>
        </pc:spChg>
        <pc:spChg chg="mod">
          <ac:chgData name=" " userId="13e44439-8913-4347-a3e1-e8bd29e343d7" providerId="ADAL" clId="{5CFD7E33-1D19-6645-8BF1-FEB1F2BA2488}" dt="2021-02-20T12:37:51.401" v="1271" actId="120"/>
          <ac:spMkLst>
            <pc:docMk/>
            <pc:sldMk cId="641265996" sldId="305"/>
            <ac:spMk id="29" creationId="{9AB75839-AF85-46C6-A825-E1785CB1195D}"/>
          </ac:spMkLst>
        </pc:spChg>
        <pc:spChg chg="mod">
          <ac:chgData name=" " userId="13e44439-8913-4347-a3e1-e8bd29e343d7" providerId="ADAL" clId="{5CFD7E33-1D19-6645-8BF1-FEB1F2BA2488}" dt="2021-02-20T12:37:51.401" v="1271" actId="120"/>
          <ac:spMkLst>
            <pc:docMk/>
            <pc:sldMk cId="641265996" sldId="305"/>
            <ac:spMk id="30" creationId="{8B627FEA-EFBF-44BC-9F3B-98A025EED90A}"/>
          </ac:spMkLst>
        </pc:spChg>
        <pc:spChg chg="mod">
          <ac:chgData name=" " userId="13e44439-8913-4347-a3e1-e8bd29e343d7" providerId="ADAL" clId="{5CFD7E33-1D19-6645-8BF1-FEB1F2BA2488}" dt="2021-02-20T12:37:51.401" v="1271" actId="120"/>
          <ac:spMkLst>
            <pc:docMk/>
            <pc:sldMk cId="641265996" sldId="305"/>
            <ac:spMk id="31" creationId="{8A656029-F7E1-4D51-965F-381958A99643}"/>
          </ac:spMkLst>
        </pc:spChg>
        <pc:graphicFrameChg chg="mod modGraphic">
          <ac:chgData name=" " userId="13e44439-8913-4347-a3e1-e8bd29e343d7" providerId="ADAL" clId="{5CFD7E33-1D19-6645-8BF1-FEB1F2BA2488}" dt="2021-02-20T12:37:10.596" v="1244" actId="403"/>
          <ac:graphicFrameMkLst>
            <pc:docMk/>
            <pc:sldMk cId="641265996" sldId="305"/>
            <ac:graphicFrameMk id="2" creationId="{9569DE12-9DB8-4A69-8F6E-D70D944A6234}"/>
          </ac:graphicFrameMkLst>
        </pc:graphicFrameChg>
        <pc:picChg chg="mod">
          <ac:chgData name=" " userId="13e44439-8913-4347-a3e1-e8bd29e343d7" providerId="ADAL" clId="{5CFD7E33-1D19-6645-8BF1-FEB1F2BA2488}" dt="2021-02-20T12:37:01.768" v="1241" actId="1076"/>
          <ac:picMkLst>
            <pc:docMk/>
            <pc:sldMk cId="641265996" sldId="305"/>
            <ac:picMk id="5" creationId="{67EF8E5A-BA09-1042-8B07-9DE9BF668F29}"/>
          </ac:picMkLst>
        </pc:picChg>
      </pc:sldChg>
      <pc:sldChg chg="modSp del modNotes">
        <pc:chgData name=" " userId="13e44439-8913-4347-a3e1-e8bd29e343d7" providerId="ADAL" clId="{5CFD7E33-1D19-6645-8BF1-FEB1F2BA2488}" dt="2021-02-20T12:48:10.202" v="1465" actId="2696"/>
        <pc:sldMkLst>
          <pc:docMk/>
          <pc:sldMk cId="0" sldId="306"/>
        </pc:sldMkLst>
        <pc:spChg chg="mod">
          <ac:chgData name=" " userId="13e44439-8913-4347-a3e1-e8bd29e343d7" providerId="ADAL" clId="{5CFD7E33-1D19-6645-8BF1-FEB1F2BA2488}" dt="2021-02-20T12:04:49.668" v="182"/>
          <ac:spMkLst>
            <pc:docMk/>
            <pc:sldMk cId="0" sldId="306"/>
            <ac:spMk id="7" creationId="{033EA224-788B-4185-AC4F-E0645A14BEEC}"/>
          </ac:spMkLst>
        </pc:spChg>
        <pc:spChg chg="mod">
          <ac:chgData name=" " userId="13e44439-8913-4347-a3e1-e8bd29e343d7" providerId="ADAL" clId="{5CFD7E33-1D19-6645-8BF1-FEB1F2BA2488}" dt="2021-02-20T12:05:12.354" v="183"/>
          <ac:spMkLst>
            <pc:docMk/>
            <pc:sldMk cId="0" sldId="306"/>
            <ac:spMk id="23" creationId="{36765548-DCDE-4F1C-903E-005C3790C934}"/>
          </ac:spMkLst>
        </pc:spChg>
        <pc:spChg chg="mod">
          <ac:chgData name=" " userId="13e44439-8913-4347-a3e1-e8bd29e343d7" providerId="ADAL" clId="{5CFD7E33-1D19-6645-8BF1-FEB1F2BA2488}" dt="2021-02-20T12:04:49.668" v="182"/>
          <ac:spMkLst>
            <pc:docMk/>
            <pc:sldMk cId="0" sldId="306"/>
            <ac:spMk id="39940" creationId="{EAB44EFF-7FC1-4DDD-940E-920FF37FA697}"/>
          </ac:spMkLst>
        </pc:spChg>
        <pc:spChg chg="mod">
          <ac:chgData name=" " userId="13e44439-8913-4347-a3e1-e8bd29e343d7" providerId="ADAL" clId="{5CFD7E33-1D19-6645-8BF1-FEB1F2BA2488}" dt="2021-02-20T12:04:49.668" v="182"/>
          <ac:spMkLst>
            <pc:docMk/>
            <pc:sldMk cId="0" sldId="306"/>
            <ac:spMk id="39943" creationId="{77C6E369-4D27-40A6-8D41-E165A54E70F8}"/>
          </ac:spMkLst>
        </pc:spChg>
        <pc:graphicFrameChg chg="mod">
          <ac:chgData name=" " userId="13e44439-8913-4347-a3e1-e8bd29e343d7" providerId="ADAL" clId="{5CFD7E33-1D19-6645-8BF1-FEB1F2BA2488}" dt="2021-02-20T12:04:49.668" v="182"/>
          <ac:graphicFrameMkLst>
            <pc:docMk/>
            <pc:sldMk cId="0" sldId="306"/>
            <ac:graphicFrameMk id="13" creationId="{7F26B9C9-CD46-F84E-BD7F-4F5A28343BE5}"/>
          </ac:graphicFrameMkLst>
        </pc:graphicFrameChg>
        <pc:graphicFrameChg chg="mod">
          <ac:chgData name=" " userId="13e44439-8913-4347-a3e1-e8bd29e343d7" providerId="ADAL" clId="{5CFD7E33-1D19-6645-8BF1-FEB1F2BA2488}" dt="2021-02-20T12:04:49.668" v="182"/>
          <ac:graphicFrameMkLst>
            <pc:docMk/>
            <pc:sldMk cId="0" sldId="306"/>
            <ac:graphicFrameMk id="74" creationId="{8D4587C9-5493-431F-9D9F-96991AAC7428}"/>
          </ac:graphicFrameMkLst>
        </pc:graphicFrameChg>
        <pc:graphicFrameChg chg="mod">
          <ac:chgData name=" " userId="13e44439-8913-4347-a3e1-e8bd29e343d7" providerId="ADAL" clId="{5CFD7E33-1D19-6645-8BF1-FEB1F2BA2488}" dt="2021-02-20T12:04:49.668" v="182"/>
          <ac:graphicFrameMkLst>
            <pc:docMk/>
            <pc:sldMk cId="0" sldId="306"/>
            <ac:graphicFrameMk id="116" creationId="{93D6056C-2EEC-4609-9D12-1DD4CB45EFD9}"/>
          </ac:graphicFrameMkLst>
        </pc:graphicFrameChg>
      </pc:sldChg>
      <pc:sldChg chg="modSp del modNotes">
        <pc:chgData name=" " userId="13e44439-8913-4347-a3e1-e8bd29e343d7" providerId="ADAL" clId="{5CFD7E33-1D19-6645-8BF1-FEB1F2BA2488}" dt="2021-02-20T12:48:10.202" v="1465" actId="2696"/>
        <pc:sldMkLst>
          <pc:docMk/>
          <pc:sldMk cId="0" sldId="307"/>
        </pc:sldMkLst>
        <pc:spChg chg="mod">
          <ac:chgData name=" " userId="13e44439-8913-4347-a3e1-e8bd29e343d7" providerId="ADAL" clId="{5CFD7E33-1D19-6645-8BF1-FEB1F2BA2488}" dt="2021-02-20T12:04:49.668" v="182"/>
          <ac:spMkLst>
            <pc:docMk/>
            <pc:sldMk cId="0" sldId="307"/>
            <ac:spMk id="4" creationId="{14BD9A81-0E1E-44E1-84D7-D277C6EC299C}"/>
          </ac:spMkLst>
        </pc:spChg>
        <pc:spChg chg="mod">
          <ac:chgData name=" " userId="13e44439-8913-4347-a3e1-e8bd29e343d7" providerId="ADAL" clId="{5CFD7E33-1D19-6645-8BF1-FEB1F2BA2488}" dt="2021-02-20T12:04:49.668" v="182"/>
          <ac:spMkLst>
            <pc:docMk/>
            <pc:sldMk cId="0" sldId="307"/>
            <ac:spMk id="15" creationId="{2B071EA1-8514-45F5-9826-11F1AC45025A}"/>
          </ac:spMkLst>
        </pc:spChg>
        <pc:spChg chg="mod">
          <ac:chgData name=" " userId="13e44439-8913-4347-a3e1-e8bd29e343d7" providerId="ADAL" clId="{5CFD7E33-1D19-6645-8BF1-FEB1F2BA2488}" dt="2021-02-20T12:04:49.668" v="182"/>
          <ac:spMkLst>
            <pc:docMk/>
            <pc:sldMk cId="0" sldId="307"/>
            <ac:spMk id="16" creationId="{2FCB720C-04C7-42C0-9E8B-7BE7FDEF45FC}"/>
          </ac:spMkLst>
        </pc:spChg>
        <pc:spChg chg="mod">
          <ac:chgData name=" " userId="13e44439-8913-4347-a3e1-e8bd29e343d7" providerId="ADAL" clId="{5CFD7E33-1D19-6645-8BF1-FEB1F2BA2488}" dt="2021-02-20T12:04:49.668" v="182"/>
          <ac:spMkLst>
            <pc:docMk/>
            <pc:sldMk cId="0" sldId="307"/>
            <ac:spMk id="17" creationId="{B1189CE1-B42B-4C2B-AA0C-D78518B06693}"/>
          </ac:spMkLst>
        </pc:spChg>
        <pc:spChg chg="mod">
          <ac:chgData name=" " userId="13e44439-8913-4347-a3e1-e8bd29e343d7" providerId="ADAL" clId="{5CFD7E33-1D19-6645-8BF1-FEB1F2BA2488}" dt="2021-02-20T12:04:49.668" v="182"/>
          <ac:spMkLst>
            <pc:docMk/>
            <pc:sldMk cId="0" sldId="307"/>
            <ac:spMk id="19" creationId="{E229BFB3-30D8-4248-BB5C-947D3430F867}"/>
          </ac:spMkLst>
        </pc:spChg>
        <pc:spChg chg="mod">
          <ac:chgData name=" " userId="13e44439-8913-4347-a3e1-e8bd29e343d7" providerId="ADAL" clId="{5CFD7E33-1D19-6645-8BF1-FEB1F2BA2488}" dt="2021-02-20T12:04:49.668" v="182"/>
          <ac:spMkLst>
            <pc:docMk/>
            <pc:sldMk cId="0" sldId="307"/>
            <ac:spMk id="20" creationId="{63FD21F1-8EDE-4A79-878C-2902D0C3D8FF}"/>
          </ac:spMkLst>
        </pc:spChg>
        <pc:spChg chg="mod">
          <ac:chgData name=" " userId="13e44439-8913-4347-a3e1-e8bd29e343d7" providerId="ADAL" clId="{5CFD7E33-1D19-6645-8BF1-FEB1F2BA2488}" dt="2021-02-20T12:04:49.668" v="182"/>
          <ac:spMkLst>
            <pc:docMk/>
            <pc:sldMk cId="0" sldId="307"/>
            <ac:spMk id="21" creationId="{4111917B-5964-440E-9F47-98E6D33FA479}"/>
          </ac:spMkLst>
        </pc:spChg>
        <pc:spChg chg="mod">
          <ac:chgData name=" " userId="13e44439-8913-4347-a3e1-e8bd29e343d7" providerId="ADAL" clId="{5CFD7E33-1D19-6645-8BF1-FEB1F2BA2488}" dt="2021-02-20T12:05:12.354" v="183"/>
          <ac:spMkLst>
            <pc:docMk/>
            <pc:sldMk cId="0" sldId="307"/>
            <ac:spMk id="41986" creationId="{120D0C2F-9D88-44CE-9F1A-4613D6FE9E5B}"/>
          </ac:spMkLst>
        </pc:spChg>
        <pc:graphicFrameChg chg="mod">
          <ac:chgData name=" " userId="13e44439-8913-4347-a3e1-e8bd29e343d7" providerId="ADAL" clId="{5CFD7E33-1D19-6645-8BF1-FEB1F2BA2488}" dt="2021-02-20T12:04:49.668" v="182"/>
          <ac:graphicFrameMkLst>
            <pc:docMk/>
            <pc:sldMk cId="0" sldId="307"/>
            <ac:graphicFrameMk id="22" creationId="{1C948983-36F2-4B4C-9D42-EC17CD6A58A3}"/>
          </ac:graphicFrameMkLst>
        </pc:graphicFrameChg>
      </pc:sldChg>
      <pc:sldChg chg="modSp del modNotes">
        <pc:chgData name=" " userId="13e44439-8913-4347-a3e1-e8bd29e343d7" providerId="ADAL" clId="{5CFD7E33-1D19-6645-8BF1-FEB1F2BA2488}" dt="2021-02-20T12:48:10.202" v="1465" actId="2696"/>
        <pc:sldMkLst>
          <pc:docMk/>
          <pc:sldMk cId="0" sldId="309"/>
        </pc:sldMkLst>
        <pc:spChg chg="mod">
          <ac:chgData name=" " userId="13e44439-8913-4347-a3e1-e8bd29e343d7" providerId="ADAL" clId="{5CFD7E33-1D19-6645-8BF1-FEB1F2BA2488}" dt="2021-02-20T12:05:12.354" v="183"/>
          <ac:spMkLst>
            <pc:docMk/>
            <pc:sldMk cId="0" sldId="309"/>
            <ac:spMk id="2" creationId="{C13786A7-6CE5-4A9D-942F-ECE4549DD94D}"/>
          </ac:spMkLst>
        </pc:spChg>
        <pc:spChg chg="mod">
          <ac:chgData name=" " userId="13e44439-8913-4347-a3e1-e8bd29e343d7" providerId="ADAL" clId="{5CFD7E33-1D19-6645-8BF1-FEB1F2BA2488}" dt="2021-02-20T12:04:49.668" v="182"/>
          <ac:spMkLst>
            <pc:docMk/>
            <pc:sldMk cId="0" sldId="309"/>
            <ac:spMk id="4" creationId="{817F5505-BCA1-49B3-B1D5-52F22E81A78F}"/>
          </ac:spMkLst>
        </pc:spChg>
        <pc:graphicFrameChg chg="mod">
          <ac:chgData name=" " userId="13e44439-8913-4347-a3e1-e8bd29e343d7" providerId="ADAL" clId="{5CFD7E33-1D19-6645-8BF1-FEB1F2BA2488}" dt="2021-02-20T12:04:49.668" v="182"/>
          <ac:graphicFrameMkLst>
            <pc:docMk/>
            <pc:sldMk cId="0" sldId="309"/>
            <ac:graphicFrameMk id="6" creationId="{6ED43DB5-F626-1947-BE8E-97D8B3302667}"/>
          </ac:graphicFrameMkLst>
        </pc:graphicFrameChg>
      </pc:sldChg>
      <pc:sldChg chg="modSp del modNotes">
        <pc:chgData name=" " userId="13e44439-8913-4347-a3e1-e8bd29e343d7" providerId="ADAL" clId="{5CFD7E33-1D19-6645-8BF1-FEB1F2BA2488}" dt="2021-02-20T12:48:10.202" v="1465" actId="2696"/>
        <pc:sldMkLst>
          <pc:docMk/>
          <pc:sldMk cId="0" sldId="310"/>
        </pc:sldMkLst>
        <pc:spChg chg="mod">
          <ac:chgData name=" " userId="13e44439-8913-4347-a3e1-e8bd29e343d7" providerId="ADAL" clId="{5CFD7E33-1D19-6645-8BF1-FEB1F2BA2488}" dt="2021-02-20T12:05:12.354" v="183"/>
          <ac:spMkLst>
            <pc:docMk/>
            <pc:sldMk cId="0" sldId="310"/>
            <ac:spMk id="2" creationId="{3C0F0ACB-DA12-4668-B67B-C0A3E70298E8}"/>
          </ac:spMkLst>
        </pc:spChg>
        <pc:spChg chg="mod">
          <ac:chgData name=" " userId="13e44439-8913-4347-a3e1-e8bd29e343d7" providerId="ADAL" clId="{5CFD7E33-1D19-6645-8BF1-FEB1F2BA2488}" dt="2021-02-20T12:04:49.668" v="182"/>
          <ac:spMkLst>
            <pc:docMk/>
            <pc:sldMk cId="0" sldId="310"/>
            <ac:spMk id="3" creationId="{B1244190-C5E7-4490-975C-85C11A80B2FB}"/>
          </ac:spMkLst>
        </pc:spChg>
        <pc:graphicFrameChg chg="mod">
          <ac:chgData name=" " userId="13e44439-8913-4347-a3e1-e8bd29e343d7" providerId="ADAL" clId="{5CFD7E33-1D19-6645-8BF1-FEB1F2BA2488}" dt="2021-02-20T12:04:49.668" v="182"/>
          <ac:graphicFrameMkLst>
            <pc:docMk/>
            <pc:sldMk cId="0" sldId="310"/>
            <ac:graphicFrameMk id="7" creationId="{07FC4D8C-BE19-684C-8156-F007D124C055}"/>
          </ac:graphicFrameMkLst>
        </pc:graphicFrameChg>
      </pc:sldChg>
      <pc:sldChg chg="modSp del modNotes">
        <pc:chgData name=" " userId="13e44439-8913-4347-a3e1-e8bd29e343d7" providerId="ADAL" clId="{5CFD7E33-1D19-6645-8BF1-FEB1F2BA2488}" dt="2021-02-20T12:48:10.202" v="1465" actId="2696"/>
        <pc:sldMkLst>
          <pc:docMk/>
          <pc:sldMk cId="0" sldId="311"/>
        </pc:sldMkLst>
        <pc:spChg chg="mod">
          <ac:chgData name=" " userId="13e44439-8913-4347-a3e1-e8bd29e343d7" providerId="ADAL" clId="{5CFD7E33-1D19-6645-8BF1-FEB1F2BA2488}" dt="2021-02-20T12:04:49.668" v="182"/>
          <ac:spMkLst>
            <pc:docMk/>
            <pc:sldMk cId="0" sldId="311"/>
            <ac:spMk id="4" creationId="{575251E0-2015-4987-BE75-690FE479383E}"/>
          </ac:spMkLst>
        </pc:spChg>
        <pc:spChg chg="mod">
          <ac:chgData name=" " userId="13e44439-8913-4347-a3e1-e8bd29e343d7" providerId="ADAL" clId="{5CFD7E33-1D19-6645-8BF1-FEB1F2BA2488}" dt="2021-02-20T12:05:12.354" v="183"/>
          <ac:spMkLst>
            <pc:docMk/>
            <pc:sldMk cId="0" sldId="311"/>
            <ac:spMk id="11" creationId="{245D54BC-2F94-B94E-B31C-4580383AEB01}"/>
          </ac:spMkLst>
        </pc:spChg>
        <pc:graphicFrameChg chg="mod">
          <ac:chgData name=" " userId="13e44439-8913-4347-a3e1-e8bd29e343d7" providerId="ADAL" clId="{5CFD7E33-1D19-6645-8BF1-FEB1F2BA2488}" dt="2021-02-20T12:04:49.668" v="182"/>
          <ac:graphicFrameMkLst>
            <pc:docMk/>
            <pc:sldMk cId="0" sldId="311"/>
            <ac:graphicFrameMk id="9" creationId="{6B95D23B-EEF3-F443-A140-CB036B735FA0}"/>
          </ac:graphicFrameMkLst>
        </pc:graphicFrameChg>
      </pc:sldChg>
      <pc:sldChg chg="modSp del modNotes">
        <pc:chgData name=" " userId="13e44439-8913-4347-a3e1-e8bd29e343d7" providerId="ADAL" clId="{5CFD7E33-1D19-6645-8BF1-FEB1F2BA2488}" dt="2021-02-20T12:48:10.202" v="1465" actId="2696"/>
        <pc:sldMkLst>
          <pc:docMk/>
          <pc:sldMk cId="0" sldId="312"/>
        </pc:sldMkLst>
        <pc:spChg chg="mod">
          <ac:chgData name=" " userId="13e44439-8913-4347-a3e1-e8bd29e343d7" providerId="ADAL" clId="{5CFD7E33-1D19-6645-8BF1-FEB1F2BA2488}" dt="2021-02-20T12:05:12.354" v="183"/>
          <ac:spMkLst>
            <pc:docMk/>
            <pc:sldMk cId="0" sldId="312"/>
            <ac:spMk id="2" creationId="{C594EBD6-B346-4E62-8051-E202FAA70224}"/>
          </ac:spMkLst>
        </pc:spChg>
        <pc:spChg chg="mod">
          <ac:chgData name=" " userId="13e44439-8913-4347-a3e1-e8bd29e343d7" providerId="ADAL" clId="{5CFD7E33-1D19-6645-8BF1-FEB1F2BA2488}" dt="2021-02-20T12:04:49.668" v="182"/>
          <ac:spMkLst>
            <pc:docMk/>
            <pc:sldMk cId="0" sldId="312"/>
            <ac:spMk id="4" creationId="{1F99D0D7-FA9F-423F-8013-0CE32A999618}"/>
          </ac:spMkLst>
        </pc:spChg>
        <pc:spChg chg="mod">
          <ac:chgData name=" " userId="13e44439-8913-4347-a3e1-e8bd29e343d7" providerId="ADAL" clId="{5CFD7E33-1D19-6645-8BF1-FEB1F2BA2488}" dt="2021-02-20T12:04:49.668" v="182"/>
          <ac:spMkLst>
            <pc:docMk/>
            <pc:sldMk cId="0" sldId="312"/>
            <ac:spMk id="26" creationId="{3055D469-8254-4F18-92B2-C25AA0535645}"/>
          </ac:spMkLst>
        </pc:spChg>
        <pc:spChg chg="mod">
          <ac:chgData name=" " userId="13e44439-8913-4347-a3e1-e8bd29e343d7" providerId="ADAL" clId="{5CFD7E33-1D19-6645-8BF1-FEB1F2BA2488}" dt="2021-02-20T12:04:49.668" v="182"/>
          <ac:spMkLst>
            <pc:docMk/>
            <pc:sldMk cId="0" sldId="312"/>
            <ac:spMk id="27" creationId="{12878588-CFB2-4FE0-BE95-2393ADF5ED84}"/>
          </ac:spMkLst>
        </pc:spChg>
        <pc:spChg chg="mod">
          <ac:chgData name=" " userId="13e44439-8913-4347-a3e1-e8bd29e343d7" providerId="ADAL" clId="{5CFD7E33-1D19-6645-8BF1-FEB1F2BA2488}" dt="2021-02-20T12:04:49.668" v="182"/>
          <ac:spMkLst>
            <pc:docMk/>
            <pc:sldMk cId="0" sldId="312"/>
            <ac:spMk id="52230" creationId="{3E9C7D17-DA3E-4DB4-A243-4ACBDC68DAD3}"/>
          </ac:spMkLst>
        </pc:spChg>
        <pc:spChg chg="mod">
          <ac:chgData name=" " userId="13e44439-8913-4347-a3e1-e8bd29e343d7" providerId="ADAL" clId="{5CFD7E33-1D19-6645-8BF1-FEB1F2BA2488}" dt="2021-02-20T12:04:49.668" v="182"/>
          <ac:spMkLst>
            <pc:docMk/>
            <pc:sldMk cId="0" sldId="312"/>
            <ac:spMk id="52232" creationId="{7C515AF4-DF9E-4138-B608-FBC1E26F0161}"/>
          </ac:spMkLst>
        </pc:spChg>
        <pc:spChg chg="mod">
          <ac:chgData name=" " userId="13e44439-8913-4347-a3e1-e8bd29e343d7" providerId="ADAL" clId="{5CFD7E33-1D19-6645-8BF1-FEB1F2BA2488}" dt="2021-02-20T12:04:49.668" v="182"/>
          <ac:spMkLst>
            <pc:docMk/>
            <pc:sldMk cId="0" sldId="312"/>
            <ac:spMk id="52234" creationId="{44AEDD64-0D22-4722-82D8-093EF2FC43D4}"/>
          </ac:spMkLst>
        </pc:spChg>
        <pc:spChg chg="mod">
          <ac:chgData name=" " userId="13e44439-8913-4347-a3e1-e8bd29e343d7" providerId="ADAL" clId="{5CFD7E33-1D19-6645-8BF1-FEB1F2BA2488}" dt="2021-02-20T12:04:49.668" v="182"/>
          <ac:spMkLst>
            <pc:docMk/>
            <pc:sldMk cId="0" sldId="312"/>
            <ac:spMk id="52236" creationId="{48C0E334-9A78-49A0-AAEF-6EDC78F39675}"/>
          </ac:spMkLst>
        </pc:spChg>
        <pc:spChg chg="mod">
          <ac:chgData name=" " userId="13e44439-8913-4347-a3e1-e8bd29e343d7" providerId="ADAL" clId="{5CFD7E33-1D19-6645-8BF1-FEB1F2BA2488}" dt="2021-02-20T12:04:49.668" v="182"/>
          <ac:spMkLst>
            <pc:docMk/>
            <pc:sldMk cId="0" sldId="312"/>
            <ac:spMk id="52238" creationId="{A4EBD467-1820-4187-A731-414E865B1870}"/>
          </ac:spMkLst>
        </pc:spChg>
        <pc:spChg chg="mod">
          <ac:chgData name=" " userId="13e44439-8913-4347-a3e1-e8bd29e343d7" providerId="ADAL" clId="{5CFD7E33-1D19-6645-8BF1-FEB1F2BA2488}" dt="2021-02-20T12:04:49.668" v="182"/>
          <ac:spMkLst>
            <pc:docMk/>
            <pc:sldMk cId="0" sldId="312"/>
            <ac:spMk id="52239" creationId="{1AA4031B-6D9F-422E-8AA2-108AA43B7092}"/>
          </ac:spMkLst>
        </pc:spChg>
        <pc:graphicFrameChg chg="mod">
          <ac:chgData name=" " userId="13e44439-8913-4347-a3e1-e8bd29e343d7" providerId="ADAL" clId="{5CFD7E33-1D19-6645-8BF1-FEB1F2BA2488}" dt="2021-02-20T12:04:49.668" v="182"/>
          <ac:graphicFrameMkLst>
            <pc:docMk/>
            <pc:sldMk cId="0" sldId="312"/>
            <ac:graphicFrameMk id="21" creationId="{1490BE5E-E553-6640-907B-05470FA4A86A}"/>
          </ac:graphicFrameMkLst>
        </pc:graphicFrameChg>
      </pc:sldChg>
      <pc:sldChg chg="modSp del modNotes">
        <pc:chgData name=" " userId="13e44439-8913-4347-a3e1-e8bd29e343d7" providerId="ADAL" clId="{5CFD7E33-1D19-6645-8BF1-FEB1F2BA2488}" dt="2021-02-20T12:48:10.202" v="1465" actId="2696"/>
        <pc:sldMkLst>
          <pc:docMk/>
          <pc:sldMk cId="0" sldId="314"/>
        </pc:sldMkLst>
        <pc:spChg chg="mod">
          <ac:chgData name=" " userId="13e44439-8913-4347-a3e1-e8bd29e343d7" providerId="ADAL" clId="{5CFD7E33-1D19-6645-8BF1-FEB1F2BA2488}" dt="2021-02-20T12:04:49.668" v="182"/>
          <ac:spMkLst>
            <pc:docMk/>
            <pc:sldMk cId="0" sldId="314"/>
            <ac:spMk id="3" creationId="{EEE17CED-3663-46CE-B34D-D91FCE38E45A}"/>
          </ac:spMkLst>
        </pc:spChg>
        <pc:spChg chg="mod">
          <ac:chgData name=" " userId="13e44439-8913-4347-a3e1-e8bd29e343d7" providerId="ADAL" clId="{5CFD7E33-1D19-6645-8BF1-FEB1F2BA2488}" dt="2021-02-20T12:05:12.354" v="183"/>
          <ac:spMkLst>
            <pc:docMk/>
            <pc:sldMk cId="0" sldId="314"/>
            <ac:spMk id="4" creationId="{DB49AD75-9553-465F-A0CD-8D27DFF1B6A3}"/>
          </ac:spMkLst>
        </pc:spChg>
        <pc:spChg chg="mod">
          <ac:chgData name=" " userId="13e44439-8913-4347-a3e1-e8bd29e343d7" providerId="ADAL" clId="{5CFD7E33-1D19-6645-8BF1-FEB1F2BA2488}" dt="2021-02-20T12:04:49.668" v="182"/>
          <ac:spMkLst>
            <pc:docMk/>
            <pc:sldMk cId="0" sldId="314"/>
            <ac:spMk id="65" creationId="{26807D2D-7352-4C0B-ACC8-B2D1DB8E9CBB}"/>
          </ac:spMkLst>
        </pc:spChg>
        <pc:spChg chg="mod">
          <ac:chgData name=" " userId="13e44439-8913-4347-a3e1-e8bd29e343d7" providerId="ADAL" clId="{5CFD7E33-1D19-6645-8BF1-FEB1F2BA2488}" dt="2021-02-20T12:04:49.668" v="182"/>
          <ac:spMkLst>
            <pc:docMk/>
            <pc:sldMk cId="0" sldId="314"/>
            <ac:spMk id="66" creationId="{414395D5-A06B-41E0-A860-D10855B6F0FE}"/>
          </ac:spMkLst>
        </pc:spChg>
        <pc:spChg chg="mod">
          <ac:chgData name=" " userId="13e44439-8913-4347-a3e1-e8bd29e343d7" providerId="ADAL" clId="{5CFD7E33-1D19-6645-8BF1-FEB1F2BA2488}" dt="2021-02-20T12:04:49.668" v="182"/>
          <ac:spMkLst>
            <pc:docMk/>
            <pc:sldMk cId="0" sldId="314"/>
            <ac:spMk id="70" creationId="{67BBC77F-B68C-4367-80D0-FF3164F80547}"/>
          </ac:spMkLst>
        </pc:spChg>
        <pc:spChg chg="mod">
          <ac:chgData name=" " userId="13e44439-8913-4347-a3e1-e8bd29e343d7" providerId="ADAL" clId="{5CFD7E33-1D19-6645-8BF1-FEB1F2BA2488}" dt="2021-02-20T12:04:49.668" v="182"/>
          <ac:spMkLst>
            <pc:docMk/>
            <pc:sldMk cId="0" sldId="314"/>
            <ac:spMk id="71" creationId="{C25E81A6-C743-4B7C-9272-B147A6273434}"/>
          </ac:spMkLst>
        </pc:spChg>
        <pc:spChg chg="mod">
          <ac:chgData name=" " userId="13e44439-8913-4347-a3e1-e8bd29e343d7" providerId="ADAL" clId="{5CFD7E33-1D19-6645-8BF1-FEB1F2BA2488}" dt="2021-02-20T12:04:49.668" v="182"/>
          <ac:spMkLst>
            <pc:docMk/>
            <pc:sldMk cId="0" sldId="314"/>
            <ac:spMk id="72" creationId="{632A0372-20FF-4E2A-A224-25AC4DA02909}"/>
          </ac:spMkLst>
        </pc:spChg>
        <pc:spChg chg="mod">
          <ac:chgData name=" " userId="13e44439-8913-4347-a3e1-e8bd29e343d7" providerId="ADAL" clId="{5CFD7E33-1D19-6645-8BF1-FEB1F2BA2488}" dt="2021-02-20T12:04:49.668" v="182"/>
          <ac:spMkLst>
            <pc:docMk/>
            <pc:sldMk cId="0" sldId="314"/>
            <ac:spMk id="75" creationId="{477801BC-6D43-45E6-A9E6-AC7F969C37F0}"/>
          </ac:spMkLst>
        </pc:spChg>
        <pc:spChg chg="mod">
          <ac:chgData name=" " userId="13e44439-8913-4347-a3e1-e8bd29e343d7" providerId="ADAL" clId="{5CFD7E33-1D19-6645-8BF1-FEB1F2BA2488}" dt="2021-02-20T12:05:12.354" v="183"/>
          <ac:spMkLst>
            <pc:docMk/>
            <pc:sldMk cId="0" sldId="314"/>
            <ac:spMk id="58370" creationId="{E9F4AB3C-7996-453B-B3E3-F20D0D023004}"/>
          </ac:spMkLst>
        </pc:spChg>
        <pc:graphicFrameChg chg="mod">
          <ac:chgData name=" " userId="13e44439-8913-4347-a3e1-e8bd29e343d7" providerId="ADAL" clId="{5CFD7E33-1D19-6645-8BF1-FEB1F2BA2488}" dt="2021-02-20T12:04:49.668" v="182"/>
          <ac:graphicFrameMkLst>
            <pc:docMk/>
            <pc:sldMk cId="0" sldId="314"/>
            <ac:graphicFrameMk id="17" creationId="{AD993557-05D3-874C-B986-676D4CDD81DA}"/>
          </ac:graphicFrameMkLst>
        </pc:graphicFrameChg>
      </pc:sldChg>
      <pc:sldChg chg="modSp del modNotes">
        <pc:chgData name=" " userId="13e44439-8913-4347-a3e1-e8bd29e343d7" providerId="ADAL" clId="{5CFD7E33-1D19-6645-8BF1-FEB1F2BA2488}" dt="2021-02-20T12:48:10.202" v="1465" actId="2696"/>
        <pc:sldMkLst>
          <pc:docMk/>
          <pc:sldMk cId="0" sldId="315"/>
        </pc:sldMkLst>
        <pc:spChg chg="mod">
          <ac:chgData name=" " userId="13e44439-8913-4347-a3e1-e8bd29e343d7" providerId="ADAL" clId="{5CFD7E33-1D19-6645-8BF1-FEB1F2BA2488}" dt="2021-02-20T12:05:12.354" v="183"/>
          <ac:spMkLst>
            <pc:docMk/>
            <pc:sldMk cId="0" sldId="315"/>
            <ac:spMk id="2" creationId="{70241583-5A41-447B-8275-790F75F618AD}"/>
          </ac:spMkLst>
        </pc:spChg>
        <pc:spChg chg="mod">
          <ac:chgData name=" " userId="13e44439-8913-4347-a3e1-e8bd29e343d7" providerId="ADAL" clId="{5CFD7E33-1D19-6645-8BF1-FEB1F2BA2488}" dt="2021-02-20T12:04:49.668" v="182"/>
          <ac:spMkLst>
            <pc:docMk/>
            <pc:sldMk cId="0" sldId="315"/>
            <ac:spMk id="3" creationId="{8C2D998A-7B84-4CCB-93C8-2AE2542BCD59}"/>
          </ac:spMkLst>
        </pc:spChg>
        <pc:spChg chg="mod">
          <ac:chgData name=" " userId="13e44439-8913-4347-a3e1-e8bd29e343d7" providerId="ADAL" clId="{5CFD7E33-1D19-6645-8BF1-FEB1F2BA2488}" dt="2021-02-20T12:04:49.668" v="182"/>
          <ac:spMkLst>
            <pc:docMk/>
            <pc:sldMk cId="0" sldId="315"/>
            <ac:spMk id="26" creationId="{748BBE91-F4AA-48DD-B887-928531B158D7}"/>
          </ac:spMkLst>
        </pc:spChg>
        <pc:spChg chg="mod">
          <ac:chgData name=" " userId="13e44439-8913-4347-a3e1-e8bd29e343d7" providerId="ADAL" clId="{5CFD7E33-1D19-6645-8BF1-FEB1F2BA2488}" dt="2021-02-20T12:05:12.354" v="183"/>
          <ac:spMkLst>
            <pc:docMk/>
            <pc:sldMk cId="0" sldId="315"/>
            <ac:spMk id="60419" creationId="{E5735C66-792F-4695-BA7D-CB0C939ECCCF}"/>
          </ac:spMkLst>
        </pc:spChg>
        <pc:spChg chg="mod">
          <ac:chgData name=" " userId="13e44439-8913-4347-a3e1-e8bd29e343d7" providerId="ADAL" clId="{5CFD7E33-1D19-6645-8BF1-FEB1F2BA2488}" dt="2021-02-20T12:04:49.668" v="182"/>
          <ac:spMkLst>
            <pc:docMk/>
            <pc:sldMk cId="0" sldId="315"/>
            <ac:spMk id="60424" creationId="{C29E6C61-74C3-47A4-BBA5-566292F0BF9C}"/>
          </ac:spMkLst>
        </pc:spChg>
        <pc:spChg chg="mod">
          <ac:chgData name=" " userId="13e44439-8913-4347-a3e1-e8bd29e343d7" providerId="ADAL" clId="{5CFD7E33-1D19-6645-8BF1-FEB1F2BA2488}" dt="2021-02-20T12:04:49.668" v="182"/>
          <ac:spMkLst>
            <pc:docMk/>
            <pc:sldMk cId="0" sldId="315"/>
            <ac:spMk id="60425" creationId="{81B23B8E-1D35-4C98-B431-76C8037F6FF7}"/>
          </ac:spMkLst>
        </pc:spChg>
        <pc:grpChg chg="mod">
          <ac:chgData name=" " userId="13e44439-8913-4347-a3e1-e8bd29e343d7" providerId="ADAL" clId="{5CFD7E33-1D19-6645-8BF1-FEB1F2BA2488}" dt="2021-02-20T12:04:49.668" v="182"/>
          <ac:grpSpMkLst>
            <pc:docMk/>
            <pc:sldMk cId="0" sldId="315"/>
            <ac:grpSpMk id="60420" creationId="{FC783A4E-CF62-4F23-8967-5F21E6DA474E}"/>
          </ac:grpSpMkLst>
        </pc:grpChg>
        <pc:graphicFrameChg chg="mod">
          <ac:chgData name=" " userId="13e44439-8913-4347-a3e1-e8bd29e343d7" providerId="ADAL" clId="{5CFD7E33-1D19-6645-8BF1-FEB1F2BA2488}" dt="2021-02-20T12:04:49.668" v="182"/>
          <ac:graphicFrameMkLst>
            <pc:docMk/>
            <pc:sldMk cId="0" sldId="315"/>
            <ac:graphicFrameMk id="18" creationId="{CC291EC4-CDA9-2143-93B9-C3991E112DD0}"/>
          </ac:graphicFrameMkLst>
        </pc:graphicFrameChg>
        <pc:picChg chg="mod">
          <ac:chgData name=" " userId="13e44439-8913-4347-a3e1-e8bd29e343d7" providerId="ADAL" clId="{5CFD7E33-1D19-6645-8BF1-FEB1F2BA2488}" dt="2021-02-20T12:04:49.668" v="182"/>
          <ac:picMkLst>
            <pc:docMk/>
            <pc:sldMk cId="0" sldId="315"/>
            <ac:picMk id="60426" creationId="{FA8D0564-9470-4411-A5B6-3A9ED2EBA487}"/>
          </ac:picMkLst>
        </pc:picChg>
        <pc:picChg chg="mod">
          <ac:chgData name=" " userId="13e44439-8913-4347-a3e1-e8bd29e343d7" providerId="ADAL" clId="{5CFD7E33-1D19-6645-8BF1-FEB1F2BA2488}" dt="2021-02-20T12:04:49.668" v="182"/>
          <ac:picMkLst>
            <pc:docMk/>
            <pc:sldMk cId="0" sldId="315"/>
            <ac:picMk id="60427" creationId="{2D83834E-4BCF-4EF7-8DDA-520B9A28C3B0}"/>
          </ac:picMkLst>
        </pc:picChg>
        <pc:picChg chg="mod">
          <ac:chgData name=" " userId="13e44439-8913-4347-a3e1-e8bd29e343d7" providerId="ADAL" clId="{5CFD7E33-1D19-6645-8BF1-FEB1F2BA2488}" dt="2021-02-20T12:04:49.668" v="182"/>
          <ac:picMkLst>
            <pc:docMk/>
            <pc:sldMk cId="0" sldId="315"/>
            <ac:picMk id="60428" creationId="{AE893FDA-2432-4F0C-9957-AF41AA553A3F}"/>
          </ac:picMkLst>
        </pc:picChg>
        <pc:picChg chg="mod">
          <ac:chgData name=" " userId="13e44439-8913-4347-a3e1-e8bd29e343d7" providerId="ADAL" clId="{5CFD7E33-1D19-6645-8BF1-FEB1F2BA2488}" dt="2021-02-20T12:04:49.668" v="182"/>
          <ac:picMkLst>
            <pc:docMk/>
            <pc:sldMk cId="0" sldId="315"/>
            <ac:picMk id="60429" creationId="{C270A4B1-B298-4D03-AA7C-87DE32E3D8E0}"/>
          </ac:picMkLst>
        </pc:picChg>
        <pc:picChg chg="mod">
          <ac:chgData name=" " userId="13e44439-8913-4347-a3e1-e8bd29e343d7" providerId="ADAL" clId="{5CFD7E33-1D19-6645-8BF1-FEB1F2BA2488}" dt="2021-02-20T12:04:49.668" v="182"/>
          <ac:picMkLst>
            <pc:docMk/>
            <pc:sldMk cId="0" sldId="315"/>
            <ac:picMk id="60430" creationId="{C1CF4A92-B633-4D3B-9353-29D9FEC7005A}"/>
          </ac:picMkLst>
        </pc:picChg>
        <pc:picChg chg="mod">
          <ac:chgData name=" " userId="13e44439-8913-4347-a3e1-e8bd29e343d7" providerId="ADAL" clId="{5CFD7E33-1D19-6645-8BF1-FEB1F2BA2488}" dt="2021-02-20T12:04:49.668" v="182"/>
          <ac:picMkLst>
            <pc:docMk/>
            <pc:sldMk cId="0" sldId="315"/>
            <ac:picMk id="60431" creationId="{01328BF4-0D2D-445D-AFBE-EB38C288EFA5}"/>
          </ac:picMkLst>
        </pc:picChg>
      </pc:sldChg>
      <pc:sldChg chg="modSp del modNotes">
        <pc:chgData name=" " userId="13e44439-8913-4347-a3e1-e8bd29e343d7" providerId="ADAL" clId="{5CFD7E33-1D19-6645-8BF1-FEB1F2BA2488}" dt="2021-02-20T12:48:10.202" v="1465" actId="2696"/>
        <pc:sldMkLst>
          <pc:docMk/>
          <pc:sldMk cId="0" sldId="316"/>
        </pc:sldMkLst>
        <pc:spChg chg="mod">
          <ac:chgData name=" " userId="13e44439-8913-4347-a3e1-e8bd29e343d7" providerId="ADAL" clId="{5CFD7E33-1D19-6645-8BF1-FEB1F2BA2488}" dt="2021-02-20T12:05:12.354" v="183"/>
          <ac:spMkLst>
            <pc:docMk/>
            <pc:sldMk cId="0" sldId="316"/>
            <ac:spMk id="2" creationId="{CD3876F8-1735-46D4-8F96-EFDD84927AD6}"/>
          </ac:spMkLst>
        </pc:spChg>
        <pc:spChg chg="mod">
          <ac:chgData name=" " userId="13e44439-8913-4347-a3e1-e8bd29e343d7" providerId="ADAL" clId="{5CFD7E33-1D19-6645-8BF1-FEB1F2BA2488}" dt="2021-02-20T12:04:49.668" v="182"/>
          <ac:spMkLst>
            <pc:docMk/>
            <pc:sldMk cId="0" sldId="316"/>
            <ac:spMk id="3" creationId="{5E81C950-77E8-4898-9E08-BAE98C3749C6}"/>
          </ac:spMkLst>
        </pc:spChg>
        <pc:spChg chg="mod">
          <ac:chgData name=" " userId="13e44439-8913-4347-a3e1-e8bd29e343d7" providerId="ADAL" clId="{5CFD7E33-1D19-6645-8BF1-FEB1F2BA2488}" dt="2021-02-20T12:05:12.354" v="183"/>
          <ac:spMkLst>
            <pc:docMk/>
            <pc:sldMk cId="0" sldId="316"/>
            <ac:spMk id="63491" creationId="{5C533134-AC91-4FF4-ADC5-98802478FF51}"/>
          </ac:spMkLst>
        </pc:spChg>
        <pc:graphicFrameChg chg="mod">
          <ac:chgData name=" " userId="13e44439-8913-4347-a3e1-e8bd29e343d7" providerId="ADAL" clId="{5CFD7E33-1D19-6645-8BF1-FEB1F2BA2488}" dt="2021-02-20T12:04:49.668" v="182"/>
          <ac:graphicFrameMkLst>
            <pc:docMk/>
            <pc:sldMk cId="0" sldId="316"/>
            <ac:graphicFrameMk id="8" creationId="{536FF067-C8FC-5E4E-8F9C-C6CA681A64B0}"/>
          </ac:graphicFrameMkLst>
        </pc:graphicFrameChg>
      </pc:sldChg>
      <pc:sldChg chg="modSp del modNotes">
        <pc:chgData name=" " userId="13e44439-8913-4347-a3e1-e8bd29e343d7" providerId="ADAL" clId="{5CFD7E33-1D19-6645-8BF1-FEB1F2BA2488}" dt="2021-02-20T12:48:10.202" v="1465" actId="2696"/>
        <pc:sldMkLst>
          <pc:docMk/>
          <pc:sldMk cId="0" sldId="323"/>
        </pc:sldMkLst>
        <pc:spChg chg="mod">
          <ac:chgData name=" " userId="13e44439-8913-4347-a3e1-e8bd29e343d7" providerId="ADAL" clId="{5CFD7E33-1D19-6645-8BF1-FEB1F2BA2488}" dt="2021-02-20T12:04:49.668" v="182"/>
          <ac:spMkLst>
            <pc:docMk/>
            <pc:sldMk cId="0" sldId="323"/>
            <ac:spMk id="92" creationId="{095B293D-188C-4F8A-AB3C-96717DE58837}"/>
          </ac:spMkLst>
        </pc:spChg>
      </pc:sldChg>
      <pc:sldChg chg="modSp del modNotes">
        <pc:chgData name=" " userId="13e44439-8913-4347-a3e1-e8bd29e343d7" providerId="ADAL" clId="{5CFD7E33-1D19-6645-8BF1-FEB1F2BA2488}" dt="2021-02-20T12:48:10.202" v="1465" actId="2696"/>
        <pc:sldMkLst>
          <pc:docMk/>
          <pc:sldMk cId="0" sldId="325"/>
        </pc:sldMkLst>
        <pc:spChg chg="mod">
          <ac:chgData name=" " userId="13e44439-8913-4347-a3e1-e8bd29e343d7" providerId="ADAL" clId="{5CFD7E33-1D19-6645-8BF1-FEB1F2BA2488}" dt="2021-02-20T12:04:49.668" v="182"/>
          <ac:spMkLst>
            <pc:docMk/>
            <pc:sldMk cId="0" sldId="325"/>
            <ac:spMk id="4" creationId="{15846B69-7DC4-49B1-BBD4-36AEA407A97F}"/>
          </ac:spMkLst>
        </pc:spChg>
        <pc:spChg chg="mod">
          <ac:chgData name=" " userId="13e44439-8913-4347-a3e1-e8bd29e343d7" providerId="ADAL" clId="{5CFD7E33-1D19-6645-8BF1-FEB1F2BA2488}" dt="2021-02-20T12:04:49.668" v="182"/>
          <ac:spMkLst>
            <pc:docMk/>
            <pc:sldMk cId="0" sldId="325"/>
            <ac:spMk id="37891" creationId="{71C9375F-A436-4897-8748-905331E77D3A}"/>
          </ac:spMkLst>
        </pc:spChg>
        <pc:spChg chg="mod">
          <ac:chgData name=" " userId="13e44439-8913-4347-a3e1-e8bd29e343d7" providerId="ADAL" clId="{5CFD7E33-1D19-6645-8BF1-FEB1F2BA2488}" dt="2021-02-20T12:05:12.354" v="183"/>
          <ac:spMkLst>
            <pc:docMk/>
            <pc:sldMk cId="0" sldId="325"/>
            <ac:spMk id="37892" creationId="{4ED2AB88-43E0-4229-95C4-CCF591876C65}"/>
          </ac:spMkLst>
        </pc:spChg>
        <pc:spChg chg="mod">
          <ac:chgData name=" " userId="13e44439-8913-4347-a3e1-e8bd29e343d7" providerId="ADAL" clId="{5CFD7E33-1D19-6645-8BF1-FEB1F2BA2488}" dt="2021-02-20T12:04:49.668" v="182"/>
          <ac:spMkLst>
            <pc:docMk/>
            <pc:sldMk cId="0" sldId="325"/>
            <ac:spMk id="37894" creationId="{1B6F4995-F2FD-49B2-A5AA-B044486397BB}"/>
          </ac:spMkLst>
        </pc:spChg>
        <pc:spChg chg="mod">
          <ac:chgData name=" " userId="13e44439-8913-4347-a3e1-e8bd29e343d7" providerId="ADAL" clId="{5CFD7E33-1D19-6645-8BF1-FEB1F2BA2488}" dt="2021-02-20T12:04:49.668" v="182"/>
          <ac:spMkLst>
            <pc:docMk/>
            <pc:sldMk cId="0" sldId="325"/>
            <ac:spMk id="37899" creationId="{9163F721-618A-475C-8459-055E0351080D}"/>
          </ac:spMkLst>
        </pc:spChg>
        <pc:spChg chg="mod">
          <ac:chgData name=" " userId="13e44439-8913-4347-a3e1-e8bd29e343d7" providerId="ADAL" clId="{5CFD7E33-1D19-6645-8BF1-FEB1F2BA2488}" dt="2021-02-20T12:05:12.354" v="183"/>
          <ac:spMkLst>
            <pc:docMk/>
            <pc:sldMk cId="0" sldId="325"/>
            <ac:spMk id="37900" creationId="{AD5CB6AD-AEF2-4CB8-8403-4A9ECEEE4491}"/>
          </ac:spMkLst>
        </pc:spChg>
        <pc:spChg chg="mod">
          <ac:chgData name=" " userId="13e44439-8913-4347-a3e1-e8bd29e343d7" providerId="ADAL" clId="{5CFD7E33-1D19-6645-8BF1-FEB1F2BA2488}" dt="2021-02-20T12:04:49.668" v="182"/>
          <ac:spMkLst>
            <pc:docMk/>
            <pc:sldMk cId="0" sldId="325"/>
            <ac:spMk id="37901" creationId="{26BDCC33-68E9-4CC2-ABDC-88A0AED7E0C0}"/>
          </ac:spMkLst>
        </pc:spChg>
        <pc:spChg chg="mod">
          <ac:chgData name=" " userId="13e44439-8913-4347-a3e1-e8bd29e343d7" providerId="ADAL" clId="{5CFD7E33-1D19-6645-8BF1-FEB1F2BA2488}" dt="2021-02-20T12:04:49.668" v="182"/>
          <ac:spMkLst>
            <pc:docMk/>
            <pc:sldMk cId="0" sldId="325"/>
            <ac:spMk id="37902" creationId="{55D274A6-BFCD-4A3F-B588-846012C40F11}"/>
          </ac:spMkLst>
        </pc:spChg>
        <pc:spChg chg="mod">
          <ac:chgData name=" " userId="13e44439-8913-4347-a3e1-e8bd29e343d7" providerId="ADAL" clId="{5CFD7E33-1D19-6645-8BF1-FEB1F2BA2488}" dt="2021-02-20T12:04:49.668" v="182"/>
          <ac:spMkLst>
            <pc:docMk/>
            <pc:sldMk cId="0" sldId="325"/>
            <ac:spMk id="37903" creationId="{A4E741C7-F9E4-457A-B35B-32F3614B4F62}"/>
          </ac:spMkLst>
        </pc:spChg>
        <pc:spChg chg="mod">
          <ac:chgData name=" " userId="13e44439-8913-4347-a3e1-e8bd29e343d7" providerId="ADAL" clId="{5CFD7E33-1D19-6645-8BF1-FEB1F2BA2488}" dt="2021-02-20T12:05:12.354" v="183"/>
          <ac:spMkLst>
            <pc:docMk/>
            <pc:sldMk cId="0" sldId="325"/>
            <ac:spMk id="37908" creationId="{59AC1C14-735E-4FF0-B1C3-7CE1EE560AF4}"/>
          </ac:spMkLst>
        </pc:spChg>
        <pc:spChg chg="mod">
          <ac:chgData name=" " userId="13e44439-8913-4347-a3e1-e8bd29e343d7" providerId="ADAL" clId="{5CFD7E33-1D19-6645-8BF1-FEB1F2BA2488}" dt="2021-02-20T12:04:49.668" v="182"/>
          <ac:spMkLst>
            <pc:docMk/>
            <pc:sldMk cId="0" sldId="325"/>
            <ac:spMk id="37909" creationId="{0874FC84-5781-4394-86C1-027C75D90720}"/>
          </ac:spMkLst>
        </pc:spChg>
        <pc:spChg chg="mod">
          <ac:chgData name=" " userId="13e44439-8913-4347-a3e1-e8bd29e343d7" providerId="ADAL" clId="{5CFD7E33-1D19-6645-8BF1-FEB1F2BA2488}" dt="2021-02-20T12:05:12.354" v="183"/>
          <ac:spMkLst>
            <pc:docMk/>
            <pc:sldMk cId="0" sldId="325"/>
            <ac:spMk id="37910" creationId="{DE7F7A3F-FE6F-4E02-B193-5F58992186CC}"/>
          </ac:spMkLst>
        </pc:spChg>
        <pc:spChg chg="mod">
          <ac:chgData name=" " userId="13e44439-8913-4347-a3e1-e8bd29e343d7" providerId="ADAL" clId="{5CFD7E33-1D19-6645-8BF1-FEB1F2BA2488}" dt="2021-02-20T12:04:49.668" v="182"/>
          <ac:spMkLst>
            <pc:docMk/>
            <pc:sldMk cId="0" sldId="325"/>
            <ac:spMk id="37911" creationId="{890FBE24-FF86-461C-A260-700C5DED4B99}"/>
          </ac:spMkLst>
        </pc:spChg>
        <pc:spChg chg="mod">
          <ac:chgData name=" " userId="13e44439-8913-4347-a3e1-e8bd29e343d7" providerId="ADAL" clId="{5CFD7E33-1D19-6645-8BF1-FEB1F2BA2488}" dt="2021-02-20T12:05:12.354" v="183"/>
          <ac:spMkLst>
            <pc:docMk/>
            <pc:sldMk cId="0" sldId="325"/>
            <ac:spMk id="37912" creationId="{3AD66425-EDA6-4305-89B2-4BB14CE0A288}"/>
          </ac:spMkLst>
        </pc:spChg>
        <pc:spChg chg="mod">
          <ac:chgData name=" " userId="13e44439-8913-4347-a3e1-e8bd29e343d7" providerId="ADAL" clId="{5CFD7E33-1D19-6645-8BF1-FEB1F2BA2488}" dt="2021-02-20T12:04:49.668" v="182"/>
          <ac:spMkLst>
            <pc:docMk/>
            <pc:sldMk cId="0" sldId="325"/>
            <ac:spMk id="37913" creationId="{0DF9F23A-087C-4D4F-8916-401F06A229D2}"/>
          </ac:spMkLst>
        </pc:spChg>
        <pc:graphicFrameChg chg="mod">
          <ac:chgData name=" " userId="13e44439-8913-4347-a3e1-e8bd29e343d7" providerId="ADAL" clId="{5CFD7E33-1D19-6645-8BF1-FEB1F2BA2488}" dt="2021-02-20T12:04:49.668" v="182"/>
          <ac:graphicFrameMkLst>
            <pc:docMk/>
            <pc:sldMk cId="0" sldId="325"/>
            <ac:graphicFrameMk id="26" creationId="{C19A41A7-7F1F-7F4C-8F92-EDC56748A322}"/>
          </ac:graphicFrameMkLst>
        </pc:graphicFrameChg>
      </pc:sldChg>
      <pc:sldChg chg="modSp del modNotes">
        <pc:chgData name=" " userId="13e44439-8913-4347-a3e1-e8bd29e343d7" providerId="ADAL" clId="{5CFD7E33-1D19-6645-8BF1-FEB1F2BA2488}" dt="2021-02-20T12:48:10.202" v="1465" actId="2696"/>
        <pc:sldMkLst>
          <pc:docMk/>
          <pc:sldMk cId="0" sldId="329"/>
        </pc:sldMkLst>
        <pc:spChg chg="mod">
          <ac:chgData name=" " userId="13e44439-8913-4347-a3e1-e8bd29e343d7" providerId="ADAL" clId="{5CFD7E33-1D19-6645-8BF1-FEB1F2BA2488}" dt="2021-02-20T12:04:49.668" v="182"/>
          <ac:spMkLst>
            <pc:docMk/>
            <pc:sldMk cId="0" sldId="329"/>
            <ac:spMk id="92" creationId="{5F1470AA-C8E4-4BEC-9245-4C675B1B77BD}"/>
          </ac:spMkLst>
        </pc:spChg>
      </pc:sldChg>
      <pc:sldChg chg="modSp del modNotes">
        <pc:chgData name=" " userId="13e44439-8913-4347-a3e1-e8bd29e343d7" providerId="ADAL" clId="{5CFD7E33-1D19-6645-8BF1-FEB1F2BA2488}" dt="2021-02-20T12:48:10.202" v="1465" actId="2696"/>
        <pc:sldMkLst>
          <pc:docMk/>
          <pc:sldMk cId="0" sldId="331"/>
        </pc:sldMkLst>
        <pc:spChg chg="mod">
          <ac:chgData name=" " userId="13e44439-8913-4347-a3e1-e8bd29e343d7" providerId="ADAL" clId="{5CFD7E33-1D19-6645-8BF1-FEB1F2BA2488}" dt="2021-02-20T12:04:49.668" v="182"/>
          <ac:spMkLst>
            <pc:docMk/>
            <pc:sldMk cId="0" sldId="331"/>
            <ac:spMk id="9" creationId="{663B98CB-5856-4685-A7C2-1149BF216632}"/>
          </ac:spMkLst>
        </pc:spChg>
        <pc:spChg chg="mod">
          <ac:chgData name=" " userId="13e44439-8913-4347-a3e1-e8bd29e343d7" providerId="ADAL" clId="{5CFD7E33-1D19-6645-8BF1-FEB1F2BA2488}" dt="2021-02-20T12:04:49.668" v="182"/>
          <ac:spMkLst>
            <pc:docMk/>
            <pc:sldMk cId="0" sldId="331"/>
            <ac:spMk id="76801" creationId="{F1B75CDD-8E4F-4986-8CBA-3CA1559C2942}"/>
          </ac:spMkLst>
        </pc:spChg>
        <pc:spChg chg="mod">
          <ac:chgData name=" " userId="13e44439-8913-4347-a3e1-e8bd29e343d7" providerId="ADAL" clId="{5CFD7E33-1D19-6645-8BF1-FEB1F2BA2488}" dt="2021-02-20T12:04:49.668" v="182"/>
          <ac:spMkLst>
            <pc:docMk/>
            <pc:sldMk cId="0" sldId="331"/>
            <ac:spMk id="76802" creationId="{0AC59BBD-036E-421E-B9B5-B4A77FD20090}"/>
          </ac:spMkLst>
        </pc:spChg>
      </pc:sldChg>
      <pc:sldChg chg="modSp del modNotes">
        <pc:chgData name=" " userId="13e44439-8913-4347-a3e1-e8bd29e343d7" providerId="ADAL" clId="{5CFD7E33-1D19-6645-8BF1-FEB1F2BA2488}" dt="2021-02-20T12:48:10.202" v="1465" actId="2696"/>
        <pc:sldMkLst>
          <pc:docMk/>
          <pc:sldMk cId="0" sldId="332"/>
        </pc:sldMkLst>
        <pc:spChg chg="mod">
          <ac:chgData name=" " userId="13e44439-8913-4347-a3e1-e8bd29e343d7" providerId="ADAL" clId="{5CFD7E33-1D19-6645-8BF1-FEB1F2BA2488}" dt="2021-02-20T12:04:49.668" v="182"/>
          <ac:spMkLst>
            <pc:docMk/>
            <pc:sldMk cId="0" sldId="332"/>
            <ac:spMk id="92" creationId="{59A1A0EA-EC40-4249-B2C9-B0785FDE7045}"/>
          </ac:spMkLst>
        </pc:spChg>
      </pc:sldChg>
      <pc:sldChg chg="modSp del modNotes">
        <pc:chgData name=" " userId="13e44439-8913-4347-a3e1-e8bd29e343d7" providerId="ADAL" clId="{5CFD7E33-1D19-6645-8BF1-FEB1F2BA2488}" dt="2021-02-20T12:48:10.202" v="1465" actId="2696"/>
        <pc:sldMkLst>
          <pc:docMk/>
          <pc:sldMk cId="0" sldId="333"/>
        </pc:sldMkLst>
        <pc:spChg chg="mod">
          <ac:chgData name=" " userId="13e44439-8913-4347-a3e1-e8bd29e343d7" providerId="ADAL" clId="{5CFD7E33-1D19-6645-8BF1-FEB1F2BA2488}" dt="2021-02-20T12:04:49.668" v="182"/>
          <ac:spMkLst>
            <pc:docMk/>
            <pc:sldMk cId="0" sldId="333"/>
            <ac:spMk id="3" creationId="{E165C171-0597-4F99-A513-F5F6CFFCDC6D}"/>
          </ac:spMkLst>
        </pc:spChg>
        <pc:spChg chg="mod">
          <ac:chgData name=" " userId="13e44439-8913-4347-a3e1-e8bd29e343d7" providerId="ADAL" clId="{5CFD7E33-1D19-6645-8BF1-FEB1F2BA2488}" dt="2021-02-20T12:04:49.668" v="182"/>
          <ac:spMkLst>
            <pc:docMk/>
            <pc:sldMk cId="0" sldId="333"/>
            <ac:spMk id="40" creationId="{A877652E-D943-463E-9122-157F04037530}"/>
          </ac:spMkLst>
        </pc:spChg>
        <pc:spChg chg="mod">
          <ac:chgData name=" " userId="13e44439-8913-4347-a3e1-e8bd29e343d7" providerId="ADAL" clId="{5CFD7E33-1D19-6645-8BF1-FEB1F2BA2488}" dt="2021-02-20T12:04:49.668" v="182"/>
          <ac:spMkLst>
            <pc:docMk/>
            <pc:sldMk cId="0" sldId="333"/>
            <ac:spMk id="41" creationId="{B629AD83-37C1-4973-9381-A15E9D63A0F6}"/>
          </ac:spMkLst>
        </pc:spChg>
        <pc:spChg chg="mod">
          <ac:chgData name=" " userId="13e44439-8913-4347-a3e1-e8bd29e343d7" providerId="ADAL" clId="{5CFD7E33-1D19-6645-8BF1-FEB1F2BA2488}" dt="2021-02-20T12:04:49.668" v="182"/>
          <ac:spMkLst>
            <pc:docMk/>
            <pc:sldMk cId="0" sldId="333"/>
            <ac:spMk id="52" creationId="{51D53E65-EDC8-494F-8CCB-8ED9F953BADB}"/>
          </ac:spMkLst>
        </pc:spChg>
        <pc:spChg chg="mod">
          <ac:chgData name=" " userId="13e44439-8913-4347-a3e1-e8bd29e343d7" providerId="ADAL" clId="{5CFD7E33-1D19-6645-8BF1-FEB1F2BA2488}" dt="2021-02-20T12:04:49.668" v="182"/>
          <ac:spMkLst>
            <pc:docMk/>
            <pc:sldMk cId="0" sldId="333"/>
            <ac:spMk id="53" creationId="{0FEA0E20-58C2-4B02-A03A-B63BE7E44C60}"/>
          </ac:spMkLst>
        </pc:spChg>
        <pc:spChg chg="mod">
          <ac:chgData name=" " userId="13e44439-8913-4347-a3e1-e8bd29e343d7" providerId="ADAL" clId="{5CFD7E33-1D19-6645-8BF1-FEB1F2BA2488}" dt="2021-02-20T12:04:49.668" v="182"/>
          <ac:spMkLst>
            <pc:docMk/>
            <pc:sldMk cId="0" sldId="333"/>
            <ac:spMk id="58" creationId="{F1BCACA2-DF5A-45E7-9C20-7A71963E6107}"/>
          </ac:spMkLst>
        </pc:spChg>
        <pc:spChg chg="mod">
          <ac:chgData name=" " userId="13e44439-8913-4347-a3e1-e8bd29e343d7" providerId="ADAL" clId="{5CFD7E33-1D19-6645-8BF1-FEB1F2BA2488}" dt="2021-02-20T12:04:49.668" v="182"/>
          <ac:spMkLst>
            <pc:docMk/>
            <pc:sldMk cId="0" sldId="333"/>
            <ac:spMk id="59" creationId="{72E9A947-35B2-4A74-B11A-032F72A5D4EE}"/>
          </ac:spMkLst>
        </pc:spChg>
        <pc:spChg chg="mod">
          <ac:chgData name=" " userId="13e44439-8913-4347-a3e1-e8bd29e343d7" providerId="ADAL" clId="{5CFD7E33-1D19-6645-8BF1-FEB1F2BA2488}" dt="2021-02-20T12:04:49.668" v="182"/>
          <ac:spMkLst>
            <pc:docMk/>
            <pc:sldMk cId="0" sldId="333"/>
            <ac:spMk id="63" creationId="{B1CC248F-262E-41C3-9D55-18AD745AD460}"/>
          </ac:spMkLst>
        </pc:spChg>
        <pc:spChg chg="mod">
          <ac:chgData name=" " userId="13e44439-8913-4347-a3e1-e8bd29e343d7" providerId="ADAL" clId="{5CFD7E33-1D19-6645-8BF1-FEB1F2BA2488}" dt="2021-02-20T12:04:49.668" v="182"/>
          <ac:spMkLst>
            <pc:docMk/>
            <pc:sldMk cId="0" sldId="333"/>
            <ac:spMk id="68" creationId="{C829FFFF-2BC7-419B-9006-2D1A09FAC716}"/>
          </ac:spMkLst>
        </pc:spChg>
        <pc:spChg chg="mod">
          <ac:chgData name=" " userId="13e44439-8913-4347-a3e1-e8bd29e343d7" providerId="ADAL" clId="{5CFD7E33-1D19-6645-8BF1-FEB1F2BA2488}" dt="2021-02-20T12:04:49.668" v="182"/>
          <ac:spMkLst>
            <pc:docMk/>
            <pc:sldMk cId="0" sldId="333"/>
            <ac:spMk id="74" creationId="{FEC7F316-DAB6-4F80-99E7-6890CB921D4A}"/>
          </ac:spMkLst>
        </pc:spChg>
        <pc:spChg chg="mod">
          <ac:chgData name=" " userId="13e44439-8913-4347-a3e1-e8bd29e343d7" providerId="ADAL" clId="{5CFD7E33-1D19-6645-8BF1-FEB1F2BA2488}" dt="2021-02-20T12:04:49.668" v="182"/>
          <ac:spMkLst>
            <pc:docMk/>
            <pc:sldMk cId="0" sldId="333"/>
            <ac:spMk id="62471" creationId="{CE34328C-6B3B-495F-9ED2-62F93BDA26E5}"/>
          </ac:spMkLst>
        </pc:spChg>
        <pc:spChg chg="mod">
          <ac:chgData name=" " userId="13e44439-8913-4347-a3e1-e8bd29e343d7" providerId="ADAL" clId="{5CFD7E33-1D19-6645-8BF1-FEB1F2BA2488}" dt="2021-02-20T12:04:49.668" v="182"/>
          <ac:spMkLst>
            <pc:docMk/>
            <pc:sldMk cId="0" sldId="333"/>
            <ac:spMk id="62487" creationId="{2EAD837D-62D4-4B55-B6B8-D27C093E3FC7}"/>
          </ac:spMkLst>
        </pc:spChg>
        <pc:spChg chg="mod">
          <ac:chgData name=" " userId="13e44439-8913-4347-a3e1-e8bd29e343d7" providerId="ADAL" clId="{5CFD7E33-1D19-6645-8BF1-FEB1F2BA2488}" dt="2021-02-20T12:04:49.668" v="182"/>
          <ac:spMkLst>
            <pc:docMk/>
            <pc:sldMk cId="0" sldId="333"/>
            <ac:spMk id="62488" creationId="{29E5B598-4CDC-469E-A909-EB18D67DED48}"/>
          </ac:spMkLst>
        </pc:spChg>
        <pc:grpChg chg="mod">
          <ac:chgData name=" " userId="13e44439-8913-4347-a3e1-e8bd29e343d7" providerId="ADAL" clId="{5CFD7E33-1D19-6645-8BF1-FEB1F2BA2488}" dt="2021-02-20T12:04:49.668" v="182"/>
          <ac:grpSpMkLst>
            <pc:docMk/>
            <pc:sldMk cId="0" sldId="333"/>
            <ac:grpSpMk id="62468" creationId="{54A06EB8-0F90-41B1-8AC2-377048E71C87}"/>
          </ac:grpSpMkLst>
        </pc:grpChg>
        <pc:grpChg chg="mod">
          <ac:chgData name=" " userId="13e44439-8913-4347-a3e1-e8bd29e343d7" providerId="ADAL" clId="{5CFD7E33-1D19-6645-8BF1-FEB1F2BA2488}" dt="2021-02-20T12:04:49.668" v="182"/>
          <ac:grpSpMkLst>
            <pc:docMk/>
            <pc:sldMk cId="0" sldId="333"/>
            <ac:grpSpMk id="62470" creationId="{CC1D0F2E-8078-4C44-9C85-E6E8ED14C01F}"/>
          </ac:grpSpMkLst>
        </pc:grpChg>
        <pc:graphicFrameChg chg="mod">
          <ac:chgData name=" " userId="13e44439-8913-4347-a3e1-e8bd29e343d7" providerId="ADAL" clId="{5CFD7E33-1D19-6645-8BF1-FEB1F2BA2488}" dt="2021-02-20T12:04:49.668" v="182"/>
          <ac:graphicFrameMkLst>
            <pc:docMk/>
            <pc:sldMk cId="0" sldId="333"/>
            <ac:graphicFrameMk id="28" creationId="{912EE08F-B722-8A42-8216-F5B8B20AAA64}"/>
          </ac:graphicFrameMkLst>
        </pc:graphicFrameChg>
        <pc:cxnChg chg="mod">
          <ac:chgData name=" " userId="13e44439-8913-4347-a3e1-e8bd29e343d7" providerId="ADAL" clId="{5CFD7E33-1D19-6645-8BF1-FEB1F2BA2488}" dt="2021-02-20T12:04:49.668" v="182"/>
          <ac:cxnSpMkLst>
            <pc:docMk/>
            <pc:sldMk cId="0" sldId="333"/>
            <ac:cxnSpMk id="43" creationId="{BB726B8F-0ACA-438C-AE59-89F60D84E9E5}"/>
          </ac:cxnSpMkLst>
        </pc:cxnChg>
        <pc:cxnChg chg="mod">
          <ac:chgData name=" " userId="13e44439-8913-4347-a3e1-e8bd29e343d7" providerId="ADAL" clId="{5CFD7E33-1D19-6645-8BF1-FEB1F2BA2488}" dt="2021-02-20T12:04:49.668" v="182"/>
          <ac:cxnSpMkLst>
            <pc:docMk/>
            <pc:sldMk cId="0" sldId="333"/>
            <ac:cxnSpMk id="44" creationId="{896D4357-B53A-4E4F-8B5A-039F8CF2E157}"/>
          </ac:cxnSpMkLst>
        </pc:cxnChg>
        <pc:cxnChg chg="mod">
          <ac:chgData name=" " userId="13e44439-8913-4347-a3e1-e8bd29e343d7" providerId="ADAL" clId="{5CFD7E33-1D19-6645-8BF1-FEB1F2BA2488}" dt="2021-02-20T12:04:49.668" v="182"/>
          <ac:cxnSpMkLst>
            <pc:docMk/>
            <pc:sldMk cId="0" sldId="333"/>
            <ac:cxnSpMk id="50" creationId="{F7FB45E8-C8D2-465D-AF4C-53C16493A5F3}"/>
          </ac:cxnSpMkLst>
        </pc:cxnChg>
        <pc:cxnChg chg="mod">
          <ac:chgData name=" " userId="13e44439-8913-4347-a3e1-e8bd29e343d7" providerId="ADAL" clId="{5CFD7E33-1D19-6645-8BF1-FEB1F2BA2488}" dt="2021-02-20T12:04:49.668" v="182"/>
          <ac:cxnSpMkLst>
            <pc:docMk/>
            <pc:sldMk cId="0" sldId="333"/>
            <ac:cxnSpMk id="54" creationId="{12D0AFF0-B7D6-48CA-9263-80E17C7E61A5}"/>
          </ac:cxnSpMkLst>
        </pc:cxnChg>
        <pc:cxnChg chg="mod">
          <ac:chgData name=" " userId="13e44439-8913-4347-a3e1-e8bd29e343d7" providerId="ADAL" clId="{5CFD7E33-1D19-6645-8BF1-FEB1F2BA2488}" dt="2021-02-20T12:04:49.668" v="182"/>
          <ac:cxnSpMkLst>
            <pc:docMk/>
            <pc:sldMk cId="0" sldId="333"/>
            <ac:cxnSpMk id="56" creationId="{2A0DDD56-7E2F-4255-B35E-980BC67A9D50}"/>
          </ac:cxnSpMkLst>
        </pc:cxnChg>
        <pc:cxnChg chg="mod">
          <ac:chgData name=" " userId="13e44439-8913-4347-a3e1-e8bd29e343d7" providerId="ADAL" clId="{5CFD7E33-1D19-6645-8BF1-FEB1F2BA2488}" dt="2021-02-20T12:04:49.668" v="182"/>
          <ac:cxnSpMkLst>
            <pc:docMk/>
            <pc:sldMk cId="0" sldId="333"/>
            <ac:cxnSpMk id="60" creationId="{E7BA048A-DE32-46AE-98A1-8FF7DAF164F6}"/>
          </ac:cxnSpMkLst>
        </pc:cxnChg>
        <pc:cxnChg chg="mod">
          <ac:chgData name=" " userId="13e44439-8913-4347-a3e1-e8bd29e343d7" providerId="ADAL" clId="{5CFD7E33-1D19-6645-8BF1-FEB1F2BA2488}" dt="2021-02-20T12:04:49.668" v="182"/>
          <ac:cxnSpMkLst>
            <pc:docMk/>
            <pc:sldMk cId="0" sldId="333"/>
            <ac:cxnSpMk id="76" creationId="{573A55BE-DEA0-455B-9F15-134DCBD62CA7}"/>
          </ac:cxnSpMkLst>
        </pc:cxnChg>
        <pc:cxnChg chg="mod">
          <ac:chgData name=" " userId="13e44439-8913-4347-a3e1-e8bd29e343d7" providerId="ADAL" clId="{5CFD7E33-1D19-6645-8BF1-FEB1F2BA2488}" dt="2021-02-20T12:04:49.668" v="182"/>
          <ac:cxnSpMkLst>
            <pc:docMk/>
            <pc:sldMk cId="0" sldId="333"/>
            <ac:cxnSpMk id="77" creationId="{5628D7DB-A404-4B9C-8FB9-CBD104AC6250}"/>
          </ac:cxnSpMkLst>
        </pc:cxnChg>
      </pc:sldChg>
      <pc:sldChg chg="addSp delSp modSp mod modNotes">
        <pc:chgData name=" " userId="13e44439-8913-4347-a3e1-e8bd29e343d7" providerId="ADAL" clId="{5CFD7E33-1D19-6645-8BF1-FEB1F2BA2488}" dt="2021-02-20T12:48:28.338" v="1477" actId="20577"/>
        <pc:sldMkLst>
          <pc:docMk/>
          <pc:sldMk cId="0" sldId="334"/>
        </pc:sldMkLst>
        <pc:spChg chg="add del mod">
          <ac:chgData name=" " userId="13e44439-8913-4347-a3e1-e8bd29e343d7" providerId="ADAL" clId="{5CFD7E33-1D19-6645-8BF1-FEB1F2BA2488}" dt="2021-02-20T12:48:20.025" v="1467" actId="478"/>
          <ac:spMkLst>
            <pc:docMk/>
            <pc:sldMk cId="0" sldId="334"/>
            <ac:spMk id="3" creationId="{6C638823-C593-6A46-944F-769E87B94C76}"/>
          </ac:spMkLst>
        </pc:spChg>
        <pc:spChg chg="del mod">
          <ac:chgData name=" " userId="13e44439-8913-4347-a3e1-e8bd29e343d7" providerId="ADAL" clId="{5CFD7E33-1D19-6645-8BF1-FEB1F2BA2488}" dt="2021-02-20T12:48:22.478" v="1469" actId="478"/>
          <ac:spMkLst>
            <pc:docMk/>
            <pc:sldMk cId="0" sldId="334"/>
            <ac:spMk id="9" creationId="{0718D66E-51CB-4D75-BFE5-70C27B4AEE07}"/>
          </ac:spMkLst>
        </pc:spChg>
        <pc:spChg chg="mod">
          <ac:chgData name=" " userId="13e44439-8913-4347-a3e1-e8bd29e343d7" providerId="ADAL" clId="{5CFD7E33-1D19-6645-8BF1-FEB1F2BA2488}" dt="2021-02-20T12:48:28.338" v="1477" actId="20577"/>
          <ac:spMkLst>
            <pc:docMk/>
            <pc:sldMk cId="0" sldId="334"/>
            <ac:spMk id="81921" creationId="{763D2095-2C12-4A87-B0B7-FE0237B0F80B}"/>
          </ac:spMkLst>
        </pc:spChg>
        <pc:spChg chg="del mod">
          <ac:chgData name=" " userId="13e44439-8913-4347-a3e1-e8bd29e343d7" providerId="ADAL" clId="{5CFD7E33-1D19-6645-8BF1-FEB1F2BA2488}" dt="2021-02-20T12:48:16.321" v="1466" actId="478"/>
          <ac:spMkLst>
            <pc:docMk/>
            <pc:sldMk cId="0" sldId="334"/>
            <ac:spMk id="81922" creationId="{8D5FEB1E-9708-49AC-8CC0-1FA6600E49D4}"/>
          </ac:spMkLst>
        </pc:spChg>
        <pc:cxnChg chg="del">
          <ac:chgData name=" " userId="13e44439-8913-4347-a3e1-e8bd29e343d7" providerId="ADAL" clId="{5CFD7E33-1D19-6645-8BF1-FEB1F2BA2488}" dt="2021-02-20T12:48:20.908" v="1468" actId="478"/>
          <ac:cxnSpMkLst>
            <pc:docMk/>
            <pc:sldMk cId="0" sldId="334"/>
            <ac:cxnSpMk id="2" creationId="{CB3DAD21-7894-4530-9244-267C851C094C}"/>
          </ac:cxnSpMkLst>
        </pc:cxnChg>
      </pc:sldChg>
      <pc:sldChg chg="modSp del modNotes">
        <pc:chgData name=" " userId="13e44439-8913-4347-a3e1-e8bd29e343d7" providerId="ADAL" clId="{5CFD7E33-1D19-6645-8BF1-FEB1F2BA2488}" dt="2021-02-20T12:48:10.202" v="1465" actId="2696"/>
        <pc:sldMkLst>
          <pc:docMk/>
          <pc:sldMk cId="0" sldId="335"/>
        </pc:sldMkLst>
        <pc:spChg chg="mod">
          <ac:chgData name=" " userId="13e44439-8913-4347-a3e1-e8bd29e343d7" providerId="ADAL" clId="{5CFD7E33-1D19-6645-8BF1-FEB1F2BA2488}" dt="2021-02-20T12:04:49.668" v="182"/>
          <ac:spMkLst>
            <pc:docMk/>
            <pc:sldMk cId="0" sldId="335"/>
            <ac:spMk id="9" creationId="{9738D29F-882F-4854-930B-21947416EE4C}"/>
          </ac:spMkLst>
        </pc:spChg>
        <pc:spChg chg="mod">
          <ac:chgData name=" " userId="13e44439-8913-4347-a3e1-e8bd29e343d7" providerId="ADAL" clId="{5CFD7E33-1D19-6645-8BF1-FEB1F2BA2488}" dt="2021-02-20T12:04:49.668" v="182"/>
          <ac:spMkLst>
            <pc:docMk/>
            <pc:sldMk cId="0" sldId="335"/>
            <ac:spMk id="72705" creationId="{4460EB1F-0780-400E-BF8D-A3C9822ABC60}"/>
          </ac:spMkLst>
        </pc:spChg>
        <pc:spChg chg="mod">
          <ac:chgData name=" " userId="13e44439-8913-4347-a3e1-e8bd29e343d7" providerId="ADAL" clId="{5CFD7E33-1D19-6645-8BF1-FEB1F2BA2488}" dt="2021-02-20T12:04:49.668" v="182"/>
          <ac:spMkLst>
            <pc:docMk/>
            <pc:sldMk cId="0" sldId="335"/>
            <ac:spMk id="72706" creationId="{59D5E07F-9469-4843-880F-31BAD022C4E7}"/>
          </ac:spMkLst>
        </pc:spChg>
      </pc:sldChg>
      <pc:sldChg chg="modSp del modNotes">
        <pc:chgData name=" " userId="13e44439-8913-4347-a3e1-e8bd29e343d7" providerId="ADAL" clId="{5CFD7E33-1D19-6645-8BF1-FEB1F2BA2488}" dt="2021-02-20T12:48:10.202" v="1465" actId="2696"/>
        <pc:sldMkLst>
          <pc:docMk/>
          <pc:sldMk cId="3588929342" sldId="337"/>
        </pc:sldMkLst>
        <pc:spChg chg="mod">
          <ac:chgData name=" " userId="13e44439-8913-4347-a3e1-e8bd29e343d7" providerId="ADAL" clId="{5CFD7E33-1D19-6645-8BF1-FEB1F2BA2488}" dt="2021-02-20T12:04:49.668" v="182"/>
          <ac:spMkLst>
            <pc:docMk/>
            <pc:sldMk cId="3588929342" sldId="337"/>
            <ac:spMk id="35841" creationId="{EEFC2A72-8C08-E64B-8E44-D695A5A705A2}"/>
          </ac:spMkLst>
        </pc:spChg>
        <pc:spChg chg="mod">
          <ac:chgData name=" " userId="13e44439-8913-4347-a3e1-e8bd29e343d7" providerId="ADAL" clId="{5CFD7E33-1D19-6645-8BF1-FEB1F2BA2488}" dt="2021-02-20T12:04:49.668" v="182"/>
          <ac:spMkLst>
            <pc:docMk/>
            <pc:sldMk cId="3588929342" sldId="337"/>
            <ac:spMk id="35843" creationId="{B8CE9AE5-0A7D-9D4C-9826-C959BB40DE04}"/>
          </ac:spMkLst>
        </pc:spChg>
        <pc:spChg chg="mod">
          <ac:chgData name=" " userId="13e44439-8913-4347-a3e1-e8bd29e343d7" providerId="ADAL" clId="{5CFD7E33-1D19-6645-8BF1-FEB1F2BA2488}" dt="2021-02-20T12:04:49.668" v="182"/>
          <ac:spMkLst>
            <pc:docMk/>
            <pc:sldMk cId="3588929342" sldId="337"/>
            <ac:spMk id="35844" creationId="{778129E4-8BA0-9E41-8AEC-E8FF65A1A2BF}"/>
          </ac:spMkLst>
        </pc:spChg>
        <pc:spChg chg="mod">
          <ac:chgData name=" " userId="13e44439-8913-4347-a3e1-e8bd29e343d7" providerId="ADAL" clId="{5CFD7E33-1D19-6645-8BF1-FEB1F2BA2488}" dt="2021-02-20T12:04:49.668" v="182"/>
          <ac:spMkLst>
            <pc:docMk/>
            <pc:sldMk cId="3588929342" sldId="337"/>
            <ac:spMk id="35848" creationId="{9A415E85-1E13-DD4E-BC3C-D857AF22DB54}"/>
          </ac:spMkLst>
        </pc:spChg>
        <pc:spChg chg="mod">
          <ac:chgData name=" " userId="13e44439-8913-4347-a3e1-e8bd29e343d7" providerId="ADAL" clId="{5CFD7E33-1D19-6645-8BF1-FEB1F2BA2488}" dt="2021-02-20T12:05:12.354" v="183"/>
          <ac:spMkLst>
            <pc:docMk/>
            <pc:sldMk cId="3588929342" sldId="337"/>
            <ac:spMk id="35850" creationId="{F6B33124-7F24-9D47-987A-FCB433AAC7AD}"/>
          </ac:spMkLst>
        </pc:spChg>
        <pc:spChg chg="mod">
          <ac:chgData name=" " userId="13e44439-8913-4347-a3e1-e8bd29e343d7" providerId="ADAL" clId="{5CFD7E33-1D19-6645-8BF1-FEB1F2BA2488}" dt="2021-02-20T12:05:12.354" v="183"/>
          <ac:spMkLst>
            <pc:docMk/>
            <pc:sldMk cId="3588929342" sldId="337"/>
            <ac:spMk id="35851" creationId="{2A907655-F590-2149-959A-20D731844462}"/>
          </ac:spMkLst>
        </pc:spChg>
        <pc:spChg chg="mod">
          <ac:chgData name=" " userId="13e44439-8913-4347-a3e1-e8bd29e343d7" providerId="ADAL" clId="{5CFD7E33-1D19-6645-8BF1-FEB1F2BA2488}" dt="2021-02-20T12:04:49.668" v="182"/>
          <ac:spMkLst>
            <pc:docMk/>
            <pc:sldMk cId="3588929342" sldId="337"/>
            <ac:spMk id="35852" creationId="{5FE20A37-7C27-7A44-9E83-41CB960DD64A}"/>
          </ac:spMkLst>
        </pc:spChg>
        <pc:spChg chg="mod">
          <ac:chgData name=" " userId="13e44439-8913-4347-a3e1-e8bd29e343d7" providerId="ADAL" clId="{5CFD7E33-1D19-6645-8BF1-FEB1F2BA2488}" dt="2021-02-20T12:05:12.354" v="183"/>
          <ac:spMkLst>
            <pc:docMk/>
            <pc:sldMk cId="3588929342" sldId="337"/>
            <ac:spMk id="35853" creationId="{6E2536E4-0417-0943-AA80-7E98CA0432E7}"/>
          </ac:spMkLst>
        </pc:spChg>
        <pc:spChg chg="mod">
          <ac:chgData name=" " userId="13e44439-8913-4347-a3e1-e8bd29e343d7" providerId="ADAL" clId="{5CFD7E33-1D19-6645-8BF1-FEB1F2BA2488}" dt="2021-02-20T12:04:49.668" v="182"/>
          <ac:spMkLst>
            <pc:docMk/>
            <pc:sldMk cId="3588929342" sldId="337"/>
            <ac:spMk id="35854" creationId="{E8999F8A-4390-2846-9C4F-9A4B41B1C434}"/>
          </ac:spMkLst>
        </pc:spChg>
        <pc:spChg chg="mod">
          <ac:chgData name=" " userId="13e44439-8913-4347-a3e1-e8bd29e343d7" providerId="ADAL" clId="{5CFD7E33-1D19-6645-8BF1-FEB1F2BA2488}" dt="2021-02-20T12:05:12.354" v="183"/>
          <ac:spMkLst>
            <pc:docMk/>
            <pc:sldMk cId="3588929342" sldId="337"/>
            <ac:spMk id="35855" creationId="{B76EB3DF-8C6D-5840-832B-417B79D7F45A}"/>
          </ac:spMkLst>
        </pc:spChg>
        <pc:spChg chg="mod">
          <ac:chgData name=" " userId="13e44439-8913-4347-a3e1-e8bd29e343d7" providerId="ADAL" clId="{5CFD7E33-1D19-6645-8BF1-FEB1F2BA2488}" dt="2021-02-20T12:05:12.354" v="183"/>
          <ac:spMkLst>
            <pc:docMk/>
            <pc:sldMk cId="3588929342" sldId="337"/>
            <ac:spMk id="35856" creationId="{B3C6BAB9-E52E-6243-BBCE-3FC85CCB26AD}"/>
          </ac:spMkLst>
        </pc:spChg>
        <pc:spChg chg="mod">
          <ac:chgData name=" " userId="13e44439-8913-4347-a3e1-e8bd29e343d7" providerId="ADAL" clId="{5CFD7E33-1D19-6645-8BF1-FEB1F2BA2488}" dt="2021-02-20T12:05:12.354" v="183"/>
          <ac:spMkLst>
            <pc:docMk/>
            <pc:sldMk cId="3588929342" sldId="337"/>
            <ac:spMk id="35857" creationId="{C673A85F-10D1-DE41-9B9A-F84CC73E7B27}"/>
          </ac:spMkLst>
        </pc:spChg>
        <pc:spChg chg="mod">
          <ac:chgData name=" " userId="13e44439-8913-4347-a3e1-e8bd29e343d7" providerId="ADAL" clId="{5CFD7E33-1D19-6645-8BF1-FEB1F2BA2488}" dt="2021-02-20T12:05:12.354" v="183"/>
          <ac:spMkLst>
            <pc:docMk/>
            <pc:sldMk cId="3588929342" sldId="337"/>
            <ac:spMk id="35858" creationId="{D7037C88-9EC2-0D40-A553-0DC225AFFCC6}"/>
          </ac:spMkLst>
        </pc:spChg>
        <pc:spChg chg="mod">
          <ac:chgData name=" " userId="13e44439-8913-4347-a3e1-e8bd29e343d7" providerId="ADAL" clId="{5CFD7E33-1D19-6645-8BF1-FEB1F2BA2488}" dt="2021-02-20T12:05:12.354" v="183"/>
          <ac:spMkLst>
            <pc:docMk/>
            <pc:sldMk cId="3588929342" sldId="337"/>
            <ac:spMk id="35859" creationId="{0952027B-87B5-3940-8E86-70F87EBC19EA}"/>
          </ac:spMkLst>
        </pc:spChg>
        <pc:spChg chg="mod">
          <ac:chgData name=" " userId="13e44439-8913-4347-a3e1-e8bd29e343d7" providerId="ADAL" clId="{5CFD7E33-1D19-6645-8BF1-FEB1F2BA2488}" dt="2021-02-20T12:05:12.354" v="183"/>
          <ac:spMkLst>
            <pc:docMk/>
            <pc:sldMk cId="3588929342" sldId="337"/>
            <ac:spMk id="35860" creationId="{742738E2-910B-2F40-AC6C-07E4C00899DF}"/>
          </ac:spMkLst>
        </pc:spChg>
        <pc:spChg chg="mod">
          <ac:chgData name=" " userId="13e44439-8913-4347-a3e1-e8bd29e343d7" providerId="ADAL" clId="{5CFD7E33-1D19-6645-8BF1-FEB1F2BA2488}" dt="2021-02-20T12:05:12.354" v="183"/>
          <ac:spMkLst>
            <pc:docMk/>
            <pc:sldMk cId="3588929342" sldId="337"/>
            <ac:spMk id="35861" creationId="{CF2BDD06-1465-BD4E-A8A2-ABBF03694BD6}"/>
          </ac:spMkLst>
        </pc:spChg>
        <pc:spChg chg="mod">
          <ac:chgData name=" " userId="13e44439-8913-4347-a3e1-e8bd29e343d7" providerId="ADAL" clId="{5CFD7E33-1D19-6645-8BF1-FEB1F2BA2488}" dt="2021-02-20T12:05:12.354" v="183"/>
          <ac:spMkLst>
            <pc:docMk/>
            <pc:sldMk cId="3588929342" sldId="337"/>
            <ac:spMk id="35862" creationId="{BCE20B64-E3FD-A344-B9CE-9DB559C4D0E8}"/>
          </ac:spMkLst>
        </pc:spChg>
        <pc:spChg chg="mod">
          <ac:chgData name=" " userId="13e44439-8913-4347-a3e1-e8bd29e343d7" providerId="ADAL" clId="{5CFD7E33-1D19-6645-8BF1-FEB1F2BA2488}" dt="2021-02-20T12:05:12.354" v="183"/>
          <ac:spMkLst>
            <pc:docMk/>
            <pc:sldMk cId="3588929342" sldId="337"/>
            <ac:spMk id="35863" creationId="{ED8A5CED-6789-A848-90FA-E53124AD1064}"/>
          </ac:spMkLst>
        </pc:spChg>
        <pc:spChg chg="mod">
          <ac:chgData name=" " userId="13e44439-8913-4347-a3e1-e8bd29e343d7" providerId="ADAL" clId="{5CFD7E33-1D19-6645-8BF1-FEB1F2BA2488}" dt="2021-02-20T12:04:49.668" v="182"/>
          <ac:spMkLst>
            <pc:docMk/>
            <pc:sldMk cId="3588929342" sldId="337"/>
            <ac:spMk id="35864" creationId="{C7F99CAB-8F7B-5B45-B8E6-6CFB93CECAFC}"/>
          </ac:spMkLst>
        </pc:spChg>
        <pc:spChg chg="mod">
          <ac:chgData name=" " userId="13e44439-8913-4347-a3e1-e8bd29e343d7" providerId="ADAL" clId="{5CFD7E33-1D19-6645-8BF1-FEB1F2BA2488}" dt="2021-02-20T12:04:49.668" v="182"/>
          <ac:spMkLst>
            <pc:docMk/>
            <pc:sldMk cId="3588929342" sldId="337"/>
            <ac:spMk id="35865" creationId="{C366E72B-FC8A-B740-B9B0-E2121C38AEA0}"/>
          </ac:spMkLst>
        </pc:spChg>
        <pc:spChg chg="mod">
          <ac:chgData name=" " userId="13e44439-8913-4347-a3e1-e8bd29e343d7" providerId="ADAL" clId="{5CFD7E33-1D19-6645-8BF1-FEB1F2BA2488}" dt="2021-02-20T12:04:49.668" v="182"/>
          <ac:spMkLst>
            <pc:docMk/>
            <pc:sldMk cId="3588929342" sldId="337"/>
            <ac:spMk id="35866" creationId="{D491EB06-531C-3448-9A95-A07449F9DE90}"/>
          </ac:spMkLst>
        </pc:spChg>
        <pc:spChg chg="mod">
          <ac:chgData name=" " userId="13e44439-8913-4347-a3e1-e8bd29e343d7" providerId="ADAL" clId="{5CFD7E33-1D19-6645-8BF1-FEB1F2BA2488}" dt="2021-02-20T12:04:49.668" v="182"/>
          <ac:spMkLst>
            <pc:docMk/>
            <pc:sldMk cId="3588929342" sldId="337"/>
            <ac:spMk id="35867" creationId="{A76091C2-62D3-5F49-B378-FAF76D420B15}"/>
          </ac:spMkLst>
        </pc:spChg>
        <pc:spChg chg="mod">
          <ac:chgData name=" " userId="13e44439-8913-4347-a3e1-e8bd29e343d7" providerId="ADAL" clId="{5CFD7E33-1D19-6645-8BF1-FEB1F2BA2488}" dt="2021-02-20T12:04:49.668" v="182"/>
          <ac:spMkLst>
            <pc:docMk/>
            <pc:sldMk cId="3588929342" sldId="337"/>
            <ac:spMk id="35868" creationId="{801A4AFE-A8A7-384A-ACC3-536C486325DA}"/>
          </ac:spMkLst>
        </pc:spChg>
        <pc:spChg chg="mod">
          <ac:chgData name=" " userId="13e44439-8913-4347-a3e1-e8bd29e343d7" providerId="ADAL" clId="{5CFD7E33-1D19-6645-8BF1-FEB1F2BA2488}" dt="2021-02-20T12:04:49.668" v="182"/>
          <ac:spMkLst>
            <pc:docMk/>
            <pc:sldMk cId="3588929342" sldId="337"/>
            <ac:spMk id="35869" creationId="{C6156317-43FB-8B4E-913C-A2C18DD71E2B}"/>
          </ac:spMkLst>
        </pc:spChg>
        <pc:spChg chg="mod">
          <ac:chgData name=" " userId="13e44439-8913-4347-a3e1-e8bd29e343d7" providerId="ADAL" clId="{5CFD7E33-1D19-6645-8BF1-FEB1F2BA2488}" dt="2021-02-20T12:04:49.668" v="182"/>
          <ac:spMkLst>
            <pc:docMk/>
            <pc:sldMk cId="3588929342" sldId="337"/>
            <ac:spMk id="35870" creationId="{B18ABCD9-D3B6-4742-9160-0DBB155999C7}"/>
          </ac:spMkLst>
        </pc:spChg>
        <pc:spChg chg="mod">
          <ac:chgData name=" " userId="13e44439-8913-4347-a3e1-e8bd29e343d7" providerId="ADAL" clId="{5CFD7E33-1D19-6645-8BF1-FEB1F2BA2488}" dt="2021-02-20T12:04:49.668" v="182"/>
          <ac:spMkLst>
            <pc:docMk/>
            <pc:sldMk cId="3588929342" sldId="337"/>
            <ac:spMk id="35871" creationId="{864AAC64-D901-714A-9E40-EFBBE833CEFE}"/>
          </ac:spMkLst>
        </pc:spChg>
        <pc:spChg chg="mod">
          <ac:chgData name=" " userId="13e44439-8913-4347-a3e1-e8bd29e343d7" providerId="ADAL" clId="{5CFD7E33-1D19-6645-8BF1-FEB1F2BA2488}" dt="2021-02-20T12:04:49.668" v="182"/>
          <ac:spMkLst>
            <pc:docMk/>
            <pc:sldMk cId="3588929342" sldId="337"/>
            <ac:spMk id="35872" creationId="{4778F6A7-18BA-8D4D-BA4F-037977758435}"/>
          </ac:spMkLst>
        </pc:spChg>
        <pc:spChg chg="mod">
          <ac:chgData name=" " userId="13e44439-8913-4347-a3e1-e8bd29e343d7" providerId="ADAL" clId="{5CFD7E33-1D19-6645-8BF1-FEB1F2BA2488}" dt="2021-02-20T12:04:49.668" v="182"/>
          <ac:spMkLst>
            <pc:docMk/>
            <pc:sldMk cId="3588929342" sldId="337"/>
            <ac:spMk id="35873" creationId="{F029883B-7863-E14A-8B1A-E46DBFE52E11}"/>
          </ac:spMkLst>
        </pc:spChg>
        <pc:spChg chg="mod">
          <ac:chgData name=" " userId="13e44439-8913-4347-a3e1-e8bd29e343d7" providerId="ADAL" clId="{5CFD7E33-1D19-6645-8BF1-FEB1F2BA2488}" dt="2021-02-20T12:04:49.668" v="182"/>
          <ac:spMkLst>
            <pc:docMk/>
            <pc:sldMk cId="3588929342" sldId="337"/>
            <ac:spMk id="35874" creationId="{42F2CE28-EE08-AB47-968F-8B6016EB2033}"/>
          </ac:spMkLst>
        </pc:spChg>
        <pc:spChg chg="mod">
          <ac:chgData name=" " userId="13e44439-8913-4347-a3e1-e8bd29e343d7" providerId="ADAL" clId="{5CFD7E33-1D19-6645-8BF1-FEB1F2BA2488}" dt="2021-02-20T12:04:49.668" v="182"/>
          <ac:spMkLst>
            <pc:docMk/>
            <pc:sldMk cId="3588929342" sldId="337"/>
            <ac:spMk id="35875" creationId="{B5EB31AF-1B0C-5A4E-ABD7-36F41439B61E}"/>
          </ac:spMkLst>
        </pc:spChg>
        <pc:spChg chg="mod">
          <ac:chgData name=" " userId="13e44439-8913-4347-a3e1-e8bd29e343d7" providerId="ADAL" clId="{5CFD7E33-1D19-6645-8BF1-FEB1F2BA2488}" dt="2021-02-20T12:04:49.668" v="182"/>
          <ac:spMkLst>
            <pc:docMk/>
            <pc:sldMk cId="3588929342" sldId="337"/>
            <ac:spMk id="35876" creationId="{19C970D2-4FE5-3049-B56E-54FD6EA8A9AE}"/>
          </ac:spMkLst>
        </pc:spChg>
        <pc:spChg chg="mod">
          <ac:chgData name=" " userId="13e44439-8913-4347-a3e1-e8bd29e343d7" providerId="ADAL" clId="{5CFD7E33-1D19-6645-8BF1-FEB1F2BA2488}" dt="2021-02-20T12:04:49.668" v="182"/>
          <ac:spMkLst>
            <pc:docMk/>
            <pc:sldMk cId="3588929342" sldId="337"/>
            <ac:spMk id="35877" creationId="{83C310CF-1FFC-5442-A8BE-89E78FE63D7B}"/>
          </ac:spMkLst>
        </pc:spChg>
        <pc:spChg chg="mod">
          <ac:chgData name=" " userId="13e44439-8913-4347-a3e1-e8bd29e343d7" providerId="ADAL" clId="{5CFD7E33-1D19-6645-8BF1-FEB1F2BA2488}" dt="2021-02-20T12:04:49.668" v="182"/>
          <ac:spMkLst>
            <pc:docMk/>
            <pc:sldMk cId="3588929342" sldId="337"/>
            <ac:spMk id="35878" creationId="{E0D222AD-16E2-D045-8A18-220163DACC96}"/>
          </ac:spMkLst>
        </pc:spChg>
        <pc:spChg chg="mod">
          <ac:chgData name=" " userId="13e44439-8913-4347-a3e1-e8bd29e343d7" providerId="ADAL" clId="{5CFD7E33-1D19-6645-8BF1-FEB1F2BA2488}" dt="2021-02-20T12:04:49.668" v="182"/>
          <ac:spMkLst>
            <pc:docMk/>
            <pc:sldMk cId="3588929342" sldId="337"/>
            <ac:spMk id="35879" creationId="{7FE5944C-B663-6345-8557-49832589E34A}"/>
          </ac:spMkLst>
        </pc:spChg>
        <pc:spChg chg="mod">
          <ac:chgData name=" " userId="13e44439-8913-4347-a3e1-e8bd29e343d7" providerId="ADAL" clId="{5CFD7E33-1D19-6645-8BF1-FEB1F2BA2488}" dt="2021-02-20T12:04:49.668" v="182"/>
          <ac:spMkLst>
            <pc:docMk/>
            <pc:sldMk cId="3588929342" sldId="337"/>
            <ac:spMk id="35880" creationId="{C04A98E0-5A9A-4B4E-A4E0-E7FDD13AAADC}"/>
          </ac:spMkLst>
        </pc:spChg>
        <pc:spChg chg="mod">
          <ac:chgData name=" " userId="13e44439-8913-4347-a3e1-e8bd29e343d7" providerId="ADAL" clId="{5CFD7E33-1D19-6645-8BF1-FEB1F2BA2488}" dt="2021-02-20T12:04:49.668" v="182"/>
          <ac:spMkLst>
            <pc:docMk/>
            <pc:sldMk cId="3588929342" sldId="337"/>
            <ac:spMk id="35881" creationId="{0B238DDC-50CB-8A4E-BA71-FC1BD2CD5389}"/>
          </ac:spMkLst>
        </pc:spChg>
        <pc:spChg chg="mod">
          <ac:chgData name=" " userId="13e44439-8913-4347-a3e1-e8bd29e343d7" providerId="ADAL" clId="{5CFD7E33-1D19-6645-8BF1-FEB1F2BA2488}" dt="2021-02-20T12:04:49.668" v="182"/>
          <ac:spMkLst>
            <pc:docMk/>
            <pc:sldMk cId="3588929342" sldId="337"/>
            <ac:spMk id="35882" creationId="{F4763D30-1E92-504B-A961-59353899EDBF}"/>
          </ac:spMkLst>
        </pc:spChg>
        <pc:spChg chg="mod">
          <ac:chgData name=" " userId="13e44439-8913-4347-a3e1-e8bd29e343d7" providerId="ADAL" clId="{5CFD7E33-1D19-6645-8BF1-FEB1F2BA2488}" dt="2021-02-20T12:04:49.668" v="182"/>
          <ac:spMkLst>
            <pc:docMk/>
            <pc:sldMk cId="3588929342" sldId="337"/>
            <ac:spMk id="35883" creationId="{43E7EB3E-1D7B-F04B-B9D9-1855C00C226B}"/>
          </ac:spMkLst>
        </pc:spChg>
        <pc:spChg chg="mod">
          <ac:chgData name=" " userId="13e44439-8913-4347-a3e1-e8bd29e343d7" providerId="ADAL" clId="{5CFD7E33-1D19-6645-8BF1-FEB1F2BA2488}" dt="2021-02-20T12:04:49.668" v="182"/>
          <ac:spMkLst>
            <pc:docMk/>
            <pc:sldMk cId="3588929342" sldId="337"/>
            <ac:spMk id="35884" creationId="{15C1D494-1682-8C46-BF2C-10F4B121DB8D}"/>
          </ac:spMkLst>
        </pc:spChg>
        <pc:spChg chg="mod">
          <ac:chgData name=" " userId="13e44439-8913-4347-a3e1-e8bd29e343d7" providerId="ADAL" clId="{5CFD7E33-1D19-6645-8BF1-FEB1F2BA2488}" dt="2021-02-20T12:04:49.668" v="182"/>
          <ac:spMkLst>
            <pc:docMk/>
            <pc:sldMk cId="3588929342" sldId="337"/>
            <ac:spMk id="35885" creationId="{3BC33CC3-6147-F846-ABCD-6A5ABD9828FB}"/>
          </ac:spMkLst>
        </pc:spChg>
        <pc:spChg chg="mod">
          <ac:chgData name=" " userId="13e44439-8913-4347-a3e1-e8bd29e343d7" providerId="ADAL" clId="{5CFD7E33-1D19-6645-8BF1-FEB1F2BA2488}" dt="2021-02-20T12:04:49.668" v="182"/>
          <ac:spMkLst>
            <pc:docMk/>
            <pc:sldMk cId="3588929342" sldId="337"/>
            <ac:spMk id="35886" creationId="{5D6CFF62-526F-064E-B23F-03D2266E9D63}"/>
          </ac:spMkLst>
        </pc:spChg>
        <pc:grpChg chg="mod">
          <ac:chgData name=" " userId="13e44439-8913-4347-a3e1-e8bd29e343d7" providerId="ADAL" clId="{5CFD7E33-1D19-6645-8BF1-FEB1F2BA2488}" dt="2021-02-20T12:04:49.668" v="182"/>
          <ac:grpSpMkLst>
            <pc:docMk/>
            <pc:sldMk cId="3588929342" sldId="337"/>
            <ac:grpSpMk id="35842" creationId="{07B83A4F-8E41-0542-B672-A4B22613DE66}"/>
          </ac:grpSpMkLst>
        </pc:grpChg>
        <pc:grpChg chg="mod">
          <ac:chgData name=" " userId="13e44439-8913-4347-a3e1-e8bd29e343d7" providerId="ADAL" clId="{5CFD7E33-1D19-6645-8BF1-FEB1F2BA2488}" dt="2021-02-20T12:04:49.668" v="182"/>
          <ac:grpSpMkLst>
            <pc:docMk/>
            <pc:sldMk cId="3588929342" sldId="337"/>
            <ac:grpSpMk id="35847" creationId="{B097F353-1113-594C-AA28-4F6357502735}"/>
          </ac:grpSpMkLst>
        </pc:grpChg>
        <pc:graphicFrameChg chg="mod">
          <ac:chgData name=" " userId="13e44439-8913-4347-a3e1-e8bd29e343d7" providerId="ADAL" clId="{5CFD7E33-1D19-6645-8BF1-FEB1F2BA2488}" dt="2021-02-20T12:04:49.668" v="182"/>
          <ac:graphicFrameMkLst>
            <pc:docMk/>
            <pc:sldMk cId="3588929342" sldId="337"/>
            <ac:graphicFrameMk id="48" creationId="{37FDB294-E494-534C-B8AB-FB6D0DADF9AE}"/>
          </ac:graphicFrameMkLst>
        </pc:graphicFrameChg>
        <pc:cxnChg chg="mod">
          <ac:chgData name=" " userId="13e44439-8913-4347-a3e1-e8bd29e343d7" providerId="ADAL" clId="{5CFD7E33-1D19-6645-8BF1-FEB1F2BA2488}" dt="2021-02-20T12:04:49.668" v="182"/>
          <ac:cxnSpMkLst>
            <pc:docMk/>
            <pc:sldMk cId="3588929342" sldId="337"/>
            <ac:cxnSpMk id="35849" creationId="{0097A3F8-04A2-0644-ADD9-866F0D1A925F}"/>
          </ac:cxnSpMkLst>
        </pc:cxnChg>
      </pc:sldChg>
      <pc:sldChg chg="addSp delSp modSp add mod addCm delCm modCm chgLayout modNotes">
        <pc:chgData name=" " userId="13e44439-8913-4347-a3e1-e8bd29e343d7" providerId="ADAL" clId="{5CFD7E33-1D19-6645-8BF1-FEB1F2BA2488}" dt="2021-02-20T12:51:49.854" v="1570" actId="5900"/>
        <pc:sldMkLst>
          <pc:docMk/>
          <pc:sldMk cId="233813841" sldId="338"/>
        </pc:sldMkLst>
        <pc:spChg chg="add del mod ord">
          <ac:chgData name=" " userId="13e44439-8913-4347-a3e1-e8bd29e343d7" providerId="ADAL" clId="{5CFD7E33-1D19-6645-8BF1-FEB1F2BA2488}" dt="2021-02-20T12:01:01.076" v="77" actId="6264"/>
          <ac:spMkLst>
            <pc:docMk/>
            <pc:sldMk cId="233813841" sldId="338"/>
            <ac:spMk id="2" creationId="{7611DA69-6289-0048-80A0-E3DB79035DBE}"/>
          </ac:spMkLst>
        </pc:spChg>
        <pc:spChg chg="add del mod ord">
          <ac:chgData name=" " userId="13e44439-8913-4347-a3e1-e8bd29e343d7" providerId="ADAL" clId="{5CFD7E33-1D19-6645-8BF1-FEB1F2BA2488}" dt="2021-02-20T12:01:01.076" v="77" actId="6264"/>
          <ac:spMkLst>
            <pc:docMk/>
            <pc:sldMk cId="233813841" sldId="338"/>
            <ac:spMk id="4" creationId="{AEEE6E32-0468-5341-8AD8-7DD878F8EBE9}"/>
          </ac:spMkLst>
        </pc:spChg>
        <pc:spChg chg="mod">
          <ac:chgData name=" " userId="13e44439-8913-4347-a3e1-e8bd29e343d7" providerId="ADAL" clId="{5CFD7E33-1D19-6645-8BF1-FEB1F2BA2488}" dt="2021-02-20T12:04:49.668" v="182"/>
          <ac:spMkLst>
            <pc:docMk/>
            <pc:sldMk cId="233813841" sldId="338"/>
            <ac:spMk id="7" creationId="{3C276C9C-C4DA-D54A-9115-ED5E65939740}"/>
          </ac:spMkLst>
        </pc:spChg>
        <pc:spChg chg="mod">
          <ac:chgData name=" " userId="13e44439-8913-4347-a3e1-e8bd29e343d7" providerId="ADAL" clId="{5CFD7E33-1D19-6645-8BF1-FEB1F2BA2488}" dt="2021-02-20T12:05:12.354" v="183"/>
          <ac:spMkLst>
            <pc:docMk/>
            <pc:sldMk cId="233813841" sldId="338"/>
            <ac:spMk id="10" creationId="{DE12BCC7-83F1-3944-B152-68F1A272FE71}"/>
          </ac:spMkLst>
        </pc:spChg>
        <pc:spChg chg="add del mod">
          <ac:chgData name=" " userId="13e44439-8913-4347-a3e1-e8bd29e343d7" providerId="ADAL" clId="{5CFD7E33-1D19-6645-8BF1-FEB1F2BA2488}" dt="2021-02-20T12:04:49.668" v="182"/>
          <ac:spMkLst>
            <pc:docMk/>
            <pc:sldMk cId="233813841" sldId="338"/>
            <ac:spMk id="11" creationId="{E3F33BE3-7756-EF44-9269-DDA634DF88BE}"/>
          </ac:spMkLst>
        </pc:spChg>
        <pc:spChg chg="add del mod">
          <ac:chgData name=" " userId="13e44439-8913-4347-a3e1-e8bd29e343d7" providerId="ADAL" clId="{5CFD7E33-1D19-6645-8BF1-FEB1F2BA2488}" dt="2021-02-20T12:01:01.738" v="78"/>
          <ac:spMkLst>
            <pc:docMk/>
            <pc:sldMk cId="233813841" sldId="338"/>
            <ac:spMk id="12" creationId="{278D8A38-8F30-7E47-8889-4CF1435185E5}"/>
          </ac:spMkLst>
        </pc:spChg>
        <pc:spChg chg="mod">
          <ac:chgData name=" " userId="13e44439-8913-4347-a3e1-e8bd29e343d7" providerId="ADAL" clId="{5CFD7E33-1D19-6645-8BF1-FEB1F2BA2488}" dt="2021-02-20T12:06:49.535" v="223" actId="113"/>
          <ac:spMkLst>
            <pc:docMk/>
            <pc:sldMk cId="233813841" sldId="338"/>
            <ac:spMk id="14" creationId="{D2B48615-9B59-FC42-8A1C-39AC6AD2B38A}"/>
          </ac:spMkLst>
        </pc:spChg>
        <pc:spChg chg="mod">
          <ac:chgData name=" " userId="13e44439-8913-4347-a3e1-e8bd29e343d7" providerId="ADAL" clId="{5CFD7E33-1D19-6645-8BF1-FEB1F2BA2488}" dt="2021-02-20T12:04:49.668" v="182"/>
          <ac:spMkLst>
            <pc:docMk/>
            <pc:sldMk cId="233813841" sldId="338"/>
            <ac:spMk id="15" creationId="{0815A229-27D9-C642-A267-728954EBC6DA}"/>
          </ac:spMkLst>
        </pc:spChg>
        <pc:spChg chg="mod">
          <ac:chgData name=" " userId="13e44439-8913-4347-a3e1-e8bd29e343d7" providerId="ADAL" clId="{5CFD7E33-1D19-6645-8BF1-FEB1F2BA2488}" dt="2021-02-20T12:04:49.668" v="182"/>
          <ac:spMkLst>
            <pc:docMk/>
            <pc:sldMk cId="233813841" sldId="338"/>
            <ac:spMk id="16" creationId="{13AFE2B8-3D2D-3545-916C-01D859FD4736}"/>
          </ac:spMkLst>
        </pc:spChg>
        <pc:spChg chg="mod">
          <ac:chgData name=" " userId="13e44439-8913-4347-a3e1-e8bd29e343d7" providerId="ADAL" clId="{5CFD7E33-1D19-6645-8BF1-FEB1F2BA2488}" dt="2021-02-20T12:04:49.668" v="182"/>
          <ac:spMkLst>
            <pc:docMk/>
            <pc:sldMk cId="233813841" sldId="338"/>
            <ac:spMk id="17" creationId="{9355C89A-BB69-3446-89D9-D44BD4986DF3}"/>
          </ac:spMkLst>
        </pc:spChg>
        <pc:spChg chg="mod">
          <ac:chgData name=" " userId="13e44439-8913-4347-a3e1-e8bd29e343d7" providerId="ADAL" clId="{5CFD7E33-1D19-6645-8BF1-FEB1F2BA2488}" dt="2021-02-20T12:04:49.668" v="182"/>
          <ac:spMkLst>
            <pc:docMk/>
            <pc:sldMk cId="233813841" sldId="338"/>
            <ac:spMk id="18" creationId="{DF261196-30D5-A94F-BF3E-70480BA28273}"/>
          </ac:spMkLst>
        </pc:spChg>
        <pc:grpChg chg="add mod">
          <ac:chgData name=" " userId="13e44439-8913-4347-a3e1-e8bd29e343d7" providerId="ADAL" clId="{5CFD7E33-1D19-6645-8BF1-FEB1F2BA2488}" dt="2021-02-20T12:03:25.157" v="175" actId="1076"/>
          <ac:grpSpMkLst>
            <pc:docMk/>
            <pc:sldMk cId="233813841" sldId="338"/>
            <ac:grpSpMk id="13" creationId="{6384C9B6-0E7E-8743-B9C6-90D766E69A61}"/>
          </ac:grpSpMkLst>
        </pc:grpChg>
        <pc:cxnChg chg="mod">
          <ac:chgData name=" " userId="13e44439-8913-4347-a3e1-e8bd29e343d7" providerId="ADAL" clId="{5CFD7E33-1D19-6645-8BF1-FEB1F2BA2488}" dt="2021-02-20T12:02:21.482" v="159"/>
          <ac:cxnSpMkLst>
            <pc:docMk/>
            <pc:sldMk cId="233813841" sldId="338"/>
            <ac:cxnSpMk id="19" creationId="{9BDB072D-2866-3E46-9E6E-8F9EDB6E3C03}"/>
          </ac:cxnSpMkLst>
        </pc:cxnChg>
        <pc:cxnChg chg="mod">
          <ac:chgData name=" " userId="13e44439-8913-4347-a3e1-e8bd29e343d7" providerId="ADAL" clId="{5CFD7E33-1D19-6645-8BF1-FEB1F2BA2488}" dt="2021-02-20T12:02:21.482" v="159"/>
          <ac:cxnSpMkLst>
            <pc:docMk/>
            <pc:sldMk cId="233813841" sldId="338"/>
            <ac:cxnSpMk id="20" creationId="{33F36E50-256E-BE44-924F-9C43EECC47C1}"/>
          </ac:cxnSpMkLst>
        </pc:cxnChg>
        <pc:cxnChg chg="mod">
          <ac:chgData name=" " userId="13e44439-8913-4347-a3e1-e8bd29e343d7" providerId="ADAL" clId="{5CFD7E33-1D19-6645-8BF1-FEB1F2BA2488}" dt="2021-02-20T12:02:21.482" v="159"/>
          <ac:cxnSpMkLst>
            <pc:docMk/>
            <pc:sldMk cId="233813841" sldId="338"/>
            <ac:cxnSpMk id="21" creationId="{C5BDA266-7D26-774E-984B-968D659F7B71}"/>
          </ac:cxnSpMkLst>
        </pc:cxnChg>
      </pc:sldChg>
      <pc:sldChg chg="addSp delSp modSp add mod modNotes">
        <pc:chgData name=" " userId="13e44439-8913-4347-a3e1-e8bd29e343d7" providerId="ADAL" clId="{5CFD7E33-1D19-6645-8BF1-FEB1F2BA2488}" dt="2021-02-20T12:22:18.697" v="662" actId="207"/>
        <pc:sldMkLst>
          <pc:docMk/>
          <pc:sldMk cId="2407278432" sldId="339"/>
        </pc:sldMkLst>
        <pc:spChg chg="del mod">
          <ac:chgData name=" " userId="13e44439-8913-4347-a3e1-e8bd29e343d7" providerId="ADAL" clId="{5CFD7E33-1D19-6645-8BF1-FEB1F2BA2488}" dt="2021-02-20T12:20:06.690" v="594" actId="478"/>
          <ac:spMkLst>
            <pc:docMk/>
            <pc:sldMk cId="2407278432" sldId="339"/>
            <ac:spMk id="8" creationId="{63FE2775-FB72-4D44-B480-06EBB7F679B3}"/>
          </ac:spMkLst>
        </pc:spChg>
        <pc:spChg chg="del mod">
          <ac:chgData name=" " userId="13e44439-8913-4347-a3e1-e8bd29e343d7" providerId="ADAL" clId="{5CFD7E33-1D19-6645-8BF1-FEB1F2BA2488}" dt="2021-02-20T12:18:18.825" v="506" actId="478"/>
          <ac:spMkLst>
            <pc:docMk/>
            <pc:sldMk cId="2407278432" sldId="339"/>
            <ac:spMk id="9" creationId="{D65E6D98-BE8C-6B4C-B23E-6167300445AE}"/>
          </ac:spMkLst>
        </pc:spChg>
        <pc:spChg chg="mod">
          <ac:chgData name=" " userId="13e44439-8913-4347-a3e1-e8bd29e343d7" providerId="ADAL" clId="{5CFD7E33-1D19-6645-8BF1-FEB1F2BA2488}" dt="2021-02-20T12:20:15.465" v="613" actId="1036"/>
          <ac:spMkLst>
            <pc:docMk/>
            <pc:sldMk cId="2407278432" sldId="339"/>
            <ac:spMk id="12" creationId="{9188A226-25B7-4631-9CD5-8B584B937ACB}"/>
          </ac:spMkLst>
        </pc:spChg>
        <pc:spChg chg="mod">
          <ac:chgData name=" " userId="13e44439-8913-4347-a3e1-e8bd29e343d7" providerId="ADAL" clId="{5CFD7E33-1D19-6645-8BF1-FEB1F2BA2488}" dt="2021-02-20T12:20:15.465" v="613" actId="1036"/>
          <ac:spMkLst>
            <pc:docMk/>
            <pc:sldMk cId="2407278432" sldId="339"/>
            <ac:spMk id="13" creationId="{6C24F765-23F6-4AA0-9D77-8D6E4FCEDE96}"/>
          </ac:spMkLst>
        </pc:spChg>
        <pc:spChg chg="mod">
          <ac:chgData name=" " userId="13e44439-8913-4347-a3e1-e8bd29e343d7" providerId="ADAL" clId="{5CFD7E33-1D19-6645-8BF1-FEB1F2BA2488}" dt="2021-02-20T12:20:58.919" v="634" actId="554"/>
          <ac:spMkLst>
            <pc:docMk/>
            <pc:sldMk cId="2407278432" sldId="339"/>
            <ac:spMk id="14" creationId="{4EA92CE4-B154-4CAF-9976-33518B99999B}"/>
          </ac:spMkLst>
        </pc:spChg>
        <pc:spChg chg="mod">
          <ac:chgData name=" " userId="13e44439-8913-4347-a3e1-e8bd29e343d7" providerId="ADAL" clId="{5CFD7E33-1D19-6645-8BF1-FEB1F2BA2488}" dt="2021-02-20T12:20:58.919" v="634" actId="554"/>
          <ac:spMkLst>
            <pc:docMk/>
            <pc:sldMk cId="2407278432" sldId="339"/>
            <ac:spMk id="15" creationId="{B22A6D21-DA32-41DE-8090-ED9813AB3DE8}"/>
          </ac:spMkLst>
        </pc:spChg>
        <pc:spChg chg="mod">
          <ac:chgData name=" " userId="13e44439-8913-4347-a3e1-e8bd29e343d7" providerId="ADAL" clId="{5CFD7E33-1D19-6645-8BF1-FEB1F2BA2488}" dt="2021-02-20T12:20:37.691" v="619" actId="555"/>
          <ac:spMkLst>
            <pc:docMk/>
            <pc:sldMk cId="2407278432" sldId="339"/>
            <ac:spMk id="16" creationId="{090CBA6A-7A61-4C00-AC9C-CC34DBAAD029}"/>
          </ac:spMkLst>
        </pc:spChg>
        <pc:spChg chg="mod">
          <ac:chgData name=" " userId="13e44439-8913-4347-a3e1-e8bd29e343d7" providerId="ADAL" clId="{5CFD7E33-1D19-6645-8BF1-FEB1F2BA2488}" dt="2021-02-20T12:20:37.691" v="619" actId="555"/>
          <ac:spMkLst>
            <pc:docMk/>
            <pc:sldMk cId="2407278432" sldId="339"/>
            <ac:spMk id="17" creationId="{35089A74-FEAA-48F6-B683-17977D37B485}"/>
          </ac:spMkLst>
        </pc:spChg>
        <pc:spChg chg="add mod">
          <ac:chgData name=" " userId="13e44439-8913-4347-a3e1-e8bd29e343d7" providerId="ADAL" clId="{5CFD7E33-1D19-6645-8BF1-FEB1F2BA2488}" dt="2021-02-20T12:18:22.125" v="508"/>
          <ac:spMkLst>
            <pc:docMk/>
            <pc:sldMk cId="2407278432" sldId="339"/>
            <ac:spMk id="26" creationId="{7CD5D126-34C9-1045-8506-AB855A550C0F}"/>
          </ac:spMkLst>
        </pc:spChg>
        <pc:spChg chg="add del mod">
          <ac:chgData name=" " userId="13e44439-8913-4347-a3e1-e8bd29e343d7" providerId="ADAL" clId="{5CFD7E33-1D19-6645-8BF1-FEB1F2BA2488}" dt="2021-02-20T12:20:18.644" v="614" actId="21"/>
          <ac:spMkLst>
            <pc:docMk/>
            <pc:sldMk cId="2407278432" sldId="339"/>
            <ac:spMk id="27" creationId="{324D5865-8155-6148-9B94-40E15B977545}"/>
          </ac:spMkLst>
        </pc:spChg>
        <pc:spChg chg="add mod">
          <ac:chgData name=" " userId="13e44439-8913-4347-a3e1-e8bd29e343d7" providerId="ADAL" clId="{5CFD7E33-1D19-6645-8BF1-FEB1F2BA2488}" dt="2021-02-20T12:20:32.045" v="618" actId="555"/>
          <ac:spMkLst>
            <pc:docMk/>
            <pc:sldMk cId="2407278432" sldId="339"/>
            <ac:spMk id="28" creationId="{4CC1755A-9897-1C48-84E4-508EFDD39441}"/>
          </ac:spMkLst>
        </pc:spChg>
        <pc:spChg chg="mod">
          <ac:chgData name=" " userId="13e44439-8913-4347-a3e1-e8bd29e343d7" providerId="ADAL" clId="{5CFD7E33-1D19-6645-8BF1-FEB1F2BA2488}" dt="2021-02-20T12:21:55.764" v="659" actId="207"/>
          <ac:spMkLst>
            <pc:docMk/>
            <pc:sldMk cId="2407278432" sldId="339"/>
            <ac:spMk id="37" creationId="{7A0317E4-BD40-4306-9BAE-CEF50C49D34F}"/>
          </ac:spMkLst>
        </pc:spChg>
        <pc:spChg chg="mod">
          <ac:chgData name=" " userId="13e44439-8913-4347-a3e1-e8bd29e343d7" providerId="ADAL" clId="{5CFD7E33-1D19-6645-8BF1-FEB1F2BA2488}" dt="2021-02-20T12:21:53.146" v="658" actId="207"/>
          <ac:spMkLst>
            <pc:docMk/>
            <pc:sldMk cId="2407278432" sldId="339"/>
            <ac:spMk id="40" creationId="{553D486E-D315-4896-9DB8-88A9A0847188}"/>
          </ac:spMkLst>
        </pc:spChg>
        <pc:grpChg chg="mod">
          <ac:chgData name=" " userId="13e44439-8913-4347-a3e1-e8bd29e343d7" providerId="ADAL" clId="{5CFD7E33-1D19-6645-8BF1-FEB1F2BA2488}" dt="2021-02-20T12:21:17.784" v="653" actId="1036"/>
          <ac:grpSpMkLst>
            <pc:docMk/>
            <pc:sldMk cId="2407278432" sldId="339"/>
            <ac:grpSpMk id="21" creationId="{83399CAC-38BB-4BD3-BEA3-A9B2A364E39D}"/>
          </ac:grpSpMkLst>
        </pc:grpChg>
        <pc:grpChg chg="mod">
          <ac:chgData name=" " userId="13e44439-8913-4347-a3e1-e8bd29e343d7" providerId="ADAL" clId="{5CFD7E33-1D19-6645-8BF1-FEB1F2BA2488}" dt="2021-02-20T12:21:17.784" v="653" actId="1036"/>
          <ac:grpSpMkLst>
            <pc:docMk/>
            <pc:sldMk cId="2407278432" sldId="339"/>
            <ac:grpSpMk id="39" creationId="{32D89106-B6D5-409D-9ABD-546C40ED9FCD}"/>
          </ac:grpSpMkLst>
        </pc:grpChg>
        <pc:picChg chg="mod">
          <ac:chgData name=" " userId="13e44439-8913-4347-a3e1-e8bd29e343d7" providerId="ADAL" clId="{5CFD7E33-1D19-6645-8BF1-FEB1F2BA2488}" dt="2021-02-20T12:21:04.760" v="642" actId="1035"/>
          <ac:picMkLst>
            <pc:docMk/>
            <pc:sldMk cId="2407278432" sldId="339"/>
            <ac:picMk id="5" creationId="{67EF8E5A-BA09-1042-8B07-9DE9BF668F29}"/>
          </ac:picMkLst>
        </pc:picChg>
        <pc:picChg chg="mod">
          <ac:chgData name=" " userId="13e44439-8913-4347-a3e1-e8bd29e343d7" providerId="ADAL" clId="{5CFD7E33-1D19-6645-8BF1-FEB1F2BA2488}" dt="2021-02-20T12:20:15.465" v="613" actId="1036"/>
          <ac:picMkLst>
            <pc:docMk/>
            <pc:sldMk cId="2407278432" sldId="339"/>
            <ac:picMk id="11" creationId="{E322CE28-BBE8-4758-9A9B-5936EDB57642}"/>
          </ac:picMkLst>
        </pc:picChg>
        <pc:picChg chg="mod">
          <ac:chgData name=" " userId="13e44439-8913-4347-a3e1-e8bd29e343d7" providerId="ADAL" clId="{5CFD7E33-1D19-6645-8BF1-FEB1F2BA2488}" dt="2021-02-20T12:21:17.784" v="653" actId="1036"/>
          <ac:picMkLst>
            <pc:docMk/>
            <pc:sldMk cId="2407278432" sldId="339"/>
            <ac:picMk id="22" creationId="{8276DAEF-75AC-4040-B127-C38C204D8D7A}"/>
          </ac:picMkLst>
        </pc:picChg>
        <pc:picChg chg="mod">
          <ac:chgData name=" " userId="13e44439-8913-4347-a3e1-e8bd29e343d7" providerId="ADAL" clId="{5CFD7E33-1D19-6645-8BF1-FEB1F2BA2488}" dt="2021-02-20T12:22:18.697" v="662" actId="207"/>
          <ac:picMkLst>
            <pc:docMk/>
            <pc:sldMk cId="2407278432" sldId="339"/>
            <ac:picMk id="25" creationId="{3D1F53CC-2039-46D5-BB2C-346164E5C018}"/>
          </ac:picMkLst>
        </pc:picChg>
        <pc:cxnChg chg="mod">
          <ac:chgData name=" " userId="13e44439-8913-4347-a3e1-e8bd29e343d7" providerId="ADAL" clId="{5CFD7E33-1D19-6645-8BF1-FEB1F2BA2488}" dt="2021-02-20T12:21:17.784" v="653" actId="1036"/>
          <ac:cxnSpMkLst>
            <pc:docMk/>
            <pc:sldMk cId="2407278432" sldId="339"/>
            <ac:cxnSpMk id="23" creationId="{A55C71A7-A549-447E-B805-6500A33A9B74}"/>
          </ac:cxnSpMkLst>
        </pc:cxnChg>
        <pc:cxnChg chg="mod">
          <ac:chgData name=" " userId="13e44439-8913-4347-a3e1-e8bd29e343d7" providerId="ADAL" clId="{5CFD7E33-1D19-6645-8BF1-FEB1F2BA2488}" dt="2021-02-20T12:22:01.941" v="660" actId="208"/>
          <ac:cxnSpMkLst>
            <pc:docMk/>
            <pc:sldMk cId="2407278432" sldId="339"/>
            <ac:cxnSpMk id="24" creationId="{FD80E233-C0DC-4D4E-BD23-19F4382E6C98}"/>
          </ac:cxnSpMkLst>
        </pc:cxnChg>
        <pc:cxnChg chg="mod">
          <ac:chgData name=" " userId="13e44439-8913-4347-a3e1-e8bd29e343d7" providerId="ADAL" clId="{5CFD7E33-1D19-6645-8BF1-FEB1F2BA2488}" dt="2021-02-20T12:20:15.465" v="613" actId="1036"/>
          <ac:cxnSpMkLst>
            <pc:docMk/>
            <pc:sldMk cId="2407278432" sldId="339"/>
            <ac:cxnSpMk id="38" creationId="{F88265CA-3944-43C8-A334-7AC618F7A230}"/>
          </ac:cxnSpMkLst>
        </pc:cxnChg>
        <pc:cxnChg chg="mod">
          <ac:chgData name=" " userId="13e44439-8913-4347-a3e1-e8bd29e343d7" providerId="ADAL" clId="{5CFD7E33-1D19-6645-8BF1-FEB1F2BA2488}" dt="2021-02-20T12:22:06.656" v="661" actId="208"/>
          <ac:cxnSpMkLst>
            <pc:docMk/>
            <pc:sldMk cId="2407278432" sldId="339"/>
            <ac:cxnSpMk id="41" creationId="{E9F54E0B-C4BB-44FA-98A9-CE586A593004}"/>
          </ac:cxnSpMkLst>
        </pc:cxnChg>
      </pc:sldChg>
      <pc:sldChg chg="addSp delSp modSp add mod ord modNotes">
        <pc:chgData name=" " userId="13e44439-8913-4347-a3e1-e8bd29e343d7" providerId="ADAL" clId="{5CFD7E33-1D19-6645-8BF1-FEB1F2BA2488}" dt="2021-02-20T12:25:01.805" v="795" actId="20578"/>
        <pc:sldMkLst>
          <pc:docMk/>
          <pc:sldMk cId="4151239020" sldId="340"/>
        </pc:sldMkLst>
        <pc:spChg chg="add mod">
          <ac:chgData name=" " userId="13e44439-8913-4347-a3e1-e8bd29e343d7" providerId="ADAL" clId="{5CFD7E33-1D19-6645-8BF1-FEB1F2BA2488}" dt="2021-02-20T12:18:42.763" v="515"/>
          <ac:spMkLst>
            <pc:docMk/>
            <pc:sldMk cId="4151239020" sldId="340"/>
            <ac:spMk id="7" creationId="{A73F3105-F2A3-764E-B30B-68FFE3969C58}"/>
          </ac:spMkLst>
        </pc:spChg>
        <pc:spChg chg="del mod">
          <ac:chgData name=" " userId="13e44439-8913-4347-a3e1-e8bd29e343d7" providerId="ADAL" clId="{5CFD7E33-1D19-6645-8BF1-FEB1F2BA2488}" dt="2021-02-20T12:23:56.920" v="785" actId="478"/>
          <ac:spMkLst>
            <pc:docMk/>
            <pc:sldMk cId="4151239020" sldId="340"/>
            <ac:spMk id="8" creationId="{63FE2775-FB72-4D44-B480-06EBB7F679B3}"/>
          </ac:spMkLst>
        </pc:spChg>
        <pc:spChg chg="del mod">
          <ac:chgData name=" " userId="13e44439-8913-4347-a3e1-e8bd29e343d7" providerId="ADAL" clId="{5CFD7E33-1D19-6645-8BF1-FEB1F2BA2488}" dt="2021-02-20T12:18:37.498" v="513" actId="478"/>
          <ac:spMkLst>
            <pc:docMk/>
            <pc:sldMk cId="4151239020" sldId="340"/>
            <ac:spMk id="9" creationId="{D65E6D98-BE8C-6B4C-B23E-6167300445AE}"/>
          </ac:spMkLst>
        </pc:spChg>
        <pc:spChg chg="add mod">
          <ac:chgData name=" " userId="13e44439-8913-4347-a3e1-e8bd29e343d7" providerId="ADAL" clId="{5CFD7E33-1D19-6645-8BF1-FEB1F2BA2488}" dt="2021-02-20T12:23:47.518" v="783" actId="14100"/>
          <ac:spMkLst>
            <pc:docMk/>
            <pc:sldMk cId="4151239020" sldId="340"/>
            <ac:spMk id="10" creationId="{C7062475-E3BC-F843-9741-27BE8149108A}"/>
          </ac:spMkLst>
        </pc:spChg>
        <pc:graphicFrameChg chg="del">
          <ac:chgData name=" " userId="13e44439-8913-4347-a3e1-e8bd29e343d7" providerId="ADAL" clId="{5CFD7E33-1D19-6645-8BF1-FEB1F2BA2488}" dt="2021-02-20T12:23:54.662" v="784" actId="21"/>
          <ac:graphicFrameMkLst>
            <pc:docMk/>
            <pc:sldMk cId="4151239020" sldId="340"/>
            <ac:graphicFrameMk id="11" creationId="{6017CEAD-C7CE-4368-BFD6-8E41928B702D}"/>
          </ac:graphicFrameMkLst>
        </pc:graphicFrameChg>
        <pc:graphicFrameChg chg="add mod">
          <ac:chgData name=" " userId="13e44439-8913-4347-a3e1-e8bd29e343d7" providerId="ADAL" clId="{5CFD7E33-1D19-6645-8BF1-FEB1F2BA2488}" dt="2021-02-20T12:24:44.142" v="792" actId="120"/>
          <ac:graphicFrameMkLst>
            <pc:docMk/>
            <pc:sldMk cId="4151239020" sldId="340"/>
            <ac:graphicFrameMk id="12" creationId="{3C666016-61EF-C243-92F0-5D75F207FA2D}"/>
          </ac:graphicFrameMkLst>
        </pc:graphicFrameChg>
      </pc:sldChg>
      <pc:sldChg chg="addSp delSp modSp add mod modNotes modNotesTx">
        <pc:chgData name=" " userId="13e44439-8913-4347-a3e1-e8bd29e343d7" providerId="ADAL" clId="{5CFD7E33-1D19-6645-8BF1-FEB1F2BA2488}" dt="2021-02-20T12:28:21.041" v="886" actId="1076"/>
        <pc:sldMkLst>
          <pc:docMk/>
          <pc:sldMk cId="2495855126" sldId="341"/>
        </pc:sldMkLst>
        <pc:spChg chg="del mod">
          <ac:chgData name=" " userId="13e44439-8913-4347-a3e1-e8bd29e343d7" providerId="ADAL" clId="{5CFD7E33-1D19-6645-8BF1-FEB1F2BA2488}" dt="2021-02-20T12:26:00.217" v="817" actId="21"/>
          <ac:spMkLst>
            <pc:docMk/>
            <pc:sldMk cId="2495855126" sldId="341"/>
            <ac:spMk id="8" creationId="{63FE2775-FB72-4D44-B480-06EBB7F679B3}"/>
          </ac:spMkLst>
        </pc:spChg>
        <pc:spChg chg="del mod">
          <ac:chgData name=" " userId="13e44439-8913-4347-a3e1-e8bd29e343d7" providerId="ADAL" clId="{5CFD7E33-1D19-6645-8BF1-FEB1F2BA2488}" dt="2021-02-20T12:25:48.792" v="809" actId="478"/>
          <ac:spMkLst>
            <pc:docMk/>
            <pc:sldMk cId="2495855126" sldId="341"/>
            <ac:spMk id="9" creationId="{D65E6D98-BE8C-6B4C-B23E-6167300445AE}"/>
          </ac:spMkLst>
        </pc:spChg>
        <pc:spChg chg="mod">
          <ac:chgData name=" " userId="13e44439-8913-4347-a3e1-e8bd29e343d7" providerId="ADAL" clId="{5CFD7E33-1D19-6645-8BF1-FEB1F2BA2488}" dt="2021-02-20T12:28:21.041" v="886" actId="1076"/>
          <ac:spMkLst>
            <pc:docMk/>
            <pc:sldMk cId="2495855126" sldId="341"/>
            <ac:spMk id="11" creationId="{B760A3AA-7024-4D10-8476-499413009A1D}"/>
          </ac:spMkLst>
        </pc:spChg>
        <pc:spChg chg="add mod">
          <ac:chgData name=" " userId="13e44439-8913-4347-a3e1-e8bd29e343d7" providerId="ADAL" clId="{5CFD7E33-1D19-6645-8BF1-FEB1F2BA2488}" dt="2021-02-20T12:25:54.593" v="816" actId="20577"/>
          <ac:spMkLst>
            <pc:docMk/>
            <pc:sldMk cId="2495855126" sldId="341"/>
            <ac:spMk id="12" creationId="{B810E94A-C114-A14C-BBDA-C1BF2816B41C}"/>
          </ac:spMkLst>
        </pc:spChg>
        <pc:spChg chg="add del mod">
          <ac:chgData name=" " userId="13e44439-8913-4347-a3e1-e8bd29e343d7" providerId="ADAL" clId="{5CFD7E33-1D19-6645-8BF1-FEB1F2BA2488}" dt="2021-02-20T12:26:25.596" v="869" actId="478"/>
          <ac:spMkLst>
            <pc:docMk/>
            <pc:sldMk cId="2495855126" sldId="341"/>
            <ac:spMk id="13" creationId="{D83EDBAD-3B53-F444-B9A2-49A9212C00F4}"/>
          </ac:spMkLst>
        </pc:spChg>
        <pc:spChg chg="add mod">
          <ac:chgData name=" " userId="13e44439-8913-4347-a3e1-e8bd29e343d7" providerId="ADAL" clId="{5CFD7E33-1D19-6645-8BF1-FEB1F2BA2488}" dt="2021-02-20T12:26:23.408" v="868" actId="20577"/>
          <ac:spMkLst>
            <pc:docMk/>
            <pc:sldMk cId="2495855126" sldId="341"/>
            <ac:spMk id="14" creationId="{14C435BF-F40E-CF45-8107-9BEE9DC4F235}"/>
          </ac:spMkLst>
        </pc:spChg>
        <pc:graphicFrameChg chg="mod modGraphic">
          <ac:chgData name=" " userId="13e44439-8913-4347-a3e1-e8bd29e343d7" providerId="ADAL" clId="{5CFD7E33-1D19-6645-8BF1-FEB1F2BA2488}" dt="2021-02-20T12:28:17.976" v="885" actId="1076"/>
          <ac:graphicFrameMkLst>
            <pc:docMk/>
            <pc:sldMk cId="2495855126" sldId="341"/>
            <ac:graphicFrameMk id="10" creationId="{1019A617-5222-4750-98AB-FAC7C57203B5}"/>
          </ac:graphicFrameMkLst>
        </pc:graphicFrameChg>
      </pc:sldChg>
      <pc:sldChg chg="addSp delSp modSp add mod modNotes">
        <pc:chgData name=" " userId="13e44439-8913-4347-a3e1-e8bd29e343d7" providerId="ADAL" clId="{5CFD7E33-1D19-6645-8BF1-FEB1F2BA2488}" dt="2021-02-20T12:32:01.421" v="1059" actId="207"/>
        <pc:sldMkLst>
          <pc:docMk/>
          <pc:sldMk cId="3571959968" sldId="342"/>
        </pc:sldMkLst>
        <pc:spChg chg="del mod">
          <ac:chgData name=" " userId="13e44439-8913-4347-a3e1-e8bd29e343d7" providerId="ADAL" clId="{5CFD7E33-1D19-6645-8BF1-FEB1F2BA2488}" dt="2021-02-20T12:28:59.892" v="891" actId="478"/>
          <ac:spMkLst>
            <pc:docMk/>
            <pc:sldMk cId="3571959968" sldId="342"/>
            <ac:spMk id="8" creationId="{63FE2775-FB72-4D44-B480-06EBB7F679B3}"/>
          </ac:spMkLst>
        </pc:spChg>
        <pc:spChg chg="del mod">
          <ac:chgData name=" " userId="13e44439-8913-4347-a3e1-e8bd29e343d7" providerId="ADAL" clId="{5CFD7E33-1D19-6645-8BF1-FEB1F2BA2488}" dt="2021-02-20T12:28:41.710" v="888" actId="478"/>
          <ac:spMkLst>
            <pc:docMk/>
            <pc:sldMk cId="3571959968" sldId="342"/>
            <ac:spMk id="9" creationId="{D65E6D98-BE8C-6B4C-B23E-6167300445AE}"/>
          </ac:spMkLst>
        </pc:spChg>
        <pc:spChg chg="add mod">
          <ac:chgData name=" " userId="13e44439-8913-4347-a3e1-e8bd29e343d7" providerId="ADAL" clId="{5CFD7E33-1D19-6645-8BF1-FEB1F2BA2488}" dt="2021-02-20T12:28:46.760" v="889"/>
          <ac:spMkLst>
            <pc:docMk/>
            <pc:sldMk cId="3571959968" sldId="342"/>
            <ac:spMk id="116" creationId="{05419FBA-EB0F-B34A-9F2E-C3C7AE8D43E3}"/>
          </ac:spMkLst>
        </pc:spChg>
        <pc:spChg chg="add mod">
          <ac:chgData name=" " userId="13e44439-8913-4347-a3e1-e8bd29e343d7" providerId="ADAL" clId="{5CFD7E33-1D19-6645-8BF1-FEB1F2BA2488}" dt="2021-02-20T12:31:33.139" v="1057" actId="1076"/>
          <ac:spMkLst>
            <pc:docMk/>
            <pc:sldMk cId="3571959968" sldId="342"/>
            <ac:spMk id="117" creationId="{5CF52A0B-E094-634E-8BEA-B1E6A2554411}"/>
          </ac:spMkLst>
        </pc:spChg>
        <pc:spChg chg="mod">
          <ac:chgData name=" " userId="13e44439-8913-4347-a3e1-e8bd29e343d7" providerId="ADAL" clId="{5CFD7E33-1D19-6645-8BF1-FEB1F2BA2488}" dt="2021-02-20T12:31:49.087" v="1058" actId="553"/>
          <ac:spMkLst>
            <pc:docMk/>
            <pc:sldMk cId="3571959968" sldId="342"/>
            <ac:spMk id="123" creationId="{C1DD8085-A1E6-46E0-B73E-77DFE41368A5}"/>
          </ac:spMkLst>
        </pc:spChg>
        <pc:spChg chg="mod">
          <ac:chgData name=" " userId="13e44439-8913-4347-a3e1-e8bd29e343d7" providerId="ADAL" clId="{5CFD7E33-1D19-6645-8BF1-FEB1F2BA2488}" dt="2021-02-20T12:31:49.087" v="1058" actId="553"/>
          <ac:spMkLst>
            <pc:docMk/>
            <pc:sldMk cId="3571959968" sldId="342"/>
            <ac:spMk id="124" creationId="{B17F498A-5797-4938-8F68-561A746554BC}"/>
          </ac:spMkLst>
        </pc:spChg>
        <pc:spChg chg="mod">
          <ac:chgData name=" " userId="13e44439-8913-4347-a3e1-e8bd29e343d7" providerId="ADAL" clId="{5CFD7E33-1D19-6645-8BF1-FEB1F2BA2488}" dt="2021-02-20T12:31:49.087" v="1058" actId="553"/>
          <ac:spMkLst>
            <pc:docMk/>
            <pc:sldMk cId="3571959968" sldId="342"/>
            <ac:spMk id="125" creationId="{8F3305BC-E8D4-47D6-A88B-BE306166E517}"/>
          </ac:spMkLst>
        </pc:spChg>
        <pc:spChg chg="mod">
          <ac:chgData name=" " userId="13e44439-8913-4347-a3e1-e8bd29e343d7" providerId="ADAL" clId="{5CFD7E33-1D19-6645-8BF1-FEB1F2BA2488}" dt="2021-02-20T12:31:49.087" v="1058" actId="553"/>
          <ac:spMkLst>
            <pc:docMk/>
            <pc:sldMk cId="3571959968" sldId="342"/>
            <ac:spMk id="126" creationId="{44AF1735-7CD4-42AA-863E-C90F7F2925F1}"/>
          </ac:spMkLst>
        </pc:spChg>
        <pc:spChg chg="mod">
          <ac:chgData name=" " userId="13e44439-8913-4347-a3e1-e8bd29e343d7" providerId="ADAL" clId="{5CFD7E33-1D19-6645-8BF1-FEB1F2BA2488}" dt="2021-02-20T12:31:49.087" v="1058" actId="553"/>
          <ac:spMkLst>
            <pc:docMk/>
            <pc:sldMk cId="3571959968" sldId="342"/>
            <ac:spMk id="127" creationId="{028022A3-3FC0-4011-B472-C4FF4B9D9CAD}"/>
          </ac:spMkLst>
        </pc:spChg>
        <pc:spChg chg="mod">
          <ac:chgData name=" " userId="13e44439-8913-4347-a3e1-e8bd29e343d7" providerId="ADAL" clId="{5CFD7E33-1D19-6645-8BF1-FEB1F2BA2488}" dt="2021-02-20T12:31:49.087" v="1058" actId="553"/>
          <ac:spMkLst>
            <pc:docMk/>
            <pc:sldMk cId="3571959968" sldId="342"/>
            <ac:spMk id="129" creationId="{82DB379A-B1A4-4EEF-9954-496E93E58C1B}"/>
          </ac:spMkLst>
        </pc:spChg>
        <pc:spChg chg="mod">
          <ac:chgData name=" " userId="13e44439-8913-4347-a3e1-e8bd29e343d7" providerId="ADAL" clId="{5CFD7E33-1D19-6645-8BF1-FEB1F2BA2488}" dt="2021-02-20T12:31:49.087" v="1058" actId="553"/>
          <ac:spMkLst>
            <pc:docMk/>
            <pc:sldMk cId="3571959968" sldId="342"/>
            <ac:spMk id="130" creationId="{FF99E831-2FCA-4D5E-AC0F-2959BC056CF9}"/>
          </ac:spMkLst>
        </pc:spChg>
        <pc:spChg chg="mod">
          <ac:chgData name=" " userId="13e44439-8913-4347-a3e1-e8bd29e343d7" providerId="ADAL" clId="{5CFD7E33-1D19-6645-8BF1-FEB1F2BA2488}" dt="2021-02-20T12:31:49.087" v="1058" actId="553"/>
          <ac:spMkLst>
            <pc:docMk/>
            <pc:sldMk cId="3571959968" sldId="342"/>
            <ac:spMk id="131" creationId="{5B48D1A2-31C5-4A33-BE0E-CC955DB59FD4}"/>
          </ac:spMkLst>
        </pc:spChg>
        <pc:spChg chg="mod">
          <ac:chgData name=" " userId="13e44439-8913-4347-a3e1-e8bd29e343d7" providerId="ADAL" clId="{5CFD7E33-1D19-6645-8BF1-FEB1F2BA2488}" dt="2021-02-20T12:31:49.087" v="1058" actId="553"/>
          <ac:spMkLst>
            <pc:docMk/>
            <pc:sldMk cId="3571959968" sldId="342"/>
            <ac:spMk id="132" creationId="{CAF0AE95-3608-4C72-9FAC-45450A431143}"/>
          </ac:spMkLst>
        </pc:spChg>
        <pc:spChg chg="mod">
          <ac:chgData name=" " userId="13e44439-8913-4347-a3e1-e8bd29e343d7" providerId="ADAL" clId="{5CFD7E33-1D19-6645-8BF1-FEB1F2BA2488}" dt="2021-02-20T12:31:49.087" v="1058" actId="553"/>
          <ac:spMkLst>
            <pc:docMk/>
            <pc:sldMk cId="3571959968" sldId="342"/>
            <ac:spMk id="133" creationId="{37256B8D-6A0C-47E1-B62A-983AFA8CA3F7}"/>
          </ac:spMkLst>
        </pc:spChg>
        <pc:spChg chg="mod">
          <ac:chgData name=" " userId="13e44439-8913-4347-a3e1-e8bd29e343d7" providerId="ADAL" clId="{5CFD7E33-1D19-6645-8BF1-FEB1F2BA2488}" dt="2021-02-20T12:31:49.087" v="1058" actId="553"/>
          <ac:spMkLst>
            <pc:docMk/>
            <pc:sldMk cId="3571959968" sldId="342"/>
            <ac:spMk id="134" creationId="{1CA16324-F329-4437-B071-7C9CD8E9DF3A}"/>
          </ac:spMkLst>
        </pc:spChg>
        <pc:spChg chg="mod">
          <ac:chgData name=" " userId="13e44439-8913-4347-a3e1-e8bd29e343d7" providerId="ADAL" clId="{5CFD7E33-1D19-6645-8BF1-FEB1F2BA2488}" dt="2021-02-20T12:31:49.087" v="1058" actId="553"/>
          <ac:spMkLst>
            <pc:docMk/>
            <pc:sldMk cId="3571959968" sldId="342"/>
            <ac:spMk id="136" creationId="{8523D5AF-317E-44BB-9DC1-2F98717495AF}"/>
          </ac:spMkLst>
        </pc:spChg>
        <pc:spChg chg="mod">
          <ac:chgData name=" " userId="13e44439-8913-4347-a3e1-e8bd29e343d7" providerId="ADAL" clId="{5CFD7E33-1D19-6645-8BF1-FEB1F2BA2488}" dt="2021-02-20T12:31:49.087" v="1058" actId="553"/>
          <ac:spMkLst>
            <pc:docMk/>
            <pc:sldMk cId="3571959968" sldId="342"/>
            <ac:spMk id="137" creationId="{287B29C4-CB56-4898-A6F3-98A52B1ABB0D}"/>
          </ac:spMkLst>
        </pc:spChg>
        <pc:spChg chg="mod">
          <ac:chgData name=" " userId="13e44439-8913-4347-a3e1-e8bd29e343d7" providerId="ADAL" clId="{5CFD7E33-1D19-6645-8BF1-FEB1F2BA2488}" dt="2021-02-20T12:31:49.087" v="1058" actId="553"/>
          <ac:spMkLst>
            <pc:docMk/>
            <pc:sldMk cId="3571959968" sldId="342"/>
            <ac:spMk id="138" creationId="{D658FE9B-77CF-4459-8D61-36D526AAED0B}"/>
          </ac:spMkLst>
        </pc:spChg>
        <pc:spChg chg="mod">
          <ac:chgData name=" " userId="13e44439-8913-4347-a3e1-e8bd29e343d7" providerId="ADAL" clId="{5CFD7E33-1D19-6645-8BF1-FEB1F2BA2488}" dt="2021-02-20T12:31:49.087" v="1058" actId="553"/>
          <ac:spMkLst>
            <pc:docMk/>
            <pc:sldMk cId="3571959968" sldId="342"/>
            <ac:spMk id="139" creationId="{2F881516-53DA-48D6-8453-8E5A778DF6FF}"/>
          </ac:spMkLst>
        </pc:spChg>
        <pc:spChg chg="mod">
          <ac:chgData name=" " userId="13e44439-8913-4347-a3e1-e8bd29e343d7" providerId="ADAL" clId="{5CFD7E33-1D19-6645-8BF1-FEB1F2BA2488}" dt="2021-02-20T12:31:49.087" v="1058" actId="553"/>
          <ac:spMkLst>
            <pc:docMk/>
            <pc:sldMk cId="3571959968" sldId="342"/>
            <ac:spMk id="140" creationId="{AA70A87C-CF62-4F48-9AB5-0C7C7A2816AC}"/>
          </ac:spMkLst>
        </pc:spChg>
        <pc:spChg chg="mod">
          <ac:chgData name=" " userId="13e44439-8913-4347-a3e1-e8bd29e343d7" providerId="ADAL" clId="{5CFD7E33-1D19-6645-8BF1-FEB1F2BA2488}" dt="2021-02-20T12:31:49.087" v="1058" actId="553"/>
          <ac:spMkLst>
            <pc:docMk/>
            <pc:sldMk cId="3571959968" sldId="342"/>
            <ac:spMk id="141" creationId="{AE0C8EA8-AB56-450B-BC1D-004FC0D1415F}"/>
          </ac:spMkLst>
        </pc:spChg>
        <pc:spChg chg="mod">
          <ac:chgData name=" " userId="13e44439-8913-4347-a3e1-e8bd29e343d7" providerId="ADAL" clId="{5CFD7E33-1D19-6645-8BF1-FEB1F2BA2488}" dt="2021-02-20T12:31:49.087" v="1058" actId="553"/>
          <ac:spMkLst>
            <pc:docMk/>
            <pc:sldMk cId="3571959968" sldId="342"/>
            <ac:spMk id="142" creationId="{E8CF761F-4C51-4032-A038-9516302BED82}"/>
          </ac:spMkLst>
        </pc:spChg>
        <pc:spChg chg="mod">
          <ac:chgData name=" " userId="13e44439-8913-4347-a3e1-e8bd29e343d7" providerId="ADAL" clId="{5CFD7E33-1D19-6645-8BF1-FEB1F2BA2488}" dt="2021-02-20T12:31:49.087" v="1058" actId="553"/>
          <ac:spMkLst>
            <pc:docMk/>
            <pc:sldMk cId="3571959968" sldId="342"/>
            <ac:spMk id="143" creationId="{70888EF0-53F8-415F-943F-84A076618882}"/>
          </ac:spMkLst>
        </pc:spChg>
        <pc:spChg chg="mod">
          <ac:chgData name=" " userId="13e44439-8913-4347-a3e1-e8bd29e343d7" providerId="ADAL" clId="{5CFD7E33-1D19-6645-8BF1-FEB1F2BA2488}" dt="2021-02-20T12:31:49.087" v="1058" actId="553"/>
          <ac:spMkLst>
            <pc:docMk/>
            <pc:sldMk cId="3571959968" sldId="342"/>
            <ac:spMk id="144" creationId="{43E00E68-7EB5-42D6-9196-F4BA2700A160}"/>
          </ac:spMkLst>
        </pc:spChg>
        <pc:spChg chg="mod">
          <ac:chgData name=" " userId="13e44439-8913-4347-a3e1-e8bd29e343d7" providerId="ADAL" clId="{5CFD7E33-1D19-6645-8BF1-FEB1F2BA2488}" dt="2021-02-20T12:31:49.087" v="1058" actId="553"/>
          <ac:spMkLst>
            <pc:docMk/>
            <pc:sldMk cId="3571959968" sldId="342"/>
            <ac:spMk id="145" creationId="{3FD4B0CD-5C94-45E9-B8F9-BD30409C3583}"/>
          </ac:spMkLst>
        </pc:spChg>
        <pc:spChg chg="mod">
          <ac:chgData name=" " userId="13e44439-8913-4347-a3e1-e8bd29e343d7" providerId="ADAL" clId="{5CFD7E33-1D19-6645-8BF1-FEB1F2BA2488}" dt="2021-02-20T12:31:49.087" v="1058" actId="553"/>
          <ac:spMkLst>
            <pc:docMk/>
            <pc:sldMk cId="3571959968" sldId="342"/>
            <ac:spMk id="146" creationId="{B74931BE-2E31-48D9-917D-006565F8C979}"/>
          </ac:spMkLst>
        </pc:spChg>
        <pc:spChg chg="mod">
          <ac:chgData name=" " userId="13e44439-8913-4347-a3e1-e8bd29e343d7" providerId="ADAL" clId="{5CFD7E33-1D19-6645-8BF1-FEB1F2BA2488}" dt="2021-02-20T12:31:49.087" v="1058" actId="553"/>
          <ac:spMkLst>
            <pc:docMk/>
            <pc:sldMk cId="3571959968" sldId="342"/>
            <ac:spMk id="147" creationId="{FDA8D499-4A44-4BA9-8661-916BFA6B3F9A}"/>
          </ac:spMkLst>
        </pc:spChg>
        <pc:spChg chg="mod">
          <ac:chgData name=" " userId="13e44439-8913-4347-a3e1-e8bd29e343d7" providerId="ADAL" clId="{5CFD7E33-1D19-6645-8BF1-FEB1F2BA2488}" dt="2021-02-20T12:31:49.087" v="1058" actId="553"/>
          <ac:spMkLst>
            <pc:docMk/>
            <pc:sldMk cId="3571959968" sldId="342"/>
            <ac:spMk id="148" creationId="{3B5CED86-4268-4E09-A02A-7CD265EA9F94}"/>
          </ac:spMkLst>
        </pc:spChg>
        <pc:spChg chg="mod">
          <ac:chgData name=" " userId="13e44439-8913-4347-a3e1-e8bd29e343d7" providerId="ADAL" clId="{5CFD7E33-1D19-6645-8BF1-FEB1F2BA2488}" dt="2021-02-20T12:31:49.087" v="1058" actId="553"/>
          <ac:spMkLst>
            <pc:docMk/>
            <pc:sldMk cId="3571959968" sldId="342"/>
            <ac:spMk id="149" creationId="{81C87E5B-64DA-473F-B342-84AE9C1B8B53}"/>
          </ac:spMkLst>
        </pc:spChg>
        <pc:spChg chg="mod">
          <ac:chgData name=" " userId="13e44439-8913-4347-a3e1-e8bd29e343d7" providerId="ADAL" clId="{5CFD7E33-1D19-6645-8BF1-FEB1F2BA2488}" dt="2021-02-20T12:31:49.087" v="1058" actId="553"/>
          <ac:spMkLst>
            <pc:docMk/>
            <pc:sldMk cId="3571959968" sldId="342"/>
            <ac:spMk id="150" creationId="{ACA1347C-720C-41AE-9863-4F4808825CF9}"/>
          </ac:spMkLst>
        </pc:spChg>
        <pc:spChg chg="mod">
          <ac:chgData name=" " userId="13e44439-8913-4347-a3e1-e8bd29e343d7" providerId="ADAL" clId="{5CFD7E33-1D19-6645-8BF1-FEB1F2BA2488}" dt="2021-02-20T12:31:49.087" v="1058" actId="553"/>
          <ac:spMkLst>
            <pc:docMk/>
            <pc:sldMk cId="3571959968" sldId="342"/>
            <ac:spMk id="151" creationId="{A2906393-257E-4E9F-AE05-E9ECA3C711BA}"/>
          </ac:spMkLst>
        </pc:spChg>
        <pc:spChg chg="mod">
          <ac:chgData name=" " userId="13e44439-8913-4347-a3e1-e8bd29e343d7" providerId="ADAL" clId="{5CFD7E33-1D19-6645-8BF1-FEB1F2BA2488}" dt="2021-02-20T12:31:49.087" v="1058" actId="553"/>
          <ac:spMkLst>
            <pc:docMk/>
            <pc:sldMk cId="3571959968" sldId="342"/>
            <ac:spMk id="152" creationId="{5CBB2C96-8F01-44C7-BA7A-7763A3501530}"/>
          </ac:spMkLst>
        </pc:spChg>
        <pc:spChg chg="mod">
          <ac:chgData name=" " userId="13e44439-8913-4347-a3e1-e8bd29e343d7" providerId="ADAL" clId="{5CFD7E33-1D19-6645-8BF1-FEB1F2BA2488}" dt="2021-02-20T12:31:49.087" v="1058" actId="553"/>
          <ac:spMkLst>
            <pc:docMk/>
            <pc:sldMk cId="3571959968" sldId="342"/>
            <ac:spMk id="153" creationId="{E6828B5A-C55C-4BEF-83CA-36F0E5689CB5}"/>
          </ac:spMkLst>
        </pc:spChg>
        <pc:spChg chg="mod">
          <ac:chgData name=" " userId="13e44439-8913-4347-a3e1-e8bd29e343d7" providerId="ADAL" clId="{5CFD7E33-1D19-6645-8BF1-FEB1F2BA2488}" dt="2021-02-20T12:31:49.087" v="1058" actId="553"/>
          <ac:spMkLst>
            <pc:docMk/>
            <pc:sldMk cId="3571959968" sldId="342"/>
            <ac:spMk id="154" creationId="{0AC8CA1A-745E-4A55-B2FA-3DDCFF2AE2C5}"/>
          </ac:spMkLst>
        </pc:spChg>
        <pc:spChg chg="mod">
          <ac:chgData name=" " userId="13e44439-8913-4347-a3e1-e8bd29e343d7" providerId="ADAL" clId="{5CFD7E33-1D19-6645-8BF1-FEB1F2BA2488}" dt="2021-02-20T12:31:49.087" v="1058" actId="553"/>
          <ac:spMkLst>
            <pc:docMk/>
            <pc:sldMk cId="3571959968" sldId="342"/>
            <ac:spMk id="155" creationId="{1A1C0EE6-3B80-4D89-98BC-9565ECDA275C}"/>
          </ac:spMkLst>
        </pc:spChg>
        <pc:spChg chg="mod">
          <ac:chgData name=" " userId="13e44439-8913-4347-a3e1-e8bd29e343d7" providerId="ADAL" clId="{5CFD7E33-1D19-6645-8BF1-FEB1F2BA2488}" dt="2021-02-20T12:31:49.087" v="1058" actId="553"/>
          <ac:spMkLst>
            <pc:docMk/>
            <pc:sldMk cId="3571959968" sldId="342"/>
            <ac:spMk id="156" creationId="{60DC55DD-30AE-4CDB-85A6-ABA2DE7C87AB}"/>
          </ac:spMkLst>
        </pc:spChg>
        <pc:spChg chg="mod">
          <ac:chgData name=" " userId="13e44439-8913-4347-a3e1-e8bd29e343d7" providerId="ADAL" clId="{5CFD7E33-1D19-6645-8BF1-FEB1F2BA2488}" dt="2021-02-20T12:31:49.087" v="1058" actId="553"/>
          <ac:spMkLst>
            <pc:docMk/>
            <pc:sldMk cId="3571959968" sldId="342"/>
            <ac:spMk id="157" creationId="{CA21A924-A287-427B-A859-372887D30A56}"/>
          </ac:spMkLst>
        </pc:spChg>
        <pc:spChg chg="mod">
          <ac:chgData name=" " userId="13e44439-8913-4347-a3e1-e8bd29e343d7" providerId="ADAL" clId="{5CFD7E33-1D19-6645-8BF1-FEB1F2BA2488}" dt="2021-02-20T12:31:49.087" v="1058" actId="553"/>
          <ac:spMkLst>
            <pc:docMk/>
            <pc:sldMk cId="3571959968" sldId="342"/>
            <ac:spMk id="158" creationId="{AB5E45FB-C6B0-4EF5-8264-43AB6F01D5AD}"/>
          </ac:spMkLst>
        </pc:spChg>
        <pc:spChg chg="mod">
          <ac:chgData name=" " userId="13e44439-8913-4347-a3e1-e8bd29e343d7" providerId="ADAL" clId="{5CFD7E33-1D19-6645-8BF1-FEB1F2BA2488}" dt="2021-02-20T12:31:49.087" v="1058" actId="553"/>
          <ac:spMkLst>
            <pc:docMk/>
            <pc:sldMk cId="3571959968" sldId="342"/>
            <ac:spMk id="159" creationId="{5AE941C0-B5CA-40F0-AA70-023FFCD56C23}"/>
          </ac:spMkLst>
        </pc:spChg>
        <pc:spChg chg="mod">
          <ac:chgData name=" " userId="13e44439-8913-4347-a3e1-e8bd29e343d7" providerId="ADAL" clId="{5CFD7E33-1D19-6645-8BF1-FEB1F2BA2488}" dt="2021-02-20T12:31:49.087" v="1058" actId="553"/>
          <ac:spMkLst>
            <pc:docMk/>
            <pc:sldMk cId="3571959968" sldId="342"/>
            <ac:spMk id="160" creationId="{4FE05C70-FE17-4C04-BEFE-A7262033E431}"/>
          </ac:spMkLst>
        </pc:spChg>
        <pc:spChg chg="mod">
          <ac:chgData name=" " userId="13e44439-8913-4347-a3e1-e8bd29e343d7" providerId="ADAL" clId="{5CFD7E33-1D19-6645-8BF1-FEB1F2BA2488}" dt="2021-02-20T12:31:49.087" v="1058" actId="553"/>
          <ac:spMkLst>
            <pc:docMk/>
            <pc:sldMk cId="3571959968" sldId="342"/>
            <ac:spMk id="161" creationId="{8AC94C9B-A0BD-412C-8969-1A00B74B4F13}"/>
          </ac:spMkLst>
        </pc:spChg>
        <pc:spChg chg="mod">
          <ac:chgData name=" " userId="13e44439-8913-4347-a3e1-e8bd29e343d7" providerId="ADAL" clId="{5CFD7E33-1D19-6645-8BF1-FEB1F2BA2488}" dt="2021-02-20T12:31:49.087" v="1058" actId="553"/>
          <ac:spMkLst>
            <pc:docMk/>
            <pc:sldMk cId="3571959968" sldId="342"/>
            <ac:spMk id="162" creationId="{6655449B-130A-48AB-B26D-B8A26135AEE7}"/>
          </ac:spMkLst>
        </pc:spChg>
        <pc:spChg chg="mod">
          <ac:chgData name=" " userId="13e44439-8913-4347-a3e1-e8bd29e343d7" providerId="ADAL" clId="{5CFD7E33-1D19-6645-8BF1-FEB1F2BA2488}" dt="2021-02-20T12:31:49.087" v="1058" actId="553"/>
          <ac:spMkLst>
            <pc:docMk/>
            <pc:sldMk cId="3571959968" sldId="342"/>
            <ac:spMk id="163" creationId="{DB754CDD-DE27-4C51-8764-6D4D80B0E0FF}"/>
          </ac:spMkLst>
        </pc:spChg>
        <pc:spChg chg="mod">
          <ac:chgData name=" " userId="13e44439-8913-4347-a3e1-e8bd29e343d7" providerId="ADAL" clId="{5CFD7E33-1D19-6645-8BF1-FEB1F2BA2488}" dt="2021-02-20T12:31:49.087" v="1058" actId="553"/>
          <ac:spMkLst>
            <pc:docMk/>
            <pc:sldMk cId="3571959968" sldId="342"/>
            <ac:spMk id="164" creationId="{19C26503-9DCE-40D8-992B-3AF3C6363490}"/>
          </ac:spMkLst>
        </pc:spChg>
        <pc:spChg chg="mod">
          <ac:chgData name=" " userId="13e44439-8913-4347-a3e1-e8bd29e343d7" providerId="ADAL" clId="{5CFD7E33-1D19-6645-8BF1-FEB1F2BA2488}" dt="2021-02-20T12:31:49.087" v="1058" actId="553"/>
          <ac:spMkLst>
            <pc:docMk/>
            <pc:sldMk cId="3571959968" sldId="342"/>
            <ac:spMk id="165" creationId="{8E2F26FC-3F4F-43BB-BC83-A1739A46D886}"/>
          </ac:spMkLst>
        </pc:spChg>
        <pc:spChg chg="mod">
          <ac:chgData name=" " userId="13e44439-8913-4347-a3e1-e8bd29e343d7" providerId="ADAL" clId="{5CFD7E33-1D19-6645-8BF1-FEB1F2BA2488}" dt="2021-02-20T12:31:49.087" v="1058" actId="553"/>
          <ac:spMkLst>
            <pc:docMk/>
            <pc:sldMk cId="3571959968" sldId="342"/>
            <ac:spMk id="166" creationId="{F1428869-572E-4A91-A805-C31689654F7F}"/>
          </ac:spMkLst>
        </pc:spChg>
        <pc:spChg chg="mod">
          <ac:chgData name=" " userId="13e44439-8913-4347-a3e1-e8bd29e343d7" providerId="ADAL" clId="{5CFD7E33-1D19-6645-8BF1-FEB1F2BA2488}" dt="2021-02-20T12:31:49.087" v="1058" actId="553"/>
          <ac:spMkLst>
            <pc:docMk/>
            <pc:sldMk cId="3571959968" sldId="342"/>
            <ac:spMk id="167" creationId="{4035A7D6-6A9D-4199-9FEF-9F39B50E30E0}"/>
          </ac:spMkLst>
        </pc:spChg>
        <pc:spChg chg="mod">
          <ac:chgData name=" " userId="13e44439-8913-4347-a3e1-e8bd29e343d7" providerId="ADAL" clId="{5CFD7E33-1D19-6645-8BF1-FEB1F2BA2488}" dt="2021-02-20T12:31:49.087" v="1058" actId="553"/>
          <ac:spMkLst>
            <pc:docMk/>
            <pc:sldMk cId="3571959968" sldId="342"/>
            <ac:spMk id="168" creationId="{57E53219-B6A7-4F3C-B002-F8BB03A8F071}"/>
          </ac:spMkLst>
        </pc:spChg>
        <pc:spChg chg="mod">
          <ac:chgData name=" " userId="13e44439-8913-4347-a3e1-e8bd29e343d7" providerId="ADAL" clId="{5CFD7E33-1D19-6645-8BF1-FEB1F2BA2488}" dt="2021-02-20T12:31:49.087" v="1058" actId="553"/>
          <ac:spMkLst>
            <pc:docMk/>
            <pc:sldMk cId="3571959968" sldId="342"/>
            <ac:spMk id="169" creationId="{BDA367B7-6CE4-4797-9645-6CE2E1F9324D}"/>
          </ac:spMkLst>
        </pc:spChg>
        <pc:spChg chg="mod">
          <ac:chgData name=" " userId="13e44439-8913-4347-a3e1-e8bd29e343d7" providerId="ADAL" clId="{5CFD7E33-1D19-6645-8BF1-FEB1F2BA2488}" dt="2021-02-20T12:31:49.087" v="1058" actId="553"/>
          <ac:spMkLst>
            <pc:docMk/>
            <pc:sldMk cId="3571959968" sldId="342"/>
            <ac:spMk id="170" creationId="{072F27BD-4F88-4B7D-BBEF-5E33F6085C3E}"/>
          </ac:spMkLst>
        </pc:spChg>
        <pc:spChg chg="mod">
          <ac:chgData name=" " userId="13e44439-8913-4347-a3e1-e8bd29e343d7" providerId="ADAL" clId="{5CFD7E33-1D19-6645-8BF1-FEB1F2BA2488}" dt="2021-02-20T12:31:49.087" v="1058" actId="553"/>
          <ac:spMkLst>
            <pc:docMk/>
            <pc:sldMk cId="3571959968" sldId="342"/>
            <ac:spMk id="171" creationId="{684CA91A-A7FC-49D3-B418-611FE0359368}"/>
          </ac:spMkLst>
        </pc:spChg>
        <pc:spChg chg="mod">
          <ac:chgData name=" " userId="13e44439-8913-4347-a3e1-e8bd29e343d7" providerId="ADAL" clId="{5CFD7E33-1D19-6645-8BF1-FEB1F2BA2488}" dt="2021-02-20T12:31:49.087" v="1058" actId="553"/>
          <ac:spMkLst>
            <pc:docMk/>
            <pc:sldMk cId="3571959968" sldId="342"/>
            <ac:spMk id="172" creationId="{EFB69CA7-5CFC-4BE3-94EF-BF68E22F3C25}"/>
          </ac:spMkLst>
        </pc:spChg>
        <pc:spChg chg="mod">
          <ac:chgData name=" " userId="13e44439-8913-4347-a3e1-e8bd29e343d7" providerId="ADAL" clId="{5CFD7E33-1D19-6645-8BF1-FEB1F2BA2488}" dt="2021-02-20T12:31:49.087" v="1058" actId="553"/>
          <ac:spMkLst>
            <pc:docMk/>
            <pc:sldMk cId="3571959968" sldId="342"/>
            <ac:spMk id="173" creationId="{70308BCB-68BD-47B6-BF2D-CEBB28F1F765}"/>
          </ac:spMkLst>
        </pc:spChg>
        <pc:spChg chg="mod">
          <ac:chgData name=" " userId="13e44439-8913-4347-a3e1-e8bd29e343d7" providerId="ADAL" clId="{5CFD7E33-1D19-6645-8BF1-FEB1F2BA2488}" dt="2021-02-20T12:31:49.087" v="1058" actId="553"/>
          <ac:spMkLst>
            <pc:docMk/>
            <pc:sldMk cId="3571959968" sldId="342"/>
            <ac:spMk id="174" creationId="{86FC403C-C7D1-4898-B9C4-69AA14BB3CD7}"/>
          </ac:spMkLst>
        </pc:spChg>
        <pc:spChg chg="mod">
          <ac:chgData name=" " userId="13e44439-8913-4347-a3e1-e8bd29e343d7" providerId="ADAL" clId="{5CFD7E33-1D19-6645-8BF1-FEB1F2BA2488}" dt="2021-02-20T12:31:49.087" v="1058" actId="553"/>
          <ac:spMkLst>
            <pc:docMk/>
            <pc:sldMk cId="3571959968" sldId="342"/>
            <ac:spMk id="175" creationId="{57C4A266-803B-410F-8BCB-082335BFE52F}"/>
          </ac:spMkLst>
        </pc:spChg>
        <pc:spChg chg="mod">
          <ac:chgData name=" " userId="13e44439-8913-4347-a3e1-e8bd29e343d7" providerId="ADAL" clId="{5CFD7E33-1D19-6645-8BF1-FEB1F2BA2488}" dt="2021-02-20T12:31:49.087" v="1058" actId="553"/>
          <ac:spMkLst>
            <pc:docMk/>
            <pc:sldMk cId="3571959968" sldId="342"/>
            <ac:spMk id="176" creationId="{85B3B940-2878-419D-B4E4-A9A06F0AFD15}"/>
          </ac:spMkLst>
        </pc:spChg>
        <pc:spChg chg="mod">
          <ac:chgData name=" " userId="13e44439-8913-4347-a3e1-e8bd29e343d7" providerId="ADAL" clId="{5CFD7E33-1D19-6645-8BF1-FEB1F2BA2488}" dt="2021-02-20T12:31:49.087" v="1058" actId="553"/>
          <ac:spMkLst>
            <pc:docMk/>
            <pc:sldMk cId="3571959968" sldId="342"/>
            <ac:spMk id="177" creationId="{82BE183E-C081-46DE-8A83-44FAA6B534BA}"/>
          </ac:spMkLst>
        </pc:spChg>
        <pc:spChg chg="mod">
          <ac:chgData name=" " userId="13e44439-8913-4347-a3e1-e8bd29e343d7" providerId="ADAL" clId="{5CFD7E33-1D19-6645-8BF1-FEB1F2BA2488}" dt="2021-02-20T12:31:49.087" v="1058" actId="553"/>
          <ac:spMkLst>
            <pc:docMk/>
            <pc:sldMk cId="3571959968" sldId="342"/>
            <ac:spMk id="178" creationId="{E1F5E89E-6690-4C6E-88A0-E38B73D3670E}"/>
          </ac:spMkLst>
        </pc:spChg>
        <pc:spChg chg="mod">
          <ac:chgData name=" " userId="13e44439-8913-4347-a3e1-e8bd29e343d7" providerId="ADAL" clId="{5CFD7E33-1D19-6645-8BF1-FEB1F2BA2488}" dt="2021-02-20T12:31:49.087" v="1058" actId="553"/>
          <ac:spMkLst>
            <pc:docMk/>
            <pc:sldMk cId="3571959968" sldId="342"/>
            <ac:spMk id="179" creationId="{2D62D9CD-C4C8-475D-94BE-ECAE688907B2}"/>
          </ac:spMkLst>
        </pc:spChg>
        <pc:spChg chg="mod">
          <ac:chgData name=" " userId="13e44439-8913-4347-a3e1-e8bd29e343d7" providerId="ADAL" clId="{5CFD7E33-1D19-6645-8BF1-FEB1F2BA2488}" dt="2021-02-20T12:31:49.087" v="1058" actId="553"/>
          <ac:spMkLst>
            <pc:docMk/>
            <pc:sldMk cId="3571959968" sldId="342"/>
            <ac:spMk id="180" creationId="{C62A36BE-5E4B-4CF1-816E-583D5CB6409D}"/>
          </ac:spMkLst>
        </pc:spChg>
        <pc:spChg chg="mod">
          <ac:chgData name=" " userId="13e44439-8913-4347-a3e1-e8bd29e343d7" providerId="ADAL" clId="{5CFD7E33-1D19-6645-8BF1-FEB1F2BA2488}" dt="2021-02-20T12:31:49.087" v="1058" actId="553"/>
          <ac:spMkLst>
            <pc:docMk/>
            <pc:sldMk cId="3571959968" sldId="342"/>
            <ac:spMk id="181" creationId="{B2EDDFFA-6B1A-4AF7-9724-7F11481E3EE2}"/>
          </ac:spMkLst>
        </pc:spChg>
        <pc:spChg chg="mod">
          <ac:chgData name=" " userId="13e44439-8913-4347-a3e1-e8bd29e343d7" providerId="ADAL" clId="{5CFD7E33-1D19-6645-8BF1-FEB1F2BA2488}" dt="2021-02-20T12:31:49.087" v="1058" actId="553"/>
          <ac:spMkLst>
            <pc:docMk/>
            <pc:sldMk cId="3571959968" sldId="342"/>
            <ac:spMk id="182" creationId="{ADF22691-0587-45EE-93F9-2FF03AD9588F}"/>
          </ac:spMkLst>
        </pc:spChg>
        <pc:spChg chg="mod">
          <ac:chgData name=" " userId="13e44439-8913-4347-a3e1-e8bd29e343d7" providerId="ADAL" clId="{5CFD7E33-1D19-6645-8BF1-FEB1F2BA2488}" dt="2021-02-20T12:31:49.087" v="1058" actId="553"/>
          <ac:spMkLst>
            <pc:docMk/>
            <pc:sldMk cId="3571959968" sldId="342"/>
            <ac:spMk id="183" creationId="{1DE3B4AB-9762-4E9C-9F50-B8C367E47947}"/>
          </ac:spMkLst>
        </pc:spChg>
        <pc:spChg chg="mod">
          <ac:chgData name=" " userId="13e44439-8913-4347-a3e1-e8bd29e343d7" providerId="ADAL" clId="{5CFD7E33-1D19-6645-8BF1-FEB1F2BA2488}" dt="2021-02-20T12:31:49.087" v="1058" actId="553"/>
          <ac:spMkLst>
            <pc:docMk/>
            <pc:sldMk cId="3571959968" sldId="342"/>
            <ac:spMk id="184" creationId="{3127CA2B-57AC-41A7-B30C-11B8A1721ED0}"/>
          </ac:spMkLst>
        </pc:spChg>
        <pc:spChg chg="mod">
          <ac:chgData name=" " userId="13e44439-8913-4347-a3e1-e8bd29e343d7" providerId="ADAL" clId="{5CFD7E33-1D19-6645-8BF1-FEB1F2BA2488}" dt="2021-02-20T12:31:49.087" v="1058" actId="553"/>
          <ac:spMkLst>
            <pc:docMk/>
            <pc:sldMk cId="3571959968" sldId="342"/>
            <ac:spMk id="185" creationId="{FD2E213A-A338-4A4C-90F2-9CEEF4898CA8}"/>
          </ac:spMkLst>
        </pc:spChg>
        <pc:spChg chg="mod">
          <ac:chgData name=" " userId="13e44439-8913-4347-a3e1-e8bd29e343d7" providerId="ADAL" clId="{5CFD7E33-1D19-6645-8BF1-FEB1F2BA2488}" dt="2021-02-20T12:31:49.087" v="1058" actId="553"/>
          <ac:spMkLst>
            <pc:docMk/>
            <pc:sldMk cId="3571959968" sldId="342"/>
            <ac:spMk id="186" creationId="{48862C2C-BF26-4A98-B22A-93FA2FC63238}"/>
          </ac:spMkLst>
        </pc:spChg>
        <pc:spChg chg="mod">
          <ac:chgData name=" " userId="13e44439-8913-4347-a3e1-e8bd29e343d7" providerId="ADAL" clId="{5CFD7E33-1D19-6645-8BF1-FEB1F2BA2488}" dt="2021-02-20T12:31:49.087" v="1058" actId="553"/>
          <ac:spMkLst>
            <pc:docMk/>
            <pc:sldMk cId="3571959968" sldId="342"/>
            <ac:spMk id="187" creationId="{EBE8B6FB-319E-4401-B66D-4D7D33C80ADB}"/>
          </ac:spMkLst>
        </pc:spChg>
        <pc:spChg chg="mod">
          <ac:chgData name=" " userId="13e44439-8913-4347-a3e1-e8bd29e343d7" providerId="ADAL" clId="{5CFD7E33-1D19-6645-8BF1-FEB1F2BA2488}" dt="2021-02-20T12:31:49.087" v="1058" actId="553"/>
          <ac:spMkLst>
            <pc:docMk/>
            <pc:sldMk cId="3571959968" sldId="342"/>
            <ac:spMk id="188" creationId="{7036107D-5081-4532-9D1A-BE8D0E4CB2FD}"/>
          </ac:spMkLst>
        </pc:spChg>
        <pc:spChg chg="mod">
          <ac:chgData name=" " userId="13e44439-8913-4347-a3e1-e8bd29e343d7" providerId="ADAL" clId="{5CFD7E33-1D19-6645-8BF1-FEB1F2BA2488}" dt="2021-02-20T12:31:49.087" v="1058" actId="553"/>
          <ac:spMkLst>
            <pc:docMk/>
            <pc:sldMk cId="3571959968" sldId="342"/>
            <ac:spMk id="189" creationId="{176F96D5-AB15-47EF-BC95-85A8E73A9E17}"/>
          </ac:spMkLst>
        </pc:spChg>
        <pc:spChg chg="mod">
          <ac:chgData name=" " userId="13e44439-8913-4347-a3e1-e8bd29e343d7" providerId="ADAL" clId="{5CFD7E33-1D19-6645-8BF1-FEB1F2BA2488}" dt="2021-02-20T12:31:49.087" v="1058" actId="553"/>
          <ac:spMkLst>
            <pc:docMk/>
            <pc:sldMk cId="3571959968" sldId="342"/>
            <ac:spMk id="190" creationId="{6F833274-1D7D-45AF-AC3B-E5B5CF828176}"/>
          </ac:spMkLst>
        </pc:spChg>
        <pc:spChg chg="mod">
          <ac:chgData name=" " userId="13e44439-8913-4347-a3e1-e8bd29e343d7" providerId="ADAL" clId="{5CFD7E33-1D19-6645-8BF1-FEB1F2BA2488}" dt="2021-02-20T12:31:49.087" v="1058" actId="553"/>
          <ac:spMkLst>
            <pc:docMk/>
            <pc:sldMk cId="3571959968" sldId="342"/>
            <ac:spMk id="192" creationId="{B979AFBD-74BA-446F-AFD1-92F4A394E0D4}"/>
          </ac:spMkLst>
        </pc:spChg>
        <pc:spChg chg="mod">
          <ac:chgData name=" " userId="13e44439-8913-4347-a3e1-e8bd29e343d7" providerId="ADAL" clId="{5CFD7E33-1D19-6645-8BF1-FEB1F2BA2488}" dt="2021-02-20T12:31:49.087" v="1058" actId="553"/>
          <ac:spMkLst>
            <pc:docMk/>
            <pc:sldMk cId="3571959968" sldId="342"/>
            <ac:spMk id="193" creationId="{84F71738-31C2-408D-8135-C9F20177C6AA}"/>
          </ac:spMkLst>
        </pc:spChg>
        <pc:spChg chg="mod">
          <ac:chgData name=" " userId="13e44439-8913-4347-a3e1-e8bd29e343d7" providerId="ADAL" clId="{5CFD7E33-1D19-6645-8BF1-FEB1F2BA2488}" dt="2021-02-20T12:31:49.087" v="1058" actId="553"/>
          <ac:spMkLst>
            <pc:docMk/>
            <pc:sldMk cId="3571959968" sldId="342"/>
            <ac:spMk id="194" creationId="{3765E9A0-85D9-49DF-BD12-92411B35CC29}"/>
          </ac:spMkLst>
        </pc:spChg>
        <pc:spChg chg="mod">
          <ac:chgData name=" " userId="13e44439-8913-4347-a3e1-e8bd29e343d7" providerId="ADAL" clId="{5CFD7E33-1D19-6645-8BF1-FEB1F2BA2488}" dt="2021-02-20T12:31:49.087" v="1058" actId="553"/>
          <ac:spMkLst>
            <pc:docMk/>
            <pc:sldMk cId="3571959968" sldId="342"/>
            <ac:spMk id="195" creationId="{A1CC7F32-9457-4D71-864E-A4EE27BED295}"/>
          </ac:spMkLst>
        </pc:spChg>
        <pc:spChg chg="mod">
          <ac:chgData name=" " userId="13e44439-8913-4347-a3e1-e8bd29e343d7" providerId="ADAL" clId="{5CFD7E33-1D19-6645-8BF1-FEB1F2BA2488}" dt="2021-02-20T12:31:49.087" v="1058" actId="553"/>
          <ac:spMkLst>
            <pc:docMk/>
            <pc:sldMk cId="3571959968" sldId="342"/>
            <ac:spMk id="197" creationId="{D4FC9875-BBF8-4717-84B1-25485878936C}"/>
          </ac:spMkLst>
        </pc:spChg>
        <pc:spChg chg="mod">
          <ac:chgData name=" " userId="13e44439-8913-4347-a3e1-e8bd29e343d7" providerId="ADAL" clId="{5CFD7E33-1D19-6645-8BF1-FEB1F2BA2488}" dt="2021-02-20T12:31:49.087" v="1058" actId="553"/>
          <ac:spMkLst>
            <pc:docMk/>
            <pc:sldMk cId="3571959968" sldId="342"/>
            <ac:spMk id="198" creationId="{7AF02808-F859-4BC2-8382-892121E38918}"/>
          </ac:spMkLst>
        </pc:spChg>
        <pc:spChg chg="mod">
          <ac:chgData name=" " userId="13e44439-8913-4347-a3e1-e8bd29e343d7" providerId="ADAL" clId="{5CFD7E33-1D19-6645-8BF1-FEB1F2BA2488}" dt="2021-02-20T12:31:49.087" v="1058" actId="553"/>
          <ac:spMkLst>
            <pc:docMk/>
            <pc:sldMk cId="3571959968" sldId="342"/>
            <ac:spMk id="199" creationId="{7B667B7C-ED74-4751-98E6-239A40EA58F3}"/>
          </ac:spMkLst>
        </pc:spChg>
        <pc:spChg chg="mod">
          <ac:chgData name=" " userId="13e44439-8913-4347-a3e1-e8bd29e343d7" providerId="ADAL" clId="{5CFD7E33-1D19-6645-8BF1-FEB1F2BA2488}" dt="2021-02-20T12:31:49.087" v="1058" actId="553"/>
          <ac:spMkLst>
            <pc:docMk/>
            <pc:sldMk cId="3571959968" sldId="342"/>
            <ac:spMk id="200" creationId="{A7E26228-27F0-4E8B-B774-3923BE9D39B5}"/>
          </ac:spMkLst>
        </pc:spChg>
        <pc:spChg chg="mod">
          <ac:chgData name=" " userId="13e44439-8913-4347-a3e1-e8bd29e343d7" providerId="ADAL" clId="{5CFD7E33-1D19-6645-8BF1-FEB1F2BA2488}" dt="2021-02-20T12:31:49.087" v="1058" actId="553"/>
          <ac:spMkLst>
            <pc:docMk/>
            <pc:sldMk cId="3571959968" sldId="342"/>
            <ac:spMk id="201" creationId="{3492D1F6-ADED-46B2-817A-A2679EA9828E}"/>
          </ac:spMkLst>
        </pc:spChg>
        <pc:spChg chg="mod">
          <ac:chgData name=" " userId="13e44439-8913-4347-a3e1-e8bd29e343d7" providerId="ADAL" clId="{5CFD7E33-1D19-6645-8BF1-FEB1F2BA2488}" dt="2021-02-20T12:31:49.087" v="1058" actId="553"/>
          <ac:spMkLst>
            <pc:docMk/>
            <pc:sldMk cId="3571959968" sldId="342"/>
            <ac:spMk id="202" creationId="{ACE525D6-DF0F-4D47-AE93-7C207808B4EA}"/>
          </ac:spMkLst>
        </pc:spChg>
        <pc:spChg chg="mod">
          <ac:chgData name=" " userId="13e44439-8913-4347-a3e1-e8bd29e343d7" providerId="ADAL" clId="{5CFD7E33-1D19-6645-8BF1-FEB1F2BA2488}" dt="2021-02-20T12:31:49.087" v="1058" actId="553"/>
          <ac:spMkLst>
            <pc:docMk/>
            <pc:sldMk cId="3571959968" sldId="342"/>
            <ac:spMk id="203" creationId="{861605C9-A0F7-4C8A-9423-6E27FFA16E67}"/>
          </ac:spMkLst>
        </pc:spChg>
        <pc:spChg chg="mod">
          <ac:chgData name=" " userId="13e44439-8913-4347-a3e1-e8bd29e343d7" providerId="ADAL" clId="{5CFD7E33-1D19-6645-8BF1-FEB1F2BA2488}" dt="2021-02-20T12:31:49.087" v="1058" actId="553"/>
          <ac:spMkLst>
            <pc:docMk/>
            <pc:sldMk cId="3571959968" sldId="342"/>
            <ac:spMk id="204" creationId="{1998ACCE-89DF-45A4-903C-8C7F85CCBB81}"/>
          </ac:spMkLst>
        </pc:spChg>
        <pc:spChg chg="mod">
          <ac:chgData name=" " userId="13e44439-8913-4347-a3e1-e8bd29e343d7" providerId="ADAL" clId="{5CFD7E33-1D19-6645-8BF1-FEB1F2BA2488}" dt="2021-02-20T12:31:49.087" v="1058" actId="553"/>
          <ac:spMkLst>
            <pc:docMk/>
            <pc:sldMk cId="3571959968" sldId="342"/>
            <ac:spMk id="205" creationId="{51584B29-8F4D-4E71-B018-74F8445AB147}"/>
          </ac:spMkLst>
        </pc:spChg>
        <pc:spChg chg="mod">
          <ac:chgData name=" " userId="13e44439-8913-4347-a3e1-e8bd29e343d7" providerId="ADAL" clId="{5CFD7E33-1D19-6645-8BF1-FEB1F2BA2488}" dt="2021-02-20T12:31:49.087" v="1058" actId="553"/>
          <ac:spMkLst>
            <pc:docMk/>
            <pc:sldMk cId="3571959968" sldId="342"/>
            <ac:spMk id="206" creationId="{3BBC0708-8F02-48B7-9BDE-AA23E7D24A60}"/>
          </ac:spMkLst>
        </pc:spChg>
        <pc:spChg chg="mod">
          <ac:chgData name=" " userId="13e44439-8913-4347-a3e1-e8bd29e343d7" providerId="ADAL" clId="{5CFD7E33-1D19-6645-8BF1-FEB1F2BA2488}" dt="2021-02-20T12:31:49.087" v="1058" actId="553"/>
          <ac:spMkLst>
            <pc:docMk/>
            <pc:sldMk cId="3571959968" sldId="342"/>
            <ac:spMk id="207" creationId="{A45E3A12-21A8-42AA-B9F2-3BADFF2CDDCB}"/>
          </ac:spMkLst>
        </pc:spChg>
        <pc:spChg chg="mod">
          <ac:chgData name=" " userId="13e44439-8913-4347-a3e1-e8bd29e343d7" providerId="ADAL" clId="{5CFD7E33-1D19-6645-8BF1-FEB1F2BA2488}" dt="2021-02-20T12:31:49.087" v="1058" actId="553"/>
          <ac:spMkLst>
            <pc:docMk/>
            <pc:sldMk cId="3571959968" sldId="342"/>
            <ac:spMk id="208" creationId="{0ACEEACC-2BE9-4174-98BB-B1925C88DB5C}"/>
          </ac:spMkLst>
        </pc:spChg>
        <pc:spChg chg="mod">
          <ac:chgData name=" " userId="13e44439-8913-4347-a3e1-e8bd29e343d7" providerId="ADAL" clId="{5CFD7E33-1D19-6645-8BF1-FEB1F2BA2488}" dt="2021-02-20T12:31:49.087" v="1058" actId="553"/>
          <ac:spMkLst>
            <pc:docMk/>
            <pc:sldMk cId="3571959968" sldId="342"/>
            <ac:spMk id="209" creationId="{F4C3865B-21BD-4A4C-9A5F-3DC7315D23A9}"/>
          </ac:spMkLst>
        </pc:spChg>
        <pc:spChg chg="mod">
          <ac:chgData name=" " userId="13e44439-8913-4347-a3e1-e8bd29e343d7" providerId="ADAL" clId="{5CFD7E33-1D19-6645-8BF1-FEB1F2BA2488}" dt="2021-02-20T12:31:49.087" v="1058" actId="553"/>
          <ac:spMkLst>
            <pc:docMk/>
            <pc:sldMk cId="3571959968" sldId="342"/>
            <ac:spMk id="210" creationId="{7BCD6C77-0E5E-440F-A29A-A598834CD16A}"/>
          </ac:spMkLst>
        </pc:spChg>
        <pc:spChg chg="mod">
          <ac:chgData name=" " userId="13e44439-8913-4347-a3e1-e8bd29e343d7" providerId="ADAL" clId="{5CFD7E33-1D19-6645-8BF1-FEB1F2BA2488}" dt="2021-02-20T12:31:49.087" v="1058" actId="553"/>
          <ac:spMkLst>
            <pc:docMk/>
            <pc:sldMk cId="3571959968" sldId="342"/>
            <ac:spMk id="211" creationId="{CF6AF923-2A88-47E9-88A2-542E303F83F2}"/>
          </ac:spMkLst>
        </pc:spChg>
        <pc:spChg chg="mod">
          <ac:chgData name=" " userId="13e44439-8913-4347-a3e1-e8bd29e343d7" providerId="ADAL" clId="{5CFD7E33-1D19-6645-8BF1-FEB1F2BA2488}" dt="2021-02-20T12:31:49.087" v="1058" actId="553"/>
          <ac:spMkLst>
            <pc:docMk/>
            <pc:sldMk cId="3571959968" sldId="342"/>
            <ac:spMk id="212" creationId="{79B0F348-F651-4DF2-82F1-26081C3543FE}"/>
          </ac:spMkLst>
        </pc:spChg>
        <pc:spChg chg="mod">
          <ac:chgData name=" " userId="13e44439-8913-4347-a3e1-e8bd29e343d7" providerId="ADAL" clId="{5CFD7E33-1D19-6645-8BF1-FEB1F2BA2488}" dt="2021-02-20T12:31:49.087" v="1058" actId="553"/>
          <ac:spMkLst>
            <pc:docMk/>
            <pc:sldMk cId="3571959968" sldId="342"/>
            <ac:spMk id="214" creationId="{63F49014-4A85-4B2C-91C1-928F27D61E39}"/>
          </ac:spMkLst>
        </pc:spChg>
        <pc:spChg chg="mod">
          <ac:chgData name=" " userId="13e44439-8913-4347-a3e1-e8bd29e343d7" providerId="ADAL" clId="{5CFD7E33-1D19-6645-8BF1-FEB1F2BA2488}" dt="2021-02-20T12:31:49.087" v="1058" actId="553"/>
          <ac:spMkLst>
            <pc:docMk/>
            <pc:sldMk cId="3571959968" sldId="342"/>
            <ac:spMk id="215" creationId="{A8AE13CD-215F-4A16-9092-9BA1709F31A3}"/>
          </ac:spMkLst>
        </pc:spChg>
        <pc:spChg chg="mod">
          <ac:chgData name=" " userId="13e44439-8913-4347-a3e1-e8bd29e343d7" providerId="ADAL" clId="{5CFD7E33-1D19-6645-8BF1-FEB1F2BA2488}" dt="2021-02-20T12:31:49.087" v="1058" actId="553"/>
          <ac:spMkLst>
            <pc:docMk/>
            <pc:sldMk cId="3571959968" sldId="342"/>
            <ac:spMk id="216" creationId="{5CB6F6BA-AD8B-4EBE-B538-647E59AE6905}"/>
          </ac:spMkLst>
        </pc:spChg>
        <pc:spChg chg="mod">
          <ac:chgData name=" " userId="13e44439-8913-4347-a3e1-e8bd29e343d7" providerId="ADAL" clId="{5CFD7E33-1D19-6645-8BF1-FEB1F2BA2488}" dt="2021-02-20T12:31:49.087" v="1058" actId="553"/>
          <ac:spMkLst>
            <pc:docMk/>
            <pc:sldMk cId="3571959968" sldId="342"/>
            <ac:spMk id="217" creationId="{9D5F4DB9-568A-4FB0-80A5-38B6DCE80799}"/>
          </ac:spMkLst>
        </pc:spChg>
        <pc:spChg chg="mod">
          <ac:chgData name=" " userId="13e44439-8913-4347-a3e1-e8bd29e343d7" providerId="ADAL" clId="{5CFD7E33-1D19-6645-8BF1-FEB1F2BA2488}" dt="2021-02-20T12:31:49.087" v="1058" actId="553"/>
          <ac:spMkLst>
            <pc:docMk/>
            <pc:sldMk cId="3571959968" sldId="342"/>
            <ac:spMk id="218" creationId="{C54E5313-2CE2-4AAE-86DD-28A32D877D46}"/>
          </ac:spMkLst>
        </pc:spChg>
        <pc:spChg chg="mod">
          <ac:chgData name=" " userId="13e44439-8913-4347-a3e1-e8bd29e343d7" providerId="ADAL" clId="{5CFD7E33-1D19-6645-8BF1-FEB1F2BA2488}" dt="2021-02-20T12:31:49.087" v="1058" actId="553"/>
          <ac:spMkLst>
            <pc:docMk/>
            <pc:sldMk cId="3571959968" sldId="342"/>
            <ac:spMk id="219" creationId="{8DC7521A-F6E7-4C83-8814-02DD41BAECD5}"/>
          </ac:spMkLst>
        </pc:spChg>
        <pc:spChg chg="mod">
          <ac:chgData name=" " userId="13e44439-8913-4347-a3e1-e8bd29e343d7" providerId="ADAL" clId="{5CFD7E33-1D19-6645-8BF1-FEB1F2BA2488}" dt="2021-02-20T12:31:49.087" v="1058" actId="553"/>
          <ac:spMkLst>
            <pc:docMk/>
            <pc:sldMk cId="3571959968" sldId="342"/>
            <ac:spMk id="220" creationId="{B05196D8-5948-410A-9757-95FBE7586507}"/>
          </ac:spMkLst>
        </pc:spChg>
        <pc:spChg chg="mod">
          <ac:chgData name=" " userId="13e44439-8913-4347-a3e1-e8bd29e343d7" providerId="ADAL" clId="{5CFD7E33-1D19-6645-8BF1-FEB1F2BA2488}" dt="2021-02-20T12:31:49.087" v="1058" actId="553"/>
          <ac:spMkLst>
            <pc:docMk/>
            <pc:sldMk cId="3571959968" sldId="342"/>
            <ac:spMk id="221" creationId="{442C254B-5589-46E9-B47E-7ED1ADDC9F1F}"/>
          </ac:spMkLst>
        </pc:spChg>
        <pc:spChg chg="mod">
          <ac:chgData name=" " userId="13e44439-8913-4347-a3e1-e8bd29e343d7" providerId="ADAL" clId="{5CFD7E33-1D19-6645-8BF1-FEB1F2BA2488}" dt="2021-02-20T12:31:49.087" v="1058" actId="553"/>
          <ac:spMkLst>
            <pc:docMk/>
            <pc:sldMk cId="3571959968" sldId="342"/>
            <ac:spMk id="222" creationId="{43560BBC-043C-4BDB-AA38-6D30C4AFE8D1}"/>
          </ac:spMkLst>
        </pc:spChg>
        <pc:spChg chg="mod">
          <ac:chgData name=" " userId="13e44439-8913-4347-a3e1-e8bd29e343d7" providerId="ADAL" clId="{5CFD7E33-1D19-6645-8BF1-FEB1F2BA2488}" dt="2021-02-20T12:32:01.421" v="1059" actId="207"/>
          <ac:spMkLst>
            <pc:docMk/>
            <pc:sldMk cId="3571959968" sldId="342"/>
            <ac:spMk id="224" creationId="{38CB3219-E50E-42BE-A976-AC0F05AE521D}"/>
          </ac:spMkLst>
        </pc:spChg>
        <pc:spChg chg="mod">
          <ac:chgData name=" " userId="13e44439-8913-4347-a3e1-e8bd29e343d7" providerId="ADAL" clId="{5CFD7E33-1D19-6645-8BF1-FEB1F2BA2488}" dt="2021-02-20T12:31:49.087" v="1058" actId="553"/>
          <ac:spMkLst>
            <pc:docMk/>
            <pc:sldMk cId="3571959968" sldId="342"/>
            <ac:spMk id="225" creationId="{C4BD4F6E-C383-4B3B-9AB5-9BA5B5C4BA43}"/>
          </ac:spMkLst>
        </pc:spChg>
        <pc:spChg chg="mod">
          <ac:chgData name=" " userId="13e44439-8913-4347-a3e1-e8bd29e343d7" providerId="ADAL" clId="{5CFD7E33-1D19-6645-8BF1-FEB1F2BA2488}" dt="2021-02-20T12:31:49.087" v="1058" actId="553"/>
          <ac:spMkLst>
            <pc:docMk/>
            <pc:sldMk cId="3571959968" sldId="342"/>
            <ac:spMk id="226" creationId="{C431291F-0D8E-4E4E-9A20-6C5DF0A75541}"/>
          </ac:spMkLst>
        </pc:spChg>
        <pc:spChg chg="mod">
          <ac:chgData name=" " userId="13e44439-8913-4347-a3e1-e8bd29e343d7" providerId="ADAL" clId="{5CFD7E33-1D19-6645-8BF1-FEB1F2BA2488}" dt="2021-02-20T12:31:49.087" v="1058" actId="553"/>
          <ac:spMkLst>
            <pc:docMk/>
            <pc:sldMk cId="3571959968" sldId="342"/>
            <ac:spMk id="227" creationId="{E12FE83D-148D-43A7-B71C-44FC2B1ED60E}"/>
          </ac:spMkLst>
        </pc:spChg>
        <pc:spChg chg="mod">
          <ac:chgData name=" " userId="13e44439-8913-4347-a3e1-e8bd29e343d7" providerId="ADAL" clId="{5CFD7E33-1D19-6645-8BF1-FEB1F2BA2488}" dt="2021-02-20T12:31:49.087" v="1058" actId="553"/>
          <ac:spMkLst>
            <pc:docMk/>
            <pc:sldMk cId="3571959968" sldId="342"/>
            <ac:spMk id="228" creationId="{36449504-E256-4767-A2BC-A6A28181F52B}"/>
          </ac:spMkLst>
        </pc:spChg>
        <pc:spChg chg="mod">
          <ac:chgData name=" " userId="13e44439-8913-4347-a3e1-e8bd29e343d7" providerId="ADAL" clId="{5CFD7E33-1D19-6645-8BF1-FEB1F2BA2488}" dt="2021-02-20T12:31:18.445" v="1053" actId="1035"/>
          <ac:spMkLst>
            <pc:docMk/>
            <pc:sldMk cId="3571959968" sldId="342"/>
            <ac:spMk id="229" creationId="{B0748998-747A-4E47-85DC-AC7151661EA7}"/>
          </ac:spMkLst>
        </pc:spChg>
        <pc:spChg chg="mod">
          <ac:chgData name=" " userId="13e44439-8913-4347-a3e1-e8bd29e343d7" providerId="ADAL" clId="{5CFD7E33-1D19-6645-8BF1-FEB1F2BA2488}" dt="2021-02-20T12:31:18.445" v="1053" actId="1035"/>
          <ac:spMkLst>
            <pc:docMk/>
            <pc:sldMk cId="3571959968" sldId="342"/>
            <ac:spMk id="230" creationId="{4C43FF3B-2A15-4974-86FE-BF0AB5861939}"/>
          </ac:spMkLst>
        </pc:spChg>
        <pc:spChg chg="mod">
          <ac:chgData name=" " userId="13e44439-8913-4347-a3e1-e8bd29e343d7" providerId="ADAL" clId="{5CFD7E33-1D19-6645-8BF1-FEB1F2BA2488}" dt="2021-02-20T12:31:18.445" v="1053" actId="1035"/>
          <ac:spMkLst>
            <pc:docMk/>
            <pc:sldMk cId="3571959968" sldId="342"/>
            <ac:spMk id="231" creationId="{537768C9-A25E-49DA-A591-A7D3BA2A77D1}"/>
          </ac:spMkLst>
        </pc:spChg>
        <pc:grpChg chg="mod">
          <ac:chgData name=" " userId="13e44439-8913-4347-a3e1-e8bd29e343d7" providerId="ADAL" clId="{5CFD7E33-1D19-6645-8BF1-FEB1F2BA2488}" dt="2021-02-20T12:31:49.087" v="1058" actId="553"/>
          <ac:grpSpMkLst>
            <pc:docMk/>
            <pc:sldMk cId="3571959968" sldId="342"/>
            <ac:grpSpMk id="122" creationId="{9A55BE9A-9488-4FCE-8700-A772D9576A6F}"/>
          </ac:grpSpMkLst>
        </pc:grpChg>
        <pc:grpChg chg="mod">
          <ac:chgData name=" " userId="13e44439-8913-4347-a3e1-e8bd29e343d7" providerId="ADAL" clId="{5CFD7E33-1D19-6645-8BF1-FEB1F2BA2488}" dt="2021-02-20T12:31:49.087" v="1058" actId="553"/>
          <ac:grpSpMkLst>
            <pc:docMk/>
            <pc:sldMk cId="3571959968" sldId="342"/>
            <ac:grpSpMk id="128" creationId="{1455DFCA-759A-40FA-9A3D-4AC6A4B70189}"/>
          </ac:grpSpMkLst>
        </pc:grpChg>
        <pc:grpChg chg="mod">
          <ac:chgData name=" " userId="13e44439-8913-4347-a3e1-e8bd29e343d7" providerId="ADAL" clId="{5CFD7E33-1D19-6645-8BF1-FEB1F2BA2488}" dt="2021-02-20T12:31:49.087" v="1058" actId="553"/>
          <ac:grpSpMkLst>
            <pc:docMk/>
            <pc:sldMk cId="3571959968" sldId="342"/>
            <ac:grpSpMk id="135" creationId="{3468EA83-BBDD-44AE-A194-5426801D4633}"/>
          </ac:grpSpMkLst>
        </pc:grpChg>
        <pc:grpChg chg="mod">
          <ac:chgData name=" " userId="13e44439-8913-4347-a3e1-e8bd29e343d7" providerId="ADAL" clId="{5CFD7E33-1D19-6645-8BF1-FEB1F2BA2488}" dt="2021-02-20T12:31:49.087" v="1058" actId="553"/>
          <ac:grpSpMkLst>
            <pc:docMk/>
            <pc:sldMk cId="3571959968" sldId="342"/>
            <ac:grpSpMk id="191" creationId="{782E88A5-61C2-41BA-9D99-EFB057A0204E}"/>
          </ac:grpSpMkLst>
        </pc:grpChg>
        <pc:grpChg chg="mod">
          <ac:chgData name=" " userId="13e44439-8913-4347-a3e1-e8bd29e343d7" providerId="ADAL" clId="{5CFD7E33-1D19-6645-8BF1-FEB1F2BA2488}" dt="2021-02-20T12:31:49.087" v="1058" actId="553"/>
          <ac:grpSpMkLst>
            <pc:docMk/>
            <pc:sldMk cId="3571959968" sldId="342"/>
            <ac:grpSpMk id="196" creationId="{D25ED32A-CF7E-4C2B-A64F-CC8F4848A672}"/>
          </ac:grpSpMkLst>
        </pc:grpChg>
        <pc:grpChg chg="mod">
          <ac:chgData name=" " userId="13e44439-8913-4347-a3e1-e8bd29e343d7" providerId="ADAL" clId="{5CFD7E33-1D19-6645-8BF1-FEB1F2BA2488}" dt="2021-02-20T12:31:49.087" v="1058" actId="553"/>
          <ac:grpSpMkLst>
            <pc:docMk/>
            <pc:sldMk cId="3571959968" sldId="342"/>
            <ac:grpSpMk id="213" creationId="{7345E33D-5464-4C2F-A6D5-8A2966CE2B8F}"/>
          </ac:grpSpMkLst>
        </pc:grpChg>
        <pc:grpChg chg="mod">
          <ac:chgData name=" " userId="13e44439-8913-4347-a3e1-e8bd29e343d7" providerId="ADAL" clId="{5CFD7E33-1D19-6645-8BF1-FEB1F2BA2488}" dt="2021-02-20T12:31:49.087" v="1058" actId="553"/>
          <ac:grpSpMkLst>
            <pc:docMk/>
            <pc:sldMk cId="3571959968" sldId="342"/>
            <ac:grpSpMk id="223" creationId="{8DE06032-E5A7-4544-A73D-80E7DCA58642}"/>
          </ac:grpSpMkLst>
        </pc:grpChg>
        <pc:picChg chg="mod">
          <ac:chgData name=" " userId="13e44439-8913-4347-a3e1-e8bd29e343d7" providerId="ADAL" clId="{5CFD7E33-1D19-6645-8BF1-FEB1F2BA2488}" dt="2021-02-20T12:31:28.038" v="1056" actId="1076"/>
          <ac:picMkLst>
            <pc:docMk/>
            <pc:sldMk cId="3571959968" sldId="342"/>
            <ac:picMk id="5" creationId="{67EF8E5A-BA09-1042-8B07-9DE9BF668F29}"/>
          </ac:picMkLst>
        </pc:picChg>
      </pc:sldChg>
      <pc:sldChg chg="addSp delSp modSp add mod modNotes">
        <pc:chgData name=" " userId="13e44439-8913-4347-a3e1-e8bd29e343d7" providerId="ADAL" clId="{5CFD7E33-1D19-6645-8BF1-FEB1F2BA2488}" dt="2021-02-20T12:34:04.809" v="1163" actId="1035"/>
        <pc:sldMkLst>
          <pc:docMk/>
          <pc:sldMk cId="543372046" sldId="343"/>
        </pc:sldMkLst>
        <pc:spChg chg="mod">
          <ac:chgData name=" " userId="13e44439-8913-4347-a3e1-e8bd29e343d7" providerId="ADAL" clId="{5CFD7E33-1D19-6645-8BF1-FEB1F2BA2488}" dt="2021-02-20T12:34:04.809" v="1163" actId="1035"/>
          <ac:spMkLst>
            <pc:docMk/>
            <pc:sldMk cId="543372046" sldId="343"/>
            <ac:spMk id="2" creationId="{5470A53A-FC3D-4473-B0BD-FF6425BB8BE3}"/>
          </ac:spMkLst>
        </pc:spChg>
        <pc:spChg chg="del mod">
          <ac:chgData name=" " userId="13e44439-8913-4347-a3e1-e8bd29e343d7" providerId="ADAL" clId="{5CFD7E33-1D19-6645-8BF1-FEB1F2BA2488}" dt="2021-02-20T12:33:59.029" v="1148" actId="478"/>
          <ac:spMkLst>
            <pc:docMk/>
            <pc:sldMk cId="543372046" sldId="343"/>
            <ac:spMk id="8" creationId="{63FE2775-FB72-4D44-B480-06EBB7F679B3}"/>
          </ac:spMkLst>
        </pc:spChg>
        <pc:spChg chg="del mod">
          <ac:chgData name=" " userId="13e44439-8913-4347-a3e1-e8bd29e343d7" providerId="ADAL" clId="{5CFD7E33-1D19-6645-8BF1-FEB1F2BA2488}" dt="2021-02-20T12:33:33.281" v="1108" actId="478"/>
          <ac:spMkLst>
            <pc:docMk/>
            <pc:sldMk cId="543372046" sldId="343"/>
            <ac:spMk id="9" creationId="{D65E6D98-BE8C-6B4C-B23E-6167300445AE}"/>
          </ac:spMkLst>
        </pc:spChg>
        <pc:spChg chg="add mod">
          <ac:chgData name=" " userId="13e44439-8913-4347-a3e1-e8bd29e343d7" providerId="ADAL" clId="{5CFD7E33-1D19-6645-8BF1-FEB1F2BA2488}" dt="2021-02-20T12:33:41.862" v="1111"/>
          <ac:spMkLst>
            <pc:docMk/>
            <pc:sldMk cId="543372046" sldId="343"/>
            <ac:spMk id="10" creationId="{39B2F955-7C2A-5A4B-94E5-A3D8AE19414B}"/>
          </ac:spMkLst>
        </pc:spChg>
        <pc:spChg chg="add mod">
          <ac:chgData name=" " userId="13e44439-8913-4347-a3e1-e8bd29e343d7" providerId="ADAL" clId="{5CFD7E33-1D19-6645-8BF1-FEB1F2BA2488}" dt="2021-02-20T12:33:55.320" v="1147" actId="20577"/>
          <ac:spMkLst>
            <pc:docMk/>
            <pc:sldMk cId="543372046" sldId="343"/>
            <ac:spMk id="11" creationId="{E11A3671-1AF6-9248-985F-5F6B2F8E3584}"/>
          </ac:spMkLst>
        </pc:spChg>
        <pc:spChg chg="mod">
          <ac:chgData name=" " userId="13e44439-8913-4347-a3e1-e8bd29e343d7" providerId="ADAL" clId="{5CFD7E33-1D19-6645-8BF1-FEB1F2BA2488}" dt="2021-02-20T12:34:04.809" v="1163" actId="1035"/>
          <ac:spMkLst>
            <pc:docMk/>
            <pc:sldMk cId="543372046" sldId="343"/>
            <ac:spMk id="119" creationId="{90EBCA91-81BF-4B59-AF82-F9D2C91F28B1}"/>
          </ac:spMkLst>
        </pc:spChg>
        <pc:picChg chg="mod">
          <ac:chgData name=" " userId="13e44439-8913-4347-a3e1-e8bd29e343d7" providerId="ADAL" clId="{5CFD7E33-1D19-6645-8BF1-FEB1F2BA2488}" dt="2021-02-20T12:34:04.809" v="1163" actId="1035"/>
          <ac:picMkLst>
            <pc:docMk/>
            <pc:sldMk cId="543372046" sldId="343"/>
            <ac:picMk id="116" creationId="{CD034059-7FA8-4448-AF24-FE0F16FC80CB}"/>
          </ac:picMkLst>
        </pc:picChg>
        <pc:picChg chg="mod">
          <ac:chgData name=" " userId="13e44439-8913-4347-a3e1-e8bd29e343d7" providerId="ADAL" clId="{5CFD7E33-1D19-6645-8BF1-FEB1F2BA2488}" dt="2021-02-20T12:34:04.809" v="1163" actId="1035"/>
          <ac:picMkLst>
            <pc:docMk/>
            <pc:sldMk cId="543372046" sldId="343"/>
            <ac:picMk id="117" creationId="{AFF41C49-0374-4E20-B539-EE5A5AC925AF}"/>
          </ac:picMkLst>
        </pc:picChg>
      </pc:sldChg>
      <pc:sldChg chg="addSp delSp modSp add mod addCm modCm modNotes">
        <pc:chgData name=" " userId="13e44439-8913-4347-a3e1-e8bd29e343d7" providerId="ADAL" clId="{5CFD7E33-1D19-6645-8BF1-FEB1F2BA2488}" dt="2021-02-20T12:47:15.216" v="1450" actId="1076"/>
        <pc:sldMkLst>
          <pc:docMk/>
          <pc:sldMk cId="3081367093" sldId="344"/>
        </pc:sldMkLst>
        <pc:spChg chg="del mod">
          <ac:chgData name=" " userId="13e44439-8913-4347-a3e1-e8bd29e343d7" providerId="ADAL" clId="{5CFD7E33-1D19-6645-8BF1-FEB1F2BA2488}" dt="2021-02-20T12:40:39.008" v="1298" actId="478"/>
          <ac:spMkLst>
            <pc:docMk/>
            <pc:sldMk cId="3081367093" sldId="344"/>
            <ac:spMk id="8" creationId="{63FE2775-FB72-4D44-B480-06EBB7F679B3}"/>
          </ac:spMkLst>
        </pc:spChg>
        <pc:spChg chg="del mod">
          <ac:chgData name=" " userId="13e44439-8913-4347-a3e1-e8bd29e343d7" providerId="ADAL" clId="{5CFD7E33-1D19-6645-8BF1-FEB1F2BA2488}" dt="2021-02-20T12:40:26.318" v="1272" actId="478"/>
          <ac:spMkLst>
            <pc:docMk/>
            <pc:sldMk cId="3081367093" sldId="344"/>
            <ac:spMk id="9" creationId="{D65E6D98-BE8C-6B4C-B23E-6167300445AE}"/>
          </ac:spMkLst>
        </pc:spChg>
        <pc:spChg chg="del mod topLvl">
          <ac:chgData name=" " userId="13e44439-8913-4347-a3e1-e8bd29e343d7" providerId="ADAL" clId="{5CFD7E33-1D19-6645-8BF1-FEB1F2BA2488}" dt="2021-02-20T12:46:59.055" v="1440" actId="478"/>
          <ac:spMkLst>
            <pc:docMk/>
            <pc:sldMk cId="3081367093" sldId="344"/>
            <ac:spMk id="17" creationId="{1B6B65C5-1703-4FF2-A78C-3E915FA2E287}"/>
          </ac:spMkLst>
        </pc:spChg>
        <pc:spChg chg="mod topLvl">
          <ac:chgData name=" " userId="13e44439-8913-4347-a3e1-e8bd29e343d7" providerId="ADAL" clId="{5CFD7E33-1D19-6645-8BF1-FEB1F2BA2488}" dt="2021-02-20T12:47:15.216" v="1450" actId="1076"/>
          <ac:spMkLst>
            <pc:docMk/>
            <pc:sldMk cId="3081367093" sldId="344"/>
            <ac:spMk id="18" creationId="{FF3B98C3-58D3-45B2-AB36-11C4B915B712}"/>
          </ac:spMkLst>
        </pc:spChg>
        <pc:spChg chg="mod topLvl">
          <ac:chgData name=" " userId="13e44439-8913-4347-a3e1-e8bd29e343d7" providerId="ADAL" clId="{5CFD7E33-1D19-6645-8BF1-FEB1F2BA2488}" dt="2021-02-20T12:42:38.633" v="1361" actId="255"/>
          <ac:spMkLst>
            <pc:docMk/>
            <pc:sldMk cId="3081367093" sldId="344"/>
            <ac:spMk id="20" creationId="{352DACD3-2219-452B-B317-64E12BC9E875}"/>
          </ac:spMkLst>
        </pc:spChg>
        <pc:spChg chg="del mod topLvl">
          <ac:chgData name=" " userId="13e44439-8913-4347-a3e1-e8bd29e343d7" providerId="ADAL" clId="{5CFD7E33-1D19-6645-8BF1-FEB1F2BA2488}" dt="2021-02-20T12:41:07.792" v="1332" actId="21"/>
          <ac:spMkLst>
            <pc:docMk/>
            <pc:sldMk cId="3081367093" sldId="344"/>
            <ac:spMk id="21" creationId="{7852D1AA-3BB2-4937-A7CC-8C60C3EFC696}"/>
          </ac:spMkLst>
        </pc:spChg>
        <pc:spChg chg="mod">
          <ac:chgData name=" " userId="13e44439-8913-4347-a3e1-e8bd29e343d7" providerId="ADAL" clId="{5CFD7E33-1D19-6645-8BF1-FEB1F2BA2488}" dt="2021-02-20T12:42:52.199" v="1366" actId="1076"/>
          <ac:spMkLst>
            <pc:docMk/>
            <pc:sldMk cId="3081367093" sldId="344"/>
            <ac:spMk id="22" creationId="{C8D47AE3-EE26-4F51-B743-FAB6F242554A}"/>
          </ac:spMkLst>
        </pc:spChg>
        <pc:spChg chg="mod">
          <ac:chgData name=" " userId="13e44439-8913-4347-a3e1-e8bd29e343d7" providerId="ADAL" clId="{5CFD7E33-1D19-6645-8BF1-FEB1F2BA2488}" dt="2021-02-20T12:44:55.219" v="1400" actId="1076"/>
          <ac:spMkLst>
            <pc:docMk/>
            <pc:sldMk cId="3081367093" sldId="344"/>
            <ac:spMk id="23" creationId="{9247C918-9804-4722-AEE8-C8F3BA4FBFDD}"/>
          </ac:spMkLst>
        </pc:spChg>
        <pc:spChg chg="mod">
          <ac:chgData name=" " userId="13e44439-8913-4347-a3e1-e8bd29e343d7" providerId="ADAL" clId="{5CFD7E33-1D19-6645-8BF1-FEB1F2BA2488}" dt="2021-02-20T12:42:57.030" v="1377" actId="1037"/>
          <ac:spMkLst>
            <pc:docMk/>
            <pc:sldMk cId="3081367093" sldId="344"/>
            <ac:spMk id="24" creationId="{A2C3D5AE-BEEB-4B95-8931-DDDEC13A9204}"/>
          </ac:spMkLst>
        </pc:spChg>
        <pc:spChg chg="mod">
          <ac:chgData name=" " userId="13e44439-8913-4347-a3e1-e8bd29e343d7" providerId="ADAL" clId="{5CFD7E33-1D19-6645-8BF1-FEB1F2BA2488}" dt="2021-02-20T12:42:57.030" v="1377" actId="1037"/>
          <ac:spMkLst>
            <pc:docMk/>
            <pc:sldMk cId="3081367093" sldId="344"/>
            <ac:spMk id="25" creationId="{B7F2DC3E-6B71-4ACE-86F9-DF4468D67104}"/>
          </ac:spMkLst>
        </pc:spChg>
        <pc:spChg chg="add mod">
          <ac:chgData name=" " userId="13e44439-8913-4347-a3e1-e8bd29e343d7" providerId="ADAL" clId="{5CFD7E33-1D19-6645-8BF1-FEB1F2BA2488}" dt="2021-02-20T12:40:29.754" v="1274"/>
          <ac:spMkLst>
            <pc:docMk/>
            <pc:sldMk cId="3081367093" sldId="344"/>
            <ac:spMk id="26" creationId="{F4451956-3A2A-BA48-95C4-21AF406C2AC1}"/>
          </ac:spMkLst>
        </pc:spChg>
        <pc:spChg chg="add mod">
          <ac:chgData name=" " userId="13e44439-8913-4347-a3e1-e8bd29e343d7" providerId="ADAL" clId="{5CFD7E33-1D19-6645-8BF1-FEB1F2BA2488}" dt="2021-02-20T12:40:36.873" v="1297" actId="20577"/>
          <ac:spMkLst>
            <pc:docMk/>
            <pc:sldMk cId="3081367093" sldId="344"/>
            <ac:spMk id="27" creationId="{1B88448E-35BA-B744-9505-7176D2127FEC}"/>
          </ac:spMkLst>
        </pc:spChg>
        <pc:spChg chg="add del mod">
          <ac:chgData name=" " userId="13e44439-8913-4347-a3e1-e8bd29e343d7" providerId="ADAL" clId="{5CFD7E33-1D19-6645-8BF1-FEB1F2BA2488}" dt="2021-02-20T12:42:43.516" v="1363"/>
          <ac:spMkLst>
            <pc:docMk/>
            <pc:sldMk cId="3081367093" sldId="344"/>
            <ac:spMk id="28" creationId="{C73EE14B-FCFF-F444-B5B9-2C95EAACC55E}"/>
          </ac:spMkLst>
        </pc:spChg>
        <pc:grpChg chg="del mod">
          <ac:chgData name=" " userId="13e44439-8913-4347-a3e1-e8bd29e343d7" providerId="ADAL" clId="{5CFD7E33-1D19-6645-8BF1-FEB1F2BA2488}" dt="2021-02-20T12:46:59.055" v="1440" actId="478"/>
          <ac:grpSpMkLst>
            <pc:docMk/>
            <pc:sldMk cId="3081367093" sldId="344"/>
            <ac:grpSpMk id="16" creationId="{FA8137E8-1B1D-4D4A-94D6-3AEA87D75EDF}"/>
          </ac:grpSpMkLst>
        </pc:grpChg>
        <pc:grpChg chg="del mod">
          <ac:chgData name=" " userId="13e44439-8913-4347-a3e1-e8bd29e343d7" providerId="ADAL" clId="{5CFD7E33-1D19-6645-8BF1-FEB1F2BA2488}" dt="2021-02-20T12:41:07.792" v="1332" actId="21"/>
          <ac:grpSpMkLst>
            <pc:docMk/>
            <pc:sldMk cId="3081367093" sldId="344"/>
            <ac:grpSpMk id="19" creationId="{A7A9AB6F-8574-401A-8551-DA1CC38A439F}"/>
          </ac:grpSpMkLst>
        </pc:grpChg>
        <pc:picChg chg="mod">
          <ac:chgData name=" " userId="13e44439-8913-4347-a3e1-e8bd29e343d7" providerId="ADAL" clId="{5CFD7E33-1D19-6645-8BF1-FEB1F2BA2488}" dt="2021-02-20T12:42:46.363" v="1365" actId="1076"/>
          <ac:picMkLst>
            <pc:docMk/>
            <pc:sldMk cId="3081367093" sldId="344"/>
            <ac:picMk id="5" creationId="{67EF8E5A-BA09-1042-8B07-9DE9BF668F29}"/>
          </ac:picMkLst>
        </pc:picChg>
      </pc:sldChg>
      <pc:sldChg chg="addSp delSp modSp add mod modNotes">
        <pc:chgData name=" " userId="13e44439-8913-4347-a3e1-e8bd29e343d7" providerId="ADAL" clId="{5CFD7E33-1D19-6645-8BF1-FEB1F2BA2488}" dt="2021-02-20T12:47:26.329" v="1451" actId="1076"/>
        <pc:sldMkLst>
          <pc:docMk/>
          <pc:sldMk cId="4284175209" sldId="345"/>
        </pc:sldMkLst>
        <pc:spChg chg="del mod">
          <ac:chgData name=" " userId="13e44439-8913-4347-a3e1-e8bd29e343d7" providerId="ADAL" clId="{5CFD7E33-1D19-6645-8BF1-FEB1F2BA2488}" dt="2021-02-20T12:44:28.576" v="1396" actId="478"/>
          <ac:spMkLst>
            <pc:docMk/>
            <pc:sldMk cId="4284175209" sldId="345"/>
            <ac:spMk id="8" creationId="{63FE2775-FB72-4D44-B480-06EBB7F679B3}"/>
          </ac:spMkLst>
        </pc:spChg>
        <pc:spChg chg="del mod">
          <ac:chgData name=" " userId="13e44439-8913-4347-a3e1-e8bd29e343d7" providerId="ADAL" clId="{5CFD7E33-1D19-6645-8BF1-FEB1F2BA2488}" dt="2021-02-20T12:44:12.932" v="1387" actId="478"/>
          <ac:spMkLst>
            <pc:docMk/>
            <pc:sldMk cId="4284175209" sldId="345"/>
            <ac:spMk id="9" creationId="{D65E6D98-BE8C-6B4C-B23E-6167300445AE}"/>
          </ac:spMkLst>
        </pc:spChg>
        <pc:spChg chg="add mod">
          <ac:chgData name=" " userId="13e44439-8913-4347-a3e1-e8bd29e343d7" providerId="ADAL" clId="{5CFD7E33-1D19-6645-8BF1-FEB1F2BA2488}" dt="2021-02-20T12:44:13.394" v="1388"/>
          <ac:spMkLst>
            <pc:docMk/>
            <pc:sldMk cId="4284175209" sldId="345"/>
            <ac:spMk id="15" creationId="{4669B840-4B8E-3640-B0CF-71D9C94FE636}"/>
          </ac:spMkLst>
        </pc:spChg>
        <pc:spChg chg="add mod">
          <ac:chgData name=" " userId="13e44439-8913-4347-a3e1-e8bd29e343d7" providerId="ADAL" clId="{5CFD7E33-1D19-6645-8BF1-FEB1F2BA2488}" dt="2021-02-20T12:44:25.115" v="1395" actId="20577"/>
          <ac:spMkLst>
            <pc:docMk/>
            <pc:sldMk cId="4284175209" sldId="345"/>
            <ac:spMk id="16" creationId="{07A574AE-CC84-0644-8AB0-47B5D5A7BE0D}"/>
          </ac:spMkLst>
        </pc:spChg>
        <pc:spChg chg="mod">
          <ac:chgData name=" " userId="13e44439-8913-4347-a3e1-e8bd29e343d7" providerId="ADAL" clId="{5CFD7E33-1D19-6645-8BF1-FEB1F2BA2488}" dt="2021-02-20T12:44:43.686" v="1399" actId="255"/>
          <ac:spMkLst>
            <pc:docMk/>
            <pc:sldMk cId="4284175209" sldId="345"/>
            <ac:spMk id="26" creationId="{51DF0072-2E0C-4592-BF9B-D603FE5CE0E9}"/>
          </ac:spMkLst>
        </pc:spChg>
        <pc:spChg chg="del mod topLvl">
          <ac:chgData name=" " userId="13e44439-8913-4347-a3e1-e8bd29e343d7" providerId="ADAL" clId="{5CFD7E33-1D19-6645-8BF1-FEB1F2BA2488}" dt="2021-02-20T12:46:35.322" v="1427" actId="478"/>
          <ac:spMkLst>
            <pc:docMk/>
            <pc:sldMk cId="4284175209" sldId="345"/>
            <ac:spMk id="28" creationId="{B1E95BD8-B1CF-4AE6-866B-14B5921E22B8}"/>
          </ac:spMkLst>
        </pc:spChg>
        <pc:spChg chg="mod topLvl">
          <ac:chgData name=" " userId="13e44439-8913-4347-a3e1-e8bd29e343d7" providerId="ADAL" clId="{5CFD7E33-1D19-6645-8BF1-FEB1F2BA2488}" dt="2021-02-20T12:47:26.329" v="1451" actId="1076"/>
          <ac:spMkLst>
            <pc:docMk/>
            <pc:sldMk cId="4284175209" sldId="345"/>
            <ac:spMk id="29" creationId="{AC270892-1B60-470A-A30C-81598FA13730}"/>
          </ac:spMkLst>
        </pc:spChg>
        <pc:spChg chg="mod">
          <ac:chgData name=" " userId="13e44439-8913-4347-a3e1-e8bd29e343d7" providerId="ADAL" clId="{5CFD7E33-1D19-6645-8BF1-FEB1F2BA2488}" dt="2021-02-20T12:46:13.319" v="1424" actId="113"/>
          <ac:spMkLst>
            <pc:docMk/>
            <pc:sldMk cId="4284175209" sldId="345"/>
            <ac:spMk id="30" creationId="{0DCBA54F-E047-4D08-A9AE-4B71EADA5EF9}"/>
          </ac:spMkLst>
        </pc:spChg>
        <pc:spChg chg="del mod">
          <ac:chgData name=" " userId="13e44439-8913-4347-a3e1-e8bd29e343d7" providerId="ADAL" clId="{5CFD7E33-1D19-6645-8BF1-FEB1F2BA2488}" dt="2021-02-20T12:45:33.983" v="1412" actId="478"/>
          <ac:spMkLst>
            <pc:docMk/>
            <pc:sldMk cId="4284175209" sldId="345"/>
            <ac:spMk id="31" creationId="{BAE1698C-58CA-4F6F-9943-33F279194435}"/>
          </ac:spMkLst>
        </pc:spChg>
        <pc:spChg chg="mod">
          <ac:chgData name=" " userId="13e44439-8913-4347-a3e1-e8bd29e343d7" providerId="ADAL" clId="{5CFD7E33-1D19-6645-8BF1-FEB1F2BA2488}" dt="2021-02-20T12:46:17.626" v="1425" actId="1076"/>
          <ac:spMkLst>
            <pc:docMk/>
            <pc:sldMk cId="4284175209" sldId="345"/>
            <ac:spMk id="32" creationId="{97CB463E-9BBF-4250-926E-B49BF1ADCFE0}"/>
          </ac:spMkLst>
        </pc:spChg>
        <pc:spChg chg="mod">
          <ac:chgData name=" " userId="13e44439-8913-4347-a3e1-e8bd29e343d7" providerId="ADAL" clId="{5CFD7E33-1D19-6645-8BF1-FEB1F2BA2488}" dt="2021-02-20T12:44:43.686" v="1399" actId="255"/>
          <ac:spMkLst>
            <pc:docMk/>
            <pc:sldMk cId="4284175209" sldId="345"/>
            <ac:spMk id="35" creationId="{19399651-A6F9-43E8-8D8F-90F4B1970FF5}"/>
          </ac:spMkLst>
        </pc:spChg>
        <pc:spChg chg="mod">
          <ac:chgData name=" " userId="13e44439-8913-4347-a3e1-e8bd29e343d7" providerId="ADAL" clId="{5CFD7E33-1D19-6645-8BF1-FEB1F2BA2488}" dt="2021-02-20T12:45:05.787" v="1401" actId="1076"/>
          <ac:spMkLst>
            <pc:docMk/>
            <pc:sldMk cId="4284175209" sldId="345"/>
            <ac:spMk id="37" creationId="{15AA7C9C-6405-4C0A-A0AE-380985988CD9}"/>
          </ac:spMkLst>
        </pc:spChg>
        <pc:grpChg chg="del mod">
          <ac:chgData name=" " userId="13e44439-8913-4347-a3e1-e8bd29e343d7" providerId="ADAL" clId="{5CFD7E33-1D19-6645-8BF1-FEB1F2BA2488}" dt="2021-02-20T12:46:35.322" v="1427" actId="478"/>
          <ac:grpSpMkLst>
            <pc:docMk/>
            <pc:sldMk cId="4284175209" sldId="345"/>
            <ac:grpSpMk id="27" creationId="{761E84D9-EFDD-4195-A1D0-5C883010D89C}"/>
          </ac:grpSpMkLst>
        </pc:grpChg>
        <pc:picChg chg="mod">
          <ac:chgData name=" " userId="13e44439-8913-4347-a3e1-e8bd29e343d7" providerId="ADAL" clId="{5CFD7E33-1D19-6645-8BF1-FEB1F2BA2488}" dt="2021-02-20T12:45:41.161" v="1415" actId="1076"/>
          <ac:picMkLst>
            <pc:docMk/>
            <pc:sldMk cId="4284175209" sldId="345"/>
            <ac:picMk id="5" creationId="{67EF8E5A-BA09-1042-8B07-9DE9BF668F29}"/>
          </ac:picMkLst>
        </pc:picChg>
      </pc:sldChg>
      <pc:sldChg chg="addSp delSp modSp add mod modNotes">
        <pc:chgData name=" " userId="13e44439-8913-4347-a3e1-e8bd29e343d7" providerId="ADAL" clId="{5CFD7E33-1D19-6645-8BF1-FEB1F2BA2488}" dt="2021-02-20T12:49:36.231" v="1499" actId="1076"/>
        <pc:sldMkLst>
          <pc:docMk/>
          <pc:sldMk cId="1052506338" sldId="346"/>
        </pc:sldMkLst>
        <pc:spChg chg="del mod">
          <ac:chgData name=" " userId="13e44439-8913-4347-a3e1-e8bd29e343d7" providerId="ADAL" clId="{5CFD7E33-1D19-6645-8BF1-FEB1F2BA2488}" dt="2021-02-20T12:47:55.122" v="1464" actId="478"/>
          <ac:spMkLst>
            <pc:docMk/>
            <pc:sldMk cId="1052506338" sldId="346"/>
            <ac:spMk id="8" creationId="{63FE2775-FB72-4D44-B480-06EBB7F679B3}"/>
          </ac:spMkLst>
        </pc:spChg>
        <pc:spChg chg="del mod">
          <ac:chgData name=" " userId="13e44439-8913-4347-a3e1-e8bd29e343d7" providerId="ADAL" clId="{5CFD7E33-1D19-6645-8BF1-FEB1F2BA2488}" dt="2021-02-20T12:47:36.083" v="1452" actId="478"/>
          <ac:spMkLst>
            <pc:docMk/>
            <pc:sldMk cId="1052506338" sldId="346"/>
            <ac:spMk id="9" creationId="{D65E6D98-BE8C-6B4C-B23E-6167300445AE}"/>
          </ac:spMkLst>
        </pc:spChg>
        <pc:spChg chg="add mod">
          <ac:chgData name=" " userId="13e44439-8913-4347-a3e1-e8bd29e343d7" providerId="ADAL" clId="{5CFD7E33-1D19-6645-8BF1-FEB1F2BA2488}" dt="2021-02-20T12:47:41.696" v="1453"/>
          <ac:spMkLst>
            <pc:docMk/>
            <pc:sldMk cId="1052506338" sldId="346"/>
            <ac:spMk id="12" creationId="{A92F83F2-34E0-604E-AB90-7C2B36F26DAA}"/>
          </ac:spMkLst>
        </pc:spChg>
        <pc:spChg chg="add mod">
          <ac:chgData name=" " userId="13e44439-8913-4347-a3e1-e8bd29e343d7" providerId="ADAL" clId="{5CFD7E33-1D19-6645-8BF1-FEB1F2BA2488}" dt="2021-02-20T12:47:51.341" v="1461" actId="20577"/>
          <ac:spMkLst>
            <pc:docMk/>
            <pc:sldMk cId="1052506338" sldId="346"/>
            <ac:spMk id="13" creationId="{0A1E4837-E568-5645-A037-4DA3F9F7976B}"/>
          </ac:spMkLst>
        </pc:spChg>
        <pc:spChg chg="mod">
          <ac:chgData name=" " userId="13e44439-8913-4347-a3e1-e8bd29e343d7" providerId="ADAL" clId="{5CFD7E33-1D19-6645-8BF1-FEB1F2BA2488}" dt="2021-02-20T12:48:46.001" v="1479" actId="1076"/>
          <ac:spMkLst>
            <pc:docMk/>
            <pc:sldMk cId="1052506338" sldId="346"/>
            <ac:spMk id="22" creationId="{A52B6807-4C7A-468B-9756-9F0CE7D0F5FC}"/>
          </ac:spMkLst>
        </pc:spChg>
        <pc:spChg chg="del mod topLvl">
          <ac:chgData name=" " userId="13e44439-8913-4347-a3e1-e8bd29e343d7" providerId="ADAL" clId="{5CFD7E33-1D19-6645-8BF1-FEB1F2BA2488}" dt="2021-02-20T12:48:56.022" v="1482" actId="478"/>
          <ac:spMkLst>
            <pc:docMk/>
            <pc:sldMk cId="1052506338" sldId="346"/>
            <ac:spMk id="24" creationId="{130FB602-959F-40B8-B34B-D2091BD89F55}"/>
          </ac:spMkLst>
        </pc:spChg>
        <pc:spChg chg="mod topLvl">
          <ac:chgData name=" " userId="13e44439-8913-4347-a3e1-e8bd29e343d7" providerId="ADAL" clId="{5CFD7E33-1D19-6645-8BF1-FEB1F2BA2488}" dt="2021-02-20T12:49:20.778" v="1495" actId="113"/>
          <ac:spMkLst>
            <pc:docMk/>
            <pc:sldMk cId="1052506338" sldId="346"/>
            <ac:spMk id="25" creationId="{7F0B10B6-95BD-4D04-AD71-851D89F4219D}"/>
          </ac:spMkLst>
        </pc:spChg>
        <pc:spChg chg="mod">
          <ac:chgData name=" " userId="13e44439-8913-4347-a3e1-e8bd29e343d7" providerId="ADAL" clId="{5CFD7E33-1D19-6645-8BF1-FEB1F2BA2488}" dt="2021-02-20T12:49:36.231" v="1499" actId="1076"/>
          <ac:spMkLst>
            <pc:docMk/>
            <pc:sldMk cId="1052506338" sldId="346"/>
            <ac:spMk id="33" creationId="{193F5622-A195-4A83-938D-4A7A3F8AE387}"/>
          </ac:spMkLst>
        </pc:spChg>
        <pc:spChg chg="mod">
          <ac:chgData name=" " userId="13e44439-8913-4347-a3e1-e8bd29e343d7" providerId="ADAL" clId="{5CFD7E33-1D19-6645-8BF1-FEB1F2BA2488}" dt="2021-02-20T12:48:49.719" v="1480" actId="1076"/>
          <ac:spMkLst>
            <pc:docMk/>
            <pc:sldMk cId="1052506338" sldId="346"/>
            <ac:spMk id="34" creationId="{398F14AB-55E2-457D-BD9B-6A0319470512}"/>
          </ac:spMkLst>
        </pc:spChg>
        <pc:grpChg chg="del mod">
          <ac:chgData name=" " userId="13e44439-8913-4347-a3e1-e8bd29e343d7" providerId="ADAL" clId="{5CFD7E33-1D19-6645-8BF1-FEB1F2BA2488}" dt="2021-02-20T12:48:56.022" v="1482" actId="478"/>
          <ac:grpSpMkLst>
            <pc:docMk/>
            <pc:sldMk cId="1052506338" sldId="346"/>
            <ac:grpSpMk id="23" creationId="{3030CB07-FC56-40DC-A8FA-B139DDE7BB68}"/>
          </ac:grpSpMkLst>
        </pc:grpChg>
        <pc:picChg chg="mod">
          <ac:chgData name=" " userId="13e44439-8913-4347-a3e1-e8bd29e343d7" providerId="ADAL" clId="{5CFD7E33-1D19-6645-8BF1-FEB1F2BA2488}" dt="2021-02-20T12:47:53.402" v="1463" actId="1076"/>
          <ac:picMkLst>
            <pc:docMk/>
            <pc:sldMk cId="1052506338" sldId="346"/>
            <ac:picMk id="5" creationId="{67EF8E5A-BA09-1042-8B07-9DE9BF668F29}"/>
          </ac:picMkLst>
        </pc:picChg>
      </pc:sldChg>
      <pc:sldChg chg="addSp delSp modSp add mod">
        <pc:chgData name=" " userId="13e44439-8913-4347-a3e1-e8bd29e343d7" providerId="ADAL" clId="{5CFD7E33-1D19-6645-8BF1-FEB1F2BA2488}" dt="2021-02-20T12:25:20.567" v="805" actId="478"/>
        <pc:sldMkLst>
          <pc:docMk/>
          <pc:sldMk cId="3231761230" sldId="347"/>
        </pc:sldMkLst>
        <pc:spChg chg="add del mod">
          <ac:chgData name=" " userId="13e44439-8913-4347-a3e1-e8bd29e343d7" providerId="ADAL" clId="{5CFD7E33-1D19-6645-8BF1-FEB1F2BA2488}" dt="2021-02-20T12:25:18.095" v="803" actId="478"/>
          <ac:spMkLst>
            <pc:docMk/>
            <pc:sldMk cId="3231761230" sldId="347"/>
            <ac:spMk id="3" creationId="{DB98B610-A263-C54B-81A7-AF71440E9C64}"/>
          </ac:spMkLst>
        </pc:spChg>
        <pc:spChg chg="del">
          <ac:chgData name=" " userId="13e44439-8913-4347-a3e1-e8bd29e343d7" providerId="ADAL" clId="{5CFD7E33-1D19-6645-8BF1-FEB1F2BA2488}" dt="2021-02-20T12:25:20.567" v="805" actId="478"/>
          <ac:spMkLst>
            <pc:docMk/>
            <pc:sldMk cId="3231761230" sldId="347"/>
            <ac:spMk id="9" creationId="{0718D66E-51CB-4D75-BFE5-70C27B4AEE07}"/>
          </ac:spMkLst>
        </pc:spChg>
        <pc:spChg chg="mod">
          <ac:chgData name=" " userId="13e44439-8913-4347-a3e1-e8bd29e343d7" providerId="ADAL" clId="{5CFD7E33-1D19-6645-8BF1-FEB1F2BA2488}" dt="2021-02-20T12:16:06.075" v="442" actId="20577"/>
          <ac:spMkLst>
            <pc:docMk/>
            <pc:sldMk cId="3231761230" sldId="347"/>
            <ac:spMk id="81921" creationId="{763D2095-2C12-4A87-B0B7-FE0237B0F80B}"/>
          </ac:spMkLst>
        </pc:spChg>
        <pc:spChg chg="del">
          <ac:chgData name=" " userId="13e44439-8913-4347-a3e1-e8bd29e343d7" providerId="ADAL" clId="{5CFD7E33-1D19-6645-8BF1-FEB1F2BA2488}" dt="2021-02-20T12:25:16.125" v="802" actId="478"/>
          <ac:spMkLst>
            <pc:docMk/>
            <pc:sldMk cId="3231761230" sldId="347"/>
            <ac:spMk id="81922" creationId="{8D5FEB1E-9708-49AC-8CC0-1FA6600E49D4}"/>
          </ac:spMkLst>
        </pc:spChg>
        <pc:cxnChg chg="del">
          <ac:chgData name=" " userId="13e44439-8913-4347-a3e1-e8bd29e343d7" providerId="ADAL" clId="{5CFD7E33-1D19-6645-8BF1-FEB1F2BA2488}" dt="2021-02-20T12:25:19.168" v="804" actId="478"/>
          <ac:cxnSpMkLst>
            <pc:docMk/>
            <pc:sldMk cId="3231761230" sldId="347"/>
            <ac:cxnSpMk id="2" creationId="{CB3DAD21-7894-4530-9244-267C851C094C}"/>
          </ac:cxnSpMkLst>
        </pc:cxnChg>
      </pc:sldChg>
      <pc:sldChg chg="addSp delSp modSp add mod ord">
        <pc:chgData name=" " userId="13e44439-8913-4347-a3e1-e8bd29e343d7" providerId="ADAL" clId="{5CFD7E33-1D19-6645-8BF1-FEB1F2BA2488}" dt="2021-02-20T12:25:10.915" v="801" actId="478"/>
        <pc:sldMkLst>
          <pc:docMk/>
          <pc:sldMk cId="3123187739" sldId="348"/>
        </pc:sldMkLst>
        <pc:spChg chg="add del mod">
          <ac:chgData name=" " userId="13e44439-8913-4347-a3e1-e8bd29e343d7" providerId="ADAL" clId="{5CFD7E33-1D19-6645-8BF1-FEB1F2BA2488}" dt="2021-02-20T12:25:08.593" v="799" actId="478"/>
          <ac:spMkLst>
            <pc:docMk/>
            <pc:sldMk cId="3123187739" sldId="348"/>
            <ac:spMk id="3" creationId="{0D877E03-7D38-F74F-AF88-34C349F3A3CF}"/>
          </ac:spMkLst>
        </pc:spChg>
        <pc:spChg chg="del">
          <ac:chgData name=" " userId="13e44439-8913-4347-a3e1-e8bd29e343d7" providerId="ADAL" clId="{5CFD7E33-1D19-6645-8BF1-FEB1F2BA2488}" dt="2021-02-20T12:25:10.915" v="801" actId="478"/>
          <ac:spMkLst>
            <pc:docMk/>
            <pc:sldMk cId="3123187739" sldId="348"/>
            <ac:spMk id="9" creationId="{0718D66E-51CB-4D75-BFE5-70C27B4AEE07}"/>
          </ac:spMkLst>
        </pc:spChg>
        <pc:spChg chg="mod">
          <ac:chgData name=" " userId="13e44439-8913-4347-a3e1-e8bd29e343d7" providerId="ADAL" clId="{5CFD7E33-1D19-6645-8BF1-FEB1F2BA2488}" dt="2021-02-20T12:25:04.385" v="797" actId="20577"/>
          <ac:spMkLst>
            <pc:docMk/>
            <pc:sldMk cId="3123187739" sldId="348"/>
            <ac:spMk id="81921" creationId="{763D2095-2C12-4A87-B0B7-FE0237B0F80B}"/>
          </ac:spMkLst>
        </pc:spChg>
        <pc:spChg chg="del">
          <ac:chgData name=" " userId="13e44439-8913-4347-a3e1-e8bd29e343d7" providerId="ADAL" clId="{5CFD7E33-1D19-6645-8BF1-FEB1F2BA2488}" dt="2021-02-20T12:25:06.690" v="798" actId="478"/>
          <ac:spMkLst>
            <pc:docMk/>
            <pc:sldMk cId="3123187739" sldId="348"/>
            <ac:spMk id="81922" creationId="{8D5FEB1E-9708-49AC-8CC0-1FA6600E49D4}"/>
          </ac:spMkLst>
        </pc:spChg>
        <pc:cxnChg chg="del">
          <ac:chgData name=" " userId="13e44439-8913-4347-a3e1-e8bd29e343d7" providerId="ADAL" clId="{5CFD7E33-1D19-6645-8BF1-FEB1F2BA2488}" dt="2021-02-20T12:25:09.587" v="800" actId="478"/>
          <ac:cxnSpMkLst>
            <pc:docMk/>
            <pc:sldMk cId="3123187739" sldId="348"/>
            <ac:cxnSpMk id="2" creationId="{CB3DAD21-7894-4530-9244-267C851C094C}"/>
          </ac:cxnSpMkLst>
        </pc:cxnChg>
      </pc:sldChg>
      <pc:sldChg chg="addSp delSp modSp add mod ord">
        <pc:chgData name=" " userId="13e44439-8913-4347-a3e1-e8bd29e343d7" providerId="ADAL" clId="{5CFD7E33-1D19-6645-8BF1-FEB1F2BA2488}" dt="2021-02-20T12:36:19.003" v="1199" actId="1076"/>
        <pc:sldMkLst>
          <pc:docMk/>
          <pc:sldMk cId="3548788791" sldId="349"/>
        </pc:sldMkLst>
        <pc:spChg chg="add del mod">
          <ac:chgData name=" " userId="13e44439-8913-4347-a3e1-e8bd29e343d7" providerId="ADAL" clId="{5CFD7E33-1D19-6645-8BF1-FEB1F2BA2488}" dt="2021-02-20T12:36:17.849" v="1198"/>
          <ac:spMkLst>
            <pc:docMk/>
            <pc:sldMk cId="3548788791" sldId="349"/>
            <ac:spMk id="4" creationId="{3EB98FDA-1674-514B-B0A2-631350327FE8}"/>
          </ac:spMkLst>
        </pc:spChg>
        <pc:spChg chg="mod">
          <ac:chgData name=" " userId="13e44439-8913-4347-a3e1-e8bd29e343d7" providerId="ADAL" clId="{5CFD7E33-1D19-6645-8BF1-FEB1F2BA2488}" dt="2021-02-20T12:36:19.003" v="1199" actId="1076"/>
          <ac:spMkLst>
            <pc:docMk/>
            <pc:sldMk cId="3548788791" sldId="349"/>
            <ac:spMk id="81921" creationId="{763D2095-2C12-4A87-B0B7-FE0237B0F80B}"/>
          </ac:spMkLst>
        </pc:spChg>
      </pc:sldChg>
      <pc:sldMasterChg chg="modSp delSldLayout modSldLayout">
        <pc:chgData name=" " userId="13e44439-8913-4347-a3e1-e8bd29e343d7" providerId="ADAL" clId="{5CFD7E33-1D19-6645-8BF1-FEB1F2BA2488}" dt="2021-02-20T12:36:00.417" v="1195" actId="2696"/>
        <pc:sldMasterMkLst>
          <pc:docMk/>
          <pc:sldMasterMk cId="0" sldId="2147483648"/>
        </pc:sldMasterMkLst>
        <pc:spChg chg="mod">
          <ac:chgData name=" " userId="13e44439-8913-4347-a3e1-e8bd29e343d7" providerId="ADAL" clId="{5CFD7E33-1D19-6645-8BF1-FEB1F2BA2488}" dt="2021-02-20T12:04:49.668" v="182"/>
          <ac:spMkLst>
            <pc:docMk/>
            <pc:sldMasterMk cId="0" sldId="2147483648"/>
            <ac:spMk id="4" creationId="{A6075641-A295-425F-9338-083BBF928B0D}"/>
          </ac:spMkLst>
        </pc:spChg>
        <pc:spChg chg="mod">
          <ac:chgData name=" " userId="13e44439-8913-4347-a3e1-e8bd29e343d7" providerId="ADAL" clId="{5CFD7E33-1D19-6645-8BF1-FEB1F2BA2488}" dt="2021-02-20T12:04:49.668" v="182"/>
          <ac:spMkLst>
            <pc:docMk/>
            <pc:sldMasterMk cId="0" sldId="2147483648"/>
            <ac:spMk id="5" creationId="{B2D50D35-38CE-476B-AA52-04E6142FA311}"/>
          </ac:spMkLst>
        </pc:spChg>
        <pc:spChg chg="mod">
          <ac:chgData name=" " userId="13e44439-8913-4347-a3e1-e8bd29e343d7" providerId="ADAL" clId="{5CFD7E33-1D19-6645-8BF1-FEB1F2BA2488}" dt="2021-02-20T12:04:49.668" v="182"/>
          <ac:spMkLst>
            <pc:docMk/>
            <pc:sldMasterMk cId="0" sldId="2147483648"/>
            <ac:spMk id="6" creationId="{59F9AEF8-C86C-48A9-BB98-BF93D8461AD2}"/>
          </ac:spMkLst>
        </pc:spChg>
        <pc:spChg chg="mod">
          <ac:chgData name=" " userId="13e44439-8913-4347-a3e1-e8bd29e343d7" providerId="ADAL" clId="{5CFD7E33-1D19-6645-8BF1-FEB1F2BA2488}" dt="2021-02-20T12:04:49.668" v="182"/>
          <ac:spMkLst>
            <pc:docMk/>
            <pc:sldMasterMk cId="0" sldId="2147483648"/>
            <ac:spMk id="1026" creationId="{C8C94567-59D4-4694-AB5F-3229F9457C73}"/>
          </ac:spMkLst>
        </pc:spChg>
        <pc:spChg chg="mod">
          <ac:chgData name=" " userId="13e44439-8913-4347-a3e1-e8bd29e343d7" providerId="ADAL" clId="{5CFD7E33-1D19-6645-8BF1-FEB1F2BA2488}" dt="2021-02-20T12:04:49.668" v="182"/>
          <ac:spMkLst>
            <pc:docMk/>
            <pc:sldMasterMk cId="0" sldId="2147483648"/>
            <ac:spMk id="1027" creationId="{F09D7B7D-F0D7-41A8-A9F0-72EFA297E0C7}"/>
          </ac:spMkLst>
        </pc:spChg>
        <pc:sldLayoutChg chg="modSp">
          <pc:chgData name=" " userId="13e44439-8913-4347-a3e1-e8bd29e343d7" providerId="ADAL" clId="{5CFD7E33-1D19-6645-8BF1-FEB1F2BA2488}" dt="2021-02-20T12:04:49.668" v="182"/>
          <pc:sldLayoutMkLst>
            <pc:docMk/>
            <pc:sldMasterMk cId="0" sldId="2147483648"/>
            <pc:sldLayoutMk cId="3987863290" sldId="2147483681"/>
          </pc:sldLayoutMkLst>
          <pc:spChg chg="mod">
            <ac:chgData name=" " userId="13e44439-8913-4347-a3e1-e8bd29e343d7" providerId="ADAL" clId="{5CFD7E33-1D19-6645-8BF1-FEB1F2BA2488}" dt="2021-02-20T12:04:49.668" v="182"/>
            <ac:spMkLst>
              <pc:docMk/>
              <pc:sldMasterMk cId="0" sldId="2147483648"/>
              <pc:sldLayoutMk cId="3987863290" sldId="2147483681"/>
              <ac:spMk id="2"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3987863290" sldId="2147483681"/>
              <ac:spMk id="3"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3987863290" sldId="2147483681"/>
              <ac:spMk id="4"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3987863290" sldId="2147483681"/>
              <ac:spMk id="5" creationId="{1C22640E-2865-4F92-9827-041D353F92E1}"/>
            </ac:spMkLst>
          </pc:spChg>
          <pc:spChg chg="mod">
            <ac:chgData name=" " userId="13e44439-8913-4347-a3e1-e8bd29e343d7" providerId="ADAL" clId="{5CFD7E33-1D19-6645-8BF1-FEB1F2BA2488}" dt="2021-02-20T12:04:49.668" v="182"/>
            <ac:spMkLst>
              <pc:docMk/>
              <pc:sldMasterMk cId="0" sldId="2147483648"/>
              <pc:sldLayoutMk cId="3987863290" sldId="2147483681"/>
              <ac:spMk id="6" creationId="{94C1EBCF-9A51-41F4-8796-CFAF8F42581F}"/>
            </ac:spMkLst>
          </pc:spChg>
          <pc:spChg chg="mod">
            <ac:chgData name=" " userId="13e44439-8913-4347-a3e1-e8bd29e343d7" providerId="ADAL" clId="{5CFD7E33-1D19-6645-8BF1-FEB1F2BA2488}" dt="2021-02-20T12:04:49.668" v="182"/>
            <ac:spMkLst>
              <pc:docMk/>
              <pc:sldMasterMk cId="0" sldId="2147483648"/>
              <pc:sldLayoutMk cId="3987863290" sldId="2147483681"/>
              <ac:spMk id="7" creationId="{912C38BB-12DE-4395-904C-F62AEC24DEA5}"/>
            </ac:spMkLst>
          </pc:spChg>
        </pc:sldLayoutChg>
        <pc:sldLayoutChg chg="modSp">
          <pc:chgData name=" " userId="13e44439-8913-4347-a3e1-e8bd29e343d7" providerId="ADAL" clId="{5CFD7E33-1D19-6645-8BF1-FEB1F2BA2488}" dt="2021-02-20T12:04:49.668" v="182"/>
          <pc:sldLayoutMkLst>
            <pc:docMk/>
            <pc:sldMasterMk cId="0" sldId="2147483648"/>
            <pc:sldLayoutMk cId="1580485276" sldId="2147483682"/>
          </pc:sldLayoutMkLst>
          <pc:spChg chg="mod">
            <ac:chgData name=" " userId="13e44439-8913-4347-a3e1-e8bd29e343d7" providerId="ADAL" clId="{5CFD7E33-1D19-6645-8BF1-FEB1F2BA2488}" dt="2021-02-20T12:04:49.668" v="182"/>
            <ac:spMkLst>
              <pc:docMk/>
              <pc:sldMasterMk cId="0" sldId="2147483648"/>
              <pc:sldLayoutMk cId="1580485276" sldId="2147483682"/>
              <ac:spMk id="2"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580485276" sldId="2147483682"/>
              <ac:spMk id="3"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580485276" sldId="2147483682"/>
              <ac:spMk id="4"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580485276" sldId="2147483682"/>
              <ac:spMk id="5"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580485276" sldId="2147483682"/>
              <ac:spMk id="6"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580485276" sldId="2147483682"/>
              <ac:spMk id="7" creationId="{931492D6-25FF-457E-8378-15157A3600EF}"/>
            </ac:spMkLst>
          </pc:spChg>
          <pc:spChg chg="mod">
            <ac:chgData name=" " userId="13e44439-8913-4347-a3e1-e8bd29e343d7" providerId="ADAL" clId="{5CFD7E33-1D19-6645-8BF1-FEB1F2BA2488}" dt="2021-02-20T12:04:49.668" v="182"/>
            <ac:spMkLst>
              <pc:docMk/>
              <pc:sldMasterMk cId="0" sldId="2147483648"/>
              <pc:sldLayoutMk cId="1580485276" sldId="2147483682"/>
              <ac:spMk id="8" creationId="{C8140141-7523-43A7-AE3F-52151BB3487F}"/>
            </ac:spMkLst>
          </pc:spChg>
          <pc:spChg chg="mod">
            <ac:chgData name=" " userId="13e44439-8913-4347-a3e1-e8bd29e343d7" providerId="ADAL" clId="{5CFD7E33-1D19-6645-8BF1-FEB1F2BA2488}" dt="2021-02-20T12:04:49.668" v="182"/>
            <ac:spMkLst>
              <pc:docMk/>
              <pc:sldMasterMk cId="0" sldId="2147483648"/>
              <pc:sldLayoutMk cId="1580485276" sldId="2147483682"/>
              <ac:spMk id="9" creationId="{4A599E9C-3C5F-45CB-9E56-9A3543F0C019}"/>
            </ac:spMkLst>
          </pc:spChg>
        </pc:sldLayoutChg>
        <pc:sldLayoutChg chg="modSp">
          <pc:chgData name=" " userId="13e44439-8913-4347-a3e1-e8bd29e343d7" providerId="ADAL" clId="{5CFD7E33-1D19-6645-8BF1-FEB1F2BA2488}" dt="2021-02-20T12:04:49.668" v="182"/>
          <pc:sldLayoutMkLst>
            <pc:docMk/>
            <pc:sldMasterMk cId="0" sldId="2147483648"/>
            <pc:sldLayoutMk cId="173935818" sldId="2147483683"/>
          </pc:sldLayoutMkLst>
          <pc:spChg chg="mod">
            <ac:chgData name=" " userId="13e44439-8913-4347-a3e1-e8bd29e343d7" providerId="ADAL" clId="{5CFD7E33-1D19-6645-8BF1-FEB1F2BA2488}" dt="2021-02-20T12:04:49.668" v="182"/>
            <ac:spMkLst>
              <pc:docMk/>
              <pc:sldMasterMk cId="0" sldId="2147483648"/>
              <pc:sldLayoutMk cId="173935818" sldId="2147483683"/>
              <ac:spMk id="2"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73935818" sldId="2147483683"/>
              <ac:spMk id="3" creationId="{192F1AF2-A908-46AD-9103-86F3C9717C4A}"/>
            </ac:spMkLst>
          </pc:spChg>
          <pc:spChg chg="mod">
            <ac:chgData name=" " userId="13e44439-8913-4347-a3e1-e8bd29e343d7" providerId="ADAL" clId="{5CFD7E33-1D19-6645-8BF1-FEB1F2BA2488}" dt="2021-02-20T12:04:49.668" v="182"/>
            <ac:spMkLst>
              <pc:docMk/>
              <pc:sldMasterMk cId="0" sldId="2147483648"/>
              <pc:sldLayoutMk cId="173935818" sldId="2147483683"/>
              <ac:spMk id="4" creationId="{8FED3185-F94B-44D5-8B29-FFCBD27D9F6F}"/>
            </ac:spMkLst>
          </pc:spChg>
          <pc:spChg chg="mod">
            <ac:chgData name=" " userId="13e44439-8913-4347-a3e1-e8bd29e343d7" providerId="ADAL" clId="{5CFD7E33-1D19-6645-8BF1-FEB1F2BA2488}" dt="2021-02-20T12:04:49.668" v="182"/>
            <ac:spMkLst>
              <pc:docMk/>
              <pc:sldMasterMk cId="0" sldId="2147483648"/>
              <pc:sldLayoutMk cId="173935818" sldId="2147483683"/>
              <ac:spMk id="5" creationId="{102BD98D-0499-412B-B0A4-5D4B0C5AE658}"/>
            </ac:spMkLst>
          </pc:spChg>
        </pc:sldLayoutChg>
        <pc:sldLayoutChg chg="modSp">
          <pc:chgData name=" " userId="13e44439-8913-4347-a3e1-e8bd29e343d7" providerId="ADAL" clId="{5CFD7E33-1D19-6645-8BF1-FEB1F2BA2488}" dt="2021-02-20T12:04:49.668" v="182"/>
          <pc:sldLayoutMkLst>
            <pc:docMk/>
            <pc:sldMasterMk cId="0" sldId="2147483648"/>
            <pc:sldLayoutMk cId="1650665468" sldId="2147483684"/>
          </pc:sldLayoutMkLst>
          <pc:spChg chg="mod">
            <ac:chgData name=" " userId="13e44439-8913-4347-a3e1-e8bd29e343d7" providerId="ADAL" clId="{5CFD7E33-1D19-6645-8BF1-FEB1F2BA2488}" dt="2021-02-20T12:04:49.668" v="182"/>
            <ac:spMkLst>
              <pc:docMk/>
              <pc:sldMasterMk cId="0" sldId="2147483648"/>
              <pc:sldLayoutMk cId="1650665468" sldId="2147483684"/>
              <ac:spMk id="2" creationId="{84667050-48AC-4A70-B850-5222D557A70E}"/>
            </ac:spMkLst>
          </pc:spChg>
          <pc:spChg chg="mod">
            <ac:chgData name=" " userId="13e44439-8913-4347-a3e1-e8bd29e343d7" providerId="ADAL" clId="{5CFD7E33-1D19-6645-8BF1-FEB1F2BA2488}" dt="2021-02-20T12:04:49.668" v="182"/>
            <ac:spMkLst>
              <pc:docMk/>
              <pc:sldMasterMk cId="0" sldId="2147483648"/>
              <pc:sldLayoutMk cId="1650665468" sldId="2147483684"/>
              <ac:spMk id="3" creationId="{C5C75C89-FF9A-4B9D-AE08-4C201C58CE55}"/>
            </ac:spMkLst>
          </pc:spChg>
          <pc:spChg chg="mod">
            <ac:chgData name=" " userId="13e44439-8913-4347-a3e1-e8bd29e343d7" providerId="ADAL" clId="{5CFD7E33-1D19-6645-8BF1-FEB1F2BA2488}" dt="2021-02-20T12:04:49.668" v="182"/>
            <ac:spMkLst>
              <pc:docMk/>
              <pc:sldMasterMk cId="0" sldId="2147483648"/>
              <pc:sldLayoutMk cId="1650665468" sldId="2147483684"/>
              <ac:spMk id="4" creationId="{624EEAFD-A5B7-401A-B45A-FEAA4305A4CF}"/>
            </ac:spMkLst>
          </pc:spChg>
        </pc:sldLayoutChg>
        <pc:sldLayoutChg chg="modSp">
          <pc:chgData name=" " userId="13e44439-8913-4347-a3e1-e8bd29e343d7" providerId="ADAL" clId="{5CFD7E33-1D19-6645-8BF1-FEB1F2BA2488}" dt="2021-02-20T12:04:49.668" v="182"/>
          <pc:sldLayoutMkLst>
            <pc:docMk/>
            <pc:sldMasterMk cId="0" sldId="2147483648"/>
            <pc:sldLayoutMk cId="1920265937" sldId="2147483685"/>
          </pc:sldLayoutMkLst>
          <pc:spChg chg="mod">
            <ac:chgData name=" " userId="13e44439-8913-4347-a3e1-e8bd29e343d7" providerId="ADAL" clId="{5CFD7E33-1D19-6645-8BF1-FEB1F2BA2488}" dt="2021-02-20T12:04:49.668" v="182"/>
            <ac:spMkLst>
              <pc:docMk/>
              <pc:sldMasterMk cId="0" sldId="2147483648"/>
              <pc:sldLayoutMk cId="1920265937" sldId="2147483685"/>
              <ac:spMk id="2"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920265937" sldId="2147483685"/>
              <ac:spMk id="3"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920265937" sldId="2147483685"/>
              <ac:spMk id="4"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920265937" sldId="2147483685"/>
              <ac:spMk id="5" creationId="{760AC549-91F9-438A-B42B-59D29E28EFBB}"/>
            </ac:spMkLst>
          </pc:spChg>
          <pc:spChg chg="mod">
            <ac:chgData name=" " userId="13e44439-8913-4347-a3e1-e8bd29e343d7" providerId="ADAL" clId="{5CFD7E33-1D19-6645-8BF1-FEB1F2BA2488}" dt="2021-02-20T12:04:49.668" v="182"/>
            <ac:spMkLst>
              <pc:docMk/>
              <pc:sldMasterMk cId="0" sldId="2147483648"/>
              <pc:sldLayoutMk cId="1920265937" sldId="2147483685"/>
              <ac:spMk id="6" creationId="{33B50DDA-537B-40DC-B841-67BBA9039AB0}"/>
            </ac:spMkLst>
          </pc:spChg>
          <pc:spChg chg="mod">
            <ac:chgData name=" " userId="13e44439-8913-4347-a3e1-e8bd29e343d7" providerId="ADAL" clId="{5CFD7E33-1D19-6645-8BF1-FEB1F2BA2488}" dt="2021-02-20T12:04:49.668" v="182"/>
            <ac:spMkLst>
              <pc:docMk/>
              <pc:sldMasterMk cId="0" sldId="2147483648"/>
              <pc:sldLayoutMk cId="1920265937" sldId="2147483685"/>
              <ac:spMk id="7" creationId="{6BD44D9D-C746-42F3-A0DA-D0A6A8F94BAD}"/>
            </ac:spMkLst>
          </pc:spChg>
        </pc:sldLayoutChg>
        <pc:sldLayoutChg chg="modSp">
          <pc:chgData name=" " userId="13e44439-8913-4347-a3e1-e8bd29e343d7" providerId="ADAL" clId="{5CFD7E33-1D19-6645-8BF1-FEB1F2BA2488}" dt="2021-02-20T12:04:49.668" v="182"/>
          <pc:sldLayoutMkLst>
            <pc:docMk/>
            <pc:sldMasterMk cId="0" sldId="2147483648"/>
            <pc:sldLayoutMk cId="620223394" sldId="2147483686"/>
          </pc:sldLayoutMkLst>
          <pc:spChg chg="mod">
            <ac:chgData name=" " userId="13e44439-8913-4347-a3e1-e8bd29e343d7" providerId="ADAL" clId="{5CFD7E33-1D19-6645-8BF1-FEB1F2BA2488}" dt="2021-02-20T12:04:49.668" v="182"/>
            <ac:spMkLst>
              <pc:docMk/>
              <pc:sldMasterMk cId="0" sldId="2147483648"/>
              <pc:sldLayoutMk cId="620223394" sldId="2147483686"/>
              <ac:spMk id="2"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620223394" sldId="2147483686"/>
              <ac:spMk id="3"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620223394" sldId="2147483686"/>
              <ac:spMk id="4"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620223394" sldId="2147483686"/>
              <ac:spMk id="5" creationId="{3D444624-F7D9-40B6-ACDE-F693FFDBE813}"/>
            </ac:spMkLst>
          </pc:spChg>
          <pc:spChg chg="mod">
            <ac:chgData name=" " userId="13e44439-8913-4347-a3e1-e8bd29e343d7" providerId="ADAL" clId="{5CFD7E33-1D19-6645-8BF1-FEB1F2BA2488}" dt="2021-02-20T12:04:49.668" v="182"/>
            <ac:spMkLst>
              <pc:docMk/>
              <pc:sldMasterMk cId="0" sldId="2147483648"/>
              <pc:sldLayoutMk cId="620223394" sldId="2147483686"/>
              <ac:spMk id="6" creationId="{ED9FDB78-C9D9-4760-8265-1511443DF190}"/>
            </ac:spMkLst>
          </pc:spChg>
          <pc:spChg chg="mod">
            <ac:chgData name=" " userId="13e44439-8913-4347-a3e1-e8bd29e343d7" providerId="ADAL" clId="{5CFD7E33-1D19-6645-8BF1-FEB1F2BA2488}" dt="2021-02-20T12:04:49.668" v="182"/>
            <ac:spMkLst>
              <pc:docMk/>
              <pc:sldMasterMk cId="0" sldId="2147483648"/>
              <pc:sldLayoutMk cId="620223394" sldId="2147483686"/>
              <ac:spMk id="7" creationId="{E6240372-0BCF-4B08-A321-AA162D3F656C}"/>
            </ac:spMkLst>
          </pc:spChg>
        </pc:sldLayoutChg>
        <pc:sldLayoutChg chg="modSp">
          <pc:chgData name=" " userId="13e44439-8913-4347-a3e1-e8bd29e343d7" providerId="ADAL" clId="{5CFD7E33-1D19-6645-8BF1-FEB1F2BA2488}" dt="2021-02-20T12:04:49.668" v="182"/>
          <pc:sldLayoutMkLst>
            <pc:docMk/>
            <pc:sldMasterMk cId="0" sldId="2147483648"/>
            <pc:sldLayoutMk cId="1427779127" sldId="2147483687"/>
          </pc:sldLayoutMkLst>
          <pc:spChg chg="mod">
            <ac:chgData name=" " userId="13e44439-8913-4347-a3e1-e8bd29e343d7" providerId="ADAL" clId="{5CFD7E33-1D19-6645-8BF1-FEB1F2BA2488}" dt="2021-02-20T12:04:49.668" v="182"/>
            <ac:spMkLst>
              <pc:docMk/>
              <pc:sldMasterMk cId="0" sldId="2147483648"/>
              <pc:sldLayoutMk cId="1427779127" sldId="2147483687"/>
              <ac:spMk id="2"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427779127" sldId="2147483687"/>
              <ac:spMk id="3"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427779127" sldId="2147483687"/>
              <ac:spMk id="4" creationId="{DF9DE57D-C2F4-4FE0-B4EB-EE880A4372E1}"/>
            </ac:spMkLst>
          </pc:spChg>
          <pc:spChg chg="mod">
            <ac:chgData name=" " userId="13e44439-8913-4347-a3e1-e8bd29e343d7" providerId="ADAL" clId="{5CFD7E33-1D19-6645-8BF1-FEB1F2BA2488}" dt="2021-02-20T12:04:49.668" v="182"/>
            <ac:spMkLst>
              <pc:docMk/>
              <pc:sldMasterMk cId="0" sldId="2147483648"/>
              <pc:sldLayoutMk cId="1427779127" sldId="2147483687"/>
              <ac:spMk id="5" creationId="{0B232D57-0F66-44F0-8840-9473ADEF41CC}"/>
            </ac:spMkLst>
          </pc:spChg>
          <pc:spChg chg="mod">
            <ac:chgData name=" " userId="13e44439-8913-4347-a3e1-e8bd29e343d7" providerId="ADAL" clId="{5CFD7E33-1D19-6645-8BF1-FEB1F2BA2488}" dt="2021-02-20T12:04:49.668" v="182"/>
            <ac:spMkLst>
              <pc:docMk/>
              <pc:sldMasterMk cId="0" sldId="2147483648"/>
              <pc:sldLayoutMk cId="1427779127" sldId="2147483687"/>
              <ac:spMk id="6" creationId="{EE7006B4-A38C-4A4F-8EA3-E5F7490E1892}"/>
            </ac:spMkLst>
          </pc:spChg>
        </pc:sldLayoutChg>
        <pc:sldLayoutChg chg="modSp">
          <pc:chgData name=" " userId="13e44439-8913-4347-a3e1-e8bd29e343d7" providerId="ADAL" clId="{5CFD7E33-1D19-6645-8BF1-FEB1F2BA2488}" dt="2021-02-20T12:04:49.668" v="182"/>
          <pc:sldLayoutMkLst>
            <pc:docMk/>
            <pc:sldMasterMk cId="0" sldId="2147483648"/>
            <pc:sldLayoutMk cId="4255379268" sldId="2147483688"/>
          </pc:sldLayoutMkLst>
          <pc:spChg chg="mod">
            <ac:chgData name=" " userId="13e44439-8913-4347-a3e1-e8bd29e343d7" providerId="ADAL" clId="{5CFD7E33-1D19-6645-8BF1-FEB1F2BA2488}" dt="2021-02-20T12:04:49.668" v="182"/>
            <ac:spMkLst>
              <pc:docMk/>
              <pc:sldMasterMk cId="0" sldId="2147483648"/>
              <pc:sldLayoutMk cId="4255379268" sldId="2147483688"/>
              <ac:spMk id="2"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4255379268" sldId="2147483688"/>
              <ac:spMk id="3"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4255379268" sldId="2147483688"/>
              <ac:spMk id="4" creationId="{4DC246D3-3967-414B-8883-FD1262CCBBF8}"/>
            </ac:spMkLst>
          </pc:spChg>
          <pc:spChg chg="mod">
            <ac:chgData name=" " userId="13e44439-8913-4347-a3e1-e8bd29e343d7" providerId="ADAL" clId="{5CFD7E33-1D19-6645-8BF1-FEB1F2BA2488}" dt="2021-02-20T12:04:49.668" v="182"/>
            <ac:spMkLst>
              <pc:docMk/>
              <pc:sldMasterMk cId="0" sldId="2147483648"/>
              <pc:sldLayoutMk cId="4255379268" sldId="2147483688"/>
              <ac:spMk id="5" creationId="{3AB0F4E5-2B68-4126-910C-EB6204E6D03C}"/>
            </ac:spMkLst>
          </pc:spChg>
          <pc:spChg chg="mod">
            <ac:chgData name=" " userId="13e44439-8913-4347-a3e1-e8bd29e343d7" providerId="ADAL" clId="{5CFD7E33-1D19-6645-8BF1-FEB1F2BA2488}" dt="2021-02-20T12:04:49.668" v="182"/>
            <ac:spMkLst>
              <pc:docMk/>
              <pc:sldMasterMk cId="0" sldId="2147483648"/>
              <pc:sldLayoutMk cId="4255379268" sldId="2147483688"/>
              <ac:spMk id="6" creationId="{24D7EFED-4161-4946-BFA1-F97970F9D1BD}"/>
            </ac:spMkLst>
          </pc:spChg>
        </pc:sldLayoutChg>
        <pc:sldLayoutChg chg="modSp">
          <pc:chgData name=" " userId="13e44439-8913-4347-a3e1-e8bd29e343d7" providerId="ADAL" clId="{5CFD7E33-1D19-6645-8BF1-FEB1F2BA2488}" dt="2021-02-20T12:04:49.668" v="182"/>
          <pc:sldLayoutMkLst>
            <pc:docMk/>
            <pc:sldMasterMk cId="0" sldId="2147483648"/>
            <pc:sldLayoutMk cId="1528493467" sldId="2147483689"/>
          </pc:sldLayoutMkLst>
          <pc:spChg chg="mod">
            <ac:chgData name=" " userId="13e44439-8913-4347-a3e1-e8bd29e343d7" providerId="ADAL" clId="{5CFD7E33-1D19-6645-8BF1-FEB1F2BA2488}" dt="2021-02-20T12:04:49.668" v="182"/>
            <ac:spMkLst>
              <pc:docMk/>
              <pc:sldMasterMk cId="0" sldId="2147483648"/>
              <pc:sldLayoutMk cId="1528493467" sldId="2147483689"/>
              <ac:spMk id="2"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528493467" sldId="2147483689"/>
              <ac:spMk id="3"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528493467" sldId="2147483689"/>
              <ac:spMk id="5" creationId="{7E06DC46-F59A-4825-8AE6-1354C199500D}"/>
            </ac:spMkLst>
          </pc:spChg>
          <pc:spChg chg="mod">
            <ac:chgData name=" " userId="13e44439-8913-4347-a3e1-e8bd29e343d7" providerId="ADAL" clId="{5CFD7E33-1D19-6645-8BF1-FEB1F2BA2488}" dt="2021-02-20T12:04:49.668" v="182"/>
            <ac:spMkLst>
              <pc:docMk/>
              <pc:sldMasterMk cId="0" sldId="2147483648"/>
              <pc:sldLayoutMk cId="1528493467" sldId="2147483689"/>
              <ac:spMk id="7" creationId="{6229BC06-06E7-474E-90DB-0B37DE79F109}"/>
            </ac:spMkLst>
          </pc:spChg>
          <pc:spChg chg="mod">
            <ac:chgData name=" " userId="13e44439-8913-4347-a3e1-e8bd29e343d7" providerId="ADAL" clId="{5CFD7E33-1D19-6645-8BF1-FEB1F2BA2488}" dt="2021-02-20T12:04:49.668" v="182"/>
            <ac:spMkLst>
              <pc:docMk/>
              <pc:sldMasterMk cId="0" sldId="2147483648"/>
              <pc:sldLayoutMk cId="1528493467" sldId="2147483689"/>
              <ac:spMk id="8" creationId="{FB1252B7-1175-4F12-A002-067E21C1E4D8}"/>
            </ac:spMkLst>
          </pc:spChg>
        </pc:sldLayoutChg>
        <pc:sldLayoutChg chg="modSp">
          <pc:chgData name=" " userId="13e44439-8913-4347-a3e1-e8bd29e343d7" providerId="ADAL" clId="{5CFD7E33-1D19-6645-8BF1-FEB1F2BA2488}" dt="2021-02-20T12:04:49.668" v="182"/>
          <pc:sldLayoutMkLst>
            <pc:docMk/>
            <pc:sldMasterMk cId="0" sldId="2147483648"/>
            <pc:sldLayoutMk cId="1159850829" sldId="2147483690"/>
          </pc:sldLayoutMkLst>
          <pc:spChg chg="mod">
            <ac:chgData name=" " userId="13e44439-8913-4347-a3e1-e8bd29e343d7" providerId="ADAL" clId="{5CFD7E33-1D19-6645-8BF1-FEB1F2BA2488}" dt="2021-02-20T12:04:49.668" v="182"/>
            <ac:spMkLst>
              <pc:docMk/>
              <pc:sldMasterMk cId="0" sldId="2147483648"/>
              <pc:sldLayoutMk cId="1159850829" sldId="2147483690"/>
              <ac:spMk id="2"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159850829" sldId="2147483690"/>
              <ac:spMk id="5" creationId="{C8FE5922-5D43-4A6C-94CC-012AD668C0D7}"/>
            </ac:spMkLst>
          </pc:spChg>
          <pc:spChg chg="mod">
            <ac:chgData name=" " userId="13e44439-8913-4347-a3e1-e8bd29e343d7" providerId="ADAL" clId="{5CFD7E33-1D19-6645-8BF1-FEB1F2BA2488}" dt="2021-02-20T12:04:49.668" v="182"/>
            <ac:spMkLst>
              <pc:docMk/>
              <pc:sldMasterMk cId="0" sldId="2147483648"/>
              <pc:sldLayoutMk cId="1159850829" sldId="2147483690"/>
              <ac:spMk id="6" creationId="{01DFEEBA-6989-4FE9-893E-E395EA960E9F}"/>
            </ac:spMkLst>
          </pc:spChg>
          <pc:spChg chg="mod">
            <ac:chgData name=" " userId="13e44439-8913-4347-a3e1-e8bd29e343d7" providerId="ADAL" clId="{5CFD7E33-1D19-6645-8BF1-FEB1F2BA2488}" dt="2021-02-20T12:04:49.668" v="182"/>
            <ac:spMkLst>
              <pc:docMk/>
              <pc:sldMasterMk cId="0" sldId="2147483648"/>
              <pc:sldLayoutMk cId="1159850829" sldId="2147483690"/>
              <ac:spMk id="7"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159850829" sldId="2147483690"/>
              <ac:spMk id="8" creationId="{7861D7FD-E048-464A-B972-C827ED68B077}"/>
            </ac:spMkLst>
          </pc:spChg>
        </pc:sldLayoutChg>
        <pc:sldLayoutChg chg="modSp">
          <pc:chgData name=" " userId="13e44439-8913-4347-a3e1-e8bd29e343d7" providerId="ADAL" clId="{5CFD7E33-1D19-6645-8BF1-FEB1F2BA2488}" dt="2021-02-20T12:04:49.668" v="182"/>
          <pc:sldLayoutMkLst>
            <pc:docMk/>
            <pc:sldMasterMk cId="0" sldId="2147483648"/>
            <pc:sldLayoutMk cId="1540190558" sldId="2147483691"/>
          </pc:sldLayoutMkLst>
          <pc:spChg chg="mod">
            <ac:chgData name=" " userId="13e44439-8913-4347-a3e1-e8bd29e343d7" providerId="ADAL" clId="{5CFD7E33-1D19-6645-8BF1-FEB1F2BA2488}" dt="2021-02-20T12:04:49.668" v="182"/>
            <ac:spMkLst>
              <pc:docMk/>
              <pc:sldMasterMk cId="0" sldId="2147483648"/>
              <pc:sldLayoutMk cId="1540190558" sldId="2147483691"/>
              <ac:spMk id="3"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540190558" sldId="2147483691"/>
              <ac:spMk id="5" creationId="{17BA69C4-8390-47FA-8ADB-B5627EC94F59}"/>
            </ac:spMkLst>
          </pc:spChg>
          <pc:spChg chg="mod">
            <ac:chgData name=" " userId="13e44439-8913-4347-a3e1-e8bd29e343d7" providerId="ADAL" clId="{5CFD7E33-1D19-6645-8BF1-FEB1F2BA2488}" dt="2021-02-20T12:04:49.668" v="182"/>
            <ac:spMkLst>
              <pc:docMk/>
              <pc:sldMasterMk cId="0" sldId="2147483648"/>
              <pc:sldLayoutMk cId="1540190558" sldId="2147483691"/>
              <ac:spMk id="6" creationId="{ECEB3564-BDCC-4D21-A3D5-AB121EF9EB4C}"/>
            </ac:spMkLst>
          </pc:spChg>
          <pc:spChg chg="mod">
            <ac:chgData name=" " userId="13e44439-8913-4347-a3e1-e8bd29e343d7" providerId="ADAL" clId="{5CFD7E33-1D19-6645-8BF1-FEB1F2BA2488}" dt="2021-02-20T12:04:49.668" v="182"/>
            <ac:spMkLst>
              <pc:docMk/>
              <pc:sldMasterMk cId="0" sldId="2147483648"/>
              <pc:sldLayoutMk cId="1540190558" sldId="2147483691"/>
              <ac:spMk id="7" creationId="{3678939F-52D2-4F78-B57F-3EF89ED63B26}"/>
            </ac:spMkLst>
          </pc:spChg>
          <pc:spChg chg="mod">
            <ac:chgData name=" " userId="13e44439-8913-4347-a3e1-e8bd29e343d7" providerId="ADAL" clId="{5CFD7E33-1D19-6645-8BF1-FEB1F2BA2488}" dt="2021-02-20T12:04:49.668" v="182"/>
            <ac:spMkLst>
              <pc:docMk/>
              <pc:sldMasterMk cId="0" sldId="2147483648"/>
              <pc:sldLayoutMk cId="1540190558" sldId="2147483691"/>
              <ac:spMk id="8" creationId="{2DCD0341-EFF5-4CA0-853D-F38B277A2FF2}"/>
            </ac:spMkLst>
          </pc:spChg>
          <pc:spChg chg="mod">
            <ac:chgData name=" " userId="13e44439-8913-4347-a3e1-e8bd29e343d7" providerId="ADAL" clId="{5CFD7E33-1D19-6645-8BF1-FEB1F2BA2488}" dt="2021-02-20T12:04:49.668" v="182"/>
            <ac:spMkLst>
              <pc:docMk/>
              <pc:sldMasterMk cId="0" sldId="2147483648"/>
              <pc:sldLayoutMk cId="1540190558" sldId="2147483691"/>
              <ac:spMk id="9" creationId="{D3A89DD1-BA30-42DF-98B7-78BE56424FF9}"/>
            </ac:spMkLst>
          </pc:spChg>
          <pc:spChg chg="mod">
            <ac:chgData name=" " userId="13e44439-8913-4347-a3e1-e8bd29e343d7" providerId="ADAL" clId="{5CFD7E33-1D19-6645-8BF1-FEB1F2BA2488}" dt="2021-02-20T12:04:49.668" v="182"/>
            <ac:spMkLst>
              <pc:docMk/>
              <pc:sldMasterMk cId="0" sldId="2147483648"/>
              <pc:sldLayoutMk cId="1540190558" sldId="2147483691"/>
              <ac:spMk id="15" creationId="{00000000-0000-0000-0000-000000000000}"/>
            </ac:spMkLst>
          </pc:spChg>
        </pc:sldLayoutChg>
        <pc:sldLayoutChg chg="modSp">
          <pc:chgData name=" " userId="13e44439-8913-4347-a3e1-e8bd29e343d7" providerId="ADAL" clId="{5CFD7E33-1D19-6645-8BF1-FEB1F2BA2488}" dt="2021-02-20T12:05:12.354" v="183"/>
          <pc:sldLayoutMkLst>
            <pc:docMk/>
            <pc:sldMasterMk cId="0" sldId="2147483648"/>
            <pc:sldLayoutMk cId="3369607455" sldId="2147483692"/>
          </pc:sldLayoutMkLst>
          <pc:spChg chg="mod">
            <ac:chgData name=" " userId="13e44439-8913-4347-a3e1-e8bd29e343d7" providerId="ADAL" clId="{5CFD7E33-1D19-6645-8BF1-FEB1F2BA2488}" dt="2021-02-20T12:04:49.668" v="182"/>
            <ac:spMkLst>
              <pc:docMk/>
              <pc:sldMasterMk cId="0" sldId="2147483648"/>
              <pc:sldLayoutMk cId="3369607455" sldId="2147483692"/>
              <ac:spMk id="2"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3369607455" sldId="2147483692"/>
              <ac:spMk id="3" creationId="{00000000-0000-0000-0000-000000000000}"/>
            </ac:spMkLst>
          </pc:spChg>
          <pc:spChg chg="mod">
            <ac:chgData name=" " userId="13e44439-8913-4347-a3e1-e8bd29e343d7" providerId="ADAL" clId="{5CFD7E33-1D19-6645-8BF1-FEB1F2BA2488}" dt="2021-02-20T12:05:12.354" v="183"/>
            <ac:spMkLst>
              <pc:docMk/>
              <pc:sldMasterMk cId="0" sldId="2147483648"/>
              <pc:sldLayoutMk cId="3369607455" sldId="2147483692"/>
              <ac:spMk id="6" creationId="{424D2FF1-A204-4697-9DCC-2C1B1F916009}"/>
            </ac:spMkLst>
          </pc:spChg>
          <pc:spChg chg="mod">
            <ac:chgData name=" " userId="13e44439-8913-4347-a3e1-e8bd29e343d7" providerId="ADAL" clId="{5CFD7E33-1D19-6645-8BF1-FEB1F2BA2488}" dt="2021-02-20T12:04:49.668" v="182"/>
            <ac:spMkLst>
              <pc:docMk/>
              <pc:sldMasterMk cId="0" sldId="2147483648"/>
              <pc:sldLayoutMk cId="3369607455" sldId="2147483692"/>
              <ac:spMk id="7" creationId="{39BA4316-C9D7-422B-A2C3-0FE01131358F}"/>
            </ac:spMkLst>
          </pc:spChg>
          <pc:spChg chg="mod">
            <ac:chgData name=" " userId="13e44439-8913-4347-a3e1-e8bd29e343d7" providerId="ADAL" clId="{5CFD7E33-1D19-6645-8BF1-FEB1F2BA2488}" dt="2021-02-20T12:04:49.668" v="182"/>
            <ac:spMkLst>
              <pc:docMk/>
              <pc:sldMasterMk cId="0" sldId="2147483648"/>
              <pc:sldLayoutMk cId="3369607455" sldId="2147483692"/>
              <ac:spMk id="8" creationId="{4C14ECF0-A38C-477B-BAE5-685BE418D59F}"/>
            </ac:spMkLst>
          </pc:spChg>
          <pc:spChg chg="mod">
            <ac:chgData name=" " userId="13e44439-8913-4347-a3e1-e8bd29e343d7" providerId="ADAL" clId="{5CFD7E33-1D19-6645-8BF1-FEB1F2BA2488}" dt="2021-02-20T12:04:49.668" v="182"/>
            <ac:spMkLst>
              <pc:docMk/>
              <pc:sldMasterMk cId="0" sldId="2147483648"/>
              <pc:sldLayoutMk cId="3369607455" sldId="2147483692"/>
              <ac:spMk id="9" creationId="{E7DC3E5F-6CCA-41DC-912F-94BF8BDF9993}"/>
            </ac:spMkLst>
          </pc:spChg>
          <pc:spChg chg="mod">
            <ac:chgData name=" " userId="13e44439-8913-4347-a3e1-e8bd29e343d7" providerId="ADAL" clId="{5CFD7E33-1D19-6645-8BF1-FEB1F2BA2488}" dt="2021-02-20T12:04:49.668" v="182"/>
            <ac:spMkLst>
              <pc:docMk/>
              <pc:sldMasterMk cId="0" sldId="2147483648"/>
              <pc:sldLayoutMk cId="3369607455" sldId="2147483692"/>
              <ac:spMk id="10" creationId="{1F83199D-ADA0-4E41-9788-3D43A074FAA8}"/>
            </ac:spMkLst>
          </pc:spChg>
          <pc:spChg chg="mod">
            <ac:chgData name=" " userId="13e44439-8913-4347-a3e1-e8bd29e343d7" providerId="ADAL" clId="{5CFD7E33-1D19-6645-8BF1-FEB1F2BA2488}" dt="2021-02-20T12:04:49.668" v="182"/>
            <ac:spMkLst>
              <pc:docMk/>
              <pc:sldMasterMk cId="0" sldId="2147483648"/>
              <pc:sldLayoutMk cId="3369607455" sldId="2147483692"/>
              <ac:spMk id="11" creationId="{00000000-0000-0000-0000-000000000000}"/>
            </ac:spMkLst>
          </pc:spChg>
        </pc:sldLayoutChg>
        <pc:sldLayoutChg chg="modSp">
          <pc:chgData name=" " userId="13e44439-8913-4347-a3e1-e8bd29e343d7" providerId="ADAL" clId="{5CFD7E33-1D19-6645-8BF1-FEB1F2BA2488}" dt="2021-02-20T12:04:49.668" v="182"/>
          <pc:sldLayoutMkLst>
            <pc:docMk/>
            <pc:sldMasterMk cId="0" sldId="2147483648"/>
            <pc:sldLayoutMk cId="3622461548" sldId="2147483693"/>
          </pc:sldLayoutMkLst>
          <pc:spChg chg="mod">
            <ac:chgData name=" " userId="13e44439-8913-4347-a3e1-e8bd29e343d7" providerId="ADAL" clId="{5CFD7E33-1D19-6645-8BF1-FEB1F2BA2488}" dt="2021-02-20T12:04:49.668" v="182"/>
            <ac:spMkLst>
              <pc:docMk/>
              <pc:sldMasterMk cId="0" sldId="2147483648"/>
              <pc:sldLayoutMk cId="3622461548" sldId="2147483693"/>
              <ac:spMk id="2"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3622461548" sldId="2147483693"/>
              <ac:spMk id="3"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3622461548" sldId="2147483693"/>
              <ac:spMk id="4"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3622461548" sldId="2147483693"/>
              <ac:spMk id="5"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3622461548" sldId="2147483693"/>
              <ac:spMk id="6" creationId="{00000000-0000-0000-0000-000000000000}"/>
            </ac:spMkLst>
          </pc:spChg>
        </pc:sldLayoutChg>
        <pc:sldLayoutChg chg="modSp del">
          <pc:chgData name=" " userId="13e44439-8913-4347-a3e1-e8bd29e343d7" providerId="ADAL" clId="{5CFD7E33-1D19-6645-8BF1-FEB1F2BA2488}" dt="2021-02-20T12:36:00.417" v="1195" actId="2696"/>
          <pc:sldLayoutMkLst>
            <pc:docMk/>
            <pc:sldMasterMk cId="0" sldId="2147483648"/>
            <pc:sldLayoutMk cId="2936476054" sldId="2147483694"/>
          </pc:sldLayoutMkLst>
          <pc:spChg chg="mod">
            <ac:chgData name=" " userId="13e44439-8913-4347-a3e1-e8bd29e343d7" providerId="ADAL" clId="{5CFD7E33-1D19-6645-8BF1-FEB1F2BA2488}" dt="2021-02-20T12:04:49.668" v="182"/>
            <ac:spMkLst>
              <pc:docMk/>
              <pc:sldMasterMk cId="0" sldId="2147483648"/>
              <pc:sldLayoutMk cId="2936476054" sldId="2147483694"/>
              <ac:spMk id="2"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2936476054" sldId="2147483694"/>
              <ac:spMk id="3"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2936476054" sldId="2147483694"/>
              <ac:spMk id="4"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2936476054" sldId="2147483694"/>
              <ac:spMk id="5"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2936476054" sldId="2147483694"/>
              <ac:spMk id="6" creationId="{00000000-0000-0000-0000-000000000000}"/>
            </ac:spMkLst>
          </pc:spChg>
        </pc:sldLayoutChg>
      </pc:sldMasterChg>
    </pc:docChg>
  </pc:docChgLst>
  <pc:docChgLst>
    <pc:chgData name="sareljgreyling@gmail.com" userId="S::urn:spo:guest#sareljgreyling@gmail.com::" providerId="AD" clId="Web-{6C33308E-9D43-09CF-5945-7F16CF095B72}"/>
    <pc:docChg chg="modSld">
      <pc:chgData name="sareljgreyling@gmail.com" userId="S::urn:spo:guest#sareljgreyling@gmail.com::" providerId="AD" clId="Web-{6C33308E-9D43-09CF-5945-7F16CF095B72}" dt="2021-02-23T16:05:58.039" v="3" actId="14100"/>
      <pc:docMkLst>
        <pc:docMk/>
      </pc:docMkLst>
      <pc:sldChg chg="addSp delSp modSp">
        <pc:chgData name="sareljgreyling@gmail.com" userId="S::urn:spo:guest#sareljgreyling@gmail.com::" providerId="AD" clId="Web-{6C33308E-9D43-09CF-5945-7F16CF095B72}" dt="2021-02-23T16:05:58.039" v="3" actId="14100"/>
        <pc:sldMkLst>
          <pc:docMk/>
          <pc:sldMk cId="144697344" sldId="336"/>
        </pc:sldMkLst>
        <pc:picChg chg="del">
          <ac:chgData name="sareljgreyling@gmail.com" userId="S::urn:spo:guest#sareljgreyling@gmail.com::" providerId="AD" clId="Web-{6C33308E-9D43-09CF-5945-7F16CF095B72}" dt="2021-02-23T16:05:35.226" v="0"/>
          <ac:picMkLst>
            <pc:docMk/>
            <pc:sldMk cId="144697344" sldId="336"/>
            <ac:picMk id="2" creationId="{085B3078-DEE0-42EB-9064-666EF8482CB9}"/>
          </ac:picMkLst>
        </pc:picChg>
        <pc:picChg chg="add mod">
          <ac:chgData name="sareljgreyling@gmail.com" userId="S::urn:spo:guest#sareljgreyling@gmail.com::" providerId="AD" clId="Web-{6C33308E-9D43-09CF-5945-7F16CF095B72}" dt="2021-02-23T16:05:58.039" v="3" actId="14100"/>
          <ac:picMkLst>
            <pc:docMk/>
            <pc:sldMk cId="144697344" sldId="336"/>
            <ac:picMk id="3" creationId="{00BC1710-A309-4F46-9418-425B91E0DB86}"/>
          </ac:picMkLst>
        </pc:picChg>
      </pc:sldChg>
    </pc:docChg>
  </pc:docChgLst>
  <pc:docChgLst>
    <pc:chgData name="Katherine Collett" userId="S::katherine.collett_eng.ox.ac.uk#ext#@lunet.onmicrosoft.com::57662196-1ff7-4fef-ad5f-ca819cd64cbc" providerId="AD" clId="Web-{35F34AC8-892F-A645-27C7-54D5E7F7AF71}"/>
    <pc:docChg chg="modSld">
      <pc:chgData name="Katherine Collett" userId="S::katherine.collett_eng.ox.ac.uk#ext#@lunet.onmicrosoft.com::57662196-1ff7-4fef-ad5f-ca819cd64cbc" providerId="AD" clId="Web-{35F34AC8-892F-A645-27C7-54D5E7F7AF71}" dt="2021-03-05T14:23:34.824" v="76"/>
      <pc:docMkLst>
        <pc:docMk/>
      </pc:docMkLst>
      <pc:sldChg chg="modNotes">
        <pc:chgData name="Katherine Collett" userId="S::katherine.collett_eng.ox.ac.uk#ext#@lunet.onmicrosoft.com::57662196-1ff7-4fef-ad5f-ca819cd64cbc" providerId="AD" clId="Web-{35F34AC8-892F-A645-27C7-54D5E7F7AF71}" dt="2021-03-05T14:23:34.824" v="76"/>
        <pc:sldMkLst>
          <pc:docMk/>
          <pc:sldMk cId="1749969366" sldId="304"/>
        </pc:sldMkLst>
      </pc:sldChg>
    </pc:docChg>
  </pc:docChgLst>
  <pc:docChgLst>
    <pc:chgData name="Katherine Collett" userId="S::katherine.collett_eng.ox.ac.uk#ext#@lunet.onmicrosoft.com::57662196-1ff7-4fef-ad5f-ca819cd64cbc" providerId="AD" clId="Web-{E01CBCD1-40D5-86A0-7310-C7876BD92D75}"/>
    <pc:docChg chg="modSld">
      <pc:chgData name="Katherine Collett" userId="S::katherine.collett_eng.ox.ac.uk#ext#@lunet.onmicrosoft.com::57662196-1ff7-4fef-ad5f-ca819cd64cbc" providerId="AD" clId="Web-{E01CBCD1-40D5-86A0-7310-C7876BD92D75}" dt="2021-03-06T23:30:36.452" v="20"/>
      <pc:docMkLst>
        <pc:docMk/>
      </pc:docMkLst>
      <pc:sldChg chg="modNotes">
        <pc:chgData name="Katherine Collett" userId="S::katherine.collett_eng.ox.ac.uk#ext#@lunet.onmicrosoft.com::57662196-1ff7-4fef-ad5f-ca819cd64cbc" providerId="AD" clId="Web-{E01CBCD1-40D5-86A0-7310-C7876BD92D75}" dt="2021-03-06T23:30:23.358" v="17"/>
        <pc:sldMkLst>
          <pc:docMk/>
          <pc:sldMk cId="1607807555" sldId="265"/>
        </pc:sldMkLst>
      </pc:sldChg>
      <pc:sldChg chg="modNotes">
        <pc:chgData name="Katherine Collett" userId="S::katherine.collett_eng.ox.ac.uk#ext#@lunet.onmicrosoft.com::57662196-1ff7-4fef-ad5f-ca819cd64cbc" providerId="AD" clId="Web-{E01CBCD1-40D5-86A0-7310-C7876BD92D75}" dt="2021-03-06T23:30:09.357" v="14"/>
        <pc:sldMkLst>
          <pc:docMk/>
          <pc:sldMk cId="979858668" sldId="283"/>
        </pc:sldMkLst>
      </pc:sldChg>
      <pc:sldChg chg="modNotes">
        <pc:chgData name="Katherine Collett" userId="S::katherine.collett_eng.ox.ac.uk#ext#@lunet.onmicrosoft.com::57662196-1ff7-4fef-ad5f-ca819cd64cbc" providerId="AD" clId="Web-{E01CBCD1-40D5-86A0-7310-C7876BD92D75}" dt="2021-03-06T23:30:36.452" v="20"/>
        <pc:sldMkLst>
          <pc:docMk/>
          <pc:sldMk cId="2151780837" sldId="284"/>
        </pc:sldMkLst>
      </pc:sldChg>
    </pc:docChg>
  </pc:docChgLst>
  <pc:docChgLst>
    <pc:chgData name=" " userId="13e44439-8913-4347-a3e1-e8bd29e343d7" providerId="ADAL" clId="{598343EF-1A76-8C4A-93B5-F7B6AA902696}"/>
    <pc:docChg chg="undo custSel modSld">
      <pc:chgData name=" " userId="13e44439-8913-4347-a3e1-e8bd29e343d7" providerId="ADAL" clId="{598343EF-1A76-8C4A-93B5-F7B6AA902696}" dt="2021-03-06T14:29:56.532" v="121" actId="20577"/>
      <pc:docMkLst>
        <pc:docMk/>
      </pc:docMkLst>
      <pc:sldChg chg="addSp modSp addCm modCm modNotesTx">
        <pc:chgData name=" " userId="13e44439-8913-4347-a3e1-e8bd29e343d7" providerId="ADAL" clId="{598343EF-1A76-8C4A-93B5-F7B6AA902696}" dt="2021-03-06T13:53:32.862" v="6" actId="12"/>
        <pc:sldMkLst>
          <pc:docMk/>
          <pc:sldMk cId="1099387179" sldId="263"/>
        </pc:sldMkLst>
        <pc:picChg chg="add mod">
          <ac:chgData name=" " userId="13e44439-8913-4347-a3e1-e8bd29e343d7" providerId="ADAL" clId="{598343EF-1A76-8C4A-93B5-F7B6AA902696}" dt="2021-03-06T13:51:54.452" v="3" actId="571"/>
          <ac:picMkLst>
            <pc:docMk/>
            <pc:sldMk cId="1099387179" sldId="263"/>
            <ac:picMk id="21" creationId="{CB38C382-F3C2-304D-961D-642DC94BCB0B}"/>
          </ac:picMkLst>
        </pc:picChg>
      </pc:sldChg>
      <pc:sldChg chg="modSp mod">
        <pc:chgData name=" " userId="13e44439-8913-4347-a3e1-e8bd29e343d7" providerId="ADAL" clId="{598343EF-1A76-8C4A-93B5-F7B6AA902696}" dt="2021-03-06T13:55:48.208" v="7" actId="1036"/>
        <pc:sldMkLst>
          <pc:docMk/>
          <pc:sldMk cId="2585298110" sldId="264"/>
        </pc:sldMkLst>
        <pc:picChg chg="mod">
          <ac:chgData name=" " userId="13e44439-8913-4347-a3e1-e8bd29e343d7" providerId="ADAL" clId="{598343EF-1A76-8C4A-93B5-F7B6AA902696}" dt="2021-03-06T13:55:48.208" v="7" actId="1036"/>
          <ac:picMkLst>
            <pc:docMk/>
            <pc:sldMk cId="2585298110" sldId="264"/>
            <ac:picMk id="5" creationId="{67EF8E5A-BA09-1042-8B07-9DE9BF668F29}"/>
          </ac:picMkLst>
        </pc:picChg>
      </pc:sldChg>
      <pc:sldChg chg="modNotesTx">
        <pc:chgData name=" " userId="13e44439-8913-4347-a3e1-e8bd29e343d7" providerId="ADAL" clId="{598343EF-1A76-8C4A-93B5-F7B6AA902696}" dt="2021-03-06T14:14:40.646" v="15" actId="20577"/>
        <pc:sldMkLst>
          <pc:docMk/>
          <pc:sldMk cId="791137683" sldId="288"/>
        </pc:sldMkLst>
      </pc:sldChg>
      <pc:sldChg chg="addSp delSp modSp mod">
        <pc:chgData name=" " userId="13e44439-8913-4347-a3e1-e8bd29e343d7" providerId="ADAL" clId="{598343EF-1A76-8C4A-93B5-F7B6AA902696}" dt="2021-03-06T14:28:42.400" v="81" actId="20577"/>
        <pc:sldMkLst>
          <pc:docMk/>
          <pc:sldMk cId="2088865879" sldId="298"/>
        </pc:sldMkLst>
        <pc:spChg chg="mod">
          <ac:chgData name=" " userId="13e44439-8913-4347-a3e1-e8bd29e343d7" providerId="ADAL" clId="{598343EF-1A76-8C4A-93B5-F7B6AA902696}" dt="2021-03-06T14:28:11.580" v="79" actId="1076"/>
          <ac:spMkLst>
            <pc:docMk/>
            <pc:sldMk cId="2088865879" sldId="298"/>
            <ac:spMk id="12" creationId="{7BD5A9AF-430D-4683-BEA0-A6C2DF6D4801}"/>
          </ac:spMkLst>
        </pc:spChg>
        <pc:spChg chg="mod">
          <ac:chgData name=" " userId="13e44439-8913-4347-a3e1-e8bd29e343d7" providerId="ADAL" clId="{598343EF-1A76-8C4A-93B5-F7B6AA902696}" dt="2021-03-06T14:28:17.097" v="80" actId="1076"/>
          <ac:spMkLst>
            <pc:docMk/>
            <pc:sldMk cId="2088865879" sldId="298"/>
            <ac:spMk id="13" creationId="{CA42D436-B4E0-4C22-AE98-12A4C696A885}"/>
          </ac:spMkLst>
        </pc:spChg>
        <pc:spChg chg="mod">
          <ac:chgData name=" " userId="13e44439-8913-4347-a3e1-e8bd29e343d7" providerId="ADAL" clId="{598343EF-1A76-8C4A-93B5-F7B6AA902696}" dt="2021-03-06T14:28:42.400" v="81" actId="20577"/>
          <ac:spMkLst>
            <pc:docMk/>
            <pc:sldMk cId="2088865879" sldId="298"/>
            <ac:spMk id="14" creationId="{9E300C80-E530-49B2-A18E-E8322E3400B2}"/>
          </ac:spMkLst>
        </pc:spChg>
        <pc:spChg chg="add del mod">
          <ac:chgData name=" " userId="13e44439-8913-4347-a3e1-e8bd29e343d7" providerId="ADAL" clId="{598343EF-1A76-8C4A-93B5-F7B6AA902696}" dt="2021-03-06T14:26:58.239" v="55" actId="478"/>
          <ac:spMkLst>
            <pc:docMk/>
            <pc:sldMk cId="2088865879" sldId="298"/>
            <ac:spMk id="15" creationId="{CE336B80-5830-F747-B4C4-0FEEEDC088CF}"/>
          </ac:spMkLst>
        </pc:spChg>
        <pc:grpChg chg="mod">
          <ac:chgData name=" " userId="13e44439-8913-4347-a3e1-e8bd29e343d7" providerId="ADAL" clId="{598343EF-1A76-8C4A-93B5-F7B6AA902696}" dt="2021-03-06T14:27:37.762" v="56"/>
          <ac:grpSpMkLst>
            <pc:docMk/>
            <pc:sldMk cId="2088865879" sldId="298"/>
            <ac:grpSpMk id="11" creationId="{E442373E-A60B-42EB-ADB0-F529F4BD0684}"/>
          </ac:grpSpMkLst>
        </pc:grpChg>
      </pc:sldChg>
      <pc:sldChg chg="addCm modCm">
        <pc:chgData name=" " userId="13e44439-8913-4347-a3e1-e8bd29e343d7" providerId="ADAL" clId="{598343EF-1A76-8C4A-93B5-F7B6AA902696}" dt="2021-03-06T14:12:29.018" v="9"/>
        <pc:sldMkLst>
          <pc:docMk/>
          <pc:sldMk cId="2407278432" sldId="339"/>
        </pc:sldMkLst>
      </pc:sldChg>
      <pc:sldChg chg="addCm modCm">
        <pc:chgData name=" " userId="13e44439-8913-4347-a3e1-e8bd29e343d7" providerId="ADAL" clId="{598343EF-1A76-8C4A-93B5-F7B6AA902696}" dt="2021-03-06T14:17:25.929" v="17"/>
        <pc:sldMkLst>
          <pc:docMk/>
          <pc:sldMk cId="3571959968" sldId="342"/>
        </pc:sldMkLst>
      </pc:sldChg>
      <pc:sldChg chg="addSp delSp modSp mod addCm modCm">
        <pc:chgData name=" " userId="13e44439-8913-4347-a3e1-e8bd29e343d7" providerId="ADAL" clId="{598343EF-1A76-8C4A-93B5-F7B6AA902696}" dt="2021-03-06T14:23:35.854" v="30" actId="478"/>
        <pc:sldMkLst>
          <pc:docMk/>
          <pc:sldMk cId="543372046" sldId="343"/>
        </pc:sldMkLst>
        <pc:picChg chg="add del mod">
          <ac:chgData name=" " userId="13e44439-8913-4347-a3e1-e8bd29e343d7" providerId="ADAL" clId="{598343EF-1A76-8C4A-93B5-F7B6AA902696}" dt="2021-03-06T14:23:35.854" v="30" actId="478"/>
          <ac:picMkLst>
            <pc:docMk/>
            <pc:sldMk cId="543372046" sldId="343"/>
            <ac:picMk id="3" creationId="{F1B14099-84F5-2649-A4F9-9C781592627B}"/>
          </ac:picMkLst>
        </pc:picChg>
      </pc:sldChg>
      <pc:sldChg chg="modSp mod">
        <pc:chgData name=" " userId="13e44439-8913-4347-a3e1-e8bd29e343d7" providerId="ADAL" clId="{598343EF-1A76-8C4A-93B5-F7B6AA902696}" dt="2021-03-06T14:29:56.532" v="121" actId="20577"/>
        <pc:sldMkLst>
          <pc:docMk/>
          <pc:sldMk cId="3081367093" sldId="344"/>
        </pc:sldMkLst>
        <pc:spChg chg="mod">
          <ac:chgData name=" " userId="13e44439-8913-4347-a3e1-e8bd29e343d7" providerId="ADAL" clId="{598343EF-1A76-8C4A-93B5-F7B6AA902696}" dt="2021-03-06T14:29:56.532" v="121" actId="20577"/>
          <ac:spMkLst>
            <pc:docMk/>
            <pc:sldMk cId="3081367093" sldId="344"/>
            <ac:spMk id="18" creationId="{FF3B98C3-58D3-45B2-AB36-11C4B915B712}"/>
          </ac:spMkLst>
        </pc:spChg>
      </pc:sldChg>
    </pc:docChg>
  </pc:docChgLst>
  <pc:docChgLst>
    <pc:chgData name="Katherine Collett" userId="S::katherine.collett_eng.ox.ac.uk#ext#@lunet.onmicrosoft.com::57662196-1ff7-4fef-ad5f-ca819cd64cbc" providerId="AD" clId="Web-{1660DFF1-2136-54FD-529E-23EF8988A853}"/>
    <pc:docChg chg="delSld modSld">
      <pc:chgData name="Katherine Collett" userId="S::katherine.collett_eng.ox.ac.uk#ext#@lunet.onmicrosoft.com::57662196-1ff7-4fef-ad5f-ca819cd64cbc" providerId="AD" clId="Web-{1660DFF1-2136-54FD-529E-23EF8988A853}" dt="2021-03-06T22:00:06.166" v="289"/>
      <pc:docMkLst>
        <pc:docMk/>
      </pc:docMkLst>
      <pc:sldChg chg="delCm modNotes">
        <pc:chgData name="Katherine Collett" userId="S::katherine.collett_eng.ox.ac.uk#ext#@lunet.onmicrosoft.com::57662196-1ff7-4fef-ad5f-ca819cd64cbc" providerId="AD" clId="Web-{1660DFF1-2136-54FD-529E-23EF8988A853}" dt="2021-03-06T21:38:41.877" v="15"/>
        <pc:sldMkLst>
          <pc:docMk/>
          <pc:sldMk cId="1099387179" sldId="263"/>
        </pc:sldMkLst>
      </pc:sldChg>
      <pc:sldChg chg="modNotes">
        <pc:chgData name="Katherine Collett" userId="S::katherine.collett_eng.ox.ac.uk#ext#@lunet.onmicrosoft.com::57662196-1ff7-4fef-ad5f-ca819cd64cbc" providerId="AD" clId="Web-{1660DFF1-2136-54FD-529E-23EF8988A853}" dt="2021-03-06T21:43:56.773" v="154"/>
        <pc:sldMkLst>
          <pc:docMk/>
          <pc:sldMk cId="2585298110" sldId="264"/>
        </pc:sldMkLst>
      </pc:sldChg>
      <pc:sldChg chg="modNotes">
        <pc:chgData name="Katherine Collett" userId="S::katherine.collett_eng.ox.ac.uk#ext#@lunet.onmicrosoft.com::57662196-1ff7-4fef-ad5f-ca819cd64cbc" providerId="AD" clId="Web-{1660DFF1-2136-54FD-529E-23EF8988A853}" dt="2021-03-06T22:00:06.166" v="289"/>
        <pc:sldMkLst>
          <pc:docMk/>
          <pc:sldMk cId="2088865879" sldId="298"/>
        </pc:sldMkLst>
      </pc:sldChg>
      <pc:sldChg chg="delCm">
        <pc:chgData name="Katherine Collett" userId="S::katherine.collett_eng.ox.ac.uk#ext#@lunet.onmicrosoft.com::57662196-1ff7-4fef-ad5f-ca819cd64cbc" providerId="AD" clId="Web-{1660DFF1-2136-54FD-529E-23EF8988A853}" dt="2021-03-06T21:44:36.961" v="159"/>
        <pc:sldMkLst>
          <pc:docMk/>
          <pc:sldMk cId="1749969366" sldId="304"/>
        </pc:sldMkLst>
      </pc:sldChg>
      <pc:sldChg chg="modNotes">
        <pc:chgData name="Katherine Collett" userId="S::katherine.collett_eng.ox.ac.uk#ext#@lunet.onmicrosoft.com::57662196-1ff7-4fef-ad5f-ca819cd64cbc" providerId="AD" clId="Web-{1660DFF1-2136-54FD-529E-23EF8988A853}" dt="2021-03-06T21:56:29.802" v="214"/>
        <pc:sldMkLst>
          <pc:docMk/>
          <pc:sldMk cId="641265996" sldId="305"/>
        </pc:sldMkLst>
      </pc:sldChg>
      <pc:sldChg chg="del">
        <pc:chgData name="Katherine Collett" userId="S::katherine.collett_eng.ox.ac.uk#ext#@lunet.onmicrosoft.com::57662196-1ff7-4fef-ad5f-ca819cd64cbc" providerId="AD" clId="Web-{1660DFF1-2136-54FD-529E-23EF8988A853}" dt="2021-03-06T21:44:48.586" v="160"/>
        <pc:sldMkLst>
          <pc:docMk/>
          <pc:sldMk cId="0" sldId="334"/>
        </pc:sldMkLst>
      </pc:sldChg>
      <pc:sldChg chg="modSp delCm">
        <pc:chgData name="Katherine Collett" userId="S::katherine.collett_eng.ox.ac.uk#ext#@lunet.onmicrosoft.com::57662196-1ff7-4fef-ad5f-ca819cd64cbc" providerId="AD" clId="Web-{1660DFF1-2136-54FD-529E-23EF8988A853}" dt="2021-03-06T21:35:51.546" v="2" actId="20577"/>
        <pc:sldMkLst>
          <pc:docMk/>
          <pc:sldMk cId="233813841" sldId="338"/>
        </pc:sldMkLst>
        <pc:spChg chg="mod">
          <ac:chgData name="Katherine Collett" userId="S::katherine.collett_eng.ox.ac.uk#ext#@lunet.onmicrosoft.com::57662196-1ff7-4fef-ad5f-ca819cd64cbc" providerId="AD" clId="Web-{1660DFF1-2136-54FD-529E-23EF8988A853}" dt="2021-03-06T21:35:51.546" v="2" actId="20577"/>
          <ac:spMkLst>
            <pc:docMk/>
            <pc:sldMk cId="233813841" sldId="338"/>
            <ac:spMk id="18" creationId="{DF261196-30D5-A94F-BF3E-70480BA28273}"/>
          </ac:spMkLst>
        </pc:spChg>
      </pc:sldChg>
      <pc:sldChg chg="delCm">
        <pc:chgData name="Katherine Collett" userId="S::katherine.collett_eng.ox.ac.uk#ext#@lunet.onmicrosoft.com::57662196-1ff7-4fef-ad5f-ca819cd64cbc" providerId="AD" clId="Web-{1660DFF1-2136-54FD-529E-23EF8988A853}" dt="2021-03-06T21:44:05.789" v="155"/>
        <pc:sldMkLst>
          <pc:docMk/>
          <pc:sldMk cId="2407278432" sldId="339"/>
        </pc:sldMkLst>
      </pc:sldChg>
      <pc:sldChg chg="modNotes">
        <pc:chgData name="Katherine Collett" userId="S::katherine.collett_eng.ox.ac.uk#ext#@lunet.onmicrosoft.com::57662196-1ff7-4fef-ad5f-ca819cd64cbc" providerId="AD" clId="Web-{1660DFF1-2136-54FD-529E-23EF8988A853}" dt="2021-03-06T21:46:44.073" v="183"/>
        <pc:sldMkLst>
          <pc:docMk/>
          <pc:sldMk cId="2495855126" sldId="341"/>
        </pc:sldMkLst>
      </pc:sldChg>
      <pc:sldChg chg="delCm modNotes">
        <pc:chgData name="Katherine Collett" userId="S::katherine.collett_eng.ox.ac.uk#ext#@lunet.onmicrosoft.com::57662196-1ff7-4fef-ad5f-ca819cd64cbc" providerId="AD" clId="Web-{1660DFF1-2136-54FD-529E-23EF8988A853}" dt="2021-03-06T21:50:11.561" v="195"/>
        <pc:sldMkLst>
          <pc:docMk/>
          <pc:sldMk cId="3571959968" sldId="342"/>
        </pc:sldMkLst>
      </pc:sldChg>
      <pc:sldChg chg="delCm modNotes">
        <pc:chgData name="Katherine Collett" userId="S::katherine.collett_eng.ox.ac.uk#ext#@lunet.onmicrosoft.com::57662196-1ff7-4fef-ad5f-ca819cd64cbc" providerId="AD" clId="Web-{1660DFF1-2136-54FD-529E-23EF8988A853}" dt="2021-03-06T21:58:38.305" v="277"/>
        <pc:sldMkLst>
          <pc:docMk/>
          <pc:sldMk cId="543372046" sldId="343"/>
        </pc:sldMkLst>
      </pc:sldChg>
      <pc:sldChg chg="delCm modNotes">
        <pc:chgData name="Katherine Collett" userId="S::katherine.collett_eng.ox.ac.uk#ext#@lunet.onmicrosoft.com::57662196-1ff7-4fef-ad5f-ca819cd64cbc" providerId="AD" clId="Web-{1660DFF1-2136-54FD-529E-23EF8988A853}" dt="2021-03-06T21:57:48.257" v="245"/>
        <pc:sldMkLst>
          <pc:docMk/>
          <pc:sldMk cId="3081367093" sldId="34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A0DBD-EDDD-476F-901F-7C7E5405CB2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3389FF8B-E10D-4DD8-BB34-63048DD9806E}">
      <dgm:prSet phldrT="[Text]" custT="1"/>
      <dgm:spPr>
        <a:solidFill>
          <a:srgbClr val="B02633"/>
        </a:solidFill>
      </dgm:spPr>
      <dgm:t>
        <a:bodyPr/>
        <a:lstStyle/>
        <a:p>
          <a:r>
            <a:rPr lang="en-US" sz="1500" b="1" i="0" dirty="0">
              <a:latin typeface="Open Sans Light" panose="020B0306030504020204" pitchFamily="34" charset="0"/>
              <a:ea typeface="Open Sans Light" panose="020B0306030504020204" pitchFamily="34" charset="0"/>
              <a:cs typeface="Open Sans Light" panose="020B0306030504020204" pitchFamily="34" charset="0"/>
            </a:rPr>
            <a:t>Stockage de </a:t>
          </a:r>
          <a:r>
            <a:rPr lang="en-US" sz="1500" b="1" i="0" dirty="0" err="1">
              <a:latin typeface="Open Sans Light" panose="020B0306030504020204" pitchFamily="34" charset="0"/>
              <a:ea typeface="Open Sans Light" panose="020B0306030504020204" pitchFamily="34" charset="0"/>
              <a:cs typeface="Open Sans Light" panose="020B0306030504020204" pitchFamily="34" charset="0"/>
            </a:rPr>
            <a:t>l'électricité</a:t>
          </a:r>
          <a:endParaRPr lang="en-US" sz="1500" b="1"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3C084829-DB7D-477E-BB26-CF455830AED1}" type="parTrans" cxnId="{379AB296-FC30-4A47-968F-9D9E6C93385E}">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E4E6547-440E-4879-97F7-56C664DE518D}" type="sibTrans" cxnId="{379AB296-FC30-4A47-968F-9D9E6C93385E}">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BB527B1C-9D19-4BD9-8C88-71824C674F3C}">
      <dgm:prSet phldrT="[Text]" custT="1"/>
      <dgm:spPr/>
      <dgm:t>
        <a:bodyPr/>
        <a:lstStyle/>
        <a:p>
          <a:pPr>
            <a:lnSpc>
              <a:spcPct val="100000"/>
            </a:lnSpc>
            <a:spcBef>
              <a:spcPts val="200"/>
            </a:spcBef>
            <a:spcAft>
              <a:spcPts val="200"/>
            </a:spcAft>
          </a:pPr>
          <a:r>
            <a:rPr lang="en-US" sz="1200" b="0" i="0" dirty="0" err="1">
              <a:latin typeface="Open Sans Light" panose="020B0306030504020204" pitchFamily="34" charset="0"/>
              <a:ea typeface="Open Sans Light" panose="020B0306030504020204" pitchFamily="34" charset="0"/>
              <a:cs typeface="Open Sans Light" panose="020B0306030504020204" pitchFamily="34" charset="0"/>
            </a:rPr>
            <a:t>Technologie</a:t>
          </a:r>
          <a:r>
            <a:rPr lang="en-US" sz="1200" b="0" i="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200" b="0" i="0" dirty="0" err="1">
              <a:latin typeface="Open Sans Light" panose="020B0306030504020204" pitchFamily="34" charset="0"/>
              <a:ea typeface="Open Sans Light" panose="020B0306030504020204" pitchFamily="34" charset="0"/>
              <a:cs typeface="Open Sans Light" panose="020B0306030504020204" pitchFamily="34" charset="0"/>
            </a:rPr>
            <a:t>actuelle</a:t>
          </a:r>
          <a:endParaRPr lang="en-US" sz="12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0224F7D5-8815-4132-8875-5A01AD951A39}" type="parTrans" cxnId="{7D95CD91-EB22-45F6-9CA0-A258F780D3AB}">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A42D1E2-C0C8-4331-B2C3-A9FFF7BCCA3A}" type="sibTrans" cxnId="{7D95CD91-EB22-45F6-9CA0-A258F780D3AB}">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3D45959C-D831-403C-95D2-AA04EEFEEE9D}">
      <dgm:prSet phldrT="[Text]" custT="1"/>
      <dgm:spPr/>
      <dgm:t>
        <a:bodyPr/>
        <a:lstStyle/>
        <a:p>
          <a:pPr>
            <a:lnSpc>
              <a:spcPct val="100000"/>
            </a:lnSpc>
            <a:spcBef>
              <a:spcPts val="200"/>
            </a:spcBef>
            <a:spcAft>
              <a:spcPts val="200"/>
            </a:spcAft>
            <a:buNone/>
          </a:pPr>
          <a:r>
            <a:rPr lang="en-US" sz="1200" b="0" i="0" dirty="0" err="1">
              <a:latin typeface="Open Sans Light" panose="020B0306030504020204" pitchFamily="34" charset="0"/>
              <a:ea typeface="Open Sans Light" panose="020B0306030504020204" pitchFamily="34" charset="0"/>
              <a:cs typeface="Open Sans Light" panose="020B0306030504020204" pitchFamily="34" charset="0"/>
            </a:rPr>
            <a:t>Technologie</a:t>
          </a:r>
          <a:r>
            <a:rPr lang="en-US" sz="1200" b="0" i="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200" b="0" i="0" dirty="0" err="1">
              <a:latin typeface="Open Sans Light" panose="020B0306030504020204" pitchFamily="34" charset="0"/>
              <a:ea typeface="Open Sans Light" panose="020B0306030504020204" pitchFamily="34" charset="0"/>
              <a:cs typeface="Open Sans Light" panose="020B0306030504020204" pitchFamily="34" charset="0"/>
            </a:rPr>
            <a:t>en</a:t>
          </a:r>
          <a:r>
            <a:rPr lang="en-US" sz="1200" b="0" i="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200" b="0" i="0" dirty="0" err="1">
              <a:latin typeface="Open Sans Light" panose="020B0306030504020204" pitchFamily="34" charset="0"/>
              <a:ea typeface="Open Sans Light" panose="020B0306030504020204" pitchFamily="34" charset="0"/>
              <a:cs typeface="Open Sans Light" panose="020B0306030504020204" pitchFamily="34" charset="0"/>
            </a:rPr>
            <a:t>dévelopement</a:t>
          </a:r>
          <a:endParaRPr lang="en-US" sz="12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9F501EA5-B1BB-46CF-B996-145559021518}" type="parTrans" cxnId="{6C02F94B-A5BE-40B3-9951-77FFC8C8AD6E}">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DC4920C-BBFB-45ED-B6BC-E000A14364A8}" type="sibTrans" cxnId="{6C02F94B-A5BE-40B3-9951-77FFC8C8AD6E}">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FAB8F61-A08B-4A28-AA8E-4BCBCB498671}">
      <dgm:prSet phldrT="[Text]" custT="1"/>
      <dgm:spPr>
        <a:solidFill>
          <a:srgbClr val="B02633"/>
        </a:solidFill>
      </dgm:spPr>
      <dgm:t>
        <a:bodyPr/>
        <a:lstStyle/>
        <a:p>
          <a:r>
            <a:rPr lang="en-US" sz="1500" b="1" i="0" dirty="0" err="1">
              <a:latin typeface="Open Sans Light" panose="020B0306030504020204" pitchFamily="34" charset="0"/>
              <a:ea typeface="Open Sans Light" panose="020B0306030504020204" pitchFamily="34" charset="0"/>
              <a:cs typeface="Open Sans Light" panose="020B0306030504020204" pitchFamily="34" charset="0"/>
            </a:rPr>
            <a:t>Flexibilité</a:t>
          </a:r>
          <a:r>
            <a:rPr lang="en-US" sz="1500" b="1" i="0" dirty="0">
              <a:latin typeface="Open Sans Light" panose="020B0306030504020204" pitchFamily="34" charset="0"/>
              <a:ea typeface="Open Sans Light" panose="020B0306030504020204" pitchFamily="34" charset="0"/>
              <a:cs typeface="Open Sans Light" panose="020B0306030504020204" pitchFamily="34" charset="0"/>
            </a:rPr>
            <a:t> de la charge</a:t>
          </a:r>
        </a:p>
      </dgm:t>
    </dgm:pt>
    <dgm:pt modelId="{F50F9D6E-D120-417C-BA8B-787FE5E42956}" type="parTrans" cxnId="{CB75A6DD-FE91-400F-97CD-36BFAC18C9EE}">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5965567E-8D65-469F-B9BB-D08088365938}" type="sibTrans" cxnId="{CB75A6DD-FE91-400F-97CD-36BFAC18C9EE}">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9ACD4AA-691F-468D-A87F-807AE727F7D5}">
      <dgm:prSet phldrT="[Text]" custT="1"/>
      <dgm:spPr/>
      <dgm:t>
        <a:bodyPr/>
        <a:lstStyle/>
        <a:p>
          <a:pPr>
            <a:lnSpc>
              <a:spcPct val="100000"/>
            </a:lnSpc>
            <a:spcBef>
              <a:spcPts val="200"/>
            </a:spcBef>
            <a:spcAft>
              <a:spcPts val="200"/>
            </a:spcAft>
            <a:buNone/>
          </a:pPr>
          <a:r>
            <a:rPr lang="en-US" sz="1200" b="0" i="0" dirty="0">
              <a:latin typeface="Open Sans Light" panose="020B0306030504020204" pitchFamily="34" charset="0"/>
              <a:ea typeface="Open Sans Light" panose="020B0306030504020204" pitchFamily="34" charset="0"/>
              <a:cs typeface="Open Sans Light" panose="020B0306030504020204" pitchFamily="34" charset="0"/>
            </a:rPr>
            <a:t>Charges </a:t>
          </a:r>
          <a:r>
            <a:rPr lang="en-US" sz="1200" b="0" i="0" dirty="0" err="1">
              <a:latin typeface="Open Sans Light" panose="020B0306030504020204" pitchFamily="34" charset="0"/>
              <a:ea typeface="Open Sans Light" panose="020B0306030504020204" pitchFamily="34" charset="0"/>
              <a:cs typeface="Open Sans Light" panose="020B0306030504020204" pitchFamily="34" charset="0"/>
            </a:rPr>
            <a:t>déplaçables</a:t>
          </a:r>
          <a:endParaRPr lang="en-US" sz="12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5DAE6E96-934A-4A8B-ACD8-12E9C088C830}" type="parTrans" cxnId="{9ABEEB22-0D34-4016-85E1-2DCFED093451}">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4F881184-F5B1-4350-8211-BDCF53269B37}" type="sibTrans" cxnId="{9ABEEB22-0D34-4016-85E1-2DCFED093451}">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D71BED1B-0F91-4823-BB0F-6751B2EC9C89}">
      <dgm:prSet phldrT="[Text]" custT="1"/>
      <dgm:spPr/>
      <dgm:t>
        <a:bodyPr/>
        <a:lstStyle/>
        <a:p>
          <a:pPr>
            <a:lnSpc>
              <a:spcPct val="100000"/>
            </a:lnSpc>
            <a:spcBef>
              <a:spcPts val="200"/>
            </a:spcBef>
            <a:spcAft>
              <a:spcPts val="200"/>
            </a:spcAft>
            <a:buClr>
              <a:srgbClr val="000000"/>
            </a:buClr>
            <a:buSzPts val="2800"/>
            <a:buFont typeface="Arial"/>
            <a:buNone/>
          </a:pPr>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Charges non déplaçables</a:t>
          </a:r>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41BEC453-F2CC-4644-9BFC-8B630C957C23}" type="parTrans" cxnId="{BB950595-1A7A-4163-B967-F2220DD3FF31}">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D0E4D574-76A3-46CB-93D6-A30EBB6486A3}" type="sibTrans" cxnId="{BB950595-1A7A-4163-B967-F2220DD3FF31}">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59DF2BE3-F64B-470B-8E6C-529B456C99EB}">
      <dgm:prSet phldrT="[Text]" custT="1"/>
      <dgm:spPr/>
      <dgm:t>
        <a:bodyPr/>
        <a:lstStyle/>
        <a:p>
          <a:pPr>
            <a:lnSpc>
              <a:spcPct val="100000"/>
            </a:lnSpc>
            <a:spcBef>
              <a:spcPts val="200"/>
            </a:spcBef>
            <a:spcAft>
              <a:spcPts val="200"/>
            </a:spcAft>
          </a:pPr>
          <a:r>
            <a:rPr lang="en-US" sz="1200" b="0" i="0" dirty="0" err="1">
              <a:latin typeface="Open Sans Light" panose="020B0306030504020204" pitchFamily="34" charset="0"/>
              <a:ea typeface="Open Sans Light" panose="020B0306030504020204" pitchFamily="34" charset="0"/>
              <a:cs typeface="Open Sans Light" panose="020B0306030504020204" pitchFamily="34" charset="0"/>
            </a:rPr>
            <a:t>Hydroélectricité</a:t>
          </a:r>
          <a:r>
            <a:rPr lang="en-US" sz="1200" b="0" i="0" dirty="0">
              <a:latin typeface="Open Sans Light" panose="020B0306030504020204" pitchFamily="34" charset="0"/>
              <a:ea typeface="Open Sans Light" panose="020B0306030504020204" pitchFamily="34" charset="0"/>
              <a:cs typeface="Open Sans Light" panose="020B0306030504020204" pitchFamily="34" charset="0"/>
            </a:rPr>
            <a:t> par </a:t>
          </a:r>
          <a:r>
            <a:rPr lang="en-US" sz="1200" b="0" i="0" dirty="0" err="1">
              <a:latin typeface="Open Sans Light" panose="020B0306030504020204" pitchFamily="34" charset="0"/>
              <a:ea typeface="Open Sans Light" panose="020B0306030504020204" pitchFamily="34" charset="0"/>
              <a:cs typeface="Open Sans Light" panose="020B0306030504020204" pitchFamily="34" charset="0"/>
            </a:rPr>
            <a:t>pompage</a:t>
          </a:r>
          <a:endParaRPr lang="en-US" sz="12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E77267E2-E5DD-43F1-94E1-4BBC03D5C6CF}" type="parTrans" cxnId="{9A1DF750-2FF0-404F-9749-D5DF5B27587D}">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077A9AA-EB76-4E20-984E-CD819BEBB849}" type="sibTrans" cxnId="{9A1DF750-2FF0-404F-9749-D5DF5B27587D}">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0F07A63-F92D-4058-802A-6BB7067A0F78}">
      <dgm:prSet phldrT="[Text]" custT="1"/>
      <dgm:spPr/>
      <dgm:t>
        <a:bodyPr/>
        <a:lstStyle/>
        <a:p>
          <a:pPr>
            <a:lnSpc>
              <a:spcPct val="100000"/>
            </a:lnSpc>
            <a:spcBef>
              <a:spcPts val="200"/>
            </a:spcBef>
            <a:spcAft>
              <a:spcPts val="200"/>
            </a:spcAft>
          </a:pPr>
          <a:r>
            <a:rPr lang="en-US" sz="1200" b="0" i="0" dirty="0">
              <a:latin typeface="Open Sans Light" panose="020B0306030504020204" pitchFamily="34" charset="0"/>
              <a:ea typeface="Open Sans Light" panose="020B0306030504020204" pitchFamily="34" charset="0"/>
              <a:cs typeface="Open Sans Light" panose="020B0306030504020204" pitchFamily="34" charset="0"/>
            </a:rPr>
            <a:t>Batteries Li-ion</a:t>
          </a:r>
        </a:p>
      </dgm:t>
    </dgm:pt>
    <dgm:pt modelId="{1465F268-433C-40E2-A77F-91CA3D8C39E5}" type="parTrans" cxnId="{FAF834D9-4289-4909-9B50-C3839D858756}">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9BFCD625-CBC1-47DE-BE66-5C491EB662FB}" type="sibTrans" cxnId="{FAF834D9-4289-4909-9B50-C3839D858756}">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33771E9-5953-4368-A28E-6104BD38160F}">
      <dgm:prSet phldrT="[Text]" custT="1"/>
      <dgm:spPr/>
      <dgm:t>
        <a:bodyPr/>
        <a:lstStyle/>
        <a:p>
          <a:r>
            <a:rPr lang="en-US" sz="1200" b="0" i="0" dirty="0">
              <a:latin typeface="Open Sans Light" panose="020B0306030504020204" pitchFamily="34" charset="0"/>
              <a:ea typeface="Open Sans Light" panose="020B0306030504020204" pitchFamily="34" charset="0"/>
              <a:cs typeface="Open Sans Light" panose="020B0306030504020204" pitchFamily="34" charset="0"/>
              <a:sym typeface="Calibri"/>
            </a:rPr>
            <a:t>Batteries à longue durée</a:t>
          </a:r>
          <a:endParaRPr lang="en-US" sz="12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7EF68B52-C5DD-45F2-8FFD-87682AA8A0B4}" type="parTrans" cxnId="{3813FA15-C852-4BA6-9D5B-AD17EAE9C254}">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0C43C38-1268-4038-AA32-8EA43B173F8F}" type="sibTrans" cxnId="{3813FA15-C852-4BA6-9D5B-AD17EAE9C254}">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109B05B-359E-452E-B014-9490FAE96477}">
      <dgm:prSet custT="1"/>
      <dgm:spPr/>
      <dgm:t>
        <a:bodyPr/>
        <a:lstStyle/>
        <a:p>
          <a:r>
            <a:rPr lang="en-US" sz="1200" b="0" i="0" dirty="0" err="1">
              <a:latin typeface="Open Sans Light" panose="020B0306030504020204" pitchFamily="34" charset="0"/>
              <a:ea typeface="Open Sans Light" panose="020B0306030504020204" pitchFamily="34" charset="0"/>
              <a:cs typeface="Open Sans Light" panose="020B0306030504020204" pitchFamily="34" charset="0"/>
              <a:sym typeface="Calibri"/>
            </a:rPr>
            <a:t>Hydrogène</a:t>
          </a:r>
          <a:r>
            <a:rPr lang="en-US" sz="1200" b="0" i="0" dirty="0">
              <a:latin typeface="Open Sans Light" panose="020B0306030504020204" pitchFamily="34" charset="0"/>
              <a:ea typeface="Open Sans Light" panose="020B0306030504020204" pitchFamily="34" charset="0"/>
              <a:cs typeface="Open Sans Light" panose="020B0306030504020204" pitchFamily="34" charset="0"/>
              <a:sym typeface="Calibri"/>
            </a:rPr>
            <a:t> et </a:t>
          </a:r>
          <a:r>
            <a:rPr lang="en-US" sz="1200" b="0" i="0" dirty="0" err="1">
              <a:latin typeface="Open Sans Light" panose="020B0306030504020204" pitchFamily="34" charset="0"/>
              <a:ea typeface="Open Sans Light" panose="020B0306030504020204" pitchFamily="34" charset="0"/>
              <a:cs typeface="Open Sans Light" panose="020B0306030504020204" pitchFamily="34" charset="0"/>
              <a:sym typeface="Calibri"/>
            </a:rPr>
            <a:t>carburants</a:t>
          </a:r>
          <a:r>
            <a:rPr lang="en-US" sz="1200" b="0" i="0" dirty="0">
              <a:latin typeface="Open Sans Light" panose="020B0306030504020204" pitchFamily="34" charset="0"/>
              <a:ea typeface="Open Sans Light" panose="020B0306030504020204" pitchFamily="34" charset="0"/>
              <a:cs typeface="Open Sans Light" panose="020B0306030504020204" pitchFamily="34" charset="0"/>
              <a:sym typeface="Calibri"/>
            </a:rPr>
            <a:t> </a:t>
          </a:r>
          <a:r>
            <a:rPr lang="en-US" sz="1200" b="0" i="0" dirty="0" err="1">
              <a:latin typeface="Open Sans Light" panose="020B0306030504020204" pitchFamily="34" charset="0"/>
              <a:ea typeface="Open Sans Light" panose="020B0306030504020204" pitchFamily="34" charset="0"/>
              <a:cs typeface="Open Sans Light" panose="020B0306030504020204" pitchFamily="34" charset="0"/>
              <a:sym typeface="Calibri"/>
            </a:rPr>
            <a:t>propres</a:t>
          </a:r>
          <a:endParaRPr lang="en-US" sz="1200" b="0" i="0" dirty="0">
            <a:latin typeface="Open Sans Light" panose="020B0306030504020204" pitchFamily="34" charset="0"/>
            <a:ea typeface="Open Sans Light" panose="020B0306030504020204" pitchFamily="34" charset="0"/>
            <a:cs typeface="Open Sans Light" panose="020B0306030504020204" pitchFamily="34" charset="0"/>
            <a:sym typeface="Calibri"/>
          </a:endParaRPr>
        </a:p>
      </dgm:t>
    </dgm:pt>
    <dgm:pt modelId="{13BA93C2-0EAA-4180-BE33-F1E2F701C3E9}" type="parTrans" cxnId="{EADDF665-65B3-4754-9717-513264296867}">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4A21F168-134D-4414-9A8F-C2E02C45B388}" type="sibTrans" cxnId="{EADDF665-65B3-4754-9717-513264296867}">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95C8F568-D3D6-4F98-82C3-63545DFC1E85}">
      <dgm:prSet custT="1"/>
      <dgm:spPr/>
      <dgm:t>
        <a:bodyPr/>
        <a:lstStyle/>
        <a:p>
          <a:r>
            <a:rPr lang="en-US" sz="1200" b="0" i="0" dirty="0">
              <a:latin typeface="Open Sans Light" panose="020B0306030504020204" pitchFamily="34" charset="0"/>
              <a:ea typeface="Open Sans Light" panose="020B0306030504020204" pitchFamily="34" charset="0"/>
              <a:cs typeface="Open Sans Light" panose="020B0306030504020204" pitchFamily="34" charset="0"/>
              <a:sym typeface="Calibri"/>
            </a:rPr>
            <a:t>Stockage </a:t>
          </a:r>
          <a:r>
            <a:rPr lang="en-US" sz="1200" b="0" i="0" dirty="0" err="1">
              <a:latin typeface="Open Sans Light" panose="020B0306030504020204" pitchFamily="34" charset="0"/>
              <a:ea typeface="Open Sans Light" panose="020B0306030504020204" pitchFamily="34" charset="0"/>
              <a:cs typeface="Open Sans Light" panose="020B0306030504020204" pitchFamily="34" charset="0"/>
              <a:sym typeface="Calibri"/>
            </a:rPr>
            <a:t>d'énergie</a:t>
          </a:r>
          <a:r>
            <a:rPr lang="en-US" sz="1200" b="0" i="0" dirty="0">
              <a:latin typeface="Open Sans Light" panose="020B0306030504020204" pitchFamily="34" charset="0"/>
              <a:ea typeface="Open Sans Light" panose="020B0306030504020204" pitchFamily="34" charset="0"/>
              <a:cs typeface="Open Sans Light" panose="020B0306030504020204" pitchFamily="34" charset="0"/>
              <a:sym typeface="Calibri"/>
            </a:rPr>
            <a:t> </a:t>
          </a:r>
          <a:r>
            <a:rPr lang="en-US" sz="1200" b="0" i="0" dirty="0" err="1">
              <a:latin typeface="Open Sans Light" panose="020B0306030504020204" pitchFamily="34" charset="0"/>
              <a:ea typeface="Open Sans Light" panose="020B0306030504020204" pitchFamily="34" charset="0"/>
              <a:cs typeface="Open Sans Light" panose="020B0306030504020204" pitchFamily="34" charset="0"/>
              <a:sym typeface="Calibri"/>
            </a:rPr>
            <a:t>thermique</a:t>
          </a:r>
          <a:endParaRPr lang="en-US" sz="1200" b="0" i="0" dirty="0">
            <a:latin typeface="Open Sans Light" panose="020B0306030504020204" pitchFamily="34" charset="0"/>
            <a:ea typeface="Open Sans Light" panose="020B0306030504020204" pitchFamily="34" charset="0"/>
            <a:cs typeface="Open Sans Light" panose="020B0306030504020204" pitchFamily="34" charset="0"/>
            <a:sym typeface="Calibri"/>
          </a:endParaRPr>
        </a:p>
      </dgm:t>
    </dgm:pt>
    <dgm:pt modelId="{6BF35756-D52F-4EC6-BC7F-7C84AD7B97E7}" type="parTrans" cxnId="{78B7E0EC-0034-42A3-A6D1-54C457A4C626}">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D407802C-839D-45F5-A153-B7C3E946F496}" type="sibTrans" cxnId="{78B7E0EC-0034-42A3-A6D1-54C457A4C626}">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8E962B34-302B-4F40-A312-18578A6F4044}">
      <dgm:prSe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Stockage d'air comprimé</a:t>
          </a:r>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42C4203-FFBA-469E-83B2-369A46C7E8D7}" type="parTrans" cxnId="{20F8CD38-B8F1-4C58-918D-B3246C117587}">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F265031-920B-4B3B-AD08-FB2B4A526180}" type="sibTrans" cxnId="{20F8CD38-B8F1-4C58-918D-B3246C117587}">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6042A49-492B-4AB5-94F6-03E796593A83}">
      <dgm:prSet phldrT="[Tex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Chauffage et refroidissement des locaux</a:t>
          </a:r>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10D1598-1E01-4371-AD39-E40D3F7EB714}" type="parTrans" cxnId="{D3A0FCF8-BDFF-4176-B5F5-ACAD0B34C030}">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B772D404-3D34-4D4A-8A0D-2A6130FF4BDF}" type="sibTrans" cxnId="{D3A0FCF8-BDFF-4176-B5F5-ACAD0B34C030}">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DBB8B7E6-538D-40AC-9E1E-E08E84E6D3A4}">
      <dgm:prSe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Chauffage de l'eau</a:t>
          </a:r>
        </a:p>
      </dgm:t>
    </dgm:pt>
    <dgm:pt modelId="{25E48D15-A61F-456C-B35D-522B9BDE35EC}" type="parTrans" cxnId="{41D4A72C-797D-489A-B889-40D38C635A8C}">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32CE775-461D-434E-844C-D3407C400262}" type="sibTrans" cxnId="{41D4A72C-797D-489A-B889-40D38C635A8C}">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300159E-D464-4942-8747-5A94FF3AD774}">
      <dgm:prSet custT="1"/>
      <dgm:spPr/>
      <dgm:t>
        <a:bodyPr/>
        <a:lstStyle/>
        <a:p>
          <a:r>
            <a:rPr lang="en-US" sz="1200" b="0" i="0" dirty="0">
              <a:latin typeface="Open Sans Light" panose="020B0306030504020204" pitchFamily="34" charset="0"/>
              <a:ea typeface="Open Sans Light" panose="020B0306030504020204" pitchFamily="34" charset="0"/>
              <a:cs typeface="Open Sans Light" panose="020B0306030504020204" pitchFamily="34" charset="0"/>
              <a:sym typeface="Calibri"/>
            </a:rPr>
            <a:t>Cycles de lavage</a:t>
          </a:r>
        </a:p>
      </dgm:t>
    </dgm:pt>
    <dgm:pt modelId="{B9391CBA-DD01-45F1-82C7-3CD93FCBDE28}" type="parTrans" cxnId="{29E2AC63-98D6-4EDF-AB82-B5DD404DD370}">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799A20B-BA32-46F3-B984-F112578C5027}" type="sibTrans" cxnId="{29E2AC63-98D6-4EDF-AB82-B5DD404DD370}">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B57D40B-7D84-411E-BB3D-F65169C731B8}">
      <dgm:prSet custT="1"/>
      <dgm:spPr/>
      <dgm:t>
        <a:bodyPr/>
        <a:lstStyle/>
        <a:p>
          <a:r>
            <a:rPr lang="en-US" sz="1200" b="0" i="0" dirty="0" err="1">
              <a:latin typeface="Open Sans Light" panose="020B0306030504020204" pitchFamily="34" charset="0"/>
              <a:ea typeface="Open Sans Light" panose="020B0306030504020204" pitchFamily="34" charset="0"/>
              <a:cs typeface="Open Sans Light" panose="020B0306030504020204" pitchFamily="34" charset="0"/>
              <a:sym typeface="Calibri"/>
            </a:rPr>
            <a:t>Calculs</a:t>
          </a:r>
          <a:r>
            <a:rPr lang="en-US" sz="1200" b="0" i="0" dirty="0">
              <a:latin typeface="Open Sans Light" panose="020B0306030504020204" pitchFamily="34" charset="0"/>
              <a:ea typeface="Open Sans Light" panose="020B0306030504020204" pitchFamily="34" charset="0"/>
              <a:cs typeface="Open Sans Light" panose="020B0306030504020204" pitchFamily="34" charset="0"/>
              <a:sym typeface="Calibri"/>
            </a:rPr>
            <a:t> </a:t>
          </a:r>
          <a:r>
            <a:rPr lang="en-US" sz="1200" b="0" i="0" dirty="0" err="1">
              <a:latin typeface="Open Sans Light" panose="020B0306030504020204" pitchFamily="34" charset="0"/>
              <a:ea typeface="Open Sans Light" panose="020B0306030504020204" pitchFamily="34" charset="0"/>
              <a:cs typeface="Open Sans Light" panose="020B0306030504020204" pitchFamily="34" charset="0"/>
              <a:sym typeface="Calibri"/>
            </a:rPr>
            <a:t>dans</a:t>
          </a:r>
          <a:r>
            <a:rPr lang="en-US" sz="1200" b="0" i="0" dirty="0">
              <a:latin typeface="Open Sans Light" panose="020B0306030504020204" pitchFamily="34" charset="0"/>
              <a:ea typeface="Open Sans Light" panose="020B0306030504020204" pitchFamily="34" charset="0"/>
              <a:cs typeface="Open Sans Light" panose="020B0306030504020204" pitchFamily="34" charset="0"/>
              <a:sym typeface="Calibri"/>
            </a:rPr>
            <a:t> les </a:t>
          </a:r>
          <a:r>
            <a:rPr lang="en-US" sz="1200" b="0" i="0" dirty="0" err="1">
              <a:latin typeface="Open Sans Light" panose="020B0306030504020204" pitchFamily="34" charset="0"/>
              <a:ea typeface="Open Sans Light" panose="020B0306030504020204" pitchFamily="34" charset="0"/>
              <a:cs typeface="Open Sans Light" panose="020B0306030504020204" pitchFamily="34" charset="0"/>
              <a:sym typeface="Calibri"/>
            </a:rPr>
            <a:t>centres</a:t>
          </a:r>
          <a:r>
            <a:rPr lang="en-US" sz="1200" b="0" i="0" dirty="0">
              <a:latin typeface="Open Sans Light" panose="020B0306030504020204" pitchFamily="34" charset="0"/>
              <a:ea typeface="Open Sans Light" panose="020B0306030504020204" pitchFamily="34" charset="0"/>
              <a:cs typeface="Open Sans Light" panose="020B0306030504020204" pitchFamily="34" charset="0"/>
              <a:sym typeface="Calibri"/>
            </a:rPr>
            <a:t> de </a:t>
          </a:r>
          <a:r>
            <a:rPr lang="en-US" sz="1200" b="0" i="0" dirty="0" err="1">
              <a:latin typeface="Open Sans Light" panose="020B0306030504020204" pitchFamily="34" charset="0"/>
              <a:ea typeface="Open Sans Light" panose="020B0306030504020204" pitchFamily="34" charset="0"/>
              <a:cs typeface="Open Sans Light" panose="020B0306030504020204" pitchFamily="34" charset="0"/>
              <a:sym typeface="Calibri"/>
            </a:rPr>
            <a:t>données</a:t>
          </a:r>
          <a:endParaRPr lang="en-US" sz="1200" b="0" i="0" dirty="0">
            <a:latin typeface="Open Sans Light" panose="020B0306030504020204" pitchFamily="34" charset="0"/>
            <a:ea typeface="Open Sans Light" panose="020B0306030504020204" pitchFamily="34" charset="0"/>
            <a:cs typeface="Open Sans Light" panose="020B0306030504020204" pitchFamily="34" charset="0"/>
            <a:sym typeface="Calibri"/>
          </a:endParaRPr>
        </a:p>
      </dgm:t>
    </dgm:pt>
    <dgm:pt modelId="{B43CF2A1-F0C2-4713-965D-AB513987381B}" type="parTrans" cxnId="{ED53402A-102F-46D3-BF54-CE5B9618624C}">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4F907E9-34BF-4475-9C01-C3B19ED89F85}" type="sibTrans" cxnId="{ED53402A-102F-46D3-BF54-CE5B9618624C}">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48CD50D-14F7-4392-9577-C4657E29B1FE}">
      <dgm:prSet custT="1"/>
      <dgm:spPr/>
      <dgm:t>
        <a:bodyPr/>
        <a:lstStyle/>
        <a:p>
          <a:pPr>
            <a:lnSpc>
              <a:spcPct val="100000"/>
            </a:lnSpc>
            <a:spcBef>
              <a:spcPts val="200"/>
            </a:spcBef>
            <a:spcAft>
              <a:spcPts val="200"/>
            </a:spcAft>
          </a:pPr>
          <a:r>
            <a:rPr lang="en-US" sz="1200" b="0" i="0" u="none" strike="noStrike" cap="none">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Calibri"/>
            </a:rPr>
            <a:t>Eclairage</a:t>
          </a:r>
        </a:p>
      </dgm:t>
    </dgm:pt>
    <dgm:pt modelId="{0CB544D8-5E29-4B26-A34D-6933779A0947}" type="parTrans" cxnId="{26750018-A4FC-4D0A-828E-A768D7F9C1AD}">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B83CD371-C908-4960-9B6B-A8049C5D6897}" type="sibTrans" cxnId="{26750018-A4FC-4D0A-828E-A768D7F9C1AD}">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80F1AE1F-DE0F-44FC-8B36-C3DF76CA4F02}">
      <dgm:prSet custT="1"/>
      <dgm:spPr/>
      <dgm:t>
        <a:bodyPr/>
        <a:lstStyle/>
        <a:p>
          <a:pPr>
            <a:lnSpc>
              <a:spcPct val="100000"/>
            </a:lnSpc>
            <a:spcBef>
              <a:spcPts val="200"/>
            </a:spcBef>
            <a:spcAft>
              <a:spcPts val="200"/>
            </a:spcAft>
          </a:pPr>
          <a:r>
            <a:rPr lang="en-US" sz="1200" b="0" i="0" dirty="0">
              <a:latin typeface="Open Sans Light" panose="020B0306030504020204" pitchFamily="34" charset="0"/>
              <a:ea typeface="Open Sans Light" panose="020B0306030504020204" pitchFamily="34" charset="0"/>
              <a:cs typeface="Open Sans Light" panose="020B0306030504020204" pitchFamily="34" charset="0"/>
              <a:sym typeface="Calibri"/>
            </a:rPr>
            <a:t>La </a:t>
          </a:r>
          <a:r>
            <a:rPr lang="en-US" sz="1200" b="0" i="0" dirty="0" err="1">
              <a:latin typeface="Open Sans Light" panose="020B0306030504020204" pitchFamily="34" charset="0"/>
              <a:ea typeface="Open Sans Light" panose="020B0306030504020204" pitchFamily="34" charset="0"/>
              <a:cs typeface="Open Sans Light" panose="020B0306030504020204" pitchFamily="34" charset="0"/>
              <a:sym typeface="Calibri"/>
            </a:rPr>
            <a:t>cuisson</a:t>
          </a:r>
          <a:endParaRPr lang="en-US" sz="1200" b="0" i="0" u="none" strike="noStrike" cap="none"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Calibri"/>
          </a:endParaRPr>
        </a:p>
      </dgm:t>
    </dgm:pt>
    <dgm:pt modelId="{F42FC693-BEB5-46EF-93EA-6E505E8686F0}" type="parTrans" cxnId="{A7D6489A-F9A3-4197-B5C7-756F5DC8C8A6}">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02D8F7E7-B314-4469-8424-1D75C95D2373}" type="sibTrans" cxnId="{A7D6489A-F9A3-4197-B5C7-756F5DC8C8A6}">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948DFAEB-8887-4D18-85FB-A66501219662}">
      <dgm:prSe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Stockage de l'énergie cinétique</a:t>
          </a:r>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8D4489CA-ABCC-4F61-A503-1F58A430ACF4}" type="parTrans" cxnId="{ABE737B3-0B54-4500-A72F-0AB70FF05290}">
      <dgm:prSet/>
      <dgm:spPr/>
      <dgm:t>
        <a:bodyPr/>
        <a:lstStyle/>
        <a:p>
          <a:endParaRPr lang="en-GB"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7EC71EE-59C2-4CF3-A458-6B3DB496B747}" type="sibTrans" cxnId="{ABE737B3-0B54-4500-A72F-0AB70FF05290}">
      <dgm:prSet/>
      <dgm:spPr/>
      <dgm:t>
        <a:bodyPr/>
        <a:lstStyle/>
        <a:p>
          <a:endParaRPr lang="en-GB"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4AFEECF-F79C-4A83-B699-E525411D61A2}">
      <dgm:prSet phldrT="[Text]" custT="1"/>
      <dgm:spPr/>
      <dgm:t>
        <a:bodyPr/>
        <a:lstStyle/>
        <a:p>
          <a:r>
            <a:rPr lang="en-US" sz="1200" b="0" i="0" dirty="0" err="1">
              <a:latin typeface="Open Sans Light" panose="020B0306030504020204" pitchFamily="34" charset="0"/>
              <a:ea typeface="Open Sans Light" panose="020B0306030504020204" pitchFamily="34" charset="0"/>
              <a:cs typeface="Open Sans Light" panose="020B0306030504020204" pitchFamily="34" charset="0"/>
            </a:rPr>
            <a:t>Chargement</a:t>
          </a:r>
          <a:r>
            <a:rPr lang="en-US" sz="1200" b="0" i="0" dirty="0">
              <a:latin typeface="Open Sans Light" panose="020B0306030504020204" pitchFamily="34" charset="0"/>
              <a:ea typeface="Open Sans Light" panose="020B0306030504020204" pitchFamily="34" charset="0"/>
              <a:cs typeface="Open Sans Light" panose="020B0306030504020204" pitchFamily="34" charset="0"/>
            </a:rPr>
            <a:t> des VE</a:t>
          </a:r>
        </a:p>
      </dgm:t>
    </dgm:pt>
    <dgm:pt modelId="{D2C08D69-EAC9-4C75-9F41-CBE1D0BF99CC}" type="parTrans" cxnId="{3F9B455D-F65F-41AB-A534-7011C0F5379E}">
      <dgm:prSet/>
      <dgm:spPr/>
      <dgm:t>
        <a:bodyPr/>
        <a:lstStyle/>
        <a:p>
          <a:endParaRPr lang="en-GB"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2ED0F2E3-238E-4770-B049-DF163FFD9076}" type="sibTrans" cxnId="{3F9B455D-F65F-41AB-A534-7011C0F5379E}">
      <dgm:prSet/>
      <dgm:spPr/>
      <dgm:t>
        <a:bodyPr/>
        <a:lstStyle/>
        <a:p>
          <a:endParaRPr lang="en-GB"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3A60039-2B57-4F84-BF34-107DE9DD7FFE}" type="pres">
      <dgm:prSet presAssocID="{247A0DBD-EDDD-476F-901F-7C7E5405CB2E}" presName="diagram" presStyleCnt="0">
        <dgm:presLayoutVars>
          <dgm:chPref val="1"/>
          <dgm:dir/>
          <dgm:animOne val="branch"/>
          <dgm:animLvl val="lvl"/>
          <dgm:resizeHandles/>
        </dgm:presLayoutVars>
      </dgm:prSet>
      <dgm:spPr/>
    </dgm:pt>
    <dgm:pt modelId="{7727FAE0-135E-44F4-A33F-82D0D8AEFB3F}" type="pres">
      <dgm:prSet presAssocID="{3389FF8B-E10D-4DD8-BB34-63048DD9806E}" presName="root" presStyleCnt="0"/>
      <dgm:spPr/>
    </dgm:pt>
    <dgm:pt modelId="{1E43DC72-AE18-417A-9DA9-56794BB4E5F3}" type="pres">
      <dgm:prSet presAssocID="{3389FF8B-E10D-4DD8-BB34-63048DD9806E}" presName="rootComposite" presStyleCnt="0"/>
      <dgm:spPr/>
    </dgm:pt>
    <dgm:pt modelId="{235DF078-D7FD-40B3-9AAF-53F655C52C29}" type="pres">
      <dgm:prSet presAssocID="{3389FF8B-E10D-4DD8-BB34-63048DD9806E}" presName="rootText" presStyleLbl="node1" presStyleIdx="0" presStyleCnt="2" custScaleX="170232"/>
      <dgm:spPr/>
    </dgm:pt>
    <dgm:pt modelId="{E644CF3D-83FB-4698-81A8-86F46C4DA073}" type="pres">
      <dgm:prSet presAssocID="{3389FF8B-E10D-4DD8-BB34-63048DD9806E}" presName="rootConnector" presStyleLbl="node1" presStyleIdx="0" presStyleCnt="2"/>
      <dgm:spPr/>
    </dgm:pt>
    <dgm:pt modelId="{62D3D553-F29D-4A16-8099-B779D3724A9A}" type="pres">
      <dgm:prSet presAssocID="{3389FF8B-E10D-4DD8-BB34-63048DD9806E}" presName="childShape" presStyleCnt="0"/>
      <dgm:spPr/>
    </dgm:pt>
    <dgm:pt modelId="{37DA13CE-11CC-4881-B1A8-5D79EDBBE5EE}" type="pres">
      <dgm:prSet presAssocID="{0224F7D5-8815-4132-8875-5A01AD951A39}" presName="Name13" presStyleLbl="parChTrans1D2" presStyleIdx="0" presStyleCnt="4"/>
      <dgm:spPr/>
    </dgm:pt>
    <dgm:pt modelId="{E283EA0B-4363-4BD5-952F-889ED2292E86}" type="pres">
      <dgm:prSet presAssocID="{BB527B1C-9D19-4BD9-8C88-71824C674F3C}" presName="childText" presStyleLbl="bgAcc1" presStyleIdx="0" presStyleCnt="4" custScaleX="233839" custScaleY="201076">
        <dgm:presLayoutVars>
          <dgm:bulletEnabled val="1"/>
        </dgm:presLayoutVars>
      </dgm:prSet>
      <dgm:spPr/>
    </dgm:pt>
    <dgm:pt modelId="{6B398F9E-0BC1-47AC-BBDC-0172E6D415C5}" type="pres">
      <dgm:prSet presAssocID="{9F501EA5-B1BB-46CF-B996-145559021518}" presName="Name13" presStyleLbl="parChTrans1D2" presStyleIdx="1" presStyleCnt="4"/>
      <dgm:spPr/>
    </dgm:pt>
    <dgm:pt modelId="{E08D3D1B-B309-4AC1-B2D5-3DA3187569CD}" type="pres">
      <dgm:prSet presAssocID="{3D45959C-D831-403C-95D2-AA04EEFEEE9D}" presName="childText" presStyleLbl="bgAcc1" presStyleIdx="1" presStyleCnt="4" custScaleX="233839" custScaleY="201076">
        <dgm:presLayoutVars>
          <dgm:bulletEnabled val="1"/>
        </dgm:presLayoutVars>
      </dgm:prSet>
      <dgm:spPr/>
    </dgm:pt>
    <dgm:pt modelId="{2D2170E1-D4BE-4769-81D1-0F3A2C8B60E0}" type="pres">
      <dgm:prSet presAssocID="{1FAB8F61-A08B-4A28-AA8E-4BCBCB498671}" presName="root" presStyleCnt="0"/>
      <dgm:spPr/>
    </dgm:pt>
    <dgm:pt modelId="{8E92A6AE-8FAC-4A7A-8F90-18C271A1E88B}" type="pres">
      <dgm:prSet presAssocID="{1FAB8F61-A08B-4A28-AA8E-4BCBCB498671}" presName="rootComposite" presStyleCnt="0"/>
      <dgm:spPr/>
    </dgm:pt>
    <dgm:pt modelId="{1B53DB5B-2F4A-42B9-BFBC-33ACC84E6B0F}" type="pres">
      <dgm:prSet presAssocID="{1FAB8F61-A08B-4A28-AA8E-4BCBCB498671}" presName="rootText" presStyleLbl="node1" presStyleIdx="1" presStyleCnt="2" custScaleX="170232"/>
      <dgm:spPr/>
    </dgm:pt>
    <dgm:pt modelId="{0334CB7F-6D40-4B37-9F00-F4BC04274A25}" type="pres">
      <dgm:prSet presAssocID="{1FAB8F61-A08B-4A28-AA8E-4BCBCB498671}" presName="rootConnector" presStyleLbl="node1" presStyleIdx="1" presStyleCnt="2"/>
      <dgm:spPr/>
    </dgm:pt>
    <dgm:pt modelId="{7D995DC8-A2A0-4749-B9A2-54EEE7F1E429}" type="pres">
      <dgm:prSet presAssocID="{1FAB8F61-A08B-4A28-AA8E-4BCBCB498671}" presName="childShape" presStyleCnt="0"/>
      <dgm:spPr/>
    </dgm:pt>
    <dgm:pt modelId="{E72122C5-FE29-4933-B201-B06EF050C8EA}" type="pres">
      <dgm:prSet presAssocID="{5DAE6E96-934A-4A8B-ACD8-12E9C088C830}" presName="Name13" presStyleLbl="parChTrans1D2" presStyleIdx="2" presStyleCnt="4"/>
      <dgm:spPr/>
    </dgm:pt>
    <dgm:pt modelId="{A1CDCAF9-49F5-4722-B55D-2ADBE8715476}" type="pres">
      <dgm:prSet presAssocID="{19ACD4AA-691F-468D-A87F-807AE727F7D5}" presName="childText" presStyleLbl="bgAcc1" presStyleIdx="2" presStyleCnt="4" custScaleX="270907" custScaleY="201076">
        <dgm:presLayoutVars>
          <dgm:bulletEnabled val="1"/>
        </dgm:presLayoutVars>
      </dgm:prSet>
      <dgm:spPr/>
    </dgm:pt>
    <dgm:pt modelId="{68B73D2A-4931-4A4B-ABEE-66D8E00F005D}" type="pres">
      <dgm:prSet presAssocID="{41BEC453-F2CC-4644-9BFC-8B630C957C23}" presName="Name13" presStyleLbl="parChTrans1D2" presStyleIdx="3" presStyleCnt="4"/>
      <dgm:spPr/>
    </dgm:pt>
    <dgm:pt modelId="{CC4FD450-B410-401B-AB3A-21ACF38D2C24}" type="pres">
      <dgm:prSet presAssocID="{D71BED1B-0F91-4823-BB0F-6751B2EC9C89}" presName="childText" presStyleLbl="bgAcc1" presStyleIdx="3" presStyleCnt="4" custScaleX="274375" custScaleY="201076">
        <dgm:presLayoutVars>
          <dgm:bulletEnabled val="1"/>
        </dgm:presLayoutVars>
      </dgm:prSet>
      <dgm:spPr/>
    </dgm:pt>
  </dgm:ptLst>
  <dgm:cxnLst>
    <dgm:cxn modelId="{938FF700-ECB2-4BFE-8C69-2C24A138B5AB}" type="presOf" srcId="{66042A49-492B-4AB5-94F6-03E796593A83}" destId="{A1CDCAF9-49F5-4722-B55D-2ADBE8715476}" srcOrd="0" destOrd="2" presId="urn:microsoft.com/office/officeart/2005/8/layout/hierarchy3"/>
    <dgm:cxn modelId="{717F2C03-2339-4F98-B377-26326534D91C}" type="presOf" srcId="{8E962B34-302B-4F40-A312-18578A6F4044}" destId="{E08D3D1B-B309-4AC1-B2D5-3DA3187569CD}" srcOrd="0" destOrd="4" presId="urn:microsoft.com/office/officeart/2005/8/layout/hierarchy3"/>
    <dgm:cxn modelId="{3813FA15-C852-4BA6-9D5B-AD17EAE9C254}" srcId="{3D45959C-D831-403C-95D2-AA04EEFEEE9D}" destId="{633771E9-5953-4368-A28E-6104BD38160F}" srcOrd="0" destOrd="0" parTransId="{7EF68B52-C5DD-45F2-8FFD-87682AA8A0B4}" sibTransId="{70C43C38-1268-4038-AA32-8EA43B173F8F}"/>
    <dgm:cxn modelId="{26750018-A4FC-4D0A-828E-A768D7F9C1AD}" srcId="{D71BED1B-0F91-4823-BB0F-6751B2EC9C89}" destId="{648CD50D-14F7-4392-9577-C4657E29B1FE}" srcOrd="0" destOrd="0" parTransId="{0CB544D8-5E29-4B26-A34D-6933779A0947}" sibTransId="{B83CD371-C908-4960-9B6B-A8049C5D6897}"/>
    <dgm:cxn modelId="{491B681F-7975-421C-A79E-07C44F46FB01}" type="presOf" srcId="{1109B05B-359E-452E-B014-9490FAE96477}" destId="{E08D3D1B-B309-4AC1-B2D5-3DA3187569CD}" srcOrd="0" destOrd="2" presId="urn:microsoft.com/office/officeart/2005/8/layout/hierarchy3"/>
    <dgm:cxn modelId="{BE3D0321-995A-4C47-9D06-222DAF8C2948}" type="presOf" srcId="{C300159E-D464-4942-8747-5A94FF3AD774}" destId="{A1CDCAF9-49F5-4722-B55D-2ADBE8715476}" srcOrd="0" destOrd="4" presId="urn:microsoft.com/office/officeart/2005/8/layout/hierarchy3"/>
    <dgm:cxn modelId="{EB3D4021-AB28-4008-A01B-F27911349DA9}" type="presOf" srcId="{1FAB8F61-A08B-4A28-AA8E-4BCBCB498671}" destId="{1B53DB5B-2F4A-42B9-BFBC-33ACC84E6B0F}" srcOrd="0" destOrd="0" presId="urn:microsoft.com/office/officeart/2005/8/layout/hierarchy3"/>
    <dgm:cxn modelId="{C10F2022-22B4-46AE-9722-A0E2BC2797CA}" type="presOf" srcId="{59DF2BE3-F64B-470B-8E6C-529B456C99EB}" destId="{E283EA0B-4363-4BD5-952F-889ED2292E86}" srcOrd="0" destOrd="1" presId="urn:microsoft.com/office/officeart/2005/8/layout/hierarchy3"/>
    <dgm:cxn modelId="{9ABEEB22-0D34-4016-85E1-2DCFED093451}" srcId="{1FAB8F61-A08B-4A28-AA8E-4BCBCB498671}" destId="{19ACD4AA-691F-468D-A87F-807AE727F7D5}" srcOrd="0" destOrd="0" parTransId="{5DAE6E96-934A-4A8B-ACD8-12E9C088C830}" sibTransId="{4F881184-F5B1-4350-8211-BDCF53269B37}"/>
    <dgm:cxn modelId="{4831F728-600F-4212-BBB0-6B5D80332A25}" type="presOf" srcId="{41BEC453-F2CC-4644-9BFC-8B630C957C23}" destId="{68B73D2A-4931-4A4B-ABEE-66D8E00F005D}" srcOrd="0" destOrd="0" presId="urn:microsoft.com/office/officeart/2005/8/layout/hierarchy3"/>
    <dgm:cxn modelId="{ED53402A-102F-46D3-BF54-CE5B9618624C}" srcId="{19ACD4AA-691F-468D-A87F-807AE727F7D5}" destId="{AB57D40B-7D84-411E-BB3D-F65169C731B8}" srcOrd="4" destOrd="0" parTransId="{B43CF2A1-F0C2-4713-965D-AB513987381B}" sibTransId="{F4F907E9-34BF-4475-9C01-C3B19ED89F85}"/>
    <dgm:cxn modelId="{41D4A72C-797D-489A-B889-40D38C635A8C}" srcId="{19ACD4AA-691F-468D-A87F-807AE727F7D5}" destId="{DBB8B7E6-538D-40AC-9E1E-E08E84E6D3A4}" srcOrd="2" destOrd="0" parTransId="{25E48D15-A61F-456C-B35D-522B9BDE35EC}" sibTransId="{732CE775-461D-434E-844C-D3407C400262}"/>
    <dgm:cxn modelId="{34B90F30-E7D8-4FDD-BBE0-2211D3BF5A2B}" type="presOf" srcId="{648CD50D-14F7-4392-9577-C4657E29B1FE}" destId="{CC4FD450-B410-401B-AB3A-21ACF38D2C24}" srcOrd="0" destOrd="1" presId="urn:microsoft.com/office/officeart/2005/8/layout/hierarchy3"/>
    <dgm:cxn modelId="{61EE7933-00B5-442A-A603-BBCAB71C5EAA}" type="presOf" srcId="{9F501EA5-B1BB-46CF-B996-145559021518}" destId="{6B398F9E-0BC1-47AC-BBDC-0172E6D415C5}" srcOrd="0" destOrd="0" presId="urn:microsoft.com/office/officeart/2005/8/layout/hierarchy3"/>
    <dgm:cxn modelId="{20F8CD38-B8F1-4C58-918D-B3246C117587}" srcId="{3D45959C-D831-403C-95D2-AA04EEFEEE9D}" destId="{8E962B34-302B-4F40-A312-18578A6F4044}" srcOrd="3" destOrd="0" parTransId="{F42C4203-FFBA-469E-83B2-369A46C7E8D7}" sibTransId="{1F265031-920B-4B3B-AD08-FB2B4A526180}"/>
    <dgm:cxn modelId="{3F9B455D-F65F-41AB-A534-7011C0F5379E}" srcId="{19ACD4AA-691F-468D-A87F-807AE727F7D5}" destId="{F4AFEECF-F79C-4A83-B699-E525411D61A2}" srcOrd="0" destOrd="0" parTransId="{D2C08D69-EAC9-4C75-9F41-CBE1D0BF99CC}" sibTransId="{2ED0F2E3-238E-4770-B049-DF163FFD9076}"/>
    <dgm:cxn modelId="{29E2AC63-98D6-4EDF-AB82-B5DD404DD370}" srcId="{19ACD4AA-691F-468D-A87F-807AE727F7D5}" destId="{C300159E-D464-4942-8747-5A94FF3AD774}" srcOrd="3" destOrd="0" parTransId="{B9391CBA-DD01-45F1-82C7-3CD93FCBDE28}" sibTransId="{A799A20B-BA32-46F3-B984-F112578C5027}"/>
    <dgm:cxn modelId="{EADDF665-65B3-4754-9717-513264296867}" srcId="{3D45959C-D831-403C-95D2-AA04EEFEEE9D}" destId="{1109B05B-359E-452E-B014-9490FAE96477}" srcOrd="1" destOrd="0" parTransId="{13BA93C2-0EAA-4180-BE33-F1E2F701C3E9}" sibTransId="{4A21F168-134D-4414-9A8F-C2E02C45B388}"/>
    <dgm:cxn modelId="{C1793868-6ACE-42D3-9702-FC84B8EB9B25}" type="presOf" srcId="{948DFAEB-8887-4D18-85FB-A66501219662}" destId="{E08D3D1B-B309-4AC1-B2D5-3DA3187569CD}" srcOrd="0" destOrd="5" presId="urn:microsoft.com/office/officeart/2005/8/layout/hierarchy3"/>
    <dgm:cxn modelId="{CCF8E448-7969-4420-92C9-189B673EDC46}" type="presOf" srcId="{F4AFEECF-F79C-4A83-B699-E525411D61A2}" destId="{A1CDCAF9-49F5-4722-B55D-2ADBE8715476}" srcOrd="0" destOrd="1" presId="urn:microsoft.com/office/officeart/2005/8/layout/hierarchy3"/>
    <dgm:cxn modelId="{3481B46A-28A5-4F04-B784-501189B68B57}" type="presOf" srcId="{DBB8B7E6-538D-40AC-9E1E-E08E84E6D3A4}" destId="{A1CDCAF9-49F5-4722-B55D-2ADBE8715476}" srcOrd="0" destOrd="3" presId="urn:microsoft.com/office/officeart/2005/8/layout/hierarchy3"/>
    <dgm:cxn modelId="{6C02F94B-A5BE-40B3-9951-77FFC8C8AD6E}" srcId="{3389FF8B-E10D-4DD8-BB34-63048DD9806E}" destId="{3D45959C-D831-403C-95D2-AA04EEFEEE9D}" srcOrd="1" destOrd="0" parTransId="{9F501EA5-B1BB-46CF-B996-145559021518}" sibTransId="{1DC4920C-BBFB-45ED-B6BC-E000A14364A8}"/>
    <dgm:cxn modelId="{B047184D-440B-4F59-9AF4-80DDE3FDE7FB}" type="presOf" srcId="{0224F7D5-8815-4132-8875-5A01AD951A39}" destId="{37DA13CE-11CC-4881-B1A8-5D79EDBBE5EE}" srcOrd="0" destOrd="0" presId="urn:microsoft.com/office/officeart/2005/8/layout/hierarchy3"/>
    <dgm:cxn modelId="{B03BE050-F2DE-431E-8483-0F84D5AADCC8}" type="presOf" srcId="{5DAE6E96-934A-4A8B-ACD8-12E9C088C830}" destId="{E72122C5-FE29-4933-B201-B06EF050C8EA}" srcOrd="0" destOrd="0" presId="urn:microsoft.com/office/officeart/2005/8/layout/hierarchy3"/>
    <dgm:cxn modelId="{9A1DF750-2FF0-404F-9749-D5DF5B27587D}" srcId="{BB527B1C-9D19-4BD9-8C88-71824C674F3C}" destId="{59DF2BE3-F64B-470B-8E6C-529B456C99EB}" srcOrd="0" destOrd="0" parTransId="{E77267E2-E5DD-43F1-94E1-4BBC03D5C6CF}" sibTransId="{7077A9AA-EB76-4E20-984E-CD819BEBB849}"/>
    <dgm:cxn modelId="{9B267673-265D-4B7F-B20B-07D961129719}" type="presOf" srcId="{AB57D40B-7D84-411E-BB3D-F65169C731B8}" destId="{A1CDCAF9-49F5-4722-B55D-2ADBE8715476}" srcOrd="0" destOrd="5" presId="urn:microsoft.com/office/officeart/2005/8/layout/hierarchy3"/>
    <dgm:cxn modelId="{5DE3AB7B-12C9-41BD-B614-DB675809EC04}" type="presOf" srcId="{BB527B1C-9D19-4BD9-8C88-71824C674F3C}" destId="{E283EA0B-4363-4BD5-952F-889ED2292E86}" srcOrd="0" destOrd="0" presId="urn:microsoft.com/office/officeart/2005/8/layout/hierarchy3"/>
    <dgm:cxn modelId="{197D6781-4776-4050-82CE-EA626D659A38}" type="presOf" srcId="{D71BED1B-0F91-4823-BB0F-6751B2EC9C89}" destId="{CC4FD450-B410-401B-AB3A-21ACF38D2C24}" srcOrd="0" destOrd="0" presId="urn:microsoft.com/office/officeart/2005/8/layout/hierarchy3"/>
    <dgm:cxn modelId="{10EC0B8A-07F2-4C08-9328-05A9C7B78337}" type="presOf" srcId="{3D45959C-D831-403C-95D2-AA04EEFEEE9D}" destId="{E08D3D1B-B309-4AC1-B2D5-3DA3187569CD}" srcOrd="0" destOrd="0" presId="urn:microsoft.com/office/officeart/2005/8/layout/hierarchy3"/>
    <dgm:cxn modelId="{AC9BDD8E-3231-41D6-8FC1-DD07915615D6}" type="presOf" srcId="{19ACD4AA-691F-468D-A87F-807AE727F7D5}" destId="{A1CDCAF9-49F5-4722-B55D-2ADBE8715476}" srcOrd="0" destOrd="0" presId="urn:microsoft.com/office/officeart/2005/8/layout/hierarchy3"/>
    <dgm:cxn modelId="{7D95CD91-EB22-45F6-9CA0-A258F780D3AB}" srcId="{3389FF8B-E10D-4DD8-BB34-63048DD9806E}" destId="{BB527B1C-9D19-4BD9-8C88-71824C674F3C}" srcOrd="0" destOrd="0" parTransId="{0224F7D5-8815-4132-8875-5A01AD951A39}" sibTransId="{FA42D1E2-C0C8-4331-B2C3-A9FFF7BCCA3A}"/>
    <dgm:cxn modelId="{BB950595-1A7A-4163-B967-F2220DD3FF31}" srcId="{1FAB8F61-A08B-4A28-AA8E-4BCBCB498671}" destId="{D71BED1B-0F91-4823-BB0F-6751B2EC9C89}" srcOrd="1" destOrd="0" parTransId="{41BEC453-F2CC-4644-9BFC-8B630C957C23}" sibTransId="{D0E4D574-76A3-46CB-93D6-A30EBB6486A3}"/>
    <dgm:cxn modelId="{379AB296-FC30-4A47-968F-9D9E6C93385E}" srcId="{247A0DBD-EDDD-476F-901F-7C7E5405CB2E}" destId="{3389FF8B-E10D-4DD8-BB34-63048DD9806E}" srcOrd="0" destOrd="0" parTransId="{3C084829-DB7D-477E-BB26-CF455830AED1}" sibTransId="{6E4E6547-440E-4879-97F7-56C664DE518D}"/>
    <dgm:cxn modelId="{A7D6489A-F9A3-4197-B5C7-756F5DC8C8A6}" srcId="{D71BED1B-0F91-4823-BB0F-6751B2EC9C89}" destId="{80F1AE1F-DE0F-44FC-8B36-C3DF76CA4F02}" srcOrd="1" destOrd="0" parTransId="{F42FC693-BEB5-46EF-93EA-6E505E8686F0}" sibTransId="{02D8F7E7-B314-4469-8424-1D75C95D2373}"/>
    <dgm:cxn modelId="{B42C089D-1A89-42A6-8807-A517954D68CC}" type="presOf" srcId="{247A0DBD-EDDD-476F-901F-7C7E5405CB2E}" destId="{C3A60039-2B57-4F84-BF34-107DE9DD7FFE}" srcOrd="0" destOrd="0" presId="urn:microsoft.com/office/officeart/2005/8/layout/hierarchy3"/>
    <dgm:cxn modelId="{ABE737B3-0B54-4500-A72F-0AB70FF05290}" srcId="{3D45959C-D831-403C-95D2-AA04EEFEEE9D}" destId="{948DFAEB-8887-4D18-85FB-A66501219662}" srcOrd="4" destOrd="0" parTransId="{8D4489CA-ABCC-4F61-A503-1F58A430ACF4}" sibTransId="{F7EC71EE-59C2-4CF3-A458-6B3DB496B747}"/>
    <dgm:cxn modelId="{0278D5BF-A93F-45B5-81BF-46DF8DE828BB}" type="presOf" srcId="{1FAB8F61-A08B-4A28-AA8E-4BCBCB498671}" destId="{0334CB7F-6D40-4B37-9F00-F4BC04274A25}" srcOrd="1" destOrd="0" presId="urn:microsoft.com/office/officeart/2005/8/layout/hierarchy3"/>
    <dgm:cxn modelId="{66A1ABC5-852E-44F9-9E64-3F3616D8C469}" type="presOf" srcId="{60F07A63-F92D-4058-802A-6BB7067A0F78}" destId="{E283EA0B-4363-4BD5-952F-889ED2292E86}" srcOrd="0" destOrd="2" presId="urn:microsoft.com/office/officeart/2005/8/layout/hierarchy3"/>
    <dgm:cxn modelId="{F72030CC-F9C1-4934-96D8-0236BE6EB271}" type="presOf" srcId="{95C8F568-D3D6-4F98-82C3-63545DFC1E85}" destId="{E08D3D1B-B309-4AC1-B2D5-3DA3187569CD}" srcOrd="0" destOrd="3" presId="urn:microsoft.com/office/officeart/2005/8/layout/hierarchy3"/>
    <dgm:cxn modelId="{B7053ED2-2DCF-4ADE-8641-4B986C3CC6FC}" type="presOf" srcId="{3389FF8B-E10D-4DD8-BB34-63048DD9806E}" destId="{E644CF3D-83FB-4698-81A8-86F46C4DA073}" srcOrd="1" destOrd="0" presId="urn:microsoft.com/office/officeart/2005/8/layout/hierarchy3"/>
    <dgm:cxn modelId="{FAF834D9-4289-4909-9B50-C3839D858756}" srcId="{BB527B1C-9D19-4BD9-8C88-71824C674F3C}" destId="{60F07A63-F92D-4058-802A-6BB7067A0F78}" srcOrd="1" destOrd="0" parTransId="{1465F268-433C-40E2-A77F-91CA3D8C39E5}" sibTransId="{9BFCD625-CBC1-47DE-BE66-5C491EB662FB}"/>
    <dgm:cxn modelId="{CB75A6DD-FE91-400F-97CD-36BFAC18C9EE}" srcId="{247A0DBD-EDDD-476F-901F-7C7E5405CB2E}" destId="{1FAB8F61-A08B-4A28-AA8E-4BCBCB498671}" srcOrd="1" destOrd="0" parTransId="{F50F9D6E-D120-417C-BA8B-787FE5E42956}" sibTransId="{5965567E-8D65-469F-B9BB-D08088365938}"/>
    <dgm:cxn modelId="{78B7E0EC-0034-42A3-A6D1-54C457A4C626}" srcId="{3D45959C-D831-403C-95D2-AA04EEFEEE9D}" destId="{95C8F568-D3D6-4F98-82C3-63545DFC1E85}" srcOrd="2" destOrd="0" parTransId="{6BF35756-D52F-4EC6-BC7F-7C84AD7B97E7}" sibTransId="{D407802C-839D-45F5-A153-B7C3E946F496}"/>
    <dgm:cxn modelId="{7386E3F0-319E-434B-B728-FB521065B7CD}" type="presOf" srcId="{633771E9-5953-4368-A28E-6104BD38160F}" destId="{E08D3D1B-B309-4AC1-B2D5-3DA3187569CD}" srcOrd="0" destOrd="1" presId="urn:microsoft.com/office/officeart/2005/8/layout/hierarchy3"/>
    <dgm:cxn modelId="{D3A0FCF8-BDFF-4176-B5F5-ACAD0B34C030}" srcId="{19ACD4AA-691F-468D-A87F-807AE727F7D5}" destId="{66042A49-492B-4AB5-94F6-03E796593A83}" srcOrd="1" destOrd="0" parTransId="{F10D1598-1E01-4371-AD39-E40D3F7EB714}" sibTransId="{B772D404-3D34-4D4A-8A0D-2A6130FF4BDF}"/>
    <dgm:cxn modelId="{9FF3B9FE-518C-4D72-B826-7997040AC7DC}" type="presOf" srcId="{80F1AE1F-DE0F-44FC-8B36-C3DF76CA4F02}" destId="{CC4FD450-B410-401B-AB3A-21ACF38D2C24}" srcOrd="0" destOrd="2" presId="urn:microsoft.com/office/officeart/2005/8/layout/hierarchy3"/>
    <dgm:cxn modelId="{6FF956FF-763C-4D1C-B50B-477068AA6A03}" type="presOf" srcId="{3389FF8B-E10D-4DD8-BB34-63048DD9806E}" destId="{235DF078-D7FD-40B3-9AAF-53F655C52C29}" srcOrd="0" destOrd="0" presId="urn:microsoft.com/office/officeart/2005/8/layout/hierarchy3"/>
    <dgm:cxn modelId="{EB19D842-0F1F-43EB-9048-73C413ABE1A5}" type="presParOf" srcId="{C3A60039-2B57-4F84-BF34-107DE9DD7FFE}" destId="{7727FAE0-135E-44F4-A33F-82D0D8AEFB3F}" srcOrd="0" destOrd="0" presId="urn:microsoft.com/office/officeart/2005/8/layout/hierarchy3"/>
    <dgm:cxn modelId="{658BAC88-D274-4EF5-A412-04831FE2A898}" type="presParOf" srcId="{7727FAE0-135E-44F4-A33F-82D0D8AEFB3F}" destId="{1E43DC72-AE18-417A-9DA9-56794BB4E5F3}" srcOrd="0" destOrd="0" presId="urn:microsoft.com/office/officeart/2005/8/layout/hierarchy3"/>
    <dgm:cxn modelId="{FE344D9F-84EB-416A-AC1D-FBB536987633}" type="presParOf" srcId="{1E43DC72-AE18-417A-9DA9-56794BB4E5F3}" destId="{235DF078-D7FD-40B3-9AAF-53F655C52C29}" srcOrd="0" destOrd="0" presId="urn:microsoft.com/office/officeart/2005/8/layout/hierarchy3"/>
    <dgm:cxn modelId="{78B8317D-412E-4AE7-B666-29A124A1F23D}" type="presParOf" srcId="{1E43DC72-AE18-417A-9DA9-56794BB4E5F3}" destId="{E644CF3D-83FB-4698-81A8-86F46C4DA073}" srcOrd="1" destOrd="0" presId="urn:microsoft.com/office/officeart/2005/8/layout/hierarchy3"/>
    <dgm:cxn modelId="{0A1E252B-58DD-4323-BE72-89BC2781139B}" type="presParOf" srcId="{7727FAE0-135E-44F4-A33F-82D0D8AEFB3F}" destId="{62D3D553-F29D-4A16-8099-B779D3724A9A}" srcOrd="1" destOrd="0" presId="urn:microsoft.com/office/officeart/2005/8/layout/hierarchy3"/>
    <dgm:cxn modelId="{B44EF13E-A302-4DE7-80EE-18177AE7EAE0}" type="presParOf" srcId="{62D3D553-F29D-4A16-8099-B779D3724A9A}" destId="{37DA13CE-11CC-4881-B1A8-5D79EDBBE5EE}" srcOrd="0" destOrd="0" presId="urn:microsoft.com/office/officeart/2005/8/layout/hierarchy3"/>
    <dgm:cxn modelId="{BAF08EB0-8A9B-482C-AAFF-595F95C18BA5}" type="presParOf" srcId="{62D3D553-F29D-4A16-8099-B779D3724A9A}" destId="{E283EA0B-4363-4BD5-952F-889ED2292E86}" srcOrd="1" destOrd="0" presId="urn:microsoft.com/office/officeart/2005/8/layout/hierarchy3"/>
    <dgm:cxn modelId="{3E080130-0D0B-4ECC-83FA-BDA26500F4A0}" type="presParOf" srcId="{62D3D553-F29D-4A16-8099-B779D3724A9A}" destId="{6B398F9E-0BC1-47AC-BBDC-0172E6D415C5}" srcOrd="2" destOrd="0" presId="urn:microsoft.com/office/officeart/2005/8/layout/hierarchy3"/>
    <dgm:cxn modelId="{CDD55333-565D-4A10-8137-D9DED242018B}" type="presParOf" srcId="{62D3D553-F29D-4A16-8099-B779D3724A9A}" destId="{E08D3D1B-B309-4AC1-B2D5-3DA3187569CD}" srcOrd="3" destOrd="0" presId="urn:microsoft.com/office/officeart/2005/8/layout/hierarchy3"/>
    <dgm:cxn modelId="{4D5B2B60-D5E4-472E-B7DC-2F8F601E02BB}" type="presParOf" srcId="{C3A60039-2B57-4F84-BF34-107DE9DD7FFE}" destId="{2D2170E1-D4BE-4769-81D1-0F3A2C8B60E0}" srcOrd="1" destOrd="0" presId="urn:microsoft.com/office/officeart/2005/8/layout/hierarchy3"/>
    <dgm:cxn modelId="{B6307757-1BF0-445B-9ADE-FFEC4E7F7845}" type="presParOf" srcId="{2D2170E1-D4BE-4769-81D1-0F3A2C8B60E0}" destId="{8E92A6AE-8FAC-4A7A-8F90-18C271A1E88B}" srcOrd="0" destOrd="0" presId="urn:microsoft.com/office/officeart/2005/8/layout/hierarchy3"/>
    <dgm:cxn modelId="{DBCA52FF-5E4D-4BBE-8DA5-F652BCFACF34}" type="presParOf" srcId="{8E92A6AE-8FAC-4A7A-8F90-18C271A1E88B}" destId="{1B53DB5B-2F4A-42B9-BFBC-33ACC84E6B0F}" srcOrd="0" destOrd="0" presId="urn:microsoft.com/office/officeart/2005/8/layout/hierarchy3"/>
    <dgm:cxn modelId="{5993434A-32AB-4032-9321-3F7E7F85C205}" type="presParOf" srcId="{8E92A6AE-8FAC-4A7A-8F90-18C271A1E88B}" destId="{0334CB7F-6D40-4B37-9F00-F4BC04274A25}" srcOrd="1" destOrd="0" presId="urn:microsoft.com/office/officeart/2005/8/layout/hierarchy3"/>
    <dgm:cxn modelId="{B88DFF40-44DD-41D7-AD81-137FA5F5A370}" type="presParOf" srcId="{2D2170E1-D4BE-4769-81D1-0F3A2C8B60E0}" destId="{7D995DC8-A2A0-4749-B9A2-54EEE7F1E429}" srcOrd="1" destOrd="0" presId="urn:microsoft.com/office/officeart/2005/8/layout/hierarchy3"/>
    <dgm:cxn modelId="{229F70DA-307A-46DC-BFB1-AA7E68E331CF}" type="presParOf" srcId="{7D995DC8-A2A0-4749-B9A2-54EEE7F1E429}" destId="{E72122C5-FE29-4933-B201-B06EF050C8EA}" srcOrd="0" destOrd="0" presId="urn:microsoft.com/office/officeart/2005/8/layout/hierarchy3"/>
    <dgm:cxn modelId="{EECF9D2C-B198-4A72-BA4D-C0C49A86F6EA}" type="presParOf" srcId="{7D995DC8-A2A0-4749-B9A2-54EEE7F1E429}" destId="{A1CDCAF9-49F5-4722-B55D-2ADBE8715476}" srcOrd="1" destOrd="0" presId="urn:microsoft.com/office/officeart/2005/8/layout/hierarchy3"/>
    <dgm:cxn modelId="{0CF47654-95FC-4272-99DC-14805388EC24}" type="presParOf" srcId="{7D995DC8-A2A0-4749-B9A2-54EEE7F1E429}" destId="{68B73D2A-4931-4A4B-ABEE-66D8E00F005D}" srcOrd="2" destOrd="0" presId="urn:microsoft.com/office/officeart/2005/8/layout/hierarchy3"/>
    <dgm:cxn modelId="{52A91491-F427-4003-8D40-009638C34B00}" type="presParOf" srcId="{7D995DC8-A2A0-4749-B9A2-54EEE7F1E429}" destId="{CC4FD450-B410-401B-AB3A-21ACF38D2C24}"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E788EA-53B3-48D3-A477-5644E92CD2F1}" type="doc">
      <dgm:prSet loTypeId="urn:microsoft.com/office/officeart/2005/8/layout/chevron1" loCatId="process" qsTypeId="urn:microsoft.com/office/officeart/2005/8/quickstyle/simple1" qsCatId="simple" csTypeId="urn:microsoft.com/office/officeart/2005/8/colors/accent5_2" csCatId="accent5" phldr="1"/>
      <dgm:spPr/>
      <dgm:t>
        <a:bodyPr/>
        <a:lstStyle/>
        <a:p>
          <a:endParaRPr lang="en-US"/>
        </a:p>
      </dgm:t>
    </dgm:pt>
    <dgm:pt modelId="{88535989-E95C-4CC1-A9FC-ECCCDD6C99CD}">
      <dgm:prSet phldrT="[Text]" custT="1"/>
      <dgm:spPr/>
      <dgm:t>
        <a:bodyPr/>
        <a:lstStyle/>
        <a:p>
          <a:r>
            <a:rPr lang="en-US" sz="1400" b="0" i="0" dirty="0" err="1">
              <a:latin typeface="Open Sans Light"/>
              <a:ea typeface="Open Sans Light" panose="020B0306030504020204" pitchFamily="34" charset="0"/>
              <a:cs typeface="Open Sans Light" panose="020B0306030504020204" pitchFamily="34" charset="0"/>
            </a:rPr>
            <a:t>MAED</a:t>
          </a:r>
          <a:r>
            <a:rPr lang="en-US" sz="1400" b="0" i="0" dirty="0">
              <a:latin typeface="Open Sans Light"/>
              <a:ea typeface="Open Sans Light" panose="020B0306030504020204" pitchFamily="34" charset="0"/>
              <a:cs typeface="Open Sans Light" panose="020B0306030504020204" pitchFamily="34" charset="0"/>
            </a:rPr>
            <a:t>-D</a:t>
          </a:r>
        </a:p>
        <a:p>
          <a:r>
            <a:rPr lang="en-US" sz="1400" b="0" i="0" dirty="0" err="1">
              <a:latin typeface="Open Sans Light" panose="020B0306030504020204" pitchFamily="34" charset="0"/>
              <a:ea typeface="Open Sans Light" panose="020B0306030504020204" pitchFamily="34" charset="0"/>
              <a:cs typeface="Open Sans Light" panose="020B0306030504020204" pitchFamily="34" charset="0"/>
            </a:rPr>
            <a:t>Demande</a:t>
          </a:r>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b="0" i="0" dirty="0" err="1">
              <a:latin typeface="Open Sans Light" panose="020B0306030504020204" pitchFamily="34" charset="0"/>
              <a:ea typeface="Open Sans Light" panose="020B0306030504020204" pitchFamily="34" charset="0"/>
              <a:cs typeface="Open Sans Light" panose="020B0306030504020204" pitchFamily="34" charset="0"/>
            </a:rPr>
            <a:t>annuelle</a:t>
          </a:r>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b="0" i="0" dirty="0" err="1">
              <a:latin typeface="Open Sans Light" panose="020B0306030504020204" pitchFamily="34" charset="0"/>
              <a:ea typeface="Open Sans Light" panose="020B0306030504020204" pitchFamily="34" charset="0"/>
              <a:cs typeface="Open Sans Light" panose="020B0306030504020204" pitchFamily="34" charset="0"/>
            </a:rPr>
            <a:t>projetée</a:t>
          </a:r>
          <a:endParaRPr lang="en-US" sz="14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F01CCA13-A301-4C13-AFE8-9A792003E1E8}" type="parTrans" cxnId="{ECC9BCAB-FA2F-41F7-B6C7-0C2152585AD9}">
      <dgm:prSet/>
      <dgm:spPr/>
      <dgm:t>
        <a:bodyPr/>
        <a:lstStyle/>
        <a:p>
          <a:endParaRPr lang="en-US"/>
        </a:p>
      </dgm:t>
    </dgm:pt>
    <dgm:pt modelId="{CE6A08EE-214E-4086-809C-3A1D9FACD026}" type="sibTrans" cxnId="{ECC9BCAB-FA2F-41F7-B6C7-0C2152585AD9}">
      <dgm:prSet/>
      <dgm:spPr/>
      <dgm:t>
        <a:bodyPr/>
        <a:lstStyle/>
        <a:p>
          <a:endParaRPr lang="en-US"/>
        </a:p>
      </dgm:t>
    </dgm:pt>
    <dgm:pt modelId="{81AA71BD-D51A-45BB-BF45-D2DE663B8095}">
      <dgm:prSet phldrT="[Text]" custT="1"/>
      <dgm:spPr>
        <a:solidFill>
          <a:srgbClr val="B02633"/>
        </a:solidFill>
      </dgm:spPr>
      <dgm:t>
        <a:bodyPr/>
        <a:lstStyle/>
        <a:p>
          <a:r>
            <a:rPr lang="en-US" sz="1400" b="0" i="0" dirty="0" err="1">
              <a:latin typeface="Open Sans Light"/>
              <a:ea typeface="Open Sans Light" panose="020B0306030504020204" pitchFamily="34" charset="0"/>
              <a:cs typeface="Open Sans Light" panose="020B0306030504020204" pitchFamily="34" charset="0"/>
            </a:rPr>
            <a:t>MAED</a:t>
          </a:r>
          <a:r>
            <a:rPr lang="en-US" sz="1400" b="0" i="0" dirty="0">
              <a:latin typeface="Open Sans Light"/>
              <a:ea typeface="Open Sans Light" panose="020B0306030504020204" pitchFamily="34" charset="0"/>
              <a:cs typeface="Open Sans Light" panose="020B0306030504020204" pitchFamily="34" charset="0"/>
            </a:rPr>
            <a:t>-EL</a:t>
          </a:r>
        </a:p>
        <a:p>
          <a:r>
            <a:rPr lang="en-US" sz="1400" b="0" i="0" dirty="0" err="1">
              <a:latin typeface="Open Sans Light" panose="020B0306030504020204" pitchFamily="34" charset="0"/>
              <a:ea typeface="Open Sans Light" panose="020B0306030504020204" pitchFamily="34" charset="0"/>
              <a:cs typeface="Open Sans Light" panose="020B0306030504020204" pitchFamily="34" charset="0"/>
            </a:rPr>
            <a:t>Demande</a:t>
          </a:r>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b="0" i="0" dirty="0" err="1">
              <a:latin typeface="Open Sans Light" panose="020B0306030504020204" pitchFamily="34" charset="0"/>
              <a:ea typeface="Open Sans Light" panose="020B0306030504020204" pitchFamily="34" charset="0"/>
              <a:cs typeface="Open Sans Light" panose="020B0306030504020204" pitchFamily="34" charset="0"/>
            </a:rPr>
            <a:t>horaire</a:t>
          </a:r>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b="0" i="0" dirty="0" err="1">
              <a:latin typeface="Open Sans Light" panose="020B0306030504020204" pitchFamily="34" charset="0"/>
              <a:ea typeface="Open Sans Light" panose="020B0306030504020204" pitchFamily="34" charset="0"/>
              <a:cs typeface="Open Sans Light" panose="020B0306030504020204" pitchFamily="34" charset="0"/>
            </a:rPr>
            <a:t>projetée</a:t>
          </a:r>
          <a:endParaRPr lang="en-US" sz="14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47FF400C-BDC5-4EFA-B339-B450ED294C5F}" type="parTrans" cxnId="{83024BA9-3D69-4BEA-A295-6A47B3942753}">
      <dgm:prSet/>
      <dgm:spPr/>
      <dgm:t>
        <a:bodyPr/>
        <a:lstStyle/>
        <a:p>
          <a:endParaRPr lang="en-US"/>
        </a:p>
      </dgm:t>
    </dgm:pt>
    <dgm:pt modelId="{C17EF42D-680E-43E5-9303-ABD045B7476B}" type="sibTrans" cxnId="{83024BA9-3D69-4BEA-A295-6A47B3942753}">
      <dgm:prSet/>
      <dgm:spPr/>
      <dgm:t>
        <a:bodyPr/>
        <a:lstStyle/>
        <a:p>
          <a:endParaRPr lang="en-US"/>
        </a:p>
      </dgm:t>
    </dgm:pt>
    <dgm:pt modelId="{00638545-6EDD-49FA-825A-D58F1488C18E}">
      <dgm:prSet phldrT="[Text]" custT="1"/>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WASP</a:t>
          </a:r>
        </a:p>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Plan d'expansion optimal de la production d'électricité</a:t>
          </a:r>
        </a:p>
      </dgm:t>
    </dgm:pt>
    <dgm:pt modelId="{2B8DF885-A70A-4EF5-9AF3-65A47D17C898}" type="parTrans" cxnId="{3A57F8C0-FC20-47B7-BCD7-6704C62AB8B9}">
      <dgm:prSet/>
      <dgm:spPr/>
      <dgm:t>
        <a:bodyPr/>
        <a:lstStyle/>
        <a:p>
          <a:endParaRPr lang="en-US"/>
        </a:p>
      </dgm:t>
    </dgm:pt>
    <dgm:pt modelId="{D953C132-5C9E-4D80-92BA-5BDFBE741D05}" type="sibTrans" cxnId="{3A57F8C0-FC20-47B7-BCD7-6704C62AB8B9}">
      <dgm:prSet/>
      <dgm:spPr/>
      <dgm:t>
        <a:bodyPr/>
        <a:lstStyle/>
        <a:p>
          <a:endParaRPr lang="en-US"/>
        </a:p>
      </dgm:t>
    </dgm:pt>
    <dgm:pt modelId="{500BF076-BBCE-4025-840B-F351B2DC94D5}" type="pres">
      <dgm:prSet presAssocID="{9DE788EA-53B3-48D3-A477-5644E92CD2F1}" presName="Name0" presStyleCnt="0">
        <dgm:presLayoutVars>
          <dgm:dir/>
          <dgm:animLvl val="lvl"/>
          <dgm:resizeHandles val="exact"/>
        </dgm:presLayoutVars>
      </dgm:prSet>
      <dgm:spPr/>
    </dgm:pt>
    <dgm:pt modelId="{883DF03B-6D46-4B96-B650-2DFE553D437D}" type="pres">
      <dgm:prSet presAssocID="{88535989-E95C-4CC1-A9FC-ECCCDD6C99CD}" presName="parTxOnly" presStyleLbl="node1" presStyleIdx="0" presStyleCnt="3" custScaleY="134654" custLinFactNeighborX="-5013" custLinFactNeighborY="-161">
        <dgm:presLayoutVars>
          <dgm:chMax val="0"/>
          <dgm:chPref val="0"/>
          <dgm:bulletEnabled val="1"/>
        </dgm:presLayoutVars>
      </dgm:prSet>
      <dgm:spPr/>
    </dgm:pt>
    <dgm:pt modelId="{9943AC5F-77BD-43BB-B53A-5FBB3B912973}" type="pres">
      <dgm:prSet presAssocID="{CE6A08EE-214E-4086-809C-3A1D9FACD026}" presName="parTxOnlySpace" presStyleCnt="0"/>
      <dgm:spPr/>
    </dgm:pt>
    <dgm:pt modelId="{BE93A09E-E44C-4507-82B7-FF3E46A384D5}" type="pres">
      <dgm:prSet presAssocID="{81AA71BD-D51A-45BB-BF45-D2DE663B8095}" presName="parTxOnly" presStyleLbl="node1" presStyleIdx="1" presStyleCnt="3" custScaleY="134654" custLinFactNeighborY="629">
        <dgm:presLayoutVars>
          <dgm:chMax val="0"/>
          <dgm:chPref val="0"/>
          <dgm:bulletEnabled val="1"/>
        </dgm:presLayoutVars>
      </dgm:prSet>
      <dgm:spPr/>
    </dgm:pt>
    <dgm:pt modelId="{C56724F5-38FD-43C8-B645-3F06D050C631}" type="pres">
      <dgm:prSet presAssocID="{C17EF42D-680E-43E5-9303-ABD045B7476B}" presName="parTxOnlySpace" presStyleCnt="0"/>
      <dgm:spPr/>
    </dgm:pt>
    <dgm:pt modelId="{A31E3DDE-68AF-4B2F-8783-9F38E1382F6F}" type="pres">
      <dgm:prSet presAssocID="{00638545-6EDD-49FA-825A-D58F1488C18E}" presName="parTxOnly" presStyleLbl="node1" presStyleIdx="2" presStyleCnt="3" custScaleY="134654" custLinFactNeighborX="821" custLinFactNeighborY="629">
        <dgm:presLayoutVars>
          <dgm:chMax val="0"/>
          <dgm:chPref val="0"/>
          <dgm:bulletEnabled val="1"/>
        </dgm:presLayoutVars>
      </dgm:prSet>
      <dgm:spPr/>
    </dgm:pt>
  </dgm:ptLst>
  <dgm:cxnLst>
    <dgm:cxn modelId="{3E84E40C-E0A2-461A-8C4D-D60C14173EDF}" type="presOf" srcId="{81AA71BD-D51A-45BB-BF45-D2DE663B8095}" destId="{BE93A09E-E44C-4507-82B7-FF3E46A384D5}" srcOrd="0" destOrd="0" presId="urn:microsoft.com/office/officeart/2005/8/layout/chevron1"/>
    <dgm:cxn modelId="{E8F5E94C-6B00-47D8-9044-56918B31F847}" type="presOf" srcId="{00638545-6EDD-49FA-825A-D58F1488C18E}" destId="{A31E3DDE-68AF-4B2F-8783-9F38E1382F6F}" srcOrd="0" destOrd="0" presId="urn:microsoft.com/office/officeart/2005/8/layout/chevron1"/>
    <dgm:cxn modelId="{8298F49E-D623-41DA-A483-04F3691DFDE7}" type="presOf" srcId="{9DE788EA-53B3-48D3-A477-5644E92CD2F1}" destId="{500BF076-BBCE-4025-840B-F351B2DC94D5}" srcOrd="0" destOrd="0" presId="urn:microsoft.com/office/officeart/2005/8/layout/chevron1"/>
    <dgm:cxn modelId="{83024BA9-3D69-4BEA-A295-6A47B3942753}" srcId="{9DE788EA-53B3-48D3-A477-5644E92CD2F1}" destId="{81AA71BD-D51A-45BB-BF45-D2DE663B8095}" srcOrd="1" destOrd="0" parTransId="{47FF400C-BDC5-4EFA-B339-B450ED294C5F}" sibTransId="{C17EF42D-680E-43E5-9303-ABD045B7476B}"/>
    <dgm:cxn modelId="{ECC9BCAB-FA2F-41F7-B6C7-0C2152585AD9}" srcId="{9DE788EA-53B3-48D3-A477-5644E92CD2F1}" destId="{88535989-E95C-4CC1-A9FC-ECCCDD6C99CD}" srcOrd="0" destOrd="0" parTransId="{F01CCA13-A301-4C13-AFE8-9A792003E1E8}" sibTransId="{CE6A08EE-214E-4086-809C-3A1D9FACD026}"/>
    <dgm:cxn modelId="{3A57F8C0-FC20-47B7-BCD7-6704C62AB8B9}" srcId="{9DE788EA-53B3-48D3-A477-5644E92CD2F1}" destId="{00638545-6EDD-49FA-825A-D58F1488C18E}" srcOrd="2" destOrd="0" parTransId="{2B8DF885-A70A-4EF5-9AF3-65A47D17C898}" sibTransId="{D953C132-5C9E-4D80-92BA-5BDFBE741D05}"/>
    <dgm:cxn modelId="{2C3DF5D4-9EB6-44A2-8C46-218423F26673}" type="presOf" srcId="{88535989-E95C-4CC1-A9FC-ECCCDD6C99CD}" destId="{883DF03B-6D46-4B96-B650-2DFE553D437D}" srcOrd="0" destOrd="0" presId="urn:microsoft.com/office/officeart/2005/8/layout/chevron1"/>
    <dgm:cxn modelId="{313288A9-1EEB-4707-9FFA-6BCBB8234462}" type="presParOf" srcId="{500BF076-BBCE-4025-840B-F351B2DC94D5}" destId="{883DF03B-6D46-4B96-B650-2DFE553D437D}" srcOrd="0" destOrd="0" presId="urn:microsoft.com/office/officeart/2005/8/layout/chevron1"/>
    <dgm:cxn modelId="{9AE207B9-3C34-4F1C-B7DA-1E55403BC1AD}" type="presParOf" srcId="{500BF076-BBCE-4025-840B-F351B2DC94D5}" destId="{9943AC5F-77BD-43BB-B53A-5FBB3B912973}" srcOrd="1" destOrd="0" presId="urn:microsoft.com/office/officeart/2005/8/layout/chevron1"/>
    <dgm:cxn modelId="{E1FCFAEB-E801-44DE-A86E-1E44FFB23334}" type="presParOf" srcId="{500BF076-BBCE-4025-840B-F351B2DC94D5}" destId="{BE93A09E-E44C-4507-82B7-FF3E46A384D5}" srcOrd="2" destOrd="0" presId="urn:microsoft.com/office/officeart/2005/8/layout/chevron1"/>
    <dgm:cxn modelId="{D6E778FC-3B13-4DA7-AE08-24CCAC3DD0CC}" type="presParOf" srcId="{500BF076-BBCE-4025-840B-F351B2DC94D5}" destId="{C56724F5-38FD-43C8-B645-3F06D050C631}" srcOrd="3" destOrd="0" presId="urn:microsoft.com/office/officeart/2005/8/layout/chevron1"/>
    <dgm:cxn modelId="{EA0FC263-0161-425A-87DC-25DA0298F297}" type="presParOf" srcId="{500BF076-BBCE-4025-840B-F351B2DC94D5}" destId="{A31E3DDE-68AF-4B2F-8783-9F38E1382F6F}"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7E7BFE-F0C2-4C0A-AD22-49D4613A2119}" type="doc">
      <dgm:prSet loTypeId="urn:microsoft.com/office/officeart/2005/8/layout/hierarchy6" loCatId="hierarchy" qsTypeId="urn:microsoft.com/office/officeart/2005/8/quickstyle/simple1" qsCatId="simple" csTypeId="urn:microsoft.com/office/officeart/2005/8/colors/accent5_2" csCatId="accent5" phldr="1"/>
      <dgm:spPr/>
      <dgm:t>
        <a:bodyPr/>
        <a:lstStyle/>
        <a:p>
          <a:endParaRPr lang="en-US"/>
        </a:p>
      </dgm:t>
    </dgm:pt>
    <dgm:pt modelId="{20B2F7E3-DDB8-417D-B59B-2664068D5F9A}">
      <dgm:prSet phldrT="[Text]"/>
      <dgm:spPr>
        <a:solidFill>
          <a:srgbClr val="B02633"/>
        </a:solidFill>
      </dgm:spPr>
      <dgm:t>
        <a:bodyPr/>
        <a:lstStyle/>
        <a:p>
          <a:r>
            <a:rPr lang="en-US" b="0" i="0" dirty="0" err="1">
              <a:latin typeface="Open Sans Light" panose="020B0306030504020204" pitchFamily="34" charset="0"/>
              <a:ea typeface="Open Sans Light" panose="020B0306030504020204" pitchFamily="34" charset="0"/>
              <a:cs typeface="Open Sans Light" panose="020B0306030504020204" pitchFamily="34" charset="0"/>
            </a:rPr>
            <a:t>Globale</a:t>
          </a:r>
          <a:endParaRPr lang="en-US"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0801CD98-C83F-49CF-87A8-C1DF9C807668}" type="parTrans" cxnId="{EF1655F6-0FDA-4BDF-B8A3-64EA063FA1F8}">
      <dgm:prSet/>
      <dgm:spPr/>
      <dgm:t>
        <a:bodyPr/>
        <a:lstStyle/>
        <a:p>
          <a:endParaRPr lang="en-US"/>
        </a:p>
      </dgm:t>
    </dgm:pt>
    <dgm:pt modelId="{28AECFEB-03FE-43C0-B811-60051315F2FE}" type="sibTrans" cxnId="{EF1655F6-0FDA-4BDF-B8A3-64EA063FA1F8}">
      <dgm:prSet/>
      <dgm:spPr/>
      <dgm:t>
        <a:bodyPr/>
        <a:lstStyle/>
        <a:p>
          <a:endParaRPr lang="en-US"/>
        </a:p>
      </dgm:t>
    </dgm:pt>
    <dgm:pt modelId="{EE058287-AEBC-4407-8615-D06153632EDA}">
      <dgm:prSet phldrT="[Text]"/>
      <dgm:spPr>
        <a:solidFill>
          <a:srgbClr val="B02633"/>
        </a:solidFill>
      </dgm:spPr>
      <dgm:t>
        <a:bodyPr/>
        <a:lstStyle/>
        <a:p>
          <a:r>
            <a:rPr lang="en-US" b="0" i="0" dirty="0" err="1">
              <a:latin typeface="Open Sans Light" panose="020B0306030504020204" pitchFamily="34" charset="0"/>
              <a:ea typeface="Open Sans Light" panose="020B0306030504020204" pitchFamily="34" charset="0"/>
              <a:cs typeface="Open Sans Light" panose="020B0306030504020204" pitchFamily="34" charset="0"/>
            </a:rPr>
            <a:t>Industrie</a:t>
          </a:r>
          <a:endParaRPr lang="en-US"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304468B5-D61E-42F3-8DB8-4F869F2F8B18}" type="parTrans" cxnId="{64C015B8-3735-47FC-A6A9-55A1E259AF49}">
      <dgm:prSet/>
      <dgm:spPr/>
      <dgm:t>
        <a:bodyPr/>
        <a:lstStyle/>
        <a:p>
          <a:endParaRPr lang="en-US"/>
        </a:p>
      </dgm:t>
    </dgm:pt>
    <dgm:pt modelId="{41C457BF-F8E2-4A80-9494-503F22EBAAD0}" type="sibTrans" cxnId="{64C015B8-3735-47FC-A6A9-55A1E259AF49}">
      <dgm:prSet/>
      <dgm:spPr/>
      <dgm:t>
        <a:bodyPr/>
        <a:lstStyle/>
        <a:p>
          <a:endParaRPr lang="en-US"/>
        </a:p>
      </dgm:t>
    </dgm:pt>
    <dgm:pt modelId="{FA65A169-D8CF-460C-8752-DC3554FC44C9}">
      <dgm:prSet phldrT="[Text]"/>
      <dgm:spPr>
        <a:solidFill>
          <a:srgbClr val="B02633"/>
        </a:solidFill>
      </dgm:spPr>
      <dgm:t>
        <a:bodyPr/>
        <a:lstStyle/>
        <a:p>
          <a:r>
            <a:rPr lang="fr-FR" b="0" i="0" dirty="0">
              <a:latin typeface="Open Sans Light" panose="020B0306030504020204" pitchFamily="34" charset="0"/>
            </a:rPr>
            <a:t>Sidérurgie</a:t>
          </a:r>
          <a:endParaRPr lang="en-US"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7B3ABE5B-615B-427C-B325-081B5A5427A5}" type="parTrans" cxnId="{4511C548-144E-43B3-89FF-31B8BF882599}">
      <dgm:prSet/>
      <dgm:spPr/>
      <dgm:t>
        <a:bodyPr/>
        <a:lstStyle/>
        <a:p>
          <a:endParaRPr lang="en-US"/>
        </a:p>
      </dgm:t>
    </dgm:pt>
    <dgm:pt modelId="{E0374E0A-0CF2-4BCC-88A8-DB8A4FD2B174}" type="sibTrans" cxnId="{4511C548-144E-43B3-89FF-31B8BF882599}">
      <dgm:prSet/>
      <dgm:spPr/>
      <dgm:t>
        <a:bodyPr/>
        <a:lstStyle/>
        <a:p>
          <a:endParaRPr lang="en-US"/>
        </a:p>
      </dgm:t>
    </dgm:pt>
    <dgm:pt modelId="{3ACEDCF4-99FD-4D6B-A7EC-836665AF543F}">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Agriculture</a:t>
          </a:r>
        </a:p>
      </dgm:t>
    </dgm:pt>
    <dgm:pt modelId="{745F6EC1-F1E6-4789-BF92-7E6D3E377887}" type="parTrans" cxnId="{5001475E-F237-4AA8-9F38-5C9DE6D7F670}">
      <dgm:prSet/>
      <dgm:spPr/>
      <dgm:t>
        <a:bodyPr/>
        <a:lstStyle/>
        <a:p>
          <a:endParaRPr lang="en-US"/>
        </a:p>
      </dgm:t>
    </dgm:pt>
    <dgm:pt modelId="{2E616930-19CC-4525-967C-32B5D014EDFF}" type="sibTrans" cxnId="{5001475E-F237-4AA8-9F38-5C9DE6D7F670}">
      <dgm:prSet/>
      <dgm:spPr/>
      <dgm:t>
        <a:bodyPr/>
        <a:lstStyle/>
        <a:p>
          <a:endParaRPr lang="en-US"/>
        </a:p>
      </dgm:t>
    </dgm:pt>
    <dgm:pt modelId="{3D0456F1-34AB-4E4B-AAAA-6A81168A283F}">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Ménage</a:t>
          </a:r>
        </a:p>
      </dgm:t>
    </dgm:pt>
    <dgm:pt modelId="{CF6F68F4-42E1-4154-802F-6E431957D531}" type="parTrans" cxnId="{954FD1EE-AEA2-4E67-B7F2-4BA103BC185B}">
      <dgm:prSet/>
      <dgm:spPr/>
      <dgm:t>
        <a:bodyPr/>
        <a:lstStyle/>
        <a:p>
          <a:endParaRPr lang="en-US"/>
        </a:p>
      </dgm:t>
    </dgm:pt>
    <dgm:pt modelId="{46BE574E-9EEC-44C1-AD5D-1A25C3086738}" type="sibTrans" cxnId="{954FD1EE-AEA2-4E67-B7F2-4BA103BC185B}">
      <dgm:prSet/>
      <dgm:spPr/>
      <dgm:t>
        <a:bodyPr/>
        <a:lstStyle/>
        <a:p>
          <a:endParaRPr lang="en-US"/>
        </a:p>
      </dgm:t>
    </dgm:pt>
    <dgm:pt modelId="{75E4A7B8-6E73-404C-B613-EEC7A01F0EDD}">
      <dgm:prSet phldrT="[Text]"/>
      <dgm:spPr>
        <a:solidFill>
          <a:srgbClr val="B02633"/>
        </a:solidFill>
      </dgm:spPr>
      <dgm:t>
        <a:bodyPr/>
        <a:lstStyle/>
        <a:p>
          <a:r>
            <a:rPr lang="en-US" b="0" i="0">
              <a:latin typeface="Open Sans Light"/>
              <a:ea typeface="Open Sans Light" panose="020B0306030504020204" pitchFamily="34" charset="0"/>
              <a:cs typeface="Open Sans Light" panose="020B0306030504020204" pitchFamily="34" charset="0"/>
            </a:rPr>
            <a:t>Service</a:t>
          </a:r>
        </a:p>
      </dgm:t>
    </dgm:pt>
    <dgm:pt modelId="{3D9F99FA-33FD-4AE0-BCCD-B531F683770E}" type="parTrans" cxnId="{9DB5048A-8922-4EB3-9113-1A3E4567F56C}">
      <dgm:prSet/>
      <dgm:spPr/>
      <dgm:t>
        <a:bodyPr/>
        <a:lstStyle/>
        <a:p>
          <a:endParaRPr lang="en-US"/>
        </a:p>
      </dgm:t>
    </dgm:pt>
    <dgm:pt modelId="{D1A239C0-4423-41DA-A959-75E8817A8F18}" type="sibTrans" cxnId="{9DB5048A-8922-4EB3-9113-1A3E4567F56C}">
      <dgm:prSet/>
      <dgm:spPr/>
      <dgm:t>
        <a:bodyPr/>
        <a:lstStyle/>
        <a:p>
          <a:endParaRPr lang="en-US"/>
        </a:p>
      </dgm:t>
    </dgm:pt>
    <dgm:pt modelId="{17DA9C28-F94D-4915-BB6A-714BAC468CC6}">
      <dgm:prSet phldrT="[Text]"/>
      <dgm:spPr/>
      <dgm:t>
        <a:bodyPr/>
        <a:lstStyle/>
        <a:p>
          <a:pPr algn="l"/>
          <a:r>
            <a:rPr lang="en-US" b="0" i="0">
              <a:latin typeface="Open Sans" panose="020B0606030504020204" pitchFamily="34" charset="0"/>
              <a:ea typeface="Open Sans" panose="020B0606030504020204" pitchFamily="34" charset="0"/>
              <a:cs typeface="Open Sans" panose="020B0606030504020204" pitchFamily="34" charset="0"/>
            </a:rPr>
            <a:t>Demande nationale</a:t>
          </a:r>
        </a:p>
      </dgm:t>
    </dgm:pt>
    <dgm:pt modelId="{1EB5943E-5FE8-453C-8720-F383B25FE4D8}" type="parTrans" cxnId="{D974FD60-0855-4D0D-A570-C68153C93196}">
      <dgm:prSet/>
      <dgm:spPr/>
      <dgm:t>
        <a:bodyPr/>
        <a:lstStyle/>
        <a:p>
          <a:endParaRPr lang="en-US"/>
        </a:p>
      </dgm:t>
    </dgm:pt>
    <dgm:pt modelId="{9D4D5057-5EEF-4504-94D2-EC95284632B7}" type="sibTrans" cxnId="{D974FD60-0855-4D0D-A570-C68153C93196}">
      <dgm:prSet/>
      <dgm:spPr/>
      <dgm:t>
        <a:bodyPr/>
        <a:lstStyle/>
        <a:p>
          <a:endParaRPr lang="en-US"/>
        </a:p>
      </dgm:t>
    </dgm:pt>
    <dgm:pt modelId="{CBF319AA-1CA9-42DB-93DB-65351C4D8DDE}">
      <dgm:prSet phldrT="[Text]"/>
      <dgm:spPr/>
      <dgm:t>
        <a:bodyPr/>
        <a:lstStyle/>
        <a:p>
          <a:pPr algn="l"/>
          <a:r>
            <a:rPr lang="en-US" b="0" i="0">
              <a:latin typeface="Open Sans" panose="020B0606030504020204" pitchFamily="34" charset="0"/>
              <a:ea typeface="Open Sans" panose="020B0606030504020204" pitchFamily="34" charset="0"/>
              <a:cs typeface="Open Sans" panose="020B0606030504020204" pitchFamily="34" charset="0"/>
            </a:rPr>
            <a:t>Demande du secteur</a:t>
          </a:r>
        </a:p>
      </dgm:t>
    </dgm:pt>
    <dgm:pt modelId="{4D7BCA3E-5A47-4835-881D-5E4D4D2E2970}" type="parTrans" cxnId="{22187744-5DF1-4F9F-AC98-296C8FFC1494}">
      <dgm:prSet/>
      <dgm:spPr/>
      <dgm:t>
        <a:bodyPr/>
        <a:lstStyle/>
        <a:p>
          <a:endParaRPr lang="en-US"/>
        </a:p>
      </dgm:t>
    </dgm:pt>
    <dgm:pt modelId="{FFCD2EDF-D70E-4A93-9129-AAE215E0B14D}" type="sibTrans" cxnId="{22187744-5DF1-4F9F-AC98-296C8FFC1494}">
      <dgm:prSet/>
      <dgm:spPr/>
      <dgm:t>
        <a:bodyPr/>
        <a:lstStyle/>
        <a:p>
          <a:endParaRPr lang="en-US"/>
        </a:p>
      </dgm:t>
    </dgm:pt>
    <dgm:pt modelId="{43159C62-4811-478A-9AD1-1CE23C6AB071}">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Autres</a:t>
          </a:r>
        </a:p>
      </dgm:t>
    </dgm:pt>
    <dgm:pt modelId="{379B49EA-A2F2-4EC3-A712-E15E7F11847A}" type="parTrans" cxnId="{FADAFABF-0885-4321-9688-E292BF871614}">
      <dgm:prSet/>
      <dgm:spPr/>
      <dgm:t>
        <a:bodyPr/>
        <a:lstStyle/>
        <a:p>
          <a:endParaRPr lang="en-US"/>
        </a:p>
      </dgm:t>
    </dgm:pt>
    <dgm:pt modelId="{C1E5159A-1E8E-4E14-A59B-46B7B561B289}" type="sibTrans" cxnId="{FADAFABF-0885-4321-9688-E292BF871614}">
      <dgm:prSet/>
      <dgm:spPr/>
      <dgm:t>
        <a:bodyPr/>
        <a:lstStyle/>
        <a:p>
          <a:endParaRPr lang="en-US"/>
        </a:p>
      </dgm:t>
    </dgm:pt>
    <dgm:pt modelId="{740C391F-8E5D-4F65-9A53-D8CF2126250A}">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Transport</a:t>
          </a:r>
        </a:p>
      </dgm:t>
    </dgm:pt>
    <dgm:pt modelId="{DAF4B1D1-63AA-47AE-B903-5191789A2045}" type="parTrans" cxnId="{E8ABCF35-6A56-484C-80DE-4F75893AA9C7}">
      <dgm:prSet/>
      <dgm:spPr/>
      <dgm:t>
        <a:bodyPr/>
        <a:lstStyle/>
        <a:p>
          <a:endParaRPr lang="en-US"/>
        </a:p>
      </dgm:t>
    </dgm:pt>
    <dgm:pt modelId="{44331293-F276-4541-BA8D-4E8C2E889182}" type="sibTrans" cxnId="{E8ABCF35-6A56-484C-80DE-4F75893AA9C7}">
      <dgm:prSet/>
      <dgm:spPr/>
      <dgm:t>
        <a:bodyPr/>
        <a:lstStyle/>
        <a:p>
          <a:endParaRPr lang="en-US"/>
        </a:p>
      </dgm:t>
    </dgm:pt>
    <dgm:pt modelId="{09B5FAE0-C431-4549-94E8-9F84503BF99B}">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Personnel</a:t>
          </a:r>
        </a:p>
      </dgm:t>
    </dgm:pt>
    <dgm:pt modelId="{09FADF81-0188-4F58-88A4-FF00EFAF17C0}" type="parTrans" cxnId="{3A9ED142-081D-4E7E-B975-DC47F717B051}">
      <dgm:prSet/>
      <dgm:spPr/>
      <dgm:t>
        <a:bodyPr/>
        <a:lstStyle/>
        <a:p>
          <a:endParaRPr lang="en-US"/>
        </a:p>
      </dgm:t>
    </dgm:pt>
    <dgm:pt modelId="{8BCBD53B-78A5-4E83-A7C7-41E1DA4D594D}" type="sibTrans" cxnId="{3A9ED142-081D-4E7E-B975-DC47F717B051}">
      <dgm:prSet/>
      <dgm:spPr/>
      <dgm:t>
        <a:bodyPr/>
        <a:lstStyle/>
        <a:p>
          <a:endParaRPr lang="en-US"/>
        </a:p>
      </dgm:t>
    </dgm:pt>
    <dgm:pt modelId="{580B3F64-3D45-42AD-B337-F5FFEF6CD4AA}">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Fret</a:t>
          </a:r>
        </a:p>
      </dgm:t>
    </dgm:pt>
    <dgm:pt modelId="{10A1F435-05BD-4C81-A38C-7F4C10627002}" type="parTrans" cxnId="{1D0345C2-F77B-46B1-B8F9-DE6D081F05AF}">
      <dgm:prSet/>
      <dgm:spPr/>
      <dgm:t>
        <a:bodyPr/>
        <a:lstStyle/>
        <a:p>
          <a:endParaRPr lang="en-US"/>
        </a:p>
      </dgm:t>
    </dgm:pt>
    <dgm:pt modelId="{7CBE3C53-ACC8-4CCA-949D-D3EFFEDD4927}" type="sibTrans" cxnId="{1D0345C2-F77B-46B1-B8F9-DE6D081F05AF}">
      <dgm:prSet/>
      <dgm:spPr/>
      <dgm:t>
        <a:bodyPr/>
        <a:lstStyle/>
        <a:p>
          <a:endParaRPr lang="en-US"/>
        </a:p>
      </dgm:t>
    </dgm:pt>
    <dgm:pt modelId="{D1AE30F2-0E0F-4F9E-AB44-9D98DA8FB461}">
      <dgm:prSet phldrT="[Text]"/>
      <dgm:spPr/>
      <dgm:t>
        <a:bodyPr/>
        <a:lstStyle/>
        <a:p>
          <a:pPr algn="l"/>
          <a:r>
            <a:rPr lang="en-US" b="0" i="0">
              <a:latin typeface="Open Sans" panose="020B0606030504020204" pitchFamily="34" charset="0"/>
              <a:ea typeface="Open Sans" panose="020B0606030504020204" pitchFamily="34" charset="0"/>
              <a:cs typeface="Open Sans" panose="020B0606030504020204" pitchFamily="34" charset="0"/>
            </a:rPr>
            <a:t>Demande du client</a:t>
          </a:r>
        </a:p>
      </dgm:t>
    </dgm:pt>
    <dgm:pt modelId="{6A351654-3AAE-4885-A49B-216C424DBF12}" type="parTrans" cxnId="{938F7369-C188-4537-BCC0-E191B8100F28}">
      <dgm:prSet/>
      <dgm:spPr/>
      <dgm:t>
        <a:bodyPr/>
        <a:lstStyle/>
        <a:p>
          <a:endParaRPr lang="en-US"/>
        </a:p>
      </dgm:t>
    </dgm:pt>
    <dgm:pt modelId="{D5ACC53E-B811-4A4B-B144-8AACD2D14D61}" type="sibTrans" cxnId="{938F7369-C188-4537-BCC0-E191B8100F28}">
      <dgm:prSet/>
      <dgm:spPr/>
      <dgm:t>
        <a:bodyPr/>
        <a:lstStyle/>
        <a:p>
          <a:endParaRPr lang="en-US"/>
        </a:p>
      </dgm:t>
    </dgm:pt>
    <dgm:pt modelId="{131C11E7-3AA6-41B1-8E1A-7003B451922A}" type="pres">
      <dgm:prSet presAssocID="{4C7E7BFE-F0C2-4C0A-AD22-49D4613A2119}" presName="mainComposite" presStyleCnt="0">
        <dgm:presLayoutVars>
          <dgm:chPref val="1"/>
          <dgm:dir/>
          <dgm:animOne val="branch"/>
          <dgm:animLvl val="lvl"/>
          <dgm:resizeHandles val="exact"/>
        </dgm:presLayoutVars>
      </dgm:prSet>
      <dgm:spPr/>
    </dgm:pt>
    <dgm:pt modelId="{4AC96412-E1EB-4965-AA46-4B96D25AA4B9}" type="pres">
      <dgm:prSet presAssocID="{4C7E7BFE-F0C2-4C0A-AD22-49D4613A2119}" presName="hierFlow" presStyleCnt="0"/>
      <dgm:spPr/>
    </dgm:pt>
    <dgm:pt modelId="{63B9DDE7-322A-40C9-9386-663549BCD0A8}" type="pres">
      <dgm:prSet presAssocID="{4C7E7BFE-F0C2-4C0A-AD22-49D4613A2119}" presName="firstBuf" presStyleCnt="0"/>
      <dgm:spPr/>
    </dgm:pt>
    <dgm:pt modelId="{862222B3-5995-48B2-94DF-CF4B0F3E6D49}" type="pres">
      <dgm:prSet presAssocID="{4C7E7BFE-F0C2-4C0A-AD22-49D4613A2119}" presName="hierChild1" presStyleCnt="0">
        <dgm:presLayoutVars>
          <dgm:chPref val="1"/>
          <dgm:animOne val="branch"/>
          <dgm:animLvl val="lvl"/>
        </dgm:presLayoutVars>
      </dgm:prSet>
      <dgm:spPr/>
    </dgm:pt>
    <dgm:pt modelId="{87FAF935-3426-4624-922B-25B33EE4C5AD}" type="pres">
      <dgm:prSet presAssocID="{20B2F7E3-DDB8-417D-B59B-2664068D5F9A}" presName="Name14" presStyleCnt="0"/>
      <dgm:spPr/>
    </dgm:pt>
    <dgm:pt modelId="{798E5AE9-11FE-4980-81CC-F964A276DAEF}" type="pres">
      <dgm:prSet presAssocID="{20B2F7E3-DDB8-417D-B59B-2664068D5F9A}" presName="level1Shape" presStyleLbl="node0" presStyleIdx="0" presStyleCnt="1">
        <dgm:presLayoutVars>
          <dgm:chPref val="3"/>
        </dgm:presLayoutVars>
      </dgm:prSet>
      <dgm:spPr/>
    </dgm:pt>
    <dgm:pt modelId="{5CA8B6A1-A6C7-40B3-9178-B5A35848ECAB}" type="pres">
      <dgm:prSet presAssocID="{20B2F7E3-DDB8-417D-B59B-2664068D5F9A}" presName="hierChild2" presStyleCnt="0"/>
      <dgm:spPr/>
    </dgm:pt>
    <dgm:pt modelId="{D3465C9C-1C80-4049-B8FC-3CB8F2A7AF4A}" type="pres">
      <dgm:prSet presAssocID="{304468B5-D61E-42F3-8DB8-4F869F2F8B18}" presName="Name19" presStyleLbl="parChTrans1D2" presStyleIdx="0" presStyleCnt="4"/>
      <dgm:spPr/>
    </dgm:pt>
    <dgm:pt modelId="{AADCC484-2C14-4AE3-901F-20EBD4BF03BF}" type="pres">
      <dgm:prSet presAssocID="{EE058287-AEBC-4407-8615-D06153632EDA}" presName="Name21" presStyleCnt="0"/>
      <dgm:spPr/>
    </dgm:pt>
    <dgm:pt modelId="{C8149F30-0CD7-41B3-A566-53001E1F11BD}" type="pres">
      <dgm:prSet presAssocID="{EE058287-AEBC-4407-8615-D06153632EDA}" presName="level2Shape" presStyleLbl="node2" presStyleIdx="0" presStyleCnt="4"/>
      <dgm:spPr/>
    </dgm:pt>
    <dgm:pt modelId="{BAF144BC-5CEC-4BBE-A7C0-A083B604F3B1}" type="pres">
      <dgm:prSet presAssocID="{EE058287-AEBC-4407-8615-D06153632EDA}" presName="hierChild3" presStyleCnt="0"/>
      <dgm:spPr/>
    </dgm:pt>
    <dgm:pt modelId="{1E041BA2-E21F-4447-95A5-7E153A8108F8}" type="pres">
      <dgm:prSet presAssocID="{7B3ABE5B-615B-427C-B325-081B5A5427A5}" presName="Name19" presStyleLbl="parChTrans1D3" presStyleIdx="0" presStyleCnt="5"/>
      <dgm:spPr/>
    </dgm:pt>
    <dgm:pt modelId="{B9AB038F-281F-46FD-9B1D-993405DBBF5D}" type="pres">
      <dgm:prSet presAssocID="{FA65A169-D8CF-460C-8752-DC3554FC44C9}" presName="Name21" presStyleCnt="0"/>
      <dgm:spPr/>
    </dgm:pt>
    <dgm:pt modelId="{5B35674C-A8A0-4D7A-8F92-AE3FC067E41C}" type="pres">
      <dgm:prSet presAssocID="{FA65A169-D8CF-460C-8752-DC3554FC44C9}" presName="level2Shape" presStyleLbl="node3" presStyleIdx="0" presStyleCnt="5"/>
      <dgm:spPr/>
    </dgm:pt>
    <dgm:pt modelId="{E49B791D-9955-4E46-BC43-AA910FC43F2B}" type="pres">
      <dgm:prSet presAssocID="{FA65A169-D8CF-460C-8752-DC3554FC44C9}" presName="hierChild3" presStyleCnt="0"/>
      <dgm:spPr/>
    </dgm:pt>
    <dgm:pt modelId="{0E2848D1-69E0-4D0A-947C-3A7C779DCD78}" type="pres">
      <dgm:prSet presAssocID="{745F6EC1-F1E6-4789-BF92-7E6D3E377887}" presName="Name19" presStyleLbl="parChTrans1D3" presStyleIdx="1" presStyleCnt="5"/>
      <dgm:spPr/>
    </dgm:pt>
    <dgm:pt modelId="{B66B935E-90F9-4817-AB6D-94955DD7D9A0}" type="pres">
      <dgm:prSet presAssocID="{3ACEDCF4-99FD-4D6B-A7EC-836665AF543F}" presName="Name21" presStyleCnt="0"/>
      <dgm:spPr/>
    </dgm:pt>
    <dgm:pt modelId="{5A482BDB-DB92-44F4-AF13-ACA1F07BB199}" type="pres">
      <dgm:prSet presAssocID="{3ACEDCF4-99FD-4D6B-A7EC-836665AF543F}" presName="level2Shape" presStyleLbl="node3" presStyleIdx="1" presStyleCnt="5"/>
      <dgm:spPr/>
    </dgm:pt>
    <dgm:pt modelId="{906803D2-6BB1-456F-B877-7C2CA4BA885E}" type="pres">
      <dgm:prSet presAssocID="{3ACEDCF4-99FD-4D6B-A7EC-836665AF543F}" presName="hierChild3" presStyleCnt="0"/>
      <dgm:spPr/>
    </dgm:pt>
    <dgm:pt modelId="{23FDE072-C851-47A8-88F6-8DEA164C3F98}" type="pres">
      <dgm:prSet presAssocID="{379B49EA-A2F2-4EC3-A712-E15E7F11847A}" presName="Name19" presStyleLbl="parChTrans1D3" presStyleIdx="2" presStyleCnt="5"/>
      <dgm:spPr/>
    </dgm:pt>
    <dgm:pt modelId="{74675056-FF7D-4C2D-9A71-01BB10CFBF7B}" type="pres">
      <dgm:prSet presAssocID="{43159C62-4811-478A-9AD1-1CE23C6AB071}" presName="Name21" presStyleCnt="0"/>
      <dgm:spPr/>
    </dgm:pt>
    <dgm:pt modelId="{744C59E9-4094-4128-87EB-3DDE979CD75C}" type="pres">
      <dgm:prSet presAssocID="{43159C62-4811-478A-9AD1-1CE23C6AB071}" presName="level2Shape" presStyleLbl="node3" presStyleIdx="2" presStyleCnt="5"/>
      <dgm:spPr/>
    </dgm:pt>
    <dgm:pt modelId="{FDF039E9-C009-4C64-A10C-EE8633BBDBB9}" type="pres">
      <dgm:prSet presAssocID="{43159C62-4811-478A-9AD1-1CE23C6AB071}" presName="hierChild3" presStyleCnt="0"/>
      <dgm:spPr/>
    </dgm:pt>
    <dgm:pt modelId="{1C8AE58C-3315-4AE1-A9B8-35CEDD01C24D}" type="pres">
      <dgm:prSet presAssocID="{CF6F68F4-42E1-4154-802F-6E431957D531}" presName="Name19" presStyleLbl="parChTrans1D2" presStyleIdx="1" presStyleCnt="4"/>
      <dgm:spPr/>
    </dgm:pt>
    <dgm:pt modelId="{289295FC-DB23-44FA-B3E3-8EC95805DE7F}" type="pres">
      <dgm:prSet presAssocID="{3D0456F1-34AB-4E4B-AAAA-6A81168A283F}" presName="Name21" presStyleCnt="0"/>
      <dgm:spPr/>
    </dgm:pt>
    <dgm:pt modelId="{E5E07B1C-67B9-4960-BDCC-6C450CF61661}" type="pres">
      <dgm:prSet presAssocID="{3D0456F1-34AB-4E4B-AAAA-6A81168A283F}" presName="level2Shape" presStyleLbl="node2" presStyleIdx="1" presStyleCnt="4"/>
      <dgm:spPr/>
    </dgm:pt>
    <dgm:pt modelId="{41E7BE55-4D91-451A-B2D5-7DED8E3614C5}" type="pres">
      <dgm:prSet presAssocID="{3D0456F1-34AB-4E4B-AAAA-6A81168A283F}" presName="hierChild3" presStyleCnt="0"/>
      <dgm:spPr/>
    </dgm:pt>
    <dgm:pt modelId="{A8433A5B-0D83-4458-818F-40304DCBB2D5}" type="pres">
      <dgm:prSet presAssocID="{3D9F99FA-33FD-4AE0-BCCD-B531F683770E}" presName="Name19" presStyleLbl="parChTrans1D2" presStyleIdx="2" presStyleCnt="4"/>
      <dgm:spPr/>
    </dgm:pt>
    <dgm:pt modelId="{00DFE7D3-2BCE-4852-88A6-FD1BDDF879BF}" type="pres">
      <dgm:prSet presAssocID="{75E4A7B8-6E73-404C-B613-EEC7A01F0EDD}" presName="Name21" presStyleCnt="0"/>
      <dgm:spPr/>
    </dgm:pt>
    <dgm:pt modelId="{F3ACAEFD-2EB8-42DC-93D7-E1A530DCF69F}" type="pres">
      <dgm:prSet presAssocID="{75E4A7B8-6E73-404C-B613-EEC7A01F0EDD}" presName="level2Shape" presStyleLbl="node2" presStyleIdx="2" presStyleCnt="4"/>
      <dgm:spPr/>
    </dgm:pt>
    <dgm:pt modelId="{744B13BE-FC16-4B48-A101-4EFF0FC9CC68}" type="pres">
      <dgm:prSet presAssocID="{75E4A7B8-6E73-404C-B613-EEC7A01F0EDD}" presName="hierChild3" presStyleCnt="0"/>
      <dgm:spPr/>
    </dgm:pt>
    <dgm:pt modelId="{6F715008-0D3D-4150-A37A-697C5D5A8E9D}" type="pres">
      <dgm:prSet presAssocID="{DAF4B1D1-63AA-47AE-B903-5191789A2045}" presName="Name19" presStyleLbl="parChTrans1D2" presStyleIdx="3" presStyleCnt="4"/>
      <dgm:spPr/>
    </dgm:pt>
    <dgm:pt modelId="{9B41F08B-302F-4AD0-B62A-40E877BA1B34}" type="pres">
      <dgm:prSet presAssocID="{740C391F-8E5D-4F65-9A53-D8CF2126250A}" presName="Name21" presStyleCnt="0"/>
      <dgm:spPr/>
    </dgm:pt>
    <dgm:pt modelId="{29432E23-43F2-4F60-B804-5AA7E3D57B63}" type="pres">
      <dgm:prSet presAssocID="{740C391F-8E5D-4F65-9A53-D8CF2126250A}" presName="level2Shape" presStyleLbl="node2" presStyleIdx="3" presStyleCnt="4"/>
      <dgm:spPr/>
    </dgm:pt>
    <dgm:pt modelId="{8500B9A8-1CA4-40CE-BAD6-3D5EBAA40D49}" type="pres">
      <dgm:prSet presAssocID="{740C391F-8E5D-4F65-9A53-D8CF2126250A}" presName="hierChild3" presStyleCnt="0"/>
      <dgm:spPr/>
    </dgm:pt>
    <dgm:pt modelId="{950DEDA0-7A32-48FC-A999-05C93E0BCF88}" type="pres">
      <dgm:prSet presAssocID="{09FADF81-0188-4F58-88A4-FF00EFAF17C0}" presName="Name19" presStyleLbl="parChTrans1D3" presStyleIdx="3" presStyleCnt="5"/>
      <dgm:spPr/>
    </dgm:pt>
    <dgm:pt modelId="{70CC927A-B374-4564-86E1-E79C5931B926}" type="pres">
      <dgm:prSet presAssocID="{09B5FAE0-C431-4549-94E8-9F84503BF99B}" presName="Name21" presStyleCnt="0"/>
      <dgm:spPr/>
    </dgm:pt>
    <dgm:pt modelId="{85F8DD86-D1A3-461B-91CB-90EBECC63E6D}" type="pres">
      <dgm:prSet presAssocID="{09B5FAE0-C431-4549-94E8-9F84503BF99B}" presName="level2Shape" presStyleLbl="node3" presStyleIdx="3" presStyleCnt="5"/>
      <dgm:spPr/>
    </dgm:pt>
    <dgm:pt modelId="{0BD0BF6E-0294-4D21-8510-96A9F346D281}" type="pres">
      <dgm:prSet presAssocID="{09B5FAE0-C431-4549-94E8-9F84503BF99B}" presName="hierChild3" presStyleCnt="0"/>
      <dgm:spPr/>
    </dgm:pt>
    <dgm:pt modelId="{DB2A0DA2-88D6-4666-A995-4C017AD428FF}" type="pres">
      <dgm:prSet presAssocID="{10A1F435-05BD-4C81-A38C-7F4C10627002}" presName="Name19" presStyleLbl="parChTrans1D3" presStyleIdx="4" presStyleCnt="5"/>
      <dgm:spPr/>
    </dgm:pt>
    <dgm:pt modelId="{0AAD2FA5-3D31-4CBE-9749-A5D9CC6E3285}" type="pres">
      <dgm:prSet presAssocID="{580B3F64-3D45-42AD-B337-F5FFEF6CD4AA}" presName="Name21" presStyleCnt="0"/>
      <dgm:spPr/>
    </dgm:pt>
    <dgm:pt modelId="{012487DD-2831-47E1-8916-6F1FD860A6A4}" type="pres">
      <dgm:prSet presAssocID="{580B3F64-3D45-42AD-B337-F5FFEF6CD4AA}" presName="level2Shape" presStyleLbl="node3" presStyleIdx="4" presStyleCnt="5"/>
      <dgm:spPr/>
    </dgm:pt>
    <dgm:pt modelId="{FCDC40E1-72D6-4780-B654-8246886DC2AE}" type="pres">
      <dgm:prSet presAssocID="{580B3F64-3D45-42AD-B337-F5FFEF6CD4AA}" presName="hierChild3" presStyleCnt="0"/>
      <dgm:spPr/>
    </dgm:pt>
    <dgm:pt modelId="{0BEC9A97-9D31-4E75-AAEC-F3ACC8456888}" type="pres">
      <dgm:prSet presAssocID="{4C7E7BFE-F0C2-4C0A-AD22-49D4613A2119}" presName="bgShapesFlow" presStyleCnt="0"/>
      <dgm:spPr/>
    </dgm:pt>
    <dgm:pt modelId="{0D5C6FCC-CAB5-4F43-9982-3C97B3C0178B}" type="pres">
      <dgm:prSet presAssocID="{17DA9C28-F94D-4915-BB6A-714BAC468CC6}" presName="rectComp" presStyleCnt="0"/>
      <dgm:spPr/>
    </dgm:pt>
    <dgm:pt modelId="{3A0320C4-056D-49B5-BAE0-A581F5E898A2}" type="pres">
      <dgm:prSet presAssocID="{17DA9C28-F94D-4915-BB6A-714BAC468CC6}" presName="bgRect" presStyleLbl="bgShp" presStyleIdx="0" presStyleCnt="3"/>
      <dgm:spPr/>
    </dgm:pt>
    <dgm:pt modelId="{C67AD8B9-E045-4C56-BE93-BE7A75C28881}" type="pres">
      <dgm:prSet presAssocID="{17DA9C28-F94D-4915-BB6A-714BAC468CC6}" presName="bgRectTx" presStyleLbl="bgShp" presStyleIdx="0" presStyleCnt="3">
        <dgm:presLayoutVars>
          <dgm:bulletEnabled val="1"/>
        </dgm:presLayoutVars>
      </dgm:prSet>
      <dgm:spPr/>
    </dgm:pt>
    <dgm:pt modelId="{03592971-B7FB-4D11-ADDA-0B5EE8C23113}" type="pres">
      <dgm:prSet presAssocID="{17DA9C28-F94D-4915-BB6A-714BAC468CC6}" presName="spComp" presStyleCnt="0"/>
      <dgm:spPr/>
    </dgm:pt>
    <dgm:pt modelId="{114FC255-BCAB-4178-8F29-63ADD403CF1E}" type="pres">
      <dgm:prSet presAssocID="{17DA9C28-F94D-4915-BB6A-714BAC468CC6}" presName="vSp" presStyleCnt="0"/>
      <dgm:spPr/>
    </dgm:pt>
    <dgm:pt modelId="{3031633A-736F-44CA-B495-2A25835C4B8F}" type="pres">
      <dgm:prSet presAssocID="{CBF319AA-1CA9-42DB-93DB-65351C4D8DDE}" presName="rectComp" presStyleCnt="0"/>
      <dgm:spPr/>
    </dgm:pt>
    <dgm:pt modelId="{C4ABE5C2-8870-4141-AFDE-94FE23E080F1}" type="pres">
      <dgm:prSet presAssocID="{CBF319AA-1CA9-42DB-93DB-65351C4D8DDE}" presName="bgRect" presStyleLbl="bgShp" presStyleIdx="1" presStyleCnt="3"/>
      <dgm:spPr/>
    </dgm:pt>
    <dgm:pt modelId="{168B69D1-D304-46E1-BE5D-966A9A9DADE4}" type="pres">
      <dgm:prSet presAssocID="{CBF319AA-1CA9-42DB-93DB-65351C4D8DDE}" presName="bgRectTx" presStyleLbl="bgShp" presStyleIdx="1" presStyleCnt="3">
        <dgm:presLayoutVars>
          <dgm:bulletEnabled val="1"/>
        </dgm:presLayoutVars>
      </dgm:prSet>
      <dgm:spPr/>
    </dgm:pt>
    <dgm:pt modelId="{54F42CE7-F07E-4D37-9882-0A2F08E86DC1}" type="pres">
      <dgm:prSet presAssocID="{CBF319AA-1CA9-42DB-93DB-65351C4D8DDE}" presName="spComp" presStyleCnt="0"/>
      <dgm:spPr/>
    </dgm:pt>
    <dgm:pt modelId="{661B0038-1D8A-481A-94AE-0AE74656CD5E}" type="pres">
      <dgm:prSet presAssocID="{CBF319AA-1CA9-42DB-93DB-65351C4D8DDE}" presName="vSp" presStyleCnt="0"/>
      <dgm:spPr/>
    </dgm:pt>
    <dgm:pt modelId="{E899B3E5-2AED-446D-B9A6-D24B84EA9A7D}" type="pres">
      <dgm:prSet presAssocID="{D1AE30F2-0E0F-4F9E-AB44-9D98DA8FB461}" presName="rectComp" presStyleCnt="0"/>
      <dgm:spPr/>
    </dgm:pt>
    <dgm:pt modelId="{DCA7789E-B664-4CF0-96FD-1C4CF43861C7}" type="pres">
      <dgm:prSet presAssocID="{D1AE30F2-0E0F-4F9E-AB44-9D98DA8FB461}" presName="bgRect" presStyleLbl="bgShp" presStyleIdx="2" presStyleCnt="3"/>
      <dgm:spPr/>
    </dgm:pt>
    <dgm:pt modelId="{7D26AC91-3F2C-48C0-BFFE-F8E9080B513A}" type="pres">
      <dgm:prSet presAssocID="{D1AE30F2-0E0F-4F9E-AB44-9D98DA8FB461}" presName="bgRectTx" presStyleLbl="bgShp" presStyleIdx="2" presStyleCnt="3">
        <dgm:presLayoutVars>
          <dgm:bulletEnabled val="1"/>
        </dgm:presLayoutVars>
      </dgm:prSet>
      <dgm:spPr/>
    </dgm:pt>
  </dgm:ptLst>
  <dgm:cxnLst>
    <dgm:cxn modelId="{66BCA006-05CD-441C-A14B-9240604329F5}" type="presOf" srcId="{3D9F99FA-33FD-4AE0-BCCD-B531F683770E}" destId="{A8433A5B-0D83-4458-818F-40304DCBB2D5}" srcOrd="0" destOrd="0" presId="urn:microsoft.com/office/officeart/2005/8/layout/hierarchy6"/>
    <dgm:cxn modelId="{CD170F1E-C2E9-48D6-9683-C3B095C34045}" type="presOf" srcId="{DAF4B1D1-63AA-47AE-B903-5191789A2045}" destId="{6F715008-0D3D-4150-A37A-697C5D5A8E9D}" srcOrd="0" destOrd="0" presId="urn:microsoft.com/office/officeart/2005/8/layout/hierarchy6"/>
    <dgm:cxn modelId="{390B3425-E644-4BB7-BC1B-38DFBC683BF1}" type="presOf" srcId="{10A1F435-05BD-4C81-A38C-7F4C10627002}" destId="{DB2A0DA2-88D6-4666-A995-4C017AD428FF}" srcOrd="0" destOrd="0" presId="urn:microsoft.com/office/officeart/2005/8/layout/hierarchy6"/>
    <dgm:cxn modelId="{50645A2F-1BBA-46BB-9018-63C8E15010EF}" type="presOf" srcId="{EE058287-AEBC-4407-8615-D06153632EDA}" destId="{C8149F30-0CD7-41B3-A566-53001E1F11BD}" srcOrd="0" destOrd="0" presId="urn:microsoft.com/office/officeart/2005/8/layout/hierarchy6"/>
    <dgm:cxn modelId="{66611C34-EF1C-4696-A71E-4E5B3491E8D2}" type="presOf" srcId="{3ACEDCF4-99FD-4D6B-A7EC-836665AF543F}" destId="{5A482BDB-DB92-44F4-AF13-ACA1F07BB199}" srcOrd="0" destOrd="0" presId="urn:microsoft.com/office/officeart/2005/8/layout/hierarchy6"/>
    <dgm:cxn modelId="{E8ABCF35-6A56-484C-80DE-4F75893AA9C7}" srcId="{20B2F7E3-DDB8-417D-B59B-2664068D5F9A}" destId="{740C391F-8E5D-4F65-9A53-D8CF2126250A}" srcOrd="3" destOrd="0" parTransId="{DAF4B1D1-63AA-47AE-B903-5191789A2045}" sibTransId="{44331293-F276-4541-BA8D-4E8C2E889182}"/>
    <dgm:cxn modelId="{7F84CE40-A5DE-4399-B66A-C9FB9E58F1F0}" type="presOf" srcId="{740C391F-8E5D-4F65-9A53-D8CF2126250A}" destId="{29432E23-43F2-4F60-B804-5AA7E3D57B63}" srcOrd="0" destOrd="0" presId="urn:microsoft.com/office/officeart/2005/8/layout/hierarchy6"/>
    <dgm:cxn modelId="{D790025E-E8ED-4FF5-A0EF-7B8974C6FC1D}" type="presOf" srcId="{D1AE30F2-0E0F-4F9E-AB44-9D98DA8FB461}" destId="{7D26AC91-3F2C-48C0-BFFE-F8E9080B513A}" srcOrd="1" destOrd="0" presId="urn:microsoft.com/office/officeart/2005/8/layout/hierarchy6"/>
    <dgm:cxn modelId="{5001475E-F237-4AA8-9F38-5C9DE6D7F670}" srcId="{EE058287-AEBC-4407-8615-D06153632EDA}" destId="{3ACEDCF4-99FD-4D6B-A7EC-836665AF543F}" srcOrd="1" destOrd="0" parTransId="{745F6EC1-F1E6-4789-BF92-7E6D3E377887}" sibTransId="{2E616930-19CC-4525-967C-32B5D014EDFF}"/>
    <dgm:cxn modelId="{D974FD60-0855-4D0D-A570-C68153C93196}" srcId="{4C7E7BFE-F0C2-4C0A-AD22-49D4613A2119}" destId="{17DA9C28-F94D-4915-BB6A-714BAC468CC6}" srcOrd="1" destOrd="0" parTransId="{1EB5943E-5FE8-453C-8720-F383B25FE4D8}" sibTransId="{9D4D5057-5EEF-4504-94D2-EC95284632B7}"/>
    <dgm:cxn modelId="{97ADC562-8EC0-4B79-A936-663C02A84A58}" type="presOf" srcId="{4C7E7BFE-F0C2-4C0A-AD22-49D4613A2119}" destId="{131C11E7-3AA6-41B1-8E1A-7003B451922A}" srcOrd="0" destOrd="0" presId="urn:microsoft.com/office/officeart/2005/8/layout/hierarchy6"/>
    <dgm:cxn modelId="{3A9ED142-081D-4E7E-B975-DC47F717B051}" srcId="{740C391F-8E5D-4F65-9A53-D8CF2126250A}" destId="{09B5FAE0-C431-4549-94E8-9F84503BF99B}" srcOrd="0" destOrd="0" parTransId="{09FADF81-0188-4F58-88A4-FF00EFAF17C0}" sibTransId="{8BCBD53B-78A5-4E83-A7C7-41E1DA4D594D}"/>
    <dgm:cxn modelId="{22187744-5DF1-4F9F-AC98-296C8FFC1494}" srcId="{4C7E7BFE-F0C2-4C0A-AD22-49D4613A2119}" destId="{CBF319AA-1CA9-42DB-93DB-65351C4D8DDE}" srcOrd="2" destOrd="0" parTransId="{4D7BCA3E-5A47-4835-881D-5E4D4D2E2970}" sibTransId="{FFCD2EDF-D70E-4A93-9129-AAE215E0B14D}"/>
    <dgm:cxn modelId="{DA3D9D47-6EB6-4980-851E-91E78A08B951}" type="presOf" srcId="{75E4A7B8-6E73-404C-B613-EEC7A01F0EDD}" destId="{F3ACAEFD-2EB8-42DC-93D7-E1A530DCF69F}" srcOrd="0" destOrd="0" presId="urn:microsoft.com/office/officeart/2005/8/layout/hierarchy6"/>
    <dgm:cxn modelId="{08032B68-7F83-46D4-BC7E-8BB46C38C43B}" type="presOf" srcId="{17DA9C28-F94D-4915-BB6A-714BAC468CC6}" destId="{C67AD8B9-E045-4C56-BE93-BE7A75C28881}" srcOrd="1" destOrd="0" presId="urn:microsoft.com/office/officeart/2005/8/layout/hierarchy6"/>
    <dgm:cxn modelId="{4511C548-144E-43B3-89FF-31B8BF882599}" srcId="{EE058287-AEBC-4407-8615-D06153632EDA}" destId="{FA65A169-D8CF-460C-8752-DC3554FC44C9}" srcOrd="0" destOrd="0" parTransId="{7B3ABE5B-615B-427C-B325-081B5A5427A5}" sibTransId="{E0374E0A-0CF2-4BCC-88A8-DB8A4FD2B174}"/>
    <dgm:cxn modelId="{938F7369-C188-4537-BCC0-E191B8100F28}" srcId="{4C7E7BFE-F0C2-4C0A-AD22-49D4613A2119}" destId="{D1AE30F2-0E0F-4F9E-AB44-9D98DA8FB461}" srcOrd="3" destOrd="0" parTransId="{6A351654-3AAE-4885-A49B-216C424DBF12}" sibTransId="{D5ACC53E-B811-4A4B-B144-8AACD2D14D61}"/>
    <dgm:cxn modelId="{225D7B6A-1B31-4BCC-A823-3E35A8A57E03}" type="presOf" srcId="{CBF319AA-1CA9-42DB-93DB-65351C4D8DDE}" destId="{168B69D1-D304-46E1-BE5D-966A9A9DADE4}" srcOrd="1" destOrd="0" presId="urn:microsoft.com/office/officeart/2005/8/layout/hierarchy6"/>
    <dgm:cxn modelId="{953CDD4D-A3D7-40A2-AB8C-68A34C6ECB24}" type="presOf" srcId="{09B5FAE0-C431-4549-94E8-9F84503BF99B}" destId="{85F8DD86-D1A3-461B-91CB-90EBECC63E6D}" srcOrd="0" destOrd="0" presId="urn:microsoft.com/office/officeart/2005/8/layout/hierarchy6"/>
    <dgm:cxn modelId="{A4B7356E-4D56-4DBA-A292-9978AE2A358F}" type="presOf" srcId="{304468B5-D61E-42F3-8DB8-4F869F2F8B18}" destId="{D3465C9C-1C80-4049-B8FC-3CB8F2A7AF4A}" srcOrd="0" destOrd="0" presId="urn:microsoft.com/office/officeart/2005/8/layout/hierarchy6"/>
    <dgm:cxn modelId="{FA62DD59-2D00-41BA-8798-23AA733EB23F}" type="presOf" srcId="{FA65A169-D8CF-460C-8752-DC3554FC44C9}" destId="{5B35674C-A8A0-4D7A-8F92-AE3FC067E41C}" srcOrd="0" destOrd="0" presId="urn:microsoft.com/office/officeart/2005/8/layout/hierarchy6"/>
    <dgm:cxn modelId="{9F690888-FB94-4AF6-A816-6FFF0400A998}" type="presOf" srcId="{CF6F68F4-42E1-4154-802F-6E431957D531}" destId="{1C8AE58C-3315-4AE1-A9B8-35CEDD01C24D}" srcOrd="0" destOrd="0" presId="urn:microsoft.com/office/officeart/2005/8/layout/hierarchy6"/>
    <dgm:cxn modelId="{9DB5048A-8922-4EB3-9113-1A3E4567F56C}" srcId="{20B2F7E3-DDB8-417D-B59B-2664068D5F9A}" destId="{75E4A7B8-6E73-404C-B613-EEC7A01F0EDD}" srcOrd="2" destOrd="0" parTransId="{3D9F99FA-33FD-4AE0-BCCD-B531F683770E}" sibTransId="{D1A239C0-4423-41DA-A959-75E8817A8F18}"/>
    <dgm:cxn modelId="{39F2218D-3EE4-437C-9004-5AFC6130C8FB}" type="presOf" srcId="{D1AE30F2-0E0F-4F9E-AB44-9D98DA8FB461}" destId="{DCA7789E-B664-4CF0-96FD-1C4CF43861C7}" srcOrd="0" destOrd="0" presId="urn:microsoft.com/office/officeart/2005/8/layout/hierarchy6"/>
    <dgm:cxn modelId="{97850B9E-6CB3-4C80-8A6C-87DBAD1E3DB7}" type="presOf" srcId="{745F6EC1-F1E6-4789-BF92-7E6D3E377887}" destId="{0E2848D1-69E0-4D0A-947C-3A7C779DCD78}" srcOrd="0" destOrd="0" presId="urn:microsoft.com/office/officeart/2005/8/layout/hierarchy6"/>
    <dgm:cxn modelId="{4EA64EA5-4008-40F5-97D3-82593369FCF5}" type="presOf" srcId="{379B49EA-A2F2-4EC3-A712-E15E7F11847A}" destId="{23FDE072-C851-47A8-88F6-8DEA164C3F98}" srcOrd="0" destOrd="0" presId="urn:microsoft.com/office/officeart/2005/8/layout/hierarchy6"/>
    <dgm:cxn modelId="{C1E23CA9-0F45-4FC9-903D-500E8DC7F6C6}" type="presOf" srcId="{3D0456F1-34AB-4E4B-AAAA-6A81168A283F}" destId="{E5E07B1C-67B9-4960-BDCC-6C450CF61661}" srcOrd="0" destOrd="0" presId="urn:microsoft.com/office/officeart/2005/8/layout/hierarchy6"/>
    <dgm:cxn modelId="{64C015B8-3735-47FC-A6A9-55A1E259AF49}" srcId="{20B2F7E3-DDB8-417D-B59B-2664068D5F9A}" destId="{EE058287-AEBC-4407-8615-D06153632EDA}" srcOrd="0" destOrd="0" parTransId="{304468B5-D61E-42F3-8DB8-4F869F2F8B18}" sibTransId="{41C457BF-F8E2-4A80-9494-503F22EBAAD0}"/>
    <dgm:cxn modelId="{33A997BB-F6DD-4795-977D-2BF3E5A70040}" type="presOf" srcId="{09FADF81-0188-4F58-88A4-FF00EFAF17C0}" destId="{950DEDA0-7A32-48FC-A999-05C93E0BCF88}" srcOrd="0" destOrd="0" presId="urn:microsoft.com/office/officeart/2005/8/layout/hierarchy6"/>
    <dgm:cxn modelId="{FADAFABF-0885-4321-9688-E292BF871614}" srcId="{EE058287-AEBC-4407-8615-D06153632EDA}" destId="{43159C62-4811-478A-9AD1-1CE23C6AB071}" srcOrd="2" destOrd="0" parTransId="{379B49EA-A2F2-4EC3-A712-E15E7F11847A}" sibTransId="{C1E5159A-1E8E-4E14-A59B-46B7B561B289}"/>
    <dgm:cxn modelId="{1D0345C2-F77B-46B1-B8F9-DE6D081F05AF}" srcId="{740C391F-8E5D-4F65-9A53-D8CF2126250A}" destId="{580B3F64-3D45-42AD-B337-F5FFEF6CD4AA}" srcOrd="1" destOrd="0" parTransId="{10A1F435-05BD-4C81-A38C-7F4C10627002}" sibTransId="{7CBE3C53-ACC8-4CCA-949D-D3EFFEDD4927}"/>
    <dgm:cxn modelId="{AC0BF2C3-4D34-4346-B4CB-ED323A77ABC5}" type="presOf" srcId="{43159C62-4811-478A-9AD1-1CE23C6AB071}" destId="{744C59E9-4094-4128-87EB-3DDE979CD75C}" srcOrd="0" destOrd="0" presId="urn:microsoft.com/office/officeart/2005/8/layout/hierarchy6"/>
    <dgm:cxn modelId="{957D8DC6-A433-42E5-8A60-98D47C5C7B23}" type="presOf" srcId="{CBF319AA-1CA9-42DB-93DB-65351C4D8DDE}" destId="{C4ABE5C2-8870-4141-AFDE-94FE23E080F1}" srcOrd="0" destOrd="0" presId="urn:microsoft.com/office/officeart/2005/8/layout/hierarchy6"/>
    <dgm:cxn modelId="{0BD86CCC-2AFC-4C9D-8068-8E5421374A9F}" type="presOf" srcId="{20B2F7E3-DDB8-417D-B59B-2664068D5F9A}" destId="{798E5AE9-11FE-4980-81CC-F964A276DAEF}" srcOrd="0" destOrd="0" presId="urn:microsoft.com/office/officeart/2005/8/layout/hierarchy6"/>
    <dgm:cxn modelId="{67F663CF-65CE-4F3D-A4E5-26A126074E01}" type="presOf" srcId="{580B3F64-3D45-42AD-B337-F5FFEF6CD4AA}" destId="{012487DD-2831-47E1-8916-6F1FD860A6A4}" srcOrd="0" destOrd="0" presId="urn:microsoft.com/office/officeart/2005/8/layout/hierarchy6"/>
    <dgm:cxn modelId="{6835A2E3-DB95-4F31-B14B-040359B25432}" type="presOf" srcId="{17DA9C28-F94D-4915-BB6A-714BAC468CC6}" destId="{3A0320C4-056D-49B5-BAE0-A581F5E898A2}" srcOrd="0" destOrd="0" presId="urn:microsoft.com/office/officeart/2005/8/layout/hierarchy6"/>
    <dgm:cxn modelId="{954FD1EE-AEA2-4E67-B7F2-4BA103BC185B}" srcId="{20B2F7E3-DDB8-417D-B59B-2664068D5F9A}" destId="{3D0456F1-34AB-4E4B-AAAA-6A81168A283F}" srcOrd="1" destOrd="0" parTransId="{CF6F68F4-42E1-4154-802F-6E431957D531}" sibTransId="{46BE574E-9EEC-44C1-AD5D-1A25C3086738}"/>
    <dgm:cxn modelId="{FF457EF0-3DBF-4C86-B0A6-6A2B13D428BD}" type="presOf" srcId="{7B3ABE5B-615B-427C-B325-081B5A5427A5}" destId="{1E041BA2-E21F-4447-95A5-7E153A8108F8}" srcOrd="0" destOrd="0" presId="urn:microsoft.com/office/officeart/2005/8/layout/hierarchy6"/>
    <dgm:cxn modelId="{EF1655F6-0FDA-4BDF-B8A3-64EA063FA1F8}" srcId="{4C7E7BFE-F0C2-4C0A-AD22-49D4613A2119}" destId="{20B2F7E3-DDB8-417D-B59B-2664068D5F9A}" srcOrd="0" destOrd="0" parTransId="{0801CD98-C83F-49CF-87A8-C1DF9C807668}" sibTransId="{28AECFEB-03FE-43C0-B811-60051315F2FE}"/>
    <dgm:cxn modelId="{4EDCA39E-E5F4-4F7A-A14F-1329E6C25ECC}" type="presParOf" srcId="{131C11E7-3AA6-41B1-8E1A-7003B451922A}" destId="{4AC96412-E1EB-4965-AA46-4B96D25AA4B9}" srcOrd="0" destOrd="0" presId="urn:microsoft.com/office/officeart/2005/8/layout/hierarchy6"/>
    <dgm:cxn modelId="{CFA8AEED-F42D-4E48-9B25-A5EF50892F96}" type="presParOf" srcId="{4AC96412-E1EB-4965-AA46-4B96D25AA4B9}" destId="{63B9DDE7-322A-40C9-9386-663549BCD0A8}" srcOrd="0" destOrd="0" presId="urn:microsoft.com/office/officeart/2005/8/layout/hierarchy6"/>
    <dgm:cxn modelId="{7908752C-5C9F-4D26-83DB-0EEE8ECE39C5}" type="presParOf" srcId="{4AC96412-E1EB-4965-AA46-4B96D25AA4B9}" destId="{862222B3-5995-48B2-94DF-CF4B0F3E6D49}" srcOrd="1" destOrd="0" presId="urn:microsoft.com/office/officeart/2005/8/layout/hierarchy6"/>
    <dgm:cxn modelId="{AE033BE1-4D20-4517-95F6-71483E78B187}" type="presParOf" srcId="{862222B3-5995-48B2-94DF-CF4B0F3E6D49}" destId="{87FAF935-3426-4624-922B-25B33EE4C5AD}" srcOrd="0" destOrd="0" presId="urn:microsoft.com/office/officeart/2005/8/layout/hierarchy6"/>
    <dgm:cxn modelId="{2BFFA518-A632-4CC4-92A3-ABDBB8CF1994}" type="presParOf" srcId="{87FAF935-3426-4624-922B-25B33EE4C5AD}" destId="{798E5AE9-11FE-4980-81CC-F964A276DAEF}" srcOrd="0" destOrd="0" presId="urn:microsoft.com/office/officeart/2005/8/layout/hierarchy6"/>
    <dgm:cxn modelId="{A6DE3CD6-FF8A-4119-AB8B-624F4B668F42}" type="presParOf" srcId="{87FAF935-3426-4624-922B-25B33EE4C5AD}" destId="{5CA8B6A1-A6C7-40B3-9178-B5A35848ECAB}" srcOrd="1" destOrd="0" presId="urn:microsoft.com/office/officeart/2005/8/layout/hierarchy6"/>
    <dgm:cxn modelId="{E765F2B8-CEB6-4E04-A01F-F5CC810E56A9}" type="presParOf" srcId="{5CA8B6A1-A6C7-40B3-9178-B5A35848ECAB}" destId="{D3465C9C-1C80-4049-B8FC-3CB8F2A7AF4A}" srcOrd="0" destOrd="0" presId="urn:microsoft.com/office/officeart/2005/8/layout/hierarchy6"/>
    <dgm:cxn modelId="{B38B1011-D71F-4930-9595-F957ACBF5F54}" type="presParOf" srcId="{5CA8B6A1-A6C7-40B3-9178-B5A35848ECAB}" destId="{AADCC484-2C14-4AE3-901F-20EBD4BF03BF}" srcOrd="1" destOrd="0" presId="urn:microsoft.com/office/officeart/2005/8/layout/hierarchy6"/>
    <dgm:cxn modelId="{FBA554B1-7BC5-49C8-A2FB-92ABB178DB35}" type="presParOf" srcId="{AADCC484-2C14-4AE3-901F-20EBD4BF03BF}" destId="{C8149F30-0CD7-41B3-A566-53001E1F11BD}" srcOrd="0" destOrd="0" presId="urn:microsoft.com/office/officeart/2005/8/layout/hierarchy6"/>
    <dgm:cxn modelId="{D2DB15EE-59C2-4677-B297-FF25014BB312}" type="presParOf" srcId="{AADCC484-2C14-4AE3-901F-20EBD4BF03BF}" destId="{BAF144BC-5CEC-4BBE-A7C0-A083B604F3B1}" srcOrd="1" destOrd="0" presId="urn:microsoft.com/office/officeart/2005/8/layout/hierarchy6"/>
    <dgm:cxn modelId="{65314C9D-F24A-4AF5-8937-E5F5A9684FDB}" type="presParOf" srcId="{BAF144BC-5CEC-4BBE-A7C0-A083B604F3B1}" destId="{1E041BA2-E21F-4447-95A5-7E153A8108F8}" srcOrd="0" destOrd="0" presId="urn:microsoft.com/office/officeart/2005/8/layout/hierarchy6"/>
    <dgm:cxn modelId="{17FBA019-C7FF-42F7-B6A3-DA50684E9FF0}" type="presParOf" srcId="{BAF144BC-5CEC-4BBE-A7C0-A083B604F3B1}" destId="{B9AB038F-281F-46FD-9B1D-993405DBBF5D}" srcOrd="1" destOrd="0" presId="urn:microsoft.com/office/officeart/2005/8/layout/hierarchy6"/>
    <dgm:cxn modelId="{40AB6024-4EA9-4845-8125-A30FB078C0CB}" type="presParOf" srcId="{B9AB038F-281F-46FD-9B1D-993405DBBF5D}" destId="{5B35674C-A8A0-4D7A-8F92-AE3FC067E41C}" srcOrd="0" destOrd="0" presId="urn:microsoft.com/office/officeart/2005/8/layout/hierarchy6"/>
    <dgm:cxn modelId="{E83E8C27-4214-41D8-9774-582F7075D227}" type="presParOf" srcId="{B9AB038F-281F-46FD-9B1D-993405DBBF5D}" destId="{E49B791D-9955-4E46-BC43-AA910FC43F2B}" srcOrd="1" destOrd="0" presId="urn:microsoft.com/office/officeart/2005/8/layout/hierarchy6"/>
    <dgm:cxn modelId="{72E5F484-C94C-4752-8D7A-3571F013FADA}" type="presParOf" srcId="{BAF144BC-5CEC-4BBE-A7C0-A083B604F3B1}" destId="{0E2848D1-69E0-4D0A-947C-3A7C779DCD78}" srcOrd="2" destOrd="0" presId="urn:microsoft.com/office/officeart/2005/8/layout/hierarchy6"/>
    <dgm:cxn modelId="{03BE1038-50FC-46DE-91DF-7C74AC2B732A}" type="presParOf" srcId="{BAF144BC-5CEC-4BBE-A7C0-A083B604F3B1}" destId="{B66B935E-90F9-4817-AB6D-94955DD7D9A0}" srcOrd="3" destOrd="0" presId="urn:microsoft.com/office/officeart/2005/8/layout/hierarchy6"/>
    <dgm:cxn modelId="{89D8BF1B-E7AC-4CD2-B394-D954AA861C58}" type="presParOf" srcId="{B66B935E-90F9-4817-AB6D-94955DD7D9A0}" destId="{5A482BDB-DB92-44F4-AF13-ACA1F07BB199}" srcOrd="0" destOrd="0" presId="urn:microsoft.com/office/officeart/2005/8/layout/hierarchy6"/>
    <dgm:cxn modelId="{517A6997-D41B-4D4C-A654-7984FD047068}" type="presParOf" srcId="{B66B935E-90F9-4817-AB6D-94955DD7D9A0}" destId="{906803D2-6BB1-456F-B877-7C2CA4BA885E}" srcOrd="1" destOrd="0" presId="urn:microsoft.com/office/officeart/2005/8/layout/hierarchy6"/>
    <dgm:cxn modelId="{FF5E3F47-1574-489A-BE57-7864160F1DE3}" type="presParOf" srcId="{BAF144BC-5CEC-4BBE-A7C0-A083B604F3B1}" destId="{23FDE072-C851-47A8-88F6-8DEA164C3F98}" srcOrd="4" destOrd="0" presId="urn:microsoft.com/office/officeart/2005/8/layout/hierarchy6"/>
    <dgm:cxn modelId="{37D7D793-2EC6-4704-B5E9-A248C8F05B73}" type="presParOf" srcId="{BAF144BC-5CEC-4BBE-A7C0-A083B604F3B1}" destId="{74675056-FF7D-4C2D-9A71-01BB10CFBF7B}" srcOrd="5" destOrd="0" presId="urn:microsoft.com/office/officeart/2005/8/layout/hierarchy6"/>
    <dgm:cxn modelId="{CCBBDDD4-EC8D-4926-A9D7-2F4B0EFB906B}" type="presParOf" srcId="{74675056-FF7D-4C2D-9A71-01BB10CFBF7B}" destId="{744C59E9-4094-4128-87EB-3DDE979CD75C}" srcOrd="0" destOrd="0" presId="urn:microsoft.com/office/officeart/2005/8/layout/hierarchy6"/>
    <dgm:cxn modelId="{CADF5CF2-4673-4023-A1F2-69605D3ED014}" type="presParOf" srcId="{74675056-FF7D-4C2D-9A71-01BB10CFBF7B}" destId="{FDF039E9-C009-4C64-A10C-EE8633BBDBB9}" srcOrd="1" destOrd="0" presId="urn:microsoft.com/office/officeart/2005/8/layout/hierarchy6"/>
    <dgm:cxn modelId="{3DA8AD0F-DC8B-42AE-9402-0CAB5519CED9}" type="presParOf" srcId="{5CA8B6A1-A6C7-40B3-9178-B5A35848ECAB}" destId="{1C8AE58C-3315-4AE1-A9B8-35CEDD01C24D}" srcOrd="2" destOrd="0" presId="urn:microsoft.com/office/officeart/2005/8/layout/hierarchy6"/>
    <dgm:cxn modelId="{893300B1-56B2-4BBC-A274-9C42C11CC79B}" type="presParOf" srcId="{5CA8B6A1-A6C7-40B3-9178-B5A35848ECAB}" destId="{289295FC-DB23-44FA-B3E3-8EC95805DE7F}" srcOrd="3" destOrd="0" presId="urn:microsoft.com/office/officeart/2005/8/layout/hierarchy6"/>
    <dgm:cxn modelId="{7972CE01-C946-4780-8D3C-D40C8C92C176}" type="presParOf" srcId="{289295FC-DB23-44FA-B3E3-8EC95805DE7F}" destId="{E5E07B1C-67B9-4960-BDCC-6C450CF61661}" srcOrd="0" destOrd="0" presId="urn:microsoft.com/office/officeart/2005/8/layout/hierarchy6"/>
    <dgm:cxn modelId="{F4F061EF-D5E8-41C7-B517-1514FEC6207E}" type="presParOf" srcId="{289295FC-DB23-44FA-B3E3-8EC95805DE7F}" destId="{41E7BE55-4D91-451A-B2D5-7DED8E3614C5}" srcOrd="1" destOrd="0" presId="urn:microsoft.com/office/officeart/2005/8/layout/hierarchy6"/>
    <dgm:cxn modelId="{F5F4B354-4CEE-41E7-BDA1-7839BDA4D55F}" type="presParOf" srcId="{5CA8B6A1-A6C7-40B3-9178-B5A35848ECAB}" destId="{A8433A5B-0D83-4458-818F-40304DCBB2D5}" srcOrd="4" destOrd="0" presId="urn:microsoft.com/office/officeart/2005/8/layout/hierarchy6"/>
    <dgm:cxn modelId="{F227EE4E-C2ED-48CB-914E-244CEE2CC4B0}" type="presParOf" srcId="{5CA8B6A1-A6C7-40B3-9178-B5A35848ECAB}" destId="{00DFE7D3-2BCE-4852-88A6-FD1BDDF879BF}" srcOrd="5" destOrd="0" presId="urn:microsoft.com/office/officeart/2005/8/layout/hierarchy6"/>
    <dgm:cxn modelId="{EAB3952C-2B5B-4E55-9F99-4488B6C5F46D}" type="presParOf" srcId="{00DFE7D3-2BCE-4852-88A6-FD1BDDF879BF}" destId="{F3ACAEFD-2EB8-42DC-93D7-E1A530DCF69F}" srcOrd="0" destOrd="0" presId="urn:microsoft.com/office/officeart/2005/8/layout/hierarchy6"/>
    <dgm:cxn modelId="{EF5A3C9F-8832-4D06-B87A-08E22DE9CB32}" type="presParOf" srcId="{00DFE7D3-2BCE-4852-88A6-FD1BDDF879BF}" destId="{744B13BE-FC16-4B48-A101-4EFF0FC9CC68}" srcOrd="1" destOrd="0" presId="urn:microsoft.com/office/officeart/2005/8/layout/hierarchy6"/>
    <dgm:cxn modelId="{0EA675C4-3679-4144-B40F-664F17D52BA0}" type="presParOf" srcId="{5CA8B6A1-A6C7-40B3-9178-B5A35848ECAB}" destId="{6F715008-0D3D-4150-A37A-697C5D5A8E9D}" srcOrd="6" destOrd="0" presId="urn:microsoft.com/office/officeart/2005/8/layout/hierarchy6"/>
    <dgm:cxn modelId="{115D6081-0C96-4B10-8DA9-FDA1B8F37F76}" type="presParOf" srcId="{5CA8B6A1-A6C7-40B3-9178-B5A35848ECAB}" destId="{9B41F08B-302F-4AD0-B62A-40E877BA1B34}" srcOrd="7" destOrd="0" presId="urn:microsoft.com/office/officeart/2005/8/layout/hierarchy6"/>
    <dgm:cxn modelId="{95DBB363-9360-4DB1-A387-03299B9C11C7}" type="presParOf" srcId="{9B41F08B-302F-4AD0-B62A-40E877BA1B34}" destId="{29432E23-43F2-4F60-B804-5AA7E3D57B63}" srcOrd="0" destOrd="0" presId="urn:microsoft.com/office/officeart/2005/8/layout/hierarchy6"/>
    <dgm:cxn modelId="{0458113A-3369-42F5-A79A-6426F83ED963}" type="presParOf" srcId="{9B41F08B-302F-4AD0-B62A-40E877BA1B34}" destId="{8500B9A8-1CA4-40CE-BAD6-3D5EBAA40D49}" srcOrd="1" destOrd="0" presId="urn:microsoft.com/office/officeart/2005/8/layout/hierarchy6"/>
    <dgm:cxn modelId="{1AFF4443-5002-46C1-88D4-5BAEE1D46E5E}" type="presParOf" srcId="{8500B9A8-1CA4-40CE-BAD6-3D5EBAA40D49}" destId="{950DEDA0-7A32-48FC-A999-05C93E0BCF88}" srcOrd="0" destOrd="0" presId="urn:microsoft.com/office/officeart/2005/8/layout/hierarchy6"/>
    <dgm:cxn modelId="{7862535B-D68C-442D-BCA8-D2A199FB2FE4}" type="presParOf" srcId="{8500B9A8-1CA4-40CE-BAD6-3D5EBAA40D49}" destId="{70CC927A-B374-4564-86E1-E79C5931B926}" srcOrd="1" destOrd="0" presId="urn:microsoft.com/office/officeart/2005/8/layout/hierarchy6"/>
    <dgm:cxn modelId="{0817B4B4-D73C-471D-BF58-16886DE0178C}" type="presParOf" srcId="{70CC927A-B374-4564-86E1-E79C5931B926}" destId="{85F8DD86-D1A3-461B-91CB-90EBECC63E6D}" srcOrd="0" destOrd="0" presId="urn:microsoft.com/office/officeart/2005/8/layout/hierarchy6"/>
    <dgm:cxn modelId="{D2F676CC-209C-49F6-9CB2-B7BDB20B7D9C}" type="presParOf" srcId="{70CC927A-B374-4564-86E1-E79C5931B926}" destId="{0BD0BF6E-0294-4D21-8510-96A9F346D281}" srcOrd="1" destOrd="0" presId="urn:microsoft.com/office/officeart/2005/8/layout/hierarchy6"/>
    <dgm:cxn modelId="{673AA81E-7046-408B-AC67-A4C3E01EA71B}" type="presParOf" srcId="{8500B9A8-1CA4-40CE-BAD6-3D5EBAA40D49}" destId="{DB2A0DA2-88D6-4666-A995-4C017AD428FF}" srcOrd="2" destOrd="0" presId="urn:microsoft.com/office/officeart/2005/8/layout/hierarchy6"/>
    <dgm:cxn modelId="{8C24DD9B-F514-4AF0-9533-09707D3CE197}" type="presParOf" srcId="{8500B9A8-1CA4-40CE-BAD6-3D5EBAA40D49}" destId="{0AAD2FA5-3D31-4CBE-9749-A5D9CC6E3285}" srcOrd="3" destOrd="0" presId="urn:microsoft.com/office/officeart/2005/8/layout/hierarchy6"/>
    <dgm:cxn modelId="{8FC43409-368F-4F45-8921-A5CB09F16492}" type="presParOf" srcId="{0AAD2FA5-3D31-4CBE-9749-A5D9CC6E3285}" destId="{012487DD-2831-47E1-8916-6F1FD860A6A4}" srcOrd="0" destOrd="0" presId="urn:microsoft.com/office/officeart/2005/8/layout/hierarchy6"/>
    <dgm:cxn modelId="{1CAE4B4A-7B1D-4081-824A-581C6AD1AC02}" type="presParOf" srcId="{0AAD2FA5-3D31-4CBE-9749-A5D9CC6E3285}" destId="{FCDC40E1-72D6-4780-B654-8246886DC2AE}" srcOrd="1" destOrd="0" presId="urn:microsoft.com/office/officeart/2005/8/layout/hierarchy6"/>
    <dgm:cxn modelId="{B095D7A7-24E0-43B3-91D4-9D883D910160}" type="presParOf" srcId="{131C11E7-3AA6-41B1-8E1A-7003B451922A}" destId="{0BEC9A97-9D31-4E75-AAEC-F3ACC8456888}" srcOrd="1" destOrd="0" presId="urn:microsoft.com/office/officeart/2005/8/layout/hierarchy6"/>
    <dgm:cxn modelId="{E4889F8D-0CD8-4D6F-AC94-A0AFB86361E2}" type="presParOf" srcId="{0BEC9A97-9D31-4E75-AAEC-F3ACC8456888}" destId="{0D5C6FCC-CAB5-4F43-9982-3C97B3C0178B}" srcOrd="0" destOrd="0" presId="urn:microsoft.com/office/officeart/2005/8/layout/hierarchy6"/>
    <dgm:cxn modelId="{396C57CB-29C5-4A98-9E19-0FB86434D430}" type="presParOf" srcId="{0D5C6FCC-CAB5-4F43-9982-3C97B3C0178B}" destId="{3A0320C4-056D-49B5-BAE0-A581F5E898A2}" srcOrd="0" destOrd="0" presId="urn:microsoft.com/office/officeart/2005/8/layout/hierarchy6"/>
    <dgm:cxn modelId="{16CCC4BB-672C-4512-AEBB-939F0887B12E}" type="presParOf" srcId="{0D5C6FCC-CAB5-4F43-9982-3C97B3C0178B}" destId="{C67AD8B9-E045-4C56-BE93-BE7A75C28881}" srcOrd="1" destOrd="0" presId="urn:microsoft.com/office/officeart/2005/8/layout/hierarchy6"/>
    <dgm:cxn modelId="{20CC6BE4-A8F4-4E07-85A8-B8CBDB164CF0}" type="presParOf" srcId="{0BEC9A97-9D31-4E75-AAEC-F3ACC8456888}" destId="{03592971-B7FB-4D11-ADDA-0B5EE8C23113}" srcOrd="1" destOrd="0" presId="urn:microsoft.com/office/officeart/2005/8/layout/hierarchy6"/>
    <dgm:cxn modelId="{58AB8269-C33F-4B75-B7A1-B5E916F5401A}" type="presParOf" srcId="{03592971-B7FB-4D11-ADDA-0B5EE8C23113}" destId="{114FC255-BCAB-4178-8F29-63ADD403CF1E}" srcOrd="0" destOrd="0" presId="urn:microsoft.com/office/officeart/2005/8/layout/hierarchy6"/>
    <dgm:cxn modelId="{3D38F977-847A-492B-9515-B39C1125D0EB}" type="presParOf" srcId="{0BEC9A97-9D31-4E75-AAEC-F3ACC8456888}" destId="{3031633A-736F-44CA-B495-2A25835C4B8F}" srcOrd="2" destOrd="0" presId="urn:microsoft.com/office/officeart/2005/8/layout/hierarchy6"/>
    <dgm:cxn modelId="{62943A71-A531-490B-9960-F4A9AF5DAD82}" type="presParOf" srcId="{3031633A-736F-44CA-B495-2A25835C4B8F}" destId="{C4ABE5C2-8870-4141-AFDE-94FE23E080F1}" srcOrd="0" destOrd="0" presId="urn:microsoft.com/office/officeart/2005/8/layout/hierarchy6"/>
    <dgm:cxn modelId="{9E0E57A8-374D-4FFA-AB42-EFBC1D3BAC19}" type="presParOf" srcId="{3031633A-736F-44CA-B495-2A25835C4B8F}" destId="{168B69D1-D304-46E1-BE5D-966A9A9DADE4}" srcOrd="1" destOrd="0" presId="urn:microsoft.com/office/officeart/2005/8/layout/hierarchy6"/>
    <dgm:cxn modelId="{69DC40BA-BAF6-47DE-898F-7E8D328082FA}" type="presParOf" srcId="{0BEC9A97-9D31-4E75-AAEC-F3ACC8456888}" destId="{54F42CE7-F07E-4D37-9882-0A2F08E86DC1}" srcOrd="3" destOrd="0" presId="urn:microsoft.com/office/officeart/2005/8/layout/hierarchy6"/>
    <dgm:cxn modelId="{38F562F9-1C06-4A44-9E12-3D48131D8217}" type="presParOf" srcId="{54F42CE7-F07E-4D37-9882-0A2F08E86DC1}" destId="{661B0038-1D8A-481A-94AE-0AE74656CD5E}" srcOrd="0" destOrd="0" presId="urn:microsoft.com/office/officeart/2005/8/layout/hierarchy6"/>
    <dgm:cxn modelId="{F1C305EF-71F3-43AE-AE50-F9B4E450E8F6}" type="presParOf" srcId="{0BEC9A97-9D31-4E75-AAEC-F3ACC8456888}" destId="{E899B3E5-2AED-446D-B9A6-D24B84EA9A7D}" srcOrd="4" destOrd="0" presId="urn:microsoft.com/office/officeart/2005/8/layout/hierarchy6"/>
    <dgm:cxn modelId="{7A64C196-A7D8-4DB3-B1C5-9AAA7EFD5871}" type="presParOf" srcId="{E899B3E5-2AED-446D-B9A6-D24B84EA9A7D}" destId="{DCA7789E-B664-4CF0-96FD-1C4CF43861C7}" srcOrd="0" destOrd="0" presId="urn:microsoft.com/office/officeart/2005/8/layout/hierarchy6"/>
    <dgm:cxn modelId="{6E5383F7-5A4C-489B-8160-CB83F36CDF20}" type="presParOf" srcId="{E899B3E5-2AED-446D-B9A6-D24B84EA9A7D}" destId="{7D26AC91-3F2C-48C0-BFFE-F8E9080B513A}"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2B6132C-D6F0-40BE-9DFE-0F5A74794889}" type="doc">
      <dgm:prSet loTypeId="urn:microsoft.com/office/officeart/2005/8/layout/process2" loCatId="hierarchy" qsTypeId="urn:microsoft.com/office/officeart/2005/8/quickstyle/simple1" qsCatId="simple" csTypeId="urn:microsoft.com/office/officeart/2005/8/colors/accent2_2" csCatId="accent2" phldr="1"/>
      <dgm:spPr/>
    </dgm:pt>
    <dgm:pt modelId="{E1C5A5E4-597B-40CF-B6A4-FCE69B03A7FD}">
      <dgm:prSet phldrT="[Text]" custT="1"/>
      <dgm:spPr>
        <a:solidFill>
          <a:srgbClr val="64C8FF"/>
        </a:solidFill>
      </dgm:spPr>
      <dgm:t>
        <a:bodyPr/>
        <a:lstStyle/>
        <a:p>
          <a:r>
            <a:rPr lang="en-US" sz="1800" b="0" i="0" dirty="0">
              <a:latin typeface="Open Sans Light" panose="020B0306030504020204" pitchFamily="34" charset="0"/>
              <a:ea typeface="Open Sans Light" panose="020B0306030504020204" pitchFamily="34" charset="0"/>
              <a:cs typeface="Open Sans Light" panose="020B0306030504020204" pitchFamily="34" charset="0"/>
            </a:rPr>
            <a:t>Reconstruction de la </a:t>
          </a:r>
          <a:r>
            <a:rPr lang="en-US" sz="1800" b="0" i="0" dirty="0" err="1">
              <a:latin typeface="Open Sans Light" panose="020B0306030504020204" pitchFamily="34" charset="0"/>
              <a:ea typeface="Open Sans Light" panose="020B0306030504020204" pitchFamily="34" charset="0"/>
              <a:cs typeface="Open Sans Light" panose="020B0306030504020204" pitchFamily="34" charset="0"/>
            </a:rPr>
            <a:t>demande</a:t>
          </a:r>
          <a:r>
            <a:rPr lang="en-US" sz="1800" b="0" i="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800" b="0" i="0" dirty="0" err="1">
              <a:latin typeface="Open Sans Light" panose="020B0306030504020204" pitchFamily="34" charset="0"/>
              <a:ea typeface="Open Sans Light" panose="020B0306030504020204" pitchFamily="34" charset="0"/>
              <a:cs typeface="Open Sans Light" panose="020B0306030504020204" pitchFamily="34" charset="0"/>
            </a:rPr>
            <a:t>horaire</a:t>
          </a:r>
          <a:r>
            <a:rPr lang="en-US" sz="1800" b="0" i="0" dirty="0">
              <a:latin typeface="Open Sans Light" panose="020B0306030504020204" pitchFamily="34" charset="0"/>
              <a:ea typeface="Open Sans Light" panose="020B0306030504020204" pitchFamily="34" charset="0"/>
              <a:cs typeface="Open Sans Light" panose="020B0306030504020204" pitchFamily="34" charset="0"/>
            </a:rPr>
            <a:t> de </a:t>
          </a:r>
          <a:r>
            <a:rPr lang="en-US" sz="1800" b="0" i="0" dirty="0" err="1">
              <a:latin typeface="Open Sans Light" panose="020B0306030504020204" pitchFamily="34" charset="0"/>
              <a:ea typeface="Open Sans Light" panose="020B0306030504020204" pitchFamily="34" charset="0"/>
              <a:cs typeface="Open Sans Light" panose="020B0306030504020204" pitchFamily="34" charset="0"/>
            </a:rPr>
            <a:t>l'année</a:t>
          </a:r>
          <a:r>
            <a:rPr lang="en-US" sz="1800" b="0" i="0" dirty="0">
              <a:latin typeface="Open Sans Light" panose="020B0306030504020204" pitchFamily="34" charset="0"/>
              <a:ea typeface="Open Sans Light" panose="020B0306030504020204" pitchFamily="34" charset="0"/>
              <a:cs typeface="Open Sans Light" panose="020B0306030504020204" pitchFamily="34" charset="0"/>
            </a:rPr>
            <a:t> de base</a:t>
          </a:r>
        </a:p>
      </dgm:t>
    </dgm:pt>
    <dgm:pt modelId="{B9745E7F-18C7-4489-AD73-2DB831F62EF8}" type="parTrans" cxnId="{8CB07A7E-B269-4FA8-86E5-01BEE1383BED}">
      <dgm:prSet/>
      <dgm:spPr/>
      <dgm:t>
        <a:bodyPr/>
        <a:lstStyle/>
        <a:p>
          <a:endParaRPr lang="en-US" sz="2000"/>
        </a:p>
      </dgm:t>
    </dgm:pt>
    <dgm:pt modelId="{CB388FB6-8418-4C31-9F2E-018F8577EC26}" type="sibTrans" cxnId="{8CB07A7E-B269-4FA8-86E5-01BEE1383BED}">
      <dgm:prSet custT="1"/>
      <dgm:spPr/>
      <dgm:t>
        <a:bodyPr/>
        <a:lstStyle/>
        <a:p>
          <a:endParaRPr lang="en-US" sz="2000"/>
        </a:p>
      </dgm:t>
    </dgm:pt>
    <dgm:pt modelId="{200915BD-C383-44A7-B8EC-790F4EA2388C}">
      <dgm:prSet phldrT="[Text]" custT="1"/>
      <dgm:spPr>
        <a:solidFill>
          <a:srgbClr val="B02633"/>
        </a:solidFill>
      </dgm:spPr>
      <dgm:t>
        <a:bodyPr/>
        <a:lstStyle/>
        <a:p>
          <a:r>
            <a:rPr lang="en-US" sz="1800" b="0" i="0" dirty="0" err="1">
              <a:latin typeface="Open Sans Light" panose="020B0306030504020204" pitchFamily="34" charset="0"/>
              <a:ea typeface="Open Sans Light" panose="020B0306030504020204" pitchFamily="34" charset="0"/>
              <a:cs typeface="Open Sans Light" panose="020B0306030504020204" pitchFamily="34" charset="0"/>
            </a:rPr>
            <a:t>Élaboration</a:t>
          </a:r>
          <a:r>
            <a:rPr lang="en-US" sz="1800" b="0" i="0" dirty="0">
              <a:latin typeface="Open Sans Light" panose="020B0306030504020204" pitchFamily="34" charset="0"/>
              <a:ea typeface="Open Sans Light" panose="020B0306030504020204" pitchFamily="34" charset="0"/>
              <a:cs typeface="Open Sans Light" panose="020B0306030504020204" pitchFamily="34" charset="0"/>
            </a:rPr>
            <a:t> de </a:t>
          </a:r>
          <a:r>
            <a:rPr lang="en-US" sz="1800" b="0" i="0" dirty="0" err="1">
              <a:latin typeface="Open Sans Light" panose="020B0306030504020204" pitchFamily="34" charset="0"/>
              <a:ea typeface="Open Sans Light" panose="020B0306030504020204" pitchFamily="34" charset="0"/>
              <a:cs typeface="Open Sans Light" panose="020B0306030504020204" pitchFamily="34" charset="0"/>
            </a:rPr>
            <a:t>scénarios</a:t>
          </a:r>
          <a:endParaRPr lang="en-US" sz="18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E603B641-5585-4BAB-8EEC-5C03DD64341D}" type="parTrans" cxnId="{ACB12584-D1CE-465E-91A8-E5040C8C6520}">
      <dgm:prSet/>
      <dgm:spPr/>
      <dgm:t>
        <a:bodyPr/>
        <a:lstStyle/>
        <a:p>
          <a:endParaRPr lang="en-US" sz="2000"/>
        </a:p>
      </dgm:t>
    </dgm:pt>
    <dgm:pt modelId="{E18FC352-B60B-4BC4-B172-92A19F50C5D6}" type="sibTrans" cxnId="{ACB12584-D1CE-465E-91A8-E5040C8C6520}">
      <dgm:prSet custT="1"/>
      <dgm:spPr/>
      <dgm:t>
        <a:bodyPr/>
        <a:lstStyle/>
        <a:p>
          <a:endParaRPr lang="en-US" sz="2000"/>
        </a:p>
      </dgm:t>
    </dgm:pt>
    <dgm:pt modelId="{E8BF9AF7-3FAA-4835-99E7-74405A0EA7F1}">
      <dgm:prSet phldrT="[Text]" custT="1"/>
      <dgm:spPr>
        <a:solidFill>
          <a:srgbClr val="B02633"/>
        </a:solidFill>
      </dgm:spPr>
      <dgm:t>
        <a:bodyPr/>
        <a:lstStyle/>
        <a:p>
          <a:r>
            <a:rPr lang="en-US" sz="1800" b="0" i="0" dirty="0" err="1">
              <a:latin typeface="Open Sans Light" panose="020B0306030504020204" pitchFamily="34" charset="0"/>
              <a:ea typeface="Open Sans Light" panose="020B0306030504020204" pitchFamily="34" charset="0"/>
              <a:cs typeface="Open Sans Light" panose="020B0306030504020204" pitchFamily="34" charset="0"/>
            </a:rPr>
            <a:t>Analyse</a:t>
          </a:r>
          <a:r>
            <a:rPr lang="en-US" sz="1800" b="0" i="0" dirty="0">
              <a:latin typeface="Open Sans Light" panose="020B0306030504020204" pitchFamily="34" charset="0"/>
              <a:ea typeface="Open Sans Light" panose="020B0306030504020204" pitchFamily="34" charset="0"/>
              <a:cs typeface="Open Sans Light" panose="020B0306030504020204" pitchFamily="34" charset="0"/>
            </a:rPr>
            <a:t> des </a:t>
          </a:r>
          <a:r>
            <a:rPr lang="en-US" sz="1800" b="0" i="0" dirty="0" err="1">
              <a:latin typeface="Open Sans Light" panose="020B0306030504020204" pitchFamily="34" charset="0"/>
              <a:ea typeface="Open Sans Light" panose="020B0306030504020204" pitchFamily="34" charset="0"/>
              <a:cs typeface="Open Sans Light" panose="020B0306030504020204" pitchFamily="34" charset="0"/>
            </a:rPr>
            <a:t>résultats</a:t>
          </a:r>
          <a:endParaRPr lang="en-US" sz="18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85D59572-B26C-4A0A-A33C-703F8127E4CD}" type="parTrans" cxnId="{B968A811-C7BC-4C78-BF16-D8DF95DB64BF}">
      <dgm:prSet/>
      <dgm:spPr/>
      <dgm:t>
        <a:bodyPr/>
        <a:lstStyle/>
        <a:p>
          <a:endParaRPr lang="en-US" sz="2000"/>
        </a:p>
      </dgm:t>
    </dgm:pt>
    <dgm:pt modelId="{86286375-4BE9-4605-BDF1-722D30DC6429}" type="sibTrans" cxnId="{B968A811-C7BC-4C78-BF16-D8DF95DB64BF}">
      <dgm:prSet/>
      <dgm:spPr/>
      <dgm:t>
        <a:bodyPr/>
        <a:lstStyle/>
        <a:p>
          <a:endParaRPr lang="en-US" sz="2000"/>
        </a:p>
      </dgm:t>
    </dgm:pt>
    <dgm:pt modelId="{82E87656-8962-5644-A5A7-071A677F4CDF}" type="pres">
      <dgm:prSet presAssocID="{62B6132C-D6F0-40BE-9DFE-0F5A74794889}" presName="linearFlow" presStyleCnt="0">
        <dgm:presLayoutVars>
          <dgm:resizeHandles val="exact"/>
        </dgm:presLayoutVars>
      </dgm:prSet>
      <dgm:spPr/>
    </dgm:pt>
    <dgm:pt modelId="{1EDD5E64-1ED5-5B43-94AD-5C8C0B1FA58B}" type="pres">
      <dgm:prSet presAssocID="{E1C5A5E4-597B-40CF-B6A4-FCE69B03A7FD}" presName="node" presStyleLbl="node1" presStyleIdx="0" presStyleCnt="3">
        <dgm:presLayoutVars>
          <dgm:bulletEnabled val="1"/>
        </dgm:presLayoutVars>
      </dgm:prSet>
      <dgm:spPr/>
    </dgm:pt>
    <dgm:pt modelId="{48764532-E9F6-9A49-A0E6-C4FFFF6780D1}" type="pres">
      <dgm:prSet presAssocID="{CB388FB6-8418-4C31-9F2E-018F8577EC26}" presName="sibTrans" presStyleLbl="sibTrans2D1" presStyleIdx="0" presStyleCnt="2"/>
      <dgm:spPr/>
    </dgm:pt>
    <dgm:pt modelId="{939FF992-B82D-F846-934C-C5B38A9630A7}" type="pres">
      <dgm:prSet presAssocID="{CB388FB6-8418-4C31-9F2E-018F8577EC26}" presName="connectorText" presStyleLbl="sibTrans2D1" presStyleIdx="0" presStyleCnt="2"/>
      <dgm:spPr/>
    </dgm:pt>
    <dgm:pt modelId="{A14BE432-8835-274A-903C-F76309EDD18C}" type="pres">
      <dgm:prSet presAssocID="{200915BD-C383-44A7-B8EC-790F4EA2388C}" presName="node" presStyleLbl="node1" presStyleIdx="1" presStyleCnt="3">
        <dgm:presLayoutVars>
          <dgm:bulletEnabled val="1"/>
        </dgm:presLayoutVars>
      </dgm:prSet>
      <dgm:spPr/>
    </dgm:pt>
    <dgm:pt modelId="{EF01DBD5-2465-3B4D-812F-59A4A22E332E}" type="pres">
      <dgm:prSet presAssocID="{E18FC352-B60B-4BC4-B172-92A19F50C5D6}" presName="sibTrans" presStyleLbl="sibTrans2D1" presStyleIdx="1" presStyleCnt="2"/>
      <dgm:spPr/>
    </dgm:pt>
    <dgm:pt modelId="{BFB23811-C835-4342-AAD8-C20FC5BCB707}" type="pres">
      <dgm:prSet presAssocID="{E18FC352-B60B-4BC4-B172-92A19F50C5D6}" presName="connectorText" presStyleLbl="sibTrans2D1" presStyleIdx="1" presStyleCnt="2"/>
      <dgm:spPr/>
    </dgm:pt>
    <dgm:pt modelId="{6A77CBA7-B9B9-E44C-94DF-570FF6A8CB78}" type="pres">
      <dgm:prSet presAssocID="{E8BF9AF7-3FAA-4835-99E7-74405A0EA7F1}" presName="node" presStyleLbl="node1" presStyleIdx="2" presStyleCnt="3">
        <dgm:presLayoutVars>
          <dgm:bulletEnabled val="1"/>
        </dgm:presLayoutVars>
      </dgm:prSet>
      <dgm:spPr/>
    </dgm:pt>
  </dgm:ptLst>
  <dgm:cxnLst>
    <dgm:cxn modelId="{B968A811-C7BC-4C78-BF16-D8DF95DB64BF}" srcId="{62B6132C-D6F0-40BE-9DFE-0F5A74794889}" destId="{E8BF9AF7-3FAA-4835-99E7-74405A0EA7F1}" srcOrd="2" destOrd="0" parTransId="{85D59572-B26C-4A0A-A33C-703F8127E4CD}" sibTransId="{86286375-4BE9-4605-BDF1-722D30DC6429}"/>
    <dgm:cxn modelId="{7711BA11-4E33-D543-8C71-3D34509DF5A1}" type="presOf" srcId="{E8BF9AF7-3FAA-4835-99E7-74405A0EA7F1}" destId="{6A77CBA7-B9B9-E44C-94DF-570FF6A8CB78}" srcOrd="0" destOrd="0" presId="urn:microsoft.com/office/officeart/2005/8/layout/process2"/>
    <dgm:cxn modelId="{33A6C92B-2707-A549-98B8-1D2A833C4F82}" type="presOf" srcId="{CB388FB6-8418-4C31-9F2E-018F8577EC26}" destId="{48764532-E9F6-9A49-A0E6-C4FFFF6780D1}" srcOrd="0" destOrd="0" presId="urn:microsoft.com/office/officeart/2005/8/layout/process2"/>
    <dgm:cxn modelId="{8CB07A7E-B269-4FA8-86E5-01BEE1383BED}" srcId="{62B6132C-D6F0-40BE-9DFE-0F5A74794889}" destId="{E1C5A5E4-597B-40CF-B6A4-FCE69B03A7FD}" srcOrd="0" destOrd="0" parTransId="{B9745E7F-18C7-4489-AD73-2DB831F62EF8}" sibTransId="{CB388FB6-8418-4C31-9F2E-018F8577EC26}"/>
    <dgm:cxn modelId="{ACB12584-D1CE-465E-91A8-E5040C8C6520}" srcId="{62B6132C-D6F0-40BE-9DFE-0F5A74794889}" destId="{200915BD-C383-44A7-B8EC-790F4EA2388C}" srcOrd="1" destOrd="0" parTransId="{E603B641-5585-4BAB-8EEC-5C03DD64341D}" sibTransId="{E18FC352-B60B-4BC4-B172-92A19F50C5D6}"/>
    <dgm:cxn modelId="{4375378B-6CFA-DA4F-88D3-4095932D4C01}" type="presOf" srcId="{E18FC352-B60B-4BC4-B172-92A19F50C5D6}" destId="{BFB23811-C835-4342-AAD8-C20FC5BCB707}" srcOrd="1" destOrd="0" presId="urn:microsoft.com/office/officeart/2005/8/layout/process2"/>
    <dgm:cxn modelId="{5D36AA95-BE08-524D-82DD-8B45B876E3B2}" type="presOf" srcId="{CB388FB6-8418-4C31-9F2E-018F8577EC26}" destId="{939FF992-B82D-F846-934C-C5B38A9630A7}" srcOrd="1" destOrd="0" presId="urn:microsoft.com/office/officeart/2005/8/layout/process2"/>
    <dgm:cxn modelId="{8BB2D59F-811C-1648-813E-F52906916029}" type="presOf" srcId="{62B6132C-D6F0-40BE-9DFE-0F5A74794889}" destId="{82E87656-8962-5644-A5A7-071A677F4CDF}" srcOrd="0" destOrd="0" presId="urn:microsoft.com/office/officeart/2005/8/layout/process2"/>
    <dgm:cxn modelId="{A0186DA0-97CA-864C-B056-8B9EDBE5471B}" type="presOf" srcId="{E18FC352-B60B-4BC4-B172-92A19F50C5D6}" destId="{EF01DBD5-2465-3B4D-812F-59A4A22E332E}" srcOrd="0" destOrd="0" presId="urn:microsoft.com/office/officeart/2005/8/layout/process2"/>
    <dgm:cxn modelId="{C861F1C5-8584-0B43-B483-96D73E76F3BE}" type="presOf" srcId="{200915BD-C383-44A7-B8EC-790F4EA2388C}" destId="{A14BE432-8835-274A-903C-F76309EDD18C}" srcOrd="0" destOrd="0" presId="urn:microsoft.com/office/officeart/2005/8/layout/process2"/>
    <dgm:cxn modelId="{EC809ADD-8B5B-6D49-AE5F-6BAACE4A3ED4}" type="presOf" srcId="{E1C5A5E4-597B-40CF-B6A4-FCE69B03A7FD}" destId="{1EDD5E64-1ED5-5B43-94AD-5C8C0B1FA58B}" srcOrd="0" destOrd="0" presId="urn:microsoft.com/office/officeart/2005/8/layout/process2"/>
    <dgm:cxn modelId="{B14D4F42-036A-AD47-8B5D-790BEB3D680F}" type="presParOf" srcId="{82E87656-8962-5644-A5A7-071A677F4CDF}" destId="{1EDD5E64-1ED5-5B43-94AD-5C8C0B1FA58B}" srcOrd="0" destOrd="0" presId="urn:microsoft.com/office/officeart/2005/8/layout/process2"/>
    <dgm:cxn modelId="{35656D5C-CCDA-4E43-9D51-3449ADEC425C}" type="presParOf" srcId="{82E87656-8962-5644-A5A7-071A677F4CDF}" destId="{48764532-E9F6-9A49-A0E6-C4FFFF6780D1}" srcOrd="1" destOrd="0" presId="urn:microsoft.com/office/officeart/2005/8/layout/process2"/>
    <dgm:cxn modelId="{987D9015-5C6C-9941-A2C4-5D4F587F6705}" type="presParOf" srcId="{48764532-E9F6-9A49-A0E6-C4FFFF6780D1}" destId="{939FF992-B82D-F846-934C-C5B38A9630A7}" srcOrd="0" destOrd="0" presId="urn:microsoft.com/office/officeart/2005/8/layout/process2"/>
    <dgm:cxn modelId="{1F71EC4F-A10B-C044-809C-183043F84528}" type="presParOf" srcId="{82E87656-8962-5644-A5A7-071A677F4CDF}" destId="{A14BE432-8835-274A-903C-F76309EDD18C}" srcOrd="2" destOrd="0" presId="urn:microsoft.com/office/officeart/2005/8/layout/process2"/>
    <dgm:cxn modelId="{BD573B12-AAB2-6C43-87D2-145A57F1A6EA}" type="presParOf" srcId="{82E87656-8962-5644-A5A7-071A677F4CDF}" destId="{EF01DBD5-2465-3B4D-812F-59A4A22E332E}" srcOrd="3" destOrd="0" presId="urn:microsoft.com/office/officeart/2005/8/layout/process2"/>
    <dgm:cxn modelId="{258DF2E2-6AB9-2248-9EEE-DAA8A61175DD}" type="presParOf" srcId="{EF01DBD5-2465-3B4D-812F-59A4A22E332E}" destId="{BFB23811-C835-4342-AAD8-C20FC5BCB707}" srcOrd="0" destOrd="0" presId="urn:microsoft.com/office/officeart/2005/8/layout/process2"/>
    <dgm:cxn modelId="{B618E1BB-A873-B445-BD2D-2564ECA3CD66}" type="presParOf" srcId="{82E87656-8962-5644-A5A7-071A677F4CDF}" destId="{6A77CBA7-B9B9-E44C-94DF-570FF6A8CB78}"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DF078-D7FD-40B3-9AAF-53F655C52C29}">
      <dsp:nvSpPr>
        <dsp:cNvPr id="0" name=""/>
        <dsp:cNvSpPr/>
      </dsp:nvSpPr>
      <dsp:spPr>
        <a:xfrm>
          <a:off x="2108532" y="3512"/>
          <a:ext cx="2439210" cy="716436"/>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Open Sans Light" panose="020B0306030504020204" pitchFamily="34" charset="0"/>
              <a:ea typeface="Open Sans Light" panose="020B0306030504020204" pitchFamily="34" charset="0"/>
              <a:cs typeface="Open Sans Light" panose="020B0306030504020204" pitchFamily="34" charset="0"/>
            </a:rPr>
            <a:t>Stockage de </a:t>
          </a:r>
          <a:r>
            <a:rPr lang="en-US" sz="1500" b="1" i="0" kern="1200" dirty="0" err="1">
              <a:latin typeface="Open Sans Light" panose="020B0306030504020204" pitchFamily="34" charset="0"/>
              <a:ea typeface="Open Sans Light" panose="020B0306030504020204" pitchFamily="34" charset="0"/>
              <a:cs typeface="Open Sans Light" panose="020B0306030504020204" pitchFamily="34" charset="0"/>
            </a:rPr>
            <a:t>l'électricité</a:t>
          </a:r>
          <a:endParaRPr lang="en-US" sz="1500" b="1"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2129516" y="24496"/>
        <a:ext cx="2397242" cy="674468"/>
      </dsp:txXfrm>
    </dsp:sp>
    <dsp:sp modelId="{37DA13CE-11CC-4881-B1A8-5D79EDBBE5EE}">
      <dsp:nvSpPr>
        <dsp:cNvPr id="0" name=""/>
        <dsp:cNvSpPr/>
      </dsp:nvSpPr>
      <dsp:spPr>
        <a:xfrm>
          <a:off x="2352453" y="719949"/>
          <a:ext cx="243921" cy="899400"/>
        </a:xfrm>
        <a:custGeom>
          <a:avLst/>
          <a:gdLst/>
          <a:ahLst/>
          <a:cxnLst/>
          <a:rect l="0" t="0" r="0" b="0"/>
          <a:pathLst>
            <a:path>
              <a:moveTo>
                <a:pt x="0" y="0"/>
              </a:moveTo>
              <a:lnTo>
                <a:pt x="0" y="899400"/>
              </a:lnTo>
              <a:lnTo>
                <a:pt x="243921" y="8994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83EA0B-4363-4BD5-952F-889ED2292E86}">
      <dsp:nvSpPr>
        <dsp:cNvPr id="0" name=""/>
        <dsp:cNvSpPr/>
      </dsp:nvSpPr>
      <dsp:spPr>
        <a:xfrm>
          <a:off x="2596374" y="899059"/>
          <a:ext cx="2680494" cy="14405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t" anchorCtr="0">
          <a:noAutofit/>
        </a:bodyPr>
        <a:lstStyle/>
        <a:p>
          <a:pPr marL="0" lvl="0" indent="0" algn="l" defTabSz="533400">
            <a:lnSpc>
              <a:spcPct val="100000"/>
            </a:lnSpc>
            <a:spcBef>
              <a:spcPts val="200"/>
            </a:spcBef>
            <a:spcAft>
              <a:spcPts val="200"/>
            </a:spcAft>
            <a:buNone/>
          </a:pPr>
          <a:r>
            <a:rPr lang="en-US" sz="1200" b="0" i="0" kern="1200" dirty="0" err="1">
              <a:latin typeface="Open Sans Light" panose="020B0306030504020204" pitchFamily="34" charset="0"/>
              <a:ea typeface="Open Sans Light" panose="020B0306030504020204" pitchFamily="34" charset="0"/>
              <a:cs typeface="Open Sans Light" panose="020B0306030504020204" pitchFamily="34" charset="0"/>
            </a:rPr>
            <a:t>Technologie</a:t>
          </a:r>
          <a:r>
            <a:rPr lang="en-US" sz="1200" b="0" i="0" kern="12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200" b="0" i="0" kern="1200" dirty="0" err="1">
              <a:latin typeface="Open Sans Light" panose="020B0306030504020204" pitchFamily="34" charset="0"/>
              <a:ea typeface="Open Sans Light" panose="020B0306030504020204" pitchFamily="34" charset="0"/>
              <a:cs typeface="Open Sans Light" panose="020B0306030504020204" pitchFamily="34" charset="0"/>
            </a:rPr>
            <a:t>actuelle</a:t>
          </a:r>
          <a:endParaRPr lang="en-US" sz="1200" b="0" i="0" kern="1200" dirty="0">
            <a:latin typeface="Open Sans Light" panose="020B0306030504020204" pitchFamily="34" charset="0"/>
            <a:ea typeface="Open Sans Light" panose="020B0306030504020204" pitchFamily="34" charset="0"/>
            <a:cs typeface="Open Sans Light" panose="020B0306030504020204" pitchFamily="34" charset="0"/>
          </a:endParaRPr>
        </a:p>
        <a:p>
          <a:pPr marL="114300" lvl="1" indent="-114300" algn="l" defTabSz="533400">
            <a:lnSpc>
              <a:spcPct val="100000"/>
            </a:lnSpc>
            <a:spcBef>
              <a:spcPts val="200"/>
            </a:spcBef>
            <a:spcAft>
              <a:spcPts val="200"/>
            </a:spcAft>
            <a:buChar char="•"/>
          </a:pPr>
          <a:r>
            <a:rPr lang="en-US" sz="1200" b="0" i="0" kern="1200" dirty="0" err="1">
              <a:latin typeface="Open Sans Light" panose="020B0306030504020204" pitchFamily="34" charset="0"/>
              <a:ea typeface="Open Sans Light" panose="020B0306030504020204" pitchFamily="34" charset="0"/>
              <a:cs typeface="Open Sans Light" panose="020B0306030504020204" pitchFamily="34" charset="0"/>
            </a:rPr>
            <a:t>Hydroélectricité</a:t>
          </a:r>
          <a:r>
            <a:rPr lang="en-US" sz="1200" b="0" i="0" kern="1200" dirty="0">
              <a:latin typeface="Open Sans Light" panose="020B0306030504020204" pitchFamily="34" charset="0"/>
              <a:ea typeface="Open Sans Light" panose="020B0306030504020204" pitchFamily="34" charset="0"/>
              <a:cs typeface="Open Sans Light" panose="020B0306030504020204" pitchFamily="34" charset="0"/>
            </a:rPr>
            <a:t> par </a:t>
          </a:r>
          <a:r>
            <a:rPr lang="en-US" sz="1200" b="0" i="0" kern="1200" dirty="0" err="1">
              <a:latin typeface="Open Sans Light" panose="020B0306030504020204" pitchFamily="34" charset="0"/>
              <a:ea typeface="Open Sans Light" panose="020B0306030504020204" pitchFamily="34" charset="0"/>
              <a:cs typeface="Open Sans Light" panose="020B0306030504020204" pitchFamily="34" charset="0"/>
            </a:rPr>
            <a:t>pompage</a:t>
          </a:r>
          <a:endParaRPr lang="en-US" sz="1200" b="0" i="0" kern="1200" dirty="0">
            <a:latin typeface="Open Sans Light" panose="020B0306030504020204" pitchFamily="34" charset="0"/>
            <a:ea typeface="Open Sans Light" panose="020B0306030504020204" pitchFamily="34" charset="0"/>
            <a:cs typeface="Open Sans Light" panose="020B0306030504020204" pitchFamily="34" charset="0"/>
          </a:endParaRPr>
        </a:p>
        <a:p>
          <a:pPr marL="114300" lvl="1" indent="-114300" algn="l" defTabSz="533400">
            <a:lnSpc>
              <a:spcPct val="100000"/>
            </a:lnSpc>
            <a:spcBef>
              <a:spcPts val="200"/>
            </a:spcBef>
            <a:spcAft>
              <a:spcPts val="200"/>
            </a:spcAft>
            <a:buChar char="•"/>
          </a:pPr>
          <a:r>
            <a:rPr lang="en-US" sz="1200" b="0" i="0" kern="1200" dirty="0">
              <a:latin typeface="Open Sans Light" panose="020B0306030504020204" pitchFamily="34" charset="0"/>
              <a:ea typeface="Open Sans Light" panose="020B0306030504020204" pitchFamily="34" charset="0"/>
              <a:cs typeface="Open Sans Light" panose="020B0306030504020204" pitchFamily="34" charset="0"/>
            </a:rPr>
            <a:t>Batteries Li-ion</a:t>
          </a:r>
        </a:p>
      </dsp:txBody>
      <dsp:txXfrm>
        <a:off x="2638567" y="941252"/>
        <a:ext cx="2596108" cy="1356196"/>
      </dsp:txXfrm>
    </dsp:sp>
    <dsp:sp modelId="{6B398F9E-0BC1-47AC-BBDC-0172E6D415C5}">
      <dsp:nvSpPr>
        <dsp:cNvPr id="0" name=""/>
        <dsp:cNvSpPr/>
      </dsp:nvSpPr>
      <dsp:spPr>
        <a:xfrm>
          <a:off x="2352453" y="719949"/>
          <a:ext cx="243921" cy="2519092"/>
        </a:xfrm>
        <a:custGeom>
          <a:avLst/>
          <a:gdLst/>
          <a:ahLst/>
          <a:cxnLst/>
          <a:rect l="0" t="0" r="0" b="0"/>
          <a:pathLst>
            <a:path>
              <a:moveTo>
                <a:pt x="0" y="0"/>
              </a:moveTo>
              <a:lnTo>
                <a:pt x="0" y="2519092"/>
              </a:lnTo>
              <a:lnTo>
                <a:pt x="243921" y="25190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8D3D1B-B309-4AC1-B2D5-3DA3187569CD}">
      <dsp:nvSpPr>
        <dsp:cNvPr id="0" name=""/>
        <dsp:cNvSpPr/>
      </dsp:nvSpPr>
      <dsp:spPr>
        <a:xfrm>
          <a:off x="2596374" y="2518751"/>
          <a:ext cx="2680494" cy="14405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t" anchorCtr="0">
          <a:noAutofit/>
        </a:bodyPr>
        <a:lstStyle/>
        <a:p>
          <a:pPr marL="0" lvl="0" indent="0" algn="l" defTabSz="533400">
            <a:lnSpc>
              <a:spcPct val="100000"/>
            </a:lnSpc>
            <a:spcBef>
              <a:spcPts val="200"/>
            </a:spcBef>
            <a:spcAft>
              <a:spcPts val="200"/>
            </a:spcAft>
            <a:buNone/>
          </a:pPr>
          <a:r>
            <a:rPr lang="en-US" sz="1200" b="0" i="0" kern="1200" dirty="0" err="1">
              <a:latin typeface="Open Sans Light" panose="020B0306030504020204" pitchFamily="34" charset="0"/>
              <a:ea typeface="Open Sans Light" panose="020B0306030504020204" pitchFamily="34" charset="0"/>
              <a:cs typeface="Open Sans Light" panose="020B0306030504020204" pitchFamily="34" charset="0"/>
            </a:rPr>
            <a:t>Technologie</a:t>
          </a:r>
          <a:r>
            <a:rPr lang="en-US" sz="1200" b="0" i="0" kern="12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200" b="0" i="0" kern="1200" dirty="0" err="1">
              <a:latin typeface="Open Sans Light" panose="020B0306030504020204" pitchFamily="34" charset="0"/>
              <a:ea typeface="Open Sans Light" panose="020B0306030504020204" pitchFamily="34" charset="0"/>
              <a:cs typeface="Open Sans Light" panose="020B0306030504020204" pitchFamily="34" charset="0"/>
            </a:rPr>
            <a:t>en</a:t>
          </a:r>
          <a:r>
            <a:rPr lang="en-US" sz="1200" b="0" i="0" kern="12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200" b="0" i="0" kern="1200" dirty="0" err="1">
              <a:latin typeface="Open Sans Light" panose="020B0306030504020204" pitchFamily="34" charset="0"/>
              <a:ea typeface="Open Sans Light" panose="020B0306030504020204" pitchFamily="34" charset="0"/>
              <a:cs typeface="Open Sans Light" panose="020B0306030504020204" pitchFamily="34" charset="0"/>
            </a:rPr>
            <a:t>dévelopement</a:t>
          </a:r>
          <a:endParaRPr lang="en-US" sz="1200" b="0" i="0" kern="1200" dirty="0">
            <a:latin typeface="Open Sans Light" panose="020B0306030504020204" pitchFamily="34" charset="0"/>
            <a:ea typeface="Open Sans Light" panose="020B0306030504020204" pitchFamily="34" charset="0"/>
            <a:cs typeface="Open Sans Light" panose="020B0306030504020204" pitchFamily="34" charset="0"/>
          </a:endParaRPr>
        </a:p>
        <a:p>
          <a:pPr marL="114300" lvl="1" indent="-114300" algn="l" defTabSz="533400">
            <a:lnSpc>
              <a:spcPct val="90000"/>
            </a:lnSpc>
            <a:spcBef>
              <a:spcPct val="0"/>
            </a:spcBef>
            <a:spcAft>
              <a:spcPct val="15000"/>
            </a:spcAft>
            <a:buChar char="•"/>
          </a:pPr>
          <a:r>
            <a:rPr lang="en-US" sz="1200" b="0" i="0" kern="1200" dirty="0">
              <a:latin typeface="Open Sans Light" panose="020B0306030504020204" pitchFamily="34" charset="0"/>
              <a:ea typeface="Open Sans Light" panose="020B0306030504020204" pitchFamily="34" charset="0"/>
              <a:cs typeface="Open Sans Light" panose="020B0306030504020204" pitchFamily="34" charset="0"/>
              <a:sym typeface="Calibri"/>
            </a:rPr>
            <a:t>Batteries à longue durée</a:t>
          </a:r>
          <a:endParaRPr lang="en-US" sz="1200" b="0" i="0" kern="1200" dirty="0">
            <a:latin typeface="Open Sans Light" panose="020B0306030504020204" pitchFamily="34" charset="0"/>
            <a:ea typeface="Open Sans Light" panose="020B0306030504020204" pitchFamily="34" charset="0"/>
            <a:cs typeface="Open Sans Light" panose="020B0306030504020204" pitchFamily="34" charset="0"/>
          </a:endParaRPr>
        </a:p>
        <a:p>
          <a:pPr marL="114300" lvl="1" indent="-114300" algn="l" defTabSz="533400">
            <a:lnSpc>
              <a:spcPct val="90000"/>
            </a:lnSpc>
            <a:spcBef>
              <a:spcPct val="0"/>
            </a:spcBef>
            <a:spcAft>
              <a:spcPct val="15000"/>
            </a:spcAft>
            <a:buChar char="•"/>
          </a:pPr>
          <a:r>
            <a:rPr lang="en-US" sz="1200" b="0" i="0" kern="1200" dirty="0" err="1">
              <a:latin typeface="Open Sans Light" panose="020B0306030504020204" pitchFamily="34" charset="0"/>
              <a:ea typeface="Open Sans Light" panose="020B0306030504020204" pitchFamily="34" charset="0"/>
              <a:cs typeface="Open Sans Light" panose="020B0306030504020204" pitchFamily="34" charset="0"/>
              <a:sym typeface="Calibri"/>
            </a:rPr>
            <a:t>Hydrogène</a:t>
          </a:r>
          <a:r>
            <a:rPr lang="en-US" sz="1200" b="0" i="0" kern="1200" dirty="0">
              <a:latin typeface="Open Sans Light" panose="020B0306030504020204" pitchFamily="34" charset="0"/>
              <a:ea typeface="Open Sans Light" panose="020B0306030504020204" pitchFamily="34" charset="0"/>
              <a:cs typeface="Open Sans Light" panose="020B0306030504020204" pitchFamily="34" charset="0"/>
              <a:sym typeface="Calibri"/>
            </a:rPr>
            <a:t> et </a:t>
          </a:r>
          <a:r>
            <a:rPr lang="en-US" sz="1200" b="0" i="0" kern="1200" dirty="0" err="1">
              <a:latin typeface="Open Sans Light" panose="020B0306030504020204" pitchFamily="34" charset="0"/>
              <a:ea typeface="Open Sans Light" panose="020B0306030504020204" pitchFamily="34" charset="0"/>
              <a:cs typeface="Open Sans Light" panose="020B0306030504020204" pitchFamily="34" charset="0"/>
              <a:sym typeface="Calibri"/>
            </a:rPr>
            <a:t>carburants</a:t>
          </a:r>
          <a:r>
            <a:rPr lang="en-US" sz="1200" b="0" i="0" kern="1200" dirty="0">
              <a:latin typeface="Open Sans Light" panose="020B0306030504020204" pitchFamily="34" charset="0"/>
              <a:ea typeface="Open Sans Light" panose="020B0306030504020204" pitchFamily="34" charset="0"/>
              <a:cs typeface="Open Sans Light" panose="020B0306030504020204" pitchFamily="34" charset="0"/>
              <a:sym typeface="Calibri"/>
            </a:rPr>
            <a:t> </a:t>
          </a:r>
          <a:r>
            <a:rPr lang="en-US" sz="1200" b="0" i="0" kern="1200" dirty="0" err="1">
              <a:latin typeface="Open Sans Light" panose="020B0306030504020204" pitchFamily="34" charset="0"/>
              <a:ea typeface="Open Sans Light" panose="020B0306030504020204" pitchFamily="34" charset="0"/>
              <a:cs typeface="Open Sans Light" panose="020B0306030504020204" pitchFamily="34" charset="0"/>
              <a:sym typeface="Calibri"/>
            </a:rPr>
            <a:t>propres</a:t>
          </a:r>
          <a:endParaRPr lang="en-US" sz="1200" b="0" i="0" kern="1200" dirty="0">
            <a:latin typeface="Open Sans Light" panose="020B0306030504020204" pitchFamily="34" charset="0"/>
            <a:ea typeface="Open Sans Light" panose="020B0306030504020204" pitchFamily="34" charset="0"/>
            <a:cs typeface="Open Sans Light" panose="020B0306030504020204" pitchFamily="34" charset="0"/>
            <a:sym typeface="Calibri"/>
          </a:endParaRPr>
        </a:p>
        <a:p>
          <a:pPr marL="114300" lvl="1" indent="-114300" algn="l" defTabSz="533400">
            <a:lnSpc>
              <a:spcPct val="90000"/>
            </a:lnSpc>
            <a:spcBef>
              <a:spcPct val="0"/>
            </a:spcBef>
            <a:spcAft>
              <a:spcPct val="15000"/>
            </a:spcAft>
            <a:buChar char="•"/>
          </a:pPr>
          <a:r>
            <a:rPr lang="en-US" sz="1200" b="0" i="0" kern="1200" dirty="0">
              <a:latin typeface="Open Sans Light" panose="020B0306030504020204" pitchFamily="34" charset="0"/>
              <a:ea typeface="Open Sans Light" panose="020B0306030504020204" pitchFamily="34" charset="0"/>
              <a:cs typeface="Open Sans Light" panose="020B0306030504020204" pitchFamily="34" charset="0"/>
              <a:sym typeface="Calibri"/>
            </a:rPr>
            <a:t>Stockage </a:t>
          </a:r>
          <a:r>
            <a:rPr lang="en-US" sz="1200" b="0" i="0" kern="1200" dirty="0" err="1">
              <a:latin typeface="Open Sans Light" panose="020B0306030504020204" pitchFamily="34" charset="0"/>
              <a:ea typeface="Open Sans Light" panose="020B0306030504020204" pitchFamily="34" charset="0"/>
              <a:cs typeface="Open Sans Light" panose="020B0306030504020204" pitchFamily="34" charset="0"/>
              <a:sym typeface="Calibri"/>
            </a:rPr>
            <a:t>d'énergie</a:t>
          </a:r>
          <a:r>
            <a:rPr lang="en-US" sz="1200" b="0" i="0" kern="1200" dirty="0">
              <a:latin typeface="Open Sans Light" panose="020B0306030504020204" pitchFamily="34" charset="0"/>
              <a:ea typeface="Open Sans Light" panose="020B0306030504020204" pitchFamily="34" charset="0"/>
              <a:cs typeface="Open Sans Light" panose="020B0306030504020204" pitchFamily="34" charset="0"/>
              <a:sym typeface="Calibri"/>
            </a:rPr>
            <a:t> </a:t>
          </a:r>
          <a:r>
            <a:rPr lang="en-US" sz="1200" b="0" i="0" kern="1200" dirty="0" err="1">
              <a:latin typeface="Open Sans Light" panose="020B0306030504020204" pitchFamily="34" charset="0"/>
              <a:ea typeface="Open Sans Light" panose="020B0306030504020204" pitchFamily="34" charset="0"/>
              <a:cs typeface="Open Sans Light" panose="020B0306030504020204" pitchFamily="34" charset="0"/>
              <a:sym typeface="Calibri"/>
            </a:rPr>
            <a:t>thermique</a:t>
          </a:r>
          <a:endParaRPr lang="en-US" sz="1200" b="0" i="0" kern="1200" dirty="0">
            <a:latin typeface="Open Sans Light" panose="020B0306030504020204" pitchFamily="34" charset="0"/>
            <a:ea typeface="Open Sans Light" panose="020B0306030504020204" pitchFamily="34" charset="0"/>
            <a:cs typeface="Open Sans Light" panose="020B0306030504020204" pitchFamily="34" charset="0"/>
            <a:sym typeface="Calibri"/>
          </a:endParaRP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Stockage d'air comprimé</a:t>
          </a:r>
          <a:endParaRPr lang="en-US" sz="1200" b="0" i="0" kern="1200">
            <a:latin typeface="Open Sans Light" panose="020B0306030504020204" pitchFamily="34" charset="0"/>
            <a:ea typeface="Open Sans Light" panose="020B0306030504020204" pitchFamily="34" charset="0"/>
            <a:cs typeface="Open Sans Light" panose="020B0306030504020204" pitchFamily="34" charset="0"/>
          </a:endParaRP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Stockage de l'énergie cinétique</a:t>
          </a:r>
          <a:endParaRPr lang="en-US" sz="1200" b="0" i="0" kern="120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2638567" y="2560944"/>
        <a:ext cx="2596108" cy="1356196"/>
      </dsp:txXfrm>
    </dsp:sp>
    <dsp:sp modelId="{1B53DB5B-2F4A-42B9-BFBC-33ACC84E6B0F}">
      <dsp:nvSpPr>
        <dsp:cNvPr id="0" name=""/>
        <dsp:cNvSpPr/>
      </dsp:nvSpPr>
      <dsp:spPr>
        <a:xfrm>
          <a:off x="5147245" y="3512"/>
          <a:ext cx="2439210" cy="716436"/>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1" i="0" kern="1200" dirty="0" err="1">
              <a:latin typeface="Open Sans Light" panose="020B0306030504020204" pitchFamily="34" charset="0"/>
              <a:ea typeface="Open Sans Light" panose="020B0306030504020204" pitchFamily="34" charset="0"/>
              <a:cs typeface="Open Sans Light" panose="020B0306030504020204" pitchFamily="34" charset="0"/>
            </a:rPr>
            <a:t>Flexibilité</a:t>
          </a:r>
          <a:r>
            <a:rPr lang="en-US" sz="1500" b="1" i="0" kern="1200" dirty="0">
              <a:latin typeface="Open Sans Light" panose="020B0306030504020204" pitchFamily="34" charset="0"/>
              <a:ea typeface="Open Sans Light" panose="020B0306030504020204" pitchFamily="34" charset="0"/>
              <a:cs typeface="Open Sans Light" panose="020B0306030504020204" pitchFamily="34" charset="0"/>
            </a:rPr>
            <a:t> de la charge</a:t>
          </a:r>
        </a:p>
      </dsp:txBody>
      <dsp:txXfrm>
        <a:off x="5168229" y="24496"/>
        <a:ext cx="2397242" cy="674468"/>
      </dsp:txXfrm>
    </dsp:sp>
    <dsp:sp modelId="{E72122C5-FE29-4933-B201-B06EF050C8EA}">
      <dsp:nvSpPr>
        <dsp:cNvPr id="0" name=""/>
        <dsp:cNvSpPr/>
      </dsp:nvSpPr>
      <dsp:spPr>
        <a:xfrm>
          <a:off x="5391166" y="719949"/>
          <a:ext cx="243921" cy="899400"/>
        </a:xfrm>
        <a:custGeom>
          <a:avLst/>
          <a:gdLst/>
          <a:ahLst/>
          <a:cxnLst/>
          <a:rect l="0" t="0" r="0" b="0"/>
          <a:pathLst>
            <a:path>
              <a:moveTo>
                <a:pt x="0" y="0"/>
              </a:moveTo>
              <a:lnTo>
                <a:pt x="0" y="899400"/>
              </a:lnTo>
              <a:lnTo>
                <a:pt x="243921" y="8994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CDCAF9-49F5-4722-B55D-2ADBE8715476}">
      <dsp:nvSpPr>
        <dsp:cNvPr id="0" name=""/>
        <dsp:cNvSpPr/>
      </dsp:nvSpPr>
      <dsp:spPr>
        <a:xfrm>
          <a:off x="5635087" y="899059"/>
          <a:ext cx="3105404" cy="14405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t" anchorCtr="0">
          <a:noAutofit/>
        </a:bodyPr>
        <a:lstStyle/>
        <a:p>
          <a:pPr marL="0" lvl="0" indent="0" algn="l" defTabSz="533400">
            <a:lnSpc>
              <a:spcPct val="100000"/>
            </a:lnSpc>
            <a:spcBef>
              <a:spcPts val="200"/>
            </a:spcBef>
            <a:spcAft>
              <a:spcPts val="200"/>
            </a:spcAft>
            <a:buNone/>
          </a:pPr>
          <a:r>
            <a:rPr lang="en-US" sz="1200" b="0" i="0" kern="1200" dirty="0">
              <a:latin typeface="Open Sans Light" panose="020B0306030504020204" pitchFamily="34" charset="0"/>
              <a:ea typeface="Open Sans Light" panose="020B0306030504020204" pitchFamily="34" charset="0"/>
              <a:cs typeface="Open Sans Light" panose="020B0306030504020204" pitchFamily="34" charset="0"/>
            </a:rPr>
            <a:t>Charges </a:t>
          </a:r>
          <a:r>
            <a:rPr lang="en-US" sz="1200" b="0" i="0" kern="1200" dirty="0" err="1">
              <a:latin typeface="Open Sans Light" panose="020B0306030504020204" pitchFamily="34" charset="0"/>
              <a:ea typeface="Open Sans Light" panose="020B0306030504020204" pitchFamily="34" charset="0"/>
              <a:cs typeface="Open Sans Light" panose="020B0306030504020204" pitchFamily="34" charset="0"/>
            </a:rPr>
            <a:t>déplaçables</a:t>
          </a:r>
          <a:endParaRPr lang="en-US" sz="1200" b="0" i="0" kern="1200" dirty="0">
            <a:latin typeface="Open Sans Light" panose="020B0306030504020204" pitchFamily="34" charset="0"/>
            <a:ea typeface="Open Sans Light" panose="020B0306030504020204" pitchFamily="34" charset="0"/>
            <a:cs typeface="Open Sans Light" panose="020B0306030504020204" pitchFamily="34" charset="0"/>
          </a:endParaRPr>
        </a:p>
        <a:p>
          <a:pPr marL="114300" lvl="1" indent="-114300" algn="l" defTabSz="533400">
            <a:lnSpc>
              <a:spcPct val="90000"/>
            </a:lnSpc>
            <a:spcBef>
              <a:spcPct val="0"/>
            </a:spcBef>
            <a:spcAft>
              <a:spcPct val="15000"/>
            </a:spcAft>
            <a:buChar char="•"/>
          </a:pPr>
          <a:r>
            <a:rPr lang="en-US" sz="1200" b="0" i="0" kern="1200" dirty="0" err="1">
              <a:latin typeface="Open Sans Light" panose="020B0306030504020204" pitchFamily="34" charset="0"/>
              <a:ea typeface="Open Sans Light" panose="020B0306030504020204" pitchFamily="34" charset="0"/>
              <a:cs typeface="Open Sans Light" panose="020B0306030504020204" pitchFamily="34" charset="0"/>
            </a:rPr>
            <a:t>Chargement</a:t>
          </a:r>
          <a:r>
            <a:rPr lang="en-US" sz="1200" b="0" i="0" kern="1200" dirty="0">
              <a:latin typeface="Open Sans Light" panose="020B0306030504020204" pitchFamily="34" charset="0"/>
              <a:ea typeface="Open Sans Light" panose="020B0306030504020204" pitchFamily="34" charset="0"/>
              <a:cs typeface="Open Sans Light" panose="020B0306030504020204" pitchFamily="34" charset="0"/>
            </a:rPr>
            <a:t> des VE</a:t>
          </a: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Chauffage et refroidissement des locaux</a:t>
          </a:r>
          <a:endParaRPr lang="en-US" sz="1200" b="0" i="0" kern="1200">
            <a:latin typeface="Open Sans Light" panose="020B0306030504020204" pitchFamily="34" charset="0"/>
            <a:ea typeface="Open Sans Light" panose="020B0306030504020204" pitchFamily="34" charset="0"/>
            <a:cs typeface="Open Sans Light" panose="020B0306030504020204" pitchFamily="34" charset="0"/>
          </a:endParaRP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Chauffage de l'eau</a:t>
          </a:r>
        </a:p>
        <a:p>
          <a:pPr marL="114300" lvl="1" indent="-114300" algn="l" defTabSz="533400">
            <a:lnSpc>
              <a:spcPct val="90000"/>
            </a:lnSpc>
            <a:spcBef>
              <a:spcPct val="0"/>
            </a:spcBef>
            <a:spcAft>
              <a:spcPct val="15000"/>
            </a:spcAft>
            <a:buChar char="•"/>
          </a:pPr>
          <a:r>
            <a:rPr lang="en-US" sz="1200" b="0" i="0" kern="1200" dirty="0">
              <a:latin typeface="Open Sans Light" panose="020B0306030504020204" pitchFamily="34" charset="0"/>
              <a:ea typeface="Open Sans Light" panose="020B0306030504020204" pitchFamily="34" charset="0"/>
              <a:cs typeface="Open Sans Light" panose="020B0306030504020204" pitchFamily="34" charset="0"/>
              <a:sym typeface="Calibri"/>
            </a:rPr>
            <a:t>Cycles de lavage</a:t>
          </a:r>
        </a:p>
        <a:p>
          <a:pPr marL="114300" lvl="1" indent="-114300" algn="l" defTabSz="533400">
            <a:lnSpc>
              <a:spcPct val="90000"/>
            </a:lnSpc>
            <a:spcBef>
              <a:spcPct val="0"/>
            </a:spcBef>
            <a:spcAft>
              <a:spcPct val="15000"/>
            </a:spcAft>
            <a:buChar char="•"/>
          </a:pPr>
          <a:r>
            <a:rPr lang="en-US" sz="1200" b="0" i="0" kern="1200" dirty="0" err="1">
              <a:latin typeface="Open Sans Light" panose="020B0306030504020204" pitchFamily="34" charset="0"/>
              <a:ea typeface="Open Sans Light" panose="020B0306030504020204" pitchFamily="34" charset="0"/>
              <a:cs typeface="Open Sans Light" panose="020B0306030504020204" pitchFamily="34" charset="0"/>
              <a:sym typeface="Calibri"/>
            </a:rPr>
            <a:t>Calculs</a:t>
          </a:r>
          <a:r>
            <a:rPr lang="en-US" sz="1200" b="0" i="0" kern="1200" dirty="0">
              <a:latin typeface="Open Sans Light" panose="020B0306030504020204" pitchFamily="34" charset="0"/>
              <a:ea typeface="Open Sans Light" panose="020B0306030504020204" pitchFamily="34" charset="0"/>
              <a:cs typeface="Open Sans Light" panose="020B0306030504020204" pitchFamily="34" charset="0"/>
              <a:sym typeface="Calibri"/>
            </a:rPr>
            <a:t> </a:t>
          </a:r>
          <a:r>
            <a:rPr lang="en-US" sz="1200" b="0" i="0" kern="1200" dirty="0" err="1">
              <a:latin typeface="Open Sans Light" panose="020B0306030504020204" pitchFamily="34" charset="0"/>
              <a:ea typeface="Open Sans Light" panose="020B0306030504020204" pitchFamily="34" charset="0"/>
              <a:cs typeface="Open Sans Light" panose="020B0306030504020204" pitchFamily="34" charset="0"/>
              <a:sym typeface="Calibri"/>
            </a:rPr>
            <a:t>dans</a:t>
          </a:r>
          <a:r>
            <a:rPr lang="en-US" sz="1200" b="0" i="0" kern="1200" dirty="0">
              <a:latin typeface="Open Sans Light" panose="020B0306030504020204" pitchFamily="34" charset="0"/>
              <a:ea typeface="Open Sans Light" panose="020B0306030504020204" pitchFamily="34" charset="0"/>
              <a:cs typeface="Open Sans Light" panose="020B0306030504020204" pitchFamily="34" charset="0"/>
              <a:sym typeface="Calibri"/>
            </a:rPr>
            <a:t> les </a:t>
          </a:r>
          <a:r>
            <a:rPr lang="en-US" sz="1200" b="0" i="0" kern="1200" dirty="0" err="1">
              <a:latin typeface="Open Sans Light" panose="020B0306030504020204" pitchFamily="34" charset="0"/>
              <a:ea typeface="Open Sans Light" panose="020B0306030504020204" pitchFamily="34" charset="0"/>
              <a:cs typeface="Open Sans Light" panose="020B0306030504020204" pitchFamily="34" charset="0"/>
              <a:sym typeface="Calibri"/>
            </a:rPr>
            <a:t>centres</a:t>
          </a:r>
          <a:r>
            <a:rPr lang="en-US" sz="1200" b="0" i="0" kern="1200" dirty="0">
              <a:latin typeface="Open Sans Light" panose="020B0306030504020204" pitchFamily="34" charset="0"/>
              <a:ea typeface="Open Sans Light" panose="020B0306030504020204" pitchFamily="34" charset="0"/>
              <a:cs typeface="Open Sans Light" panose="020B0306030504020204" pitchFamily="34" charset="0"/>
              <a:sym typeface="Calibri"/>
            </a:rPr>
            <a:t> de </a:t>
          </a:r>
          <a:r>
            <a:rPr lang="en-US" sz="1200" b="0" i="0" kern="1200" dirty="0" err="1">
              <a:latin typeface="Open Sans Light" panose="020B0306030504020204" pitchFamily="34" charset="0"/>
              <a:ea typeface="Open Sans Light" panose="020B0306030504020204" pitchFamily="34" charset="0"/>
              <a:cs typeface="Open Sans Light" panose="020B0306030504020204" pitchFamily="34" charset="0"/>
              <a:sym typeface="Calibri"/>
            </a:rPr>
            <a:t>données</a:t>
          </a:r>
          <a:endParaRPr lang="en-US" sz="1200" b="0" i="0" kern="1200" dirty="0">
            <a:latin typeface="Open Sans Light" panose="020B0306030504020204" pitchFamily="34" charset="0"/>
            <a:ea typeface="Open Sans Light" panose="020B0306030504020204" pitchFamily="34" charset="0"/>
            <a:cs typeface="Open Sans Light" panose="020B0306030504020204" pitchFamily="34" charset="0"/>
            <a:sym typeface="Calibri"/>
          </a:endParaRPr>
        </a:p>
      </dsp:txBody>
      <dsp:txXfrm>
        <a:off x="5677280" y="941252"/>
        <a:ext cx="3021018" cy="1356196"/>
      </dsp:txXfrm>
    </dsp:sp>
    <dsp:sp modelId="{68B73D2A-4931-4A4B-ABEE-66D8E00F005D}">
      <dsp:nvSpPr>
        <dsp:cNvPr id="0" name=""/>
        <dsp:cNvSpPr/>
      </dsp:nvSpPr>
      <dsp:spPr>
        <a:xfrm>
          <a:off x="5391166" y="719949"/>
          <a:ext cx="243921" cy="2519092"/>
        </a:xfrm>
        <a:custGeom>
          <a:avLst/>
          <a:gdLst/>
          <a:ahLst/>
          <a:cxnLst/>
          <a:rect l="0" t="0" r="0" b="0"/>
          <a:pathLst>
            <a:path>
              <a:moveTo>
                <a:pt x="0" y="0"/>
              </a:moveTo>
              <a:lnTo>
                <a:pt x="0" y="2519092"/>
              </a:lnTo>
              <a:lnTo>
                <a:pt x="243921" y="25190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4FD450-B410-401B-AB3A-21ACF38D2C24}">
      <dsp:nvSpPr>
        <dsp:cNvPr id="0" name=""/>
        <dsp:cNvSpPr/>
      </dsp:nvSpPr>
      <dsp:spPr>
        <a:xfrm>
          <a:off x="5635087" y="2518751"/>
          <a:ext cx="3145158" cy="14405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t" anchorCtr="0">
          <a:noAutofit/>
        </a:bodyPr>
        <a:lstStyle/>
        <a:p>
          <a:pPr marL="0" lvl="0" indent="0" algn="l" defTabSz="533400">
            <a:lnSpc>
              <a:spcPct val="100000"/>
            </a:lnSpc>
            <a:spcBef>
              <a:spcPts val="200"/>
            </a:spcBef>
            <a:spcAft>
              <a:spcPts val="200"/>
            </a:spcAft>
            <a:buClr>
              <a:srgbClr val="000000"/>
            </a:buClr>
            <a:buSzPts val="2800"/>
            <a:buFont typeface="Arial"/>
            <a:buNone/>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Charges non déplaçables</a:t>
          </a:r>
          <a:endParaRPr lang="en-US" sz="1200" b="0" i="0" kern="1200">
            <a:latin typeface="Open Sans Light" panose="020B0306030504020204" pitchFamily="34" charset="0"/>
            <a:ea typeface="Open Sans Light" panose="020B0306030504020204" pitchFamily="34" charset="0"/>
            <a:cs typeface="Open Sans Light" panose="020B0306030504020204" pitchFamily="34" charset="0"/>
          </a:endParaRPr>
        </a:p>
        <a:p>
          <a:pPr marL="114300" lvl="1" indent="-114300" algn="l" defTabSz="533400">
            <a:lnSpc>
              <a:spcPct val="100000"/>
            </a:lnSpc>
            <a:spcBef>
              <a:spcPts val="200"/>
            </a:spcBef>
            <a:spcAft>
              <a:spcPts val="200"/>
            </a:spcAft>
            <a:buChar char="•"/>
          </a:pPr>
          <a:r>
            <a:rPr lang="en-US" sz="1200" b="0" i="0" u="none" strike="noStrike" kern="1200" cap="none">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Calibri"/>
            </a:rPr>
            <a:t>Eclairage</a:t>
          </a:r>
        </a:p>
        <a:p>
          <a:pPr marL="114300" lvl="1" indent="-114300" algn="l" defTabSz="533400">
            <a:lnSpc>
              <a:spcPct val="100000"/>
            </a:lnSpc>
            <a:spcBef>
              <a:spcPts val="200"/>
            </a:spcBef>
            <a:spcAft>
              <a:spcPts val="200"/>
            </a:spcAft>
            <a:buChar char="•"/>
          </a:pPr>
          <a:r>
            <a:rPr lang="en-US" sz="1200" b="0" i="0" kern="1200" dirty="0">
              <a:latin typeface="Open Sans Light" panose="020B0306030504020204" pitchFamily="34" charset="0"/>
              <a:ea typeface="Open Sans Light" panose="020B0306030504020204" pitchFamily="34" charset="0"/>
              <a:cs typeface="Open Sans Light" panose="020B0306030504020204" pitchFamily="34" charset="0"/>
              <a:sym typeface="Calibri"/>
            </a:rPr>
            <a:t>La </a:t>
          </a:r>
          <a:r>
            <a:rPr lang="en-US" sz="1200" b="0" i="0" kern="1200" dirty="0" err="1">
              <a:latin typeface="Open Sans Light" panose="020B0306030504020204" pitchFamily="34" charset="0"/>
              <a:ea typeface="Open Sans Light" panose="020B0306030504020204" pitchFamily="34" charset="0"/>
              <a:cs typeface="Open Sans Light" panose="020B0306030504020204" pitchFamily="34" charset="0"/>
              <a:sym typeface="Calibri"/>
            </a:rPr>
            <a:t>cuisson</a:t>
          </a:r>
          <a:endParaRPr lang="en-US" sz="1200" b="0" i="0" u="none" strike="noStrike" kern="1200" cap="none"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Calibri"/>
          </a:endParaRPr>
        </a:p>
      </dsp:txBody>
      <dsp:txXfrm>
        <a:off x="5677280" y="2560944"/>
        <a:ext cx="3060772" cy="13561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DF03B-6D46-4B96-B650-2DFE553D437D}">
      <dsp:nvSpPr>
        <dsp:cNvPr id="0" name=""/>
        <dsp:cNvSpPr/>
      </dsp:nvSpPr>
      <dsp:spPr>
        <a:xfrm>
          <a:off x="0" y="1542737"/>
          <a:ext cx="2763837" cy="1488647"/>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0" i="0" kern="1200" dirty="0" err="1">
              <a:latin typeface="Open Sans Light"/>
              <a:ea typeface="Open Sans Light" panose="020B0306030504020204" pitchFamily="34" charset="0"/>
              <a:cs typeface="Open Sans Light" panose="020B0306030504020204" pitchFamily="34" charset="0"/>
            </a:rPr>
            <a:t>MAED</a:t>
          </a:r>
          <a:r>
            <a:rPr lang="en-US" sz="1400" b="0" i="0" kern="1200" dirty="0">
              <a:latin typeface="Open Sans Light"/>
              <a:ea typeface="Open Sans Light" panose="020B0306030504020204" pitchFamily="34" charset="0"/>
              <a:cs typeface="Open Sans Light" panose="020B0306030504020204" pitchFamily="34" charset="0"/>
            </a:rPr>
            <a:t>-D</a:t>
          </a:r>
        </a:p>
        <a:p>
          <a:pPr marL="0" lvl="0" indent="0" algn="ctr" defTabSz="622300">
            <a:lnSpc>
              <a:spcPct val="90000"/>
            </a:lnSpc>
            <a:spcBef>
              <a:spcPct val="0"/>
            </a:spcBef>
            <a:spcAft>
              <a:spcPct val="35000"/>
            </a:spcAft>
            <a:buNone/>
          </a:pPr>
          <a:r>
            <a:rPr lang="en-US" sz="1400" b="0" i="0" kern="1200" dirty="0" err="1">
              <a:latin typeface="Open Sans Light" panose="020B0306030504020204" pitchFamily="34" charset="0"/>
              <a:ea typeface="Open Sans Light" panose="020B0306030504020204" pitchFamily="34" charset="0"/>
              <a:cs typeface="Open Sans Light" panose="020B0306030504020204" pitchFamily="34" charset="0"/>
            </a:rPr>
            <a:t>Demande</a:t>
          </a: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b="0" i="0" kern="1200" dirty="0" err="1">
              <a:latin typeface="Open Sans Light" panose="020B0306030504020204" pitchFamily="34" charset="0"/>
              <a:ea typeface="Open Sans Light" panose="020B0306030504020204" pitchFamily="34" charset="0"/>
              <a:cs typeface="Open Sans Light" panose="020B0306030504020204" pitchFamily="34" charset="0"/>
            </a:rPr>
            <a:t>annuelle</a:t>
          </a: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b="0" i="0" kern="1200" dirty="0" err="1">
              <a:latin typeface="Open Sans Light" panose="020B0306030504020204" pitchFamily="34" charset="0"/>
              <a:ea typeface="Open Sans Light" panose="020B0306030504020204" pitchFamily="34" charset="0"/>
              <a:cs typeface="Open Sans Light" panose="020B0306030504020204" pitchFamily="34" charset="0"/>
            </a:rPr>
            <a:t>projetée</a:t>
          </a:r>
          <a:endPar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744324" y="1542737"/>
        <a:ext cx="1275190" cy="1488647"/>
      </dsp:txXfrm>
    </dsp:sp>
    <dsp:sp modelId="{BE93A09E-E44C-4507-82B7-FF3E46A384D5}">
      <dsp:nvSpPr>
        <dsp:cNvPr id="0" name=""/>
        <dsp:cNvSpPr/>
      </dsp:nvSpPr>
      <dsp:spPr>
        <a:xfrm>
          <a:off x="2489722" y="1551470"/>
          <a:ext cx="2763837" cy="1488647"/>
        </a:xfrm>
        <a:prstGeom prst="chevron">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0" i="0" kern="1200" dirty="0" err="1">
              <a:latin typeface="Open Sans Light"/>
              <a:ea typeface="Open Sans Light" panose="020B0306030504020204" pitchFamily="34" charset="0"/>
              <a:cs typeface="Open Sans Light" panose="020B0306030504020204" pitchFamily="34" charset="0"/>
            </a:rPr>
            <a:t>MAED</a:t>
          </a:r>
          <a:r>
            <a:rPr lang="en-US" sz="1400" b="0" i="0" kern="1200" dirty="0">
              <a:latin typeface="Open Sans Light"/>
              <a:ea typeface="Open Sans Light" panose="020B0306030504020204" pitchFamily="34" charset="0"/>
              <a:cs typeface="Open Sans Light" panose="020B0306030504020204" pitchFamily="34" charset="0"/>
            </a:rPr>
            <a:t>-EL</a:t>
          </a:r>
        </a:p>
        <a:p>
          <a:pPr marL="0" lvl="0" indent="0" algn="ctr" defTabSz="622300">
            <a:lnSpc>
              <a:spcPct val="90000"/>
            </a:lnSpc>
            <a:spcBef>
              <a:spcPct val="0"/>
            </a:spcBef>
            <a:spcAft>
              <a:spcPct val="35000"/>
            </a:spcAft>
            <a:buNone/>
          </a:pPr>
          <a:r>
            <a:rPr lang="en-US" sz="1400" b="0" i="0" kern="1200" dirty="0" err="1">
              <a:latin typeface="Open Sans Light" panose="020B0306030504020204" pitchFamily="34" charset="0"/>
              <a:ea typeface="Open Sans Light" panose="020B0306030504020204" pitchFamily="34" charset="0"/>
              <a:cs typeface="Open Sans Light" panose="020B0306030504020204" pitchFamily="34" charset="0"/>
            </a:rPr>
            <a:t>Demande</a:t>
          </a: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b="0" i="0" kern="1200" dirty="0" err="1">
              <a:latin typeface="Open Sans Light" panose="020B0306030504020204" pitchFamily="34" charset="0"/>
              <a:ea typeface="Open Sans Light" panose="020B0306030504020204" pitchFamily="34" charset="0"/>
              <a:cs typeface="Open Sans Light" panose="020B0306030504020204" pitchFamily="34" charset="0"/>
            </a:rPr>
            <a:t>horaire</a:t>
          </a: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b="0" i="0" kern="1200" dirty="0" err="1">
              <a:latin typeface="Open Sans Light" panose="020B0306030504020204" pitchFamily="34" charset="0"/>
              <a:ea typeface="Open Sans Light" panose="020B0306030504020204" pitchFamily="34" charset="0"/>
              <a:cs typeface="Open Sans Light" panose="020B0306030504020204" pitchFamily="34" charset="0"/>
            </a:rPr>
            <a:t>projetée</a:t>
          </a:r>
          <a:endPar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3234046" y="1551470"/>
        <a:ext cx="1275190" cy="1488647"/>
      </dsp:txXfrm>
    </dsp:sp>
    <dsp:sp modelId="{A31E3DDE-68AF-4B2F-8783-9F38E1382F6F}">
      <dsp:nvSpPr>
        <dsp:cNvPr id="0" name=""/>
        <dsp:cNvSpPr/>
      </dsp:nvSpPr>
      <dsp:spPr>
        <a:xfrm>
          <a:off x="4979444" y="1551470"/>
          <a:ext cx="2763837" cy="1488647"/>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WASP</a:t>
          </a:r>
        </a:p>
        <a:p>
          <a:pPr marL="0" lvl="0" indent="0" algn="ctr"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Plan d'expansion optimal de la production d'électricité</a:t>
          </a:r>
        </a:p>
      </dsp:txBody>
      <dsp:txXfrm>
        <a:off x="5723768" y="1551470"/>
        <a:ext cx="1275190" cy="14886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7789E-B664-4CF0-96FD-1C4CF43861C7}">
      <dsp:nvSpPr>
        <dsp:cNvPr id="0" name=""/>
        <dsp:cNvSpPr/>
      </dsp:nvSpPr>
      <dsp:spPr>
        <a:xfrm>
          <a:off x="0" y="2779802"/>
          <a:ext cx="10534765" cy="8364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n-US" sz="2200" b="0" i="0" kern="1200">
              <a:latin typeface="Open Sans" panose="020B0606030504020204" pitchFamily="34" charset="0"/>
              <a:ea typeface="Open Sans" panose="020B0606030504020204" pitchFamily="34" charset="0"/>
              <a:cs typeface="Open Sans" panose="020B0606030504020204" pitchFamily="34" charset="0"/>
            </a:rPr>
            <a:t>Demande du client</a:t>
          </a:r>
        </a:p>
      </dsp:txBody>
      <dsp:txXfrm>
        <a:off x="0" y="2779802"/>
        <a:ext cx="3160429" cy="836402"/>
      </dsp:txXfrm>
    </dsp:sp>
    <dsp:sp modelId="{C4ABE5C2-8870-4141-AFDE-94FE23E080F1}">
      <dsp:nvSpPr>
        <dsp:cNvPr id="0" name=""/>
        <dsp:cNvSpPr/>
      </dsp:nvSpPr>
      <dsp:spPr>
        <a:xfrm>
          <a:off x="0" y="1803999"/>
          <a:ext cx="10534765" cy="8364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n-US" sz="2200" b="0" i="0" kern="1200">
              <a:latin typeface="Open Sans" panose="020B0606030504020204" pitchFamily="34" charset="0"/>
              <a:ea typeface="Open Sans" panose="020B0606030504020204" pitchFamily="34" charset="0"/>
              <a:cs typeface="Open Sans" panose="020B0606030504020204" pitchFamily="34" charset="0"/>
            </a:rPr>
            <a:t>Demande du secteur</a:t>
          </a:r>
        </a:p>
      </dsp:txBody>
      <dsp:txXfrm>
        <a:off x="0" y="1803999"/>
        <a:ext cx="3160429" cy="836402"/>
      </dsp:txXfrm>
    </dsp:sp>
    <dsp:sp modelId="{3A0320C4-056D-49B5-BAE0-A581F5E898A2}">
      <dsp:nvSpPr>
        <dsp:cNvPr id="0" name=""/>
        <dsp:cNvSpPr/>
      </dsp:nvSpPr>
      <dsp:spPr>
        <a:xfrm>
          <a:off x="0" y="828195"/>
          <a:ext cx="10534765" cy="8364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n-US" sz="2200" b="0" i="0" kern="1200">
              <a:latin typeface="Open Sans" panose="020B0606030504020204" pitchFamily="34" charset="0"/>
              <a:ea typeface="Open Sans" panose="020B0606030504020204" pitchFamily="34" charset="0"/>
              <a:cs typeface="Open Sans" panose="020B0606030504020204" pitchFamily="34" charset="0"/>
            </a:rPr>
            <a:t>Demande nationale</a:t>
          </a:r>
        </a:p>
      </dsp:txBody>
      <dsp:txXfrm>
        <a:off x="0" y="828195"/>
        <a:ext cx="3160429" cy="836402"/>
      </dsp:txXfrm>
    </dsp:sp>
    <dsp:sp modelId="{798E5AE9-11FE-4980-81CC-F964A276DAEF}">
      <dsp:nvSpPr>
        <dsp:cNvPr id="0" name=""/>
        <dsp:cNvSpPr/>
      </dsp:nvSpPr>
      <dsp:spPr>
        <a:xfrm>
          <a:off x="6559286" y="897896"/>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err="1">
              <a:latin typeface="Open Sans Light" panose="020B0306030504020204" pitchFamily="34" charset="0"/>
              <a:ea typeface="Open Sans Light" panose="020B0306030504020204" pitchFamily="34" charset="0"/>
              <a:cs typeface="Open Sans Light" panose="020B0306030504020204" pitchFamily="34" charset="0"/>
            </a:rPr>
            <a:t>Globale</a:t>
          </a:r>
          <a:endPar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6579700" y="918310"/>
        <a:ext cx="1004675" cy="656174"/>
      </dsp:txXfrm>
    </dsp:sp>
    <dsp:sp modelId="{D3465C9C-1C80-4049-B8FC-3CB8F2A7AF4A}">
      <dsp:nvSpPr>
        <dsp:cNvPr id="0" name=""/>
        <dsp:cNvSpPr/>
      </dsp:nvSpPr>
      <dsp:spPr>
        <a:xfrm>
          <a:off x="5043306" y="1594898"/>
          <a:ext cx="2038731" cy="278800"/>
        </a:xfrm>
        <a:custGeom>
          <a:avLst/>
          <a:gdLst/>
          <a:ahLst/>
          <a:cxnLst/>
          <a:rect l="0" t="0" r="0" b="0"/>
          <a:pathLst>
            <a:path>
              <a:moveTo>
                <a:pt x="2038731" y="0"/>
              </a:moveTo>
              <a:lnTo>
                <a:pt x="2038731" y="139400"/>
              </a:lnTo>
              <a:lnTo>
                <a:pt x="0" y="139400"/>
              </a:lnTo>
              <a:lnTo>
                <a:pt x="0"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149F30-0CD7-41B3-A566-53001E1F11BD}">
      <dsp:nvSpPr>
        <dsp:cNvPr id="0" name=""/>
        <dsp:cNvSpPr/>
      </dsp:nvSpPr>
      <dsp:spPr>
        <a:xfrm>
          <a:off x="4520554"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err="1">
              <a:latin typeface="Open Sans Light" panose="020B0306030504020204" pitchFamily="34" charset="0"/>
              <a:ea typeface="Open Sans Light" panose="020B0306030504020204" pitchFamily="34" charset="0"/>
              <a:cs typeface="Open Sans Light" panose="020B0306030504020204" pitchFamily="34" charset="0"/>
            </a:rPr>
            <a:t>Industrie</a:t>
          </a:r>
          <a:endPar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4540968" y="1894113"/>
        <a:ext cx="1004675" cy="656174"/>
      </dsp:txXfrm>
    </dsp:sp>
    <dsp:sp modelId="{1E041BA2-E21F-4447-95A5-7E153A8108F8}">
      <dsp:nvSpPr>
        <dsp:cNvPr id="0" name=""/>
        <dsp:cNvSpPr/>
      </dsp:nvSpPr>
      <dsp:spPr>
        <a:xfrm>
          <a:off x="3684152" y="2570701"/>
          <a:ext cx="1359154" cy="278800"/>
        </a:xfrm>
        <a:custGeom>
          <a:avLst/>
          <a:gdLst/>
          <a:ahLst/>
          <a:cxnLst/>
          <a:rect l="0" t="0" r="0" b="0"/>
          <a:pathLst>
            <a:path>
              <a:moveTo>
                <a:pt x="1359154" y="0"/>
              </a:moveTo>
              <a:lnTo>
                <a:pt x="1359154" y="139400"/>
              </a:lnTo>
              <a:lnTo>
                <a:pt x="0" y="139400"/>
              </a:lnTo>
              <a:lnTo>
                <a:pt x="0"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35674C-A8A0-4D7A-8F92-AE3FC067E41C}">
      <dsp:nvSpPr>
        <dsp:cNvPr id="0" name=""/>
        <dsp:cNvSpPr/>
      </dsp:nvSpPr>
      <dsp:spPr>
        <a:xfrm>
          <a:off x="3161400"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0" i="0" kern="1200" dirty="0">
              <a:latin typeface="Open Sans Light" panose="020B0306030504020204" pitchFamily="34" charset="0"/>
            </a:rPr>
            <a:t>Sidérurgie</a:t>
          </a:r>
          <a:endPar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3181814" y="2869916"/>
        <a:ext cx="1004675" cy="656174"/>
      </dsp:txXfrm>
    </dsp:sp>
    <dsp:sp modelId="{0E2848D1-69E0-4D0A-947C-3A7C779DCD78}">
      <dsp:nvSpPr>
        <dsp:cNvPr id="0" name=""/>
        <dsp:cNvSpPr/>
      </dsp:nvSpPr>
      <dsp:spPr>
        <a:xfrm>
          <a:off x="4997586" y="2570701"/>
          <a:ext cx="91440" cy="278800"/>
        </a:xfrm>
        <a:custGeom>
          <a:avLst/>
          <a:gdLst/>
          <a:ahLst/>
          <a:cxnLst/>
          <a:rect l="0" t="0" r="0" b="0"/>
          <a:pathLst>
            <a:path>
              <a:moveTo>
                <a:pt x="45720" y="0"/>
              </a:moveTo>
              <a:lnTo>
                <a:pt x="45720"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482BDB-DB92-44F4-AF13-ACA1F07BB199}">
      <dsp:nvSpPr>
        <dsp:cNvPr id="0" name=""/>
        <dsp:cNvSpPr/>
      </dsp:nvSpPr>
      <dsp:spPr>
        <a:xfrm>
          <a:off x="4520554"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Agriculture</a:t>
          </a:r>
        </a:p>
      </dsp:txBody>
      <dsp:txXfrm>
        <a:off x="4540968" y="2869916"/>
        <a:ext cx="1004675" cy="656174"/>
      </dsp:txXfrm>
    </dsp:sp>
    <dsp:sp modelId="{23FDE072-C851-47A8-88F6-8DEA164C3F98}">
      <dsp:nvSpPr>
        <dsp:cNvPr id="0" name=""/>
        <dsp:cNvSpPr/>
      </dsp:nvSpPr>
      <dsp:spPr>
        <a:xfrm>
          <a:off x="5043306" y="2570701"/>
          <a:ext cx="1359154" cy="278800"/>
        </a:xfrm>
        <a:custGeom>
          <a:avLst/>
          <a:gdLst/>
          <a:ahLst/>
          <a:cxnLst/>
          <a:rect l="0" t="0" r="0" b="0"/>
          <a:pathLst>
            <a:path>
              <a:moveTo>
                <a:pt x="0" y="0"/>
              </a:moveTo>
              <a:lnTo>
                <a:pt x="0" y="139400"/>
              </a:lnTo>
              <a:lnTo>
                <a:pt x="1359154" y="139400"/>
              </a:lnTo>
              <a:lnTo>
                <a:pt x="1359154"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4C59E9-4094-4128-87EB-3DDE979CD75C}">
      <dsp:nvSpPr>
        <dsp:cNvPr id="0" name=""/>
        <dsp:cNvSpPr/>
      </dsp:nvSpPr>
      <dsp:spPr>
        <a:xfrm>
          <a:off x="5879709"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Autres</a:t>
          </a:r>
        </a:p>
      </dsp:txBody>
      <dsp:txXfrm>
        <a:off x="5900123" y="2869916"/>
        <a:ext cx="1004675" cy="656174"/>
      </dsp:txXfrm>
    </dsp:sp>
    <dsp:sp modelId="{1C8AE58C-3315-4AE1-A9B8-35CEDD01C24D}">
      <dsp:nvSpPr>
        <dsp:cNvPr id="0" name=""/>
        <dsp:cNvSpPr/>
      </dsp:nvSpPr>
      <dsp:spPr>
        <a:xfrm>
          <a:off x="6402460" y="1594898"/>
          <a:ext cx="679577" cy="278800"/>
        </a:xfrm>
        <a:custGeom>
          <a:avLst/>
          <a:gdLst/>
          <a:ahLst/>
          <a:cxnLst/>
          <a:rect l="0" t="0" r="0" b="0"/>
          <a:pathLst>
            <a:path>
              <a:moveTo>
                <a:pt x="679577" y="0"/>
              </a:moveTo>
              <a:lnTo>
                <a:pt x="679577" y="139400"/>
              </a:lnTo>
              <a:lnTo>
                <a:pt x="0" y="139400"/>
              </a:lnTo>
              <a:lnTo>
                <a:pt x="0"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E07B1C-67B9-4960-BDCC-6C450CF61661}">
      <dsp:nvSpPr>
        <dsp:cNvPr id="0" name=""/>
        <dsp:cNvSpPr/>
      </dsp:nvSpPr>
      <dsp:spPr>
        <a:xfrm>
          <a:off x="5879709"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Ménage</a:t>
          </a:r>
        </a:p>
      </dsp:txBody>
      <dsp:txXfrm>
        <a:off x="5900123" y="1894113"/>
        <a:ext cx="1004675" cy="656174"/>
      </dsp:txXfrm>
    </dsp:sp>
    <dsp:sp modelId="{A8433A5B-0D83-4458-818F-40304DCBB2D5}">
      <dsp:nvSpPr>
        <dsp:cNvPr id="0" name=""/>
        <dsp:cNvSpPr/>
      </dsp:nvSpPr>
      <dsp:spPr>
        <a:xfrm>
          <a:off x="7082038" y="1594898"/>
          <a:ext cx="679577" cy="278800"/>
        </a:xfrm>
        <a:custGeom>
          <a:avLst/>
          <a:gdLst/>
          <a:ahLst/>
          <a:cxnLst/>
          <a:rect l="0" t="0" r="0" b="0"/>
          <a:pathLst>
            <a:path>
              <a:moveTo>
                <a:pt x="0" y="0"/>
              </a:moveTo>
              <a:lnTo>
                <a:pt x="0" y="139400"/>
              </a:lnTo>
              <a:lnTo>
                <a:pt x="679577" y="139400"/>
              </a:lnTo>
              <a:lnTo>
                <a:pt x="679577"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ACAEFD-2EB8-42DC-93D7-E1A530DCF69F}">
      <dsp:nvSpPr>
        <dsp:cNvPr id="0" name=""/>
        <dsp:cNvSpPr/>
      </dsp:nvSpPr>
      <dsp:spPr>
        <a:xfrm>
          <a:off x="7238863"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a:ea typeface="Open Sans Light" panose="020B0306030504020204" pitchFamily="34" charset="0"/>
              <a:cs typeface="Open Sans Light" panose="020B0306030504020204" pitchFamily="34" charset="0"/>
            </a:rPr>
            <a:t>Service</a:t>
          </a:r>
        </a:p>
      </dsp:txBody>
      <dsp:txXfrm>
        <a:off x="7259277" y="1894113"/>
        <a:ext cx="1004675" cy="656174"/>
      </dsp:txXfrm>
    </dsp:sp>
    <dsp:sp modelId="{6F715008-0D3D-4150-A37A-697C5D5A8E9D}">
      <dsp:nvSpPr>
        <dsp:cNvPr id="0" name=""/>
        <dsp:cNvSpPr/>
      </dsp:nvSpPr>
      <dsp:spPr>
        <a:xfrm>
          <a:off x="7082038" y="1594898"/>
          <a:ext cx="2038731" cy="278800"/>
        </a:xfrm>
        <a:custGeom>
          <a:avLst/>
          <a:gdLst/>
          <a:ahLst/>
          <a:cxnLst/>
          <a:rect l="0" t="0" r="0" b="0"/>
          <a:pathLst>
            <a:path>
              <a:moveTo>
                <a:pt x="0" y="0"/>
              </a:moveTo>
              <a:lnTo>
                <a:pt x="0" y="139400"/>
              </a:lnTo>
              <a:lnTo>
                <a:pt x="2038731" y="139400"/>
              </a:lnTo>
              <a:lnTo>
                <a:pt x="2038731"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432E23-43F2-4F60-B804-5AA7E3D57B63}">
      <dsp:nvSpPr>
        <dsp:cNvPr id="0" name=""/>
        <dsp:cNvSpPr/>
      </dsp:nvSpPr>
      <dsp:spPr>
        <a:xfrm>
          <a:off x="8598018"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Transport</a:t>
          </a:r>
        </a:p>
      </dsp:txBody>
      <dsp:txXfrm>
        <a:off x="8618432" y="1894113"/>
        <a:ext cx="1004675" cy="656174"/>
      </dsp:txXfrm>
    </dsp:sp>
    <dsp:sp modelId="{950DEDA0-7A32-48FC-A999-05C93E0BCF88}">
      <dsp:nvSpPr>
        <dsp:cNvPr id="0" name=""/>
        <dsp:cNvSpPr/>
      </dsp:nvSpPr>
      <dsp:spPr>
        <a:xfrm>
          <a:off x="8441192" y="2570701"/>
          <a:ext cx="679577" cy="278800"/>
        </a:xfrm>
        <a:custGeom>
          <a:avLst/>
          <a:gdLst/>
          <a:ahLst/>
          <a:cxnLst/>
          <a:rect l="0" t="0" r="0" b="0"/>
          <a:pathLst>
            <a:path>
              <a:moveTo>
                <a:pt x="679577" y="0"/>
              </a:moveTo>
              <a:lnTo>
                <a:pt x="679577" y="139400"/>
              </a:lnTo>
              <a:lnTo>
                <a:pt x="0" y="139400"/>
              </a:lnTo>
              <a:lnTo>
                <a:pt x="0"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F8DD86-D1A3-461B-91CB-90EBECC63E6D}">
      <dsp:nvSpPr>
        <dsp:cNvPr id="0" name=""/>
        <dsp:cNvSpPr/>
      </dsp:nvSpPr>
      <dsp:spPr>
        <a:xfrm>
          <a:off x="7918440"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Personnel</a:t>
          </a:r>
        </a:p>
      </dsp:txBody>
      <dsp:txXfrm>
        <a:off x="7938854" y="2869916"/>
        <a:ext cx="1004675" cy="656174"/>
      </dsp:txXfrm>
    </dsp:sp>
    <dsp:sp modelId="{DB2A0DA2-88D6-4666-A995-4C017AD428FF}">
      <dsp:nvSpPr>
        <dsp:cNvPr id="0" name=""/>
        <dsp:cNvSpPr/>
      </dsp:nvSpPr>
      <dsp:spPr>
        <a:xfrm>
          <a:off x="9120769" y="2570701"/>
          <a:ext cx="679577" cy="278800"/>
        </a:xfrm>
        <a:custGeom>
          <a:avLst/>
          <a:gdLst/>
          <a:ahLst/>
          <a:cxnLst/>
          <a:rect l="0" t="0" r="0" b="0"/>
          <a:pathLst>
            <a:path>
              <a:moveTo>
                <a:pt x="0" y="0"/>
              </a:moveTo>
              <a:lnTo>
                <a:pt x="0" y="139400"/>
              </a:lnTo>
              <a:lnTo>
                <a:pt x="679577" y="139400"/>
              </a:lnTo>
              <a:lnTo>
                <a:pt x="679577"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2487DD-2831-47E1-8916-6F1FD860A6A4}">
      <dsp:nvSpPr>
        <dsp:cNvPr id="0" name=""/>
        <dsp:cNvSpPr/>
      </dsp:nvSpPr>
      <dsp:spPr>
        <a:xfrm>
          <a:off x="9277595"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Fret</a:t>
          </a:r>
        </a:p>
      </dsp:txBody>
      <dsp:txXfrm>
        <a:off x="9298009" y="2869916"/>
        <a:ext cx="1004675" cy="6561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D5E64-1ED5-5B43-94AD-5C8C0B1FA58B}">
      <dsp:nvSpPr>
        <dsp:cNvPr id="0" name=""/>
        <dsp:cNvSpPr/>
      </dsp:nvSpPr>
      <dsp:spPr>
        <a:xfrm>
          <a:off x="2575798" y="1543"/>
          <a:ext cx="3157942" cy="789485"/>
        </a:xfrm>
        <a:prstGeom prst="roundRect">
          <a:avLst>
            <a:gd name="adj" fmla="val 10000"/>
          </a:avLst>
        </a:prstGeom>
        <a:solidFill>
          <a:srgbClr val="64C8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Open Sans Light" panose="020B0306030504020204" pitchFamily="34" charset="0"/>
              <a:ea typeface="Open Sans Light" panose="020B0306030504020204" pitchFamily="34" charset="0"/>
              <a:cs typeface="Open Sans Light" panose="020B0306030504020204" pitchFamily="34" charset="0"/>
            </a:rPr>
            <a:t>Reconstruction de la </a:t>
          </a:r>
          <a:r>
            <a:rPr lang="en-US" sz="1800" b="0" i="0" kern="1200" dirty="0" err="1">
              <a:latin typeface="Open Sans Light" panose="020B0306030504020204" pitchFamily="34" charset="0"/>
              <a:ea typeface="Open Sans Light" panose="020B0306030504020204" pitchFamily="34" charset="0"/>
              <a:cs typeface="Open Sans Light" panose="020B0306030504020204" pitchFamily="34" charset="0"/>
            </a:rPr>
            <a:t>demande</a:t>
          </a:r>
          <a:r>
            <a:rPr lang="en-US" sz="1800" b="0" i="0" kern="12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800" b="0" i="0" kern="1200" dirty="0" err="1">
              <a:latin typeface="Open Sans Light" panose="020B0306030504020204" pitchFamily="34" charset="0"/>
              <a:ea typeface="Open Sans Light" panose="020B0306030504020204" pitchFamily="34" charset="0"/>
              <a:cs typeface="Open Sans Light" panose="020B0306030504020204" pitchFamily="34" charset="0"/>
            </a:rPr>
            <a:t>horaire</a:t>
          </a:r>
          <a:r>
            <a:rPr lang="en-US" sz="1800" b="0" i="0" kern="1200" dirty="0">
              <a:latin typeface="Open Sans Light" panose="020B0306030504020204" pitchFamily="34" charset="0"/>
              <a:ea typeface="Open Sans Light" panose="020B0306030504020204" pitchFamily="34" charset="0"/>
              <a:cs typeface="Open Sans Light" panose="020B0306030504020204" pitchFamily="34" charset="0"/>
            </a:rPr>
            <a:t> de </a:t>
          </a:r>
          <a:r>
            <a:rPr lang="en-US" sz="1800" b="0" i="0" kern="1200" dirty="0" err="1">
              <a:latin typeface="Open Sans Light" panose="020B0306030504020204" pitchFamily="34" charset="0"/>
              <a:ea typeface="Open Sans Light" panose="020B0306030504020204" pitchFamily="34" charset="0"/>
              <a:cs typeface="Open Sans Light" panose="020B0306030504020204" pitchFamily="34" charset="0"/>
            </a:rPr>
            <a:t>l'année</a:t>
          </a:r>
          <a:r>
            <a:rPr lang="en-US" sz="1800" b="0" i="0" kern="1200" dirty="0">
              <a:latin typeface="Open Sans Light" panose="020B0306030504020204" pitchFamily="34" charset="0"/>
              <a:ea typeface="Open Sans Light" panose="020B0306030504020204" pitchFamily="34" charset="0"/>
              <a:cs typeface="Open Sans Light" panose="020B0306030504020204" pitchFamily="34" charset="0"/>
            </a:rPr>
            <a:t> de base</a:t>
          </a:r>
        </a:p>
      </dsp:txBody>
      <dsp:txXfrm>
        <a:off x="2598921" y="24666"/>
        <a:ext cx="3111696" cy="743239"/>
      </dsp:txXfrm>
    </dsp:sp>
    <dsp:sp modelId="{48764532-E9F6-9A49-A0E6-C4FFFF6780D1}">
      <dsp:nvSpPr>
        <dsp:cNvPr id="0" name=""/>
        <dsp:cNvSpPr/>
      </dsp:nvSpPr>
      <dsp:spPr>
        <a:xfrm rot="5400000">
          <a:off x="4006740" y="810766"/>
          <a:ext cx="296057" cy="35526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4048189" y="840372"/>
        <a:ext cx="213160" cy="207240"/>
      </dsp:txXfrm>
    </dsp:sp>
    <dsp:sp modelId="{A14BE432-8835-274A-903C-F76309EDD18C}">
      <dsp:nvSpPr>
        <dsp:cNvPr id="0" name=""/>
        <dsp:cNvSpPr/>
      </dsp:nvSpPr>
      <dsp:spPr>
        <a:xfrm>
          <a:off x="2575798" y="1185771"/>
          <a:ext cx="3157942" cy="789485"/>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err="1">
              <a:latin typeface="Open Sans Light" panose="020B0306030504020204" pitchFamily="34" charset="0"/>
              <a:ea typeface="Open Sans Light" panose="020B0306030504020204" pitchFamily="34" charset="0"/>
              <a:cs typeface="Open Sans Light" panose="020B0306030504020204" pitchFamily="34" charset="0"/>
            </a:rPr>
            <a:t>Élaboration</a:t>
          </a:r>
          <a:r>
            <a:rPr lang="en-US" sz="1800" b="0" i="0" kern="1200" dirty="0">
              <a:latin typeface="Open Sans Light" panose="020B0306030504020204" pitchFamily="34" charset="0"/>
              <a:ea typeface="Open Sans Light" panose="020B0306030504020204" pitchFamily="34" charset="0"/>
              <a:cs typeface="Open Sans Light" panose="020B0306030504020204" pitchFamily="34" charset="0"/>
            </a:rPr>
            <a:t> de </a:t>
          </a:r>
          <a:r>
            <a:rPr lang="en-US" sz="1800" b="0" i="0" kern="1200" dirty="0" err="1">
              <a:latin typeface="Open Sans Light" panose="020B0306030504020204" pitchFamily="34" charset="0"/>
              <a:ea typeface="Open Sans Light" panose="020B0306030504020204" pitchFamily="34" charset="0"/>
              <a:cs typeface="Open Sans Light" panose="020B0306030504020204" pitchFamily="34" charset="0"/>
            </a:rPr>
            <a:t>scénarios</a:t>
          </a:r>
          <a:endParaRPr lang="en-US" sz="18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2598921" y="1208894"/>
        <a:ext cx="3111696" cy="743239"/>
      </dsp:txXfrm>
    </dsp:sp>
    <dsp:sp modelId="{EF01DBD5-2465-3B4D-812F-59A4A22E332E}">
      <dsp:nvSpPr>
        <dsp:cNvPr id="0" name=""/>
        <dsp:cNvSpPr/>
      </dsp:nvSpPr>
      <dsp:spPr>
        <a:xfrm rot="5400000">
          <a:off x="4006740" y="1994994"/>
          <a:ext cx="296057" cy="35526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4048189" y="2024600"/>
        <a:ext cx="213160" cy="207240"/>
      </dsp:txXfrm>
    </dsp:sp>
    <dsp:sp modelId="{6A77CBA7-B9B9-E44C-94DF-570FF6A8CB78}">
      <dsp:nvSpPr>
        <dsp:cNvPr id="0" name=""/>
        <dsp:cNvSpPr/>
      </dsp:nvSpPr>
      <dsp:spPr>
        <a:xfrm>
          <a:off x="2575798" y="2370000"/>
          <a:ext cx="3157942" cy="789485"/>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err="1">
              <a:latin typeface="Open Sans Light" panose="020B0306030504020204" pitchFamily="34" charset="0"/>
              <a:ea typeface="Open Sans Light" panose="020B0306030504020204" pitchFamily="34" charset="0"/>
              <a:cs typeface="Open Sans Light" panose="020B0306030504020204" pitchFamily="34" charset="0"/>
            </a:rPr>
            <a:t>Analyse</a:t>
          </a:r>
          <a:r>
            <a:rPr lang="en-US" sz="1800" b="0" i="0" kern="1200" dirty="0">
              <a:latin typeface="Open Sans Light" panose="020B0306030504020204" pitchFamily="34" charset="0"/>
              <a:ea typeface="Open Sans Light" panose="020B0306030504020204" pitchFamily="34" charset="0"/>
              <a:cs typeface="Open Sans Light" panose="020B0306030504020204" pitchFamily="34" charset="0"/>
            </a:rPr>
            <a:t> des </a:t>
          </a:r>
          <a:r>
            <a:rPr lang="en-US" sz="1800" b="0" i="0" kern="1200" dirty="0" err="1">
              <a:latin typeface="Open Sans Light" panose="020B0306030504020204" pitchFamily="34" charset="0"/>
              <a:ea typeface="Open Sans Light" panose="020B0306030504020204" pitchFamily="34" charset="0"/>
              <a:cs typeface="Open Sans Light" panose="020B0306030504020204" pitchFamily="34" charset="0"/>
            </a:rPr>
            <a:t>résultats</a:t>
          </a:r>
          <a:endParaRPr lang="en-US" sz="18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2598921" y="2393123"/>
        <a:ext cx="3111696" cy="7432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B55905-F541-4F94-8841-7C2C6786D1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3" name="Date Placeholder 2">
            <a:extLst>
              <a:ext uri="{FF2B5EF4-FFF2-40B4-BE49-F238E27FC236}">
                <a16:creationId xmlns:a16="http://schemas.microsoft.com/office/drawing/2014/main" id="{E1FFB805-3238-4E1C-9316-3097958C1B6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7F79426F-CB08-44B1-9C18-F07F3E038B1B}" type="datetimeFigureOut">
              <a:rPr lang="en-US" smtClean="0"/>
              <a:t>3/19/2025</a:t>
            </a:fld>
            <a:endParaRPr lang="en-US"/>
          </a:p>
        </p:txBody>
      </p:sp>
      <p:sp>
        <p:nvSpPr>
          <p:cNvPr id="4" name="Slide Image Placeholder 3">
            <a:extLst>
              <a:ext uri="{FF2B5EF4-FFF2-40B4-BE49-F238E27FC236}">
                <a16:creationId xmlns:a16="http://schemas.microsoft.com/office/drawing/2014/main" id="{CE9C8740-9C33-4360-B1B2-AD8E9C389B8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57FCFA3-1512-407A-8713-A78BC5AEE62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Cliquez pour modifier les styles de texte du Master</a:t>
            </a:r>
          </a:p>
          <a:p>
            <a:pPr lvl="1"/>
            <a:r>
              <a:rPr lang="en-GB" noProof="0"/>
              <a:t>Deuxième niveau</a:t>
            </a:r>
          </a:p>
          <a:p>
            <a:pPr lvl="2"/>
            <a:r>
              <a:rPr lang="en-GB" noProof="0"/>
              <a:t>Troisième niveau</a:t>
            </a:r>
          </a:p>
          <a:p>
            <a:pPr lvl="3"/>
            <a:r>
              <a:rPr lang="en-GB" noProof="0"/>
              <a:t>Quatrième niveau</a:t>
            </a:r>
          </a:p>
          <a:p>
            <a:pPr lvl="4"/>
            <a:r>
              <a:rPr lang="en-GB" noProof="0"/>
              <a:t>Cinquième niveau</a:t>
            </a:r>
            <a:endParaRPr lang="en-US" noProof="0"/>
          </a:p>
        </p:txBody>
      </p:sp>
      <p:sp>
        <p:nvSpPr>
          <p:cNvPr id="6" name="Footer Placeholder 5">
            <a:extLst>
              <a:ext uri="{FF2B5EF4-FFF2-40B4-BE49-F238E27FC236}">
                <a16:creationId xmlns:a16="http://schemas.microsoft.com/office/drawing/2014/main" id="{1AAA9953-0E07-41FD-8EAF-2A2D6DA2157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E3BA1074-B448-4BA0-BAD3-16EC51E71DF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D9B1C64B-2C89-4D73-B67D-9057020DA13B}" type="slidenum">
              <a:rPr lang="en-US" smtClean="0"/>
              <a:t>‹#›</a:t>
            </a:fld>
            <a:endParaRPr lang="en-US"/>
          </a:p>
        </p:txBody>
      </p:sp>
    </p:spTree>
    <p:extLst>
      <p:ext uri="{BB962C8B-B14F-4D97-AF65-F5344CB8AC3E}">
        <p14:creationId xmlns:p14="http://schemas.microsoft.com/office/powerpoint/2010/main" val="39322662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1pPr>
    <a:lvl2pPr marL="4572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2pPr>
    <a:lvl3pPr marL="9144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3pPr>
    <a:lvl4pPr marL="13716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4pPr>
    <a:lvl5pPr marL="18288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D0875AB3-D05F-4F87-B8FF-D8561620A8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5FA269CB-2CF9-4022-A24B-CE2C41B00A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6387" name="Slide Number Placeholder 3">
            <a:extLst>
              <a:ext uri="{FF2B5EF4-FFF2-40B4-BE49-F238E27FC236}">
                <a16:creationId xmlns:a16="http://schemas.microsoft.com/office/drawing/2014/main" id="{A940634B-574F-4981-8414-FC594C9295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18B384-6E8E-4BBF-BBA2-219E1ED2C1C0}" type="slidenum">
              <a:rPr lang="en-US" altLang="en-US">
                <a:latin typeface="Open Sans" panose="020B0606030504020204" pitchFamily="34" charset="0"/>
              </a:rPr>
              <a:t>1</a:t>
            </a:fld>
            <a:endParaRPr lang="en-US" altLang="en-US">
              <a:latin typeface="Open Sans" panose="020B0606030504020204" pitchFamily="34" charset="0"/>
            </a:endParaRPr>
          </a:p>
        </p:txBody>
      </p:sp>
    </p:spTree>
    <p:extLst>
      <p:ext uri="{BB962C8B-B14F-4D97-AF65-F5344CB8AC3E}">
        <p14:creationId xmlns:p14="http://schemas.microsoft.com/office/powerpoint/2010/main" val="3120251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Une courbe de charge montre les variations de la demande d'électricité dans l'ordre chronologique, c'est-à-dire dans l'ordre où elles se produisent, </a:t>
            </a:r>
            <a:r>
              <a:rPr lang="en-US" sz="1200" kern="1200">
                <a:solidFill>
                  <a:schemeClr val="tx1"/>
                </a:solidFill>
                <a:effectLst/>
                <a:ea typeface="+mn-ea"/>
                <a:cs typeface="+mn-cs"/>
              </a:rPr>
              <a:t>au cours </a:t>
            </a:r>
            <a:r>
              <a:rPr lang="en-US" sz="1200" kern="1200" dirty="0">
                <a:solidFill>
                  <a:schemeClr val="tx1"/>
                </a:solidFill>
                <a:effectLst/>
                <a:ea typeface="+mn-ea"/>
                <a:cs typeface="+mn-cs"/>
              </a:rPr>
              <a:t>d'une certaine période. Les courbes de charge sont utiles pour identifier les modèles de demande d'électricité et comprendre quand la demande est élevée.</a:t>
            </a:r>
          </a:p>
          <a:p>
            <a:r>
              <a:rPr lang="en-US" sz="1200" kern="1200" dirty="0">
                <a:solidFill>
                  <a:schemeClr val="tx1"/>
                </a:solidFill>
                <a:effectLst/>
                <a:ea typeface="+mn-ea"/>
                <a:cs typeface="+mn-cs"/>
              </a:rPr>
              <a:t>Une courbe de durée de la charge présente les mêmes données de demande d'électricité classées de la demande la plus élevée à la demande la plus faible plutôt que dans l'ordre chronologique. Les courbes de durée de charge sont utiles pour identifier la durée pendant laquelle la demande se situe dans une certaine fourchette. Cette information est utile pour déterminer combien de temps vous devrez faire fonctionner un générateur construit pour répondre à la demande maximale, et quelle quantité de production d'électricité vous devrez toujours faire fonctionner.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Open Sans"/>
              </a:rPr>
              <a:t>Nous pouvons utiliser la courbe de durée de charge pour effectuer une analyse rapide du </a:t>
            </a:r>
            <a:r>
              <a:rPr lang="en-US" dirty="0" err="1">
                <a:latin typeface="Open Sans"/>
              </a:rPr>
              <a:t>comportement</a:t>
            </a:r>
            <a:r>
              <a:rPr lang="en-US" dirty="0">
                <a:latin typeface="Open Sans"/>
              </a:rPr>
              <a:t> de la </a:t>
            </a:r>
            <a:r>
              <a:rPr lang="en-US" sz="1200" kern="1200" dirty="0">
                <a:solidFill>
                  <a:schemeClr val="tx1"/>
                </a:solidFill>
                <a:effectLst/>
                <a:latin typeface="Open Sans"/>
              </a:rPr>
              <a:t>demande </a:t>
            </a:r>
            <a:r>
              <a:rPr lang="en-US" sz="1200" kern="1200">
                <a:solidFill>
                  <a:schemeClr val="tx1"/>
                </a:solidFill>
                <a:effectLst/>
                <a:latin typeface="Open Sans"/>
              </a:rPr>
              <a:t>au cours </a:t>
            </a:r>
            <a:r>
              <a:rPr lang="en-US" sz="1200" kern="1200" dirty="0">
                <a:solidFill>
                  <a:schemeClr val="tx1"/>
                </a:solidFill>
                <a:effectLst/>
                <a:latin typeface="Open Sans"/>
              </a:rPr>
              <a:t>de l'année. Par exemple, nous pouvons facilement voir que la demande est supérieure à </a:t>
            </a:r>
            <a:r>
              <a:rPr lang="en-US" dirty="0">
                <a:latin typeface="Open Sans"/>
              </a:rPr>
              <a:t>2 000 </a:t>
            </a:r>
            <a:r>
              <a:rPr lang="en-US" sz="1200" kern="1200" dirty="0">
                <a:solidFill>
                  <a:schemeClr val="tx1"/>
                </a:solidFill>
                <a:effectLst/>
                <a:latin typeface="Open Sans"/>
              </a:rPr>
              <a:t>mégawatts, </a:t>
            </a:r>
            <a:r>
              <a:rPr lang="en-US" dirty="0">
                <a:latin typeface="Open Sans"/>
              </a:rPr>
              <a:t>soit </a:t>
            </a:r>
            <a:r>
              <a:rPr lang="en-US" sz="1200" kern="1200" dirty="0">
                <a:solidFill>
                  <a:schemeClr val="tx1"/>
                </a:solidFill>
                <a:effectLst/>
                <a:latin typeface="Open Sans"/>
              </a:rPr>
              <a:t>70 % de la demande de pointe, pendant environ </a:t>
            </a:r>
            <a:r>
              <a:rPr lang="en-US" dirty="0">
                <a:latin typeface="Open Sans"/>
              </a:rPr>
              <a:t>2 900 </a:t>
            </a:r>
            <a:r>
              <a:rPr lang="en-US" sz="1200" kern="1200" dirty="0">
                <a:solidFill>
                  <a:schemeClr val="tx1"/>
                </a:solidFill>
                <a:effectLst/>
                <a:latin typeface="Open Sans"/>
              </a:rPr>
              <a:t>heures (</a:t>
            </a:r>
            <a:r>
              <a:rPr lang="en-US" dirty="0">
                <a:latin typeface="Open Sans"/>
              </a:rPr>
              <a:t>2 918 </a:t>
            </a:r>
            <a:r>
              <a:rPr lang="en-US" sz="1200" kern="1200" dirty="0">
                <a:solidFill>
                  <a:schemeClr val="tx1"/>
                </a:solidFill>
                <a:effectLst/>
                <a:latin typeface="Open Sans"/>
              </a:rPr>
              <a:t>heures pour être exact), soit 33 % de l'année. Cette information pourrait aider à estimer la fréquence à laquelle le système électrique est soumis à de fortes contraintes afin de programmer l'entretien et le remplacement des infrastructures.</a:t>
            </a:r>
          </a:p>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2861165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sz="1200" kern="1200" dirty="0">
                <a:solidFill>
                  <a:schemeClr val="tx1"/>
                </a:solidFill>
                <a:effectLst/>
                <a:latin typeface="Open Sans"/>
              </a:rPr>
              <a:t>Cette diapositive vous montre comment le module </a:t>
            </a:r>
            <a:r>
              <a:rPr lang="en-GB" dirty="0">
                <a:latin typeface="Open Sans"/>
              </a:rPr>
              <a:t>MAED-EL </a:t>
            </a:r>
            <a:r>
              <a:rPr lang="en-GB" sz="1200" kern="1200" dirty="0">
                <a:solidFill>
                  <a:schemeClr val="tx1"/>
                </a:solidFill>
                <a:effectLst/>
                <a:latin typeface="Open Sans"/>
              </a:rPr>
              <a:t>s'insère dans le processus de planification du système électrique. Le </a:t>
            </a:r>
            <a:r>
              <a:rPr lang="en-GB" dirty="0">
                <a:latin typeface="Open Sans"/>
              </a:rPr>
              <a:t>MAED-EL </a:t>
            </a:r>
            <a:r>
              <a:rPr lang="en-GB" sz="1200" kern="1200" dirty="0">
                <a:solidFill>
                  <a:schemeClr val="tx1"/>
                </a:solidFill>
                <a:effectLst/>
                <a:latin typeface="Open Sans"/>
              </a:rPr>
              <a:t>prend en compte la demande annuelle projetée du </a:t>
            </a:r>
            <a:r>
              <a:rPr lang="en-GB" dirty="0">
                <a:latin typeface="Open Sans"/>
              </a:rPr>
              <a:t>MAED-D</a:t>
            </a:r>
            <a:r>
              <a:rPr lang="en-GB" sz="1200" kern="1200" dirty="0">
                <a:solidFill>
                  <a:schemeClr val="tx1"/>
                </a:solidFill>
                <a:effectLst/>
                <a:latin typeface="Open Sans"/>
              </a:rPr>
              <a:t>, abordé plus tôt dans </a:t>
            </a:r>
            <a:r>
              <a:rPr lang="en-GB" sz="1200" kern="1200" dirty="0" err="1">
                <a:solidFill>
                  <a:schemeClr val="tx1"/>
                </a:solidFill>
                <a:effectLst/>
                <a:latin typeface="Open Sans"/>
              </a:rPr>
              <a:t>ce</a:t>
            </a:r>
            <a:r>
              <a:rPr lang="en-GB" sz="1200" kern="1200" dirty="0">
                <a:solidFill>
                  <a:schemeClr val="tx1"/>
                </a:solidFill>
                <a:effectLst/>
                <a:latin typeface="Open Sans"/>
              </a:rPr>
              <a:t> </a:t>
            </a:r>
            <a:r>
              <a:rPr lang="en-GB" sz="1200" kern="1200" dirty="0" err="1">
                <a:solidFill>
                  <a:schemeClr val="tx1"/>
                </a:solidFill>
                <a:effectLst/>
                <a:latin typeface="Open Sans"/>
              </a:rPr>
              <a:t>cours</a:t>
            </a:r>
            <a:r>
              <a:rPr lang="en-GB" sz="1200" kern="1200" dirty="0">
                <a:solidFill>
                  <a:schemeClr val="tx1"/>
                </a:solidFill>
                <a:effectLst/>
                <a:latin typeface="Open Sans"/>
              </a:rPr>
              <a:t>, en tant que donnée d'entrée. Dans les diapositives suivantes, vous apprendrez à utiliser </a:t>
            </a:r>
            <a:r>
              <a:rPr lang="en-GB" dirty="0">
                <a:latin typeface="Open Sans"/>
              </a:rPr>
              <a:t>MAED-EL </a:t>
            </a:r>
            <a:r>
              <a:rPr lang="en-GB" sz="1200" kern="1200" dirty="0">
                <a:solidFill>
                  <a:schemeClr val="tx1"/>
                </a:solidFill>
                <a:effectLst/>
                <a:latin typeface="Open Sans"/>
              </a:rPr>
              <a:t>pour créer des projections de la demande horaire d'électricité</a:t>
            </a:r>
            <a:r>
              <a:rPr lang="en-GB" dirty="0">
                <a:latin typeface="Open Sans"/>
              </a:rPr>
              <a:t>. </a:t>
            </a:r>
            <a:endParaRPr lang="en-GB"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ea typeface="+mn-ea"/>
                <a:cs typeface="+mn-cs"/>
              </a:rPr>
              <a:t>Ces projections peuvent ensuite être exportées dans le format utilisé par WASP, le Wein Automatic System Planning Package, pour aider à trouver le plan d'expansion optimal pour un système de production d'électricité. Les projections de la demande horaire peuvent également être exportées dans Excel pour être utilisées dans le logiciel de planification de l'expansion du système électrique de votre choix.</a:t>
            </a:r>
          </a:p>
          <a:p>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2831094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La demande horaire d'électricité dans le </a:t>
            </a:r>
            <a:r>
              <a:rPr lang="en-GB" dirty="0">
                <a:latin typeface="Open Sans"/>
              </a:rPr>
              <a:t>MAED-EL. </a:t>
            </a:r>
            <a:r>
              <a:rPr lang="en-GB" sz="1200" kern="1200" dirty="0">
                <a:solidFill>
                  <a:schemeClr val="tx1"/>
                </a:solidFill>
                <a:effectLst/>
                <a:latin typeface="Open Sans"/>
              </a:rPr>
              <a:t>peut être estimée pour les secteurs économiques considérés dans le </a:t>
            </a:r>
            <a:r>
              <a:rPr lang="en-GB" dirty="0">
                <a:latin typeface="Open Sans"/>
              </a:rPr>
              <a:t>MAED-D </a:t>
            </a:r>
            <a:r>
              <a:rPr lang="en-GB" sz="1200" kern="1200" dirty="0">
                <a:solidFill>
                  <a:schemeClr val="tx1"/>
                </a:solidFill>
                <a:effectLst/>
                <a:latin typeface="Open Sans"/>
              </a:rPr>
              <a:t>: Industrie, </a:t>
            </a:r>
            <a:r>
              <a:rPr lang="en-GB" dirty="0">
                <a:latin typeface="Open Sans"/>
              </a:rPr>
              <a:t>Ménage, Service et Transport, </a:t>
            </a:r>
            <a:r>
              <a:rPr lang="en-GB" sz="1200" kern="1200" dirty="0">
                <a:solidFill>
                  <a:schemeClr val="tx1"/>
                </a:solidFill>
                <a:effectLst/>
                <a:latin typeface="Open Sans"/>
              </a:rPr>
              <a:t>ou pour les </a:t>
            </a:r>
            <a:r>
              <a:rPr lang="en-GB" sz="1200" kern="1200" baseline="0" dirty="0">
                <a:solidFill>
                  <a:schemeClr val="tx1"/>
                </a:solidFill>
                <a:effectLst/>
                <a:latin typeface="Open Sans"/>
              </a:rPr>
              <a:t>secteurs que l'utilisateur définit dans le cas qui est développé dans le </a:t>
            </a:r>
            <a:r>
              <a:rPr lang="en-GB" dirty="0">
                <a:latin typeface="Open Sans"/>
              </a:rPr>
              <a:t>MAED-EL.</a:t>
            </a:r>
            <a:endParaRPr lang="en-GB" sz="1200" kern="1200" dirty="0">
              <a:solidFill>
                <a:schemeClr val="tx1"/>
              </a:solidFill>
              <a:effectLst/>
              <a:latin typeface="Open Sans"/>
            </a:endParaRPr>
          </a:p>
          <a:p>
            <a:r>
              <a:rPr lang="en-GB" dirty="0">
                <a:latin typeface="Open Sans"/>
              </a:rPr>
              <a:t>Le MAED-EL </a:t>
            </a:r>
            <a:r>
              <a:rPr lang="en-GB" sz="1200" kern="1200" dirty="0">
                <a:solidFill>
                  <a:schemeClr val="tx1"/>
                </a:solidFill>
                <a:effectLst/>
                <a:latin typeface="Open Sans"/>
              </a:rPr>
              <a:t>nous permet également de calculer la demande horaire d'électricité pour les clients au sein des secteurs. Cela signifie que l'utilisateur peut diviser la demande annuelle d'énergie de chaque secteur en différents sous-secteurs ou groupes de clients afin de décrire les différences dans la demande d'électricité et les modèles de charge parmi ces utilisateurs</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La division de la demande en secteurs et en clients nous permet de tenir compte de la manière dont la croissance prévue de la demande dans certaines industries et la diminution prévue de la demande </a:t>
            </a:r>
            <a:r>
              <a:rPr lang="en-GB" dirty="0">
                <a:latin typeface="Open Sans"/>
              </a:rPr>
              <a:t>dans </a:t>
            </a:r>
            <a:r>
              <a:rPr lang="en-GB" sz="1200" kern="1200" dirty="0">
                <a:solidFill>
                  <a:schemeClr val="tx1"/>
                </a:solidFill>
                <a:effectLst/>
                <a:latin typeface="Open Sans"/>
              </a:rPr>
              <a:t>d'autres industries affectent le profil de la demande horaire nationale.</a:t>
            </a:r>
          </a:p>
          <a:p>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257257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a:rPr>
              <a:t>L'</a:t>
            </a:r>
            <a:r>
              <a:rPr lang="en-US" sz="1200" kern="1200" dirty="0">
                <a:solidFill>
                  <a:schemeClr val="tx1"/>
                </a:solidFill>
                <a:effectLst/>
                <a:latin typeface="Open Sans"/>
              </a:rPr>
              <a:t>utilisation du </a:t>
            </a:r>
            <a:r>
              <a:rPr lang="en-US" dirty="0">
                <a:latin typeface="Open Sans"/>
              </a:rPr>
              <a:t>MAED-EL </a:t>
            </a:r>
            <a:r>
              <a:rPr lang="en-US" sz="1200" kern="1200" dirty="0">
                <a:solidFill>
                  <a:schemeClr val="tx1"/>
                </a:solidFill>
                <a:effectLst/>
                <a:latin typeface="Open Sans"/>
              </a:rPr>
              <a:t>pour prévoir la demande horaire d'électricité se fait en 3 étapes. </a:t>
            </a:r>
            <a:endParaRPr lang="en-US" sz="1200" kern="1200" dirty="0">
              <a:solidFill>
                <a:schemeClr val="tx1"/>
              </a:solidFill>
              <a:effectLst/>
              <a:ea typeface="+mn-ea"/>
              <a:cs typeface="+mn-cs"/>
            </a:endParaRPr>
          </a:p>
          <a:p>
            <a:r>
              <a:rPr lang="en-US" sz="1200" kern="1200" dirty="0">
                <a:solidFill>
                  <a:schemeClr val="tx1"/>
                </a:solidFill>
                <a:effectLst/>
                <a:latin typeface="Open Sans"/>
              </a:rPr>
              <a:t>Dans un premier temps, </a:t>
            </a:r>
            <a:r>
              <a:rPr lang="en-US" dirty="0">
                <a:latin typeface="Open Sans"/>
              </a:rPr>
              <a:t>l'utilisateur reconstitue la </a:t>
            </a:r>
            <a:r>
              <a:rPr lang="en-US" sz="1200" kern="1200" dirty="0">
                <a:solidFill>
                  <a:schemeClr val="tx1"/>
                </a:solidFill>
                <a:effectLst/>
                <a:latin typeface="Open Sans"/>
              </a:rPr>
              <a:t>demande horaire d'une </a:t>
            </a:r>
            <a:r>
              <a:rPr lang="en-US" sz="1200" kern="1200" dirty="0" err="1">
                <a:solidFill>
                  <a:schemeClr val="tx1"/>
                </a:solidFill>
                <a:effectLst/>
                <a:latin typeface="Open Sans"/>
              </a:rPr>
              <a:t>année</a:t>
            </a:r>
            <a:r>
              <a:rPr lang="en-US" sz="1200" kern="1200" dirty="0">
                <a:solidFill>
                  <a:schemeClr val="tx1"/>
                </a:solidFill>
                <a:effectLst/>
                <a:latin typeface="Open Sans"/>
              </a:rPr>
              <a:t> de base historique pour laquelle </a:t>
            </a:r>
            <a:r>
              <a:rPr lang="en-US" dirty="0">
                <a:latin typeface="Open Sans"/>
              </a:rPr>
              <a:t>il </a:t>
            </a:r>
            <a:r>
              <a:rPr lang="en-US" sz="1200" kern="1200" dirty="0">
                <a:solidFill>
                  <a:schemeClr val="tx1"/>
                </a:solidFill>
                <a:effectLst/>
                <a:latin typeface="Open Sans"/>
              </a:rPr>
              <a:t>dispose déjà de données de demande horaire. Ce processus implique l'utilisation des données de demande pour calculer les coefficients de modulation que le </a:t>
            </a:r>
            <a:r>
              <a:rPr lang="en-US" dirty="0">
                <a:latin typeface="Open Sans"/>
              </a:rPr>
              <a:t>MAED-EL </a:t>
            </a:r>
            <a:r>
              <a:rPr lang="en-US" sz="1200" kern="1200" dirty="0">
                <a:solidFill>
                  <a:schemeClr val="tx1"/>
                </a:solidFill>
                <a:effectLst/>
                <a:latin typeface="Open Sans"/>
              </a:rPr>
              <a:t>utilise pour représenter la demande horaire. L</a:t>
            </a:r>
            <a:r>
              <a:rPr lang="en-US" dirty="0">
                <a:latin typeface="Open Sans"/>
              </a:rPr>
              <a:t>'utilisateur doit </a:t>
            </a:r>
            <a:r>
              <a:rPr lang="en-US" sz="1200" kern="1200" dirty="0">
                <a:solidFill>
                  <a:schemeClr val="tx1"/>
                </a:solidFill>
                <a:effectLst/>
                <a:latin typeface="Open Sans"/>
              </a:rPr>
              <a:t>s'assurer que la sortie du </a:t>
            </a:r>
            <a:r>
              <a:rPr lang="en-US" dirty="0">
                <a:latin typeface="Open Sans"/>
              </a:rPr>
              <a:t>MAED-EL correspond aux </a:t>
            </a:r>
            <a:r>
              <a:rPr lang="en-US" sz="1200" kern="1200" dirty="0">
                <a:solidFill>
                  <a:schemeClr val="tx1"/>
                </a:solidFill>
                <a:effectLst/>
                <a:latin typeface="Open Sans"/>
              </a:rPr>
              <a:t>données de demande réelles</a:t>
            </a:r>
            <a:r>
              <a:rPr lang="en-US" dirty="0">
                <a:latin typeface="Open Sans"/>
              </a:rPr>
              <a:t>, sachant qu'il peut y avoir une </a:t>
            </a:r>
            <a:r>
              <a:rPr lang="en-US" sz="1200" kern="1200" dirty="0">
                <a:solidFill>
                  <a:schemeClr val="tx1"/>
                </a:solidFill>
                <a:effectLst/>
                <a:latin typeface="Open Sans"/>
              </a:rPr>
              <a:t>marge d'erreur.</a:t>
            </a:r>
          </a:p>
          <a:p>
            <a:r>
              <a:rPr lang="en-US" sz="1200" kern="1200" dirty="0">
                <a:solidFill>
                  <a:schemeClr val="tx1"/>
                </a:solidFill>
                <a:effectLst/>
                <a:latin typeface="Open Sans"/>
              </a:rPr>
              <a:t>Ensuite, l'utilisateur doit entrer les hypothèses de son scénario dans </a:t>
            </a:r>
            <a:r>
              <a:rPr lang="en-US" dirty="0">
                <a:latin typeface="Open Sans"/>
              </a:rPr>
              <a:t>MAED-EL. </a:t>
            </a:r>
            <a:r>
              <a:rPr lang="en-US" sz="1200" kern="1200" dirty="0">
                <a:solidFill>
                  <a:schemeClr val="tx1"/>
                </a:solidFill>
                <a:effectLst/>
                <a:latin typeface="Open Sans"/>
              </a:rPr>
              <a:t>Les hypothèses de scénario comprennent les secteurs et les clients à modéliser, les modèles temporels qui ont un impact sur la consommation d'électricité, et d'autres informations sur la consommation d'électricité</a:t>
            </a:r>
            <a:r>
              <a:rPr lang="en-US" dirty="0">
                <a:latin typeface="Open Sans"/>
              </a:rPr>
              <a:t>. </a:t>
            </a:r>
            <a:endParaRPr lang="en-US" sz="1200" kern="1200" dirty="0">
              <a:solidFill>
                <a:schemeClr val="tx1"/>
              </a:solidFill>
              <a:effectLst/>
            </a:endParaRPr>
          </a:p>
          <a:p>
            <a:r>
              <a:rPr lang="en-US" sz="1200" kern="1200" dirty="0">
                <a:solidFill>
                  <a:schemeClr val="tx1"/>
                </a:solidFill>
                <a:effectLst/>
                <a:ea typeface="+mn-ea"/>
                <a:cs typeface="+mn-cs"/>
              </a:rPr>
              <a:t>Enfin, il faut </a:t>
            </a:r>
            <a:r>
              <a:rPr lang="en-US" sz="1200" kern="1200" dirty="0" err="1">
                <a:solidFill>
                  <a:schemeClr val="tx1"/>
                </a:solidFill>
                <a:effectLst/>
                <a:ea typeface="+mn-ea"/>
                <a:cs typeface="+mn-cs"/>
              </a:rPr>
              <a:t>analyser les </a:t>
            </a:r>
            <a:r>
              <a:rPr lang="en-US" sz="1200" kern="1200" dirty="0">
                <a:solidFill>
                  <a:schemeClr val="tx1"/>
                </a:solidFill>
                <a:effectLst/>
                <a:ea typeface="+mn-ea"/>
                <a:cs typeface="+mn-cs"/>
              </a:rPr>
              <a:t>projections horaires de la demande pour s'assurer qu'elles semblent raisonnables et qu'elles concordent avec d'autres projections de la demande, et comprendre comment les hypothèses de votre scénario influencent la demande projetée. </a:t>
            </a:r>
          </a:p>
          <a:p>
            <a:r>
              <a:rPr lang="en-US" sz="1200" kern="1200" dirty="0">
                <a:solidFill>
                  <a:schemeClr val="tx1"/>
                </a:solidFill>
                <a:effectLst/>
                <a:latin typeface="Open Sans"/>
              </a:rPr>
              <a:t>Dans la suite de cette mini conférence, vous apprendrez comment le </a:t>
            </a:r>
            <a:r>
              <a:rPr lang="en-US" dirty="0">
                <a:latin typeface="Open Sans"/>
              </a:rPr>
              <a:t>MAED-EL </a:t>
            </a:r>
            <a:r>
              <a:rPr lang="en-US" sz="1200" kern="1200" dirty="0">
                <a:solidFill>
                  <a:schemeClr val="tx1"/>
                </a:solidFill>
                <a:effectLst/>
                <a:latin typeface="Open Sans"/>
              </a:rPr>
              <a:t>représente la demande horaire afin que vous puissiez reconstruire la demande de l'année de base à partir des données horaires.</a:t>
            </a:r>
            <a:endParaRPr lang="en-US" dirty="0">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3356909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kern="1200" dirty="0">
                <a:solidFill>
                  <a:schemeClr val="tx1"/>
                </a:solidFill>
                <a:effectLst/>
                <a:latin typeface="Open Sans"/>
              </a:rPr>
              <a:t>La demande annuelle d'électricité d'un client donné est convertie en demande horaire d'électricité pour ce client à l'aide des facteurs </a:t>
            </a:r>
            <a:r>
              <a:rPr lang="en-GB" sz="1100" dirty="0">
                <a:latin typeface="Open Sans"/>
              </a:rPr>
              <a:t>suivants :</a:t>
            </a:r>
          </a:p>
          <a:p>
            <a:pPr lvl="1"/>
            <a:r>
              <a:rPr lang="en-GB" sz="1100" kern="1200" dirty="0">
                <a:solidFill>
                  <a:schemeClr val="tx1"/>
                </a:solidFill>
                <a:effectLst/>
                <a:ea typeface="+mn-ea"/>
                <a:cs typeface="+mn-cs"/>
              </a:rPr>
              <a:t>La croissance de la demande au </a:t>
            </a:r>
            <a:r>
              <a:rPr lang="en-GB" sz="1100" kern="1200" dirty="0" err="1">
                <a:solidFill>
                  <a:schemeClr val="tx1"/>
                </a:solidFill>
                <a:effectLst/>
                <a:ea typeface="+mn-ea"/>
                <a:cs typeface="+mn-cs"/>
              </a:rPr>
              <a:t>cours</a:t>
            </a:r>
            <a:r>
              <a:rPr lang="en-GB" sz="1100" kern="1200" dirty="0">
                <a:solidFill>
                  <a:schemeClr val="tx1"/>
                </a:solidFill>
                <a:effectLst/>
                <a:ea typeface="+mn-ea"/>
                <a:cs typeface="+mn-cs"/>
              </a:rPr>
              <a:t> de l'année.</a:t>
            </a:r>
          </a:p>
          <a:p>
            <a:pPr lvl="1"/>
            <a:r>
              <a:rPr lang="en-GB" sz="1100" kern="1200" dirty="0">
                <a:solidFill>
                  <a:schemeClr val="tx1"/>
                </a:solidFill>
                <a:effectLst/>
                <a:latin typeface="Open Sans"/>
              </a:rPr>
              <a:t>La variation par saison, qui peut être un semestre, un trimestre, un mois ou une semaine, ou d'autres divisions temporelles au </a:t>
            </a:r>
            <a:r>
              <a:rPr lang="en-GB" sz="1100" kern="1200" dirty="0" err="1">
                <a:solidFill>
                  <a:schemeClr val="tx1"/>
                </a:solidFill>
                <a:effectLst/>
                <a:latin typeface="Open Sans"/>
              </a:rPr>
              <a:t>cours</a:t>
            </a:r>
            <a:r>
              <a:rPr lang="en-GB" sz="1100" kern="1200" dirty="0">
                <a:solidFill>
                  <a:schemeClr val="tx1"/>
                </a:solidFill>
                <a:effectLst/>
                <a:latin typeface="Open Sans"/>
              </a:rPr>
              <a:t> de l'année.</a:t>
            </a:r>
          </a:p>
          <a:p>
            <a:pPr lvl="1"/>
            <a:r>
              <a:rPr lang="en-GB" sz="1100" kern="1200" dirty="0">
                <a:solidFill>
                  <a:schemeClr val="tx1"/>
                </a:solidFill>
                <a:effectLst/>
                <a:latin typeface="Open Sans"/>
              </a:rPr>
              <a:t>La variation des différents types de jours, tels que les jours ouvrables, les jours de week-end et les jours fériés.</a:t>
            </a:r>
          </a:p>
          <a:p>
            <a:pPr lvl="1"/>
            <a:r>
              <a:rPr lang="en-GB" sz="1100" kern="1200" dirty="0">
                <a:solidFill>
                  <a:schemeClr val="tx1"/>
                </a:solidFill>
                <a:effectLst/>
                <a:ea typeface="+mn-ea"/>
                <a:cs typeface="+mn-cs"/>
              </a:rPr>
              <a:t>La variation horaire à différents moments de la journée.</a:t>
            </a:r>
          </a:p>
          <a:p>
            <a:r>
              <a:rPr lang="en-GB" sz="1100" kern="1200" dirty="0">
                <a:solidFill>
                  <a:schemeClr val="tx1"/>
                </a:solidFill>
                <a:effectLst/>
                <a:latin typeface="Open Sans"/>
              </a:rPr>
              <a:t>Chacun de ces facteurs est représenté par un coefficient de modulation de la charge</a:t>
            </a:r>
            <a:r>
              <a:rPr lang="en-GB" sz="1100" dirty="0">
                <a:latin typeface="Open Sans"/>
              </a:rPr>
              <a:t>. </a:t>
            </a:r>
            <a:r>
              <a:rPr lang="en-GB" sz="1100" kern="1200" dirty="0">
                <a:solidFill>
                  <a:schemeClr val="tx1"/>
                </a:solidFill>
                <a:effectLst/>
                <a:latin typeface="Open Sans"/>
              </a:rPr>
              <a:t>Ces coefficients de modulation permettent au </a:t>
            </a:r>
            <a:r>
              <a:rPr lang="en-GB" sz="1100" dirty="0">
                <a:latin typeface="Open Sans"/>
              </a:rPr>
              <a:t>MAED-EL </a:t>
            </a:r>
            <a:r>
              <a:rPr lang="en-GB" sz="1100" kern="1200" dirty="0">
                <a:solidFill>
                  <a:schemeClr val="tx1"/>
                </a:solidFill>
                <a:effectLst/>
                <a:latin typeface="Open Sans"/>
              </a:rPr>
              <a:t>de convertir la demande annuelle d'électricité d'un client en demande de charge du client pour une heure, un jour et une semaine donnés de l'année.</a:t>
            </a:r>
          </a:p>
          <a:p>
            <a:pPr lvl="1"/>
            <a:r>
              <a:rPr lang="en-GB" sz="1100" kern="1200" dirty="0">
                <a:solidFill>
                  <a:schemeClr val="tx1"/>
                </a:solidFill>
                <a:effectLst/>
                <a:latin typeface="Open Sans"/>
              </a:rPr>
              <a:t>Le taux de croissance moyen de la demande d'électricité peut être trouvé à partir des résultats du </a:t>
            </a:r>
            <a:r>
              <a:rPr lang="en-GB" sz="1100" dirty="0">
                <a:latin typeface="Open Sans"/>
              </a:rPr>
              <a:t>MAED-D </a:t>
            </a:r>
            <a:r>
              <a:rPr lang="en-GB" sz="1100" kern="1200" baseline="0" dirty="0">
                <a:solidFill>
                  <a:schemeClr val="tx1"/>
                </a:solidFill>
                <a:effectLst/>
                <a:latin typeface="Open Sans"/>
              </a:rPr>
              <a:t>ou peut être défini par l'utilisateur</a:t>
            </a:r>
            <a:r>
              <a:rPr lang="en-GB" sz="1100" kern="1200" dirty="0">
                <a:solidFill>
                  <a:schemeClr val="tx1"/>
                </a:solidFill>
                <a:effectLst/>
                <a:latin typeface="Open Sans"/>
              </a:rPr>
              <a:t>.</a:t>
            </a:r>
          </a:p>
          <a:p>
            <a:pPr lvl="1"/>
            <a:r>
              <a:rPr lang="en-GB" sz="1100" kern="1200" dirty="0">
                <a:solidFill>
                  <a:schemeClr val="tx1"/>
                </a:solidFill>
                <a:effectLst/>
                <a:ea typeface="+mn-ea"/>
                <a:cs typeface="+mn-cs"/>
              </a:rPr>
              <a:t>Les coefficients de variation saisonnière sont définis pour chaque semaine ou autre période de l'année.</a:t>
            </a:r>
          </a:p>
          <a:p>
            <a:pPr lvl="1"/>
            <a:r>
              <a:rPr lang="en-GB" sz="1100" kern="1200" dirty="0">
                <a:solidFill>
                  <a:schemeClr val="tx1"/>
                </a:solidFill>
                <a:effectLst/>
                <a:ea typeface="+mn-ea"/>
                <a:cs typeface="+mn-cs"/>
              </a:rPr>
              <a:t>Les coefficients de variation hebdomadaire sont définis par les jours de chaque semaine.</a:t>
            </a:r>
          </a:p>
          <a:p>
            <a:pPr lvl="1"/>
            <a:r>
              <a:rPr lang="en-GB" sz="1100" kern="1200" dirty="0">
                <a:solidFill>
                  <a:schemeClr val="tx1"/>
                </a:solidFill>
                <a:effectLst/>
                <a:latin typeface="Open Sans"/>
              </a:rPr>
              <a:t>Les coefficients de variation journalière sont spécifiés pour 24 heures dans chaque type de jour défini.</a:t>
            </a:r>
            <a:endParaRPr lang="en-GB" sz="1100" dirty="0">
              <a:latin typeface="Open Sans"/>
            </a:endParaRPr>
          </a:p>
          <a:p>
            <a:pPr lvl="1"/>
            <a:r>
              <a:rPr lang="en-GB" sz="1100" kern="1200" dirty="0">
                <a:solidFill>
                  <a:schemeClr val="tx1"/>
                </a:solidFill>
                <a:effectLst/>
                <a:latin typeface="Open Sans"/>
              </a:rPr>
              <a:t>Pour connaître la demande d'électricité d'un client pour une heure donnée, le produit de tous ces coefficients est multiplié par la demande moyenne d'électricité de ce client et corrigé de la croissance annuelle de la demande. Par conséquent, la connaissance de tous ces coefficients pour un client au </a:t>
            </a:r>
            <a:r>
              <a:rPr lang="en-GB" sz="1100" kern="1200" dirty="0" err="1">
                <a:solidFill>
                  <a:schemeClr val="tx1"/>
                </a:solidFill>
                <a:effectLst/>
                <a:latin typeface="Open Sans"/>
              </a:rPr>
              <a:t>cours</a:t>
            </a:r>
            <a:r>
              <a:rPr lang="en-GB" sz="1100" kern="1200" dirty="0">
                <a:solidFill>
                  <a:schemeClr val="tx1"/>
                </a:solidFill>
                <a:effectLst/>
                <a:latin typeface="Open Sans"/>
              </a:rPr>
              <a:t> d'une année nous permet de calculer la demande d'électricité chronologique heure par heure pour toutes les </a:t>
            </a:r>
            <a:r>
              <a:rPr lang="en-GB" sz="1100" dirty="0">
                <a:latin typeface="Open Sans"/>
              </a:rPr>
              <a:t>8 760 </a:t>
            </a:r>
            <a:r>
              <a:rPr lang="en-GB" sz="1100" kern="1200" dirty="0">
                <a:solidFill>
                  <a:schemeClr val="tx1"/>
                </a:solidFill>
                <a:effectLst/>
                <a:latin typeface="Open Sans"/>
              </a:rPr>
              <a:t>heures de cette année. Ce calcul est répété pour chaque client, et la charge </a:t>
            </a:r>
            <a:r>
              <a:rPr lang="en-GB" sz="1100" dirty="0">
                <a:latin typeface="Open Sans"/>
              </a:rPr>
              <a:t>pour la </a:t>
            </a:r>
            <a:r>
              <a:rPr lang="en-GB" sz="1100" kern="1200" dirty="0">
                <a:solidFill>
                  <a:schemeClr val="tx1"/>
                </a:solidFill>
                <a:effectLst/>
                <a:latin typeface="Open Sans"/>
              </a:rPr>
              <a:t>même heure de tous les clients d'un </a:t>
            </a:r>
            <a:r>
              <a:rPr lang="en-GB" sz="1100" dirty="0">
                <a:latin typeface="Open Sans"/>
              </a:rPr>
              <a:t>secteur peut </a:t>
            </a:r>
            <a:r>
              <a:rPr lang="en-GB" sz="1100" kern="1200" dirty="0">
                <a:solidFill>
                  <a:schemeClr val="tx1"/>
                </a:solidFill>
                <a:effectLst/>
                <a:latin typeface="Open Sans"/>
              </a:rPr>
              <a:t>alors </a:t>
            </a:r>
            <a:r>
              <a:rPr lang="en-GB" sz="1100" dirty="0">
                <a:latin typeface="Open Sans"/>
              </a:rPr>
              <a:t>être </a:t>
            </a:r>
            <a:r>
              <a:rPr lang="en-GB" sz="1100" kern="1200" dirty="0">
                <a:solidFill>
                  <a:schemeClr val="tx1"/>
                </a:solidFill>
                <a:effectLst/>
                <a:latin typeface="Open Sans"/>
              </a:rPr>
              <a:t>additionnée pour calculer la demande d'électricité horaire de ce secteur. L'addition de la demande de tous les secteurs donne les </a:t>
            </a:r>
            <a:r>
              <a:rPr lang="en-GB" sz="1100" dirty="0">
                <a:latin typeface="Open Sans"/>
              </a:rPr>
              <a:t>valeurs </a:t>
            </a:r>
            <a:r>
              <a:rPr lang="en-GB" sz="1100" kern="1200" dirty="0">
                <a:solidFill>
                  <a:schemeClr val="tx1"/>
                </a:solidFill>
                <a:effectLst/>
                <a:latin typeface="Open Sans"/>
              </a:rPr>
              <a:t>totales </a:t>
            </a:r>
            <a:r>
              <a:rPr lang="en-GB" sz="1100" dirty="0">
                <a:latin typeface="Open Sans"/>
              </a:rPr>
              <a:t>de la </a:t>
            </a:r>
            <a:r>
              <a:rPr lang="en-GB" sz="1100" kern="1200" dirty="0">
                <a:solidFill>
                  <a:schemeClr val="tx1"/>
                </a:solidFill>
                <a:effectLst/>
                <a:latin typeface="Open Sans"/>
              </a:rPr>
              <a:t>charge horaire </a:t>
            </a:r>
            <a:r>
              <a:rPr lang="en-GB" sz="1100" dirty="0">
                <a:latin typeface="Open Sans"/>
              </a:rPr>
              <a:t>sur le </a:t>
            </a:r>
            <a:r>
              <a:rPr lang="en-GB" sz="1100" kern="1200" dirty="0">
                <a:solidFill>
                  <a:schemeClr val="tx1"/>
                </a:solidFill>
                <a:effectLst/>
                <a:latin typeface="Open Sans"/>
              </a:rPr>
              <a:t>réseau électrique pour une année donnée.</a:t>
            </a:r>
            <a:endParaRPr lang="en-GB" dirty="0"/>
          </a:p>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4184384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ea typeface="+mn-ea"/>
                <a:cs typeface="+mn-cs"/>
              </a:rPr>
              <a:t>Dans le </a:t>
            </a:r>
            <a:r>
              <a:rPr lang="en-GB" sz="1200" kern="1200">
                <a:solidFill>
                  <a:schemeClr val="tx1"/>
                </a:solidFill>
                <a:effectLst/>
                <a:ea typeface="+mn-ea"/>
                <a:cs typeface="+mn-cs"/>
              </a:rPr>
              <a:t>prochain mini-cours, </a:t>
            </a:r>
            <a:r>
              <a:rPr lang="en-GB" sz="1200" kern="1200" dirty="0">
                <a:solidFill>
                  <a:schemeClr val="tx1"/>
                </a:solidFill>
                <a:effectLst/>
                <a:ea typeface="+mn-ea"/>
                <a:cs typeface="+mn-cs"/>
              </a:rPr>
              <a:t>nous verrons comment trouver ces coefficients de modulation à partir des données de la demande horaire pour une année de base. Avant de trouver ces coefficients, il faut tenir compte de la croissance de la demande </a:t>
            </a:r>
            <a:r>
              <a:rPr lang="en-GB" sz="1200" kern="1200">
                <a:solidFill>
                  <a:schemeClr val="tx1"/>
                </a:solidFill>
                <a:effectLst/>
                <a:ea typeface="+mn-ea"/>
                <a:cs typeface="+mn-cs"/>
              </a:rPr>
              <a:t>au cours </a:t>
            </a:r>
            <a:r>
              <a:rPr lang="en-GB" sz="1200" kern="1200" dirty="0">
                <a:solidFill>
                  <a:schemeClr val="tx1"/>
                </a:solidFill>
                <a:effectLst/>
                <a:ea typeface="+mn-ea"/>
                <a:cs typeface="+mn-cs"/>
              </a:rPr>
              <a:t>de l'année de base. Comme le montre cette courbe de charge avec la consommation hebdomadaire d'énergie pour une année, la demande d'électricité augmente légèrement tout au long de l'année, comme le montre la ligne rouge. Cette croissance peut être due à des facteurs tels que la croissance de la population, l'augmentation de l'électrification et la croissance de l'utilisation des appareils. </a:t>
            </a:r>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1773198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Afin de tenir compte de la croissance de la demande par rapport à l'année de base, nous utiliserons le déflateur de la tendance de croissance. Le déflateur de la tendance de croissance pour une année donnée est une valeur unique qui représente la croissance de la demande entre l'année considérée et l'année suivante. </a:t>
            </a:r>
            <a:r>
              <a:rPr lang="en-GB" dirty="0">
                <a:latin typeface="Open Sans"/>
              </a:rPr>
              <a:t>La ligne rouge sur le graphique de gauche montre la tendance de croissance linéaire. Pour </a:t>
            </a:r>
            <a:r>
              <a:rPr lang="en-GB" sz="1200" kern="1200" dirty="0">
                <a:solidFill>
                  <a:schemeClr val="tx1"/>
                </a:solidFill>
                <a:effectLst/>
                <a:latin typeface="Open Sans"/>
              </a:rPr>
              <a:t>voir l'effet de la suppression de cette croissance, comparez la courbe de charge de gauche, qui montre la consommation d'énergie hebdomadaire et la tendance de croissance, et le graphique de droite, qui montre la même courbe de charge avec la tendance de croissance supprimée</a:t>
            </a:r>
            <a:r>
              <a:rPr lang="en-GB" sz="1200" b="1" kern="1200" dirty="0">
                <a:solidFill>
                  <a:schemeClr val="tx1"/>
                </a:solidFill>
                <a:effectLst/>
                <a:latin typeface="Open Sans"/>
              </a:rPr>
              <a:t>.</a:t>
            </a:r>
            <a:r>
              <a:rPr lang="en-GB" sz="1200" kern="1200" dirty="0">
                <a:solidFill>
                  <a:schemeClr val="tx1"/>
                </a:solidFill>
                <a:effectLst/>
                <a:latin typeface="Open Sans"/>
              </a:rPr>
              <a:t> La prise en compte de la croissance de la charge nous permet de voir les tendances avec plus de précision, comme le niveau élevé de la demande pendant les semaines d'été et les niveaux plus faibles de la demande pendant les semaines d'hiver.</a:t>
            </a:r>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474015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Dans le </a:t>
            </a:r>
            <a:r>
              <a:rPr lang="en-GB" dirty="0">
                <a:latin typeface="Open Sans"/>
              </a:rPr>
              <a:t>MAED-EL, </a:t>
            </a:r>
            <a:r>
              <a:rPr lang="en-GB" sz="1200" kern="1200" dirty="0">
                <a:solidFill>
                  <a:schemeClr val="tx1"/>
                </a:solidFill>
                <a:effectLst/>
                <a:latin typeface="Open Sans"/>
              </a:rPr>
              <a:t>la semaine a été choisie comme unité de temps élémentaire pour représenter les variations saisonnières, de sorte que le déflateur de la tendance de croissance ainsi que les coefficients saisonniers doivent être calculés sur une base hebdomadaire. Comme la première et la dernière semaine de l'année peuvent ne pas être des semaines complètes, il convient de calculer 53 valeurs pour le déflateur de la tendance à la croissance.</a:t>
            </a:r>
          </a:p>
          <a:p>
            <a:r>
              <a:rPr lang="en-GB" sz="1200" kern="1200" dirty="0">
                <a:solidFill>
                  <a:schemeClr val="tx1"/>
                </a:solidFill>
                <a:effectLst/>
                <a:latin typeface="Open Sans"/>
              </a:rPr>
              <a:t>Le déflateur de la tendance à la croissance </a:t>
            </a:r>
            <a:r>
              <a:rPr lang="en-GB" dirty="0">
                <a:latin typeface="Open Sans"/>
              </a:rPr>
              <a:t>(ou </a:t>
            </a:r>
            <a:r>
              <a:rPr lang="en-GB" dirty="0" err="1">
                <a:latin typeface="Open Sans"/>
              </a:rPr>
              <a:t>G.i.</a:t>
            </a:r>
            <a:r>
              <a:rPr lang="en-GB" dirty="0">
                <a:latin typeface="Open Sans"/>
              </a:rPr>
              <a:t>) </a:t>
            </a:r>
            <a:r>
              <a:rPr lang="en-GB" sz="1200" kern="1200" dirty="0">
                <a:solidFill>
                  <a:schemeClr val="tx1"/>
                </a:solidFill>
                <a:effectLst/>
                <a:latin typeface="Open Sans"/>
              </a:rPr>
              <a:t>pour chaque semaine </a:t>
            </a:r>
            <a:r>
              <a:rPr lang="en-GB" dirty="0" err="1">
                <a:latin typeface="Open Sans"/>
              </a:rPr>
              <a:t>i </a:t>
            </a:r>
            <a:r>
              <a:rPr lang="en-GB" sz="1200" kern="1200" dirty="0">
                <a:solidFill>
                  <a:schemeClr val="tx1"/>
                </a:solidFill>
                <a:effectLst/>
                <a:latin typeface="Open Sans"/>
              </a:rPr>
              <a:t>est calculé comme indiqué dans la première équation. </a:t>
            </a:r>
            <a:r>
              <a:rPr lang="en-GB" sz="1200" kern="1200" dirty="0" err="1">
                <a:solidFill>
                  <a:schemeClr val="tx1"/>
                </a:solidFill>
                <a:effectLst/>
                <a:latin typeface="Open Sans"/>
              </a:rPr>
              <a:t>i</a:t>
            </a:r>
            <a:r>
              <a:rPr lang="en-GB" sz="1200" kern="1200" dirty="0">
                <a:solidFill>
                  <a:schemeClr val="tx1"/>
                </a:solidFill>
                <a:effectLst/>
                <a:latin typeface="Open Sans"/>
              </a:rPr>
              <a:t> est le numéro de la semaine et r est le taux de croissance annuel moyen de la demande d'électricité, en pourcentage, entre l'année précédente, </a:t>
            </a:r>
            <a:r>
              <a:rPr lang="en-GB" dirty="0">
                <a:latin typeface="Open Sans"/>
              </a:rPr>
              <a:t>A moins 1, </a:t>
            </a:r>
            <a:r>
              <a:rPr lang="en-GB" sz="1200" kern="1200" dirty="0">
                <a:solidFill>
                  <a:schemeClr val="tx1"/>
                </a:solidFill>
                <a:effectLst/>
                <a:latin typeface="Open Sans"/>
              </a:rPr>
              <a:t>et l'année </a:t>
            </a:r>
            <a:r>
              <a:rPr lang="en-GB" sz="1200" kern="1200" dirty="0" err="1">
                <a:solidFill>
                  <a:schemeClr val="tx1"/>
                </a:solidFill>
                <a:effectLst/>
                <a:latin typeface="Open Sans"/>
              </a:rPr>
              <a:t>en</a:t>
            </a:r>
            <a:r>
              <a:rPr lang="en-GB" sz="1200" kern="1200" dirty="0">
                <a:solidFill>
                  <a:schemeClr val="tx1"/>
                </a:solidFill>
                <a:effectLst/>
                <a:latin typeface="Open Sans"/>
              </a:rPr>
              <a:t> </a:t>
            </a:r>
            <a:r>
              <a:rPr lang="en-GB" sz="1200" kern="1200" dirty="0" err="1">
                <a:solidFill>
                  <a:schemeClr val="tx1"/>
                </a:solidFill>
                <a:effectLst/>
                <a:latin typeface="Open Sans"/>
              </a:rPr>
              <a:t>cours</a:t>
            </a:r>
            <a:r>
              <a:rPr lang="en-GB" sz="1200" kern="1200" dirty="0">
                <a:solidFill>
                  <a:schemeClr val="tx1"/>
                </a:solidFill>
                <a:effectLst/>
                <a:latin typeface="Open Sans"/>
              </a:rPr>
              <a:t>, A</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Le taux de croissance annuel moyen de l'électricité est spécifié </a:t>
            </a:r>
            <a:r>
              <a:rPr lang="en-GB" dirty="0">
                <a:latin typeface="Open Sans"/>
              </a:rPr>
              <a:t>par l'</a:t>
            </a:r>
            <a:r>
              <a:rPr lang="en-GB" sz="1200" kern="1200" dirty="0">
                <a:solidFill>
                  <a:schemeClr val="tx1"/>
                </a:solidFill>
                <a:effectLst/>
                <a:latin typeface="Open Sans"/>
              </a:rPr>
              <a:t>utilisateur pour la première année et le </a:t>
            </a:r>
            <a:r>
              <a:rPr lang="en-GB" dirty="0">
                <a:latin typeface="Open Sans"/>
              </a:rPr>
              <a:t>programme </a:t>
            </a:r>
            <a:r>
              <a:rPr lang="en-GB" sz="1200" kern="1200" dirty="0">
                <a:solidFill>
                  <a:schemeClr val="tx1"/>
                </a:solidFill>
                <a:effectLst/>
                <a:latin typeface="Open Sans"/>
              </a:rPr>
              <a:t>le calcule pour les autres années de l'étude à partir des résultats du </a:t>
            </a:r>
            <a:r>
              <a:rPr lang="en-GB" dirty="0">
                <a:latin typeface="Open Sans"/>
              </a:rPr>
              <a:t>MAED-D.</a:t>
            </a:r>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553787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Dans </a:t>
            </a:r>
            <a:r>
              <a:rPr lang="en-GB" sz="1200" kern="1200" err="1">
                <a:solidFill>
                  <a:schemeClr val="tx1"/>
                </a:solidFill>
                <a:effectLst/>
                <a:latin typeface="Open Sans"/>
              </a:rPr>
              <a:t>ce</a:t>
            </a:r>
            <a:r>
              <a:rPr lang="en-GB" sz="1200" kern="1200">
                <a:solidFill>
                  <a:schemeClr val="tx1"/>
                </a:solidFill>
                <a:effectLst/>
                <a:latin typeface="Open Sans"/>
              </a:rPr>
              <a:t> mini-cours, </a:t>
            </a:r>
            <a:r>
              <a:rPr lang="en-GB" sz="1200" kern="1200" dirty="0">
                <a:solidFill>
                  <a:schemeClr val="tx1"/>
                </a:solidFill>
                <a:effectLst/>
                <a:latin typeface="Open Sans"/>
              </a:rPr>
              <a:t>nous utiliserons un certain nombre d'indices pour spécifier la période ou le client auquel un coefficient s'applique. Afin d'éviter toute confusion, voici un aperçu des indices que nous utiliserons dans </a:t>
            </a:r>
            <a:r>
              <a:rPr lang="en-GB" sz="1200" kern="1200" err="1">
                <a:solidFill>
                  <a:schemeClr val="tx1"/>
                </a:solidFill>
                <a:effectLst/>
                <a:latin typeface="Open Sans"/>
              </a:rPr>
              <a:t>ce</a:t>
            </a:r>
            <a:r>
              <a:rPr lang="en-GB" sz="1200" kern="1200">
                <a:solidFill>
                  <a:schemeClr val="tx1"/>
                </a:solidFill>
                <a:effectLst/>
                <a:latin typeface="Open Sans"/>
              </a:rPr>
              <a:t> cours.</a:t>
            </a:r>
            <a:endParaRPr lang="en-GB" sz="1200" kern="1200" dirty="0">
              <a:solidFill>
                <a:schemeClr val="tx1"/>
              </a:solidFill>
              <a:effectLst/>
              <a:latin typeface="Open Sans"/>
            </a:endParaRPr>
          </a:p>
          <a:p>
            <a:r>
              <a:rPr lang="en-GB" dirty="0" err="1">
                <a:latin typeface="Open Sans"/>
              </a:rPr>
              <a:t>i </a:t>
            </a:r>
            <a:r>
              <a:rPr lang="en-GB" sz="1200" kern="1200" dirty="0">
                <a:solidFill>
                  <a:schemeClr val="tx1"/>
                </a:solidFill>
                <a:effectLst/>
                <a:latin typeface="Open Sans"/>
              </a:rPr>
              <a:t>désigne le numéro de semaine de l'année, de 1 à 53 (en tenant compte des semaines incomplètes)</a:t>
            </a:r>
          </a:p>
          <a:p>
            <a:r>
              <a:rPr lang="en-GB" dirty="0">
                <a:latin typeface="Open Sans"/>
              </a:rPr>
              <a:t>i.d. </a:t>
            </a:r>
            <a:r>
              <a:rPr lang="en-GB" sz="1200" kern="1200" dirty="0">
                <a:solidFill>
                  <a:schemeClr val="tx1"/>
                </a:solidFill>
                <a:effectLst/>
                <a:latin typeface="Open Sans"/>
              </a:rPr>
              <a:t>indique le type de jour de la semaine, de 1 à 7.</a:t>
            </a:r>
          </a:p>
          <a:p>
            <a:r>
              <a:rPr lang="en-GB" dirty="0" err="1">
                <a:latin typeface="Open Sans"/>
              </a:rPr>
              <a:t>i.s. </a:t>
            </a:r>
            <a:r>
              <a:rPr lang="en-GB" sz="1200" kern="1200" dirty="0">
                <a:solidFill>
                  <a:schemeClr val="tx1"/>
                </a:solidFill>
                <a:effectLst/>
                <a:latin typeface="Open Sans"/>
              </a:rPr>
              <a:t>désigne la saison de l'année, telle que spécifiée par l'utilisateur. Nous reviendrons sur la désignation des saisons lors du </a:t>
            </a:r>
            <a:r>
              <a:rPr lang="en-GB" sz="1200" kern="1200">
                <a:solidFill>
                  <a:schemeClr val="tx1"/>
                </a:solidFill>
                <a:effectLst/>
                <a:latin typeface="Open Sans"/>
              </a:rPr>
              <a:t>prochain cours.</a:t>
            </a:r>
            <a:endParaRPr lang="en-GB" sz="1200" kern="1200" dirty="0">
              <a:solidFill>
                <a:schemeClr val="tx1"/>
              </a:solidFill>
              <a:effectLst/>
              <a:latin typeface="Open Sans"/>
            </a:endParaRPr>
          </a:p>
          <a:p>
            <a:r>
              <a:rPr lang="en-GB" dirty="0" err="1">
                <a:latin typeface="Open Sans"/>
              </a:rPr>
              <a:t>i.c. </a:t>
            </a:r>
            <a:r>
              <a:rPr lang="en-GB" sz="1200" kern="1200" dirty="0">
                <a:solidFill>
                  <a:schemeClr val="tx1"/>
                </a:solidFill>
                <a:effectLst/>
                <a:latin typeface="Open Sans"/>
              </a:rPr>
              <a:t>désigne le client auquel le coefficient s'applique</a:t>
            </a:r>
            <a:r>
              <a:rPr lang="en-GB" dirty="0">
                <a:latin typeface="Open Sans"/>
              </a:rPr>
              <a:t>, </a:t>
            </a:r>
            <a:r>
              <a:rPr lang="en-GB" sz="1200" kern="1200" dirty="0">
                <a:solidFill>
                  <a:schemeClr val="tx1"/>
                </a:solidFill>
                <a:effectLst/>
                <a:latin typeface="Open Sans"/>
              </a:rPr>
              <a:t>à partir de la liste de clients que l'utilisateur saisit.</a:t>
            </a:r>
          </a:p>
          <a:p>
            <a:r>
              <a:rPr lang="en-GB" dirty="0">
                <a:latin typeface="Open Sans"/>
              </a:rPr>
              <a:t>h </a:t>
            </a:r>
            <a:r>
              <a:rPr lang="en-GB" sz="1200" kern="1200" dirty="0">
                <a:solidFill>
                  <a:schemeClr val="tx1"/>
                </a:solidFill>
                <a:effectLst/>
                <a:latin typeface="Open Sans"/>
              </a:rPr>
              <a:t>indique l'heure du jour, de 1 à 24.</a:t>
            </a:r>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3400528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Afin de déterminer les coefficients saisonniers pour chaque semaine, la première étape consiste à supprimer la tendance à la croissance.</a:t>
            </a:r>
          </a:p>
          <a:p>
            <a:r>
              <a:rPr lang="en-GB" sz="1200" kern="1200" dirty="0">
                <a:solidFill>
                  <a:schemeClr val="tx1"/>
                </a:solidFill>
                <a:effectLst/>
                <a:latin typeface="Open Sans"/>
              </a:rPr>
              <a:t>Comme le montre la première équation, nous procédons en divisant la demande d'électricité de la semaine </a:t>
            </a:r>
            <a:r>
              <a:rPr lang="en-GB" dirty="0" err="1">
                <a:latin typeface="Open Sans"/>
              </a:rPr>
              <a:t>i</a:t>
            </a:r>
            <a:r>
              <a:rPr lang="en-GB" dirty="0">
                <a:latin typeface="Open Sans"/>
              </a:rPr>
              <a:t>, </a:t>
            </a:r>
            <a:r>
              <a:rPr lang="en-GB" dirty="0" err="1">
                <a:latin typeface="Open Sans"/>
              </a:rPr>
              <a:t>E.i.</a:t>
            </a:r>
            <a:r>
              <a:rPr lang="en-GB" dirty="0">
                <a:latin typeface="Open Sans"/>
              </a:rPr>
              <a:t>, </a:t>
            </a:r>
            <a:r>
              <a:rPr lang="en-GB" sz="1200" kern="1200" dirty="0">
                <a:solidFill>
                  <a:schemeClr val="tx1"/>
                </a:solidFill>
                <a:effectLst/>
                <a:latin typeface="Open Sans"/>
              </a:rPr>
              <a:t>par le déflateur de la tendance à la croissance pour la même semaine, </a:t>
            </a:r>
            <a:r>
              <a:rPr lang="en-GB" dirty="0" err="1">
                <a:latin typeface="Open Sans"/>
              </a:rPr>
              <a:t>G</a:t>
            </a:r>
            <a:r>
              <a:rPr lang="en-GB" sz="1200" kern="1200" dirty="0" err="1">
                <a:solidFill>
                  <a:schemeClr val="tx1"/>
                </a:solidFill>
                <a:effectLst/>
                <a:latin typeface="Open Sans"/>
              </a:rPr>
              <a:t>.</a:t>
            </a:r>
            <a:r>
              <a:rPr lang="en-GB" dirty="0" err="1">
                <a:latin typeface="Open Sans"/>
              </a:rPr>
              <a:t>i.</a:t>
            </a:r>
            <a:r>
              <a:rPr lang="en-GB" dirty="0">
                <a:latin typeface="Open Sans"/>
              </a:rPr>
              <a:t>. </a:t>
            </a:r>
            <a:r>
              <a:rPr lang="en-GB" sz="1200" kern="1200" dirty="0">
                <a:solidFill>
                  <a:schemeClr val="tx1"/>
                </a:solidFill>
                <a:effectLst/>
                <a:latin typeface="Open Sans"/>
              </a:rPr>
              <a:t>Ce calcul nous donne une nouvelle valeur, </a:t>
            </a:r>
            <a:r>
              <a:rPr lang="en-GB" dirty="0" err="1">
                <a:latin typeface="Open Sans"/>
              </a:rPr>
              <a:t>E.i </a:t>
            </a:r>
            <a:r>
              <a:rPr lang="en-GB" dirty="0">
                <a:latin typeface="Open Sans"/>
              </a:rPr>
              <a:t>prime</a:t>
            </a:r>
            <a:r>
              <a:rPr lang="en-GB" sz="1200" kern="1200" dirty="0">
                <a:solidFill>
                  <a:schemeClr val="tx1"/>
                </a:solidFill>
                <a:effectLst/>
                <a:latin typeface="Open Sans"/>
              </a:rPr>
              <a:t>, </a:t>
            </a:r>
            <a:r>
              <a:rPr lang="en-GB" dirty="0">
                <a:latin typeface="Open Sans"/>
              </a:rPr>
              <a:t>qui est la </a:t>
            </a:r>
            <a:r>
              <a:rPr lang="en-GB" sz="1200" kern="1200" dirty="0">
                <a:solidFill>
                  <a:schemeClr val="tx1"/>
                </a:solidFill>
                <a:effectLst/>
                <a:latin typeface="Open Sans"/>
              </a:rPr>
              <a:t>demande d'</a:t>
            </a:r>
            <a:r>
              <a:rPr lang="en-GB" dirty="0">
                <a:latin typeface="Open Sans"/>
              </a:rPr>
              <a:t>électricité </a:t>
            </a:r>
            <a:r>
              <a:rPr lang="en-GB" sz="1200" kern="1200" dirty="0">
                <a:solidFill>
                  <a:schemeClr val="tx1"/>
                </a:solidFill>
                <a:effectLst/>
                <a:latin typeface="Open Sans"/>
              </a:rPr>
              <a:t>de la semaine </a:t>
            </a:r>
            <a:r>
              <a:rPr lang="en-GB" dirty="0" err="1">
                <a:latin typeface="Open Sans"/>
              </a:rPr>
              <a:t>i </a:t>
            </a:r>
            <a:r>
              <a:rPr lang="en-GB" sz="1200" kern="1200" dirty="0">
                <a:solidFill>
                  <a:schemeClr val="tx1"/>
                </a:solidFill>
                <a:effectLst/>
                <a:latin typeface="Open Sans"/>
              </a:rPr>
              <a:t>sans la tendance de croissance.</a:t>
            </a:r>
          </a:p>
          <a:p>
            <a:r>
              <a:rPr lang="en-GB" sz="1200" kern="1200" dirty="0">
                <a:solidFill>
                  <a:schemeClr val="tx1"/>
                </a:solidFill>
                <a:effectLst/>
                <a:latin typeface="Open Sans"/>
              </a:rPr>
              <a:t>Ensuite, nous calculons la consommation hebdomadaire moyenne pour l'année</a:t>
            </a:r>
            <a:r>
              <a:rPr lang="en-GB" dirty="0">
                <a:latin typeface="Open Sans"/>
              </a:rPr>
              <a:t>, </a:t>
            </a:r>
            <a:r>
              <a:rPr lang="en-GB" sz="1200" kern="1200" dirty="0">
                <a:solidFill>
                  <a:schemeClr val="tx1"/>
                </a:solidFill>
                <a:effectLst/>
                <a:latin typeface="Open Sans"/>
              </a:rPr>
              <a:t>en utilisant ces nouvelles valeurs pour la demande hebdomadaire d'électricité. La consommation hebdomadaire moyenne, </a:t>
            </a:r>
            <a:r>
              <a:rPr lang="en-GB" dirty="0">
                <a:latin typeface="Open Sans"/>
              </a:rPr>
              <a:t>C.A.M., est la </a:t>
            </a:r>
            <a:r>
              <a:rPr lang="en-GB" sz="1200" kern="1200" dirty="0">
                <a:solidFill>
                  <a:schemeClr val="tx1"/>
                </a:solidFill>
                <a:effectLst/>
                <a:latin typeface="Open Sans"/>
              </a:rPr>
              <a:t>somme des valeurs de la demande hebdomadaire d'électricité pour l'année entière divisée par le nombre total de semaines, 53.</a:t>
            </a:r>
          </a:p>
          <a:p>
            <a:r>
              <a:rPr lang="en-GB" sz="1200" kern="1200" dirty="0">
                <a:solidFill>
                  <a:schemeClr val="tx1"/>
                </a:solidFill>
                <a:effectLst/>
                <a:latin typeface="Open Sans"/>
              </a:rPr>
              <a:t>Une fois la consommation hebdomadaire moyenne, </a:t>
            </a:r>
            <a:r>
              <a:rPr lang="en-GB" dirty="0">
                <a:latin typeface="Open Sans"/>
              </a:rPr>
              <a:t>A.W.C., </a:t>
            </a:r>
            <a:r>
              <a:rPr lang="en-GB" sz="1200" kern="1200" dirty="0">
                <a:solidFill>
                  <a:schemeClr val="tx1"/>
                </a:solidFill>
                <a:effectLst/>
                <a:latin typeface="Open Sans"/>
              </a:rPr>
              <a:t>et la demande hebdomadaire d'électricité, </a:t>
            </a:r>
            <a:r>
              <a:rPr lang="en-GB" dirty="0" err="1">
                <a:latin typeface="Open Sans"/>
              </a:rPr>
              <a:t>E.i </a:t>
            </a:r>
            <a:r>
              <a:rPr lang="en-GB" dirty="0">
                <a:latin typeface="Open Sans"/>
              </a:rPr>
              <a:t>prime</a:t>
            </a:r>
            <a:r>
              <a:rPr lang="en-GB" sz="1200" kern="1200" dirty="0">
                <a:solidFill>
                  <a:schemeClr val="tx1"/>
                </a:solidFill>
                <a:effectLst/>
                <a:latin typeface="Open Sans"/>
              </a:rPr>
              <a:t>, connues, nous pouvons définir les coefficients saisonniers </a:t>
            </a:r>
            <a:r>
              <a:rPr lang="en-GB" dirty="0" err="1">
                <a:latin typeface="Open Sans"/>
              </a:rPr>
              <a:t>S.i.</a:t>
            </a:r>
            <a:r>
              <a:rPr lang="en-GB" dirty="0">
                <a:latin typeface="Open Sans"/>
              </a:rPr>
              <a:t>, </a:t>
            </a:r>
            <a:r>
              <a:rPr lang="en-GB" sz="1200" kern="1200" dirty="0">
                <a:solidFill>
                  <a:schemeClr val="tx1"/>
                </a:solidFill>
                <a:effectLst/>
                <a:latin typeface="Open Sans"/>
              </a:rPr>
              <a:t>en divisant la demande d'électricité de chaque semaine par la consommation hebdomadaire moyenne. </a:t>
            </a:r>
            <a:endParaRPr lang="en-GB" sz="1200" kern="1200" dirty="0">
              <a:solidFill>
                <a:schemeClr val="tx1"/>
              </a:solidFill>
              <a:effectLst/>
            </a:endParaRPr>
          </a:p>
          <a:p>
            <a:r>
              <a:rPr lang="en-GB" sz="1200" kern="1200" dirty="0">
                <a:solidFill>
                  <a:schemeClr val="tx1"/>
                </a:solidFill>
                <a:effectLst/>
                <a:latin typeface="Open Sans"/>
              </a:rPr>
              <a:t>La somme globale des coefficients saisonniers doit être égale à 53.</a:t>
            </a:r>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2277084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Open Sans"/>
              </a:rPr>
              <a:t>Ce </a:t>
            </a:r>
            <a:r>
              <a:rPr lang="en-US" dirty="0" err="1">
                <a:latin typeface="Open Sans"/>
              </a:rPr>
              <a:t>cours</a:t>
            </a:r>
            <a:r>
              <a:rPr lang="en-US" dirty="0">
                <a:latin typeface="Open Sans"/>
              </a:rPr>
              <a:t> comporte quatre objectifs pédagogiques :</a:t>
            </a:r>
          </a:p>
          <a:p>
            <a:pPr marL="457200" lvl="0" indent="-311150" algn="l" rtl="0">
              <a:spcBef>
                <a:spcPts val="0"/>
              </a:spcBef>
              <a:spcAft>
                <a:spcPts val="0"/>
              </a:spcAft>
              <a:buClr>
                <a:srgbClr val="333333"/>
              </a:buClr>
              <a:buSzPts val="1300"/>
              <a:buFont typeface="+mj-lt"/>
              <a:buAutoNum type="arabicPeriod"/>
            </a:pPr>
            <a:r>
              <a:rPr lang="en-US" dirty="0">
                <a:solidFill>
                  <a:srgbClr val="333333"/>
                </a:solidFill>
                <a:highlight>
                  <a:srgbClr val="FFFFFF"/>
                </a:highlight>
                <a:latin typeface="Open Sans"/>
                <a:ea typeface="Open Sans" panose="020B0606030504020204" pitchFamily="34" charset="0"/>
                <a:cs typeface="Open Sans" panose="020B0606030504020204" pitchFamily="34" charset="0"/>
                <a:sym typeface="Arial"/>
              </a:rPr>
              <a:t>Expliquer l'importance de l'adéquation entre l'offre et la demande horaire d'électricité</a:t>
            </a:r>
            <a:endParaRPr lang="en-US" dirty="0">
              <a:solidFill>
                <a:srgbClr val="333333"/>
              </a:solidFill>
              <a:highlight>
                <a:srgbClr val="FFFFFF"/>
              </a:highlight>
              <a:latin typeface="Open Sans"/>
              <a:ea typeface="Open Sans" panose="020B0606030504020204" pitchFamily="34" charset="0"/>
              <a:cs typeface="Open Sans" panose="020B0606030504020204" pitchFamily="34" charset="0"/>
            </a:endParaRPr>
          </a:p>
          <a:p>
            <a:pPr marL="457200" lvl="0" indent="-311150" algn="l" rtl="0">
              <a:spcBef>
                <a:spcPts val="0"/>
              </a:spcBef>
              <a:spcAft>
                <a:spcPts val="0"/>
              </a:spcAft>
              <a:buClr>
                <a:srgbClr val="333333"/>
              </a:buClr>
              <a:buSzPts val="1300"/>
              <a:buFont typeface="+mj-lt"/>
              <a:buAutoNum type="arabicPeriod"/>
            </a:pPr>
            <a:r>
              <a:rPr lang="en-US" dirty="0">
                <a:solidFill>
                  <a:srgbClr val="333333"/>
                </a:solidFill>
                <a:highlight>
                  <a:srgbClr val="FFFFFF"/>
                </a:highlight>
                <a:latin typeface="Open Sans"/>
                <a:ea typeface="Open Sans" panose="020B0606030504020204" pitchFamily="34" charset="0"/>
                <a:cs typeface="Open Sans" panose="020B0606030504020204" pitchFamily="34" charset="0"/>
                <a:sym typeface="Arial"/>
              </a:rPr>
              <a:t>Comprendre comment MAED-EL peut aider à planifier l'expansion du système électrique en prédisant les données horaires de la demande d'électricité</a:t>
            </a:r>
            <a:endParaRPr lang="en-US" dirty="0">
              <a:solidFill>
                <a:srgbClr val="333333"/>
              </a:solidFill>
              <a:highlight>
                <a:srgbClr val="FFFFFF"/>
              </a:highlight>
              <a:latin typeface="Open Sans"/>
              <a:ea typeface="Open Sans" panose="020B0606030504020204" pitchFamily="34" charset="0"/>
              <a:cs typeface="Open Sans" panose="020B0606030504020204" pitchFamily="34" charset="0"/>
            </a:endParaRPr>
          </a:p>
          <a:p>
            <a:pPr marL="457200" lvl="0" indent="-311150" algn="l" rtl="0">
              <a:spcBef>
                <a:spcPts val="0"/>
              </a:spcBef>
              <a:spcAft>
                <a:spcPts val="0"/>
              </a:spcAft>
              <a:buClr>
                <a:srgbClr val="333333"/>
              </a:buClr>
              <a:buSzPts val="1300"/>
              <a:buFont typeface="+mj-lt"/>
              <a:buAutoNum type="arabicPeriod"/>
            </a:pPr>
            <a:r>
              <a:rPr lang="en-US" dirty="0">
                <a:solidFill>
                  <a:srgbClr val="333333"/>
                </a:solidFill>
                <a:highlight>
                  <a:srgbClr val="FFFFFF"/>
                </a:highlight>
                <a:latin typeface="Open Sans"/>
                <a:ea typeface="Open Sans" panose="020B0606030504020204" pitchFamily="34" charset="0"/>
                <a:cs typeface="Open Sans" panose="020B0606030504020204" pitchFamily="34" charset="0"/>
                <a:sym typeface="Arial"/>
              </a:rPr>
              <a:t>tenir compte des tendances de croissance prévues par le MAED-D dans les données relatives à la demande horaire à partir d'une année de base, en utilisant le déflateur de tendance de croissance</a:t>
            </a:r>
            <a:endParaRPr lang="en-US" dirty="0">
              <a:solidFill>
                <a:srgbClr val="333333"/>
              </a:solidFill>
              <a:highlight>
                <a:srgbClr val="FFFFFF"/>
              </a:highlight>
              <a:latin typeface="Open Sans"/>
              <a:ea typeface="Open Sans" panose="020B0606030504020204" pitchFamily="34" charset="0"/>
              <a:cs typeface="Open Sans" panose="020B0606030504020204" pitchFamily="34" charset="0"/>
            </a:endParaRPr>
          </a:p>
          <a:p>
            <a:pPr marL="457200" lvl="0" indent="-298450" algn="l" rtl="0">
              <a:spcBef>
                <a:spcPts val="0"/>
              </a:spcBef>
              <a:spcAft>
                <a:spcPts val="0"/>
              </a:spcAft>
              <a:buSzPts val="1100"/>
              <a:buAutoNum type="arabicPeriod"/>
            </a:pPr>
            <a:r>
              <a:rPr lang="en-US" dirty="0">
                <a:solidFill>
                  <a:srgbClr val="333333"/>
                </a:solidFill>
                <a:highlight>
                  <a:srgbClr val="FFFFFF"/>
                </a:highlight>
                <a:latin typeface="Open Sans"/>
                <a:ea typeface="Open Sans" panose="020B0606030504020204" pitchFamily="34" charset="0"/>
                <a:cs typeface="Open Sans" panose="020B0606030504020204" pitchFamily="34" charset="0"/>
                <a:sym typeface="Arial"/>
              </a:rPr>
              <a:t>calculer les coefficients de modulation saisonniers, journaliers et horaires en utilisant les données de la demande horaire d'une année de base</a:t>
            </a:r>
            <a:endParaRPr lang="en-US" dirty="0">
              <a:latin typeface="Open Sans"/>
            </a:endParaRPr>
          </a:p>
          <a:p>
            <a:pPr marL="457200" marR="0" lvl="0" indent="-311150" algn="l" defTabSz="914400" rtl="0" eaLnBrk="1" fontAlgn="auto" latinLnBrk="0" hangingPunct="1">
              <a:lnSpc>
                <a:spcPct val="100000"/>
              </a:lnSpc>
              <a:spcBef>
                <a:spcPts val="0"/>
              </a:spcBef>
              <a:spcAft>
                <a:spcPts val="0"/>
              </a:spcAft>
              <a:buClr>
                <a:srgbClr val="333333"/>
              </a:buClr>
              <a:buSzPts val="1300"/>
              <a:buFont typeface="+mj-lt"/>
              <a:buAutoNum type="arabicPeriod"/>
              <a:tabLst/>
              <a:defRPr/>
            </a:pPr>
            <a:endParaRPr lang="en-US" dirty="0">
              <a:solidFill>
                <a:srgbClr val="333333"/>
              </a:solidFill>
              <a:highlight>
                <a:srgbClr val="FFFFFF"/>
              </a:highlight>
              <a:ea typeface="Open Sans" panose="020B0606030504020204" pitchFamily="34" charset="0"/>
              <a:cs typeface="Open Sans" panose="020B0606030504020204" pitchFamily="34" charset="0"/>
              <a:sym typeface="Arial"/>
            </a:endParaRPr>
          </a:p>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124008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Ensuite, nous calculons les coefficients journaliers. Ces coefficients reflètent les fluctuations de la demande d'électricité en fonction du type de jour, par exemple lundi, mardi, jour de semaine ou jour férié. Les coefficients journaliers doivent être définis pour chaque jour de la semaine.</a:t>
            </a:r>
          </a:p>
          <a:p>
            <a:r>
              <a:rPr lang="en-GB" sz="1200" kern="1200" dirty="0">
                <a:solidFill>
                  <a:schemeClr val="tx1"/>
                </a:solidFill>
                <a:effectLst/>
                <a:latin typeface="Open Sans"/>
              </a:rPr>
              <a:t>Comme le montre la première équation, la première étape consiste à calculer la demande d'électricité moyenne journalière, </a:t>
            </a:r>
            <a:r>
              <a:rPr lang="en-GB" dirty="0">
                <a:latin typeface="Open Sans"/>
              </a:rPr>
              <a:t>E average </a:t>
            </a:r>
            <a:r>
              <a:rPr lang="en-GB" dirty="0" err="1">
                <a:latin typeface="Open Sans"/>
              </a:rPr>
              <a:t>i</a:t>
            </a:r>
            <a:r>
              <a:rPr lang="en-GB" sz="1200" kern="1200" dirty="0">
                <a:solidFill>
                  <a:schemeClr val="tx1"/>
                </a:solidFill>
                <a:effectLst/>
                <a:latin typeface="Open Sans"/>
              </a:rPr>
              <a:t>, pour la semaine </a:t>
            </a:r>
            <a:r>
              <a:rPr lang="en-GB" sz="1200" kern="1200" dirty="0" err="1">
                <a:solidFill>
                  <a:schemeClr val="tx1"/>
                </a:solidFill>
                <a:effectLst/>
                <a:latin typeface="Open Sans"/>
              </a:rPr>
              <a:t>i</a:t>
            </a:r>
            <a:r>
              <a:rPr lang="en-GB" dirty="0">
                <a:latin typeface="Open Sans"/>
              </a:rPr>
              <a:t>. </a:t>
            </a:r>
            <a:r>
              <a:rPr lang="en-GB" sz="1200" kern="1200" dirty="0">
                <a:solidFill>
                  <a:schemeClr val="tx1"/>
                </a:solidFill>
                <a:effectLst/>
                <a:latin typeface="Open Sans"/>
              </a:rPr>
              <a:t>Nous obtenons E </a:t>
            </a:r>
            <a:r>
              <a:rPr lang="en-GB" dirty="0">
                <a:latin typeface="Open Sans"/>
              </a:rPr>
              <a:t>average </a:t>
            </a:r>
            <a:r>
              <a:rPr lang="en-GB" dirty="0" err="1">
                <a:latin typeface="Open Sans"/>
              </a:rPr>
              <a:t>i </a:t>
            </a:r>
            <a:r>
              <a:rPr lang="en-GB" sz="1200" kern="1200" dirty="0">
                <a:solidFill>
                  <a:schemeClr val="tx1"/>
                </a:solidFill>
                <a:effectLst/>
                <a:latin typeface="Open Sans"/>
              </a:rPr>
              <a:t>en divisant la demande d'électricité de la semaine </a:t>
            </a:r>
            <a:r>
              <a:rPr lang="en-GB" dirty="0" err="1">
                <a:latin typeface="Open Sans"/>
              </a:rPr>
              <a:t>i </a:t>
            </a:r>
            <a:r>
              <a:rPr lang="en-GB" sz="1200" kern="1200" dirty="0">
                <a:solidFill>
                  <a:schemeClr val="tx1"/>
                </a:solidFill>
                <a:effectLst/>
                <a:latin typeface="Open Sans"/>
              </a:rPr>
              <a:t>par 7, le nombre de jours dans une semaine.</a:t>
            </a:r>
          </a:p>
          <a:p>
            <a:r>
              <a:rPr lang="en-GB" sz="1200" kern="1200" dirty="0">
                <a:solidFill>
                  <a:schemeClr val="tx1"/>
                </a:solidFill>
                <a:effectLst/>
                <a:latin typeface="Open Sans"/>
              </a:rPr>
              <a:t>Nous obtenons ensuite les coefficients journaliers, </a:t>
            </a:r>
            <a:r>
              <a:rPr lang="en-GB" sz="1200" kern="1200" dirty="0" err="1">
                <a:solidFill>
                  <a:schemeClr val="tx1"/>
                </a:solidFill>
                <a:effectLst/>
                <a:latin typeface="Open Sans"/>
              </a:rPr>
              <a:t>D</a:t>
            </a:r>
            <a:r>
              <a:rPr lang="en-GB" dirty="0" err="1">
                <a:latin typeface="Open Sans"/>
              </a:rPr>
              <a:t>.</a:t>
            </a:r>
            <a:r>
              <a:rPr lang="en-GB" sz="1200" kern="1200" dirty="0" err="1">
                <a:solidFill>
                  <a:schemeClr val="tx1"/>
                </a:solidFill>
                <a:effectLst/>
                <a:latin typeface="Open Sans"/>
              </a:rPr>
              <a:t>i.i</a:t>
            </a:r>
            <a:r>
              <a:rPr lang="en-GB" dirty="0" err="1">
                <a:latin typeface="Open Sans"/>
              </a:rPr>
              <a:t>.d.</a:t>
            </a:r>
            <a:r>
              <a:rPr lang="en-GB" dirty="0">
                <a:latin typeface="Open Sans"/>
              </a:rPr>
              <a:t>, </a:t>
            </a:r>
            <a:r>
              <a:rPr lang="en-GB" sz="1200" kern="1200" dirty="0">
                <a:solidFill>
                  <a:schemeClr val="tx1"/>
                </a:solidFill>
                <a:effectLst/>
                <a:latin typeface="Open Sans"/>
              </a:rPr>
              <a:t>en divisant la demande d'électricité du jour </a:t>
            </a:r>
            <a:r>
              <a:rPr lang="en-GB" dirty="0">
                <a:latin typeface="Open Sans"/>
              </a:rPr>
              <a:t>i.d. </a:t>
            </a:r>
            <a:r>
              <a:rPr lang="en-GB" sz="1200" kern="1200" dirty="0">
                <a:solidFill>
                  <a:schemeClr val="tx1"/>
                </a:solidFill>
                <a:effectLst/>
                <a:latin typeface="Open Sans"/>
              </a:rPr>
              <a:t>de la semaine </a:t>
            </a:r>
            <a:r>
              <a:rPr lang="en-GB" sz="1200" kern="1200" dirty="0" err="1">
                <a:solidFill>
                  <a:schemeClr val="tx1"/>
                </a:solidFill>
                <a:effectLst/>
                <a:latin typeface="Open Sans"/>
              </a:rPr>
              <a:t>i</a:t>
            </a:r>
            <a:r>
              <a:rPr lang="en-GB" dirty="0">
                <a:latin typeface="Open Sans"/>
              </a:rPr>
              <a:t>, E </a:t>
            </a:r>
            <a:r>
              <a:rPr lang="en-GB" dirty="0" err="1">
                <a:latin typeface="Open Sans"/>
              </a:rPr>
              <a:t>i.i.d.</a:t>
            </a:r>
            <a:r>
              <a:rPr lang="en-GB" dirty="0">
                <a:latin typeface="Open Sans"/>
              </a:rPr>
              <a:t>, </a:t>
            </a:r>
            <a:r>
              <a:rPr lang="en-GB" sz="1200" kern="1200" dirty="0">
                <a:solidFill>
                  <a:schemeClr val="tx1"/>
                </a:solidFill>
                <a:effectLst/>
                <a:latin typeface="Open Sans"/>
              </a:rPr>
              <a:t>par la demande d'électricité moyenne journalière de la semaine </a:t>
            </a:r>
            <a:r>
              <a:rPr lang="en-GB" sz="1200" kern="1200" dirty="0" err="1">
                <a:solidFill>
                  <a:schemeClr val="tx1"/>
                </a:solidFill>
                <a:effectLst/>
                <a:latin typeface="Open Sans"/>
              </a:rPr>
              <a:t>i</a:t>
            </a:r>
            <a:r>
              <a:rPr lang="en-GB" dirty="0">
                <a:latin typeface="Open Sans"/>
              </a:rPr>
              <a:t>, </a:t>
            </a:r>
            <a:r>
              <a:rPr lang="en-GB" sz="1200" kern="1200" dirty="0">
                <a:solidFill>
                  <a:schemeClr val="tx1"/>
                </a:solidFill>
                <a:effectLst/>
                <a:latin typeface="Open Sans"/>
              </a:rPr>
              <a:t>E </a:t>
            </a:r>
            <a:r>
              <a:rPr lang="en-GB" dirty="0">
                <a:latin typeface="Open Sans"/>
              </a:rPr>
              <a:t>moyenne </a:t>
            </a:r>
            <a:r>
              <a:rPr lang="en-GB" dirty="0" err="1">
                <a:latin typeface="Open Sans"/>
              </a:rPr>
              <a:t>i</a:t>
            </a:r>
            <a:r>
              <a:rPr lang="en-GB" sz="1200" kern="1200" dirty="0">
                <a:solidFill>
                  <a:schemeClr val="tx1"/>
                </a:solidFill>
                <a:effectLst/>
                <a:latin typeface="Open Sans"/>
              </a:rPr>
              <a:t>, comme le montre la deuxième équation.</a:t>
            </a:r>
          </a:p>
          <a:p>
            <a:r>
              <a:rPr lang="en-GB" sz="1200" kern="1200" dirty="0">
                <a:solidFill>
                  <a:schemeClr val="tx1"/>
                </a:solidFill>
                <a:effectLst/>
                <a:latin typeface="Open Sans"/>
              </a:rPr>
              <a:t>Comme indiqué dans la troisième équation, la somme des coefficients journaliers de chaque semaine doit être égale à 7.</a:t>
            </a:r>
          </a:p>
          <a:p>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20</a:t>
            </a:fld>
            <a:endParaRPr lang="en-US"/>
          </a:p>
        </p:txBody>
      </p:sp>
    </p:spTree>
    <p:extLst>
      <p:ext uri="{BB962C8B-B14F-4D97-AF65-F5344CB8AC3E}">
        <p14:creationId xmlns:p14="http://schemas.microsoft.com/office/powerpoint/2010/main" val="3387457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L'objectif des coefficients horaires est de répartir la demande d'énergie sur les 24 heures de la journée. Pour chaque heure de la journée, un coefficient sera attribué en fonction du niveau de la demande dans cette heure.</a:t>
            </a:r>
          </a:p>
          <a:p>
            <a:r>
              <a:rPr lang="en-GB" sz="1200" kern="1200" dirty="0">
                <a:solidFill>
                  <a:schemeClr val="tx1"/>
                </a:solidFill>
                <a:effectLst/>
                <a:latin typeface="Open Sans"/>
              </a:rPr>
              <a:t>Ainsi, le coefficient horaire, capital H, est calculé comme la demande moyenne d'électricité, capital E, à l'heure h du jour </a:t>
            </a:r>
            <a:r>
              <a:rPr lang="en-GB" dirty="0">
                <a:latin typeface="Open Sans"/>
              </a:rPr>
              <a:t>i.d., </a:t>
            </a:r>
            <a:r>
              <a:rPr lang="en-GB" sz="1200" kern="1200" dirty="0">
                <a:solidFill>
                  <a:schemeClr val="tx1"/>
                </a:solidFill>
                <a:effectLst/>
                <a:latin typeface="Open Sans"/>
              </a:rPr>
              <a:t>en saison i.</a:t>
            </a:r>
            <a:r>
              <a:rPr lang="en-GB" dirty="0" err="1">
                <a:latin typeface="Open Sans"/>
              </a:rPr>
              <a:t>s</a:t>
            </a:r>
            <a:r>
              <a:rPr lang="en-GB" dirty="0">
                <a:latin typeface="Open Sans"/>
              </a:rPr>
              <a:t>. </a:t>
            </a:r>
            <a:r>
              <a:rPr lang="en-GB" sz="1200" kern="1200" dirty="0">
                <a:solidFill>
                  <a:schemeClr val="tx1"/>
                </a:solidFill>
                <a:effectLst/>
                <a:latin typeface="Open Sans"/>
              </a:rPr>
              <a:t>pour le client i.</a:t>
            </a:r>
            <a:r>
              <a:rPr lang="en-GB" dirty="0" err="1">
                <a:latin typeface="Open Sans"/>
              </a:rPr>
              <a:t>c.</a:t>
            </a:r>
            <a:r>
              <a:rPr lang="en-GB" dirty="0">
                <a:latin typeface="Open Sans"/>
              </a:rPr>
              <a:t>, </a:t>
            </a:r>
            <a:r>
              <a:rPr lang="en-GB" sz="1200" kern="1200" dirty="0">
                <a:solidFill>
                  <a:schemeClr val="tx1"/>
                </a:solidFill>
                <a:effectLst/>
                <a:latin typeface="Open Sans"/>
              </a:rPr>
              <a:t>divisée par la demande horaire moyenne d'électricité, capital E, du jour </a:t>
            </a:r>
            <a:r>
              <a:rPr lang="en-GB" dirty="0">
                <a:latin typeface="Open Sans"/>
              </a:rPr>
              <a:t>i.d., </a:t>
            </a:r>
            <a:r>
              <a:rPr lang="en-GB" sz="1200" kern="1200" dirty="0">
                <a:solidFill>
                  <a:schemeClr val="tx1"/>
                </a:solidFill>
                <a:effectLst/>
                <a:latin typeface="Open Sans"/>
              </a:rPr>
              <a:t>en saison </a:t>
            </a:r>
            <a:r>
              <a:rPr lang="en-GB" dirty="0" err="1">
                <a:latin typeface="Open Sans"/>
              </a:rPr>
              <a:t>i.s</a:t>
            </a:r>
            <a:r>
              <a:rPr lang="en-GB" dirty="0">
                <a:latin typeface="Open Sans"/>
              </a:rPr>
              <a:t>. </a:t>
            </a:r>
            <a:r>
              <a:rPr lang="en-GB" sz="1200" kern="1200" dirty="0">
                <a:solidFill>
                  <a:schemeClr val="tx1"/>
                </a:solidFill>
                <a:effectLst/>
                <a:latin typeface="Open Sans"/>
              </a:rPr>
              <a:t>pour le client </a:t>
            </a:r>
            <a:r>
              <a:rPr lang="en-GB" dirty="0" err="1">
                <a:latin typeface="Open Sans"/>
              </a:rPr>
              <a:t>i.c..</a:t>
            </a:r>
            <a:endParaRPr lang="en-GB" sz="1200" kern="1200" dirty="0">
              <a:solidFill>
                <a:schemeClr val="tx1"/>
              </a:solidFill>
              <a:effectLst/>
              <a:latin typeface="Open Sans"/>
            </a:endParaRPr>
          </a:p>
          <a:p>
            <a:r>
              <a:rPr lang="en-GB" sz="1200" kern="1200" dirty="0">
                <a:solidFill>
                  <a:schemeClr val="tx1"/>
                </a:solidFill>
                <a:effectLst/>
                <a:latin typeface="Open Sans"/>
              </a:rPr>
              <a:t>La somme des coefficients horaires de chaque jour doit être égale à 24.</a:t>
            </a:r>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a:p>
        </p:txBody>
      </p:sp>
    </p:spTree>
    <p:extLst>
      <p:ext uri="{BB962C8B-B14F-4D97-AF65-F5344CB8AC3E}">
        <p14:creationId xmlns:p14="http://schemas.microsoft.com/office/powerpoint/2010/main" val="3876331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Nous avons vu comment calculer des coefficients pour tenir compte des variations temporelles de la demande. </a:t>
            </a:r>
          </a:p>
          <a:p>
            <a:r>
              <a:rPr lang="en-US" dirty="0">
                <a:latin typeface="Open Sans"/>
              </a:rPr>
              <a:t>La tendance de la croissance au </a:t>
            </a:r>
            <a:r>
              <a:rPr lang="en-US" dirty="0" err="1">
                <a:latin typeface="Open Sans"/>
              </a:rPr>
              <a:t>cours</a:t>
            </a:r>
            <a:r>
              <a:rPr lang="en-US" dirty="0">
                <a:latin typeface="Open Sans"/>
              </a:rPr>
              <a:t> de l'année est représentée à l'aide du déflateur de la tendance de la croissance, capital G, pour chaque semaine i.</a:t>
            </a:r>
          </a:p>
          <a:p>
            <a:r>
              <a:rPr lang="en-US" dirty="0">
                <a:latin typeface="Open Sans"/>
              </a:rPr>
              <a:t>Les variations saisonnières sont prises en compte avec les coefficients saisonniers capital S pour chaque semaine </a:t>
            </a:r>
            <a:r>
              <a:rPr lang="en-US" dirty="0" err="1">
                <a:latin typeface="Open Sans"/>
              </a:rPr>
              <a:t>i</a:t>
            </a:r>
            <a:r>
              <a:rPr lang="en-US" dirty="0">
                <a:latin typeface="Open Sans"/>
              </a:rPr>
              <a:t>.</a:t>
            </a:r>
          </a:p>
          <a:p>
            <a:r>
              <a:rPr lang="en-US" dirty="0">
                <a:latin typeface="Open Sans"/>
              </a:rPr>
              <a:t>Les variations journalières sont représentées à l'aide des coefficients journaliers capital D pour chaque semaine </a:t>
            </a:r>
            <a:r>
              <a:rPr lang="en-US" dirty="0" err="1">
                <a:latin typeface="Open Sans"/>
              </a:rPr>
              <a:t>i </a:t>
            </a:r>
            <a:r>
              <a:rPr lang="en-US" dirty="0">
                <a:latin typeface="Open Sans"/>
              </a:rPr>
              <a:t>et chaque type de jour </a:t>
            </a:r>
            <a:r>
              <a:rPr lang="en-US" dirty="0" err="1">
                <a:latin typeface="Open Sans"/>
              </a:rPr>
              <a:t>i.d.</a:t>
            </a:r>
            <a:r>
              <a:rPr lang="en-US" dirty="0">
                <a:latin typeface="Open Sans"/>
              </a:rPr>
              <a:t>.</a:t>
            </a:r>
          </a:p>
          <a:p>
            <a:r>
              <a:rPr lang="en-US" dirty="0">
                <a:latin typeface="Open Sans"/>
              </a:rPr>
              <a:t>Enfin, les variations horaires sont prises en compte avec les coefficients horaires du capital H pour chacune des 24 heures d'une journée h, chaque client </a:t>
            </a:r>
            <a:r>
              <a:rPr lang="en-US" dirty="0" err="1">
                <a:latin typeface="Open Sans"/>
              </a:rPr>
              <a:t>i.c.</a:t>
            </a:r>
            <a:r>
              <a:rPr lang="en-US" dirty="0">
                <a:latin typeface="Open Sans"/>
              </a:rPr>
              <a:t>, chaque type de jour </a:t>
            </a:r>
            <a:r>
              <a:rPr lang="en-US" dirty="0" err="1">
                <a:latin typeface="Open Sans"/>
              </a:rPr>
              <a:t>i.d., </a:t>
            </a:r>
            <a:r>
              <a:rPr lang="en-US" dirty="0">
                <a:latin typeface="Open Sans"/>
              </a:rPr>
              <a:t>et chaque saison </a:t>
            </a:r>
            <a:r>
              <a:rPr lang="en-US" dirty="0" err="1">
                <a:latin typeface="Open Sans"/>
              </a:rPr>
              <a:t>i.s..</a:t>
            </a:r>
          </a:p>
          <a:p>
            <a:endParaRPr lang="en-US" dirty="0"/>
          </a:p>
          <a:p>
            <a:r>
              <a:rPr lang="en-US" dirty="0">
                <a:latin typeface="Open Sans"/>
              </a:rPr>
              <a:t>Ceci conclut le </a:t>
            </a:r>
            <a:r>
              <a:rPr lang="en-US" dirty="0" err="1">
                <a:latin typeface="Open Sans"/>
              </a:rPr>
              <a:t>cours</a:t>
            </a:r>
            <a:r>
              <a:rPr lang="en-US" dirty="0">
                <a:latin typeface="Open Sans"/>
              </a:rPr>
              <a:t> 9 qui a présenté le MAED-EL et la courbe de demande d'électricité.</a:t>
            </a:r>
          </a:p>
          <a:p>
            <a:r>
              <a:rPr lang="en-US" dirty="0">
                <a:latin typeface="Open Sans"/>
              </a:rPr>
              <a:t>Dans le prochain </a:t>
            </a:r>
            <a:r>
              <a:rPr lang="en-US" dirty="0" err="1">
                <a:latin typeface="Open Sans"/>
              </a:rPr>
              <a:t>cours</a:t>
            </a:r>
            <a:r>
              <a:rPr lang="en-US" dirty="0">
                <a:latin typeface="Open Sans"/>
              </a:rPr>
              <a:t>, vous apprendrez comment le MAED-EL utilise ces coefficients pour calculer les </a:t>
            </a:r>
            <a:r>
              <a:rPr lang="en-US" dirty="0" err="1">
                <a:latin typeface="Open Sans"/>
              </a:rPr>
              <a:t>profils</a:t>
            </a:r>
            <a:r>
              <a:rPr lang="en-US" dirty="0">
                <a:latin typeface="Open Sans"/>
              </a:rPr>
              <a:t> horaires de </a:t>
            </a:r>
            <a:r>
              <a:rPr lang="en-US" dirty="0" err="1">
                <a:latin typeface="Open Sans"/>
              </a:rPr>
              <a:t>demande</a:t>
            </a:r>
            <a:r>
              <a:rPr lang="en-US" dirty="0">
                <a:latin typeface="Open Sans"/>
              </a:rPr>
              <a:t> </a:t>
            </a:r>
            <a:r>
              <a:rPr lang="en-US" dirty="0" err="1">
                <a:latin typeface="Open Sans"/>
              </a:rPr>
              <a:t>d'électricité</a:t>
            </a:r>
            <a:r>
              <a:rPr lang="en-US" dirty="0">
                <a:latin typeface="Open Sans"/>
              </a:rPr>
              <a:t> pour chaque client, chaque secteur et l'ensemble du système.</a:t>
            </a:r>
          </a:p>
        </p:txBody>
      </p:sp>
      <p:sp>
        <p:nvSpPr>
          <p:cNvPr id="4" name="Slide Number Placeholder 3"/>
          <p:cNvSpPr>
            <a:spLocks noGrp="1"/>
          </p:cNvSpPr>
          <p:nvPr>
            <p:ph type="sldNum" sz="quarter" idx="5"/>
          </p:nvPr>
        </p:nvSpPr>
        <p:spPr/>
        <p:txBody>
          <a:bodyPr/>
          <a:lstStyle/>
          <a:p>
            <a:fld id="{496A28AF-C390-D94A-86D3-7BD7243CB0E2}" type="slidenum">
              <a:rPr lang="en-US" smtClean="0"/>
              <a:t>22</a:t>
            </a:fld>
            <a:endParaRPr lang="en-US"/>
          </a:p>
        </p:txBody>
      </p:sp>
    </p:spTree>
    <p:extLst>
      <p:ext uri="{BB962C8B-B14F-4D97-AF65-F5344CB8AC3E}">
        <p14:creationId xmlns:p14="http://schemas.microsoft.com/office/powerpoint/2010/main" val="145643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eaLnBrk="1" fontAlgn="auto" hangingPunct="1">
              <a:spcBef>
                <a:spcPts val="0"/>
              </a:spcBef>
              <a:spcAft>
                <a:spcPts val="0"/>
              </a:spcAft>
              <a:buClr>
                <a:srgbClr val="000000"/>
              </a:buClr>
              <a:buSzPts val="1100"/>
              <a:defRPr/>
            </a:pPr>
            <a:r>
              <a:rPr lang="en-GB" sz="1200" kern="1200" dirty="0">
                <a:solidFill>
                  <a:schemeClr val="tx1"/>
                </a:solidFill>
                <a:effectLst/>
                <a:latin typeface="Open Sans"/>
              </a:rPr>
              <a:t>L'électricité est un vecteur d'énergie, ou un moyen de déplacer l'énergie d'un endroit à un autre, qui est utilisé pour alimenter de nombreuses technologies modernes</a:t>
            </a:r>
            <a:r>
              <a:rPr lang="en-GB" dirty="0">
                <a:latin typeface="Open Sans"/>
              </a:rPr>
              <a:t>, </a:t>
            </a:r>
            <a:r>
              <a:rPr lang="en-GB" sz="1200" kern="1200" dirty="0">
                <a:solidFill>
                  <a:schemeClr val="tx1"/>
                </a:solidFill>
                <a:effectLst/>
                <a:latin typeface="Open Sans"/>
              </a:rPr>
              <a:t>des ampoules électriques aux téléphones portables. Le </a:t>
            </a:r>
            <a:r>
              <a:rPr lang="en-GB" dirty="0">
                <a:latin typeface="Open Sans"/>
              </a:rPr>
              <a:t>stockage de l'</a:t>
            </a:r>
            <a:r>
              <a:rPr lang="en-GB" sz="1200" kern="1200" dirty="0">
                <a:solidFill>
                  <a:schemeClr val="tx1"/>
                </a:solidFill>
                <a:effectLst/>
                <a:latin typeface="Open Sans"/>
              </a:rPr>
              <a:t>électricité constitue un défi unique. Les combustibles liquides comme le pétrole et le diesel peuvent être stockés dans des réservoirs jusqu'à ce que nous soyons prêts à les utiliser, et les bâtiments peuvent être chauffés quelques heures avant que nous n'en ayons besoin. En revanche, l'électricité doit être utilisée immédiatement. Cela signifie que l'électricité doit être produite, transmise et distribuée exactement au moment où elle est demandée.</a:t>
            </a:r>
          </a:p>
          <a:p>
            <a:endParaRPr lang="en-GB" sz="1200" kern="1200" dirty="0">
              <a:solidFill>
                <a:schemeClr val="tx1"/>
              </a:solidFill>
              <a:effectLst/>
              <a:ea typeface="+mn-ea"/>
              <a:cs typeface="+mn-cs"/>
            </a:endParaRPr>
          </a:p>
          <a:p>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1722762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98450" eaLnBrk="1" fontAlgn="auto" hangingPunct="1">
              <a:spcBef>
                <a:spcPts val="0"/>
              </a:spcBef>
              <a:spcAft>
                <a:spcPts val="0"/>
              </a:spcAft>
              <a:buClr>
                <a:srgbClr val="000000"/>
              </a:buClr>
              <a:buSzPts val="1100"/>
              <a:buFont typeface="Arial"/>
              <a:buChar char="●"/>
              <a:defRPr/>
            </a:pPr>
            <a:r>
              <a:rPr lang="en-GB" dirty="0">
                <a:latin typeface="Open Sans"/>
              </a:rPr>
              <a:t>Le </a:t>
            </a:r>
            <a:r>
              <a:rPr lang="en-GB" sz="1200" kern="1200" dirty="0">
                <a:solidFill>
                  <a:schemeClr val="tx1"/>
                </a:solidFill>
                <a:effectLst/>
                <a:latin typeface="Open Sans"/>
              </a:rPr>
              <a:t>système électrique doit toujours fournir suffisamment d'électricité pour répondre à la demande</a:t>
            </a:r>
            <a:endParaRPr lang="en-GB" sz="1200" kern="1200" dirty="0">
              <a:solidFill>
                <a:schemeClr val="tx1"/>
              </a:solidFill>
              <a:effectLst/>
              <a:ea typeface="+mn-ea"/>
              <a:cs typeface="+mn-cs"/>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200" kern="1200" dirty="0">
                <a:solidFill>
                  <a:schemeClr val="tx1"/>
                </a:solidFill>
                <a:effectLst/>
                <a:latin typeface="Open Sans"/>
              </a:rPr>
              <a:t>Nous disposons de moyens pour stocker de petites quantités d'électricité, et des efforts de recherche importants sont consacrés au développement de technologies abordables pour stocker de plus grandes quantités d'électricité. </a:t>
            </a:r>
          </a:p>
          <a:p>
            <a:pPr marL="457200" indent="-298450" eaLnBrk="1" fontAlgn="auto" hangingPunct="1">
              <a:spcBef>
                <a:spcPts val="0"/>
              </a:spcBef>
              <a:spcAft>
                <a:spcPts val="0"/>
              </a:spcAft>
              <a:buClr>
                <a:srgbClr val="000000"/>
              </a:buClr>
              <a:buSzPts val="1100"/>
              <a:buFont typeface="Arial"/>
              <a:buChar char="●"/>
              <a:defRPr/>
            </a:pPr>
            <a:r>
              <a:rPr lang="en-GB" sz="1200" kern="1200" dirty="0">
                <a:solidFill>
                  <a:schemeClr val="tx1"/>
                </a:solidFill>
                <a:effectLst/>
                <a:latin typeface="Open Sans"/>
              </a:rPr>
              <a:t>Pour décider de la capacité de production d'électricité à construire, nous devons connaître la demande d'électricité </a:t>
            </a:r>
            <a:r>
              <a:rPr lang="en-GB" dirty="0">
                <a:latin typeface="Open Sans"/>
              </a:rPr>
              <a:t>probable tout au long de l'</a:t>
            </a:r>
            <a:r>
              <a:rPr lang="en-GB" sz="1200" kern="1200" dirty="0">
                <a:solidFill>
                  <a:schemeClr val="tx1"/>
                </a:solidFill>
                <a:effectLst/>
                <a:latin typeface="Open Sans"/>
              </a:rPr>
              <a:t>année. Il ne suffit pas de connaître la demande annuelle moyenne ou totale d'électricité. Pour connaître les capacités de production et de transport qui seront nécessaires à chaque instant, nous devons connaître la demande d'électricité pour chaque mois, chaque semaine, chaque jour et chaque heure</a:t>
            </a:r>
            <a:r>
              <a:rPr lang="en-GB" dirty="0">
                <a:latin typeface="Open Sans"/>
              </a:rPr>
              <a:t>. </a:t>
            </a:r>
            <a:endParaRPr lang="en-GB" sz="1200" kern="1200" dirty="0">
              <a:solidFill>
                <a:schemeClr val="tx1"/>
              </a:solidFill>
              <a:effectLst/>
            </a:endParaRPr>
          </a:p>
          <a:p>
            <a:pPr marL="457200" indent="-298450" eaLnBrk="1" fontAlgn="auto" hangingPunct="1">
              <a:spcBef>
                <a:spcPts val="0"/>
              </a:spcBef>
              <a:spcAft>
                <a:spcPts val="0"/>
              </a:spcAft>
              <a:buClr>
                <a:srgbClr val="000000"/>
              </a:buClr>
              <a:buSzPts val="1100"/>
              <a:buFont typeface="Arial"/>
              <a:buChar char="●"/>
              <a:defRPr/>
            </a:pPr>
            <a:r>
              <a:rPr lang="en-GB" sz="1200" kern="1200" dirty="0">
                <a:solidFill>
                  <a:schemeClr val="tx1"/>
                </a:solidFill>
                <a:effectLst/>
                <a:latin typeface="Open Sans"/>
              </a:rPr>
              <a:t>Ces tendances horaires de la demande d'électricité dépendent de différents facteurs, tels que la géographie et le climat, le mode de vie de la population, le niveau d'électrification, les technologies et les horaires de travail dans les secteurs économiques</a:t>
            </a:r>
            <a:r>
              <a:rPr lang="en-GB" dirty="0">
                <a:latin typeface="Open Sans"/>
              </a:rPr>
              <a:t>. </a:t>
            </a:r>
            <a:endParaRPr lang="en-GB" sz="1200" kern="1200" dirty="0">
              <a:solidFill>
                <a:schemeClr val="tx1"/>
              </a:solidFill>
              <a:effectLst/>
            </a:endParaRPr>
          </a:p>
          <a:p>
            <a:pPr marL="158750" indent="0">
              <a:buNone/>
            </a:pPr>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3813613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ZA" dirty="0">
                <a:latin typeface="Open Sans"/>
              </a:rPr>
              <a:t>Voici un exemple des conséquences négatives d'une inadéquation entre l'offre et la demande. </a:t>
            </a:r>
          </a:p>
          <a:p>
            <a:pPr>
              <a:spcBef>
                <a:spcPts val="1000"/>
              </a:spcBef>
            </a:pPr>
            <a:r>
              <a:rPr lang="en-US" dirty="0">
                <a:latin typeface="Open Sans"/>
              </a:rPr>
              <a:t>Les grands réseaux électriques transportent du courant alternatif et sont conçus pour une fréquence de courant spécifique.</a:t>
            </a:r>
            <a:endParaRPr lang="en-US" dirty="0"/>
          </a:p>
          <a:p>
            <a:pPr>
              <a:spcBef>
                <a:spcPts val="1000"/>
              </a:spcBef>
            </a:pPr>
            <a:r>
              <a:rPr lang="en-US" dirty="0">
                <a:latin typeface="Open Sans"/>
              </a:rPr>
              <a:t>Si la demande d'électricité est supérieure à l'offre, la fréquence du réseau diminue.</a:t>
            </a:r>
          </a:p>
          <a:p>
            <a:pPr>
              <a:spcBef>
                <a:spcPts val="1000"/>
              </a:spcBef>
            </a:pPr>
            <a:r>
              <a:rPr lang="en-US" dirty="0">
                <a:latin typeface="Open Sans"/>
              </a:rPr>
              <a:t>Si la fréquence du réseau devient trop basse, les générateurs peuvent se déconnecter parce qu'ils ne correspondent pas suffisamment à la fréquence du réseau.</a:t>
            </a:r>
            <a:endParaRPr lang="en-US" dirty="0"/>
          </a:p>
          <a:p>
            <a:pPr>
              <a:spcBef>
                <a:spcPts val="1000"/>
              </a:spcBef>
            </a:pPr>
            <a:r>
              <a:rPr lang="en-US" dirty="0">
                <a:latin typeface="Open Sans"/>
              </a:rPr>
              <a:t>La déconnexion des générateurs peut provoquer des pannes d'électricité qui peuvent durer des heures, voire des jours, jusqu'à ce que les générateurs soient redémarrés.</a:t>
            </a:r>
          </a:p>
          <a:p>
            <a:pPr>
              <a:spcBef>
                <a:spcPts val="1000"/>
              </a:spcBef>
            </a:pPr>
            <a:r>
              <a:rPr lang="en-US" dirty="0">
                <a:latin typeface="Open Sans"/>
              </a:rPr>
              <a:t>Pour éviter les pannes d'électricité, la plupart des réseaux disposent de plans de délestage pour déconnecter les charges électriques et réduire la demande. </a:t>
            </a:r>
            <a:endParaRPr lang="en-US" dirty="0"/>
          </a:p>
          <a:p>
            <a:pPr>
              <a:spcBef>
                <a:spcPts val="1000"/>
              </a:spcBef>
            </a:pPr>
            <a:r>
              <a:rPr lang="en-US" dirty="0">
                <a:latin typeface="Open Sans"/>
              </a:rPr>
              <a:t>C'est pourquoi il est important de planifier l'adéquation entre l'offre et la demande pour que les lumières restent allumées.</a:t>
            </a:r>
          </a:p>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1675744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spcBef>
                <a:spcPts val="0"/>
              </a:spcBef>
              <a:spcAft>
                <a:spcPts val="0"/>
              </a:spcAft>
            </a:pPr>
            <a:r>
              <a:rPr lang="en-GB" dirty="0"/>
              <a:t>Les technologies renouvelables telles que les éoliennes et les cellules solaires sont devenues des générateurs d'électricité de plus en plus importants à mesure que leurs prix ont chuté et que les décideurs s'efforcent de réduire les émissions de gaz à effet de serre provenant des générateurs alimentés par des combustibles fossiles. L'un des plus grands défis pour l'éolien et le solaire est qu'il s'agit de sources d'énergie intermittentes, ou non continues. Alors que la demande d'électricité tend à suivre un schéma prévisible, la production éolienne et solaire varie en fonction des conditions météorologiques et peut être difficile à prévoir plus de quelques jours à l'avance.</a:t>
            </a:r>
          </a:p>
          <a:p>
            <a:pPr marL="171450" lvl="0" indent="-171450" algn="l" rtl="0">
              <a:spcBef>
                <a:spcPts val="0"/>
              </a:spcBef>
              <a:spcAft>
                <a:spcPts val="0"/>
              </a:spcAft>
            </a:pPr>
            <a:r>
              <a:rPr lang="en-GB" dirty="0"/>
              <a:t>À gauche, vous pouvez voir un graphique de la demande d'électricité pour les deux premières semaines de l'année, basé sur l'exemple de données de demande horaire utilisé dans les exercices pratiques. Comme vous pouvez le constater, la demande suit un schéma cohérent chaque jour, avec des pics de demande le matin et le soir et une consommation d'électricité moindre pendant la nuit. Même si la demande d'électricité varie légèrement d'un jour à l'autre, elle est relativement prévisible.</a:t>
            </a:r>
          </a:p>
          <a:p>
            <a:pPr marL="171450" indent="-171450">
              <a:spcBef>
                <a:spcPts val="0"/>
              </a:spcBef>
              <a:spcAft>
                <a:spcPts val="0"/>
              </a:spcAft>
            </a:pPr>
            <a:r>
              <a:rPr lang="en-GB" dirty="0">
                <a:latin typeface="Open Sans"/>
              </a:rPr>
              <a:t>Comparez les données relatives à la demande aux graphiques de droite. Le graphique du haut montre la production d'énergie solaire d'une centrale de 1 kilo watt à Oxford, au Royaume-Uni, pour les deux premières semaines de 2015. Comme vous pouvez le constater, la quantité d'énergie solaire produite chaque jour dépend du temps, clair ou nuageux, et aucune énergie solaire n'est produite une fois que le soleil s'est couché. Lors d'une journée d'hiver nuageuse dans l'hémisphère nord, il peut y avoir très peu d'énergie solaire. </a:t>
            </a:r>
            <a:endParaRPr lang="en-GB" dirty="0"/>
          </a:p>
          <a:p>
            <a:pPr marL="171450" indent="-171450">
              <a:spcBef>
                <a:spcPts val="0"/>
              </a:spcBef>
              <a:spcAft>
                <a:spcPts val="0"/>
              </a:spcAft>
            </a:pPr>
            <a:r>
              <a:rPr lang="en-GB" dirty="0">
                <a:latin typeface="Open Sans"/>
              </a:rPr>
              <a:t>Le graphique en bas à droite montre la production d'énergie éolienne d'un exemple de centrale de 1 kilo watt à Oxford, au Royaume-Uni, pour les deux premières semaines de 2019. La quantité d'énergie éolienne varie tous les quelques jours, selon que le temps est venteux ou calme. </a:t>
            </a:r>
            <a:endParaRPr lang="en-GB" dirty="0"/>
          </a:p>
          <a:p>
            <a:pPr marL="171450" lvl="0" indent="-171450" algn="l" rtl="0">
              <a:spcBef>
                <a:spcPts val="0"/>
              </a:spcBef>
              <a:spcAft>
                <a:spcPts val="0"/>
              </a:spcAft>
            </a:pPr>
            <a:r>
              <a:rPr lang="en-GB" dirty="0">
                <a:latin typeface="Open Sans"/>
              </a:rPr>
              <a:t>Alors que nous essayons de répondre à une plus grande partie de la demande d'électricité grâce aux ressources éoliennes et solaires, nous devons trouver le moyen de répondre à des modèles de demande cohérents à partir d'une production intermittente.</a:t>
            </a:r>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1135517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GB" dirty="0">
                <a:latin typeface="Open Sans"/>
              </a:rPr>
              <a:t>Le stockage de l'électricité est l'une des solutions permettant de répondre à une demande d'électricité constante grâce à l'intermittence de l'énergie éolienne et solaire. Le stockage de l'électricité nous permet de stocker l'énergie supplémentaire produite par l'éolien et le solaire pour l'utiliser lorsque la demande d'électricité est élevée et que la production d'énergie renouvelable est faible. </a:t>
            </a: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latin typeface="Open Sans"/>
              </a:rPr>
              <a:t>Comme nous l'avons déjà mentionné dans </a:t>
            </a:r>
            <a:r>
              <a:rPr lang="en-GB" err="1">
                <a:latin typeface="Open Sans"/>
              </a:rPr>
              <a:t>ce</a:t>
            </a:r>
            <a:r>
              <a:rPr lang="en-GB">
                <a:latin typeface="Open Sans"/>
              </a:rPr>
              <a:t> cours, </a:t>
            </a:r>
            <a:r>
              <a:rPr lang="en-GB" dirty="0">
                <a:latin typeface="Open Sans"/>
              </a:rPr>
              <a:t>il existe des moyens de stocker l'électricité. Les technologies de stockage les plus couramment utilisées dans le réseau électrique aujourd'hui sont l'hydroélectricité par pompage et les petits dispositifs tels que les batteries lithium-ion. La technologie de l'hydro-pompage est généralement limitée aux régions où l'eau peut être stockée dans un réservoir surélevé. Les batteries lithium-ion sont de plus en plus utilisées dans le réseau électrique car leur coût a considérablement baissé </a:t>
            </a:r>
            <a:r>
              <a:rPr lang="en-GB">
                <a:latin typeface="Open Sans"/>
              </a:rPr>
              <a:t>au cours </a:t>
            </a:r>
            <a:r>
              <a:rPr lang="en-GB" dirty="0">
                <a:latin typeface="Open Sans"/>
              </a:rPr>
              <a:t>de la dernière décennie. Toutefois, ces dispositifs sont limités car ils ne peuvent pas stocker l'énergie indéfiniment sur de longues périodes. Parmi les solutions de stockage à grande échelle et abordables sur lesquelles travaillent les chercheurs et les entrepreneurs figurent les batteries de longue durée, l'hydrogène et d'autres combustibles propres, le stockage de l'énergie thermique, le stockage de l'air comprimé et d'autres formes de stockage de l'énergie cinétique.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latin typeface="Open Sans"/>
              </a:rPr>
              <a:t>Un autre moyen d'adapter la demande d'électricité à l'offre des énergies renouvelables intermittentes consiste à déplacer la demande, ce que l'on appelle souvent la flexibilité de la charge. Alors que le stockage déplace l'offre d'électricité dans le temps, la flexibilité de la charge déplace la demande d'électricité dans le temps. Cela signifie que certaines activités consommatrices d'électricité, telles que le chargement des véhicules électriques, le chauffage et la climatisation des locaux, le chauffage de l'eau, les cycles de blanchisserie et même les calculs dans les centres de données, sont reprogrammées pour se dérouler lorsque la production d'électricité renouvelable est importante. Bien entendu, il existe certaines activités consommatrices d'électricité que les clients peuvent être réticents à reprogrammer en fonction de la production d'électricité renouvelable, comme l'éclairage et la cuisine. Personne ne souhaite rester dans l'obscurité ou avec un four froid en attendant que le vent souffle.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latin typeface="Open Sans"/>
              </a:rPr>
              <a:t>Pour que la flexibilité de la charge soit utilisée dans un système électrique, des systèmes de communication intelligents sont nécessaires pour permettre aux charges de se coordonner avec le système. Des politiques qui permettent et récompensent la flexibilité de la charge sont également nécessaires pour encourager la participation des consommateurs. Des politiques de confidentialité des données sont nécessaires pour garantir que les informations relatives à la consommation d'électricité des particuliers et des entreprises ne sont pas utilisées à mauvais escient ou volées.</a:t>
            </a:r>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2970146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Maintenant que nous avons abordé l'importance de la compréhension des profils de demande d'électricité, nous allons nous pencher sur le MAED-EL.</a:t>
            </a:r>
          </a:p>
          <a:p>
            <a:r>
              <a:rPr lang="en-GB" dirty="0">
                <a:latin typeface="Open Sans"/>
              </a:rPr>
              <a:t>MAED-EL </a:t>
            </a:r>
            <a:r>
              <a:rPr lang="en-GB" sz="1200" kern="1200" dirty="0" err="1">
                <a:solidFill>
                  <a:schemeClr val="tx1"/>
                </a:solidFill>
                <a:effectLst/>
                <a:latin typeface="Open Sans"/>
              </a:rPr>
              <a:t>est</a:t>
            </a:r>
            <a:r>
              <a:rPr lang="en-GB" sz="1200" kern="1200" dirty="0">
                <a:solidFill>
                  <a:schemeClr val="tx1"/>
                </a:solidFill>
                <a:effectLst/>
                <a:latin typeface="Open Sans"/>
              </a:rPr>
              <a:t> le deuxième module du modèle MAED. Il convertit la demande d'électricité annuelle projetée en courbes de demande d'électricité horaires prédites pour aider à la planification de l'expansion du système électrique.</a:t>
            </a:r>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2216981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Pourquoi faut-il que le </a:t>
            </a:r>
            <a:r>
              <a:rPr lang="en-GB" dirty="0">
                <a:latin typeface="Open Sans"/>
              </a:rPr>
              <a:t>MAED-EL </a:t>
            </a:r>
            <a:r>
              <a:rPr lang="en-GB" sz="1200" kern="1200" dirty="0">
                <a:solidFill>
                  <a:schemeClr val="tx1"/>
                </a:solidFill>
                <a:effectLst/>
                <a:latin typeface="Open Sans"/>
              </a:rPr>
              <a:t>nous donne le profil de la demande horaire au lieu d'utiliser la charge électrique moyenne de l'année ?</a:t>
            </a:r>
          </a:p>
          <a:p>
            <a:r>
              <a:rPr lang="en-GB" sz="1200" kern="1200" dirty="0">
                <a:solidFill>
                  <a:schemeClr val="tx1"/>
                </a:solidFill>
                <a:effectLst/>
                <a:latin typeface="Open Sans"/>
              </a:rPr>
              <a:t>La demande annuelle d'électricité nous donne le niveau de charge électrique moyen au </a:t>
            </a:r>
            <a:r>
              <a:rPr lang="en-GB" sz="1200" kern="1200" dirty="0" err="1">
                <a:solidFill>
                  <a:schemeClr val="tx1"/>
                </a:solidFill>
                <a:effectLst/>
                <a:latin typeface="Open Sans"/>
              </a:rPr>
              <a:t>cours</a:t>
            </a:r>
            <a:r>
              <a:rPr lang="en-GB" sz="1200" kern="1200" dirty="0">
                <a:solidFill>
                  <a:schemeClr val="tx1"/>
                </a:solidFill>
                <a:effectLst/>
                <a:latin typeface="Open Sans"/>
              </a:rPr>
              <a:t> d'une année, comme indiqué en rouge sur ce graphique. Si nous n'utilisions que cette valeur pour évaluer le graphique présenté, nous estimerions qu'une capacité de </a:t>
            </a:r>
            <a:r>
              <a:rPr lang="en-GB" dirty="0">
                <a:latin typeface="Open Sans"/>
              </a:rPr>
              <a:t>1 820 </a:t>
            </a:r>
            <a:r>
              <a:rPr lang="en-GB" sz="1200" kern="1200" dirty="0">
                <a:solidFill>
                  <a:schemeClr val="tx1"/>
                </a:solidFill>
                <a:effectLst/>
                <a:latin typeface="Open Sans"/>
              </a:rPr>
              <a:t>méga watts serait suffisante pour répondre à la demande d'électricité pour cette année, sans tenir compte de la capacité de réserve. C'est la ligne rouge.</a:t>
            </a:r>
          </a:p>
          <a:p>
            <a:r>
              <a:rPr lang="en-GB" sz="1200" kern="1200" dirty="0">
                <a:solidFill>
                  <a:schemeClr val="tx1"/>
                </a:solidFill>
                <a:effectLst/>
                <a:latin typeface="Open Sans"/>
              </a:rPr>
              <a:t>Toutefois, ce graphique montre l'importance de disposer d'informations plus détaillées sur la charge électrique heure par heure, indiquée en bleu sur le graphique. Ces données montrent l'énorme variation de la demande d'électricité tout au long de l'année. Il est particulièrement important que</a:t>
            </a:r>
            <a:r>
              <a:rPr lang="en-GB" dirty="0">
                <a:latin typeface="Open Sans"/>
              </a:rPr>
              <a:t>, pendant une </a:t>
            </a:r>
            <a:r>
              <a:rPr lang="en-GB" sz="1200" kern="1200" dirty="0">
                <a:solidFill>
                  <a:schemeClr val="tx1"/>
                </a:solidFill>
                <a:effectLst/>
                <a:latin typeface="Open Sans"/>
              </a:rPr>
              <a:t>grande partie de l'année</a:t>
            </a:r>
            <a:r>
              <a:rPr lang="en-GB" dirty="0">
                <a:latin typeface="Open Sans"/>
              </a:rPr>
              <a:t>, la </a:t>
            </a:r>
            <a:r>
              <a:rPr lang="en-GB" sz="1200" kern="1200" dirty="0">
                <a:solidFill>
                  <a:schemeClr val="tx1"/>
                </a:solidFill>
                <a:effectLst/>
                <a:latin typeface="Open Sans"/>
              </a:rPr>
              <a:t>demande soit supérieure à la moyenne. Si nous construisions un système électrique doté d'une capacité de production de </a:t>
            </a:r>
            <a:r>
              <a:rPr lang="en-GB" dirty="0">
                <a:latin typeface="Open Sans"/>
              </a:rPr>
              <a:t>1 820 </a:t>
            </a:r>
            <a:r>
              <a:rPr lang="en-GB" sz="1200" kern="1200" dirty="0">
                <a:solidFill>
                  <a:schemeClr val="tx1"/>
                </a:solidFill>
                <a:effectLst/>
                <a:latin typeface="Open Sans"/>
              </a:rPr>
              <a:t>mégawatts, il serait incapable de répondre à la demande d'électricité pendant près de la moitié de l'année </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Remarquez également que la demande de pointe atteint une valeur maximale de </a:t>
            </a:r>
            <a:r>
              <a:rPr lang="en-GB" dirty="0">
                <a:latin typeface="Open Sans"/>
              </a:rPr>
              <a:t>2 866 mégawatts</a:t>
            </a:r>
            <a:r>
              <a:rPr lang="en-GB" sz="1200" kern="1200" dirty="0">
                <a:solidFill>
                  <a:schemeClr val="tx1"/>
                </a:solidFill>
                <a:effectLst/>
                <a:latin typeface="Open Sans"/>
              </a:rPr>
              <a:t>. Cela signifie que près de </a:t>
            </a:r>
            <a:r>
              <a:rPr lang="en-GB" dirty="0">
                <a:latin typeface="Open Sans"/>
              </a:rPr>
              <a:t>1 000 </a:t>
            </a:r>
            <a:r>
              <a:rPr lang="en-GB" sz="1200" kern="1200" dirty="0">
                <a:solidFill>
                  <a:schemeClr val="tx1"/>
                </a:solidFill>
                <a:effectLst/>
                <a:latin typeface="Open Sans"/>
              </a:rPr>
              <a:t>mégawatts de plus de capacité de production sont nécessaires pour répondre à la demande de pointe que ce que nous avions estimé en utilisant uniquement la charge électrique moyenne.</a:t>
            </a:r>
          </a:p>
          <a:p>
            <a:r>
              <a:rPr lang="en-GB" sz="1200" kern="1200" dirty="0">
                <a:solidFill>
                  <a:schemeClr val="tx1"/>
                </a:solidFill>
                <a:effectLst/>
                <a:latin typeface="Open Sans"/>
              </a:rPr>
              <a:t>Comme le montre cet exemple, l'utilisation de la seule demande moyenne d'électricité pour calculer les besoins en capacité du système de production d'électricité conduira à une sous-estimation des besoins réels. La grande différence entre les estimations des besoins en capacité de production montre à quel point il est important d'utiliser la charge électrique horaire pour planifier l'expansion du système électrique. C'est pourquoi la demande horaire d'électricité est une donnée d'entrée cruciale pour les modèles qui déterminent les caractéristiques nécessaires du système de production d'électricité pour la planification de l'expansion du système.</a:t>
            </a:r>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600316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AF1E442-558B-4ECF-9AF6-12BA54AEEEE8}"/>
              </a:ext>
            </a:extLst>
          </p:cNvPr>
          <p:cNvSpPr txBox="1">
            <a:spLocks/>
          </p:cNvSpPr>
          <p:nvPr userDrawn="1"/>
        </p:nvSpPr>
        <p:spPr>
          <a:xfrm>
            <a:off x="11701463" y="6456363"/>
            <a:ext cx="45402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58293345-4715-4ABF-A600-A6F12C48A962}"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fontAlgn="auto">
                <a:spcBef>
                  <a:spcPts val="0"/>
                </a:spcBef>
                <a:spcAft>
                  <a:spcPts val="0"/>
                </a:spcAft>
                <a:defRPr/>
              </a:pP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5" name="Slide Number Placeholder 5">
            <a:extLst>
              <a:ext uri="{FF2B5EF4-FFF2-40B4-BE49-F238E27FC236}">
                <a16:creationId xmlns:a16="http://schemas.microsoft.com/office/drawing/2014/main" id="{7E06DC46-F59A-4825-8AE6-1354C199500D}"/>
              </a:ext>
            </a:extLst>
          </p:cNvPr>
          <p:cNvSpPr txBox="1">
            <a:spLocks/>
          </p:cNvSpPr>
          <p:nvPr userDrawn="1"/>
        </p:nvSpPr>
        <p:spPr>
          <a:xfrm>
            <a:off x="11798300" y="6492875"/>
            <a:ext cx="3937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B8DFA00-C2CB-4DFB-81F3-43F83E025139}" type="slidenum">
              <a:rPr lang="en-US" b="0" i="0" smtClean="0">
                <a:latin typeface="Open Sans" panose="020B0606030504020204" pitchFamily="34" charset="0"/>
              </a:rPr>
              <a:pPr fontAlgn="auto">
                <a:spcBef>
                  <a:spcPts val="0"/>
                </a:spcBef>
                <a:spcAft>
                  <a:spcPts val="0"/>
                </a:spcAft>
                <a:defRPr/>
              </a:pPr>
              <a:t>‹#›</a:t>
            </a:fld>
            <a:endParaRPr lang="en-US" b="0" i="0">
              <a:latin typeface="Open Sans" panose="020B0606030504020204" pitchFamily="34" charset="0"/>
            </a:endParaRPr>
          </a:p>
        </p:txBody>
      </p:sp>
      <p:pic>
        <p:nvPicPr>
          <p:cNvPr id="6" name="Picture 6" descr="A picture containing background pattern&#10;&#10;Description automatically generated">
            <a:extLst>
              <a:ext uri="{FF2B5EF4-FFF2-40B4-BE49-F238E27FC236}">
                <a16:creationId xmlns:a16="http://schemas.microsoft.com/office/drawing/2014/main" id="{E5308BF7-2196-4445-BA77-9306E454B7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Date Placeholder 3">
            <a:extLst>
              <a:ext uri="{FF2B5EF4-FFF2-40B4-BE49-F238E27FC236}">
                <a16:creationId xmlns:a16="http://schemas.microsoft.com/office/drawing/2014/main" id="{6229BC06-06E7-474E-90DB-0B37DE79F109}"/>
              </a:ext>
            </a:extLst>
          </p:cNvPr>
          <p:cNvSpPr>
            <a:spLocks noGrp="1"/>
          </p:cNvSpPr>
          <p:nvPr>
            <p:ph type="dt" sz="half" idx="10"/>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BDFEE2A0-BA75-462B-B84F-D59CFC4AC0FD}" type="datetimeFigureOut">
              <a:rPr lang="en-US" smtClean="0"/>
              <a:pPr>
                <a:defRPr/>
              </a:pPr>
              <a:t>3/19/2025</a:t>
            </a:fld>
            <a:endParaRPr lang="en-US"/>
          </a:p>
        </p:txBody>
      </p:sp>
      <p:sp>
        <p:nvSpPr>
          <p:cNvPr id="8" name="Footer Placeholder 4">
            <a:extLst>
              <a:ext uri="{FF2B5EF4-FFF2-40B4-BE49-F238E27FC236}">
                <a16:creationId xmlns:a16="http://schemas.microsoft.com/office/drawing/2014/main" id="{FB1252B7-1175-4F12-A002-067E21C1E4D8}"/>
              </a:ext>
            </a:extLst>
          </p:cNvPr>
          <p:cNvSpPr>
            <a:spLocks noGrp="1"/>
          </p:cNvSpPr>
          <p:nvPr>
            <p:ph type="ftr" sz="quarter" idx="11"/>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Tree>
    <p:extLst>
      <p:ext uri="{BB962C8B-B14F-4D97-AF65-F5344CB8AC3E}">
        <p14:creationId xmlns:p14="http://schemas.microsoft.com/office/powerpoint/2010/main" val="152849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3D444624-F7D9-40B6-ACDE-F693FFDBE813}"/>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4C6DC744-E759-4962-8640-6AB34CAFCB69}" type="datetimeFigureOut">
              <a:rPr lang="en-US" smtClean="0"/>
              <a:pPr>
                <a:defRPr/>
              </a:pPr>
              <a:t>3/19/2025</a:t>
            </a:fld>
            <a:endParaRPr lang="en-US"/>
          </a:p>
        </p:txBody>
      </p:sp>
      <p:sp>
        <p:nvSpPr>
          <p:cNvPr id="6" name="Footer Placeholder 4">
            <a:extLst>
              <a:ext uri="{FF2B5EF4-FFF2-40B4-BE49-F238E27FC236}">
                <a16:creationId xmlns:a16="http://schemas.microsoft.com/office/drawing/2014/main" id="{ED9FDB78-C9D9-4760-8265-1511443DF19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E6240372-0BCF-4B08-A321-AA162D3F656C}"/>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867B7FD-D951-4D33-93CE-49DE56FE269A}" type="slidenum">
              <a:rPr lang="en-US" smtClean="0"/>
              <a:pPr>
                <a:defRPr/>
              </a:pPr>
              <a:t>‹#›</a:t>
            </a:fld>
            <a:endParaRPr lang="en-US"/>
          </a:p>
        </p:txBody>
      </p:sp>
    </p:spTree>
    <p:extLst>
      <p:ext uri="{BB962C8B-B14F-4D97-AF65-F5344CB8AC3E}">
        <p14:creationId xmlns:p14="http://schemas.microsoft.com/office/powerpoint/2010/main" val="62022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9DE57D-C2F4-4FE0-B4EB-EE880A437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D00AA64-8024-406E-8F7F-61C410ADA5CC}" type="datetimeFigureOut">
              <a:rPr lang="en-US" smtClean="0"/>
              <a:pPr>
                <a:defRPr/>
              </a:pPr>
              <a:t>3/19/2025</a:t>
            </a:fld>
            <a:endParaRPr lang="en-US"/>
          </a:p>
        </p:txBody>
      </p:sp>
      <p:sp>
        <p:nvSpPr>
          <p:cNvPr id="5" name="Footer Placeholder 4">
            <a:extLst>
              <a:ext uri="{FF2B5EF4-FFF2-40B4-BE49-F238E27FC236}">
                <a16:creationId xmlns:a16="http://schemas.microsoft.com/office/drawing/2014/main" id="{0B232D57-0F66-44F0-8840-9473ADEF41C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E7006B4-A38C-4A4F-8EA3-E5F7490E1892}"/>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FC186E6-F826-4A18-97DA-F9A2F193E2A1}" type="slidenum">
              <a:rPr lang="en-US" smtClean="0"/>
              <a:pPr>
                <a:defRPr/>
              </a:pPr>
              <a:t>‹#›</a:t>
            </a:fld>
            <a:endParaRPr lang="en-US"/>
          </a:p>
        </p:txBody>
      </p:sp>
    </p:spTree>
    <p:extLst>
      <p:ext uri="{BB962C8B-B14F-4D97-AF65-F5344CB8AC3E}">
        <p14:creationId xmlns:p14="http://schemas.microsoft.com/office/powerpoint/2010/main" val="1427779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C246D3-3967-414B-8883-FD1262CCBBF8}"/>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8C59BBF9-74D1-4EA9-8847-0C90DD0D1EB4}" type="datetimeFigureOut">
              <a:rPr lang="en-US" smtClean="0"/>
              <a:pPr>
                <a:defRPr/>
              </a:pPr>
              <a:t>3/19/2025</a:t>
            </a:fld>
            <a:endParaRPr lang="en-US"/>
          </a:p>
        </p:txBody>
      </p:sp>
      <p:sp>
        <p:nvSpPr>
          <p:cNvPr id="5" name="Footer Placeholder 4">
            <a:extLst>
              <a:ext uri="{FF2B5EF4-FFF2-40B4-BE49-F238E27FC236}">
                <a16:creationId xmlns:a16="http://schemas.microsoft.com/office/drawing/2014/main" id="{3AB0F4E5-2B68-4126-910C-EB6204E6D03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4D7EFED-4161-4946-BFA1-F97970F9D1B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C0E4B7E-050E-4CEC-8A24-7412036FB675}" type="slidenum">
              <a:rPr lang="en-US" smtClean="0"/>
              <a:pPr>
                <a:defRPr/>
              </a:pPr>
              <a:t>‹#›</a:t>
            </a:fld>
            <a:endParaRPr lang="en-US"/>
          </a:p>
        </p:txBody>
      </p:sp>
    </p:spTree>
    <p:extLst>
      <p:ext uri="{BB962C8B-B14F-4D97-AF65-F5344CB8AC3E}">
        <p14:creationId xmlns:p14="http://schemas.microsoft.com/office/powerpoint/2010/main" val="4255379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846CE7D5-CF57-46EF-B807-FDD0502418D4}" type="datetimeFigureOut">
              <a:rPr lang="en-US" smtClean="0"/>
              <a:pPr/>
              <a:t>3/19/2025</a:t>
            </a:fld>
            <a:endParaRPr lang="en-US"/>
          </a:p>
        </p:txBody>
      </p:sp>
      <p:sp>
        <p:nvSpPr>
          <p:cNvPr id="5" name="Footer Placeholder 4"/>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330EA680-D336-4FF7-8B7A-9848BB0A1C32}" type="slidenum">
              <a:rPr lang="en-US" smtClean="0"/>
              <a:pPr/>
              <a:t>‹#›</a:t>
            </a:fld>
            <a:endParaRPr lang="en-US"/>
          </a:p>
        </p:txBody>
      </p:sp>
    </p:spTree>
    <p:extLst>
      <p:ext uri="{BB962C8B-B14F-4D97-AF65-F5344CB8AC3E}">
        <p14:creationId xmlns:p14="http://schemas.microsoft.com/office/powerpoint/2010/main" val="3622461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A085BA85-76D9-4F8F-AB3D-190542F9D4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07808"/>
            <a:ext cx="10515600" cy="1325563"/>
          </a:xfrm>
        </p:spPr>
        <p:txBody>
          <a:bodyPr anchor="b"/>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p>
        </p:txBody>
      </p:sp>
      <p:sp>
        <p:nvSpPr>
          <p:cNvPr id="7"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 name="Date Placeholder 2">
            <a:extLst>
              <a:ext uri="{FF2B5EF4-FFF2-40B4-BE49-F238E27FC236}">
                <a16:creationId xmlns:a16="http://schemas.microsoft.com/office/drawing/2014/main" id="{C8FE5922-5D43-4A6C-94CC-012AD668C0D7}"/>
              </a:ext>
            </a:extLst>
          </p:cNvPr>
          <p:cNvSpPr>
            <a:spLocks noGrp="1"/>
          </p:cNvSpPr>
          <p:nvPr>
            <p:ph type="dt" sz="half" idx="14"/>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7F3D7FF6-97A2-432E-8101-99E11A739477}" type="datetimeFigureOut">
              <a:rPr lang="en-US" smtClean="0"/>
              <a:pPr>
                <a:defRPr/>
              </a:pPr>
              <a:t>3/19/2025</a:t>
            </a:fld>
            <a:endParaRPr lang="en-US"/>
          </a:p>
        </p:txBody>
      </p:sp>
      <p:sp>
        <p:nvSpPr>
          <p:cNvPr id="6" name="Footer Placeholder 3">
            <a:extLst>
              <a:ext uri="{FF2B5EF4-FFF2-40B4-BE49-F238E27FC236}">
                <a16:creationId xmlns:a16="http://schemas.microsoft.com/office/drawing/2014/main" id="{01DFEEBA-6989-4FE9-893E-E395EA960E9F}"/>
              </a:ext>
            </a:extLst>
          </p:cNvPr>
          <p:cNvSpPr>
            <a:spLocks noGrp="1"/>
          </p:cNvSpPr>
          <p:nvPr>
            <p:ph type="ftr" sz="quarter" idx="15"/>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8" name="Slide Number Placeholder 4">
            <a:extLst>
              <a:ext uri="{FF2B5EF4-FFF2-40B4-BE49-F238E27FC236}">
                <a16:creationId xmlns:a16="http://schemas.microsoft.com/office/drawing/2014/main" id="{7861D7FD-E048-464A-B972-C827ED68B077}"/>
              </a:ext>
            </a:extLst>
          </p:cNvPr>
          <p:cNvSpPr>
            <a:spLocks noGrp="1"/>
          </p:cNvSpPr>
          <p:nvPr>
            <p:ph type="sldNum" sz="quarter" idx="16"/>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B140C725-9315-4FAE-8470-E7079EE5FB65}" type="slidenum">
              <a:rPr lang="en-US" smtClean="0"/>
              <a:pPr>
                <a:defRPr/>
              </a:pPr>
              <a:t>‹#›</a:t>
            </a:fld>
            <a:endParaRPr lang="en-US"/>
          </a:p>
        </p:txBody>
      </p:sp>
    </p:spTree>
    <p:extLst>
      <p:ext uri="{BB962C8B-B14F-4D97-AF65-F5344CB8AC3E}">
        <p14:creationId xmlns:p14="http://schemas.microsoft.com/office/powerpoint/2010/main" val="115985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70D64FD4-1D78-4109-83DC-BA149D9792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781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0">
            <a:extLst>
              <a:ext uri="{FF2B5EF4-FFF2-40B4-BE49-F238E27FC236}">
                <a16:creationId xmlns:a16="http://schemas.microsoft.com/office/drawing/2014/main" id="{17BA69C4-8390-47FA-8ADB-B5627EC94F59}"/>
              </a:ext>
            </a:extLst>
          </p:cNvPr>
          <p:cNvSpPr txBox="1">
            <a:spLocks/>
          </p:cNvSpPr>
          <p:nvPr userDrawn="1"/>
        </p:nvSpPr>
        <p:spPr>
          <a:xfrm>
            <a:off x="887413" y="11113"/>
            <a:ext cx="7651750" cy="1370012"/>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en-GB" sz="4400" b="0" i="0">
              <a:latin typeface="Open Sans" panose="020B0606030504020204" pitchFamily="34" charset="0"/>
              <a:ea typeface="Open Sans" panose="020B0606030504020204" pitchFamily="34" charset="0"/>
              <a:cs typeface="Open Sans" panose="020B0606030504020204" pitchFamily="34" charset="0"/>
              <a:sym typeface="Bodoni SvtyTwo ITC TT-Book"/>
            </a:endParaRPr>
          </a:p>
        </p:txBody>
      </p:sp>
      <p:sp>
        <p:nvSpPr>
          <p:cNvPr id="6" name="Title 10">
            <a:extLst>
              <a:ext uri="{FF2B5EF4-FFF2-40B4-BE49-F238E27FC236}">
                <a16:creationId xmlns:a16="http://schemas.microsoft.com/office/drawing/2014/main" id="{ECEB3564-BDCC-4D21-A3D5-AB121EF9EB4C}"/>
              </a:ext>
            </a:extLst>
          </p:cNvPr>
          <p:cNvSpPr txBox="1">
            <a:spLocks/>
          </p:cNvSpPr>
          <p:nvPr userDrawn="1"/>
        </p:nvSpPr>
        <p:spPr>
          <a:xfrm>
            <a:off x="835025" y="46038"/>
            <a:ext cx="7651750" cy="1362075"/>
          </a:xfrm>
          <a:prstGeom prst="rect">
            <a:avLst/>
          </a:prstGeom>
        </p:spPr>
        <p:txBody>
          <a:bodyPr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4400" b="0" i="0">
              <a:latin typeface="Open Sans" panose="020B0606030504020204" pitchFamily="34" charset="0"/>
            </a:endParaRPr>
          </a:p>
        </p:txBody>
      </p:sp>
      <p:sp>
        <p:nvSpPr>
          <p:cNvPr id="3" name="Content Placeholder 2"/>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7" name="Date Placeholder 3">
            <a:extLst>
              <a:ext uri="{FF2B5EF4-FFF2-40B4-BE49-F238E27FC236}">
                <a16:creationId xmlns:a16="http://schemas.microsoft.com/office/drawing/2014/main" id="{3678939F-52D2-4F78-B57F-3EF89ED63B26}"/>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7B88A716-CD3D-4843-93F1-1F683A7905A2}" type="datetimeFigureOut">
              <a:rPr lang="en-US" smtClean="0"/>
              <a:pPr>
                <a:defRPr/>
              </a:pPr>
              <a:t>3/19/2025</a:t>
            </a:fld>
            <a:endParaRPr lang="en-US"/>
          </a:p>
        </p:txBody>
      </p:sp>
      <p:sp>
        <p:nvSpPr>
          <p:cNvPr id="8" name="Footer Placeholder 4">
            <a:extLst>
              <a:ext uri="{FF2B5EF4-FFF2-40B4-BE49-F238E27FC236}">
                <a16:creationId xmlns:a16="http://schemas.microsoft.com/office/drawing/2014/main" id="{2DCD0341-EFF5-4CA0-853D-F38B277A2FF2}"/>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D3A89DD1-BA30-42DF-98B7-78BE56424FF9}"/>
              </a:ext>
            </a:extLst>
          </p:cNvPr>
          <p:cNvSpPr>
            <a:spLocks noGrp="1"/>
          </p:cNvSpPr>
          <p:nvPr>
            <p:ph type="sldNum" sz="quarter" idx="16"/>
          </p:nvPr>
        </p:nvSpPr>
        <p:spPr>
          <a:xfrm>
            <a:off x="11785600" y="6497638"/>
            <a:ext cx="406400" cy="365125"/>
          </a:xfrm>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47E19023-B420-4766-B188-5B81DB68248C}" type="slidenum">
              <a:rPr lang="en-US" smtClean="0"/>
              <a:pPr>
                <a:defRPr/>
              </a:pPr>
              <a:t>‹#›</a:t>
            </a:fld>
            <a:endParaRPr lang="en-US"/>
          </a:p>
        </p:txBody>
      </p:sp>
    </p:spTree>
    <p:extLst>
      <p:ext uri="{BB962C8B-B14F-4D97-AF65-F5344CB8AC3E}">
        <p14:creationId xmlns:p14="http://schemas.microsoft.com/office/powerpoint/2010/main" val="154019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436EDEC-FA4D-4039-8ECB-45C8032278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3">
            <a:extLst>
              <a:ext uri="{FF2B5EF4-FFF2-40B4-BE49-F238E27FC236}">
                <a16:creationId xmlns:a16="http://schemas.microsoft.com/office/drawing/2014/main" id="{424D2FF1-A204-4697-9DCC-2C1B1F916009}"/>
              </a:ext>
            </a:extLst>
          </p:cNvPr>
          <p:cNvSpPr txBox="1">
            <a:spLocks/>
          </p:cNvSpPr>
          <p:nvPr userDrawn="1"/>
        </p:nvSpPr>
        <p:spPr>
          <a:xfrm>
            <a:off x="865188" y="1425575"/>
            <a:ext cx="5992812" cy="34893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defRPr/>
            </a:pPr>
            <a:endParaRPr lang="en-US" sz="2000" b="0" i="0">
              <a:solidFill>
                <a:schemeClr val="accent5">
                  <a:lumMod val="60000"/>
                  <a:lumOff val="40000"/>
                </a:schemeClr>
              </a:solidFill>
              <a:latin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39BA4316-C9D7-422B-A2C3-0FE01131358F}"/>
              </a:ext>
            </a:extLst>
          </p:cNvPr>
          <p:cNvSpPr txBox="1">
            <a:spLocks/>
          </p:cNvSpPr>
          <p:nvPr userDrawn="1"/>
        </p:nvSpPr>
        <p:spPr bwMode="auto">
          <a:xfrm>
            <a:off x="987425" y="198438"/>
            <a:ext cx="10515600" cy="1325562"/>
          </a:xfrm>
          <a:prstGeom prst="rect">
            <a:avLst/>
          </a:prstGeom>
          <a:noFill/>
          <a:ln>
            <a:noFill/>
          </a:ln>
        </p:spPr>
        <p:txBody>
          <a:bodyPr anchor="b"/>
          <a:lstStyle>
            <a:lvl1pPr algn="l" rtl="0" fontAlgn="base">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defRPr/>
            </a:pPr>
            <a:r>
              <a:rPr lang="en-GB" b="0" i="0">
                <a:latin typeface="Open Sans" panose="020B0606030504020204" pitchFamily="34" charset="0"/>
                <a:ea typeface="Open Sans" panose="020B0606030504020204" pitchFamily="34" charset="0"/>
                <a:cs typeface="Open Sans" panose="020B0606030504020204" pitchFamily="34" charset="0"/>
              </a:rPr>
              <a:t>Click to edit Master title style</a:t>
            </a: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831850" y="1709738"/>
            <a:ext cx="10515600" cy="2852737"/>
          </a:xfrm>
        </p:spPr>
        <p:txBody>
          <a:bodyPr anchor="b"/>
          <a:lstStyle>
            <a:lvl1pP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8" name="Date Placeholder 3">
            <a:extLst>
              <a:ext uri="{FF2B5EF4-FFF2-40B4-BE49-F238E27FC236}">
                <a16:creationId xmlns:a16="http://schemas.microsoft.com/office/drawing/2014/main" id="{4C14ECF0-A38C-477B-BAE5-685BE418D59F}"/>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A32E54A4-AC34-480D-8CF5-5A8173F9FFA0}" type="datetimeFigureOut">
              <a:rPr lang="en-US" smtClean="0"/>
              <a:pPr>
                <a:defRPr/>
              </a:pPr>
              <a:t>3/19/2025</a:t>
            </a:fld>
            <a:endParaRPr lang="en-US"/>
          </a:p>
        </p:txBody>
      </p:sp>
      <p:sp>
        <p:nvSpPr>
          <p:cNvPr id="9" name="Footer Placeholder 4">
            <a:extLst>
              <a:ext uri="{FF2B5EF4-FFF2-40B4-BE49-F238E27FC236}">
                <a16:creationId xmlns:a16="http://schemas.microsoft.com/office/drawing/2014/main" id="{E7DC3E5F-6CCA-41DC-912F-94BF8BDF9993}"/>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10" name="Slide Number Placeholder 5">
            <a:extLst>
              <a:ext uri="{FF2B5EF4-FFF2-40B4-BE49-F238E27FC236}">
                <a16:creationId xmlns:a16="http://schemas.microsoft.com/office/drawing/2014/main" id="{1F83199D-ADA0-4E41-9788-3D43A074FAA8}"/>
              </a:ext>
            </a:extLst>
          </p:cNvPr>
          <p:cNvSpPr>
            <a:spLocks noGrp="1"/>
          </p:cNvSpPr>
          <p:nvPr>
            <p:ph type="sldNum" sz="quarter" idx="16"/>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61732825-D4E8-42F0-80DC-E3500B69BD1F}" type="slidenum">
              <a:rPr lang="en-US" smtClean="0"/>
              <a:pPr>
                <a:defRPr/>
              </a:pPr>
              <a:t>‹#›</a:t>
            </a:fld>
            <a:endParaRPr lang="en-US"/>
          </a:p>
        </p:txBody>
      </p:sp>
    </p:spTree>
    <p:extLst>
      <p:ext uri="{BB962C8B-B14F-4D97-AF65-F5344CB8AC3E}">
        <p14:creationId xmlns:p14="http://schemas.microsoft.com/office/powerpoint/2010/main" val="336960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1C22640E-2865-4F92-9827-041D353F9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9CC1C8A-829F-486A-9222-1930C2A4A234}" type="datetimeFigureOut">
              <a:rPr lang="en-US" smtClean="0"/>
              <a:pPr>
                <a:defRPr/>
              </a:pPr>
              <a:t>3/19/2025</a:t>
            </a:fld>
            <a:endParaRPr lang="en-US"/>
          </a:p>
        </p:txBody>
      </p:sp>
      <p:sp>
        <p:nvSpPr>
          <p:cNvPr id="6" name="Footer Placeholder 4">
            <a:extLst>
              <a:ext uri="{FF2B5EF4-FFF2-40B4-BE49-F238E27FC236}">
                <a16:creationId xmlns:a16="http://schemas.microsoft.com/office/drawing/2014/main" id="{94C1EBCF-9A51-41F4-8796-CFAF8F42581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912C38BB-12DE-4395-904C-F62AEC24DEA5}"/>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1A0B8CC-343E-42DA-8E2A-FCFD82EDF053}" type="slidenum">
              <a:rPr lang="en-US" smtClean="0"/>
              <a:pPr>
                <a:defRPr/>
              </a:pPr>
              <a:t>‹#›</a:t>
            </a:fld>
            <a:endParaRPr lang="en-US"/>
          </a:p>
        </p:txBody>
      </p:sp>
    </p:spTree>
    <p:extLst>
      <p:ext uri="{BB962C8B-B14F-4D97-AF65-F5344CB8AC3E}">
        <p14:creationId xmlns:p14="http://schemas.microsoft.com/office/powerpoint/2010/main" val="398786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31492D6-25FF-457E-8378-15157A3600EF}"/>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55D33A7-DC55-468F-BB04-51BAA9E80EEE}" type="datetimeFigureOut">
              <a:rPr lang="en-US" smtClean="0"/>
              <a:pPr>
                <a:defRPr/>
              </a:pPr>
              <a:t>3/19/2025</a:t>
            </a:fld>
            <a:endParaRPr lang="en-US"/>
          </a:p>
        </p:txBody>
      </p:sp>
      <p:sp>
        <p:nvSpPr>
          <p:cNvPr id="8" name="Footer Placeholder 4">
            <a:extLst>
              <a:ext uri="{FF2B5EF4-FFF2-40B4-BE49-F238E27FC236}">
                <a16:creationId xmlns:a16="http://schemas.microsoft.com/office/drawing/2014/main" id="{C8140141-7523-43A7-AE3F-52151BB3487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4A599E9C-3C5F-45CB-9E56-9A3543F0C019}"/>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CD65B42-BBDD-4606-B48F-BADA23212FF8}" type="slidenum">
              <a:rPr lang="en-US" smtClean="0"/>
              <a:pPr>
                <a:defRPr/>
              </a:pPr>
              <a:t>‹#›</a:t>
            </a:fld>
            <a:endParaRPr lang="en-US"/>
          </a:p>
        </p:txBody>
      </p:sp>
    </p:spTree>
    <p:extLst>
      <p:ext uri="{BB962C8B-B14F-4D97-AF65-F5344CB8AC3E}">
        <p14:creationId xmlns:p14="http://schemas.microsoft.com/office/powerpoint/2010/main" val="158048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Date Placeholder 3">
            <a:extLst>
              <a:ext uri="{FF2B5EF4-FFF2-40B4-BE49-F238E27FC236}">
                <a16:creationId xmlns:a16="http://schemas.microsoft.com/office/drawing/2014/main" id="{192F1AF2-A908-46AD-9103-86F3C9717C4A}"/>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600B5346-6676-4D1F-8813-5334D50A5F8F}" type="datetimeFigureOut">
              <a:rPr lang="en-US" smtClean="0"/>
              <a:pPr>
                <a:defRPr/>
              </a:pPr>
              <a:t>3/19/2025</a:t>
            </a:fld>
            <a:endParaRPr lang="en-US"/>
          </a:p>
        </p:txBody>
      </p:sp>
      <p:sp>
        <p:nvSpPr>
          <p:cNvPr id="4" name="Footer Placeholder 4">
            <a:extLst>
              <a:ext uri="{FF2B5EF4-FFF2-40B4-BE49-F238E27FC236}">
                <a16:creationId xmlns:a16="http://schemas.microsoft.com/office/drawing/2014/main" id="{8FED3185-F94B-44D5-8B29-FFCBD27D9F6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5" name="Slide Number Placeholder 5">
            <a:extLst>
              <a:ext uri="{FF2B5EF4-FFF2-40B4-BE49-F238E27FC236}">
                <a16:creationId xmlns:a16="http://schemas.microsoft.com/office/drawing/2014/main" id="{102BD98D-0499-412B-B0A4-5D4B0C5AE658}"/>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1F6B351-3C93-44C3-8C57-39E9F399D429}" type="slidenum">
              <a:rPr lang="en-US" smtClean="0"/>
              <a:pPr>
                <a:defRPr/>
              </a:pPr>
              <a:t>‹#›</a:t>
            </a:fld>
            <a:endParaRPr lang="en-US"/>
          </a:p>
        </p:txBody>
      </p:sp>
    </p:spTree>
    <p:extLst>
      <p:ext uri="{BB962C8B-B14F-4D97-AF65-F5344CB8AC3E}">
        <p14:creationId xmlns:p14="http://schemas.microsoft.com/office/powerpoint/2010/main" val="17393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4667050-48AC-4A70-B850-5222D557A70E}"/>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DD1FCBAA-8979-4529-BD81-75B0E5C28C34}" type="datetimeFigureOut">
              <a:rPr lang="en-US" smtClean="0"/>
              <a:pPr>
                <a:defRPr/>
              </a:pPr>
              <a:t>3/19/2025</a:t>
            </a:fld>
            <a:endParaRPr lang="en-US"/>
          </a:p>
        </p:txBody>
      </p:sp>
      <p:sp>
        <p:nvSpPr>
          <p:cNvPr id="3" name="Footer Placeholder 4">
            <a:extLst>
              <a:ext uri="{FF2B5EF4-FFF2-40B4-BE49-F238E27FC236}">
                <a16:creationId xmlns:a16="http://schemas.microsoft.com/office/drawing/2014/main" id="{C5C75C89-FF9A-4B9D-AE08-4C201C58CE55}"/>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4" name="Slide Number Placeholder 5">
            <a:extLst>
              <a:ext uri="{FF2B5EF4-FFF2-40B4-BE49-F238E27FC236}">
                <a16:creationId xmlns:a16="http://schemas.microsoft.com/office/drawing/2014/main" id="{624EEAFD-A5B7-401A-B45A-FEAA4305A4CF}"/>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378235DA-E438-4A8C-8420-EFC0B04DF2A4}" type="slidenum">
              <a:rPr lang="en-US" smtClean="0"/>
              <a:pPr>
                <a:defRPr/>
              </a:pPr>
              <a:t>‹#›</a:t>
            </a:fld>
            <a:endParaRPr lang="en-US"/>
          </a:p>
        </p:txBody>
      </p:sp>
    </p:spTree>
    <p:extLst>
      <p:ext uri="{BB962C8B-B14F-4D97-AF65-F5344CB8AC3E}">
        <p14:creationId xmlns:p14="http://schemas.microsoft.com/office/powerpoint/2010/main" val="165066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b="0" i="0">
                <a:latin typeface="Open Sans" panose="020B0606030504020204" pitchFamily="34" charset="0"/>
                <a:ea typeface="Open Sans" panose="020B0606030504020204" pitchFamily="34" charset="0"/>
                <a:cs typeface="Open Sans" panose="020B0606030504020204" pitchFamily="34" charset="0"/>
              </a:defRPr>
            </a:lvl1pPr>
            <a:lvl2pPr>
              <a:defRPr sz="2800" b="0" i="0">
                <a:latin typeface="Open Sans" panose="020B0606030504020204" pitchFamily="34" charset="0"/>
                <a:ea typeface="Open Sans" panose="020B0606030504020204" pitchFamily="34" charset="0"/>
                <a:cs typeface="Open Sans" panose="020B0606030504020204" pitchFamily="34" charset="0"/>
              </a:defRPr>
            </a:lvl2pPr>
            <a:lvl3pPr>
              <a:defRPr sz="2400" b="0" i="0">
                <a:latin typeface="Open Sans" panose="020B0606030504020204" pitchFamily="34" charset="0"/>
                <a:ea typeface="Open Sans" panose="020B0606030504020204" pitchFamily="34" charset="0"/>
                <a:cs typeface="Open Sans" panose="020B0606030504020204" pitchFamily="34" charset="0"/>
              </a:defRPr>
            </a:lvl3pPr>
            <a:lvl4pPr>
              <a:defRPr sz="2000" b="0" i="0">
                <a:latin typeface="Open Sans" panose="020B0606030504020204" pitchFamily="34" charset="0"/>
                <a:ea typeface="Open Sans" panose="020B0606030504020204" pitchFamily="34" charset="0"/>
                <a:cs typeface="Open Sans" panose="020B0606030504020204" pitchFamily="34" charset="0"/>
              </a:defRPr>
            </a:lvl4pPr>
            <a:lvl5pPr>
              <a:defRPr sz="2000" b="0" i="0">
                <a:latin typeface="Open Sans" panose="020B0606030504020204" pitchFamily="34" charset="0"/>
                <a:ea typeface="Open Sans" panose="020B0606030504020204" pitchFamily="34" charset="0"/>
                <a:cs typeface="Open Sans" panose="020B0606030504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760AC549-91F9-438A-B42B-59D29E28EFBB}"/>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A07D6DFC-3332-4E84-87C0-5ACB4C3D343B}" type="datetimeFigureOut">
              <a:rPr lang="en-US" smtClean="0"/>
              <a:pPr>
                <a:defRPr/>
              </a:pPr>
              <a:t>3/19/2025</a:t>
            </a:fld>
            <a:endParaRPr lang="en-US"/>
          </a:p>
        </p:txBody>
      </p:sp>
      <p:sp>
        <p:nvSpPr>
          <p:cNvPr id="6" name="Footer Placeholder 4">
            <a:extLst>
              <a:ext uri="{FF2B5EF4-FFF2-40B4-BE49-F238E27FC236}">
                <a16:creationId xmlns:a16="http://schemas.microsoft.com/office/drawing/2014/main" id="{33B50DDA-537B-40DC-B841-67BBA9039AB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6BD44D9D-C746-42F3-A0DA-D0A6A8F94BA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15FAC9FB-9D01-4809-9F2F-D597455790DA}" type="slidenum">
              <a:rPr lang="en-US" smtClean="0"/>
              <a:pPr>
                <a:defRPr/>
              </a:pPr>
              <a:t>‹#›</a:t>
            </a:fld>
            <a:endParaRPr lang="en-US"/>
          </a:p>
        </p:txBody>
      </p:sp>
    </p:spTree>
    <p:extLst>
      <p:ext uri="{BB962C8B-B14F-4D97-AF65-F5344CB8AC3E}">
        <p14:creationId xmlns:p14="http://schemas.microsoft.com/office/powerpoint/2010/main" val="192026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8C94567-59D4-4694-AB5F-3229F9457C7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Cliquez pour modifier le style du titre principal</a:t>
            </a:r>
            <a:endParaRPr lang="en-US" altLang="en-US"/>
          </a:p>
        </p:txBody>
      </p:sp>
      <p:sp>
        <p:nvSpPr>
          <p:cNvPr id="1027" name="Text Placeholder 2">
            <a:extLst>
              <a:ext uri="{FF2B5EF4-FFF2-40B4-BE49-F238E27FC236}">
                <a16:creationId xmlns:a16="http://schemas.microsoft.com/office/drawing/2014/main" id="{F09D7B7D-F0D7-41A8-A9F0-72EFA297E0C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Cliquez pour modifier les styles de texte du Master</a:t>
            </a:r>
          </a:p>
          <a:p>
            <a:pPr lvl="1"/>
            <a:r>
              <a:rPr lang="en-GB" altLang="en-US"/>
              <a:t>Deuxième niveau</a:t>
            </a:r>
          </a:p>
          <a:p>
            <a:pPr lvl="2"/>
            <a:r>
              <a:rPr lang="en-GB" altLang="en-US"/>
              <a:t>Troisième niveau</a:t>
            </a:r>
          </a:p>
          <a:p>
            <a:pPr lvl="3"/>
            <a:r>
              <a:rPr lang="en-GB" altLang="en-US"/>
              <a:t>Quatrième niveau</a:t>
            </a:r>
          </a:p>
          <a:p>
            <a:pPr lvl="4"/>
            <a:r>
              <a:rPr lang="en-GB" altLang="en-US"/>
              <a:t>Cinquième niveau</a:t>
            </a:r>
            <a:endParaRPr lang="en-US" altLang="en-US"/>
          </a:p>
        </p:txBody>
      </p:sp>
      <p:sp>
        <p:nvSpPr>
          <p:cNvPr id="4" name="Date Placeholder 3">
            <a:extLst>
              <a:ext uri="{FF2B5EF4-FFF2-40B4-BE49-F238E27FC236}">
                <a16:creationId xmlns:a16="http://schemas.microsoft.com/office/drawing/2014/main" id="{A6075641-A295-425F-9338-083BBF928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679D03E9-CE3B-4B74-9AEA-2F369F2C9F5D}" type="datetimeFigureOut">
              <a:rPr lang="en-US" smtClean="0"/>
              <a:t>3/19/2025</a:t>
            </a:fld>
            <a:endParaRPr lang="en-US"/>
          </a:p>
        </p:txBody>
      </p:sp>
      <p:sp>
        <p:nvSpPr>
          <p:cNvPr id="5" name="Footer Placeholder 4">
            <a:extLst>
              <a:ext uri="{FF2B5EF4-FFF2-40B4-BE49-F238E27FC236}">
                <a16:creationId xmlns:a16="http://schemas.microsoft.com/office/drawing/2014/main" id="{B2D50D35-38CE-476B-AA52-04E6142FA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9F9AEF8-C86C-48A9-BB98-BF93D8461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7FD11071-2EB5-4B59-8F65-42CD67EFA9D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93" r:id="rId13"/>
  </p:sldLayoutIdLst>
  <p:txStyles>
    <p:title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jpe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jpe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54F5D9AD-5BE8-4397-80B5-921E9686C0A0}"/>
              </a:ext>
            </a:extLst>
          </p:cNvPr>
          <p:cNvPicPr>
            <a:picLocks noChangeAspect="1"/>
          </p:cNvPicPr>
          <p:nvPr/>
        </p:nvPicPr>
        <p:blipFill>
          <a:blip r:embed="rId3"/>
          <a:stretch>
            <a:fillRect/>
          </a:stretch>
        </p:blipFill>
        <p:spPr>
          <a:xfrm>
            <a:off x="1186" y="2174"/>
            <a:ext cx="12193506" cy="6852602"/>
          </a:xfrm>
          <a:prstGeom prst="rect">
            <a:avLst/>
          </a:prstGeom>
        </p:spPr>
      </p:pic>
      <p:sp>
        <p:nvSpPr>
          <p:cNvPr id="4" name="TextBox 1">
            <a:extLst>
              <a:ext uri="{FF2B5EF4-FFF2-40B4-BE49-F238E27FC236}">
                <a16:creationId xmlns:a16="http://schemas.microsoft.com/office/drawing/2014/main" id="{6E59F02A-6E07-46E7-AFD0-B8A3379EE3C0}"/>
              </a:ext>
            </a:extLst>
          </p:cNvPr>
          <p:cNvSpPr txBox="1"/>
          <p:nvPr/>
        </p:nvSpPr>
        <p:spPr>
          <a:xfrm>
            <a:off x="8856491" y="6300251"/>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400" b="1" dirty="0">
                <a:solidFill>
                  <a:schemeClr val="bg1"/>
                </a:solidFill>
                <a:latin typeface="Open Sans"/>
                <a:ea typeface="+mn-lt"/>
                <a:cs typeface="+mn-lt"/>
              </a:rPr>
              <a:t>Version 2.0</a:t>
            </a:r>
            <a:endParaRPr lang="en-US" sz="1050" dirty="0">
              <a:solidFill>
                <a:schemeClr val="bg1"/>
              </a:solidFill>
              <a:latin typeface="Open Sans"/>
              <a:ea typeface="+mn-lt"/>
              <a:cs typeface="+mn-lt"/>
            </a:endParaRPr>
          </a:p>
        </p:txBody>
      </p:sp>
      <p:sp>
        <p:nvSpPr>
          <p:cNvPr id="15362" name="TextBox 10">
            <a:extLst>
              <a:ext uri="{FF2B5EF4-FFF2-40B4-BE49-F238E27FC236}">
                <a16:creationId xmlns:a16="http://schemas.microsoft.com/office/drawing/2014/main" id="{387F75CF-EFF7-48EE-9B58-68F46609EE5D}"/>
              </a:ext>
            </a:extLst>
          </p:cNvPr>
          <p:cNvSpPr txBox="1">
            <a:spLocks noChangeArrowheads="1"/>
          </p:cNvSpPr>
          <p:nvPr/>
        </p:nvSpPr>
        <p:spPr bwMode="auto">
          <a:xfrm>
            <a:off x="610325" y="3590632"/>
            <a:ext cx="7746866"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ZA" altLang="en-US" sz="4400" b="1" dirty="0">
                <a:solidFill>
                  <a:schemeClr val="bg1"/>
                </a:solidFill>
                <a:latin typeface="Open Sans ExtraBold"/>
                <a:ea typeface="Open Sans ExtraBold"/>
                <a:cs typeface="Open Sans ExtraBold"/>
              </a:rPr>
              <a:t>SESSION 9 </a:t>
            </a:r>
            <a:br>
              <a:rPr lang="en-ZA" altLang="en-US" sz="4400" b="1" dirty="0">
                <a:latin typeface="Open Sans ExtraBold"/>
                <a:ea typeface="Open Sans ExtraBold"/>
                <a:cs typeface="Open Sans ExtraBold"/>
              </a:rPr>
            </a:br>
            <a:r>
              <a:rPr lang="en-GB" altLang="en-US" sz="4400" b="1" dirty="0">
                <a:latin typeface="Open Sans ExtraBold"/>
              </a:rPr>
              <a:t>INTRODUCTION À MAED-EL ET AUX COURBES DE DEMANDE D'ÉLECTRICITÉ</a:t>
            </a:r>
            <a:endParaRPr lang="en-US" altLang="en-US" sz="4400" b="1" dirty="0">
              <a:latin typeface="Open Sans ExtraBold"/>
              <a:ea typeface="Open Sans ExtraBold"/>
              <a:cs typeface="Open Sans ExtraBold"/>
            </a:endParaRPr>
          </a:p>
        </p:txBody>
      </p:sp>
      <p:sp>
        <p:nvSpPr>
          <p:cNvPr id="2" name="Slide Number Placeholder 5">
            <a:extLst>
              <a:ext uri="{FF2B5EF4-FFF2-40B4-BE49-F238E27FC236}">
                <a16:creationId xmlns:a16="http://schemas.microsoft.com/office/drawing/2014/main" id="{2BE49DD2-AE7F-42BC-8BC2-8F4E7A7175D3}"/>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60D3F8C5-AFA8-C64A-A53B-2AA408A673AD}"/>
              </a:ext>
            </a:extLst>
          </p:cNvPr>
          <p:cNvSpPr txBox="1"/>
          <p:nvPr/>
        </p:nvSpPr>
        <p:spPr>
          <a:xfrm>
            <a:off x="610325" y="2944301"/>
            <a:ext cx="3057908" cy="646331"/>
          </a:xfrm>
          <a:prstGeom prst="rect">
            <a:avLst/>
          </a:prstGeom>
          <a:noFill/>
        </p:spPr>
        <p:txBody>
          <a:bodyPr wrap="square" lIns="91440" tIns="45720" rIns="91440" bIns="4572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effectLst/>
                <a:latin typeface="Calibri" panose="020F0502020204030204" pitchFamily="34" charset="0"/>
                <a:ea typeface="Quattrocento Sans"/>
              </a:rPr>
              <a:t>Modèle pour l´Analyse de la Demande d´Energie (MAED)</a:t>
            </a:r>
            <a:endParaRPr lang="en-ZA" b="1" dirty="0">
              <a:latin typeface="Open Sans ExtraBold"/>
              <a:ea typeface="Open Sans ExtraBold" panose="020B0606030504020204" pitchFamily="34" charset="0"/>
              <a:cs typeface="Open Sans ExtraBold" panose="020B0606030504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1174"/>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1" name="Picture 4" descr="Chart, line chart, histogram&#10;&#10;Description automatically generated">
            <a:extLst>
              <a:ext uri="{FF2B5EF4-FFF2-40B4-BE49-F238E27FC236}">
                <a16:creationId xmlns:a16="http://schemas.microsoft.com/office/drawing/2014/main" id="{E322CE28-BBE8-4758-9A9B-5936EDB576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339" y="2749945"/>
            <a:ext cx="3819942" cy="300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rrow: Right 11">
            <a:extLst>
              <a:ext uri="{FF2B5EF4-FFF2-40B4-BE49-F238E27FC236}">
                <a16:creationId xmlns:a16="http://schemas.microsoft.com/office/drawing/2014/main" id="{9188A226-25B7-4631-9CD5-8B584B937ACB}"/>
              </a:ext>
            </a:extLst>
          </p:cNvPr>
          <p:cNvSpPr/>
          <p:nvPr/>
        </p:nvSpPr>
        <p:spPr>
          <a:xfrm>
            <a:off x="4954751" y="3794691"/>
            <a:ext cx="1471087" cy="5621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Open Sans" panose="020B0606030504020204" pitchFamily="34" charset="0"/>
            </a:endParaRPr>
          </a:p>
        </p:txBody>
      </p:sp>
      <p:sp>
        <p:nvSpPr>
          <p:cNvPr id="13" name="TextBox 12">
            <a:extLst>
              <a:ext uri="{FF2B5EF4-FFF2-40B4-BE49-F238E27FC236}">
                <a16:creationId xmlns:a16="http://schemas.microsoft.com/office/drawing/2014/main" id="{6C24F765-23F6-4AA0-9D77-8D6E4FCEDE96}"/>
              </a:ext>
            </a:extLst>
          </p:cNvPr>
          <p:cNvSpPr txBox="1"/>
          <p:nvPr/>
        </p:nvSpPr>
        <p:spPr>
          <a:xfrm>
            <a:off x="4632645" y="4417939"/>
            <a:ext cx="2196543" cy="830997"/>
          </a:xfrm>
          <a:prstGeom prst="rect">
            <a:avLst/>
          </a:prstGeom>
          <a:noFill/>
        </p:spPr>
        <p:txBody>
          <a:bodyPr wrap="square" rtlCol="0">
            <a:spAutoFit/>
          </a:bodyPr>
          <a:lstStyle/>
          <a:p>
            <a:pPr algn="ctr"/>
            <a:r>
              <a:rPr lang="en-US" sz="2400">
                <a:latin typeface="Open Sans" panose="020B0606030504020204" pitchFamily="34" charset="0"/>
              </a:rPr>
              <a:t>Mêmes données, mêmes axes</a:t>
            </a:r>
          </a:p>
        </p:txBody>
      </p:sp>
      <p:sp>
        <p:nvSpPr>
          <p:cNvPr id="14" name="TextBox 13">
            <a:extLst>
              <a:ext uri="{FF2B5EF4-FFF2-40B4-BE49-F238E27FC236}">
                <a16:creationId xmlns:a16="http://schemas.microsoft.com/office/drawing/2014/main" id="{4EA92CE4-B154-4CAF-9976-33518B99999B}"/>
              </a:ext>
            </a:extLst>
          </p:cNvPr>
          <p:cNvSpPr txBox="1"/>
          <p:nvPr/>
        </p:nvSpPr>
        <p:spPr>
          <a:xfrm>
            <a:off x="1323814" y="2349835"/>
            <a:ext cx="2956990" cy="400110"/>
          </a:xfrm>
          <a:prstGeom prst="rect">
            <a:avLst/>
          </a:prstGeom>
          <a:noFill/>
        </p:spPr>
        <p:txBody>
          <a:bodyPr wrap="square" rtlCol="0">
            <a:spAutoFit/>
          </a:bodyPr>
          <a:lstStyle/>
          <a:p>
            <a:pPr algn="ctr"/>
            <a:r>
              <a:rPr lang="en-US" sz="2000">
                <a:latin typeface="Open Sans" panose="020B0606030504020204" pitchFamily="34" charset="0"/>
              </a:rPr>
              <a:t>Courbe de charge</a:t>
            </a:r>
          </a:p>
        </p:txBody>
      </p:sp>
      <p:sp>
        <p:nvSpPr>
          <p:cNvPr id="15" name="TextBox 14">
            <a:extLst>
              <a:ext uri="{FF2B5EF4-FFF2-40B4-BE49-F238E27FC236}">
                <a16:creationId xmlns:a16="http://schemas.microsoft.com/office/drawing/2014/main" id="{B22A6D21-DA32-41DE-8090-ED9813AB3DE8}"/>
              </a:ext>
            </a:extLst>
          </p:cNvPr>
          <p:cNvSpPr txBox="1"/>
          <p:nvPr/>
        </p:nvSpPr>
        <p:spPr>
          <a:xfrm>
            <a:off x="6940977" y="2531412"/>
            <a:ext cx="4176784" cy="400110"/>
          </a:xfrm>
          <a:prstGeom prst="rect">
            <a:avLst/>
          </a:prstGeom>
          <a:noFill/>
        </p:spPr>
        <p:txBody>
          <a:bodyPr wrap="square" rtlCol="0">
            <a:spAutoFit/>
          </a:bodyPr>
          <a:lstStyle/>
          <a:p>
            <a:pPr algn="ctr"/>
            <a:r>
              <a:rPr lang="en-US" sz="2000">
                <a:latin typeface="Open Sans" panose="020B0606030504020204" pitchFamily="34" charset="0"/>
              </a:rPr>
              <a:t>Courbe de durée de charge</a:t>
            </a:r>
          </a:p>
        </p:txBody>
      </p:sp>
      <p:sp>
        <p:nvSpPr>
          <p:cNvPr id="16" name="TextBox 15">
            <a:extLst>
              <a:ext uri="{FF2B5EF4-FFF2-40B4-BE49-F238E27FC236}">
                <a16:creationId xmlns:a16="http://schemas.microsoft.com/office/drawing/2014/main" id="{090CBA6A-7A61-4C00-AC9C-CC34DBAAD029}"/>
              </a:ext>
            </a:extLst>
          </p:cNvPr>
          <p:cNvSpPr txBox="1"/>
          <p:nvPr/>
        </p:nvSpPr>
        <p:spPr>
          <a:xfrm>
            <a:off x="577583" y="5784955"/>
            <a:ext cx="4449453" cy="369332"/>
          </a:xfrm>
          <a:prstGeom prst="rect">
            <a:avLst/>
          </a:prstGeom>
          <a:noFill/>
        </p:spPr>
        <p:txBody>
          <a:bodyPr wrap="square" rtlCol="0">
            <a:spAutoFit/>
          </a:bodyPr>
          <a:lstStyle/>
          <a:p>
            <a:pPr algn="ctr"/>
            <a:r>
              <a:rPr lang="en-US" sz="1800">
                <a:latin typeface="Open Sans" panose="020B0606030504020204" pitchFamily="34" charset="0"/>
              </a:rPr>
              <a:t>Ordre chronologique</a:t>
            </a:r>
          </a:p>
        </p:txBody>
      </p:sp>
      <p:sp>
        <p:nvSpPr>
          <p:cNvPr id="17" name="TextBox 16">
            <a:extLst>
              <a:ext uri="{FF2B5EF4-FFF2-40B4-BE49-F238E27FC236}">
                <a16:creationId xmlns:a16="http://schemas.microsoft.com/office/drawing/2014/main" id="{35089A74-FEAA-48F6-B683-17977D37B485}"/>
              </a:ext>
            </a:extLst>
          </p:cNvPr>
          <p:cNvSpPr txBox="1"/>
          <p:nvPr/>
        </p:nvSpPr>
        <p:spPr>
          <a:xfrm>
            <a:off x="6753096" y="5784955"/>
            <a:ext cx="4449453" cy="369332"/>
          </a:xfrm>
          <a:prstGeom prst="rect">
            <a:avLst/>
          </a:prstGeom>
          <a:noFill/>
        </p:spPr>
        <p:txBody>
          <a:bodyPr wrap="square" rtlCol="0">
            <a:spAutoFit/>
          </a:bodyPr>
          <a:lstStyle/>
          <a:p>
            <a:pPr algn="ctr"/>
            <a:r>
              <a:rPr lang="en-US" sz="1800">
                <a:latin typeface="Open Sans" panose="020B0606030504020204" pitchFamily="34" charset="0"/>
              </a:rPr>
              <a:t>Classement par niveau de demande</a:t>
            </a:r>
          </a:p>
        </p:txBody>
      </p:sp>
      <p:grpSp>
        <p:nvGrpSpPr>
          <p:cNvPr id="21" name="Group 20">
            <a:extLst>
              <a:ext uri="{FF2B5EF4-FFF2-40B4-BE49-F238E27FC236}">
                <a16:creationId xmlns:a16="http://schemas.microsoft.com/office/drawing/2014/main" id="{83399CAC-38BB-4BD3-BEA3-A9B2A364E39D}"/>
              </a:ext>
            </a:extLst>
          </p:cNvPr>
          <p:cNvGrpSpPr/>
          <p:nvPr/>
        </p:nvGrpSpPr>
        <p:grpSpPr>
          <a:xfrm>
            <a:off x="7020347" y="2974282"/>
            <a:ext cx="4097414" cy="2685266"/>
            <a:chOff x="539552" y="1331913"/>
            <a:chExt cx="7729862" cy="4545359"/>
          </a:xfrm>
        </p:grpSpPr>
        <p:pic>
          <p:nvPicPr>
            <p:cNvPr id="22" name="Picture 3">
              <a:extLst>
                <a:ext uri="{FF2B5EF4-FFF2-40B4-BE49-F238E27FC236}">
                  <a16:creationId xmlns:a16="http://schemas.microsoft.com/office/drawing/2014/main" id="{8276DAEF-75AC-4040-B127-C38C204D8D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331913"/>
              <a:ext cx="7729862" cy="4545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a:extLst>
                <a:ext uri="{FF2B5EF4-FFF2-40B4-BE49-F238E27FC236}">
                  <a16:creationId xmlns:a16="http://schemas.microsoft.com/office/drawing/2014/main" id="{A55C71A7-A549-447E-B805-6500A33A9B74}"/>
                </a:ext>
              </a:extLst>
            </p:cNvPr>
            <p:cNvCxnSpPr/>
            <p:nvPr/>
          </p:nvCxnSpPr>
          <p:spPr bwMode="auto">
            <a:xfrm>
              <a:off x="1331640" y="3045810"/>
              <a:ext cx="2232248" cy="0"/>
            </a:xfrm>
            <a:prstGeom prst="line">
              <a:avLst/>
            </a:prstGeom>
            <a:solidFill>
              <a:srgbClr val="FF6600"/>
            </a:solidFill>
            <a:ln w="222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a:extLst>
                <a:ext uri="{FF2B5EF4-FFF2-40B4-BE49-F238E27FC236}">
                  <a16:creationId xmlns:a16="http://schemas.microsoft.com/office/drawing/2014/main" id="{FD80E233-C0DC-4D4E-BD23-19F4382E6C98}"/>
                </a:ext>
              </a:extLst>
            </p:cNvPr>
            <p:cNvCxnSpPr/>
            <p:nvPr/>
          </p:nvCxnSpPr>
          <p:spPr bwMode="auto">
            <a:xfrm flipV="1">
              <a:off x="3563888" y="3045810"/>
              <a:ext cx="0" cy="2111382"/>
            </a:xfrm>
            <a:prstGeom prst="line">
              <a:avLst/>
            </a:prstGeom>
            <a:solidFill>
              <a:srgbClr val="FF6600"/>
            </a:solidFill>
            <a:ln w="22225" cap="flat" cmpd="sng" algn="ctr">
              <a:solidFill>
                <a:srgbClr val="B026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5" name="Picture 24">
            <a:extLst>
              <a:ext uri="{FF2B5EF4-FFF2-40B4-BE49-F238E27FC236}">
                <a16:creationId xmlns:a16="http://schemas.microsoft.com/office/drawing/2014/main" id="{3D1F53CC-2039-46D5-BB2C-346164E5C018}"/>
              </a:ext>
            </a:extLst>
          </p:cNvPr>
          <p:cNvPicPr preferRelativeResize="0">
            <a:picLocks/>
          </p:cNvPicPr>
          <p:nvPr/>
        </p:nvPicPr>
        <p:blipFill>
          <a:blip r:embed="rId6">
            <a:extLst>
              <a:ext uri="{28A0092B-C50C-407E-A947-70E740481C1C}">
                <a14:useLocalDpi xmlns:a14="http://schemas.microsoft.com/office/drawing/2010/main" val="0"/>
              </a:ext>
            </a:extLst>
          </a:blip>
          <a:stretch>
            <a:fillRect/>
          </a:stretch>
        </p:blipFill>
        <p:spPr>
          <a:xfrm>
            <a:off x="7454115" y="3405273"/>
            <a:ext cx="1211754" cy="595497"/>
          </a:xfrm>
          <a:prstGeom prst="rect">
            <a:avLst/>
          </a:prstGeom>
          <a:solidFill>
            <a:srgbClr val="B02633"/>
          </a:solidFill>
        </p:spPr>
      </p:pic>
      <p:sp>
        <p:nvSpPr>
          <p:cNvPr id="37" name="TextBox 36">
            <a:extLst>
              <a:ext uri="{FF2B5EF4-FFF2-40B4-BE49-F238E27FC236}">
                <a16:creationId xmlns:a16="http://schemas.microsoft.com/office/drawing/2014/main" id="{7A0317E4-BD40-4306-9BAE-CEF50C49D34F}"/>
              </a:ext>
            </a:extLst>
          </p:cNvPr>
          <p:cNvSpPr txBox="1"/>
          <p:nvPr/>
        </p:nvSpPr>
        <p:spPr>
          <a:xfrm>
            <a:off x="8588040" y="3663548"/>
            <a:ext cx="1344676" cy="369332"/>
          </a:xfrm>
          <a:prstGeom prst="rect">
            <a:avLst/>
          </a:prstGeom>
          <a:noFill/>
        </p:spPr>
        <p:txBody>
          <a:bodyPr wrap="square" rtlCol="0">
            <a:spAutoFit/>
          </a:bodyPr>
          <a:lstStyle/>
          <a:p>
            <a:r>
              <a:rPr lang="en-GB">
                <a:solidFill>
                  <a:srgbClr val="B02633"/>
                </a:solidFill>
                <a:latin typeface="Open Sans" panose="020B0606030504020204" pitchFamily="34" charset="0"/>
              </a:rPr>
              <a:t>2000 MW</a:t>
            </a:r>
          </a:p>
        </p:txBody>
      </p:sp>
      <p:cxnSp>
        <p:nvCxnSpPr>
          <p:cNvPr id="38" name="Straight Arrow Connector 37">
            <a:extLst>
              <a:ext uri="{FF2B5EF4-FFF2-40B4-BE49-F238E27FC236}">
                <a16:creationId xmlns:a16="http://schemas.microsoft.com/office/drawing/2014/main" id="{F88265CA-3944-43C8-A334-7AC618F7A230}"/>
              </a:ext>
            </a:extLst>
          </p:cNvPr>
          <p:cNvCxnSpPr/>
          <p:nvPr/>
        </p:nvCxnSpPr>
        <p:spPr bwMode="auto">
          <a:xfrm>
            <a:off x="4399766" y="3765472"/>
            <a:ext cx="4736" cy="9757"/>
          </a:xfrm>
          <a:prstGeom prst="straightConnector1">
            <a:avLst/>
          </a:prstGeom>
          <a:solidFill>
            <a:srgbClr val="FF6600"/>
          </a:solidFill>
          <a:ln w="222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9" name="Group 38">
            <a:extLst>
              <a:ext uri="{FF2B5EF4-FFF2-40B4-BE49-F238E27FC236}">
                <a16:creationId xmlns:a16="http://schemas.microsoft.com/office/drawing/2014/main" id="{32D89106-B6D5-409D-9ABD-546C40ED9FCD}"/>
              </a:ext>
            </a:extLst>
          </p:cNvPr>
          <p:cNvGrpSpPr/>
          <p:nvPr/>
        </p:nvGrpSpPr>
        <p:grpSpPr>
          <a:xfrm>
            <a:off x="8654434" y="4587815"/>
            <a:ext cx="1584027" cy="646331"/>
            <a:chOff x="3961766" y="368374"/>
            <a:chExt cx="2988299" cy="1094045"/>
          </a:xfrm>
        </p:grpSpPr>
        <p:sp>
          <p:nvSpPr>
            <p:cNvPr id="40" name="TextBox 39">
              <a:extLst>
                <a:ext uri="{FF2B5EF4-FFF2-40B4-BE49-F238E27FC236}">
                  <a16:creationId xmlns:a16="http://schemas.microsoft.com/office/drawing/2014/main" id="{553D486E-D315-4896-9DB8-88A9A0847188}"/>
                </a:ext>
              </a:extLst>
            </p:cNvPr>
            <p:cNvSpPr txBox="1"/>
            <p:nvPr/>
          </p:nvSpPr>
          <p:spPr>
            <a:xfrm>
              <a:off x="4452286" y="368374"/>
              <a:ext cx="2497779" cy="1094045"/>
            </a:xfrm>
            <a:prstGeom prst="rect">
              <a:avLst/>
            </a:prstGeom>
            <a:noFill/>
          </p:spPr>
          <p:txBody>
            <a:bodyPr wrap="square" rtlCol="0">
              <a:spAutoFit/>
            </a:bodyPr>
            <a:lstStyle/>
            <a:p>
              <a:r>
                <a:rPr lang="en-GB">
                  <a:solidFill>
                    <a:srgbClr val="B02633"/>
                  </a:solidFill>
                  <a:latin typeface="Open Sans" panose="020B0606030504020204" pitchFamily="34" charset="0"/>
                </a:rPr>
                <a:t>2918 heures</a:t>
              </a:r>
            </a:p>
          </p:txBody>
        </p:sp>
        <p:cxnSp>
          <p:nvCxnSpPr>
            <p:cNvPr id="41" name="Straight Arrow Connector 40">
              <a:extLst>
                <a:ext uri="{FF2B5EF4-FFF2-40B4-BE49-F238E27FC236}">
                  <a16:creationId xmlns:a16="http://schemas.microsoft.com/office/drawing/2014/main" id="{E9F54E0B-C4BB-44FA-98A9-CE586A593004}"/>
                </a:ext>
              </a:extLst>
            </p:cNvPr>
            <p:cNvCxnSpPr/>
            <p:nvPr/>
          </p:nvCxnSpPr>
          <p:spPr bwMode="auto">
            <a:xfrm flipH="1">
              <a:off x="3961766" y="1046016"/>
              <a:ext cx="576064" cy="328682"/>
            </a:xfrm>
            <a:prstGeom prst="straightConnector1">
              <a:avLst/>
            </a:prstGeom>
            <a:solidFill>
              <a:srgbClr val="FF6600"/>
            </a:solidFill>
            <a:ln w="22225" cap="flat" cmpd="sng" algn="ctr">
              <a:solidFill>
                <a:srgbClr val="B0263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8" name="Rectangle 27">
            <a:extLst>
              <a:ext uri="{FF2B5EF4-FFF2-40B4-BE49-F238E27FC236}">
                <a16:creationId xmlns:a16="http://schemas.microsoft.com/office/drawing/2014/main" id="{4CC1755A-9897-1C48-84E4-508EFDD39441}"/>
              </a:ext>
            </a:extLst>
          </p:cNvPr>
          <p:cNvSpPr/>
          <p:nvPr/>
        </p:nvSpPr>
        <p:spPr>
          <a:xfrm>
            <a:off x="893841" y="1359856"/>
            <a:ext cx="6217920"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Courbes de charge et courbes de durée de charge</a:t>
            </a:r>
          </a:p>
        </p:txBody>
      </p:sp>
      <p:sp>
        <p:nvSpPr>
          <p:cNvPr id="4" name="Title 1">
            <a:extLst>
              <a:ext uri="{FF2B5EF4-FFF2-40B4-BE49-F238E27FC236}">
                <a16:creationId xmlns:a16="http://schemas.microsoft.com/office/drawing/2014/main" id="{B46A0971-5BE4-49AD-99B6-9D5C845D964F}"/>
              </a:ext>
            </a:extLst>
          </p:cNvPr>
          <p:cNvSpPr>
            <a:spLocks noGrp="1"/>
          </p:cNvSpPr>
          <p:nvPr/>
        </p:nvSpPr>
        <p:spPr bwMode="auto">
          <a:xfrm>
            <a:off x="858079" y="345247"/>
            <a:ext cx="954819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sym typeface="Bodoni SvtyTwo ITC TT-Book"/>
              </a:rPr>
              <a:t>SESSION 9.2 Objectif de MAED-EL</a:t>
            </a:r>
            <a:endParaRPr lang="en-GB" dirty="0"/>
          </a:p>
        </p:txBody>
      </p:sp>
    </p:spTree>
    <p:extLst>
      <p:ext uri="{BB962C8B-B14F-4D97-AF65-F5344CB8AC3E}">
        <p14:creationId xmlns:p14="http://schemas.microsoft.com/office/powerpoint/2010/main" val="2407278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10" name="Diagram 9">
            <a:extLst>
              <a:ext uri="{FF2B5EF4-FFF2-40B4-BE49-F238E27FC236}">
                <a16:creationId xmlns:a16="http://schemas.microsoft.com/office/drawing/2014/main" id="{D3F503A9-3E22-4FEA-970E-969A86AC998F}"/>
              </a:ext>
            </a:extLst>
          </p:cNvPr>
          <p:cNvGraphicFramePr/>
          <p:nvPr>
            <p:extLst>
              <p:ext uri="{D42A27DB-BD31-4B8C-83A1-F6EECF244321}">
                <p14:modId xmlns:p14="http://schemas.microsoft.com/office/powerpoint/2010/main" val="1122673627"/>
              </p:ext>
            </p:extLst>
          </p:nvPr>
        </p:nvGraphicFramePr>
        <p:xfrm>
          <a:off x="2224358" y="1877525"/>
          <a:ext cx="7743282" cy="45776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a:extLst>
              <a:ext uri="{FF2B5EF4-FFF2-40B4-BE49-F238E27FC236}">
                <a16:creationId xmlns:a16="http://schemas.microsoft.com/office/drawing/2014/main" id="{A5B8E679-F20A-43D3-ACEC-DF05F3761ED3}"/>
              </a:ext>
            </a:extLst>
          </p:cNvPr>
          <p:cNvSpPr txBox="1"/>
          <p:nvPr/>
        </p:nvSpPr>
        <p:spPr>
          <a:xfrm>
            <a:off x="3047999" y="2715588"/>
            <a:ext cx="6096000" cy="523220"/>
          </a:xfrm>
          <a:prstGeom prst="rect">
            <a:avLst/>
          </a:prstGeom>
          <a:noFill/>
        </p:spPr>
        <p:txBody>
          <a:bodyPr wrap="square" rtlCol="0">
            <a:spAutoFit/>
          </a:bodyPr>
          <a:lstStyle/>
          <a:p>
            <a:pPr algn="ctr"/>
            <a:r>
              <a:rPr lang="en-US" sz="2800" dirty="0">
                <a:latin typeface="Open Sans" panose="020B0606030504020204" pitchFamily="34" charset="0"/>
              </a:rPr>
              <a:t>Planification du système électrique</a:t>
            </a:r>
          </a:p>
        </p:txBody>
      </p:sp>
      <p:sp>
        <p:nvSpPr>
          <p:cNvPr id="12" name="Rectangle 11">
            <a:extLst>
              <a:ext uri="{FF2B5EF4-FFF2-40B4-BE49-F238E27FC236}">
                <a16:creationId xmlns:a16="http://schemas.microsoft.com/office/drawing/2014/main" id="{846AB193-4BF2-F44F-876C-1FE730C80EC2}"/>
              </a:ext>
            </a:extLst>
          </p:cNvPr>
          <p:cNvSpPr/>
          <p:nvPr/>
        </p:nvSpPr>
        <p:spPr>
          <a:xfrm>
            <a:off x="907093" y="1515919"/>
            <a:ext cx="7553400" cy="646331"/>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fr-FR"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Comment MAED-EL s'intègre dans la planification des systèmes électriques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19" name="Title 1">
            <a:extLst>
              <a:ext uri="{FF2B5EF4-FFF2-40B4-BE49-F238E27FC236}">
                <a16:creationId xmlns:a16="http://schemas.microsoft.com/office/drawing/2014/main" id="{AD961E59-30D0-4986-8485-2B3E97962B75}"/>
              </a:ext>
            </a:extLst>
          </p:cNvPr>
          <p:cNvSpPr>
            <a:spLocks noGrp="1"/>
          </p:cNvSpPr>
          <p:nvPr/>
        </p:nvSpPr>
        <p:spPr bwMode="auto">
          <a:xfrm>
            <a:off x="858079" y="345247"/>
            <a:ext cx="954819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sym typeface="Bodoni SvtyTwo ITC TT-Book"/>
              </a:rPr>
              <a:t>SESSION 9.2 Objectif de MAED-EL</a:t>
            </a:r>
            <a:endParaRPr lang="en-GB" dirty="0"/>
          </a:p>
        </p:txBody>
      </p:sp>
    </p:spTree>
    <p:extLst>
      <p:ext uri="{BB962C8B-B14F-4D97-AF65-F5344CB8AC3E}">
        <p14:creationId xmlns:p14="http://schemas.microsoft.com/office/powerpoint/2010/main" val="791137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21266"/>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Rectangle 9">
            <a:extLst>
              <a:ext uri="{FF2B5EF4-FFF2-40B4-BE49-F238E27FC236}">
                <a16:creationId xmlns:a16="http://schemas.microsoft.com/office/drawing/2014/main" id="{C7062475-E3BC-F843-9741-27BE8149108A}"/>
              </a:ext>
            </a:extLst>
          </p:cNvPr>
          <p:cNvSpPr/>
          <p:nvPr/>
        </p:nvSpPr>
        <p:spPr>
          <a:xfrm>
            <a:off x="887214" y="1359856"/>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Comment le MAED-EL modélise la demande dans un système électrique</a:t>
            </a:r>
          </a:p>
        </p:txBody>
      </p:sp>
      <p:graphicFrame>
        <p:nvGraphicFramePr>
          <p:cNvPr id="12" name="Diagram 11">
            <a:extLst>
              <a:ext uri="{FF2B5EF4-FFF2-40B4-BE49-F238E27FC236}">
                <a16:creationId xmlns:a16="http://schemas.microsoft.com/office/drawing/2014/main" id="{3C666016-61EF-C243-92F0-5D75F207FA2D}"/>
              </a:ext>
            </a:extLst>
          </p:cNvPr>
          <p:cNvGraphicFramePr/>
          <p:nvPr>
            <p:extLst>
              <p:ext uri="{D42A27DB-BD31-4B8C-83A1-F6EECF244321}">
                <p14:modId xmlns:p14="http://schemas.microsoft.com/office/powerpoint/2010/main" val="1389312554"/>
              </p:ext>
            </p:extLst>
          </p:nvPr>
        </p:nvGraphicFramePr>
        <p:xfrm>
          <a:off x="1019736" y="1778892"/>
          <a:ext cx="10534765" cy="44444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6" name="Title 1">
            <a:extLst>
              <a:ext uri="{FF2B5EF4-FFF2-40B4-BE49-F238E27FC236}">
                <a16:creationId xmlns:a16="http://schemas.microsoft.com/office/drawing/2014/main" id="{ED482E1E-1293-45EE-8510-5803BC5E43C7}"/>
              </a:ext>
            </a:extLst>
          </p:cNvPr>
          <p:cNvSpPr>
            <a:spLocks noGrp="1"/>
          </p:cNvSpPr>
          <p:nvPr/>
        </p:nvSpPr>
        <p:spPr bwMode="auto">
          <a:xfrm>
            <a:off x="858079" y="345247"/>
            <a:ext cx="954819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sym typeface="Bodoni SvtyTwo ITC TT-Book"/>
              </a:rPr>
              <a:t>SESSION 9.2 Objectif de MAED-EL</a:t>
            </a:r>
            <a:endParaRPr lang="en-GB" dirty="0"/>
          </a:p>
        </p:txBody>
      </p:sp>
    </p:spTree>
    <p:extLst>
      <p:ext uri="{BB962C8B-B14F-4D97-AF65-F5344CB8AC3E}">
        <p14:creationId xmlns:p14="http://schemas.microsoft.com/office/powerpoint/2010/main" val="4151239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10" name="Diagram 9">
            <a:extLst>
              <a:ext uri="{FF2B5EF4-FFF2-40B4-BE49-F238E27FC236}">
                <a16:creationId xmlns:a16="http://schemas.microsoft.com/office/drawing/2014/main" id="{1019A617-5222-4750-98AB-FAC7C57203B5}"/>
              </a:ext>
            </a:extLst>
          </p:cNvPr>
          <p:cNvGraphicFramePr/>
          <p:nvPr>
            <p:extLst>
              <p:ext uri="{D42A27DB-BD31-4B8C-83A1-F6EECF244321}">
                <p14:modId xmlns:p14="http://schemas.microsoft.com/office/powerpoint/2010/main" val="372881652"/>
              </p:ext>
            </p:extLst>
          </p:nvPr>
        </p:nvGraphicFramePr>
        <p:xfrm>
          <a:off x="1590047" y="3064594"/>
          <a:ext cx="8309539" cy="31610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B760A3AA-7024-4D10-8476-499413009A1D}"/>
              </a:ext>
            </a:extLst>
          </p:cNvPr>
          <p:cNvSpPr txBox="1"/>
          <p:nvPr/>
        </p:nvSpPr>
        <p:spPr>
          <a:xfrm>
            <a:off x="2080366" y="2555642"/>
            <a:ext cx="7326109" cy="369332"/>
          </a:xfrm>
          <a:prstGeom prst="rect">
            <a:avLst/>
          </a:prstGeom>
          <a:noFill/>
        </p:spPr>
        <p:txBody>
          <a:bodyPr wrap="square" lIns="91440" tIns="45720" rIns="91440" bIns="45720" rtlCol="0" anchor="t">
            <a:spAutoFit/>
          </a:bodyPr>
          <a:lstStyle/>
          <a:p>
            <a:pPr algn="ctr"/>
            <a:r>
              <a:rPr lang="en-US" sz="1800" dirty="0">
                <a:latin typeface="Open Sans"/>
              </a:rPr>
              <a:t>Prévision de la demande horaire </a:t>
            </a:r>
            <a:r>
              <a:rPr lang="en-US" sz="1800" dirty="0" err="1">
                <a:latin typeface="Open Sans"/>
              </a:rPr>
              <a:t>d'électricité</a:t>
            </a:r>
            <a:r>
              <a:rPr lang="en-US" sz="1800" dirty="0">
                <a:latin typeface="Open Sans"/>
              </a:rPr>
              <a:t> dans </a:t>
            </a:r>
            <a:r>
              <a:rPr lang="en-US" dirty="0">
                <a:latin typeface="Open Sans"/>
              </a:rPr>
              <a:t>MAED-EL</a:t>
            </a:r>
            <a:endParaRPr lang="en-US" sz="1800" dirty="0">
              <a:latin typeface="Open Sans" panose="020B0606030504020204" pitchFamily="34" charset="0"/>
            </a:endParaRPr>
          </a:p>
        </p:txBody>
      </p:sp>
      <p:sp>
        <p:nvSpPr>
          <p:cNvPr id="14" name="Rectangle 13">
            <a:extLst>
              <a:ext uri="{FF2B5EF4-FFF2-40B4-BE49-F238E27FC236}">
                <a16:creationId xmlns:a16="http://schemas.microsoft.com/office/drawing/2014/main" id="{14C435BF-F40E-CF45-8107-9BEE9DC4F235}"/>
              </a:ext>
            </a:extLst>
          </p:cNvPr>
          <p:cNvSpPr/>
          <p:nvPr/>
        </p:nvSpPr>
        <p:spPr>
          <a:xfrm>
            <a:off x="887214" y="1982708"/>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Étapes de la prévision de la demande horaire d'électricité</a:t>
            </a:r>
          </a:p>
        </p:txBody>
      </p:sp>
      <p:sp>
        <p:nvSpPr>
          <p:cNvPr id="17" name="Title 1">
            <a:extLst>
              <a:ext uri="{FF2B5EF4-FFF2-40B4-BE49-F238E27FC236}">
                <a16:creationId xmlns:a16="http://schemas.microsoft.com/office/drawing/2014/main" id="{1BAAF3CD-79E0-4814-A25B-D567086FEA28}"/>
              </a:ext>
            </a:extLst>
          </p:cNvPr>
          <p:cNvSpPr txBox="1">
            <a:spLocks/>
          </p:cNvSpPr>
          <p:nvPr/>
        </p:nvSpPr>
        <p:spPr bwMode="auto">
          <a:xfrm>
            <a:off x="887214" y="428747"/>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sym typeface="Bodoni SvtyTwo ITC TT-Book"/>
              </a:rPr>
              <a:t>Session 9.3 Représentation de la </a:t>
            </a:r>
            <a:br>
              <a:rPr lang="en-GB" dirty="0">
                <a:latin typeface="Open Sans"/>
              </a:rPr>
            </a:br>
            <a:r>
              <a:rPr lang="en-GB" dirty="0">
                <a:latin typeface="Open Sans"/>
                <a:sym typeface="Bodoni SvtyTwo ITC TT-Book"/>
              </a:rPr>
              <a:t>la demande horaire d'électricité </a:t>
            </a:r>
          </a:p>
        </p:txBody>
      </p:sp>
    </p:spTree>
    <p:extLst>
      <p:ext uri="{BB962C8B-B14F-4D97-AF65-F5344CB8AC3E}">
        <p14:creationId xmlns:p14="http://schemas.microsoft.com/office/powerpoint/2010/main" val="2495855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95692"/>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7" name="Group 6">
            <a:extLst>
              <a:ext uri="{FF2B5EF4-FFF2-40B4-BE49-F238E27FC236}">
                <a16:creationId xmlns:a16="http://schemas.microsoft.com/office/drawing/2014/main" id="{89B045F2-9859-4008-8A2A-DA6779BA96C7}"/>
              </a:ext>
            </a:extLst>
          </p:cNvPr>
          <p:cNvGrpSpPr/>
          <p:nvPr/>
        </p:nvGrpSpPr>
        <p:grpSpPr>
          <a:xfrm>
            <a:off x="1822291" y="1994965"/>
            <a:ext cx="8613427" cy="4083383"/>
            <a:chOff x="1810792" y="1617279"/>
            <a:chExt cx="9400177" cy="4458332"/>
          </a:xfrm>
        </p:grpSpPr>
        <p:grpSp>
          <p:nvGrpSpPr>
            <p:cNvPr id="122" name="Group 121">
              <a:extLst>
                <a:ext uri="{FF2B5EF4-FFF2-40B4-BE49-F238E27FC236}">
                  <a16:creationId xmlns:a16="http://schemas.microsoft.com/office/drawing/2014/main" id="{9A55BE9A-9488-4FCE-8700-A772D9576A6F}"/>
                </a:ext>
              </a:extLst>
            </p:cNvPr>
            <p:cNvGrpSpPr/>
            <p:nvPr/>
          </p:nvGrpSpPr>
          <p:grpSpPr>
            <a:xfrm>
              <a:off x="4353237" y="5383008"/>
              <a:ext cx="6857732" cy="692603"/>
              <a:chOff x="672774" y="5216783"/>
              <a:chExt cx="7950851" cy="969765"/>
            </a:xfrm>
          </p:grpSpPr>
          <p:sp>
            <p:nvSpPr>
              <p:cNvPr id="123" name="Text Box 7">
                <a:extLst>
                  <a:ext uri="{FF2B5EF4-FFF2-40B4-BE49-F238E27FC236}">
                    <a16:creationId xmlns:a16="http://schemas.microsoft.com/office/drawing/2014/main" id="{C1DD8085-A1E6-46E0-B73E-77DFE41368A5}"/>
                  </a:ext>
                </a:extLst>
              </p:cNvPr>
              <p:cNvSpPr txBox="1">
                <a:spLocks noChangeArrowheads="1"/>
              </p:cNvSpPr>
              <p:nvPr/>
            </p:nvSpPr>
            <p:spPr bwMode="auto">
              <a:xfrm>
                <a:off x="3962401" y="5669419"/>
                <a:ext cx="3886200" cy="517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dirty="0" err="1">
                    <a:latin typeface="Open Sans" panose="020B0606030504020204" pitchFamily="34" charset="0"/>
                  </a:rPr>
                  <a:t>Résultat</a:t>
                </a:r>
                <a:r>
                  <a:rPr lang="en-US" sz="1600" dirty="0">
                    <a:latin typeface="Open Sans" panose="020B0606030504020204" pitchFamily="34" charset="0"/>
                  </a:rPr>
                  <a:t> : Charge </a:t>
                </a:r>
                <a:r>
                  <a:rPr lang="en-US" sz="1600" dirty="0" err="1">
                    <a:latin typeface="Open Sans" panose="020B0606030504020204" pitchFamily="34" charset="0"/>
                  </a:rPr>
                  <a:t>horaire</a:t>
                </a:r>
                <a:endParaRPr lang="en-US" sz="1600" dirty="0">
                  <a:latin typeface="Open Sans" panose="020B0606030504020204" pitchFamily="34" charset="0"/>
                </a:endParaRPr>
              </a:p>
            </p:txBody>
          </p:sp>
          <p:sp>
            <p:nvSpPr>
              <p:cNvPr id="124" name="Line 14">
                <a:extLst>
                  <a:ext uri="{FF2B5EF4-FFF2-40B4-BE49-F238E27FC236}">
                    <a16:creationId xmlns:a16="http://schemas.microsoft.com/office/drawing/2014/main" id="{B17F498A-5797-4938-8F68-561A746554BC}"/>
                  </a:ext>
                </a:extLst>
              </p:cNvPr>
              <p:cNvSpPr>
                <a:spLocks noChangeShapeType="1"/>
              </p:cNvSpPr>
              <p:nvPr/>
            </p:nvSpPr>
            <p:spPr bwMode="auto">
              <a:xfrm>
                <a:off x="672774" y="6139002"/>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25" name="Line 16">
                <a:extLst>
                  <a:ext uri="{FF2B5EF4-FFF2-40B4-BE49-F238E27FC236}">
                    <a16:creationId xmlns:a16="http://schemas.microsoft.com/office/drawing/2014/main" id="{8F3305BC-E8D4-47D6-A88B-BE306166E517}"/>
                  </a:ext>
                </a:extLst>
              </p:cNvPr>
              <p:cNvSpPr>
                <a:spLocks noChangeShapeType="1"/>
              </p:cNvSpPr>
              <p:nvPr/>
            </p:nvSpPr>
            <p:spPr bwMode="auto">
              <a:xfrm flipV="1">
                <a:off x="672774" y="5414401"/>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26" name="Line 17">
                <a:extLst>
                  <a:ext uri="{FF2B5EF4-FFF2-40B4-BE49-F238E27FC236}">
                    <a16:creationId xmlns:a16="http://schemas.microsoft.com/office/drawing/2014/main" id="{44AF1735-7CD4-42AA-863E-C90F7F2925F1}"/>
                  </a:ext>
                </a:extLst>
              </p:cNvPr>
              <p:cNvSpPr>
                <a:spLocks noChangeShapeType="1"/>
              </p:cNvSpPr>
              <p:nvPr/>
            </p:nvSpPr>
            <p:spPr bwMode="auto">
              <a:xfrm>
                <a:off x="672774" y="5612020"/>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27" name="Freeform 18">
                <a:extLst>
                  <a:ext uri="{FF2B5EF4-FFF2-40B4-BE49-F238E27FC236}">
                    <a16:creationId xmlns:a16="http://schemas.microsoft.com/office/drawing/2014/main" id="{028022A3-3FC0-4011-B472-C4FF4B9D9CAD}"/>
                  </a:ext>
                </a:extLst>
              </p:cNvPr>
              <p:cNvSpPr>
                <a:spLocks/>
              </p:cNvSpPr>
              <p:nvPr/>
            </p:nvSpPr>
            <p:spPr bwMode="auto">
              <a:xfrm>
                <a:off x="672774" y="5216783"/>
                <a:ext cx="2704991" cy="724600"/>
              </a:xfrm>
              <a:custGeom>
                <a:avLst/>
                <a:gdLst>
                  <a:gd name="T0" fmla="*/ 33 w 3690"/>
                  <a:gd name="T1" fmla="*/ 468 h 902"/>
                  <a:gd name="T2" fmla="*/ 92 w 3690"/>
                  <a:gd name="T3" fmla="*/ 434 h 902"/>
                  <a:gd name="T4" fmla="*/ 175 w 3690"/>
                  <a:gd name="T5" fmla="*/ 426 h 902"/>
                  <a:gd name="T6" fmla="*/ 225 w 3690"/>
                  <a:gd name="T7" fmla="*/ 459 h 902"/>
                  <a:gd name="T8" fmla="*/ 309 w 3690"/>
                  <a:gd name="T9" fmla="*/ 484 h 902"/>
                  <a:gd name="T10" fmla="*/ 417 w 3690"/>
                  <a:gd name="T11" fmla="*/ 526 h 902"/>
                  <a:gd name="T12" fmla="*/ 517 w 3690"/>
                  <a:gd name="T13" fmla="*/ 635 h 902"/>
                  <a:gd name="T14" fmla="*/ 559 w 3690"/>
                  <a:gd name="T15" fmla="*/ 743 h 902"/>
                  <a:gd name="T16" fmla="*/ 609 w 3690"/>
                  <a:gd name="T17" fmla="*/ 635 h 902"/>
                  <a:gd name="T18" fmla="*/ 726 w 3690"/>
                  <a:gd name="T19" fmla="*/ 576 h 902"/>
                  <a:gd name="T20" fmla="*/ 835 w 3690"/>
                  <a:gd name="T21" fmla="*/ 234 h 902"/>
                  <a:gd name="T22" fmla="*/ 876 w 3690"/>
                  <a:gd name="T23" fmla="*/ 309 h 902"/>
                  <a:gd name="T24" fmla="*/ 960 w 3690"/>
                  <a:gd name="T25" fmla="*/ 318 h 902"/>
                  <a:gd name="T26" fmla="*/ 1018 w 3690"/>
                  <a:gd name="T27" fmla="*/ 451 h 902"/>
                  <a:gd name="T28" fmla="*/ 1085 w 3690"/>
                  <a:gd name="T29" fmla="*/ 501 h 902"/>
                  <a:gd name="T30" fmla="*/ 1127 w 3690"/>
                  <a:gd name="T31" fmla="*/ 535 h 902"/>
                  <a:gd name="T32" fmla="*/ 1244 w 3690"/>
                  <a:gd name="T33" fmla="*/ 301 h 902"/>
                  <a:gd name="T34" fmla="*/ 1310 w 3690"/>
                  <a:gd name="T35" fmla="*/ 284 h 902"/>
                  <a:gd name="T36" fmla="*/ 1377 w 3690"/>
                  <a:gd name="T37" fmla="*/ 351 h 902"/>
                  <a:gd name="T38" fmla="*/ 1477 w 3690"/>
                  <a:gd name="T39" fmla="*/ 593 h 902"/>
                  <a:gd name="T40" fmla="*/ 1511 w 3690"/>
                  <a:gd name="T41" fmla="*/ 551 h 902"/>
                  <a:gd name="T42" fmla="*/ 1628 w 3690"/>
                  <a:gd name="T43" fmla="*/ 868 h 902"/>
                  <a:gd name="T44" fmla="*/ 1703 w 3690"/>
                  <a:gd name="T45" fmla="*/ 843 h 902"/>
                  <a:gd name="T46" fmla="*/ 1803 w 3690"/>
                  <a:gd name="T47" fmla="*/ 668 h 902"/>
                  <a:gd name="T48" fmla="*/ 1836 w 3690"/>
                  <a:gd name="T49" fmla="*/ 693 h 902"/>
                  <a:gd name="T50" fmla="*/ 1886 w 3690"/>
                  <a:gd name="T51" fmla="*/ 543 h 902"/>
                  <a:gd name="T52" fmla="*/ 1953 w 3690"/>
                  <a:gd name="T53" fmla="*/ 518 h 902"/>
                  <a:gd name="T54" fmla="*/ 2045 w 3690"/>
                  <a:gd name="T55" fmla="*/ 518 h 902"/>
                  <a:gd name="T56" fmla="*/ 2095 w 3690"/>
                  <a:gd name="T57" fmla="*/ 459 h 902"/>
                  <a:gd name="T58" fmla="*/ 2187 w 3690"/>
                  <a:gd name="T59" fmla="*/ 551 h 902"/>
                  <a:gd name="T60" fmla="*/ 2312 w 3690"/>
                  <a:gd name="T61" fmla="*/ 535 h 902"/>
                  <a:gd name="T62" fmla="*/ 2371 w 3690"/>
                  <a:gd name="T63" fmla="*/ 576 h 902"/>
                  <a:gd name="T64" fmla="*/ 2471 w 3690"/>
                  <a:gd name="T65" fmla="*/ 585 h 902"/>
                  <a:gd name="T66" fmla="*/ 2563 w 3690"/>
                  <a:gd name="T67" fmla="*/ 251 h 902"/>
                  <a:gd name="T68" fmla="*/ 2629 w 3690"/>
                  <a:gd name="T69" fmla="*/ 176 h 902"/>
                  <a:gd name="T70" fmla="*/ 2755 w 3690"/>
                  <a:gd name="T71" fmla="*/ 167 h 902"/>
                  <a:gd name="T72" fmla="*/ 2813 w 3690"/>
                  <a:gd name="T73" fmla="*/ 284 h 902"/>
                  <a:gd name="T74" fmla="*/ 2922 w 3690"/>
                  <a:gd name="T75" fmla="*/ 351 h 902"/>
                  <a:gd name="T76" fmla="*/ 2972 w 3690"/>
                  <a:gd name="T77" fmla="*/ 418 h 902"/>
                  <a:gd name="T78" fmla="*/ 3038 w 3690"/>
                  <a:gd name="T79" fmla="*/ 576 h 902"/>
                  <a:gd name="T80" fmla="*/ 3097 w 3690"/>
                  <a:gd name="T81" fmla="*/ 618 h 902"/>
                  <a:gd name="T82" fmla="*/ 3164 w 3690"/>
                  <a:gd name="T83" fmla="*/ 518 h 902"/>
                  <a:gd name="T84" fmla="*/ 3239 w 3690"/>
                  <a:gd name="T85" fmla="*/ 626 h 902"/>
                  <a:gd name="T86" fmla="*/ 3297 w 3690"/>
                  <a:gd name="T87" fmla="*/ 668 h 902"/>
                  <a:gd name="T88" fmla="*/ 3364 w 3690"/>
                  <a:gd name="T89" fmla="*/ 768 h 902"/>
                  <a:gd name="T90" fmla="*/ 3397 w 3690"/>
                  <a:gd name="T91" fmla="*/ 626 h 902"/>
                  <a:gd name="T92" fmla="*/ 3498 w 3690"/>
                  <a:gd name="T93" fmla="*/ 601 h 902"/>
                  <a:gd name="T94" fmla="*/ 3573 w 3690"/>
                  <a:gd name="T95" fmla="*/ 526 h 902"/>
                  <a:gd name="T96" fmla="*/ 3665 w 3690"/>
                  <a:gd name="T97" fmla="*/ 510 h 902"/>
                  <a:gd name="T98" fmla="*/ 3665 w 3690"/>
                  <a:gd name="T99" fmla="*/ 56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90" h="902">
                    <a:moveTo>
                      <a:pt x="0" y="501"/>
                    </a:moveTo>
                    <a:cubicBezTo>
                      <a:pt x="8" y="498"/>
                      <a:pt x="19" y="499"/>
                      <a:pt x="25" y="493"/>
                    </a:cubicBezTo>
                    <a:cubicBezTo>
                      <a:pt x="31" y="487"/>
                      <a:pt x="24" y="468"/>
                      <a:pt x="33" y="468"/>
                    </a:cubicBezTo>
                    <a:cubicBezTo>
                      <a:pt x="42" y="468"/>
                      <a:pt x="40" y="484"/>
                      <a:pt x="42" y="493"/>
                    </a:cubicBezTo>
                    <a:cubicBezTo>
                      <a:pt x="67" y="592"/>
                      <a:pt x="36" y="492"/>
                      <a:pt x="58" y="560"/>
                    </a:cubicBezTo>
                    <a:cubicBezTo>
                      <a:pt x="69" y="518"/>
                      <a:pt x="77" y="475"/>
                      <a:pt x="92" y="434"/>
                    </a:cubicBezTo>
                    <a:cubicBezTo>
                      <a:pt x="108" y="485"/>
                      <a:pt x="121" y="533"/>
                      <a:pt x="133" y="585"/>
                    </a:cubicBezTo>
                    <a:cubicBezTo>
                      <a:pt x="141" y="535"/>
                      <a:pt x="134" y="482"/>
                      <a:pt x="150" y="434"/>
                    </a:cubicBezTo>
                    <a:cubicBezTo>
                      <a:pt x="153" y="426"/>
                      <a:pt x="167" y="429"/>
                      <a:pt x="175" y="426"/>
                    </a:cubicBezTo>
                    <a:cubicBezTo>
                      <a:pt x="193" y="483"/>
                      <a:pt x="173" y="436"/>
                      <a:pt x="192" y="426"/>
                    </a:cubicBezTo>
                    <a:cubicBezTo>
                      <a:pt x="200" y="422"/>
                      <a:pt x="209" y="431"/>
                      <a:pt x="217" y="434"/>
                    </a:cubicBezTo>
                    <a:cubicBezTo>
                      <a:pt x="220" y="442"/>
                      <a:pt x="216" y="459"/>
                      <a:pt x="225" y="459"/>
                    </a:cubicBezTo>
                    <a:cubicBezTo>
                      <a:pt x="234" y="459"/>
                      <a:pt x="232" y="443"/>
                      <a:pt x="234" y="434"/>
                    </a:cubicBezTo>
                    <a:cubicBezTo>
                      <a:pt x="243" y="394"/>
                      <a:pt x="245" y="356"/>
                      <a:pt x="259" y="318"/>
                    </a:cubicBezTo>
                    <a:cubicBezTo>
                      <a:pt x="291" y="369"/>
                      <a:pt x="293" y="427"/>
                      <a:pt x="309" y="484"/>
                    </a:cubicBezTo>
                    <a:cubicBezTo>
                      <a:pt x="324" y="594"/>
                      <a:pt x="320" y="525"/>
                      <a:pt x="334" y="484"/>
                    </a:cubicBezTo>
                    <a:cubicBezTo>
                      <a:pt x="364" y="531"/>
                      <a:pt x="379" y="564"/>
                      <a:pt x="392" y="618"/>
                    </a:cubicBezTo>
                    <a:cubicBezTo>
                      <a:pt x="403" y="587"/>
                      <a:pt x="411" y="559"/>
                      <a:pt x="417" y="526"/>
                    </a:cubicBezTo>
                    <a:cubicBezTo>
                      <a:pt x="426" y="551"/>
                      <a:pt x="442" y="601"/>
                      <a:pt x="442" y="601"/>
                    </a:cubicBezTo>
                    <a:cubicBezTo>
                      <a:pt x="451" y="673"/>
                      <a:pt x="458" y="746"/>
                      <a:pt x="467" y="818"/>
                    </a:cubicBezTo>
                    <a:cubicBezTo>
                      <a:pt x="488" y="759"/>
                      <a:pt x="498" y="695"/>
                      <a:pt x="517" y="635"/>
                    </a:cubicBezTo>
                    <a:cubicBezTo>
                      <a:pt x="520" y="654"/>
                      <a:pt x="514" y="678"/>
                      <a:pt x="526" y="693"/>
                    </a:cubicBezTo>
                    <a:cubicBezTo>
                      <a:pt x="532" y="701"/>
                      <a:pt x="545" y="668"/>
                      <a:pt x="551" y="676"/>
                    </a:cubicBezTo>
                    <a:cubicBezTo>
                      <a:pt x="563" y="695"/>
                      <a:pt x="556" y="721"/>
                      <a:pt x="559" y="743"/>
                    </a:cubicBezTo>
                    <a:cubicBezTo>
                      <a:pt x="565" y="695"/>
                      <a:pt x="573" y="663"/>
                      <a:pt x="584" y="618"/>
                    </a:cubicBezTo>
                    <a:cubicBezTo>
                      <a:pt x="587" y="632"/>
                      <a:pt x="581" y="652"/>
                      <a:pt x="593" y="660"/>
                    </a:cubicBezTo>
                    <a:cubicBezTo>
                      <a:pt x="601" y="666"/>
                      <a:pt x="606" y="644"/>
                      <a:pt x="609" y="635"/>
                    </a:cubicBezTo>
                    <a:cubicBezTo>
                      <a:pt x="617" y="613"/>
                      <a:pt x="620" y="590"/>
                      <a:pt x="626" y="568"/>
                    </a:cubicBezTo>
                    <a:cubicBezTo>
                      <a:pt x="641" y="511"/>
                      <a:pt x="673" y="463"/>
                      <a:pt x="693" y="409"/>
                    </a:cubicBezTo>
                    <a:cubicBezTo>
                      <a:pt x="724" y="457"/>
                      <a:pt x="726" y="576"/>
                      <a:pt x="726" y="576"/>
                    </a:cubicBezTo>
                    <a:cubicBezTo>
                      <a:pt x="745" y="483"/>
                      <a:pt x="720" y="477"/>
                      <a:pt x="768" y="510"/>
                    </a:cubicBezTo>
                    <a:cubicBezTo>
                      <a:pt x="787" y="568"/>
                      <a:pt x="774" y="539"/>
                      <a:pt x="785" y="434"/>
                    </a:cubicBezTo>
                    <a:cubicBezTo>
                      <a:pt x="792" y="364"/>
                      <a:pt x="817" y="301"/>
                      <a:pt x="835" y="234"/>
                    </a:cubicBezTo>
                    <a:cubicBezTo>
                      <a:pt x="845" y="265"/>
                      <a:pt x="849" y="296"/>
                      <a:pt x="860" y="326"/>
                    </a:cubicBezTo>
                    <a:cubicBezTo>
                      <a:pt x="863" y="312"/>
                      <a:pt x="858" y="294"/>
                      <a:pt x="868" y="284"/>
                    </a:cubicBezTo>
                    <a:cubicBezTo>
                      <a:pt x="874" y="278"/>
                      <a:pt x="873" y="301"/>
                      <a:pt x="876" y="309"/>
                    </a:cubicBezTo>
                    <a:cubicBezTo>
                      <a:pt x="899" y="375"/>
                      <a:pt x="872" y="293"/>
                      <a:pt x="893" y="359"/>
                    </a:cubicBezTo>
                    <a:cubicBezTo>
                      <a:pt x="919" y="321"/>
                      <a:pt x="925" y="271"/>
                      <a:pt x="935" y="226"/>
                    </a:cubicBezTo>
                    <a:cubicBezTo>
                      <a:pt x="947" y="264"/>
                      <a:pt x="954" y="280"/>
                      <a:pt x="960" y="318"/>
                    </a:cubicBezTo>
                    <a:cubicBezTo>
                      <a:pt x="981" y="453"/>
                      <a:pt x="936" y="430"/>
                      <a:pt x="1002" y="451"/>
                    </a:cubicBezTo>
                    <a:cubicBezTo>
                      <a:pt x="1005" y="459"/>
                      <a:pt x="1001" y="476"/>
                      <a:pt x="1010" y="476"/>
                    </a:cubicBezTo>
                    <a:cubicBezTo>
                      <a:pt x="1019" y="476"/>
                      <a:pt x="1015" y="459"/>
                      <a:pt x="1018" y="451"/>
                    </a:cubicBezTo>
                    <a:cubicBezTo>
                      <a:pt x="1041" y="385"/>
                      <a:pt x="1014" y="467"/>
                      <a:pt x="1035" y="401"/>
                    </a:cubicBezTo>
                    <a:cubicBezTo>
                      <a:pt x="1048" y="440"/>
                      <a:pt x="1041" y="452"/>
                      <a:pt x="1077" y="476"/>
                    </a:cubicBezTo>
                    <a:cubicBezTo>
                      <a:pt x="1080" y="484"/>
                      <a:pt x="1081" y="493"/>
                      <a:pt x="1085" y="501"/>
                    </a:cubicBezTo>
                    <a:cubicBezTo>
                      <a:pt x="1090" y="510"/>
                      <a:pt x="1098" y="517"/>
                      <a:pt x="1102" y="526"/>
                    </a:cubicBezTo>
                    <a:cubicBezTo>
                      <a:pt x="1109" y="542"/>
                      <a:pt x="1118" y="576"/>
                      <a:pt x="1118" y="576"/>
                    </a:cubicBezTo>
                    <a:cubicBezTo>
                      <a:pt x="1121" y="562"/>
                      <a:pt x="1123" y="549"/>
                      <a:pt x="1127" y="535"/>
                    </a:cubicBezTo>
                    <a:cubicBezTo>
                      <a:pt x="1132" y="518"/>
                      <a:pt x="1143" y="484"/>
                      <a:pt x="1143" y="484"/>
                    </a:cubicBezTo>
                    <a:cubicBezTo>
                      <a:pt x="1164" y="548"/>
                      <a:pt x="1156" y="517"/>
                      <a:pt x="1169" y="576"/>
                    </a:cubicBezTo>
                    <a:cubicBezTo>
                      <a:pt x="1182" y="480"/>
                      <a:pt x="1220" y="394"/>
                      <a:pt x="1244" y="301"/>
                    </a:cubicBezTo>
                    <a:cubicBezTo>
                      <a:pt x="1254" y="260"/>
                      <a:pt x="1258" y="230"/>
                      <a:pt x="1277" y="192"/>
                    </a:cubicBezTo>
                    <a:cubicBezTo>
                      <a:pt x="1294" y="217"/>
                      <a:pt x="1295" y="214"/>
                      <a:pt x="1302" y="242"/>
                    </a:cubicBezTo>
                    <a:cubicBezTo>
                      <a:pt x="1305" y="256"/>
                      <a:pt x="1303" y="272"/>
                      <a:pt x="1310" y="284"/>
                    </a:cubicBezTo>
                    <a:cubicBezTo>
                      <a:pt x="1315" y="293"/>
                      <a:pt x="1327" y="295"/>
                      <a:pt x="1335" y="301"/>
                    </a:cubicBezTo>
                    <a:cubicBezTo>
                      <a:pt x="1344" y="326"/>
                      <a:pt x="1352" y="351"/>
                      <a:pt x="1361" y="376"/>
                    </a:cubicBezTo>
                    <a:cubicBezTo>
                      <a:pt x="1366" y="368"/>
                      <a:pt x="1367" y="351"/>
                      <a:pt x="1377" y="351"/>
                    </a:cubicBezTo>
                    <a:cubicBezTo>
                      <a:pt x="1387" y="351"/>
                      <a:pt x="1389" y="367"/>
                      <a:pt x="1394" y="376"/>
                    </a:cubicBezTo>
                    <a:cubicBezTo>
                      <a:pt x="1413" y="413"/>
                      <a:pt x="1397" y="416"/>
                      <a:pt x="1436" y="443"/>
                    </a:cubicBezTo>
                    <a:cubicBezTo>
                      <a:pt x="1446" y="494"/>
                      <a:pt x="1461" y="544"/>
                      <a:pt x="1477" y="593"/>
                    </a:cubicBezTo>
                    <a:cubicBezTo>
                      <a:pt x="1480" y="579"/>
                      <a:pt x="1482" y="565"/>
                      <a:pt x="1486" y="551"/>
                    </a:cubicBezTo>
                    <a:cubicBezTo>
                      <a:pt x="1488" y="543"/>
                      <a:pt x="1485" y="526"/>
                      <a:pt x="1494" y="526"/>
                    </a:cubicBezTo>
                    <a:cubicBezTo>
                      <a:pt x="1504" y="526"/>
                      <a:pt x="1505" y="543"/>
                      <a:pt x="1511" y="551"/>
                    </a:cubicBezTo>
                    <a:cubicBezTo>
                      <a:pt x="1539" y="640"/>
                      <a:pt x="1566" y="729"/>
                      <a:pt x="1594" y="818"/>
                    </a:cubicBezTo>
                    <a:cubicBezTo>
                      <a:pt x="1597" y="801"/>
                      <a:pt x="1586" y="768"/>
                      <a:pt x="1603" y="768"/>
                    </a:cubicBezTo>
                    <a:cubicBezTo>
                      <a:pt x="1612" y="768"/>
                      <a:pt x="1627" y="865"/>
                      <a:pt x="1628" y="868"/>
                    </a:cubicBezTo>
                    <a:cubicBezTo>
                      <a:pt x="1664" y="856"/>
                      <a:pt x="1675" y="867"/>
                      <a:pt x="1686" y="902"/>
                    </a:cubicBezTo>
                    <a:cubicBezTo>
                      <a:pt x="1689" y="891"/>
                      <a:pt x="1691" y="879"/>
                      <a:pt x="1694" y="868"/>
                    </a:cubicBezTo>
                    <a:cubicBezTo>
                      <a:pt x="1696" y="859"/>
                      <a:pt x="1694" y="843"/>
                      <a:pt x="1703" y="843"/>
                    </a:cubicBezTo>
                    <a:cubicBezTo>
                      <a:pt x="1713" y="843"/>
                      <a:pt x="1714" y="860"/>
                      <a:pt x="1719" y="868"/>
                    </a:cubicBezTo>
                    <a:cubicBezTo>
                      <a:pt x="1730" y="805"/>
                      <a:pt x="1748" y="745"/>
                      <a:pt x="1770" y="685"/>
                    </a:cubicBezTo>
                    <a:cubicBezTo>
                      <a:pt x="1799" y="776"/>
                      <a:pt x="1785" y="724"/>
                      <a:pt x="1803" y="668"/>
                    </a:cubicBezTo>
                    <a:cubicBezTo>
                      <a:pt x="1809" y="676"/>
                      <a:pt x="1815" y="684"/>
                      <a:pt x="1820" y="693"/>
                    </a:cubicBezTo>
                    <a:cubicBezTo>
                      <a:pt x="1824" y="701"/>
                      <a:pt x="1819" y="718"/>
                      <a:pt x="1828" y="718"/>
                    </a:cubicBezTo>
                    <a:cubicBezTo>
                      <a:pt x="1837" y="718"/>
                      <a:pt x="1833" y="701"/>
                      <a:pt x="1836" y="693"/>
                    </a:cubicBezTo>
                    <a:cubicBezTo>
                      <a:pt x="1839" y="685"/>
                      <a:pt x="1842" y="676"/>
                      <a:pt x="1845" y="668"/>
                    </a:cubicBezTo>
                    <a:cubicBezTo>
                      <a:pt x="1853" y="643"/>
                      <a:pt x="1862" y="618"/>
                      <a:pt x="1870" y="593"/>
                    </a:cubicBezTo>
                    <a:cubicBezTo>
                      <a:pt x="1876" y="576"/>
                      <a:pt x="1886" y="543"/>
                      <a:pt x="1886" y="543"/>
                    </a:cubicBezTo>
                    <a:cubicBezTo>
                      <a:pt x="1896" y="571"/>
                      <a:pt x="1904" y="597"/>
                      <a:pt x="1911" y="626"/>
                    </a:cubicBezTo>
                    <a:cubicBezTo>
                      <a:pt x="1936" y="589"/>
                      <a:pt x="1923" y="614"/>
                      <a:pt x="1937" y="568"/>
                    </a:cubicBezTo>
                    <a:cubicBezTo>
                      <a:pt x="1942" y="551"/>
                      <a:pt x="1953" y="518"/>
                      <a:pt x="1953" y="518"/>
                    </a:cubicBezTo>
                    <a:cubicBezTo>
                      <a:pt x="1965" y="551"/>
                      <a:pt x="1975" y="585"/>
                      <a:pt x="1987" y="618"/>
                    </a:cubicBezTo>
                    <a:cubicBezTo>
                      <a:pt x="1998" y="582"/>
                      <a:pt x="2009" y="546"/>
                      <a:pt x="2020" y="510"/>
                    </a:cubicBezTo>
                    <a:cubicBezTo>
                      <a:pt x="2028" y="513"/>
                      <a:pt x="2040" y="511"/>
                      <a:pt x="2045" y="518"/>
                    </a:cubicBezTo>
                    <a:cubicBezTo>
                      <a:pt x="2049" y="523"/>
                      <a:pt x="2066" y="590"/>
                      <a:pt x="2070" y="601"/>
                    </a:cubicBezTo>
                    <a:cubicBezTo>
                      <a:pt x="2073" y="571"/>
                      <a:pt x="2073" y="540"/>
                      <a:pt x="2078" y="510"/>
                    </a:cubicBezTo>
                    <a:cubicBezTo>
                      <a:pt x="2081" y="492"/>
                      <a:pt x="2095" y="459"/>
                      <a:pt x="2095" y="459"/>
                    </a:cubicBezTo>
                    <a:cubicBezTo>
                      <a:pt x="2105" y="489"/>
                      <a:pt x="2120" y="551"/>
                      <a:pt x="2120" y="551"/>
                    </a:cubicBezTo>
                    <a:cubicBezTo>
                      <a:pt x="2137" y="526"/>
                      <a:pt x="2144" y="504"/>
                      <a:pt x="2154" y="476"/>
                    </a:cubicBezTo>
                    <a:cubicBezTo>
                      <a:pt x="2170" y="501"/>
                      <a:pt x="2178" y="523"/>
                      <a:pt x="2187" y="551"/>
                    </a:cubicBezTo>
                    <a:cubicBezTo>
                      <a:pt x="2220" y="503"/>
                      <a:pt x="2229" y="440"/>
                      <a:pt x="2245" y="384"/>
                    </a:cubicBezTo>
                    <a:cubicBezTo>
                      <a:pt x="2252" y="359"/>
                      <a:pt x="2270" y="309"/>
                      <a:pt x="2270" y="309"/>
                    </a:cubicBezTo>
                    <a:cubicBezTo>
                      <a:pt x="2296" y="380"/>
                      <a:pt x="2298" y="460"/>
                      <a:pt x="2312" y="535"/>
                    </a:cubicBezTo>
                    <a:cubicBezTo>
                      <a:pt x="2315" y="518"/>
                      <a:pt x="2309" y="496"/>
                      <a:pt x="2321" y="484"/>
                    </a:cubicBezTo>
                    <a:cubicBezTo>
                      <a:pt x="2328" y="477"/>
                      <a:pt x="2341" y="492"/>
                      <a:pt x="2346" y="501"/>
                    </a:cubicBezTo>
                    <a:cubicBezTo>
                      <a:pt x="2360" y="523"/>
                      <a:pt x="2362" y="551"/>
                      <a:pt x="2371" y="576"/>
                    </a:cubicBezTo>
                    <a:cubicBezTo>
                      <a:pt x="2398" y="534"/>
                      <a:pt x="2380" y="568"/>
                      <a:pt x="2396" y="510"/>
                    </a:cubicBezTo>
                    <a:cubicBezTo>
                      <a:pt x="2401" y="493"/>
                      <a:pt x="2412" y="459"/>
                      <a:pt x="2412" y="459"/>
                    </a:cubicBezTo>
                    <a:cubicBezTo>
                      <a:pt x="2441" y="503"/>
                      <a:pt x="2454" y="537"/>
                      <a:pt x="2471" y="585"/>
                    </a:cubicBezTo>
                    <a:cubicBezTo>
                      <a:pt x="2496" y="506"/>
                      <a:pt x="2516" y="423"/>
                      <a:pt x="2538" y="343"/>
                    </a:cubicBezTo>
                    <a:cubicBezTo>
                      <a:pt x="2544" y="321"/>
                      <a:pt x="2546" y="298"/>
                      <a:pt x="2554" y="276"/>
                    </a:cubicBezTo>
                    <a:cubicBezTo>
                      <a:pt x="2557" y="268"/>
                      <a:pt x="2560" y="259"/>
                      <a:pt x="2563" y="251"/>
                    </a:cubicBezTo>
                    <a:cubicBezTo>
                      <a:pt x="2569" y="234"/>
                      <a:pt x="2579" y="201"/>
                      <a:pt x="2579" y="201"/>
                    </a:cubicBezTo>
                    <a:cubicBezTo>
                      <a:pt x="2590" y="242"/>
                      <a:pt x="2594" y="284"/>
                      <a:pt x="2604" y="326"/>
                    </a:cubicBezTo>
                    <a:cubicBezTo>
                      <a:pt x="2621" y="278"/>
                      <a:pt x="2622" y="226"/>
                      <a:pt x="2629" y="176"/>
                    </a:cubicBezTo>
                    <a:cubicBezTo>
                      <a:pt x="2640" y="206"/>
                      <a:pt x="2644" y="237"/>
                      <a:pt x="2654" y="267"/>
                    </a:cubicBezTo>
                    <a:cubicBezTo>
                      <a:pt x="2678" y="180"/>
                      <a:pt x="2679" y="89"/>
                      <a:pt x="2696" y="0"/>
                    </a:cubicBezTo>
                    <a:cubicBezTo>
                      <a:pt x="2728" y="47"/>
                      <a:pt x="2740" y="112"/>
                      <a:pt x="2755" y="167"/>
                    </a:cubicBezTo>
                    <a:cubicBezTo>
                      <a:pt x="2758" y="159"/>
                      <a:pt x="2754" y="142"/>
                      <a:pt x="2763" y="142"/>
                    </a:cubicBezTo>
                    <a:cubicBezTo>
                      <a:pt x="2772" y="142"/>
                      <a:pt x="2768" y="159"/>
                      <a:pt x="2771" y="167"/>
                    </a:cubicBezTo>
                    <a:cubicBezTo>
                      <a:pt x="2785" y="209"/>
                      <a:pt x="2804" y="238"/>
                      <a:pt x="2813" y="284"/>
                    </a:cubicBezTo>
                    <a:cubicBezTo>
                      <a:pt x="2832" y="225"/>
                      <a:pt x="2839" y="286"/>
                      <a:pt x="2846" y="309"/>
                    </a:cubicBezTo>
                    <a:cubicBezTo>
                      <a:pt x="2861" y="268"/>
                      <a:pt x="2844" y="246"/>
                      <a:pt x="2888" y="276"/>
                    </a:cubicBezTo>
                    <a:cubicBezTo>
                      <a:pt x="2898" y="304"/>
                      <a:pt x="2905" y="326"/>
                      <a:pt x="2922" y="351"/>
                    </a:cubicBezTo>
                    <a:cubicBezTo>
                      <a:pt x="2925" y="368"/>
                      <a:pt x="2918" y="389"/>
                      <a:pt x="2930" y="401"/>
                    </a:cubicBezTo>
                    <a:cubicBezTo>
                      <a:pt x="2938" y="409"/>
                      <a:pt x="2928" y="364"/>
                      <a:pt x="2938" y="368"/>
                    </a:cubicBezTo>
                    <a:cubicBezTo>
                      <a:pt x="2957" y="376"/>
                      <a:pt x="2972" y="418"/>
                      <a:pt x="2972" y="418"/>
                    </a:cubicBezTo>
                    <a:cubicBezTo>
                      <a:pt x="2981" y="445"/>
                      <a:pt x="2989" y="473"/>
                      <a:pt x="2997" y="501"/>
                    </a:cubicBezTo>
                    <a:cubicBezTo>
                      <a:pt x="2998" y="503"/>
                      <a:pt x="3009" y="555"/>
                      <a:pt x="3013" y="560"/>
                    </a:cubicBezTo>
                    <a:cubicBezTo>
                      <a:pt x="3019" y="568"/>
                      <a:pt x="3030" y="571"/>
                      <a:pt x="3038" y="576"/>
                    </a:cubicBezTo>
                    <a:cubicBezTo>
                      <a:pt x="3047" y="601"/>
                      <a:pt x="3063" y="651"/>
                      <a:pt x="3063" y="651"/>
                    </a:cubicBezTo>
                    <a:cubicBezTo>
                      <a:pt x="3066" y="637"/>
                      <a:pt x="3062" y="620"/>
                      <a:pt x="3072" y="610"/>
                    </a:cubicBezTo>
                    <a:cubicBezTo>
                      <a:pt x="3078" y="604"/>
                      <a:pt x="3091" y="612"/>
                      <a:pt x="3097" y="618"/>
                    </a:cubicBezTo>
                    <a:cubicBezTo>
                      <a:pt x="3109" y="630"/>
                      <a:pt x="3117" y="676"/>
                      <a:pt x="3122" y="693"/>
                    </a:cubicBezTo>
                    <a:cubicBezTo>
                      <a:pt x="3136" y="650"/>
                      <a:pt x="3144" y="604"/>
                      <a:pt x="3155" y="560"/>
                    </a:cubicBezTo>
                    <a:cubicBezTo>
                      <a:pt x="3159" y="546"/>
                      <a:pt x="3160" y="532"/>
                      <a:pt x="3164" y="518"/>
                    </a:cubicBezTo>
                    <a:cubicBezTo>
                      <a:pt x="3169" y="501"/>
                      <a:pt x="3180" y="468"/>
                      <a:pt x="3180" y="468"/>
                    </a:cubicBezTo>
                    <a:cubicBezTo>
                      <a:pt x="3194" y="507"/>
                      <a:pt x="3196" y="579"/>
                      <a:pt x="3214" y="610"/>
                    </a:cubicBezTo>
                    <a:cubicBezTo>
                      <a:pt x="3219" y="619"/>
                      <a:pt x="3231" y="621"/>
                      <a:pt x="3239" y="626"/>
                    </a:cubicBezTo>
                    <a:cubicBezTo>
                      <a:pt x="3250" y="661"/>
                      <a:pt x="3268" y="692"/>
                      <a:pt x="3281" y="727"/>
                    </a:cubicBezTo>
                    <a:cubicBezTo>
                      <a:pt x="3284" y="716"/>
                      <a:pt x="3286" y="704"/>
                      <a:pt x="3289" y="693"/>
                    </a:cubicBezTo>
                    <a:cubicBezTo>
                      <a:pt x="3291" y="685"/>
                      <a:pt x="3288" y="668"/>
                      <a:pt x="3297" y="668"/>
                    </a:cubicBezTo>
                    <a:cubicBezTo>
                      <a:pt x="3309" y="668"/>
                      <a:pt x="3315" y="684"/>
                      <a:pt x="3322" y="693"/>
                    </a:cubicBezTo>
                    <a:cubicBezTo>
                      <a:pt x="3334" y="709"/>
                      <a:pt x="3356" y="743"/>
                      <a:pt x="3356" y="743"/>
                    </a:cubicBezTo>
                    <a:cubicBezTo>
                      <a:pt x="3359" y="751"/>
                      <a:pt x="3355" y="768"/>
                      <a:pt x="3364" y="768"/>
                    </a:cubicBezTo>
                    <a:cubicBezTo>
                      <a:pt x="3373" y="768"/>
                      <a:pt x="3370" y="752"/>
                      <a:pt x="3372" y="743"/>
                    </a:cubicBezTo>
                    <a:cubicBezTo>
                      <a:pt x="3376" y="726"/>
                      <a:pt x="3377" y="710"/>
                      <a:pt x="3381" y="693"/>
                    </a:cubicBezTo>
                    <a:cubicBezTo>
                      <a:pt x="3386" y="671"/>
                      <a:pt x="3397" y="626"/>
                      <a:pt x="3397" y="626"/>
                    </a:cubicBezTo>
                    <a:cubicBezTo>
                      <a:pt x="3414" y="651"/>
                      <a:pt x="3422" y="676"/>
                      <a:pt x="3439" y="702"/>
                    </a:cubicBezTo>
                    <a:cubicBezTo>
                      <a:pt x="3454" y="652"/>
                      <a:pt x="3455" y="601"/>
                      <a:pt x="3473" y="551"/>
                    </a:cubicBezTo>
                    <a:cubicBezTo>
                      <a:pt x="3492" y="580"/>
                      <a:pt x="3488" y="570"/>
                      <a:pt x="3498" y="601"/>
                    </a:cubicBezTo>
                    <a:cubicBezTo>
                      <a:pt x="3504" y="618"/>
                      <a:pt x="3514" y="651"/>
                      <a:pt x="3514" y="651"/>
                    </a:cubicBezTo>
                    <a:cubicBezTo>
                      <a:pt x="3521" y="578"/>
                      <a:pt x="3529" y="505"/>
                      <a:pt x="3548" y="434"/>
                    </a:cubicBezTo>
                    <a:cubicBezTo>
                      <a:pt x="3558" y="464"/>
                      <a:pt x="3565" y="495"/>
                      <a:pt x="3573" y="526"/>
                    </a:cubicBezTo>
                    <a:cubicBezTo>
                      <a:pt x="3579" y="548"/>
                      <a:pt x="3589" y="593"/>
                      <a:pt x="3589" y="593"/>
                    </a:cubicBezTo>
                    <a:cubicBezTo>
                      <a:pt x="3607" y="542"/>
                      <a:pt x="3614" y="486"/>
                      <a:pt x="3631" y="434"/>
                    </a:cubicBezTo>
                    <a:cubicBezTo>
                      <a:pt x="3658" y="473"/>
                      <a:pt x="3645" y="450"/>
                      <a:pt x="3665" y="510"/>
                    </a:cubicBezTo>
                    <a:cubicBezTo>
                      <a:pt x="3668" y="518"/>
                      <a:pt x="3670" y="527"/>
                      <a:pt x="3673" y="535"/>
                    </a:cubicBezTo>
                    <a:cubicBezTo>
                      <a:pt x="3676" y="543"/>
                      <a:pt x="3690" y="560"/>
                      <a:pt x="3681" y="560"/>
                    </a:cubicBezTo>
                    <a:cubicBezTo>
                      <a:pt x="3676" y="560"/>
                      <a:pt x="3670" y="560"/>
                      <a:pt x="3665" y="56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128" name="Group 127">
              <a:extLst>
                <a:ext uri="{FF2B5EF4-FFF2-40B4-BE49-F238E27FC236}">
                  <a16:creationId xmlns:a16="http://schemas.microsoft.com/office/drawing/2014/main" id="{1455DFCA-759A-40FA-9A3D-4AC6A4B70189}"/>
                </a:ext>
              </a:extLst>
            </p:cNvPr>
            <p:cNvGrpSpPr/>
            <p:nvPr/>
          </p:nvGrpSpPr>
          <p:grpSpPr>
            <a:xfrm>
              <a:off x="4382587" y="2272362"/>
              <a:ext cx="6828382" cy="592290"/>
              <a:chOff x="599831" y="4360437"/>
              <a:chExt cx="7950851" cy="725973"/>
            </a:xfrm>
          </p:grpSpPr>
          <p:sp>
            <p:nvSpPr>
              <p:cNvPr id="129" name="Text Box 5">
                <a:extLst>
                  <a:ext uri="{FF2B5EF4-FFF2-40B4-BE49-F238E27FC236}">
                    <a16:creationId xmlns:a16="http://schemas.microsoft.com/office/drawing/2014/main" id="{82DB379A-B1A4-4EEF-9954-496E93E58C1B}"/>
                  </a:ext>
                </a:extLst>
              </p:cNvPr>
              <p:cNvSpPr txBox="1">
                <a:spLocks noChangeArrowheads="1"/>
              </p:cNvSpPr>
              <p:nvPr/>
            </p:nvSpPr>
            <p:spPr bwMode="auto">
              <a:xfrm>
                <a:off x="3962399" y="4624703"/>
                <a:ext cx="3918368" cy="45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dirty="0" err="1">
                    <a:latin typeface="Open Sans" panose="020B0606030504020204" pitchFamily="34" charset="0"/>
                  </a:rPr>
                  <a:t>Tendance</a:t>
                </a:r>
                <a:r>
                  <a:rPr lang="en-US" sz="1600" dirty="0">
                    <a:latin typeface="Open Sans" panose="020B0606030504020204" pitchFamily="34" charset="0"/>
                  </a:rPr>
                  <a:t> de </a:t>
                </a:r>
                <a:r>
                  <a:rPr lang="en-US" sz="1600" dirty="0" err="1">
                    <a:latin typeface="Open Sans" panose="020B0606030504020204" pitchFamily="34" charset="0"/>
                  </a:rPr>
                  <a:t>croissance</a:t>
                </a:r>
                <a:endParaRPr lang="en-US" sz="1600" dirty="0">
                  <a:latin typeface="Open Sans" panose="020B0606030504020204" pitchFamily="34" charset="0"/>
                </a:endParaRPr>
              </a:p>
            </p:txBody>
          </p:sp>
          <p:sp>
            <p:nvSpPr>
              <p:cNvPr id="130" name="Line 13">
                <a:extLst>
                  <a:ext uri="{FF2B5EF4-FFF2-40B4-BE49-F238E27FC236}">
                    <a16:creationId xmlns:a16="http://schemas.microsoft.com/office/drawing/2014/main" id="{FF99E831-2FCA-4D5E-AC0F-2959BC056CF9}"/>
                  </a:ext>
                </a:extLst>
              </p:cNvPr>
              <p:cNvSpPr>
                <a:spLocks noChangeShapeType="1"/>
              </p:cNvSpPr>
              <p:nvPr/>
            </p:nvSpPr>
            <p:spPr bwMode="auto">
              <a:xfrm>
                <a:off x="599831" y="5085038"/>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1" name="Line 20">
                <a:extLst>
                  <a:ext uri="{FF2B5EF4-FFF2-40B4-BE49-F238E27FC236}">
                    <a16:creationId xmlns:a16="http://schemas.microsoft.com/office/drawing/2014/main" id="{5B48D1A2-31C5-4A33-BE0E-CC955DB59FD4}"/>
                  </a:ext>
                </a:extLst>
              </p:cNvPr>
              <p:cNvSpPr>
                <a:spLocks noChangeShapeType="1"/>
              </p:cNvSpPr>
              <p:nvPr/>
            </p:nvSpPr>
            <p:spPr bwMode="auto">
              <a:xfrm flipV="1">
                <a:off x="599831" y="4360437"/>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2" name="Line 25">
                <a:extLst>
                  <a:ext uri="{FF2B5EF4-FFF2-40B4-BE49-F238E27FC236}">
                    <a16:creationId xmlns:a16="http://schemas.microsoft.com/office/drawing/2014/main" id="{CAF0AE95-3608-4C72-9FAC-45450A431143}"/>
                  </a:ext>
                </a:extLst>
              </p:cNvPr>
              <p:cNvSpPr>
                <a:spLocks noChangeShapeType="1"/>
              </p:cNvSpPr>
              <p:nvPr/>
            </p:nvSpPr>
            <p:spPr bwMode="auto">
              <a:xfrm>
                <a:off x="599831" y="4689801"/>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3" name="Line 30">
                <a:extLst>
                  <a:ext uri="{FF2B5EF4-FFF2-40B4-BE49-F238E27FC236}">
                    <a16:creationId xmlns:a16="http://schemas.microsoft.com/office/drawing/2014/main" id="{37256B8D-6A0C-47E1-B62A-983AFA8CA3F7}"/>
                  </a:ext>
                </a:extLst>
              </p:cNvPr>
              <p:cNvSpPr>
                <a:spLocks noChangeShapeType="1"/>
              </p:cNvSpPr>
              <p:nvPr/>
            </p:nvSpPr>
            <p:spPr bwMode="auto">
              <a:xfrm flipV="1">
                <a:off x="599831" y="4558056"/>
                <a:ext cx="7950851" cy="2634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4" name="Line 70">
                <a:extLst>
                  <a:ext uri="{FF2B5EF4-FFF2-40B4-BE49-F238E27FC236}">
                    <a16:creationId xmlns:a16="http://schemas.microsoft.com/office/drawing/2014/main" id="{1CA16324-F329-4437-B071-7C9CD8E9DF3A}"/>
                  </a:ext>
                </a:extLst>
              </p:cNvPr>
              <p:cNvSpPr>
                <a:spLocks noChangeShapeType="1"/>
              </p:cNvSpPr>
              <p:nvPr/>
            </p:nvSpPr>
            <p:spPr bwMode="auto">
              <a:xfrm>
                <a:off x="2277533" y="5085038"/>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135" name="Group 134">
              <a:extLst>
                <a:ext uri="{FF2B5EF4-FFF2-40B4-BE49-F238E27FC236}">
                  <a16:creationId xmlns:a16="http://schemas.microsoft.com/office/drawing/2014/main" id="{3468EA83-BBDD-44AE-A194-5426801D4633}"/>
                </a:ext>
              </a:extLst>
            </p:cNvPr>
            <p:cNvGrpSpPr/>
            <p:nvPr/>
          </p:nvGrpSpPr>
          <p:grpSpPr>
            <a:xfrm>
              <a:off x="4382587" y="4618669"/>
              <a:ext cx="6828382" cy="662624"/>
              <a:chOff x="599831" y="3504092"/>
              <a:chExt cx="7950851" cy="812182"/>
            </a:xfrm>
          </p:grpSpPr>
          <p:sp>
            <p:nvSpPr>
              <p:cNvPr id="136" name="Text Box 6">
                <a:extLst>
                  <a:ext uri="{FF2B5EF4-FFF2-40B4-BE49-F238E27FC236}">
                    <a16:creationId xmlns:a16="http://schemas.microsoft.com/office/drawing/2014/main" id="{8523D5AF-317E-44BB-9DC1-2F98717495AF}"/>
                  </a:ext>
                </a:extLst>
              </p:cNvPr>
              <p:cNvSpPr txBox="1">
                <a:spLocks noChangeArrowheads="1"/>
              </p:cNvSpPr>
              <p:nvPr/>
            </p:nvSpPr>
            <p:spPr bwMode="auto">
              <a:xfrm>
                <a:off x="3962399" y="3863203"/>
                <a:ext cx="4281072" cy="453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dirty="0">
                    <a:latin typeface="Open Sans" panose="020B0606030504020204" pitchFamily="34" charset="0"/>
                  </a:rPr>
                  <a:t>Variations </a:t>
                </a:r>
                <a:r>
                  <a:rPr lang="en-US" sz="1600" dirty="0" err="1">
                    <a:latin typeface="Open Sans" panose="020B0606030504020204" pitchFamily="34" charset="0"/>
                  </a:rPr>
                  <a:t>journalières</a:t>
                </a:r>
                <a:r>
                  <a:rPr lang="en-US" sz="1600" dirty="0">
                    <a:latin typeface="Open Sans" panose="020B0606030504020204" pitchFamily="34" charset="0"/>
                  </a:rPr>
                  <a:t> par </a:t>
                </a:r>
                <a:r>
                  <a:rPr lang="en-US" sz="1600" dirty="0" err="1">
                    <a:latin typeface="Open Sans" panose="020B0606030504020204" pitchFamily="34" charset="0"/>
                  </a:rPr>
                  <a:t>heure</a:t>
                </a:r>
                <a:endParaRPr lang="en-US" sz="1600" dirty="0">
                  <a:latin typeface="Open Sans" panose="020B0606030504020204" pitchFamily="34" charset="0"/>
                </a:endParaRPr>
              </a:p>
            </p:txBody>
          </p:sp>
          <p:sp>
            <p:nvSpPr>
              <p:cNvPr id="137" name="Line 12">
                <a:extLst>
                  <a:ext uri="{FF2B5EF4-FFF2-40B4-BE49-F238E27FC236}">
                    <a16:creationId xmlns:a16="http://schemas.microsoft.com/office/drawing/2014/main" id="{287B29C4-CB56-4898-A6F3-98A52B1ABB0D}"/>
                  </a:ext>
                </a:extLst>
              </p:cNvPr>
              <p:cNvSpPr>
                <a:spLocks noChangeShapeType="1"/>
              </p:cNvSpPr>
              <p:nvPr/>
            </p:nvSpPr>
            <p:spPr bwMode="auto">
              <a:xfrm>
                <a:off x="599831" y="4294565"/>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8" name="Line 21">
                <a:extLst>
                  <a:ext uri="{FF2B5EF4-FFF2-40B4-BE49-F238E27FC236}">
                    <a16:creationId xmlns:a16="http://schemas.microsoft.com/office/drawing/2014/main" id="{D658FE9B-77CF-4459-8D61-36D526AAED0B}"/>
                  </a:ext>
                </a:extLst>
              </p:cNvPr>
              <p:cNvSpPr>
                <a:spLocks noChangeShapeType="1"/>
              </p:cNvSpPr>
              <p:nvPr/>
            </p:nvSpPr>
            <p:spPr bwMode="auto">
              <a:xfrm flipV="1">
                <a:off x="599831" y="3569964"/>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9" name="Line 26">
                <a:extLst>
                  <a:ext uri="{FF2B5EF4-FFF2-40B4-BE49-F238E27FC236}">
                    <a16:creationId xmlns:a16="http://schemas.microsoft.com/office/drawing/2014/main" id="{2F881516-53DA-48D6-8453-8E5A778DF6FF}"/>
                  </a:ext>
                </a:extLst>
              </p:cNvPr>
              <p:cNvSpPr>
                <a:spLocks noChangeShapeType="1"/>
              </p:cNvSpPr>
              <p:nvPr/>
            </p:nvSpPr>
            <p:spPr bwMode="auto">
              <a:xfrm>
                <a:off x="599831" y="3899328"/>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0" name="Line 31">
                <a:extLst>
                  <a:ext uri="{FF2B5EF4-FFF2-40B4-BE49-F238E27FC236}">
                    <a16:creationId xmlns:a16="http://schemas.microsoft.com/office/drawing/2014/main" id="{AA70A87C-CF62-4F48-9AB5-0C7C7A2816AC}"/>
                  </a:ext>
                </a:extLst>
              </p:cNvPr>
              <p:cNvSpPr>
                <a:spLocks noChangeShapeType="1"/>
              </p:cNvSpPr>
              <p:nvPr/>
            </p:nvSpPr>
            <p:spPr bwMode="auto">
              <a:xfrm flipV="1">
                <a:off x="672774"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1" name="Line 32">
                <a:extLst>
                  <a:ext uri="{FF2B5EF4-FFF2-40B4-BE49-F238E27FC236}">
                    <a16:creationId xmlns:a16="http://schemas.microsoft.com/office/drawing/2014/main" id="{AE0C8EA8-AB56-450B-BC1D-004FC0D1415F}"/>
                  </a:ext>
                </a:extLst>
              </p:cNvPr>
              <p:cNvSpPr>
                <a:spLocks noChangeShapeType="1"/>
              </p:cNvSpPr>
              <p:nvPr/>
            </p:nvSpPr>
            <p:spPr bwMode="auto">
              <a:xfrm flipV="1">
                <a:off x="745718"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2" name="Line 33">
                <a:extLst>
                  <a:ext uri="{FF2B5EF4-FFF2-40B4-BE49-F238E27FC236}">
                    <a16:creationId xmlns:a16="http://schemas.microsoft.com/office/drawing/2014/main" id="{E8CF761F-4C51-4032-A038-9516302BED82}"/>
                  </a:ext>
                </a:extLst>
              </p:cNvPr>
              <p:cNvSpPr>
                <a:spLocks noChangeShapeType="1"/>
              </p:cNvSpPr>
              <p:nvPr/>
            </p:nvSpPr>
            <p:spPr bwMode="auto">
              <a:xfrm flipV="1">
                <a:off x="818662"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3" name="Line 34">
                <a:extLst>
                  <a:ext uri="{FF2B5EF4-FFF2-40B4-BE49-F238E27FC236}">
                    <a16:creationId xmlns:a16="http://schemas.microsoft.com/office/drawing/2014/main" id="{70888EF0-53F8-415F-943F-84A076618882}"/>
                  </a:ext>
                </a:extLst>
              </p:cNvPr>
              <p:cNvSpPr>
                <a:spLocks noChangeShapeType="1"/>
              </p:cNvSpPr>
              <p:nvPr/>
            </p:nvSpPr>
            <p:spPr bwMode="auto">
              <a:xfrm flipV="1">
                <a:off x="891605"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4" name="Line 35">
                <a:extLst>
                  <a:ext uri="{FF2B5EF4-FFF2-40B4-BE49-F238E27FC236}">
                    <a16:creationId xmlns:a16="http://schemas.microsoft.com/office/drawing/2014/main" id="{43E00E68-7EB5-42D6-9196-F4BA2700A160}"/>
                  </a:ext>
                </a:extLst>
              </p:cNvPr>
              <p:cNvSpPr>
                <a:spLocks noChangeShapeType="1"/>
              </p:cNvSpPr>
              <p:nvPr/>
            </p:nvSpPr>
            <p:spPr bwMode="auto">
              <a:xfrm flipV="1">
                <a:off x="1037492"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5" name="Line 36">
                <a:extLst>
                  <a:ext uri="{FF2B5EF4-FFF2-40B4-BE49-F238E27FC236}">
                    <a16:creationId xmlns:a16="http://schemas.microsoft.com/office/drawing/2014/main" id="{3FD4B0CD-5C94-45E9-B8F9-BD30409C3583}"/>
                  </a:ext>
                </a:extLst>
              </p:cNvPr>
              <p:cNvSpPr>
                <a:spLocks noChangeShapeType="1"/>
              </p:cNvSpPr>
              <p:nvPr/>
            </p:nvSpPr>
            <p:spPr bwMode="auto">
              <a:xfrm flipV="1">
                <a:off x="964549"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6" name="Line 37">
                <a:extLst>
                  <a:ext uri="{FF2B5EF4-FFF2-40B4-BE49-F238E27FC236}">
                    <a16:creationId xmlns:a16="http://schemas.microsoft.com/office/drawing/2014/main" id="{B74931BE-2E31-48D9-917D-006565F8C979}"/>
                  </a:ext>
                </a:extLst>
              </p:cNvPr>
              <p:cNvSpPr>
                <a:spLocks noChangeShapeType="1"/>
              </p:cNvSpPr>
              <p:nvPr/>
            </p:nvSpPr>
            <p:spPr bwMode="auto">
              <a:xfrm flipV="1">
                <a:off x="1183379"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7" name="Line 38">
                <a:extLst>
                  <a:ext uri="{FF2B5EF4-FFF2-40B4-BE49-F238E27FC236}">
                    <a16:creationId xmlns:a16="http://schemas.microsoft.com/office/drawing/2014/main" id="{FDA8D499-4A44-4BA9-8661-916BFA6B3F9A}"/>
                  </a:ext>
                </a:extLst>
              </p:cNvPr>
              <p:cNvSpPr>
                <a:spLocks noChangeShapeType="1"/>
              </p:cNvSpPr>
              <p:nvPr/>
            </p:nvSpPr>
            <p:spPr bwMode="auto">
              <a:xfrm flipV="1">
                <a:off x="1329267" y="3569964"/>
                <a:ext cx="1520" cy="724600"/>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8" name="Line 39">
                <a:extLst>
                  <a:ext uri="{FF2B5EF4-FFF2-40B4-BE49-F238E27FC236}">
                    <a16:creationId xmlns:a16="http://schemas.microsoft.com/office/drawing/2014/main" id="{3B5CED86-4268-4E09-A02A-7CD265EA9F94}"/>
                  </a:ext>
                </a:extLst>
              </p:cNvPr>
              <p:cNvSpPr>
                <a:spLocks noChangeShapeType="1"/>
              </p:cNvSpPr>
              <p:nvPr/>
            </p:nvSpPr>
            <p:spPr bwMode="auto">
              <a:xfrm flipV="1">
                <a:off x="1475154"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9" name="Line 40">
                <a:extLst>
                  <a:ext uri="{FF2B5EF4-FFF2-40B4-BE49-F238E27FC236}">
                    <a16:creationId xmlns:a16="http://schemas.microsoft.com/office/drawing/2014/main" id="{81C87E5B-64DA-473F-B342-84AE9C1B8B53}"/>
                  </a:ext>
                </a:extLst>
              </p:cNvPr>
              <p:cNvSpPr>
                <a:spLocks noChangeShapeType="1"/>
              </p:cNvSpPr>
              <p:nvPr/>
            </p:nvSpPr>
            <p:spPr bwMode="auto">
              <a:xfrm flipV="1">
                <a:off x="1621041"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0" name="Line 41">
                <a:extLst>
                  <a:ext uri="{FF2B5EF4-FFF2-40B4-BE49-F238E27FC236}">
                    <a16:creationId xmlns:a16="http://schemas.microsoft.com/office/drawing/2014/main" id="{ACA1347C-720C-41AE-9863-4F4808825CF9}"/>
                  </a:ext>
                </a:extLst>
              </p:cNvPr>
              <p:cNvSpPr>
                <a:spLocks noChangeShapeType="1"/>
              </p:cNvSpPr>
              <p:nvPr/>
            </p:nvSpPr>
            <p:spPr bwMode="auto">
              <a:xfrm flipV="1">
                <a:off x="1766928"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1" name="Line 42">
                <a:extLst>
                  <a:ext uri="{FF2B5EF4-FFF2-40B4-BE49-F238E27FC236}">
                    <a16:creationId xmlns:a16="http://schemas.microsoft.com/office/drawing/2014/main" id="{A2906393-257E-4E9F-AE05-E9ECA3C711BA}"/>
                  </a:ext>
                </a:extLst>
              </p:cNvPr>
              <p:cNvSpPr>
                <a:spLocks noChangeShapeType="1"/>
              </p:cNvSpPr>
              <p:nvPr/>
            </p:nvSpPr>
            <p:spPr bwMode="auto">
              <a:xfrm flipV="1">
                <a:off x="1839872" y="3504092"/>
                <a:ext cx="1520" cy="790473"/>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2" name="Line 43">
                <a:extLst>
                  <a:ext uri="{FF2B5EF4-FFF2-40B4-BE49-F238E27FC236}">
                    <a16:creationId xmlns:a16="http://schemas.microsoft.com/office/drawing/2014/main" id="{5CBB2C96-8F01-44C7-BA7A-7763A3501530}"/>
                  </a:ext>
                </a:extLst>
              </p:cNvPr>
              <p:cNvSpPr>
                <a:spLocks noChangeShapeType="1"/>
              </p:cNvSpPr>
              <p:nvPr/>
            </p:nvSpPr>
            <p:spPr bwMode="auto">
              <a:xfrm flipV="1">
                <a:off x="1693985"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3" name="Line 44">
                <a:extLst>
                  <a:ext uri="{FF2B5EF4-FFF2-40B4-BE49-F238E27FC236}">
                    <a16:creationId xmlns:a16="http://schemas.microsoft.com/office/drawing/2014/main" id="{E6828B5A-C55C-4BEF-83CA-36F0E5689CB5}"/>
                  </a:ext>
                </a:extLst>
              </p:cNvPr>
              <p:cNvSpPr>
                <a:spLocks noChangeShapeType="1"/>
              </p:cNvSpPr>
              <p:nvPr/>
            </p:nvSpPr>
            <p:spPr bwMode="auto">
              <a:xfrm flipV="1">
                <a:off x="1548097"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4" name="Line 45">
                <a:extLst>
                  <a:ext uri="{FF2B5EF4-FFF2-40B4-BE49-F238E27FC236}">
                    <a16:creationId xmlns:a16="http://schemas.microsoft.com/office/drawing/2014/main" id="{0AC8CA1A-745E-4A55-B2FA-3DDCFF2AE2C5}"/>
                  </a:ext>
                </a:extLst>
              </p:cNvPr>
              <p:cNvSpPr>
                <a:spLocks noChangeShapeType="1"/>
              </p:cNvSpPr>
              <p:nvPr/>
            </p:nvSpPr>
            <p:spPr bwMode="auto">
              <a:xfrm flipV="1">
                <a:off x="1402210" y="3569964"/>
                <a:ext cx="1520" cy="724600"/>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5" name="Line 46">
                <a:extLst>
                  <a:ext uri="{FF2B5EF4-FFF2-40B4-BE49-F238E27FC236}">
                    <a16:creationId xmlns:a16="http://schemas.microsoft.com/office/drawing/2014/main" id="{1A1C0EE6-3B80-4D89-98BC-9565ECDA275C}"/>
                  </a:ext>
                </a:extLst>
              </p:cNvPr>
              <p:cNvSpPr>
                <a:spLocks noChangeShapeType="1"/>
              </p:cNvSpPr>
              <p:nvPr/>
            </p:nvSpPr>
            <p:spPr bwMode="auto">
              <a:xfrm flipV="1">
                <a:off x="1256323"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6" name="Line 47">
                <a:extLst>
                  <a:ext uri="{FF2B5EF4-FFF2-40B4-BE49-F238E27FC236}">
                    <a16:creationId xmlns:a16="http://schemas.microsoft.com/office/drawing/2014/main" id="{60DC55DD-30AE-4CDB-85A6-ABA2DE7C87AB}"/>
                  </a:ext>
                </a:extLst>
              </p:cNvPr>
              <p:cNvSpPr>
                <a:spLocks noChangeShapeType="1"/>
              </p:cNvSpPr>
              <p:nvPr/>
            </p:nvSpPr>
            <p:spPr bwMode="auto">
              <a:xfrm flipV="1">
                <a:off x="1110436"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7" name="Line 48">
                <a:extLst>
                  <a:ext uri="{FF2B5EF4-FFF2-40B4-BE49-F238E27FC236}">
                    <a16:creationId xmlns:a16="http://schemas.microsoft.com/office/drawing/2014/main" id="{CA21A924-A287-427B-A859-372887D30A56}"/>
                  </a:ext>
                </a:extLst>
              </p:cNvPr>
              <p:cNvSpPr>
                <a:spLocks noChangeShapeType="1"/>
              </p:cNvSpPr>
              <p:nvPr/>
            </p:nvSpPr>
            <p:spPr bwMode="auto">
              <a:xfrm flipV="1">
                <a:off x="1912815" y="3504092"/>
                <a:ext cx="1520" cy="790473"/>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8" name="Line 49">
                <a:extLst>
                  <a:ext uri="{FF2B5EF4-FFF2-40B4-BE49-F238E27FC236}">
                    <a16:creationId xmlns:a16="http://schemas.microsoft.com/office/drawing/2014/main" id="{AB5E45FB-C6B0-4EF5-8264-43AB6F01D5AD}"/>
                  </a:ext>
                </a:extLst>
              </p:cNvPr>
              <p:cNvSpPr>
                <a:spLocks noChangeShapeType="1"/>
              </p:cNvSpPr>
              <p:nvPr/>
            </p:nvSpPr>
            <p:spPr bwMode="auto">
              <a:xfrm flipV="1">
                <a:off x="1985759"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9" name="Line 50">
                <a:extLst>
                  <a:ext uri="{FF2B5EF4-FFF2-40B4-BE49-F238E27FC236}">
                    <a16:creationId xmlns:a16="http://schemas.microsoft.com/office/drawing/2014/main" id="{5AE941C0-B5CA-40F0-AA70-023FFCD56C23}"/>
                  </a:ext>
                </a:extLst>
              </p:cNvPr>
              <p:cNvSpPr>
                <a:spLocks noChangeShapeType="1"/>
              </p:cNvSpPr>
              <p:nvPr/>
            </p:nvSpPr>
            <p:spPr bwMode="auto">
              <a:xfrm flipV="1">
                <a:off x="2131646"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0" name="Line 51">
                <a:extLst>
                  <a:ext uri="{FF2B5EF4-FFF2-40B4-BE49-F238E27FC236}">
                    <a16:creationId xmlns:a16="http://schemas.microsoft.com/office/drawing/2014/main" id="{4FE05C70-FE17-4C04-BEFE-A7262033E431}"/>
                  </a:ext>
                </a:extLst>
              </p:cNvPr>
              <p:cNvSpPr>
                <a:spLocks noChangeShapeType="1"/>
              </p:cNvSpPr>
              <p:nvPr/>
            </p:nvSpPr>
            <p:spPr bwMode="auto">
              <a:xfrm flipV="1">
                <a:off x="2058703"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1" name="Line 52">
                <a:extLst>
                  <a:ext uri="{FF2B5EF4-FFF2-40B4-BE49-F238E27FC236}">
                    <a16:creationId xmlns:a16="http://schemas.microsoft.com/office/drawing/2014/main" id="{8AC94C9B-A0BD-412C-8969-1A00B74B4F13}"/>
                  </a:ext>
                </a:extLst>
              </p:cNvPr>
              <p:cNvSpPr>
                <a:spLocks noChangeShapeType="1"/>
              </p:cNvSpPr>
              <p:nvPr/>
            </p:nvSpPr>
            <p:spPr bwMode="auto">
              <a:xfrm flipV="1">
                <a:off x="2204590"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2" name="Line 53">
                <a:extLst>
                  <a:ext uri="{FF2B5EF4-FFF2-40B4-BE49-F238E27FC236}">
                    <a16:creationId xmlns:a16="http://schemas.microsoft.com/office/drawing/2014/main" id="{6655449B-130A-48AB-B26D-B8A26135AEE7}"/>
                  </a:ext>
                </a:extLst>
              </p:cNvPr>
              <p:cNvSpPr>
                <a:spLocks noChangeShapeType="1"/>
              </p:cNvSpPr>
              <p:nvPr/>
            </p:nvSpPr>
            <p:spPr bwMode="auto">
              <a:xfrm flipV="1">
                <a:off x="2277533"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3" name="Line 54">
                <a:extLst>
                  <a:ext uri="{FF2B5EF4-FFF2-40B4-BE49-F238E27FC236}">
                    <a16:creationId xmlns:a16="http://schemas.microsoft.com/office/drawing/2014/main" id="{DB754CDD-DE27-4C51-8764-6D4D80B0E0FF}"/>
                  </a:ext>
                </a:extLst>
              </p:cNvPr>
              <p:cNvSpPr>
                <a:spLocks noChangeShapeType="1"/>
              </p:cNvSpPr>
              <p:nvPr/>
            </p:nvSpPr>
            <p:spPr bwMode="auto">
              <a:xfrm flipV="1">
                <a:off x="2350477"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4" name="Line 55">
                <a:extLst>
                  <a:ext uri="{FF2B5EF4-FFF2-40B4-BE49-F238E27FC236}">
                    <a16:creationId xmlns:a16="http://schemas.microsoft.com/office/drawing/2014/main" id="{19C26503-9DCE-40D8-992B-3AF3C6363490}"/>
                  </a:ext>
                </a:extLst>
              </p:cNvPr>
              <p:cNvSpPr>
                <a:spLocks noChangeShapeType="1"/>
              </p:cNvSpPr>
              <p:nvPr/>
            </p:nvSpPr>
            <p:spPr bwMode="auto">
              <a:xfrm>
                <a:off x="599831" y="4096946"/>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5" name="Line 56">
                <a:extLst>
                  <a:ext uri="{FF2B5EF4-FFF2-40B4-BE49-F238E27FC236}">
                    <a16:creationId xmlns:a16="http://schemas.microsoft.com/office/drawing/2014/main" id="{8E2F26FC-3F4F-43BB-BC83-A1739A46D886}"/>
                  </a:ext>
                </a:extLst>
              </p:cNvPr>
              <p:cNvSpPr>
                <a:spLocks noChangeShapeType="1"/>
              </p:cNvSpPr>
              <p:nvPr/>
            </p:nvSpPr>
            <p:spPr bwMode="auto">
              <a:xfrm>
                <a:off x="672774" y="4096946"/>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6" name="Line 57">
                <a:extLst>
                  <a:ext uri="{FF2B5EF4-FFF2-40B4-BE49-F238E27FC236}">
                    <a16:creationId xmlns:a16="http://schemas.microsoft.com/office/drawing/2014/main" id="{F1428869-572E-4A91-A805-C31689654F7F}"/>
                  </a:ext>
                </a:extLst>
              </p:cNvPr>
              <p:cNvSpPr>
                <a:spLocks noChangeShapeType="1"/>
              </p:cNvSpPr>
              <p:nvPr/>
            </p:nvSpPr>
            <p:spPr bwMode="auto">
              <a:xfrm>
                <a:off x="891605" y="4294565"/>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7" name="Line 58">
                <a:extLst>
                  <a:ext uri="{FF2B5EF4-FFF2-40B4-BE49-F238E27FC236}">
                    <a16:creationId xmlns:a16="http://schemas.microsoft.com/office/drawing/2014/main" id="{4035A7D6-6A9D-4199-9FEF-9F39B50E30E0}"/>
                  </a:ext>
                </a:extLst>
              </p:cNvPr>
              <p:cNvSpPr>
                <a:spLocks noChangeShapeType="1"/>
              </p:cNvSpPr>
              <p:nvPr/>
            </p:nvSpPr>
            <p:spPr bwMode="auto">
              <a:xfrm>
                <a:off x="745718" y="403107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8" name="Line 59">
                <a:extLst>
                  <a:ext uri="{FF2B5EF4-FFF2-40B4-BE49-F238E27FC236}">
                    <a16:creationId xmlns:a16="http://schemas.microsoft.com/office/drawing/2014/main" id="{57E53219-B6A7-4F3C-B002-F8BB03A8F071}"/>
                  </a:ext>
                </a:extLst>
              </p:cNvPr>
              <p:cNvSpPr>
                <a:spLocks noChangeShapeType="1"/>
              </p:cNvSpPr>
              <p:nvPr/>
            </p:nvSpPr>
            <p:spPr bwMode="auto">
              <a:xfrm>
                <a:off x="818662" y="403107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9" name="Line 60">
                <a:extLst>
                  <a:ext uri="{FF2B5EF4-FFF2-40B4-BE49-F238E27FC236}">
                    <a16:creationId xmlns:a16="http://schemas.microsoft.com/office/drawing/2014/main" id="{BDA367B7-6CE4-4797-9645-6CE2E1F9324D}"/>
                  </a:ext>
                </a:extLst>
              </p:cNvPr>
              <p:cNvSpPr>
                <a:spLocks noChangeShapeType="1"/>
              </p:cNvSpPr>
              <p:nvPr/>
            </p:nvSpPr>
            <p:spPr bwMode="auto">
              <a:xfrm>
                <a:off x="891605" y="3965201"/>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0" name="Line 61">
                <a:extLst>
                  <a:ext uri="{FF2B5EF4-FFF2-40B4-BE49-F238E27FC236}">
                    <a16:creationId xmlns:a16="http://schemas.microsoft.com/office/drawing/2014/main" id="{072F27BD-4F88-4B7D-BBEF-5E33F6085C3E}"/>
                  </a:ext>
                </a:extLst>
              </p:cNvPr>
              <p:cNvSpPr>
                <a:spLocks noChangeShapeType="1"/>
              </p:cNvSpPr>
              <p:nvPr/>
            </p:nvSpPr>
            <p:spPr bwMode="auto">
              <a:xfrm>
                <a:off x="964549" y="3899328"/>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1" name="Line 62">
                <a:extLst>
                  <a:ext uri="{FF2B5EF4-FFF2-40B4-BE49-F238E27FC236}">
                    <a16:creationId xmlns:a16="http://schemas.microsoft.com/office/drawing/2014/main" id="{684CA91A-A7FC-49D3-B418-611FE0359368}"/>
                  </a:ext>
                </a:extLst>
              </p:cNvPr>
              <p:cNvSpPr>
                <a:spLocks noChangeShapeType="1"/>
              </p:cNvSpPr>
              <p:nvPr/>
            </p:nvSpPr>
            <p:spPr bwMode="auto">
              <a:xfrm>
                <a:off x="1037492" y="3833455"/>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2" name="Line 63">
                <a:extLst>
                  <a:ext uri="{FF2B5EF4-FFF2-40B4-BE49-F238E27FC236}">
                    <a16:creationId xmlns:a16="http://schemas.microsoft.com/office/drawing/2014/main" id="{EFB69CA7-5CFC-4BE3-94EF-BF68E22F3C25}"/>
                  </a:ext>
                </a:extLst>
              </p:cNvPr>
              <p:cNvSpPr>
                <a:spLocks noChangeShapeType="1"/>
              </p:cNvSpPr>
              <p:nvPr/>
            </p:nvSpPr>
            <p:spPr bwMode="auto">
              <a:xfrm>
                <a:off x="1110436" y="3767583"/>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3" name="Line 64">
                <a:extLst>
                  <a:ext uri="{FF2B5EF4-FFF2-40B4-BE49-F238E27FC236}">
                    <a16:creationId xmlns:a16="http://schemas.microsoft.com/office/drawing/2014/main" id="{70308BCB-68BD-47B6-BF2D-CEBB28F1F765}"/>
                  </a:ext>
                </a:extLst>
              </p:cNvPr>
              <p:cNvSpPr>
                <a:spLocks noChangeShapeType="1"/>
              </p:cNvSpPr>
              <p:nvPr/>
            </p:nvSpPr>
            <p:spPr bwMode="auto">
              <a:xfrm>
                <a:off x="1402210" y="4294565"/>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4" name="Line 65">
                <a:extLst>
                  <a:ext uri="{FF2B5EF4-FFF2-40B4-BE49-F238E27FC236}">
                    <a16:creationId xmlns:a16="http://schemas.microsoft.com/office/drawing/2014/main" id="{86FC403C-C7D1-4898-B9C4-69AA14BB3CD7}"/>
                  </a:ext>
                </a:extLst>
              </p:cNvPr>
              <p:cNvSpPr>
                <a:spLocks noChangeShapeType="1"/>
              </p:cNvSpPr>
              <p:nvPr/>
            </p:nvSpPr>
            <p:spPr bwMode="auto">
              <a:xfrm>
                <a:off x="1183379"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5" name="Line 66">
                <a:extLst>
                  <a:ext uri="{FF2B5EF4-FFF2-40B4-BE49-F238E27FC236}">
                    <a16:creationId xmlns:a16="http://schemas.microsoft.com/office/drawing/2014/main" id="{57C4A266-803B-410F-8BCB-082335BFE52F}"/>
                  </a:ext>
                </a:extLst>
              </p:cNvPr>
              <p:cNvSpPr>
                <a:spLocks noChangeShapeType="1"/>
              </p:cNvSpPr>
              <p:nvPr/>
            </p:nvSpPr>
            <p:spPr bwMode="auto">
              <a:xfrm>
                <a:off x="1256323" y="3635837"/>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6" name="Line 67">
                <a:extLst>
                  <a:ext uri="{FF2B5EF4-FFF2-40B4-BE49-F238E27FC236}">
                    <a16:creationId xmlns:a16="http://schemas.microsoft.com/office/drawing/2014/main" id="{85B3B940-2878-419D-B4E4-A9A06F0AFD15}"/>
                  </a:ext>
                </a:extLst>
              </p:cNvPr>
              <p:cNvSpPr>
                <a:spLocks noChangeShapeType="1"/>
              </p:cNvSpPr>
              <p:nvPr/>
            </p:nvSpPr>
            <p:spPr bwMode="auto">
              <a:xfrm>
                <a:off x="1329267" y="356996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7" name="Line 68">
                <a:extLst>
                  <a:ext uri="{FF2B5EF4-FFF2-40B4-BE49-F238E27FC236}">
                    <a16:creationId xmlns:a16="http://schemas.microsoft.com/office/drawing/2014/main" id="{82BE183E-C081-46DE-8A83-44FAA6B534BA}"/>
                  </a:ext>
                </a:extLst>
              </p:cNvPr>
              <p:cNvSpPr>
                <a:spLocks noChangeShapeType="1"/>
              </p:cNvSpPr>
              <p:nvPr/>
            </p:nvSpPr>
            <p:spPr bwMode="auto">
              <a:xfrm>
                <a:off x="1402210" y="3635837"/>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8" name="Line 69">
                <a:extLst>
                  <a:ext uri="{FF2B5EF4-FFF2-40B4-BE49-F238E27FC236}">
                    <a16:creationId xmlns:a16="http://schemas.microsoft.com/office/drawing/2014/main" id="{E1F5E89E-6690-4C6E-88A0-E38B73D3670E}"/>
                  </a:ext>
                </a:extLst>
              </p:cNvPr>
              <p:cNvSpPr>
                <a:spLocks noChangeShapeType="1"/>
              </p:cNvSpPr>
              <p:nvPr/>
            </p:nvSpPr>
            <p:spPr bwMode="auto">
              <a:xfrm>
                <a:off x="1475154"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9" name="Line 71">
                <a:extLst>
                  <a:ext uri="{FF2B5EF4-FFF2-40B4-BE49-F238E27FC236}">
                    <a16:creationId xmlns:a16="http://schemas.microsoft.com/office/drawing/2014/main" id="{2D62D9CD-C4C8-475D-94BE-ECAE688907B2}"/>
                  </a:ext>
                </a:extLst>
              </p:cNvPr>
              <p:cNvSpPr>
                <a:spLocks noChangeShapeType="1"/>
              </p:cNvSpPr>
              <p:nvPr/>
            </p:nvSpPr>
            <p:spPr bwMode="auto">
              <a:xfrm>
                <a:off x="1548097" y="3767583"/>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0" name="Line 72">
                <a:extLst>
                  <a:ext uri="{FF2B5EF4-FFF2-40B4-BE49-F238E27FC236}">
                    <a16:creationId xmlns:a16="http://schemas.microsoft.com/office/drawing/2014/main" id="{C62A36BE-5E4B-4CF1-816E-583D5CB6409D}"/>
                  </a:ext>
                </a:extLst>
              </p:cNvPr>
              <p:cNvSpPr>
                <a:spLocks noChangeShapeType="1"/>
              </p:cNvSpPr>
              <p:nvPr/>
            </p:nvSpPr>
            <p:spPr bwMode="auto">
              <a:xfrm>
                <a:off x="1693985" y="3767583"/>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1" name="Line 73">
                <a:extLst>
                  <a:ext uri="{FF2B5EF4-FFF2-40B4-BE49-F238E27FC236}">
                    <a16:creationId xmlns:a16="http://schemas.microsoft.com/office/drawing/2014/main" id="{B2EDDFFA-6B1A-4AF7-9724-7F11481E3EE2}"/>
                  </a:ext>
                </a:extLst>
              </p:cNvPr>
              <p:cNvSpPr>
                <a:spLocks noChangeShapeType="1"/>
              </p:cNvSpPr>
              <p:nvPr/>
            </p:nvSpPr>
            <p:spPr bwMode="auto">
              <a:xfrm>
                <a:off x="1621041" y="3833455"/>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2" name="Line 74">
                <a:extLst>
                  <a:ext uri="{FF2B5EF4-FFF2-40B4-BE49-F238E27FC236}">
                    <a16:creationId xmlns:a16="http://schemas.microsoft.com/office/drawing/2014/main" id="{ADF22691-0587-45EE-93F9-2FF03AD9588F}"/>
                  </a:ext>
                </a:extLst>
              </p:cNvPr>
              <p:cNvSpPr>
                <a:spLocks noChangeShapeType="1"/>
              </p:cNvSpPr>
              <p:nvPr/>
            </p:nvSpPr>
            <p:spPr bwMode="auto">
              <a:xfrm>
                <a:off x="1766928"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3" name="Line 75">
                <a:extLst>
                  <a:ext uri="{FF2B5EF4-FFF2-40B4-BE49-F238E27FC236}">
                    <a16:creationId xmlns:a16="http://schemas.microsoft.com/office/drawing/2014/main" id="{1DE3B4AB-9762-4E9C-9F50-B8C367E47947}"/>
                  </a:ext>
                </a:extLst>
              </p:cNvPr>
              <p:cNvSpPr>
                <a:spLocks noChangeShapeType="1"/>
              </p:cNvSpPr>
              <p:nvPr/>
            </p:nvSpPr>
            <p:spPr bwMode="auto">
              <a:xfrm>
                <a:off x="2131646" y="4294565"/>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4" name="Line 76">
                <a:extLst>
                  <a:ext uri="{FF2B5EF4-FFF2-40B4-BE49-F238E27FC236}">
                    <a16:creationId xmlns:a16="http://schemas.microsoft.com/office/drawing/2014/main" id="{3127CA2B-57AC-41A7-B30C-11B8A1721ED0}"/>
                  </a:ext>
                </a:extLst>
              </p:cNvPr>
              <p:cNvSpPr>
                <a:spLocks noChangeShapeType="1"/>
              </p:cNvSpPr>
              <p:nvPr/>
            </p:nvSpPr>
            <p:spPr bwMode="auto">
              <a:xfrm>
                <a:off x="1839872" y="3504092"/>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5" name="Line 77">
                <a:extLst>
                  <a:ext uri="{FF2B5EF4-FFF2-40B4-BE49-F238E27FC236}">
                    <a16:creationId xmlns:a16="http://schemas.microsoft.com/office/drawing/2014/main" id="{FD2E213A-A338-4A4C-90F2-9CEEF4898CA8}"/>
                  </a:ext>
                </a:extLst>
              </p:cNvPr>
              <p:cNvSpPr>
                <a:spLocks noChangeShapeType="1"/>
              </p:cNvSpPr>
              <p:nvPr/>
            </p:nvSpPr>
            <p:spPr bwMode="auto">
              <a:xfrm>
                <a:off x="1912815" y="3635837"/>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6" name="Line 78">
                <a:extLst>
                  <a:ext uri="{FF2B5EF4-FFF2-40B4-BE49-F238E27FC236}">
                    <a16:creationId xmlns:a16="http://schemas.microsoft.com/office/drawing/2014/main" id="{48862C2C-BF26-4A98-B22A-93FA2FC63238}"/>
                  </a:ext>
                </a:extLst>
              </p:cNvPr>
              <p:cNvSpPr>
                <a:spLocks noChangeShapeType="1"/>
              </p:cNvSpPr>
              <p:nvPr/>
            </p:nvSpPr>
            <p:spPr bwMode="auto">
              <a:xfrm>
                <a:off x="1985759"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7" name="Line 79">
                <a:extLst>
                  <a:ext uri="{FF2B5EF4-FFF2-40B4-BE49-F238E27FC236}">
                    <a16:creationId xmlns:a16="http://schemas.microsoft.com/office/drawing/2014/main" id="{EBE8B6FB-319E-4401-B66D-4D7D33C80ADB}"/>
                  </a:ext>
                </a:extLst>
              </p:cNvPr>
              <p:cNvSpPr>
                <a:spLocks noChangeShapeType="1"/>
              </p:cNvSpPr>
              <p:nvPr/>
            </p:nvSpPr>
            <p:spPr bwMode="auto">
              <a:xfrm>
                <a:off x="2058703" y="3833455"/>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8" name="Line 80">
                <a:extLst>
                  <a:ext uri="{FF2B5EF4-FFF2-40B4-BE49-F238E27FC236}">
                    <a16:creationId xmlns:a16="http://schemas.microsoft.com/office/drawing/2014/main" id="{7036107D-5081-4532-9D1A-BE8D0E4CB2FD}"/>
                  </a:ext>
                </a:extLst>
              </p:cNvPr>
              <p:cNvSpPr>
                <a:spLocks noChangeShapeType="1"/>
              </p:cNvSpPr>
              <p:nvPr/>
            </p:nvSpPr>
            <p:spPr bwMode="auto">
              <a:xfrm>
                <a:off x="2131646" y="3965201"/>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9" name="Line 81">
                <a:extLst>
                  <a:ext uri="{FF2B5EF4-FFF2-40B4-BE49-F238E27FC236}">
                    <a16:creationId xmlns:a16="http://schemas.microsoft.com/office/drawing/2014/main" id="{176F96D5-AB15-47EF-BC95-85A8E73A9E17}"/>
                  </a:ext>
                </a:extLst>
              </p:cNvPr>
              <p:cNvSpPr>
                <a:spLocks noChangeShapeType="1"/>
              </p:cNvSpPr>
              <p:nvPr/>
            </p:nvSpPr>
            <p:spPr bwMode="auto">
              <a:xfrm>
                <a:off x="2277533" y="4096946"/>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0" name="Line 82">
                <a:extLst>
                  <a:ext uri="{FF2B5EF4-FFF2-40B4-BE49-F238E27FC236}">
                    <a16:creationId xmlns:a16="http://schemas.microsoft.com/office/drawing/2014/main" id="{6F833274-1D7D-45AF-AC3B-E5B5CF828176}"/>
                  </a:ext>
                </a:extLst>
              </p:cNvPr>
              <p:cNvSpPr>
                <a:spLocks noChangeShapeType="1"/>
              </p:cNvSpPr>
              <p:nvPr/>
            </p:nvSpPr>
            <p:spPr bwMode="auto">
              <a:xfrm>
                <a:off x="2204590" y="403107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191" name="Group 190">
              <a:extLst>
                <a:ext uri="{FF2B5EF4-FFF2-40B4-BE49-F238E27FC236}">
                  <a16:creationId xmlns:a16="http://schemas.microsoft.com/office/drawing/2014/main" id="{782E88A5-61C2-41BA-9D99-EFB057A0204E}"/>
                </a:ext>
              </a:extLst>
            </p:cNvPr>
            <p:cNvGrpSpPr/>
            <p:nvPr/>
          </p:nvGrpSpPr>
          <p:grpSpPr>
            <a:xfrm>
              <a:off x="4354542" y="3643023"/>
              <a:ext cx="6856427" cy="745159"/>
              <a:chOff x="599831" y="2647746"/>
              <a:chExt cx="7950851" cy="725972"/>
            </a:xfrm>
          </p:grpSpPr>
          <p:sp>
            <p:nvSpPr>
              <p:cNvPr id="192" name="Line 93">
                <a:extLst>
                  <a:ext uri="{FF2B5EF4-FFF2-40B4-BE49-F238E27FC236}">
                    <a16:creationId xmlns:a16="http://schemas.microsoft.com/office/drawing/2014/main" id="{B979AFBD-74BA-446F-AFD1-92F4A394E0D4}"/>
                  </a:ext>
                </a:extLst>
              </p:cNvPr>
              <p:cNvSpPr>
                <a:spLocks noChangeShapeType="1"/>
              </p:cNvSpPr>
              <p:nvPr/>
            </p:nvSpPr>
            <p:spPr bwMode="auto">
              <a:xfrm>
                <a:off x="818662"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3" name="Line 95">
                <a:extLst>
                  <a:ext uri="{FF2B5EF4-FFF2-40B4-BE49-F238E27FC236}">
                    <a16:creationId xmlns:a16="http://schemas.microsoft.com/office/drawing/2014/main" id="{84F71738-31C2-408D-8135-C9F20177C6AA}"/>
                  </a:ext>
                </a:extLst>
              </p:cNvPr>
              <p:cNvSpPr>
                <a:spLocks noChangeShapeType="1"/>
              </p:cNvSpPr>
              <p:nvPr/>
            </p:nvSpPr>
            <p:spPr bwMode="auto">
              <a:xfrm>
                <a:off x="1037492"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4" name="Line 96">
                <a:extLst>
                  <a:ext uri="{FF2B5EF4-FFF2-40B4-BE49-F238E27FC236}">
                    <a16:creationId xmlns:a16="http://schemas.microsoft.com/office/drawing/2014/main" id="{3765E9A0-85D9-49DF-BD12-92411B35CC29}"/>
                  </a:ext>
                </a:extLst>
              </p:cNvPr>
              <p:cNvSpPr>
                <a:spLocks noChangeShapeType="1"/>
              </p:cNvSpPr>
              <p:nvPr/>
            </p:nvSpPr>
            <p:spPr bwMode="auto">
              <a:xfrm>
                <a:off x="1256323"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5" name="Line 97">
                <a:extLst>
                  <a:ext uri="{FF2B5EF4-FFF2-40B4-BE49-F238E27FC236}">
                    <a16:creationId xmlns:a16="http://schemas.microsoft.com/office/drawing/2014/main" id="{A1CC7F32-9457-4D71-864E-A4EE27BED295}"/>
                  </a:ext>
                </a:extLst>
              </p:cNvPr>
              <p:cNvSpPr>
                <a:spLocks noChangeShapeType="1"/>
              </p:cNvSpPr>
              <p:nvPr/>
            </p:nvSpPr>
            <p:spPr bwMode="auto">
              <a:xfrm>
                <a:off x="1475154"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nvGrpSpPr>
              <p:cNvPr id="196" name="Group 195">
                <a:extLst>
                  <a:ext uri="{FF2B5EF4-FFF2-40B4-BE49-F238E27FC236}">
                    <a16:creationId xmlns:a16="http://schemas.microsoft.com/office/drawing/2014/main" id="{D25ED32A-CF7E-4C2B-A64F-CC8F4848A672}"/>
                  </a:ext>
                </a:extLst>
              </p:cNvPr>
              <p:cNvGrpSpPr/>
              <p:nvPr/>
            </p:nvGrpSpPr>
            <p:grpSpPr>
              <a:xfrm>
                <a:off x="599831" y="2647746"/>
                <a:ext cx="7950851" cy="725972"/>
                <a:chOff x="599831" y="2647746"/>
                <a:chExt cx="7950851" cy="725972"/>
              </a:xfrm>
            </p:grpSpPr>
            <p:sp>
              <p:nvSpPr>
                <p:cNvPr id="197" name="Text Box 4">
                  <a:extLst>
                    <a:ext uri="{FF2B5EF4-FFF2-40B4-BE49-F238E27FC236}">
                      <a16:creationId xmlns:a16="http://schemas.microsoft.com/office/drawing/2014/main" id="{D4FC9875-BBF8-4717-84B1-25485878936C}"/>
                    </a:ext>
                  </a:extLst>
                </p:cNvPr>
                <p:cNvSpPr txBox="1">
                  <a:spLocks noChangeArrowheads="1"/>
                </p:cNvSpPr>
                <p:nvPr/>
              </p:nvSpPr>
              <p:spPr bwMode="auto">
                <a:xfrm>
                  <a:off x="3962401" y="2969605"/>
                  <a:ext cx="4491575" cy="360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dirty="0">
                      <a:latin typeface="Open Sans" panose="020B0606030504020204" pitchFamily="34" charset="0"/>
                    </a:rPr>
                    <a:t>Variations </a:t>
                  </a:r>
                  <a:r>
                    <a:rPr lang="en-US" sz="1600" dirty="0" err="1">
                      <a:latin typeface="Open Sans" panose="020B0606030504020204" pitchFamily="34" charset="0"/>
                    </a:rPr>
                    <a:t>hebdomadaires</a:t>
                  </a:r>
                  <a:r>
                    <a:rPr lang="en-US" sz="1600" dirty="0">
                      <a:latin typeface="Open Sans" panose="020B0606030504020204" pitchFamily="34" charset="0"/>
                    </a:rPr>
                    <a:t> par jour</a:t>
                  </a:r>
                </a:p>
              </p:txBody>
            </p:sp>
            <p:sp>
              <p:nvSpPr>
                <p:cNvPr id="198" name="Line 11">
                  <a:extLst>
                    <a:ext uri="{FF2B5EF4-FFF2-40B4-BE49-F238E27FC236}">
                      <a16:creationId xmlns:a16="http://schemas.microsoft.com/office/drawing/2014/main" id="{7AF02808-F859-4BC2-8382-892121E38918}"/>
                    </a:ext>
                  </a:extLst>
                </p:cNvPr>
                <p:cNvSpPr>
                  <a:spLocks noChangeShapeType="1"/>
                </p:cNvSpPr>
                <p:nvPr/>
              </p:nvSpPr>
              <p:spPr bwMode="auto">
                <a:xfrm>
                  <a:off x="599831" y="3372346"/>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9" name="Line 22">
                  <a:extLst>
                    <a:ext uri="{FF2B5EF4-FFF2-40B4-BE49-F238E27FC236}">
                      <a16:creationId xmlns:a16="http://schemas.microsoft.com/office/drawing/2014/main" id="{7B667B7C-ED74-4751-98E6-239A40EA58F3}"/>
                    </a:ext>
                  </a:extLst>
                </p:cNvPr>
                <p:cNvSpPr>
                  <a:spLocks noChangeShapeType="1"/>
                </p:cNvSpPr>
                <p:nvPr/>
              </p:nvSpPr>
              <p:spPr bwMode="auto">
                <a:xfrm flipV="1">
                  <a:off x="599831" y="2647746"/>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0" name="Line 27">
                  <a:extLst>
                    <a:ext uri="{FF2B5EF4-FFF2-40B4-BE49-F238E27FC236}">
                      <a16:creationId xmlns:a16="http://schemas.microsoft.com/office/drawing/2014/main" id="{A7E26228-27F0-4E8B-B774-3923BE9D39B5}"/>
                    </a:ext>
                  </a:extLst>
                </p:cNvPr>
                <p:cNvSpPr>
                  <a:spLocks noChangeShapeType="1"/>
                </p:cNvSpPr>
                <p:nvPr/>
              </p:nvSpPr>
              <p:spPr bwMode="auto">
                <a:xfrm>
                  <a:off x="599831" y="2977110"/>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1" name="Line 85">
                  <a:extLst>
                    <a:ext uri="{FF2B5EF4-FFF2-40B4-BE49-F238E27FC236}">
                      <a16:creationId xmlns:a16="http://schemas.microsoft.com/office/drawing/2014/main" id="{3492D1F6-ADED-46B2-817A-A2679EA9828E}"/>
                    </a:ext>
                  </a:extLst>
                </p:cNvPr>
                <p:cNvSpPr>
                  <a:spLocks noChangeShapeType="1"/>
                </p:cNvSpPr>
                <p:nvPr/>
              </p:nvSpPr>
              <p:spPr bwMode="auto">
                <a:xfrm flipV="1">
                  <a:off x="818662"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2" name="Line 86">
                  <a:extLst>
                    <a:ext uri="{FF2B5EF4-FFF2-40B4-BE49-F238E27FC236}">
                      <a16:creationId xmlns:a16="http://schemas.microsoft.com/office/drawing/2014/main" id="{ACE525D6-DF0F-4D47-AE93-7C207808B4EA}"/>
                    </a:ext>
                  </a:extLst>
                </p:cNvPr>
                <p:cNvSpPr>
                  <a:spLocks noChangeShapeType="1"/>
                </p:cNvSpPr>
                <p:nvPr/>
              </p:nvSpPr>
              <p:spPr bwMode="auto">
                <a:xfrm flipV="1">
                  <a:off x="1037492"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3" name="Line 87">
                  <a:extLst>
                    <a:ext uri="{FF2B5EF4-FFF2-40B4-BE49-F238E27FC236}">
                      <a16:creationId xmlns:a16="http://schemas.microsoft.com/office/drawing/2014/main" id="{861605C9-A0F7-4C8A-9423-6E27FFA16E67}"/>
                    </a:ext>
                  </a:extLst>
                </p:cNvPr>
                <p:cNvSpPr>
                  <a:spLocks noChangeShapeType="1"/>
                </p:cNvSpPr>
                <p:nvPr/>
              </p:nvSpPr>
              <p:spPr bwMode="auto">
                <a:xfrm flipV="1">
                  <a:off x="1256323"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4" name="Line 88">
                  <a:extLst>
                    <a:ext uri="{FF2B5EF4-FFF2-40B4-BE49-F238E27FC236}">
                      <a16:creationId xmlns:a16="http://schemas.microsoft.com/office/drawing/2014/main" id="{1998ACCE-89DF-45A4-903C-8C7F85CCBB81}"/>
                    </a:ext>
                  </a:extLst>
                </p:cNvPr>
                <p:cNvSpPr>
                  <a:spLocks noChangeShapeType="1"/>
                </p:cNvSpPr>
                <p:nvPr/>
              </p:nvSpPr>
              <p:spPr bwMode="auto">
                <a:xfrm flipV="1">
                  <a:off x="1475154"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5" name="Line 89">
                  <a:extLst>
                    <a:ext uri="{FF2B5EF4-FFF2-40B4-BE49-F238E27FC236}">
                      <a16:creationId xmlns:a16="http://schemas.microsoft.com/office/drawing/2014/main" id="{51584B29-8F4D-4E71-B018-74F8445AB147}"/>
                    </a:ext>
                  </a:extLst>
                </p:cNvPr>
                <p:cNvSpPr>
                  <a:spLocks noChangeShapeType="1"/>
                </p:cNvSpPr>
                <p:nvPr/>
              </p:nvSpPr>
              <p:spPr bwMode="auto">
                <a:xfrm flipV="1">
                  <a:off x="1693985"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6" name="Line 90">
                  <a:extLst>
                    <a:ext uri="{FF2B5EF4-FFF2-40B4-BE49-F238E27FC236}">
                      <a16:creationId xmlns:a16="http://schemas.microsoft.com/office/drawing/2014/main" id="{3BBC0708-8F02-48B7-9BDE-AA23E7D24A60}"/>
                    </a:ext>
                  </a:extLst>
                </p:cNvPr>
                <p:cNvSpPr>
                  <a:spLocks noChangeShapeType="1"/>
                </p:cNvSpPr>
                <p:nvPr/>
              </p:nvSpPr>
              <p:spPr bwMode="auto">
                <a:xfrm flipV="1">
                  <a:off x="1912815"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7" name="Line 91">
                  <a:extLst>
                    <a:ext uri="{FF2B5EF4-FFF2-40B4-BE49-F238E27FC236}">
                      <a16:creationId xmlns:a16="http://schemas.microsoft.com/office/drawing/2014/main" id="{A45E3A12-21A8-42AA-B9F2-3BADFF2CDDCB}"/>
                    </a:ext>
                  </a:extLst>
                </p:cNvPr>
                <p:cNvSpPr>
                  <a:spLocks noChangeShapeType="1"/>
                </p:cNvSpPr>
                <p:nvPr/>
              </p:nvSpPr>
              <p:spPr bwMode="auto">
                <a:xfrm flipV="1">
                  <a:off x="2131646"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8" name="Line 92">
                  <a:extLst>
                    <a:ext uri="{FF2B5EF4-FFF2-40B4-BE49-F238E27FC236}">
                      <a16:creationId xmlns:a16="http://schemas.microsoft.com/office/drawing/2014/main" id="{0ACEEACC-2BE9-4174-98BB-B1925C88DB5C}"/>
                    </a:ext>
                  </a:extLst>
                </p:cNvPr>
                <p:cNvSpPr>
                  <a:spLocks noChangeShapeType="1"/>
                </p:cNvSpPr>
                <p:nvPr/>
              </p:nvSpPr>
              <p:spPr bwMode="auto">
                <a:xfrm>
                  <a:off x="599831" y="3042982"/>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9" name="Line 94">
                  <a:extLst>
                    <a:ext uri="{FF2B5EF4-FFF2-40B4-BE49-F238E27FC236}">
                      <a16:creationId xmlns:a16="http://schemas.microsoft.com/office/drawing/2014/main" id="{F4C3865B-21BD-4A4C-9A5F-3DC7315D23A9}"/>
                    </a:ext>
                  </a:extLst>
                </p:cNvPr>
                <p:cNvSpPr>
                  <a:spLocks noChangeShapeType="1"/>
                </p:cNvSpPr>
                <p:nvPr/>
              </p:nvSpPr>
              <p:spPr bwMode="auto">
                <a:xfrm>
                  <a:off x="891605" y="3372346"/>
                  <a:ext cx="218831"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0" name="Line 98">
                  <a:extLst>
                    <a:ext uri="{FF2B5EF4-FFF2-40B4-BE49-F238E27FC236}">
                      <a16:creationId xmlns:a16="http://schemas.microsoft.com/office/drawing/2014/main" id="{7BCD6C77-0E5E-440F-A29A-A598834CD16A}"/>
                    </a:ext>
                  </a:extLst>
                </p:cNvPr>
                <p:cNvSpPr>
                  <a:spLocks noChangeShapeType="1"/>
                </p:cNvSpPr>
                <p:nvPr/>
              </p:nvSpPr>
              <p:spPr bwMode="auto">
                <a:xfrm>
                  <a:off x="1693985" y="3108855"/>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1" name="Line 99">
                  <a:extLst>
                    <a:ext uri="{FF2B5EF4-FFF2-40B4-BE49-F238E27FC236}">
                      <a16:creationId xmlns:a16="http://schemas.microsoft.com/office/drawing/2014/main" id="{CF6AF923-2A88-47E9-88A2-542E303F83F2}"/>
                    </a:ext>
                  </a:extLst>
                </p:cNvPr>
                <p:cNvSpPr>
                  <a:spLocks noChangeShapeType="1"/>
                </p:cNvSpPr>
                <p:nvPr/>
              </p:nvSpPr>
              <p:spPr bwMode="auto">
                <a:xfrm>
                  <a:off x="1621041" y="3372346"/>
                  <a:ext cx="218831"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2" name="Line 100">
                  <a:extLst>
                    <a:ext uri="{FF2B5EF4-FFF2-40B4-BE49-F238E27FC236}">
                      <a16:creationId xmlns:a16="http://schemas.microsoft.com/office/drawing/2014/main" id="{79B0F348-F651-4DF2-82F1-26081C3543FE}"/>
                    </a:ext>
                  </a:extLst>
                </p:cNvPr>
                <p:cNvSpPr>
                  <a:spLocks noChangeShapeType="1"/>
                </p:cNvSpPr>
                <p:nvPr/>
              </p:nvSpPr>
              <p:spPr bwMode="auto">
                <a:xfrm>
                  <a:off x="1912815" y="3174728"/>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grpSp>
          <p:nvGrpSpPr>
            <p:cNvPr id="213" name="Group 212">
              <a:extLst>
                <a:ext uri="{FF2B5EF4-FFF2-40B4-BE49-F238E27FC236}">
                  <a16:creationId xmlns:a16="http://schemas.microsoft.com/office/drawing/2014/main" id="{7345E33D-5464-4C2F-A6D5-8A2966CE2B8F}"/>
                </a:ext>
              </a:extLst>
            </p:cNvPr>
            <p:cNvGrpSpPr/>
            <p:nvPr/>
          </p:nvGrpSpPr>
          <p:grpSpPr>
            <a:xfrm>
              <a:off x="4382587" y="3038960"/>
              <a:ext cx="6828382" cy="478864"/>
              <a:chOff x="599831" y="1923146"/>
              <a:chExt cx="7950851" cy="586947"/>
            </a:xfrm>
          </p:grpSpPr>
          <p:sp>
            <p:nvSpPr>
              <p:cNvPr id="217" name="Line 28">
                <a:extLst>
                  <a:ext uri="{FF2B5EF4-FFF2-40B4-BE49-F238E27FC236}">
                    <a16:creationId xmlns:a16="http://schemas.microsoft.com/office/drawing/2014/main" id="{9D5F4DB9-568A-4FB0-80A5-38B6DCE80799}"/>
                  </a:ext>
                </a:extLst>
              </p:cNvPr>
              <p:cNvSpPr>
                <a:spLocks noChangeShapeType="1"/>
              </p:cNvSpPr>
              <p:nvPr/>
            </p:nvSpPr>
            <p:spPr bwMode="auto">
              <a:xfrm>
                <a:off x="599831" y="2120764"/>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4" name="Text Box 3">
                <a:extLst>
                  <a:ext uri="{FF2B5EF4-FFF2-40B4-BE49-F238E27FC236}">
                    <a16:creationId xmlns:a16="http://schemas.microsoft.com/office/drawing/2014/main" id="{63F49014-4A85-4B2C-91C1-928F27D61E39}"/>
                  </a:ext>
                </a:extLst>
              </p:cNvPr>
              <p:cNvSpPr txBox="1">
                <a:spLocks noChangeArrowheads="1"/>
              </p:cNvSpPr>
              <p:nvPr/>
            </p:nvSpPr>
            <p:spPr bwMode="auto">
              <a:xfrm>
                <a:off x="3962400" y="2057400"/>
                <a:ext cx="3886200" cy="452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dirty="0">
                    <a:latin typeface="Open Sans" panose="020B0606030504020204" pitchFamily="34" charset="0"/>
                  </a:rPr>
                  <a:t>Variations </a:t>
                </a:r>
                <a:r>
                  <a:rPr lang="en-US" sz="1600" dirty="0" err="1">
                    <a:latin typeface="Open Sans" panose="020B0606030504020204" pitchFamily="34" charset="0"/>
                  </a:rPr>
                  <a:t>saisonnières</a:t>
                </a:r>
                <a:endParaRPr lang="en-US" sz="1600" dirty="0">
                  <a:latin typeface="Open Sans" panose="020B0606030504020204" pitchFamily="34" charset="0"/>
                </a:endParaRPr>
              </a:p>
            </p:txBody>
          </p:sp>
          <p:sp>
            <p:nvSpPr>
              <p:cNvPr id="215" name="Line 15">
                <a:extLst>
                  <a:ext uri="{FF2B5EF4-FFF2-40B4-BE49-F238E27FC236}">
                    <a16:creationId xmlns:a16="http://schemas.microsoft.com/office/drawing/2014/main" id="{A8AE13CD-215F-4A16-9092-9BA1709F31A3}"/>
                  </a:ext>
                </a:extLst>
              </p:cNvPr>
              <p:cNvSpPr>
                <a:spLocks noChangeShapeType="1"/>
              </p:cNvSpPr>
              <p:nvPr/>
            </p:nvSpPr>
            <p:spPr bwMode="auto">
              <a:xfrm>
                <a:off x="599831" y="2449502"/>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srgbClr val="000000"/>
                  </a:solidFill>
                  <a:latin typeface="Open Sans" panose="020B0606030504020204" pitchFamily="34" charset="0"/>
                </a:endParaRPr>
              </a:p>
            </p:txBody>
          </p:sp>
          <p:sp>
            <p:nvSpPr>
              <p:cNvPr id="216" name="Line 23">
                <a:extLst>
                  <a:ext uri="{FF2B5EF4-FFF2-40B4-BE49-F238E27FC236}">
                    <a16:creationId xmlns:a16="http://schemas.microsoft.com/office/drawing/2014/main" id="{5CB6F6BA-AD8B-4EBE-B538-647E59AE6905}"/>
                  </a:ext>
                </a:extLst>
              </p:cNvPr>
              <p:cNvSpPr>
                <a:spLocks noChangeShapeType="1"/>
              </p:cNvSpPr>
              <p:nvPr/>
            </p:nvSpPr>
            <p:spPr bwMode="auto">
              <a:xfrm flipV="1">
                <a:off x="599831" y="1923146"/>
                <a:ext cx="1520" cy="52698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8" name="Line 102">
                <a:extLst>
                  <a:ext uri="{FF2B5EF4-FFF2-40B4-BE49-F238E27FC236}">
                    <a16:creationId xmlns:a16="http://schemas.microsoft.com/office/drawing/2014/main" id="{C54E5313-2CE2-4AAE-86DD-28A32D877D46}"/>
                  </a:ext>
                </a:extLst>
              </p:cNvPr>
              <p:cNvSpPr>
                <a:spLocks noChangeShapeType="1"/>
              </p:cNvSpPr>
              <p:nvPr/>
            </p:nvSpPr>
            <p:spPr bwMode="auto">
              <a:xfrm flipV="1">
                <a:off x="2131646" y="1989018"/>
                <a:ext cx="1520" cy="461109"/>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9" name="Line 103">
                <a:extLst>
                  <a:ext uri="{FF2B5EF4-FFF2-40B4-BE49-F238E27FC236}">
                    <a16:creationId xmlns:a16="http://schemas.microsoft.com/office/drawing/2014/main" id="{8DC7521A-F6E7-4C83-8814-02DD41BAECD5}"/>
                  </a:ext>
                </a:extLst>
              </p:cNvPr>
              <p:cNvSpPr>
                <a:spLocks noChangeShapeType="1"/>
              </p:cNvSpPr>
              <p:nvPr/>
            </p:nvSpPr>
            <p:spPr bwMode="auto">
              <a:xfrm flipV="1">
                <a:off x="3663462" y="1989018"/>
                <a:ext cx="1520" cy="461109"/>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0" name="Line 106">
                <a:extLst>
                  <a:ext uri="{FF2B5EF4-FFF2-40B4-BE49-F238E27FC236}">
                    <a16:creationId xmlns:a16="http://schemas.microsoft.com/office/drawing/2014/main" id="{B05196D8-5948-410A-9757-95FBE7586507}"/>
                  </a:ext>
                </a:extLst>
              </p:cNvPr>
              <p:cNvSpPr>
                <a:spLocks noChangeShapeType="1"/>
              </p:cNvSpPr>
              <p:nvPr/>
            </p:nvSpPr>
            <p:spPr bwMode="auto">
              <a:xfrm>
                <a:off x="599831" y="2186637"/>
                <a:ext cx="1531815"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1" name="Line 107">
                <a:extLst>
                  <a:ext uri="{FF2B5EF4-FFF2-40B4-BE49-F238E27FC236}">
                    <a16:creationId xmlns:a16="http://schemas.microsoft.com/office/drawing/2014/main" id="{442C254B-5589-46E9-B47E-7ED1ADDC9F1F}"/>
                  </a:ext>
                </a:extLst>
              </p:cNvPr>
              <p:cNvSpPr>
                <a:spLocks noChangeShapeType="1"/>
              </p:cNvSpPr>
              <p:nvPr/>
            </p:nvSpPr>
            <p:spPr bwMode="auto">
              <a:xfrm>
                <a:off x="3663462" y="2066321"/>
                <a:ext cx="1531815"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2" name="Line 108">
                <a:extLst>
                  <a:ext uri="{FF2B5EF4-FFF2-40B4-BE49-F238E27FC236}">
                    <a16:creationId xmlns:a16="http://schemas.microsoft.com/office/drawing/2014/main" id="{43560BBC-043C-4BDB-AA38-6D30C4AFE8D1}"/>
                  </a:ext>
                </a:extLst>
              </p:cNvPr>
              <p:cNvSpPr>
                <a:spLocks noChangeShapeType="1"/>
              </p:cNvSpPr>
              <p:nvPr/>
            </p:nvSpPr>
            <p:spPr bwMode="auto">
              <a:xfrm>
                <a:off x="2131646" y="2000448"/>
                <a:ext cx="1531815"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223" name="Group 222">
              <a:extLst>
                <a:ext uri="{FF2B5EF4-FFF2-40B4-BE49-F238E27FC236}">
                  <a16:creationId xmlns:a16="http://schemas.microsoft.com/office/drawing/2014/main" id="{8DE06032-E5A7-4544-A73D-80E7DCA58642}"/>
                </a:ext>
              </a:extLst>
            </p:cNvPr>
            <p:cNvGrpSpPr/>
            <p:nvPr/>
          </p:nvGrpSpPr>
          <p:grpSpPr>
            <a:xfrm>
              <a:off x="4382587" y="1617279"/>
              <a:ext cx="6828382" cy="592289"/>
              <a:chOff x="599831" y="1144103"/>
              <a:chExt cx="7950851" cy="725972"/>
            </a:xfrm>
          </p:grpSpPr>
          <p:sp>
            <p:nvSpPr>
              <p:cNvPr id="224" name="Rectangle 9">
                <a:extLst>
                  <a:ext uri="{FF2B5EF4-FFF2-40B4-BE49-F238E27FC236}">
                    <a16:creationId xmlns:a16="http://schemas.microsoft.com/office/drawing/2014/main" id="{38CB3219-E50E-42BE-A976-AC0F05AE521D}"/>
                  </a:ext>
                </a:extLst>
              </p:cNvPr>
              <p:cNvSpPr>
                <a:spLocks noChangeArrowheads="1"/>
              </p:cNvSpPr>
              <p:nvPr/>
            </p:nvSpPr>
            <p:spPr bwMode="auto">
              <a:xfrm>
                <a:off x="599831" y="1341721"/>
                <a:ext cx="7877908" cy="526982"/>
              </a:xfrm>
              <a:prstGeom prst="rect">
                <a:avLst/>
              </a:prstGeom>
              <a:solidFill>
                <a:srgbClr val="64C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latin typeface="Open Sans" panose="020B0606030504020204" pitchFamily="34" charset="0"/>
                </a:endParaRPr>
              </a:p>
            </p:txBody>
          </p:sp>
          <p:sp>
            <p:nvSpPr>
              <p:cNvPr id="225" name="Line 10">
                <a:extLst>
                  <a:ext uri="{FF2B5EF4-FFF2-40B4-BE49-F238E27FC236}">
                    <a16:creationId xmlns:a16="http://schemas.microsoft.com/office/drawing/2014/main" id="{C4BD4F6E-C383-4B3B-9AB5-9BA5B5C4BA43}"/>
                  </a:ext>
                </a:extLst>
              </p:cNvPr>
              <p:cNvSpPr>
                <a:spLocks noChangeShapeType="1"/>
              </p:cNvSpPr>
              <p:nvPr/>
            </p:nvSpPr>
            <p:spPr bwMode="auto">
              <a:xfrm>
                <a:off x="599831" y="1868703"/>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6" name="Line 24">
                <a:extLst>
                  <a:ext uri="{FF2B5EF4-FFF2-40B4-BE49-F238E27FC236}">
                    <a16:creationId xmlns:a16="http://schemas.microsoft.com/office/drawing/2014/main" id="{C431291F-0D8E-4E4E-9A20-6C5DF0A75541}"/>
                  </a:ext>
                </a:extLst>
              </p:cNvPr>
              <p:cNvSpPr>
                <a:spLocks noChangeShapeType="1"/>
              </p:cNvSpPr>
              <p:nvPr/>
            </p:nvSpPr>
            <p:spPr bwMode="auto">
              <a:xfrm flipV="1">
                <a:off x="599831" y="1144103"/>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7" name="Line 29">
                <a:extLst>
                  <a:ext uri="{FF2B5EF4-FFF2-40B4-BE49-F238E27FC236}">
                    <a16:creationId xmlns:a16="http://schemas.microsoft.com/office/drawing/2014/main" id="{E12FE83D-148D-43A7-B71C-44FC2B1ED60E}"/>
                  </a:ext>
                </a:extLst>
              </p:cNvPr>
              <p:cNvSpPr>
                <a:spLocks noChangeShapeType="1"/>
              </p:cNvSpPr>
              <p:nvPr/>
            </p:nvSpPr>
            <p:spPr bwMode="auto">
              <a:xfrm>
                <a:off x="599831" y="1341721"/>
                <a:ext cx="7877908"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8" name="Line 109">
                <a:extLst>
                  <a:ext uri="{FF2B5EF4-FFF2-40B4-BE49-F238E27FC236}">
                    <a16:creationId xmlns:a16="http://schemas.microsoft.com/office/drawing/2014/main" id="{36449504-E256-4767-A2BC-A6A28181F52B}"/>
                  </a:ext>
                </a:extLst>
              </p:cNvPr>
              <p:cNvSpPr>
                <a:spLocks noChangeShapeType="1"/>
              </p:cNvSpPr>
              <p:nvPr/>
            </p:nvSpPr>
            <p:spPr bwMode="auto">
              <a:xfrm>
                <a:off x="8477738" y="1341721"/>
                <a:ext cx="1520" cy="5269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sp>
          <p:nvSpPr>
            <p:cNvPr id="229" name="Text Box 5">
              <a:extLst>
                <a:ext uri="{FF2B5EF4-FFF2-40B4-BE49-F238E27FC236}">
                  <a16:creationId xmlns:a16="http://schemas.microsoft.com/office/drawing/2014/main" id="{B0748998-747A-4E47-85DC-AC7151661EA7}"/>
                </a:ext>
              </a:extLst>
            </p:cNvPr>
            <p:cNvSpPr txBox="1">
              <a:spLocks noChangeArrowheads="1"/>
            </p:cNvSpPr>
            <p:nvPr/>
          </p:nvSpPr>
          <p:spPr bwMode="auto">
            <a:xfrm>
              <a:off x="5675504" y="1814131"/>
              <a:ext cx="5471984" cy="369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dirty="0">
                  <a:latin typeface="Open Sans" panose="020B0606030504020204" pitchFamily="34" charset="0"/>
                </a:rPr>
                <a:t>Données </a:t>
              </a:r>
              <a:r>
                <a:rPr lang="en-US" sz="1600" dirty="0" err="1">
                  <a:latin typeface="Open Sans" panose="020B0606030504020204" pitchFamily="34" charset="0"/>
                </a:rPr>
                <a:t>d'entrée</a:t>
              </a:r>
              <a:r>
                <a:rPr lang="en-US" sz="1600" dirty="0">
                  <a:latin typeface="Open Sans" panose="020B0606030504020204" pitchFamily="34" charset="0"/>
                </a:rPr>
                <a:t> : </a:t>
              </a:r>
              <a:r>
                <a:rPr lang="en-US" sz="1600" dirty="0" err="1">
                  <a:latin typeface="Open Sans" panose="020B0606030504020204" pitchFamily="34" charset="0"/>
                </a:rPr>
                <a:t>Demande</a:t>
              </a:r>
              <a:r>
                <a:rPr lang="en-US" sz="1600" dirty="0">
                  <a:latin typeface="Open Sans" panose="020B0606030504020204" pitchFamily="34" charset="0"/>
                </a:rPr>
                <a:t> </a:t>
              </a:r>
              <a:r>
                <a:rPr lang="en-US" sz="1600" dirty="0" err="1">
                  <a:latin typeface="Open Sans" panose="020B0606030504020204" pitchFamily="34" charset="0"/>
                </a:rPr>
                <a:t>annuelle</a:t>
              </a:r>
              <a:r>
                <a:rPr lang="en-US" sz="1600" dirty="0">
                  <a:latin typeface="Open Sans" panose="020B0606030504020204" pitchFamily="34" charset="0"/>
                </a:rPr>
                <a:t> </a:t>
              </a:r>
              <a:r>
                <a:rPr lang="en-US" sz="1600" dirty="0" err="1">
                  <a:latin typeface="Open Sans" panose="020B0606030504020204" pitchFamily="34" charset="0"/>
                </a:rPr>
                <a:t>moyenne</a:t>
              </a:r>
              <a:endParaRPr lang="en-US" sz="1600" dirty="0">
                <a:latin typeface="Open Sans" panose="020B0606030504020204" pitchFamily="34" charset="0"/>
              </a:endParaRPr>
            </a:p>
          </p:txBody>
        </p:sp>
        <p:sp>
          <p:nvSpPr>
            <p:cNvPr id="230" name="Arrow: Down 229">
              <a:extLst>
                <a:ext uri="{FF2B5EF4-FFF2-40B4-BE49-F238E27FC236}">
                  <a16:creationId xmlns:a16="http://schemas.microsoft.com/office/drawing/2014/main" id="{4C43FF3B-2A15-4974-86FE-BF0AB5861939}"/>
                </a:ext>
              </a:extLst>
            </p:cNvPr>
            <p:cNvSpPr/>
            <p:nvPr/>
          </p:nvSpPr>
          <p:spPr>
            <a:xfrm>
              <a:off x="3646689" y="2132300"/>
              <a:ext cx="462764" cy="3499927"/>
            </a:xfrm>
            <a:prstGeom prst="downArrow">
              <a:avLst/>
            </a:prstGeom>
            <a:solidFill>
              <a:srgbClr val="B0263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Open Sans" panose="020B0606030504020204" pitchFamily="34" charset="0"/>
              </a:endParaRPr>
            </a:p>
          </p:txBody>
        </p:sp>
        <p:sp>
          <p:nvSpPr>
            <p:cNvPr id="231" name="Text Box 5">
              <a:extLst>
                <a:ext uri="{FF2B5EF4-FFF2-40B4-BE49-F238E27FC236}">
                  <a16:creationId xmlns:a16="http://schemas.microsoft.com/office/drawing/2014/main" id="{537768C9-A25E-49DA-A591-A7D3BA2A77D1}"/>
                </a:ext>
              </a:extLst>
            </p:cNvPr>
            <p:cNvSpPr txBox="1">
              <a:spLocks noChangeArrowheads="1"/>
            </p:cNvSpPr>
            <p:nvPr/>
          </p:nvSpPr>
          <p:spPr bwMode="auto">
            <a:xfrm>
              <a:off x="1810792" y="3481929"/>
              <a:ext cx="1922857" cy="10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dirty="0">
                  <a:latin typeface="Open Sans" panose="020B0606030504020204" pitchFamily="34" charset="0"/>
                </a:rPr>
                <a:t>Augmentation du </a:t>
              </a:r>
              <a:r>
                <a:rPr lang="en-US" dirty="0" err="1">
                  <a:latin typeface="Open Sans" panose="020B0606030504020204" pitchFamily="34" charset="0"/>
                </a:rPr>
                <a:t>détail</a:t>
              </a:r>
              <a:r>
                <a:rPr lang="en-US" dirty="0">
                  <a:latin typeface="Open Sans" panose="020B0606030504020204" pitchFamily="34" charset="0"/>
                </a:rPr>
                <a:t> </a:t>
              </a:r>
              <a:r>
                <a:rPr lang="en-US" dirty="0" err="1">
                  <a:latin typeface="Open Sans" panose="020B0606030504020204" pitchFamily="34" charset="0"/>
                </a:rPr>
                <a:t>temporel</a:t>
              </a:r>
              <a:endParaRPr lang="en-US" dirty="0">
                <a:latin typeface="Open Sans" panose="020B0606030504020204" pitchFamily="34" charset="0"/>
              </a:endParaRPr>
            </a:p>
          </p:txBody>
        </p:sp>
      </p:grpSp>
      <p:sp>
        <p:nvSpPr>
          <p:cNvPr id="117" name="Rectangle 116">
            <a:extLst>
              <a:ext uri="{FF2B5EF4-FFF2-40B4-BE49-F238E27FC236}">
                <a16:creationId xmlns:a16="http://schemas.microsoft.com/office/drawing/2014/main" id="{5CF52A0B-E094-634E-8BEA-B1E6A2554411}"/>
              </a:ext>
            </a:extLst>
          </p:cNvPr>
          <p:cNvSpPr/>
          <p:nvPr/>
        </p:nvSpPr>
        <p:spPr>
          <a:xfrm>
            <a:off x="874478" y="1946128"/>
            <a:ext cx="2603250" cy="1089529"/>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Étapes de la prévision de la demande horaire d'électricité</a:t>
            </a:r>
          </a:p>
        </p:txBody>
      </p:sp>
      <p:sp>
        <p:nvSpPr>
          <p:cNvPr id="4" name="Title 1">
            <a:extLst>
              <a:ext uri="{FF2B5EF4-FFF2-40B4-BE49-F238E27FC236}">
                <a16:creationId xmlns:a16="http://schemas.microsoft.com/office/drawing/2014/main" id="{38619CE4-5852-4177-B11A-549620915EBD}"/>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sym typeface="Bodoni SvtyTwo ITC TT-Book"/>
              </a:rPr>
              <a:t>Session 9.3 Représentation de la </a:t>
            </a:r>
            <a:br>
              <a:rPr lang="en-GB" dirty="0">
                <a:latin typeface="Open Sans"/>
              </a:rPr>
            </a:br>
            <a:r>
              <a:rPr lang="en-GB" dirty="0">
                <a:latin typeface="Open Sans"/>
                <a:sym typeface="Bodoni SvtyTwo ITC TT-Book"/>
              </a:rPr>
              <a:t>la demande horaire d'électricité </a:t>
            </a:r>
          </a:p>
        </p:txBody>
      </p:sp>
    </p:spTree>
    <p:extLst>
      <p:ext uri="{BB962C8B-B14F-4D97-AF65-F5344CB8AC3E}">
        <p14:creationId xmlns:p14="http://schemas.microsoft.com/office/powerpoint/2010/main" val="3571959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9" name="Group 8">
            <a:extLst>
              <a:ext uri="{FF2B5EF4-FFF2-40B4-BE49-F238E27FC236}">
                <a16:creationId xmlns:a16="http://schemas.microsoft.com/office/drawing/2014/main" id="{1E83E24F-FB86-4B23-93F2-8AE7C8350A64}"/>
              </a:ext>
            </a:extLst>
          </p:cNvPr>
          <p:cNvGrpSpPr/>
          <p:nvPr/>
        </p:nvGrpSpPr>
        <p:grpSpPr>
          <a:xfrm>
            <a:off x="1002224" y="2523575"/>
            <a:ext cx="4865768" cy="3647875"/>
            <a:chOff x="1015476" y="2510323"/>
            <a:chExt cx="4865768" cy="3647875"/>
          </a:xfrm>
        </p:grpSpPr>
        <p:pic>
          <p:nvPicPr>
            <p:cNvPr id="116" name="Picture 2">
              <a:extLst>
                <a:ext uri="{FF2B5EF4-FFF2-40B4-BE49-F238E27FC236}">
                  <a16:creationId xmlns:a16="http://schemas.microsoft.com/office/drawing/2014/main" id="{CD034059-7FA8-4448-AF24-FE0F16FC80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476" y="2510323"/>
              <a:ext cx="4865768" cy="323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5470A53A-FC3D-4473-B0BD-FF6425BB8BE3}"/>
                </a:ext>
              </a:extLst>
            </p:cNvPr>
            <p:cNvSpPr txBox="1"/>
            <p:nvPr/>
          </p:nvSpPr>
          <p:spPr>
            <a:xfrm>
              <a:off x="1355036" y="5758088"/>
              <a:ext cx="4293704" cy="400110"/>
            </a:xfrm>
            <a:prstGeom prst="rect">
              <a:avLst/>
            </a:prstGeom>
            <a:noFill/>
          </p:spPr>
          <p:txBody>
            <a:bodyPr wrap="square" rtlCol="0">
              <a:spAutoFit/>
            </a:bodyPr>
            <a:lstStyle/>
            <a:p>
              <a:pPr algn="ctr"/>
              <a:r>
                <a:rPr lang="en-US" sz="2000" dirty="0">
                  <a:latin typeface="Open Sans" panose="020B0606030504020204" pitchFamily="34" charset="0"/>
                </a:rPr>
                <a:t>Avec </a:t>
              </a:r>
              <a:r>
                <a:rPr lang="en-US" sz="2000" dirty="0" err="1">
                  <a:latin typeface="Open Sans" panose="020B0606030504020204" pitchFamily="34" charset="0"/>
                </a:rPr>
                <a:t>une</a:t>
              </a:r>
              <a:r>
                <a:rPr lang="en-US" sz="2000" dirty="0">
                  <a:latin typeface="Open Sans" panose="020B0606030504020204" pitchFamily="34" charset="0"/>
                </a:rPr>
                <a:t> </a:t>
              </a:r>
              <a:r>
                <a:rPr lang="en-US" sz="2000" dirty="0" err="1">
                  <a:latin typeface="Open Sans" panose="020B0606030504020204" pitchFamily="34" charset="0"/>
                </a:rPr>
                <a:t>tendance</a:t>
              </a:r>
              <a:r>
                <a:rPr lang="en-US" sz="2000" dirty="0">
                  <a:latin typeface="Open Sans" panose="020B0606030504020204" pitchFamily="34" charset="0"/>
                </a:rPr>
                <a:t> </a:t>
              </a:r>
              <a:r>
                <a:rPr lang="en-US" sz="2000" dirty="0" err="1">
                  <a:latin typeface="Open Sans" panose="020B0606030504020204" pitchFamily="34" charset="0"/>
                </a:rPr>
                <a:t>decroissance</a:t>
              </a:r>
              <a:endParaRPr lang="en-US" sz="2000" dirty="0">
                <a:latin typeface="Open Sans" panose="020B0606030504020204" pitchFamily="34" charset="0"/>
              </a:endParaRPr>
            </a:p>
          </p:txBody>
        </p:sp>
      </p:grpSp>
      <p:sp>
        <p:nvSpPr>
          <p:cNvPr id="12" name="Rectangle 11">
            <a:extLst>
              <a:ext uri="{FF2B5EF4-FFF2-40B4-BE49-F238E27FC236}">
                <a16:creationId xmlns:a16="http://schemas.microsoft.com/office/drawing/2014/main" id="{8C1C6CD3-0AAF-F74C-922B-833D9ED2B464}"/>
              </a:ext>
            </a:extLst>
          </p:cNvPr>
          <p:cNvSpPr/>
          <p:nvPr/>
        </p:nvSpPr>
        <p:spPr>
          <a:xfrm>
            <a:off x="887214" y="1936325"/>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Tendance</a:t>
            </a:r>
            <a:r>
              <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de </a:t>
            </a:r>
            <a:r>
              <a:rPr lang="en-ZA"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croissance</a:t>
            </a:r>
            <a:r>
              <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de la </a:t>
            </a:r>
            <a:r>
              <a:rPr lang="en-ZA"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demande</a:t>
            </a:r>
            <a:endPar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3211E2B2-7E66-4EF1-90A1-7C6321E52CFC}"/>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sym typeface="Bodoni SvtyTwo ITC TT-Book"/>
              </a:rPr>
              <a:t>Session 9.3 Représentation de la </a:t>
            </a:r>
            <a:br>
              <a:rPr lang="en-GB" dirty="0">
                <a:latin typeface="Open Sans"/>
              </a:rPr>
            </a:br>
            <a:r>
              <a:rPr lang="en-GB" dirty="0">
                <a:latin typeface="Open Sans"/>
                <a:sym typeface="Bodoni SvtyTwo ITC TT-Book"/>
              </a:rPr>
              <a:t>la demande horaire d'électricité </a:t>
            </a:r>
          </a:p>
        </p:txBody>
      </p:sp>
    </p:spTree>
    <p:extLst>
      <p:ext uri="{BB962C8B-B14F-4D97-AF65-F5344CB8AC3E}">
        <p14:creationId xmlns:p14="http://schemas.microsoft.com/office/powerpoint/2010/main" val="1901919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8" name="Group 7">
            <a:extLst>
              <a:ext uri="{FF2B5EF4-FFF2-40B4-BE49-F238E27FC236}">
                <a16:creationId xmlns:a16="http://schemas.microsoft.com/office/drawing/2014/main" id="{7562BCE3-85DE-4B97-90AD-CADF34ACE372}"/>
              </a:ext>
            </a:extLst>
          </p:cNvPr>
          <p:cNvGrpSpPr/>
          <p:nvPr/>
        </p:nvGrpSpPr>
        <p:grpSpPr>
          <a:xfrm>
            <a:off x="1001120" y="2520715"/>
            <a:ext cx="10244471" cy="3647875"/>
            <a:chOff x="1001120" y="2520715"/>
            <a:chExt cx="10244471" cy="3647875"/>
          </a:xfrm>
        </p:grpSpPr>
        <p:pic>
          <p:nvPicPr>
            <p:cNvPr id="116" name="Picture 2">
              <a:extLst>
                <a:ext uri="{FF2B5EF4-FFF2-40B4-BE49-F238E27FC236}">
                  <a16:creationId xmlns:a16="http://schemas.microsoft.com/office/drawing/2014/main" id="{CD034059-7FA8-4448-AF24-FE0F16FC80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120" y="2520715"/>
              <a:ext cx="4865768" cy="323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3">
              <a:extLst>
                <a:ext uri="{FF2B5EF4-FFF2-40B4-BE49-F238E27FC236}">
                  <a16:creationId xmlns:a16="http://schemas.microsoft.com/office/drawing/2014/main" id="{AFF41C49-0374-4E20-B539-EE5A5AC925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4786" y="2520715"/>
              <a:ext cx="4870805" cy="323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5470A53A-FC3D-4473-B0BD-FF6425BB8BE3}"/>
                </a:ext>
              </a:extLst>
            </p:cNvPr>
            <p:cNvSpPr txBox="1"/>
            <p:nvPr/>
          </p:nvSpPr>
          <p:spPr>
            <a:xfrm>
              <a:off x="1404677" y="5768480"/>
              <a:ext cx="4240749" cy="400110"/>
            </a:xfrm>
            <a:prstGeom prst="rect">
              <a:avLst/>
            </a:prstGeom>
            <a:noFill/>
          </p:spPr>
          <p:txBody>
            <a:bodyPr wrap="square" rtlCol="0">
              <a:spAutoFit/>
            </a:bodyPr>
            <a:lstStyle/>
            <a:p>
              <a:pPr algn="ctr"/>
              <a:r>
                <a:rPr lang="en-US" sz="2000" dirty="0">
                  <a:latin typeface="Open Sans" panose="020B0606030504020204" pitchFamily="34" charset="0"/>
                </a:rPr>
                <a:t>Avec </a:t>
              </a:r>
              <a:r>
                <a:rPr lang="en-US" sz="2000" dirty="0" err="1">
                  <a:latin typeface="Open Sans" panose="020B0606030504020204" pitchFamily="34" charset="0"/>
                </a:rPr>
                <a:t>une</a:t>
              </a:r>
              <a:r>
                <a:rPr lang="en-US" sz="2000" dirty="0">
                  <a:latin typeface="Open Sans" panose="020B0606030504020204" pitchFamily="34" charset="0"/>
                </a:rPr>
                <a:t> </a:t>
              </a:r>
              <a:r>
                <a:rPr lang="en-US" sz="2000" dirty="0" err="1">
                  <a:latin typeface="Open Sans" panose="020B0606030504020204" pitchFamily="34" charset="0"/>
                </a:rPr>
                <a:t>tendance</a:t>
              </a:r>
              <a:r>
                <a:rPr lang="en-US" sz="2000" dirty="0">
                  <a:latin typeface="Open Sans" panose="020B0606030504020204" pitchFamily="34" charset="0"/>
                </a:rPr>
                <a:t> de </a:t>
              </a:r>
              <a:r>
                <a:rPr lang="en-US" sz="2000" dirty="0" err="1">
                  <a:latin typeface="Open Sans" panose="020B0606030504020204" pitchFamily="34" charset="0"/>
                </a:rPr>
                <a:t>croissance</a:t>
              </a:r>
              <a:endParaRPr lang="en-US" sz="2000" dirty="0">
                <a:latin typeface="Open Sans" panose="020B0606030504020204" pitchFamily="34" charset="0"/>
              </a:endParaRPr>
            </a:p>
          </p:txBody>
        </p:sp>
        <p:sp>
          <p:nvSpPr>
            <p:cNvPr id="119" name="TextBox 118">
              <a:extLst>
                <a:ext uri="{FF2B5EF4-FFF2-40B4-BE49-F238E27FC236}">
                  <a16:creationId xmlns:a16="http://schemas.microsoft.com/office/drawing/2014/main" id="{90EBCA91-81BF-4B59-AF82-F9D2C91F28B1}"/>
                </a:ext>
              </a:extLst>
            </p:cNvPr>
            <p:cNvSpPr txBox="1"/>
            <p:nvPr/>
          </p:nvSpPr>
          <p:spPr>
            <a:xfrm>
              <a:off x="6367670" y="5768480"/>
              <a:ext cx="4865768" cy="400110"/>
            </a:xfrm>
            <a:prstGeom prst="rect">
              <a:avLst/>
            </a:prstGeom>
            <a:noFill/>
          </p:spPr>
          <p:txBody>
            <a:bodyPr wrap="square" rtlCol="0">
              <a:spAutoFit/>
            </a:bodyPr>
            <a:lstStyle/>
            <a:p>
              <a:pPr algn="ctr"/>
              <a:r>
                <a:rPr lang="en-US" sz="2000" dirty="0">
                  <a:latin typeface="Open Sans" panose="020B0606030504020204" pitchFamily="34" charset="0"/>
                </a:rPr>
                <a:t>Sans tendance de </a:t>
              </a:r>
              <a:r>
                <a:rPr lang="en-US" sz="2000" dirty="0" err="1">
                  <a:latin typeface="Open Sans" panose="020B0606030504020204" pitchFamily="34" charset="0"/>
                </a:rPr>
                <a:t>croissance</a:t>
              </a:r>
              <a:endParaRPr lang="en-US" sz="2000" dirty="0">
                <a:latin typeface="Open Sans" panose="020B0606030504020204" pitchFamily="34" charset="0"/>
              </a:endParaRPr>
            </a:p>
          </p:txBody>
        </p:sp>
      </p:grpSp>
      <p:sp>
        <p:nvSpPr>
          <p:cNvPr id="11" name="Rectangle 10">
            <a:extLst>
              <a:ext uri="{FF2B5EF4-FFF2-40B4-BE49-F238E27FC236}">
                <a16:creationId xmlns:a16="http://schemas.microsoft.com/office/drawing/2014/main" id="{E11A3671-1AF6-9248-985F-5F6B2F8E3584}"/>
              </a:ext>
            </a:extLst>
          </p:cNvPr>
          <p:cNvSpPr/>
          <p:nvPr/>
        </p:nvSpPr>
        <p:spPr>
          <a:xfrm>
            <a:off x="887214" y="1942951"/>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Visualisation du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déflateur</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de la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tendance</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de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croissance</a:t>
            </a:r>
            <a:endPar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0F624F34-A7CF-406E-83B8-54FEFB07A5A2}"/>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sym typeface="Bodoni SvtyTwo ITC TT-Book"/>
              </a:rPr>
              <a:t>Session 9.3 Représentation de la </a:t>
            </a:r>
            <a:br>
              <a:rPr lang="en-GB" dirty="0">
                <a:latin typeface="Open Sans"/>
              </a:rPr>
            </a:br>
            <a:r>
              <a:rPr lang="en-GB" dirty="0">
                <a:latin typeface="Open Sans"/>
                <a:sym typeface="Bodoni SvtyTwo ITC TT-Book"/>
              </a:rPr>
              <a:t>la demande horaire d'électricité </a:t>
            </a:r>
          </a:p>
        </p:txBody>
      </p:sp>
    </p:spTree>
    <p:extLst>
      <p:ext uri="{BB962C8B-B14F-4D97-AF65-F5344CB8AC3E}">
        <p14:creationId xmlns:p14="http://schemas.microsoft.com/office/powerpoint/2010/main" val="543372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3E93771-7123-4A9C-9220-62BD92572652}"/>
                  </a:ext>
                </a:extLst>
              </p:cNvPr>
              <p:cNvSpPr txBox="1"/>
              <p:nvPr/>
            </p:nvSpPr>
            <p:spPr>
              <a:xfrm>
                <a:off x="3050233" y="2109861"/>
                <a:ext cx="4536504" cy="12258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3200" i="1" smtClean="0">
                              <a:solidFill>
                                <a:srgbClr val="000000"/>
                              </a:solidFill>
                              <a:latin typeface="Cambria Math" panose="02040503050406030204" pitchFamily="18" charset="0"/>
                            </a:rPr>
                          </m:ctrlPr>
                        </m:sSubPr>
                        <m:e>
                          <m:r>
                            <a:rPr lang="en-US" sz="3200" b="0" i="1" smtClean="0">
                              <a:solidFill>
                                <a:srgbClr val="000000"/>
                              </a:solidFill>
                              <a:latin typeface="Cambria Math" panose="02040503050406030204" pitchFamily="18" charset="0"/>
                            </a:rPr>
                            <m:t>𝐺</m:t>
                          </m:r>
                        </m:e>
                        <m:sub>
                          <m:r>
                            <a:rPr lang="en-GB" sz="3200" b="0" i="1">
                              <a:solidFill>
                                <a:srgbClr val="000000"/>
                              </a:solidFill>
                              <a:latin typeface="Cambria Math"/>
                            </a:rPr>
                            <m:t>𝑖</m:t>
                          </m:r>
                        </m:sub>
                      </m:sSub>
                      <m:r>
                        <a:rPr lang="en-GB" sz="3200" b="0" i="1">
                          <a:solidFill>
                            <a:srgbClr val="000000"/>
                          </a:solidFill>
                          <a:latin typeface="Cambria Math"/>
                          <a:ea typeface="Cambria Math"/>
                        </a:rPr>
                        <m:t>=</m:t>
                      </m:r>
                      <m:sSup>
                        <m:sSupPr>
                          <m:ctrlPr>
                            <a:rPr lang="en-GB" sz="3200" i="1">
                              <a:solidFill>
                                <a:srgbClr val="000000"/>
                              </a:solidFill>
                              <a:latin typeface="Cambria Math" panose="02040503050406030204" pitchFamily="18" charset="0"/>
                              <a:ea typeface="Cambria Math"/>
                            </a:rPr>
                          </m:ctrlPr>
                        </m:sSupPr>
                        <m:e>
                          <m:d>
                            <m:dPr>
                              <m:ctrlPr>
                                <a:rPr lang="en-GB" sz="3200" i="1">
                                  <a:solidFill>
                                    <a:srgbClr val="000000"/>
                                  </a:solidFill>
                                  <a:latin typeface="Cambria Math" panose="02040503050406030204" pitchFamily="18" charset="0"/>
                                  <a:ea typeface="Cambria Math"/>
                                </a:rPr>
                              </m:ctrlPr>
                            </m:dPr>
                            <m:e>
                              <m:r>
                                <a:rPr lang="en-GB" sz="3200" b="0" i="1">
                                  <a:solidFill>
                                    <a:srgbClr val="000000"/>
                                  </a:solidFill>
                                  <a:latin typeface="Cambria Math"/>
                                  <a:ea typeface="Cambria Math"/>
                                </a:rPr>
                                <m:t>1+</m:t>
                              </m:r>
                              <m:f>
                                <m:fPr>
                                  <m:ctrlPr>
                                    <a:rPr lang="en-GB" sz="3200" i="1">
                                      <a:solidFill>
                                        <a:srgbClr val="000000"/>
                                      </a:solidFill>
                                      <a:latin typeface="Cambria Math" panose="02040503050406030204" pitchFamily="18" charset="0"/>
                                      <a:ea typeface="Cambria Math"/>
                                    </a:rPr>
                                  </m:ctrlPr>
                                </m:fPr>
                                <m:num>
                                  <m:r>
                                    <a:rPr lang="en-US" sz="3200" b="0" i="1" smtClean="0">
                                      <a:solidFill>
                                        <a:srgbClr val="000000"/>
                                      </a:solidFill>
                                      <a:latin typeface="Cambria Math" panose="02040503050406030204" pitchFamily="18" charset="0"/>
                                      <a:ea typeface="Cambria Math"/>
                                    </a:rPr>
                                    <m:t>𝑟</m:t>
                                  </m:r>
                                </m:num>
                                <m:den>
                                  <m:r>
                                    <a:rPr lang="en-GB" sz="3200" b="0" i="1">
                                      <a:solidFill>
                                        <a:srgbClr val="000000"/>
                                      </a:solidFill>
                                      <a:latin typeface="Cambria Math"/>
                                      <a:ea typeface="Cambria Math"/>
                                    </a:rPr>
                                    <m:t>100</m:t>
                                  </m:r>
                                </m:den>
                              </m:f>
                            </m:e>
                          </m:d>
                        </m:e>
                        <m:sup>
                          <m:f>
                            <m:fPr>
                              <m:ctrlPr>
                                <a:rPr lang="en-GB" sz="3200" i="1">
                                  <a:solidFill>
                                    <a:srgbClr val="000000"/>
                                  </a:solidFill>
                                  <a:latin typeface="Cambria Math" panose="02040503050406030204" pitchFamily="18" charset="0"/>
                                  <a:ea typeface="Cambria Math"/>
                                </a:rPr>
                              </m:ctrlPr>
                            </m:fPr>
                            <m:num>
                              <m:r>
                                <a:rPr lang="en-GB" sz="3200" b="0" i="1">
                                  <a:solidFill>
                                    <a:srgbClr val="000000"/>
                                  </a:solidFill>
                                  <a:latin typeface="Cambria Math"/>
                                  <a:ea typeface="Cambria Math"/>
                                </a:rPr>
                                <m:t>𝑖</m:t>
                              </m:r>
                              <m:r>
                                <a:rPr lang="en-GB" sz="3200" b="0" i="1">
                                  <a:solidFill>
                                    <a:srgbClr val="000000"/>
                                  </a:solidFill>
                                  <a:latin typeface="Cambria Math"/>
                                  <a:ea typeface="Cambria Math"/>
                                </a:rPr>
                                <m:t>−26</m:t>
                              </m:r>
                            </m:num>
                            <m:den>
                              <m:r>
                                <a:rPr lang="en-GB" sz="3200" b="0" i="1">
                                  <a:solidFill>
                                    <a:srgbClr val="000000"/>
                                  </a:solidFill>
                                  <a:latin typeface="Cambria Math"/>
                                  <a:ea typeface="Cambria Math"/>
                                </a:rPr>
                                <m:t>52</m:t>
                              </m:r>
                            </m:den>
                          </m:f>
                        </m:sup>
                      </m:sSup>
                    </m:oMath>
                  </m:oMathPara>
                </a14:m>
                <a:endParaRPr lang="en-GB" sz="3200" i="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0" name="TextBox 9">
                <a:extLst>
                  <a:ext uri="{FF2B5EF4-FFF2-40B4-BE49-F238E27FC236}">
                    <a16:creationId xmlns:a16="http://schemas.microsoft.com/office/drawing/2014/main" id="{C3E93771-7123-4A9C-9220-62BD92572652}"/>
                  </a:ext>
                </a:extLst>
              </p:cNvPr>
              <p:cNvSpPr txBox="1">
                <a:spLocks noRot="1" noChangeAspect="1" noMove="1" noResize="1" noEditPoints="1" noAdjustHandles="1" noChangeArrowheads="1" noChangeShapeType="1" noTextEdit="1"/>
              </p:cNvSpPr>
              <p:nvPr/>
            </p:nvSpPr>
            <p:spPr>
              <a:xfrm>
                <a:off x="3050233" y="2109861"/>
                <a:ext cx="4536504" cy="1225848"/>
              </a:xfrm>
              <a:prstGeom prst="rect">
                <a:avLst/>
              </a:prstGeom>
              <a:blipFill>
                <a:blip r:embed="rId4"/>
                <a:stretch>
                  <a:fillRect/>
                </a:stretch>
              </a:blipFill>
            </p:spPr>
            <p:txBody>
              <a:bodyPr/>
              <a:lstStyle/>
              <a:p>
                <a:r>
                  <a:rPr lang="en-GB">
                    <a:noFill/>
                  </a:rPr>
                  <a:t> </a:t>
                </a:r>
              </a:p>
            </p:txBody>
          </p:sp>
        </mc:Fallback>
      </mc:AlternateContent>
      <p:grpSp>
        <p:nvGrpSpPr>
          <p:cNvPr id="11" name="Group 10">
            <a:extLst>
              <a:ext uri="{FF2B5EF4-FFF2-40B4-BE49-F238E27FC236}">
                <a16:creationId xmlns:a16="http://schemas.microsoft.com/office/drawing/2014/main" id="{E442373E-A60B-42EB-ADB0-F529F4BD0684}"/>
              </a:ext>
            </a:extLst>
          </p:cNvPr>
          <p:cNvGrpSpPr/>
          <p:nvPr/>
        </p:nvGrpSpPr>
        <p:grpSpPr>
          <a:xfrm>
            <a:off x="2250107" y="3721446"/>
            <a:ext cx="9375323" cy="2586187"/>
            <a:chOff x="1092777" y="4016338"/>
            <a:chExt cx="9375323" cy="2586187"/>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BD5A9AF-430D-4683-BEA0-A6C2DF6D4801}"/>
                    </a:ext>
                  </a:extLst>
                </p:cNvPr>
                <p:cNvSpPr txBox="1"/>
                <p:nvPr/>
              </p:nvSpPr>
              <p:spPr>
                <a:xfrm>
                  <a:off x="2477200" y="4016338"/>
                  <a:ext cx="3367910" cy="9694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ea typeface="Cambria Math"/>
                          </a:rPr>
                          <m:t>𝑟</m:t>
                        </m:r>
                        <m:r>
                          <a:rPr lang="en-GB" sz="2800" b="0" i="1">
                            <a:solidFill>
                              <a:srgbClr val="000000"/>
                            </a:solidFill>
                            <a:latin typeface="Cambria Math"/>
                            <a:ea typeface="Cambria Math"/>
                          </a:rPr>
                          <m:t>=</m:t>
                        </m:r>
                        <m:f>
                          <m:fPr>
                            <m:ctrlPr>
                              <a:rPr lang="en-GB" sz="2800" i="1">
                                <a:solidFill>
                                  <a:srgbClr val="000000"/>
                                </a:solidFill>
                                <a:latin typeface="Cambria Math" panose="02040503050406030204" pitchFamily="18" charset="0"/>
                                <a:ea typeface="Cambria Math"/>
                              </a:rPr>
                            </m:ctrlPr>
                          </m:fPr>
                          <m:num>
                            <m:sSub>
                              <m:sSubPr>
                                <m:ctrlPr>
                                  <a:rPr lang="en-GB" sz="2800" i="1">
                                    <a:solidFill>
                                      <a:srgbClr val="000000"/>
                                    </a:solidFill>
                                    <a:latin typeface="Cambria Math" panose="02040503050406030204" pitchFamily="18" charset="0"/>
                                    <a:ea typeface="Cambria Math"/>
                                  </a:rPr>
                                </m:ctrlPr>
                              </m:sSubPr>
                              <m:e>
                                <m:r>
                                  <a:rPr lang="en-GB" sz="2800" b="0" i="1">
                                    <a:solidFill>
                                      <a:srgbClr val="000000"/>
                                    </a:solidFill>
                                    <a:latin typeface="Cambria Math"/>
                                    <a:ea typeface="Cambria Math"/>
                                  </a:rPr>
                                  <m:t>𝐸</m:t>
                                </m:r>
                              </m:e>
                              <m:sub>
                                <m:r>
                                  <a:rPr lang="en-GB" sz="2800" b="0" i="1">
                                    <a:solidFill>
                                      <a:srgbClr val="000000"/>
                                    </a:solidFill>
                                    <a:latin typeface="Cambria Math"/>
                                    <a:ea typeface="Cambria Math"/>
                                  </a:rPr>
                                  <m:t>𝐴</m:t>
                                </m:r>
                              </m:sub>
                            </m:sSub>
                            <m:r>
                              <a:rPr lang="en-GB" sz="2800" b="0" i="1">
                                <a:solidFill>
                                  <a:srgbClr val="000000"/>
                                </a:solidFill>
                                <a:latin typeface="Cambria Math"/>
                                <a:ea typeface="Cambria Math"/>
                              </a:rPr>
                              <m:t>−</m:t>
                            </m:r>
                            <m:sSub>
                              <m:sSubPr>
                                <m:ctrlPr>
                                  <a:rPr lang="en-GB" sz="2800" i="1">
                                    <a:solidFill>
                                      <a:srgbClr val="000000"/>
                                    </a:solidFill>
                                    <a:latin typeface="Cambria Math" panose="02040503050406030204" pitchFamily="18" charset="0"/>
                                    <a:ea typeface="Cambria Math"/>
                                  </a:rPr>
                                </m:ctrlPr>
                              </m:sSubPr>
                              <m:e>
                                <m:r>
                                  <a:rPr lang="en-GB" sz="2800" b="0" i="1">
                                    <a:solidFill>
                                      <a:srgbClr val="000000"/>
                                    </a:solidFill>
                                    <a:latin typeface="Cambria Math"/>
                                    <a:ea typeface="Cambria Math"/>
                                  </a:rPr>
                                  <m:t>𝐸</m:t>
                                </m:r>
                              </m:e>
                              <m:sub>
                                <m:r>
                                  <a:rPr lang="en-GB" sz="2800" b="0" i="1">
                                    <a:solidFill>
                                      <a:srgbClr val="000000"/>
                                    </a:solidFill>
                                    <a:latin typeface="Cambria Math"/>
                                    <a:ea typeface="Cambria Math"/>
                                  </a:rPr>
                                  <m:t>𝐴</m:t>
                                </m:r>
                                <m:r>
                                  <a:rPr lang="en-GB" sz="2800" b="0" i="1">
                                    <a:solidFill>
                                      <a:srgbClr val="000000"/>
                                    </a:solidFill>
                                    <a:latin typeface="Cambria Math"/>
                                    <a:ea typeface="Cambria Math"/>
                                  </a:rPr>
                                  <m:t>−1</m:t>
                                </m:r>
                              </m:sub>
                            </m:sSub>
                          </m:num>
                          <m:den>
                            <m:sSub>
                              <m:sSubPr>
                                <m:ctrlPr>
                                  <a:rPr lang="en-GB" sz="2800" i="1">
                                    <a:solidFill>
                                      <a:srgbClr val="000000"/>
                                    </a:solidFill>
                                    <a:latin typeface="Cambria Math" panose="02040503050406030204" pitchFamily="18" charset="0"/>
                                    <a:ea typeface="Cambria Math"/>
                                  </a:rPr>
                                </m:ctrlPr>
                              </m:sSubPr>
                              <m:e>
                                <m:r>
                                  <a:rPr lang="en-GB" sz="2800" b="0" i="1">
                                    <a:solidFill>
                                      <a:srgbClr val="000000"/>
                                    </a:solidFill>
                                    <a:latin typeface="Cambria Math"/>
                                    <a:ea typeface="Cambria Math"/>
                                  </a:rPr>
                                  <m:t>𝐸</m:t>
                                </m:r>
                              </m:e>
                              <m:sub>
                                <m:r>
                                  <a:rPr lang="en-GB" sz="2800" b="0" i="1">
                                    <a:solidFill>
                                      <a:srgbClr val="000000"/>
                                    </a:solidFill>
                                    <a:latin typeface="Cambria Math"/>
                                    <a:ea typeface="Cambria Math"/>
                                  </a:rPr>
                                  <m:t>𝐴</m:t>
                                </m:r>
                                <m:r>
                                  <a:rPr lang="en-GB" sz="2800" b="0" i="1">
                                    <a:solidFill>
                                      <a:srgbClr val="000000"/>
                                    </a:solidFill>
                                    <a:latin typeface="Cambria Math"/>
                                    <a:ea typeface="Cambria Math"/>
                                  </a:rPr>
                                  <m:t>−1</m:t>
                                </m:r>
                              </m:sub>
                            </m:sSub>
                          </m:den>
                        </m:f>
                        <m:r>
                          <a:rPr lang="en-GB" sz="2800" b="0" i="1">
                            <a:solidFill>
                              <a:srgbClr val="000000"/>
                            </a:solidFill>
                            <a:latin typeface="Cambria Math"/>
                            <a:ea typeface="Cambria Math"/>
                          </a:rPr>
                          <m:t>∗100</m:t>
                        </m:r>
                      </m:oMath>
                    </m:oMathPara>
                  </a14:m>
                  <a:endParaRPr lang="en-GB" sz="2800" i="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xmlns:a16="http://schemas.microsoft.com/office/drawing/2014/main" xmlns:p14="http://schemas.microsoft.com/office/powerpoint/2010/main">
            <p:sp>
              <p:nvSpPr>
                <p:cNvPr id="12" name="TextBox 11">
                  <a:extLst>
                    <a:ext uri="{FF2B5EF4-FFF2-40B4-BE49-F238E27FC236}">
                      <a16:creationId xmlns:a16="http://schemas.microsoft.com/office/drawing/2014/main" id="{7BD5A9AF-430D-4683-BEA0-A6C2DF6D4801}"/>
                    </a:ext>
                  </a:extLst>
                </p:cNvPr>
                <p:cNvSpPr txBox="1">
                  <a:spLocks noRot="1" noChangeAspect="1" noMove="1" noResize="1" noEditPoints="1" noAdjustHandles="1" noChangeArrowheads="1" noChangeShapeType="1" noTextEdit="1"/>
                </p:cNvSpPr>
                <p:nvPr/>
              </p:nvSpPr>
              <p:spPr>
                <a:xfrm>
                  <a:off x="2477200" y="4016338"/>
                  <a:ext cx="3367910" cy="969433"/>
                </a:xfrm>
                <a:prstGeom prst="rect">
                  <a:avLst/>
                </a:prstGeom>
                <a:blipFill>
                  <a:blip r:embed="rId5"/>
                  <a:stretch>
                    <a:fillRect b="-3846"/>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CA42D436-B4E0-4C22-AE98-12A4C696A885}"/>
                </a:ext>
              </a:extLst>
            </p:cNvPr>
            <p:cNvSpPr txBox="1"/>
            <p:nvPr/>
          </p:nvSpPr>
          <p:spPr>
            <a:xfrm>
              <a:off x="1092777" y="4299131"/>
              <a:ext cx="630301" cy="400110"/>
            </a:xfrm>
            <a:prstGeom prst="rect">
              <a:avLst/>
            </a:prstGeom>
            <a:noFill/>
          </p:spPr>
          <p:txBody>
            <a:bodyPr wrap="none" rtlCol="0">
              <a:spAutoFit/>
            </a:bodyPr>
            <a:lstStyle/>
            <a:p>
              <a:r>
                <a:rPr lang="en-GB" sz="2000" b="1" dirty="0" err="1">
                  <a:solidFill>
                    <a:srgbClr val="000000"/>
                  </a:solidFill>
                  <a:latin typeface="Open Sans" panose="020B0606030504020204" pitchFamily="34" charset="0"/>
                </a:rPr>
                <a:t>Où</a:t>
              </a:r>
              <a:r>
                <a:rPr lang="en-GB" sz="2000" b="1" dirty="0">
                  <a:solidFill>
                    <a:srgbClr val="000000"/>
                  </a:solidFill>
                  <a:latin typeface="Open Sans" panose="020B0606030504020204" pitchFamily="34" charset="0"/>
                </a:rPr>
                <a:t>:</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E300C80-E530-49B2-A18E-E8322E3400B2}"/>
                    </a:ext>
                  </a:extLst>
                </p:cNvPr>
                <p:cNvSpPr txBox="1"/>
                <p:nvPr/>
              </p:nvSpPr>
              <p:spPr>
                <a:xfrm>
                  <a:off x="2189552" y="5279086"/>
                  <a:ext cx="8278548" cy="1323439"/>
                </a:xfrm>
                <a:prstGeom prst="rect">
                  <a:avLst/>
                </a:prstGeom>
                <a:noFill/>
              </p:spPr>
              <p:txBody>
                <a:bodyPr wrap="none" rtlCol="0">
                  <a:spAutoFit/>
                </a:bodyPr>
                <a:lstStyle/>
                <a:p>
                  <a14:m>
                    <m:oMath xmlns:m="http://schemas.openxmlformats.org/officeDocument/2006/math">
                      <m:sSub>
                        <m:sSubPr>
                          <m:ctrlPr>
                            <a:rPr kumimoji="0" lang="en-GB"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a:cs typeface="+mn-cs"/>
                            </a:rPr>
                          </m:ctrlPr>
                        </m:sSubPr>
                        <m:e>
                          <m:r>
                            <m:rPr>
                              <m:sty m:val="p"/>
                            </m:rPr>
                            <a:rPr kumimoji="0" lang="en-GB" sz="2000" b="0" i="0" u="none" strike="noStrike" kern="1200" cap="none" spc="0" normalizeH="0" baseline="0" noProof="0">
                              <a:ln>
                                <a:noFill/>
                              </a:ln>
                              <a:solidFill>
                                <a:srgbClr val="000000"/>
                              </a:solidFill>
                              <a:effectLst/>
                              <a:uLnTx/>
                              <a:uFillTx/>
                              <a:latin typeface="Cambria Math"/>
                              <a:ea typeface="Cambria Math"/>
                              <a:cs typeface="+mn-cs"/>
                            </a:rPr>
                            <m:t>E</m:t>
                          </m:r>
                        </m:e>
                        <m:sub>
                          <m:r>
                            <m:rPr>
                              <m:sty m:val="p"/>
                            </m:rPr>
                            <a:rPr kumimoji="0" lang="en-GB" sz="2000" b="0" i="0" u="none" strike="noStrike" kern="1200" cap="none" spc="0" normalizeH="0" baseline="0" noProof="0">
                              <a:ln>
                                <a:noFill/>
                              </a:ln>
                              <a:solidFill>
                                <a:srgbClr val="000000"/>
                              </a:solidFill>
                              <a:effectLst/>
                              <a:uLnTx/>
                              <a:uFillTx/>
                              <a:latin typeface="Cambria Math"/>
                              <a:ea typeface="Cambria Math"/>
                              <a:cs typeface="+mn-cs"/>
                            </a:rPr>
                            <m:t>A</m:t>
                          </m:r>
                        </m:sub>
                      </m:sSub>
                      <m:r>
                        <a:rPr kumimoji="0" lang="en-GB"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 </m:t>
                      </m:r>
                    </m:oMath>
                  </a14:m>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Demande d'électricité pour l'année A</a:t>
                  </a:r>
                </a:p>
                <a:p>
                  <a14:m>
                    <m:oMath xmlns:m="http://schemas.openxmlformats.org/officeDocument/2006/math">
                      <m:sSub>
                        <m:sSubPr>
                          <m:ctrlPr>
                            <a:rPr kumimoji="0" lang="en-GB"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a:cs typeface="+mn-cs"/>
                            </a:rPr>
                          </m:ctrlPr>
                        </m:sSubPr>
                        <m:e>
                          <m:r>
                            <m:rPr>
                              <m:sty m:val="p"/>
                            </m:rPr>
                            <a:rPr kumimoji="0" lang="en-GB" sz="2000" b="0" i="0" u="none" strike="noStrike" kern="1200" cap="none" spc="0" normalizeH="0" baseline="0" noProof="0">
                              <a:ln>
                                <a:noFill/>
                              </a:ln>
                              <a:solidFill>
                                <a:srgbClr val="000000"/>
                              </a:solidFill>
                              <a:effectLst/>
                              <a:uLnTx/>
                              <a:uFillTx/>
                              <a:latin typeface="Cambria Math"/>
                              <a:ea typeface="Cambria Math"/>
                              <a:cs typeface="+mn-cs"/>
                            </a:rPr>
                            <m:t>E</m:t>
                          </m:r>
                        </m:e>
                        <m:sub>
                          <m:r>
                            <m:rPr>
                              <m:sty m:val="p"/>
                            </m:rPr>
                            <a:rPr kumimoji="0" lang="en-GB" sz="2000" b="0" i="0" u="none" strike="noStrike" kern="1200" cap="none" spc="0" normalizeH="0" baseline="0" noProof="0">
                              <a:ln>
                                <a:noFill/>
                              </a:ln>
                              <a:solidFill>
                                <a:srgbClr val="000000"/>
                              </a:solidFill>
                              <a:effectLst/>
                              <a:uLnTx/>
                              <a:uFillTx/>
                              <a:latin typeface="Cambria Math"/>
                              <a:ea typeface="Cambria Math"/>
                              <a:cs typeface="+mn-cs"/>
                            </a:rPr>
                            <m:t>A</m:t>
                          </m:r>
                          <m:r>
                            <a:rPr kumimoji="0" lang="en-GB" sz="2000" b="0" i="0" u="none" strike="noStrike" kern="1200" cap="none" spc="0" normalizeH="0" baseline="0" noProof="0">
                              <a:ln>
                                <a:noFill/>
                              </a:ln>
                              <a:solidFill>
                                <a:srgbClr val="000000"/>
                              </a:solidFill>
                              <a:effectLst/>
                              <a:uLnTx/>
                              <a:uFillTx/>
                              <a:latin typeface="Cambria Math"/>
                              <a:ea typeface="Cambria Math"/>
                              <a:cs typeface="+mn-cs"/>
                            </a:rPr>
                            <m:t>−1</m:t>
                          </m:r>
                        </m:sub>
                      </m:sSub>
                      <m:r>
                        <a:rPr kumimoji="0" lang="en-GB"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 </m:t>
                      </m:r>
                    </m:oMath>
                  </a14:m>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Demande </a:t>
                  </a:r>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d'électricité</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pour </a:t>
                  </a:r>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cours</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de l'année A-1</a:t>
                  </a:r>
                </a:p>
                <a:p>
                  <a:r>
                    <a:rPr lang="en-GB" sz="2000" dirty="0">
                      <a:solidFill>
                        <a:srgbClr val="000000"/>
                      </a:solidFill>
                      <a:latin typeface="Cambria Math" panose="02040503050406030204" pitchFamily="18" charset="0"/>
                      <a:ea typeface="Cambria Math"/>
                    </a:rPr>
                    <a:t>r </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Taux de croissance annuel moyen de la demande d'électricité (en %)</a:t>
                  </a:r>
                </a:p>
                <a:p>
                  <a14:m>
                    <m:oMath xmlns:m="http://schemas.openxmlformats.org/officeDocument/2006/math">
                      <m:sSub>
                        <m:sSubPr>
                          <m:ctrlPr>
                            <a:rPr kumimoji="0" lang="en-GB" sz="20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a:cs typeface="+mn-cs"/>
                            </a:rPr>
                          </m:ctrlPr>
                        </m:sSub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𝐆</m:t>
                          </m:r>
                        </m:e>
                        <m:sub>
                          <m:r>
                            <a:rPr kumimoji="0" lang="en-GB" sz="2000" b="1" i="0" u="none" strike="noStrike" kern="1200" cap="none" spc="0" normalizeH="0" baseline="0" noProof="0">
                              <a:ln>
                                <a:noFill/>
                              </a:ln>
                              <a:solidFill>
                                <a:srgbClr val="000000"/>
                              </a:solidFill>
                              <a:effectLst/>
                              <a:uLnTx/>
                              <a:uFillTx/>
                              <a:latin typeface="Cambria Math"/>
                              <a:ea typeface="Cambria Math"/>
                              <a:cs typeface="+mn-cs"/>
                            </a:rPr>
                            <m:t>𝐢</m:t>
                          </m:r>
                        </m:sub>
                      </m:sSub>
                      <m:r>
                        <a:rPr kumimoji="0" lang="en-GB" sz="2000" b="1"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 </m:t>
                      </m:r>
                    </m:oMath>
                  </a14:m>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fr-FR" sz="2000" dirty="0"/>
                    <a:t>Coefficient de tendance de croissance pour la semaine I</a:t>
                  </a:r>
                  <a:endPar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4" name="TextBox 13">
                  <a:extLst>
                    <a:ext uri="{FF2B5EF4-FFF2-40B4-BE49-F238E27FC236}">
                      <a16:creationId xmlns:a16="http://schemas.microsoft.com/office/drawing/2014/main" id="{9E300C80-E530-49B2-A18E-E8322E3400B2}"/>
                    </a:ext>
                  </a:extLst>
                </p:cNvPr>
                <p:cNvSpPr txBox="1">
                  <a:spLocks noRot="1" noChangeAspect="1" noMove="1" noResize="1" noEditPoints="1" noAdjustHandles="1" noChangeArrowheads="1" noChangeShapeType="1" noTextEdit="1"/>
                </p:cNvSpPr>
                <p:nvPr/>
              </p:nvSpPr>
              <p:spPr>
                <a:xfrm>
                  <a:off x="2189552" y="5279086"/>
                  <a:ext cx="8278548" cy="1323439"/>
                </a:xfrm>
                <a:prstGeom prst="rect">
                  <a:avLst/>
                </a:prstGeom>
                <a:blipFill>
                  <a:blip r:embed="rId6"/>
                  <a:stretch>
                    <a:fillRect l="-736" t="-2304" b="-7373"/>
                  </a:stretch>
                </a:blipFill>
              </p:spPr>
              <p:txBody>
                <a:bodyPr/>
                <a:lstStyle/>
                <a:p>
                  <a:r>
                    <a:rPr lang="fr-FR">
                      <a:noFill/>
                    </a:rPr>
                    <a:t> </a:t>
                  </a:r>
                </a:p>
              </p:txBody>
            </p:sp>
          </mc:Fallback>
        </mc:AlternateContent>
      </p:grpSp>
      <p:sp>
        <p:nvSpPr>
          <p:cNvPr id="16" name="Rectangle 15">
            <a:extLst>
              <a:ext uri="{FF2B5EF4-FFF2-40B4-BE49-F238E27FC236}">
                <a16:creationId xmlns:a16="http://schemas.microsoft.com/office/drawing/2014/main" id="{18E01027-5D3F-3B45-99EC-AAB83B090765}"/>
              </a:ext>
            </a:extLst>
          </p:cNvPr>
          <p:cNvSpPr/>
          <p:nvPr/>
        </p:nvSpPr>
        <p:spPr>
          <a:xfrm>
            <a:off x="887214" y="1697990"/>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Calcul</a:t>
            </a:r>
            <a:r>
              <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du </a:t>
            </a:r>
            <a:r>
              <a:rPr lang="en-ZA"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déflateur</a:t>
            </a:r>
            <a:r>
              <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de la tendance de </a:t>
            </a:r>
            <a:r>
              <a:rPr lang="en-ZA"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croissance</a:t>
            </a:r>
            <a:endPar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2879F6F2-5F25-4E82-A2E7-9E0ACC43C21F}"/>
              </a:ext>
            </a:extLst>
          </p:cNvPr>
          <p:cNvSpPr txBox="1">
            <a:spLocks/>
          </p:cNvSpPr>
          <p:nvPr/>
        </p:nvSpPr>
        <p:spPr bwMode="auto">
          <a:xfrm>
            <a:off x="887214" y="258156"/>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sym typeface="Bodoni SvtyTwo ITC TT-Book"/>
              </a:rPr>
              <a:t>Session 9.3 </a:t>
            </a:r>
            <a:r>
              <a:rPr lang="en-GB" dirty="0" err="1">
                <a:latin typeface="Open Sans"/>
                <a:sym typeface="Bodoni SvtyTwo ITC TT-Book"/>
              </a:rPr>
              <a:t>Représentation</a:t>
            </a:r>
            <a:r>
              <a:rPr lang="en-GB" dirty="0">
                <a:latin typeface="Open Sans"/>
                <a:sym typeface="Bodoni SvtyTwo ITC TT-Book"/>
              </a:rPr>
              <a:t> de la </a:t>
            </a:r>
            <a:br>
              <a:rPr lang="en-GB" dirty="0">
                <a:latin typeface="Open Sans"/>
              </a:rPr>
            </a:br>
            <a:r>
              <a:rPr lang="en-GB" dirty="0" err="1">
                <a:latin typeface="Open Sans"/>
                <a:sym typeface="Bodoni SvtyTwo ITC TT-Book"/>
              </a:rPr>
              <a:t>la</a:t>
            </a:r>
            <a:r>
              <a:rPr lang="en-GB" dirty="0">
                <a:latin typeface="Open Sans"/>
                <a:sym typeface="Bodoni SvtyTwo ITC TT-Book"/>
              </a:rPr>
              <a:t> </a:t>
            </a:r>
            <a:r>
              <a:rPr lang="en-GB" dirty="0" err="1">
                <a:latin typeface="Open Sans"/>
                <a:sym typeface="Bodoni SvtyTwo ITC TT-Book"/>
              </a:rPr>
              <a:t>demande</a:t>
            </a:r>
            <a:r>
              <a:rPr lang="en-GB" dirty="0">
                <a:latin typeface="Open Sans"/>
                <a:sym typeface="Bodoni SvtyTwo ITC TT-Book"/>
              </a:rPr>
              <a:t> </a:t>
            </a:r>
            <a:r>
              <a:rPr lang="en-GB" dirty="0" err="1">
                <a:latin typeface="Open Sans"/>
                <a:sym typeface="Bodoni SvtyTwo ITC TT-Book"/>
              </a:rPr>
              <a:t>horaire</a:t>
            </a:r>
            <a:r>
              <a:rPr lang="en-GB" dirty="0">
                <a:latin typeface="Open Sans"/>
                <a:sym typeface="Bodoni SvtyTwo ITC TT-Book"/>
              </a:rPr>
              <a:t> </a:t>
            </a:r>
            <a:r>
              <a:rPr lang="en-GB" dirty="0" err="1">
                <a:latin typeface="Open Sans"/>
                <a:sym typeface="Bodoni SvtyTwo ITC TT-Book"/>
              </a:rPr>
              <a:t>d'électricité</a:t>
            </a:r>
            <a:r>
              <a:rPr lang="en-GB" dirty="0">
                <a:latin typeface="Open Sans"/>
                <a:sym typeface="Bodoni SvtyTwo ITC TT-Book"/>
              </a:rPr>
              <a:t> </a:t>
            </a:r>
          </a:p>
        </p:txBody>
      </p:sp>
    </p:spTree>
    <p:extLst>
      <p:ext uri="{BB962C8B-B14F-4D97-AF65-F5344CB8AC3E}">
        <p14:creationId xmlns:p14="http://schemas.microsoft.com/office/powerpoint/2010/main" val="2088865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2" name="Table 2">
            <a:extLst>
              <a:ext uri="{FF2B5EF4-FFF2-40B4-BE49-F238E27FC236}">
                <a16:creationId xmlns:a16="http://schemas.microsoft.com/office/drawing/2014/main" id="{9569DE12-9DB8-4A69-8F6E-D70D944A6234}"/>
              </a:ext>
            </a:extLst>
          </p:cNvPr>
          <p:cNvGraphicFramePr>
            <a:graphicFrameLocks noGrp="1"/>
          </p:cNvGraphicFramePr>
          <p:nvPr>
            <p:extLst>
              <p:ext uri="{D42A27DB-BD31-4B8C-83A1-F6EECF244321}">
                <p14:modId xmlns:p14="http://schemas.microsoft.com/office/powerpoint/2010/main" val="1654446871"/>
              </p:ext>
            </p:extLst>
          </p:nvPr>
        </p:nvGraphicFramePr>
        <p:xfrm>
          <a:off x="1485352" y="2413255"/>
          <a:ext cx="8940801" cy="2987040"/>
        </p:xfrm>
        <a:graphic>
          <a:graphicData uri="http://schemas.openxmlformats.org/drawingml/2006/table">
            <a:tbl>
              <a:tblPr firstRow="1" bandRow="1">
                <a:tableStyleId>{5940675A-B579-460E-94D1-54222C63F5DA}</a:tableStyleId>
              </a:tblPr>
              <a:tblGrid>
                <a:gridCol w="2980267">
                  <a:extLst>
                    <a:ext uri="{9D8B030D-6E8A-4147-A177-3AD203B41FA5}">
                      <a16:colId xmlns:a16="http://schemas.microsoft.com/office/drawing/2014/main" val="184200232"/>
                    </a:ext>
                  </a:extLst>
                </a:gridCol>
                <a:gridCol w="2980267">
                  <a:extLst>
                    <a:ext uri="{9D8B030D-6E8A-4147-A177-3AD203B41FA5}">
                      <a16:colId xmlns:a16="http://schemas.microsoft.com/office/drawing/2014/main" val="2949147422"/>
                    </a:ext>
                  </a:extLst>
                </a:gridCol>
                <a:gridCol w="2980267">
                  <a:extLst>
                    <a:ext uri="{9D8B030D-6E8A-4147-A177-3AD203B41FA5}">
                      <a16:colId xmlns:a16="http://schemas.microsoft.com/office/drawing/2014/main" val="2034468360"/>
                    </a:ext>
                  </a:extLst>
                </a:gridCol>
              </a:tblGrid>
              <a:tr h="370840">
                <a:tc>
                  <a:txBody>
                    <a:bodyPr/>
                    <a:lstStyle/>
                    <a:p>
                      <a:pPr algn="ctr"/>
                      <a:r>
                        <a:rPr lang="en-US" sz="2000" b="1" i="1" dirty="0" err="1">
                          <a:latin typeface="Open Sans"/>
                          <a:ea typeface="Open Sans Light" panose="020B0306030504020204" pitchFamily="34" charset="0"/>
                          <a:cs typeface="Open Sans Light" panose="020B0306030504020204" pitchFamily="34" charset="0"/>
                        </a:rPr>
                        <a:t>Indice</a:t>
                      </a:r>
                      <a:endParaRPr lang="en-US" sz="2000" b="1" i="1" dirty="0">
                        <a:latin typeface="Open Sans"/>
                        <a:ea typeface="Open Sans Light" panose="020B0306030504020204" pitchFamily="34" charset="0"/>
                        <a:cs typeface="Open Sans Light" panose="020B0306030504020204" pitchFamily="34" charset="0"/>
                      </a:endParaRPr>
                    </a:p>
                  </a:txBody>
                  <a:tcPr/>
                </a:tc>
                <a:tc>
                  <a:txBody>
                    <a:bodyPr/>
                    <a:lstStyle/>
                    <a:p>
                      <a:pPr algn="ctr"/>
                      <a:r>
                        <a:rPr lang="en-US" sz="2000" b="1" i="1" kern="1200">
                          <a:solidFill>
                            <a:schemeClr val="tx1"/>
                          </a:solidFill>
                          <a:latin typeface="Open Sans"/>
                          <a:ea typeface="Open Sans Light" panose="020B0306030504020204" pitchFamily="34" charset="0"/>
                          <a:cs typeface="Open Sans Light" panose="020B0306030504020204" pitchFamily="34" charset="0"/>
                        </a:rPr>
                        <a:t>Signification</a:t>
                      </a:r>
                    </a:p>
                  </a:txBody>
                  <a:tcPr/>
                </a:tc>
                <a:tc>
                  <a:txBody>
                    <a:bodyPr/>
                    <a:lstStyle/>
                    <a:p>
                      <a:pPr algn="ctr"/>
                      <a:r>
                        <a:rPr lang="en-US" sz="2000" b="1" i="1" kern="1200">
                          <a:solidFill>
                            <a:schemeClr val="tx1"/>
                          </a:solidFill>
                          <a:latin typeface="Open Sans"/>
                          <a:ea typeface="Open Sans Light" panose="020B0306030504020204" pitchFamily="34" charset="0"/>
                          <a:cs typeface="Open Sans Light" panose="020B0306030504020204" pitchFamily="34" charset="0"/>
                        </a:rPr>
                        <a:t>Valeurs</a:t>
                      </a:r>
                    </a:p>
                  </a:txBody>
                  <a:tcPr/>
                </a:tc>
                <a:extLst>
                  <a:ext uri="{0D108BD9-81ED-4DB2-BD59-A6C34878D82A}">
                    <a16:rowId xmlns:a16="http://schemas.microsoft.com/office/drawing/2014/main" val="831177754"/>
                  </a:ext>
                </a:extLst>
              </a:tr>
              <a:tr h="370840">
                <a:tc>
                  <a:txBody>
                    <a:bodyPr/>
                    <a:lstStyle/>
                    <a:p>
                      <a:pPr algn="ctr"/>
                      <a:endParaRPr lang="en-US" sz="2000" b="0" i="0" dirty="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pPr algn="ctr"/>
                      <a:r>
                        <a:rPr lang="en-US" sz="2000" b="0" i="0" dirty="0" err="1">
                          <a:latin typeface="Open Sans Light" panose="020B0306030504020204" pitchFamily="34" charset="0"/>
                          <a:ea typeface="Open Sans Light" panose="020B0306030504020204" pitchFamily="34" charset="0"/>
                          <a:cs typeface="Open Sans Light" panose="020B0306030504020204" pitchFamily="34" charset="0"/>
                        </a:rPr>
                        <a:t>Numéro</a:t>
                      </a:r>
                      <a:r>
                        <a:rPr lang="en-US" sz="2000" b="0" i="0" dirty="0">
                          <a:latin typeface="Open Sans Light" panose="020B0306030504020204" pitchFamily="34" charset="0"/>
                          <a:ea typeface="Open Sans Light" panose="020B0306030504020204" pitchFamily="34" charset="0"/>
                          <a:cs typeface="Open Sans Light" panose="020B0306030504020204" pitchFamily="34" charset="0"/>
                        </a:rPr>
                        <a:t> de </a:t>
                      </a:r>
                      <a:r>
                        <a:rPr lang="en-US" sz="2000" b="0" i="0" dirty="0" err="1">
                          <a:latin typeface="Open Sans Light" panose="020B0306030504020204" pitchFamily="34" charset="0"/>
                          <a:ea typeface="Open Sans Light" panose="020B0306030504020204" pitchFamily="34" charset="0"/>
                          <a:cs typeface="Open Sans Light" panose="020B0306030504020204" pitchFamily="34" charset="0"/>
                        </a:rPr>
                        <a:t>semaine</a:t>
                      </a:r>
                      <a:r>
                        <a:rPr lang="en-US" sz="2000" b="0" i="0" dirty="0">
                          <a:latin typeface="Open Sans Light" panose="020B0306030504020204" pitchFamily="34" charset="0"/>
                          <a:ea typeface="Open Sans Light" panose="020B0306030504020204" pitchFamily="34" charset="0"/>
                          <a:cs typeface="Open Sans Light" panose="020B0306030504020204" pitchFamily="34" charset="0"/>
                        </a:rPr>
                        <a:t> de </a:t>
                      </a:r>
                      <a:r>
                        <a:rPr lang="en-US" sz="2000" b="0" i="0" dirty="0" err="1">
                          <a:latin typeface="Open Sans Light" panose="020B0306030504020204" pitchFamily="34" charset="0"/>
                          <a:ea typeface="Open Sans Light" panose="020B0306030504020204" pitchFamily="34" charset="0"/>
                          <a:cs typeface="Open Sans Light" panose="020B0306030504020204" pitchFamily="34" charset="0"/>
                        </a:rPr>
                        <a:t>l'année</a:t>
                      </a:r>
                      <a:endParaRPr lang="en-US" sz="2000" b="0" i="0" dirty="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pPr algn="ctr"/>
                      <a:r>
                        <a:rPr lang="en-US" sz="2000" b="0" i="0">
                          <a:latin typeface="Open Sans Light" panose="020B0306030504020204" pitchFamily="34" charset="0"/>
                          <a:ea typeface="Open Sans Light" panose="020B0306030504020204" pitchFamily="34" charset="0"/>
                          <a:cs typeface="Open Sans Light" panose="020B0306030504020204" pitchFamily="34" charset="0"/>
                        </a:rPr>
                        <a:t>1...53</a:t>
                      </a:r>
                    </a:p>
                  </a:txBody>
                  <a:tcPr/>
                </a:tc>
                <a:extLst>
                  <a:ext uri="{0D108BD9-81ED-4DB2-BD59-A6C34878D82A}">
                    <a16:rowId xmlns:a16="http://schemas.microsoft.com/office/drawing/2014/main" val="470860012"/>
                  </a:ext>
                </a:extLst>
              </a:tr>
              <a:tr h="370840">
                <a:tc>
                  <a:txBody>
                    <a:bodyPr/>
                    <a:lstStyle/>
                    <a:p>
                      <a:pPr algn="ctr"/>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pPr algn="ctr"/>
                      <a:r>
                        <a:rPr lang="en-US" sz="2000" b="0" i="0" dirty="0">
                          <a:latin typeface="Open Sans Light" panose="020B0306030504020204" pitchFamily="34" charset="0"/>
                          <a:ea typeface="Open Sans Light" panose="020B0306030504020204" pitchFamily="34" charset="0"/>
                          <a:cs typeface="Open Sans Light" panose="020B0306030504020204" pitchFamily="34" charset="0"/>
                        </a:rPr>
                        <a:t>Type de jour de la </a:t>
                      </a:r>
                      <a:r>
                        <a:rPr lang="en-US" sz="2000" b="0" i="0" dirty="0" err="1">
                          <a:latin typeface="Open Sans Light" panose="020B0306030504020204" pitchFamily="34" charset="0"/>
                          <a:ea typeface="Open Sans Light" panose="020B0306030504020204" pitchFamily="34" charset="0"/>
                          <a:cs typeface="Open Sans Light" panose="020B0306030504020204" pitchFamily="34" charset="0"/>
                        </a:rPr>
                        <a:t>semaine</a:t>
                      </a:r>
                      <a:endParaRPr lang="en-US" sz="2000" b="0" i="0" dirty="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pPr algn="ctr"/>
                      <a:r>
                        <a:rPr lang="en-US" sz="2000" b="0" i="0" dirty="0">
                          <a:latin typeface="Open Sans Light" panose="020B0306030504020204" pitchFamily="34" charset="0"/>
                          <a:ea typeface="Open Sans Light" panose="020B0306030504020204" pitchFamily="34" charset="0"/>
                          <a:cs typeface="Open Sans Light" panose="020B0306030504020204" pitchFamily="34" charset="0"/>
                        </a:rPr>
                        <a:t>1...7</a:t>
                      </a:r>
                    </a:p>
                  </a:txBody>
                  <a:tcPr/>
                </a:tc>
                <a:extLst>
                  <a:ext uri="{0D108BD9-81ED-4DB2-BD59-A6C34878D82A}">
                    <a16:rowId xmlns:a16="http://schemas.microsoft.com/office/drawing/2014/main" val="3171761569"/>
                  </a:ext>
                </a:extLst>
              </a:tr>
              <a:tr h="370840">
                <a:tc>
                  <a:txBody>
                    <a:bodyPr/>
                    <a:lstStyle/>
                    <a:p>
                      <a:pPr algn="ctr"/>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pPr algn="ctr"/>
                      <a:r>
                        <a:rPr lang="en-US" sz="2000" b="0" i="0" dirty="0">
                          <a:latin typeface="Open Sans Light" panose="020B0306030504020204" pitchFamily="34" charset="0"/>
                          <a:ea typeface="Open Sans Light" panose="020B0306030504020204" pitchFamily="34" charset="0"/>
                          <a:cs typeface="Open Sans Light" panose="020B0306030504020204" pitchFamily="34" charset="0"/>
                        </a:rPr>
                        <a:t>Saison de </a:t>
                      </a:r>
                      <a:r>
                        <a:rPr lang="en-US" sz="2000" b="0" i="0" dirty="0" err="1">
                          <a:latin typeface="Open Sans Light" panose="020B0306030504020204" pitchFamily="34" charset="0"/>
                          <a:ea typeface="Open Sans Light" panose="020B0306030504020204" pitchFamily="34" charset="0"/>
                          <a:cs typeface="Open Sans Light" panose="020B0306030504020204" pitchFamily="34" charset="0"/>
                        </a:rPr>
                        <a:t>l'année</a:t>
                      </a:r>
                      <a:endParaRPr lang="en-US" sz="2000" b="0" i="0" dirty="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pPr algn="ctr"/>
                      <a:r>
                        <a:rPr lang="en-US" sz="2000" b="0" i="0" dirty="0">
                          <a:latin typeface="Open Sans Light" panose="020B0306030504020204" pitchFamily="34" charset="0"/>
                          <a:ea typeface="Open Sans Light" panose="020B0306030504020204" pitchFamily="34" charset="0"/>
                          <a:cs typeface="Open Sans Light" panose="020B0306030504020204" pitchFamily="34" charset="0"/>
                        </a:rPr>
                        <a:t>(</a:t>
                      </a:r>
                      <a:r>
                        <a:rPr lang="en-US" sz="2000" b="0" i="0" dirty="0" err="1">
                          <a:latin typeface="Open Sans Light" panose="020B0306030504020204" pitchFamily="34" charset="0"/>
                          <a:ea typeface="Open Sans Light" panose="020B0306030504020204" pitchFamily="34" charset="0"/>
                          <a:cs typeface="Open Sans Light" panose="020B0306030504020204" pitchFamily="34" charset="0"/>
                        </a:rPr>
                        <a:t>spécifié</a:t>
                      </a:r>
                      <a:r>
                        <a:rPr lang="en-US" sz="2000" b="0" i="0" dirty="0">
                          <a:latin typeface="Open Sans Light" panose="020B0306030504020204" pitchFamily="34" charset="0"/>
                          <a:ea typeface="Open Sans Light" panose="020B0306030504020204" pitchFamily="34" charset="0"/>
                          <a:cs typeface="Open Sans Light" panose="020B0306030504020204" pitchFamily="34" charset="0"/>
                        </a:rPr>
                        <a:t> par </a:t>
                      </a:r>
                      <a:r>
                        <a:rPr lang="en-US" sz="2000" b="0" i="0" dirty="0" err="1">
                          <a:latin typeface="Open Sans Light" panose="020B0306030504020204" pitchFamily="34" charset="0"/>
                          <a:ea typeface="Open Sans Light" panose="020B0306030504020204" pitchFamily="34" charset="0"/>
                          <a:cs typeface="Open Sans Light" panose="020B0306030504020204" pitchFamily="34" charset="0"/>
                        </a:rPr>
                        <a:t>l'utilisateur</a:t>
                      </a:r>
                      <a:r>
                        <a:rPr lang="en-US" sz="2000" b="0" i="0" dirty="0">
                          <a:latin typeface="Open Sans Light" panose="020B0306030504020204" pitchFamily="34" charset="0"/>
                          <a:ea typeface="Open Sans Light" panose="020B0306030504020204" pitchFamily="34" charset="0"/>
                          <a:cs typeface="Open Sans Light" panose="020B0306030504020204" pitchFamily="34" charset="0"/>
                        </a:rPr>
                        <a:t>)</a:t>
                      </a:r>
                    </a:p>
                  </a:txBody>
                  <a:tcPr/>
                </a:tc>
                <a:extLst>
                  <a:ext uri="{0D108BD9-81ED-4DB2-BD59-A6C34878D82A}">
                    <a16:rowId xmlns:a16="http://schemas.microsoft.com/office/drawing/2014/main" val="170436355"/>
                  </a:ext>
                </a:extLst>
              </a:tr>
              <a:tr h="370840">
                <a:tc>
                  <a:txBody>
                    <a:bodyPr/>
                    <a:lstStyle/>
                    <a:p>
                      <a:pPr algn="ctr"/>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pPr algn="ctr"/>
                      <a:r>
                        <a:rPr lang="en-US" sz="2000" b="0" i="0" dirty="0">
                          <a:latin typeface="Open Sans Light" panose="020B0306030504020204" pitchFamily="34" charset="0"/>
                          <a:ea typeface="Open Sans Light" panose="020B0306030504020204" pitchFamily="34" charset="0"/>
                          <a:cs typeface="Open Sans Light" panose="020B0306030504020204" pitchFamily="34" charset="0"/>
                        </a:rPr>
                        <a:t>Client</a:t>
                      </a:r>
                    </a:p>
                  </a:txBody>
                  <a:tcPr/>
                </a:tc>
                <a:tc>
                  <a:txBody>
                    <a:bodyPr/>
                    <a:lstStyle/>
                    <a:p>
                      <a:pPr algn="ctr"/>
                      <a:r>
                        <a:rPr lang="en-US" sz="2000" b="0" i="0" dirty="0">
                          <a:latin typeface="Open Sans Light" panose="020B0306030504020204" pitchFamily="34" charset="0"/>
                          <a:ea typeface="Open Sans Light" panose="020B0306030504020204" pitchFamily="34" charset="0"/>
                          <a:cs typeface="Open Sans Light" panose="020B0306030504020204" pitchFamily="34" charset="0"/>
                        </a:rPr>
                        <a:t>(</a:t>
                      </a:r>
                      <a:r>
                        <a:rPr lang="en-US" sz="2000" b="0" i="0" dirty="0" err="1">
                          <a:latin typeface="Open Sans Light" panose="020B0306030504020204" pitchFamily="34" charset="0"/>
                          <a:ea typeface="Open Sans Light" panose="020B0306030504020204" pitchFamily="34" charset="0"/>
                          <a:cs typeface="Open Sans Light" panose="020B0306030504020204" pitchFamily="34" charset="0"/>
                        </a:rPr>
                        <a:t>noms</a:t>
                      </a:r>
                      <a:r>
                        <a:rPr lang="en-US" sz="2000" b="0" i="0" dirty="0">
                          <a:latin typeface="Open Sans Light" panose="020B0306030504020204" pitchFamily="34" charset="0"/>
                          <a:ea typeface="Open Sans Light" panose="020B0306030504020204" pitchFamily="34" charset="0"/>
                          <a:cs typeface="Open Sans Light" panose="020B0306030504020204" pitchFamily="34" charset="0"/>
                        </a:rPr>
                        <a:t> des clients)</a:t>
                      </a:r>
                    </a:p>
                  </a:txBody>
                  <a:tcPr/>
                </a:tc>
                <a:extLst>
                  <a:ext uri="{0D108BD9-81ED-4DB2-BD59-A6C34878D82A}">
                    <a16:rowId xmlns:a16="http://schemas.microsoft.com/office/drawing/2014/main" val="1669568828"/>
                  </a:ext>
                </a:extLst>
              </a:tr>
              <a:tr h="370840">
                <a:tc>
                  <a:txBody>
                    <a:bodyPr/>
                    <a:lstStyle/>
                    <a:p>
                      <a:pPr algn="ctr"/>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pPr algn="ctr"/>
                      <a:r>
                        <a:rPr lang="en-US" sz="2000" b="0" i="0" dirty="0" err="1">
                          <a:latin typeface="Open Sans Light" panose="020B0306030504020204" pitchFamily="34" charset="0"/>
                          <a:ea typeface="Open Sans Light" panose="020B0306030504020204" pitchFamily="34" charset="0"/>
                          <a:cs typeface="Open Sans Light" panose="020B0306030504020204" pitchFamily="34" charset="0"/>
                        </a:rPr>
                        <a:t>Heure</a:t>
                      </a:r>
                      <a:r>
                        <a:rPr lang="en-US" sz="2000" b="0" i="0" dirty="0">
                          <a:latin typeface="Open Sans Light" panose="020B0306030504020204" pitchFamily="34" charset="0"/>
                          <a:ea typeface="Open Sans Light" panose="020B0306030504020204" pitchFamily="34" charset="0"/>
                          <a:cs typeface="Open Sans Light" panose="020B0306030504020204" pitchFamily="34" charset="0"/>
                        </a:rPr>
                        <a:t> du jour</a:t>
                      </a:r>
                    </a:p>
                  </a:txBody>
                  <a:tcPr/>
                </a:tc>
                <a:tc>
                  <a:txBody>
                    <a:bodyPr/>
                    <a:lstStyle/>
                    <a:p>
                      <a:pPr algn="ctr"/>
                      <a:r>
                        <a:rPr lang="en-US" sz="2000" b="0" i="0" dirty="0">
                          <a:latin typeface="Open Sans Light" panose="020B0306030504020204" pitchFamily="34" charset="0"/>
                          <a:ea typeface="Open Sans Light" panose="020B0306030504020204" pitchFamily="34" charset="0"/>
                          <a:cs typeface="Open Sans Light" panose="020B0306030504020204" pitchFamily="34" charset="0"/>
                        </a:rPr>
                        <a:t>1...24</a:t>
                      </a:r>
                    </a:p>
                  </a:txBody>
                  <a:tcPr/>
                </a:tc>
                <a:extLst>
                  <a:ext uri="{0D108BD9-81ED-4DB2-BD59-A6C34878D82A}">
                    <a16:rowId xmlns:a16="http://schemas.microsoft.com/office/drawing/2014/main" val="886296139"/>
                  </a:ext>
                </a:extLst>
              </a:tr>
            </a:tbl>
          </a:graphicData>
        </a:graphic>
      </p:graphicFrame>
      <p:sp>
        <p:nvSpPr>
          <p:cNvPr id="27" name="TextBox 26">
            <a:extLst>
              <a:ext uri="{FF2B5EF4-FFF2-40B4-BE49-F238E27FC236}">
                <a16:creationId xmlns:a16="http://schemas.microsoft.com/office/drawing/2014/main" id="{485E4A53-7D72-4060-8DA8-D7C8D817616F}"/>
              </a:ext>
            </a:extLst>
          </p:cNvPr>
          <p:cNvSpPr txBox="1"/>
          <p:nvPr/>
        </p:nvSpPr>
        <p:spPr>
          <a:xfrm>
            <a:off x="1587198" y="2988975"/>
            <a:ext cx="2658534" cy="400110"/>
          </a:xfrm>
          <a:prstGeom prst="rect">
            <a:avLst/>
          </a:prstGeom>
          <a:noFill/>
        </p:spPr>
        <p:txBody>
          <a:bodyPr wrap="square">
            <a:spAutoFit/>
          </a:bodyPr>
          <a:lstStyle/>
          <a:p>
            <a:pPr marL="1076325"/>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a:t>
            </a:r>
            <a:endPar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TextBox 27">
            <a:extLst>
              <a:ext uri="{FF2B5EF4-FFF2-40B4-BE49-F238E27FC236}">
                <a16:creationId xmlns:a16="http://schemas.microsoft.com/office/drawing/2014/main" id="{841486DC-BCB1-4172-B89B-DD94D6C8CD7A}"/>
              </a:ext>
            </a:extLst>
          </p:cNvPr>
          <p:cNvSpPr txBox="1"/>
          <p:nvPr/>
        </p:nvSpPr>
        <p:spPr>
          <a:xfrm>
            <a:off x="1557380" y="3729449"/>
            <a:ext cx="2658534" cy="400110"/>
          </a:xfrm>
          <a:prstGeom prst="rect">
            <a:avLst/>
          </a:prstGeom>
          <a:noFill/>
        </p:spPr>
        <p:txBody>
          <a:bodyPr wrap="square">
            <a:spAutoFit/>
          </a:bodyPr>
          <a:lstStyle/>
          <a:p>
            <a:pPr marL="1076325"/>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id</a:t>
            </a:r>
          </a:p>
        </p:txBody>
      </p:sp>
      <p:sp>
        <p:nvSpPr>
          <p:cNvPr id="29" name="TextBox 28">
            <a:extLst>
              <a:ext uri="{FF2B5EF4-FFF2-40B4-BE49-F238E27FC236}">
                <a16:creationId xmlns:a16="http://schemas.microsoft.com/office/drawing/2014/main" id="{9AB75839-AF85-46C6-A825-E1785CB1195D}"/>
              </a:ext>
            </a:extLst>
          </p:cNvPr>
          <p:cNvSpPr txBox="1"/>
          <p:nvPr/>
        </p:nvSpPr>
        <p:spPr>
          <a:xfrm>
            <a:off x="1557380" y="4192600"/>
            <a:ext cx="2658534" cy="400110"/>
          </a:xfrm>
          <a:prstGeom prst="rect">
            <a:avLst/>
          </a:prstGeom>
          <a:noFill/>
        </p:spPr>
        <p:txBody>
          <a:bodyPr wrap="square">
            <a:spAutoFit/>
          </a:bodyPr>
          <a:lstStyle/>
          <a:p>
            <a:pPr marL="1076325"/>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is</a:t>
            </a:r>
          </a:p>
        </p:txBody>
      </p:sp>
      <p:sp>
        <p:nvSpPr>
          <p:cNvPr id="30" name="TextBox 29">
            <a:extLst>
              <a:ext uri="{FF2B5EF4-FFF2-40B4-BE49-F238E27FC236}">
                <a16:creationId xmlns:a16="http://schemas.microsoft.com/office/drawing/2014/main" id="{8B627FEA-EFBF-44BC-9F3B-98A025EED90A}"/>
              </a:ext>
            </a:extLst>
          </p:cNvPr>
          <p:cNvSpPr txBox="1"/>
          <p:nvPr/>
        </p:nvSpPr>
        <p:spPr>
          <a:xfrm>
            <a:off x="1557381" y="4564872"/>
            <a:ext cx="2658534" cy="400110"/>
          </a:xfrm>
          <a:prstGeom prst="rect">
            <a:avLst/>
          </a:prstGeom>
          <a:noFill/>
        </p:spPr>
        <p:txBody>
          <a:bodyPr wrap="square">
            <a:spAutoFit/>
          </a:bodyPr>
          <a:lstStyle/>
          <a:p>
            <a:pPr marL="1076325"/>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ic</a:t>
            </a:r>
            <a:endPar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1" name="TextBox 30">
            <a:extLst>
              <a:ext uri="{FF2B5EF4-FFF2-40B4-BE49-F238E27FC236}">
                <a16:creationId xmlns:a16="http://schemas.microsoft.com/office/drawing/2014/main" id="{8A656029-F7E1-4D51-965F-381958A99643}"/>
              </a:ext>
            </a:extLst>
          </p:cNvPr>
          <p:cNvSpPr txBox="1"/>
          <p:nvPr/>
        </p:nvSpPr>
        <p:spPr>
          <a:xfrm>
            <a:off x="1587198" y="4981218"/>
            <a:ext cx="2658534" cy="400110"/>
          </a:xfrm>
          <a:prstGeom prst="rect">
            <a:avLst/>
          </a:prstGeom>
          <a:noFill/>
        </p:spPr>
        <p:txBody>
          <a:bodyPr wrap="square">
            <a:spAutoFit/>
          </a:bodyPr>
          <a:lstStyle/>
          <a:p>
            <a:pPr marL="1076325"/>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h</a:t>
            </a:r>
          </a:p>
        </p:txBody>
      </p:sp>
      <p:sp>
        <p:nvSpPr>
          <p:cNvPr id="12" name="Title 1">
            <a:extLst>
              <a:ext uri="{FF2B5EF4-FFF2-40B4-BE49-F238E27FC236}">
                <a16:creationId xmlns:a16="http://schemas.microsoft.com/office/drawing/2014/main" id="{8804E7F1-BB51-EE49-9D37-04B68CAFC389}"/>
              </a:ext>
            </a:extLst>
          </p:cNvPr>
          <p:cNvSpPr>
            <a:spLocks noGrp="1"/>
          </p:cNvSpPr>
          <p:nvPr>
            <p:ph type="title"/>
          </p:nvPr>
        </p:nvSpPr>
        <p:spPr>
          <a:xfrm>
            <a:off x="858078" y="345247"/>
            <a:ext cx="10917916" cy="1325563"/>
          </a:xfrm>
        </p:spPr>
        <p:txBody>
          <a:bodyPr/>
          <a:lstStyle/>
          <a:p>
            <a:r>
              <a:rPr lang="en-GB" dirty="0">
                <a:latin typeface="Open Sans"/>
                <a:sym typeface="Bodoni SvtyTwo ITC TT-Book"/>
              </a:rPr>
              <a:t>SESSION 9.4 Coefficients de modulation</a:t>
            </a:r>
          </a:p>
        </p:txBody>
      </p:sp>
      <p:sp>
        <p:nvSpPr>
          <p:cNvPr id="13" name="Rectangle 12">
            <a:extLst>
              <a:ext uri="{FF2B5EF4-FFF2-40B4-BE49-F238E27FC236}">
                <a16:creationId xmlns:a16="http://schemas.microsoft.com/office/drawing/2014/main" id="{CA47B724-8AB4-0444-A110-5E51CA055528}"/>
              </a:ext>
            </a:extLst>
          </p:cNvPr>
          <p:cNvSpPr/>
          <p:nvPr/>
        </p:nvSpPr>
        <p:spPr>
          <a:xfrm>
            <a:off x="858078" y="1701427"/>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Indices</a:t>
            </a:r>
          </a:p>
        </p:txBody>
      </p:sp>
    </p:spTree>
    <p:extLst>
      <p:ext uri="{BB962C8B-B14F-4D97-AF65-F5344CB8AC3E}">
        <p14:creationId xmlns:p14="http://schemas.microsoft.com/office/powerpoint/2010/main" val="641265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2265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F3B98C3-58D3-45B2-AB36-11C4B915B712}"/>
                  </a:ext>
                </a:extLst>
              </p:cNvPr>
              <p:cNvSpPr txBox="1"/>
              <p:nvPr/>
            </p:nvSpPr>
            <p:spPr>
              <a:xfrm>
                <a:off x="6077387" y="1512903"/>
                <a:ext cx="5127403" cy="3267561"/>
              </a:xfrm>
              <a:prstGeom prst="rect">
                <a:avLst/>
              </a:prstGeom>
              <a:noFill/>
            </p:spPr>
            <p:txBody>
              <a:bodyPr wrap="square" rtlCol="0">
                <a:spAutoFit/>
              </a:bodyPr>
              <a:lstStyle/>
              <a:p>
                <a:pPr>
                  <a:spcBef>
                    <a:spcPts val="1000"/>
                  </a:spcBef>
                </a:pPr>
                <a:r>
                  <a:rPr lang="en-GB" b="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avec:</a:t>
                </a:r>
              </a:p>
              <a:p>
                <a:pPr>
                  <a:spcBef>
                    <a:spcPts val="1000"/>
                  </a:spcBef>
                </a:pPr>
                <a:r>
                  <a:rPr lang="en-GB" b="1"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 </a:t>
                </a:r>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nombre de semaines dans l'année (1...53)</a:t>
                </a:r>
              </a:p>
              <a:p>
                <a:pPr>
                  <a:spcBef>
                    <a:spcPts val="1000"/>
                  </a:spcBef>
                </a:pPr>
                <a14:m>
                  <m:oMath xmlns:m="http://schemas.openxmlformats.org/officeDocument/2006/math">
                    <m:sSub>
                      <m:sSubPr>
                        <m:ctrlPr>
                          <a:rPr kumimoji="0" lang="en-GB" b="1" i="1" u="none" strike="noStrike" kern="1200" cap="none" spc="0" normalizeH="0" baseline="0" noProof="0" smtClean="0">
                            <a:ln>
                              <a:noFill/>
                            </a:ln>
                            <a:solidFill>
                              <a:srgbClr val="000000"/>
                            </a:solidFill>
                            <a:effectLst/>
                            <a:uLnTx/>
                            <a:uFillTx/>
                            <a:latin typeface="Cambria Math" panose="02040503050406030204" pitchFamily="18" charset="0"/>
                            <a:ea typeface="Cambria Math"/>
                            <a:cs typeface="+mn-cs"/>
                          </a:rPr>
                        </m:ctrlPr>
                      </m:sSubPr>
                      <m:e>
                        <m:r>
                          <a:rPr kumimoji="0" lang="en-US" b="1" i="0" u="none" strike="noStrike" kern="1200" cap="none" spc="0" normalizeH="0" baseline="0" noProof="0" smtClean="0">
                            <a:ln>
                              <a:noFill/>
                            </a:ln>
                            <a:solidFill>
                              <a:srgbClr val="000000"/>
                            </a:solidFill>
                            <a:effectLst/>
                            <a:uLnTx/>
                            <a:uFillTx/>
                            <a:latin typeface="Cambria Math" panose="02040503050406030204" pitchFamily="18" charset="0"/>
                            <a:ea typeface="Cambria Math"/>
                            <a:cs typeface="+mn-cs"/>
                          </a:rPr>
                          <m:t>𝐄</m:t>
                        </m:r>
                      </m:e>
                      <m:sub>
                        <m:r>
                          <a:rPr kumimoji="0" lang="en-GB" b="1" i="0" u="none" strike="noStrike" kern="1200" cap="none" spc="0" normalizeH="0" baseline="0" noProof="0" smtClean="0">
                            <a:ln>
                              <a:noFill/>
                            </a:ln>
                            <a:solidFill>
                              <a:srgbClr val="000000"/>
                            </a:solidFill>
                            <a:effectLst/>
                            <a:uLnTx/>
                            <a:uFillTx/>
                            <a:latin typeface="Cambria Math"/>
                            <a:ea typeface="Cambria Math"/>
                            <a:cs typeface="+mn-cs"/>
                          </a:rPr>
                          <m:t>𝐢</m:t>
                        </m:r>
                      </m:sub>
                    </m:sSub>
                    <m:r>
                      <a:rPr kumimoji="0" lang="en-GB" b="1" i="1" u="none" strike="noStrike" kern="1200" cap="none" spc="0" normalizeH="0" baseline="0" noProof="0" smtClean="0">
                        <a:ln>
                          <a:noFill/>
                        </a:ln>
                        <a:solidFill>
                          <a:srgbClr val="000000"/>
                        </a:solidFill>
                        <a:effectLst/>
                        <a:uLnTx/>
                        <a:uFillTx/>
                        <a:latin typeface="Cambria Math" panose="02040503050406030204" pitchFamily="18" charset="0"/>
                        <a:ea typeface="Cambria Math"/>
                        <a:cs typeface="+mn-cs"/>
                      </a:rPr>
                      <m:t> </m:t>
                    </m:r>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fr-FR"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Demande d'électricité pour la semaine i</a:t>
                </a:r>
                <a:endPar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pPr>
                  <a:spcBef>
                    <a:spcPts val="1000"/>
                  </a:spcBef>
                </a:pPr>
                <a14:m>
                  <m:oMath xmlns:m="http://schemas.openxmlformats.org/officeDocument/2006/math">
                    <m:sSub>
                      <m:sSubPr>
                        <m:ctrlPr>
                          <a:rPr kumimoji="0" lang="en-GB" b="1" i="1" u="none" strike="noStrike" kern="1200" cap="none" spc="0" normalizeH="0" baseline="0" noProof="0" smtClean="0">
                            <a:ln>
                              <a:noFill/>
                            </a:ln>
                            <a:solidFill>
                              <a:srgbClr val="000000"/>
                            </a:solidFill>
                            <a:effectLst/>
                            <a:uLnTx/>
                            <a:uFillTx/>
                            <a:latin typeface="Cambria Math" panose="02040503050406030204" pitchFamily="18" charset="0"/>
                            <a:ea typeface="Cambria Math"/>
                            <a:cs typeface="+mn-cs"/>
                          </a:rPr>
                        </m:ctrlPr>
                      </m:sSubPr>
                      <m:e>
                        <m:r>
                          <a:rPr kumimoji="0" lang="en-US" b="1" i="0" u="none" strike="noStrike" kern="1200" cap="none" spc="0" normalizeH="0" baseline="0" noProof="0" smtClean="0">
                            <a:ln>
                              <a:noFill/>
                            </a:ln>
                            <a:solidFill>
                              <a:srgbClr val="000000"/>
                            </a:solidFill>
                            <a:effectLst/>
                            <a:uLnTx/>
                            <a:uFillTx/>
                            <a:latin typeface="Cambria Math" panose="02040503050406030204" pitchFamily="18" charset="0"/>
                            <a:ea typeface="Cambria Math"/>
                            <a:cs typeface="+mn-cs"/>
                          </a:rPr>
                          <m:t>𝐆</m:t>
                        </m:r>
                      </m:e>
                      <m:sub>
                        <m:r>
                          <a:rPr kumimoji="0" lang="en-GB" b="1" i="0" u="none" strike="noStrike" kern="1200" cap="none" spc="0" normalizeH="0" baseline="0" noProof="0" smtClean="0">
                            <a:ln>
                              <a:noFill/>
                            </a:ln>
                            <a:solidFill>
                              <a:srgbClr val="000000"/>
                            </a:solidFill>
                            <a:effectLst/>
                            <a:uLnTx/>
                            <a:uFillTx/>
                            <a:latin typeface="Cambria Math"/>
                            <a:ea typeface="Cambria Math"/>
                            <a:cs typeface="+mn-cs"/>
                          </a:rPr>
                          <m:t>𝐢</m:t>
                        </m:r>
                      </m:sub>
                    </m:sSub>
                    <m:r>
                      <a:rPr kumimoji="0" lang="en-GB" b="1" i="1" u="none" strike="noStrike" kern="1200" cap="none" spc="0" normalizeH="0" baseline="0" noProof="0" smtClean="0">
                        <a:ln>
                          <a:noFill/>
                        </a:ln>
                        <a:solidFill>
                          <a:srgbClr val="000000"/>
                        </a:solidFill>
                        <a:effectLst/>
                        <a:uLnTx/>
                        <a:uFillTx/>
                        <a:latin typeface="Cambria Math" panose="02040503050406030204" pitchFamily="18" charset="0"/>
                        <a:ea typeface="Cambria Math"/>
                        <a:cs typeface="+mn-cs"/>
                      </a:rPr>
                      <m:t> </m:t>
                    </m:r>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Coefficient de croissance pour la semaine I</a:t>
                </a:r>
              </a:p>
              <a:p>
                <a:pPr>
                  <a:spcBef>
                    <a:spcPts val="1000"/>
                  </a:spcBef>
                </a:pPr>
                <a:r>
                  <a:rPr kumimoji="0" lang="en-GB" b="1" i="0"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AWC</a:t>
                </a:r>
                <a:r>
                  <a:rPr kumimoji="0" lang="en-GB" b="0" i="0"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t>
                </a:r>
                <a:r>
                  <a:rPr lang="en-GB" b="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Consommation hebdomadaire moyenne</a:t>
                </a:r>
              </a:p>
              <a:p>
                <a:pPr>
                  <a:spcBef>
                    <a:spcPts val="1000"/>
                  </a:spcBef>
                </a:pPr>
                <a14:m>
                  <m:oMath xmlns:m="http://schemas.openxmlformats.org/officeDocument/2006/math">
                    <m:sSub>
                      <m:sSubPr>
                        <m:ctrlPr>
                          <a:rPr kumimoji="0" lang="en-GB" b="1" i="1" u="none" strike="noStrike" kern="1200" cap="none" spc="0" normalizeH="0" baseline="0" noProof="0" smtClean="0">
                            <a:ln>
                              <a:noFill/>
                            </a:ln>
                            <a:solidFill>
                              <a:srgbClr val="000000"/>
                            </a:solidFill>
                            <a:effectLst/>
                            <a:uLnTx/>
                            <a:uFillTx/>
                            <a:latin typeface="Cambria Math" panose="02040503050406030204" pitchFamily="18" charset="0"/>
                            <a:ea typeface="Cambria Math"/>
                            <a:cs typeface="+mn-cs"/>
                          </a:rPr>
                        </m:ctrlPr>
                      </m:sSubPr>
                      <m:e>
                        <m:r>
                          <a:rPr kumimoji="0" lang="en-GB" b="1" i="1" u="none" strike="noStrike" kern="1200" cap="none" spc="0" normalizeH="0" baseline="0" noProof="0" smtClean="0">
                            <a:ln>
                              <a:noFill/>
                            </a:ln>
                            <a:solidFill>
                              <a:srgbClr val="000000"/>
                            </a:solidFill>
                            <a:effectLst/>
                            <a:uLnTx/>
                            <a:uFillTx/>
                            <a:latin typeface="Cambria Math" panose="02040503050406030204" pitchFamily="18" charset="0"/>
                            <a:ea typeface="Cambria Math"/>
                            <a:cs typeface="+mn-cs"/>
                          </a:rPr>
                          <m:t>𝑺</m:t>
                        </m:r>
                      </m:e>
                      <m:sub>
                        <m:r>
                          <a:rPr kumimoji="0" lang="en-GB" b="1" i="0" u="none" strike="noStrike" kern="1200" cap="none" spc="0" normalizeH="0" baseline="0" noProof="0">
                            <a:ln>
                              <a:noFill/>
                            </a:ln>
                            <a:solidFill>
                              <a:srgbClr val="000000"/>
                            </a:solidFill>
                            <a:effectLst/>
                            <a:uLnTx/>
                            <a:uFillTx/>
                            <a:latin typeface="Cambria Math"/>
                            <a:ea typeface="Cambria Math"/>
                            <a:cs typeface="+mn-cs"/>
                          </a:rPr>
                          <m:t>𝐢</m:t>
                        </m:r>
                      </m:sub>
                    </m:sSub>
                    <m:r>
                      <a:rPr kumimoji="0" lang="en-GB" b="1"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 </m:t>
                    </m:r>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Coefficient saisonnier</a:t>
                </a:r>
              </a:p>
              <a:p>
                <a:pPr>
                  <a:spcBef>
                    <a:spcPts val="1000"/>
                  </a:spcBef>
                </a:pPr>
                <a:endPar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pPr>
                  <a:spcBef>
                    <a:spcPts val="1000"/>
                  </a:spcBef>
                </a:pPr>
                <a:endPar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8" name="TextBox 17">
                <a:extLst>
                  <a:ext uri="{FF2B5EF4-FFF2-40B4-BE49-F238E27FC236}">
                    <a16:creationId xmlns:a16="http://schemas.microsoft.com/office/drawing/2014/main" id="{FF3B98C3-58D3-45B2-AB36-11C4B915B712}"/>
                  </a:ext>
                </a:extLst>
              </p:cNvPr>
              <p:cNvSpPr txBox="1">
                <a:spLocks noRot="1" noChangeAspect="1" noMove="1" noResize="1" noEditPoints="1" noAdjustHandles="1" noChangeArrowheads="1" noChangeShapeType="1" noTextEdit="1"/>
              </p:cNvSpPr>
              <p:nvPr/>
            </p:nvSpPr>
            <p:spPr>
              <a:xfrm>
                <a:off x="6077387" y="1512903"/>
                <a:ext cx="5127403" cy="3267561"/>
              </a:xfrm>
              <a:prstGeom prst="rect">
                <a:avLst/>
              </a:prstGeom>
              <a:blipFill>
                <a:blip r:embed="rId4"/>
                <a:stretch>
                  <a:fillRect l="-1070" t="-74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52DACD3-2219-452B-B317-64E12BC9E875}"/>
                  </a:ext>
                </a:extLst>
              </p:cNvPr>
              <p:cNvSpPr txBox="1"/>
              <p:nvPr/>
            </p:nvSpPr>
            <p:spPr>
              <a:xfrm>
                <a:off x="1100097" y="3321012"/>
                <a:ext cx="3075522" cy="13967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000" b="0" i="1" smtClean="0">
                          <a:solidFill>
                            <a:srgbClr val="000000"/>
                          </a:solidFill>
                          <a:latin typeface="Cambria Math"/>
                        </a:rPr>
                        <m:t>𝐴𝑊𝐶</m:t>
                      </m:r>
                      <m:r>
                        <a:rPr lang="en-GB" sz="3000" b="0" i="1">
                          <a:solidFill>
                            <a:srgbClr val="000000"/>
                          </a:solidFill>
                          <a:latin typeface="Cambria Math"/>
                          <a:ea typeface="Cambria Math"/>
                        </a:rPr>
                        <m:t>=</m:t>
                      </m:r>
                      <m:f>
                        <m:fPr>
                          <m:ctrlPr>
                            <a:rPr lang="en-GB" sz="3000" i="1">
                              <a:solidFill>
                                <a:srgbClr val="000000"/>
                              </a:solidFill>
                              <a:latin typeface="Cambria Math" panose="02040503050406030204" pitchFamily="18" charset="0"/>
                              <a:ea typeface="Cambria Math"/>
                            </a:rPr>
                          </m:ctrlPr>
                        </m:fPr>
                        <m:num>
                          <m:r>
                            <a:rPr lang="en-GB" sz="3000" b="0" i="1">
                              <a:solidFill>
                                <a:srgbClr val="000000"/>
                              </a:solidFill>
                              <a:latin typeface="Cambria Math"/>
                              <a:ea typeface="Cambria Math"/>
                            </a:rPr>
                            <m:t>1</m:t>
                          </m:r>
                        </m:num>
                        <m:den>
                          <m:r>
                            <a:rPr lang="en-GB" sz="3000" b="0" i="1">
                              <a:solidFill>
                                <a:srgbClr val="000000"/>
                              </a:solidFill>
                              <a:latin typeface="Cambria Math"/>
                              <a:ea typeface="Cambria Math"/>
                            </a:rPr>
                            <m:t>53</m:t>
                          </m:r>
                        </m:den>
                      </m:f>
                      <m:nary>
                        <m:naryPr>
                          <m:chr m:val="∑"/>
                          <m:ctrlPr>
                            <a:rPr lang="en-GB" sz="3000" i="1">
                              <a:solidFill>
                                <a:srgbClr val="000000"/>
                              </a:solidFill>
                              <a:latin typeface="Cambria Math" panose="02040503050406030204" pitchFamily="18" charset="0"/>
                              <a:ea typeface="Cambria Math"/>
                            </a:rPr>
                          </m:ctrlPr>
                        </m:naryPr>
                        <m:sub>
                          <m:r>
                            <m:rPr>
                              <m:brk m:alnAt="23"/>
                            </m:rPr>
                            <a:rPr lang="en-GB" sz="3000" b="0" i="1">
                              <a:solidFill>
                                <a:srgbClr val="000000"/>
                              </a:solidFill>
                              <a:latin typeface="Cambria Math"/>
                              <a:ea typeface="Cambria Math"/>
                            </a:rPr>
                            <m:t>𝑖</m:t>
                          </m:r>
                          <m:r>
                            <a:rPr lang="en-GB" sz="3000" b="0" i="1">
                              <a:solidFill>
                                <a:srgbClr val="000000"/>
                              </a:solidFill>
                              <a:latin typeface="Cambria Math"/>
                              <a:ea typeface="Cambria Math"/>
                            </a:rPr>
                            <m:t>=1</m:t>
                          </m:r>
                        </m:sub>
                        <m:sup>
                          <m:r>
                            <a:rPr lang="en-GB" sz="3000" b="0" i="1">
                              <a:solidFill>
                                <a:srgbClr val="000000"/>
                              </a:solidFill>
                              <a:latin typeface="Cambria Math"/>
                              <a:ea typeface="Cambria Math"/>
                            </a:rPr>
                            <m:t>53</m:t>
                          </m:r>
                        </m:sup>
                        <m:e>
                          <m:sSubSup>
                            <m:sSubSupPr>
                              <m:ctrlPr>
                                <a:rPr lang="en-GB" sz="3000" i="1">
                                  <a:solidFill>
                                    <a:srgbClr val="000000"/>
                                  </a:solidFill>
                                  <a:latin typeface="Cambria Math" panose="02040503050406030204" pitchFamily="18" charset="0"/>
                                  <a:ea typeface="Cambria Math"/>
                                </a:rPr>
                              </m:ctrlPr>
                            </m:sSubSupPr>
                            <m:e>
                              <m:r>
                                <a:rPr lang="en-US" sz="3000" b="0" i="1" smtClean="0">
                                  <a:solidFill>
                                    <a:srgbClr val="000000"/>
                                  </a:solidFill>
                                  <a:latin typeface="Cambria Math" panose="02040503050406030204" pitchFamily="18" charset="0"/>
                                  <a:ea typeface="Cambria Math"/>
                                </a:rPr>
                                <m:t>𝐸</m:t>
                              </m:r>
                            </m:e>
                            <m:sub>
                              <m:r>
                                <a:rPr lang="en-GB" sz="3000" b="0" i="1">
                                  <a:solidFill>
                                    <a:srgbClr val="000000"/>
                                  </a:solidFill>
                                  <a:latin typeface="Cambria Math"/>
                                  <a:ea typeface="Cambria Math"/>
                                </a:rPr>
                                <m:t>𝑖</m:t>
                              </m:r>
                            </m:sub>
                            <m:sup>
                              <m:r>
                                <a:rPr lang="en-GB" sz="3000" b="0" i="1">
                                  <a:solidFill>
                                    <a:srgbClr val="000000"/>
                                  </a:solidFill>
                                  <a:latin typeface="Cambria Math"/>
                                  <a:ea typeface="Cambria Math"/>
                                </a:rPr>
                                <m:t>′</m:t>
                              </m:r>
                            </m:sup>
                          </m:sSubSup>
                        </m:e>
                      </m:nary>
                    </m:oMath>
                  </m:oMathPara>
                </a14:m>
                <a:endParaRPr lang="en-GB" sz="30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xmlns:a16="http://schemas.microsoft.com/office/drawing/2014/main" xmlns:p14="http://schemas.microsoft.com/office/powerpoint/2010/main">
          <p:sp>
            <p:nvSpPr>
              <p:cNvPr id="20" name="TextBox 19">
                <a:extLst>
                  <a:ext uri="{FF2B5EF4-FFF2-40B4-BE49-F238E27FC236}">
                    <a16:creationId xmlns:a16="http://schemas.microsoft.com/office/drawing/2014/main" id="{352DACD3-2219-452B-B317-64E12BC9E875}"/>
                  </a:ext>
                </a:extLst>
              </p:cNvPr>
              <p:cNvSpPr txBox="1">
                <a:spLocks noRot="1" noChangeAspect="1" noMove="1" noResize="1" noEditPoints="1" noAdjustHandles="1" noChangeArrowheads="1" noChangeShapeType="1" noTextEdit="1"/>
              </p:cNvSpPr>
              <p:nvPr/>
            </p:nvSpPr>
            <p:spPr>
              <a:xfrm>
                <a:off x="1100097" y="3321012"/>
                <a:ext cx="3075522" cy="139679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8D47AE3-EE26-4F51-B743-FAB6F242554A}"/>
                  </a:ext>
                </a:extLst>
              </p:cNvPr>
              <p:cNvSpPr txBox="1"/>
              <p:nvPr/>
            </p:nvSpPr>
            <p:spPr>
              <a:xfrm>
                <a:off x="1648741" y="4994063"/>
                <a:ext cx="1978234" cy="10018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3000" b="1" i="1" smtClean="0">
                              <a:solidFill>
                                <a:srgbClr val="000000"/>
                              </a:solidFill>
                              <a:latin typeface="Cambria Math" panose="02040503050406030204" pitchFamily="18" charset="0"/>
                            </a:rPr>
                          </m:ctrlPr>
                        </m:sSubPr>
                        <m:e>
                          <m:r>
                            <a:rPr lang="en-US" sz="3000" b="1" i="1" smtClean="0">
                              <a:solidFill>
                                <a:srgbClr val="000000"/>
                              </a:solidFill>
                              <a:latin typeface="Cambria Math" panose="02040503050406030204" pitchFamily="18" charset="0"/>
                            </a:rPr>
                            <m:t>𝑺</m:t>
                          </m:r>
                        </m:e>
                        <m:sub>
                          <m:r>
                            <a:rPr lang="en-GB" sz="3000" b="1" i="1">
                              <a:solidFill>
                                <a:srgbClr val="000000"/>
                              </a:solidFill>
                              <a:latin typeface="Cambria Math"/>
                            </a:rPr>
                            <m:t>𝒊</m:t>
                          </m:r>
                        </m:sub>
                      </m:sSub>
                      <m:r>
                        <a:rPr lang="en-GB" sz="3000" i="1">
                          <a:solidFill>
                            <a:srgbClr val="000000"/>
                          </a:solidFill>
                          <a:latin typeface="Cambria Math"/>
                          <a:ea typeface="Cambria Math"/>
                        </a:rPr>
                        <m:t>=</m:t>
                      </m:r>
                      <m:f>
                        <m:fPr>
                          <m:ctrlPr>
                            <a:rPr lang="en-GB" sz="3000" i="1">
                              <a:solidFill>
                                <a:srgbClr val="000000"/>
                              </a:solidFill>
                              <a:latin typeface="Cambria Math" panose="02040503050406030204" pitchFamily="18" charset="0"/>
                              <a:ea typeface="Cambria Math"/>
                            </a:rPr>
                          </m:ctrlPr>
                        </m:fPr>
                        <m:num>
                          <m:sSubSup>
                            <m:sSubSupPr>
                              <m:ctrlPr>
                                <a:rPr lang="en-GB" sz="3000" i="1">
                                  <a:solidFill>
                                    <a:srgbClr val="000000"/>
                                  </a:solidFill>
                                  <a:latin typeface="Cambria Math" panose="02040503050406030204" pitchFamily="18" charset="0"/>
                                  <a:ea typeface="Cambria Math"/>
                                </a:rPr>
                              </m:ctrlPr>
                            </m:sSubSupPr>
                            <m:e>
                              <m:r>
                                <a:rPr lang="en-US" sz="3000" b="0" i="1" smtClean="0">
                                  <a:solidFill>
                                    <a:srgbClr val="000000"/>
                                  </a:solidFill>
                                  <a:latin typeface="Cambria Math" panose="02040503050406030204" pitchFamily="18" charset="0"/>
                                  <a:ea typeface="Cambria Math"/>
                                </a:rPr>
                                <m:t>𝐸</m:t>
                              </m:r>
                            </m:e>
                            <m:sub>
                              <m:r>
                                <a:rPr lang="en-GB" sz="3000" i="1">
                                  <a:solidFill>
                                    <a:srgbClr val="000000"/>
                                  </a:solidFill>
                                  <a:latin typeface="Cambria Math"/>
                                  <a:ea typeface="Cambria Math"/>
                                </a:rPr>
                                <m:t>𝑖</m:t>
                              </m:r>
                            </m:sub>
                            <m:sup>
                              <m:r>
                                <a:rPr lang="en-GB" sz="3000" i="1">
                                  <a:solidFill>
                                    <a:srgbClr val="000000"/>
                                  </a:solidFill>
                                  <a:latin typeface="Cambria Math"/>
                                  <a:ea typeface="Cambria Math"/>
                                </a:rPr>
                                <m:t>′</m:t>
                              </m:r>
                            </m:sup>
                          </m:sSubSup>
                        </m:num>
                        <m:den>
                          <m:r>
                            <a:rPr lang="en-GB" sz="3000" i="1">
                              <a:solidFill>
                                <a:srgbClr val="000000"/>
                              </a:solidFill>
                              <a:latin typeface="Cambria Math"/>
                              <a:ea typeface="Cambria Math"/>
                            </a:rPr>
                            <m:t>𝐴𝑊𝐶</m:t>
                          </m:r>
                        </m:den>
                      </m:f>
                    </m:oMath>
                  </m:oMathPara>
                </a14:m>
                <a:endParaRPr lang="en-GB" sz="3000">
                  <a:solidFill>
                    <a:srgbClr val="000000"/>
                  </a:solidFill>
                  <a:latin typeface="Open Sans" panose="020B0606030504020204" pitchFamily="34" charset="0"/>
                </a:endParaRPr>
              </a:p>
            </p:txBody>
          </p:sp>
        </mc:Choice>
        <mc:Fallback xmlns="" xmlns:a16="http://schemas.microsoft.com/office/drawing/2014/main" xmlns:p14="http://schemas.microsoft.com/office/powerpoint/2010/main">
          <p:sp>
            <p:nvSpPr>
              <p:cNvPr id="22" name="TextBox 21">
                <a:extLst>
                  <a:ext uri="{FF2B5EF4-FFF2-40B4-BE49-F238E27FC236}">
                    <a16:creationId xmlns:a16="http://schemas.microsoft.com/office/drawing/2014/main" id="{C8D47AE3-EE26-4F51-B743-FAB6F242554A}"/>
                  </a:ext>
                </a:extLst>
              </p:cNvPr>
              <p:cNvSpPr txBox="1">
                <a:spLocks noRot="1" noChangeAspect="1" noMove="1" noResize="1" noEditPoints="1" noAdjustHandles="1" noChangeArrowheads="1" noChangeShapeType="1" noTextEdit="1"/>
              </p:cNvSpPr>
              <p:nvPr/>
            </p:nvSpPr>
            <p:spPr>
              <a:xfrm>
                <a:off x="1648741" y="4994063"/>
                <a:ext cx="1978234" cy="10018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247C918-9804-4722-AEE8-C8F3BA4FBFDD}"/>
                  </a:ext>
                </a:extLst>
              </p:cNvPr>
              <p:cNvSpPr txBox="1"/>
              <p:nvPr/>
            </p:nvSpPr>
            <p:spPr>
              <a:xfrm>
                <a:off x="7228329" y="4858064"/>
                <a:ext cx="1968424" cy="11378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GB" sz="2800" i="1" smtClean="0">
                              <a:solidFill>
                                <a:srgbClr val="000000"/>
                              </a:solidFill>
                              <a:latin typeface="Cambria Math" panose="02040503050406030204" pitchFamily="18" charset="0"/>
                            </a:rPr>
                          </m:ctrlPr>
                        </m:naryPr>
                        <m:sub>
                          <m:r>
                            <m:rPr>
                              <m:brk m:alnAt="7"/>
                            </m:rPr>
                            <a:rPr lang="en-GB" sz="2800" i="1" smtClean="0">
                              <a:solidFill>
                                <a:srgbClr val="000000"/>
                              </a:solidFill>
                              <a:latin typeface="Cambria Math"/>
                            </a:rPr>
                            <m:t>𝑖</m:t>
                          </m:r>
                        </m:sub>
                        <m:sup/>
                        <m:e>
                          <m:sSub>
                            <m:sSubPr>
                              <m:ctrlPr>
                                <a:rPr lang="en-GB" sz="280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𝑆</m:t>
                              </m:r>
                            </m:e>
                            <m:sub>
                              <m:r>
                                <a:rPr lang="en-GB" sz="2800" i="1" smtClean="0">
                                  <a:solidFill>
                                    <a:srgbClr val="000000"/>
                                  </a:solidFill>
                                  <a:latin typeface="Cambria Math"/>
                                </a:rPr>
                                <m:t>𝑖</m:t>
                              </m:r>
                            </m:sub>
                          </m:sSub>
                          <m:r>
                            <a:rPr lang="en-GB" sz="2800" i="1" smtClean="0">
                              <a:solidFill>
                                <a:srgbClr val="000000"/>
                              </a:solidFill>
                              <a:latin typeface="Cambria Math"/>
                              <a:ea typeface="Cambria Math"/>
                            </a:rPr>
                            <m:t>=53</m:t>
                          </m:r>
                        </m:e>
                      </m:nary>
                    </m:oMath>
                  </m:oMathPara>
                </a14:m>
                <a:endParaRPr lang="en-GB" sz="2800">
                  <a:solidFill>
                    <a:srgbClr val="000000"/>
                  </a:solidFill>
                  <a:latin typeface="Open Sans" panose="020B0606030504020204" pitchFamily="34" charset="0"/>
                </a:endParaRPr>
              </a:p>
            </p:txBody>
          </p:sp>
        </mc:Choice>
        <mc:Fallback xmlns="" xmlns:a16="http://schemas.microsoft.com/office/drawing/2014/main" xmlns:p14="http://schemas.microsoft.com/office/powerpoint/2010/main">
          <p:sp>
            <p:nvSpPr>
              <p:cNvPr id="23" name="TextBox 22">
                <a:extLst>
                  <a:ext uri="{FF2B5EF4-FFF2-40B4-BE49-F238E27FC236}">
                    <a16:creationId xmlns:a16="http://schemas.microsoft.com/office/drawing/2014/main" id="{9247C918-9804-4722-AEE8-C8F3BA4FBFDD}"/>
                  </a:ext>
                </a:extLst>
              </p:cNvPr>
              <p:cNvSpPr txBox="1">
                <a:spLocks noRot="1" noChangeAspect="1" noMove="1" noResize="1" noEditPoints="1" noAdjustHandles="1" noChangeArrowheads="1" noChangeShapeType="1" noTextEdit="1"/>
              </p:cNvSpPr>
              <p:nvPr/>
            </p:nvSpPr>
            <p:spPr>
              <a:xfrm>
                <a:off x="7228329" y="4858064"/>
                <a:ext cx="1968424" cy="113787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2C3D5AE-BEEB-4B95-8931-DDDEC13A9204}"/>
                  </a:ext>
                </a:extLst>
              </p:cNvPr>
              <p:cNvSpPr txBox="1"/>
              <p:nvPr/>
            </p:nvSpPr>
            <p:spPr>
              <a:xfrm>
                <a:off x="2747722" y="2174088"/>
                <a:ext cx="638188" cy="10347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3000" i="1" smtClean="0">
                              <a:solidFill>
                                <a:srgbClr val="000000"/>
                              </a:solidFill>
                              <a:latin typeface="Cambria Math" panose="02040503050406030204" pitchFamily="18" charset="0"/>
                              <a:ea typeface="Cambria Math"/>
                            </a:rPr>
                          </m:ctrlPr>
                        </m:fPr>
                        <m:num>
                          <m:sSub>
                            <m:sSubPr>
                              <m:ctrlPr>
                                <a:rPr lang="en-GB" sz="3000" i="1">
                                  <a:solidFill>
                                    <a:srgbClr val="000000"/>
                                  </a:solidFill>
                                  <a:latin typeface="Cambria Math" panose="02040503050406030204" pitchFamily="18" charset="0"/>
                                  <a:ea typeface="Cambria Math"/>
                                </a:rPr>
                              </m:ctrlPr>
                            </m:sSubPr>
                            <m:e>
                              <m:r>
                                <a:rPr lang="en-US" sz="3000" b="0" i="1" smtClean="0">
                                  <a:solidFill>
                                    <a:srgbClr val="000000"/>
                                  </a:solidFill>
                                  <a:latin typeface="Cambria Math" panose="02040503050406030204" pitchFamily="18" charset="0"/>
                                  <a:ea typeface="Cambria Math"/>
                                </a:rPr>
                                <m:t>𝐸</m:t>
                              </m:r>
                            </m:e>
                            <m:sub>
                              <m:r>
                                <a:rPr lang="en-GB" sz="3000" b="0" i="1">
                                  <a:solidFill>
                                    <a:srgbClr val="000000"/>
                                  </a:solidFill>
                                  <a:latin typeface="Cambria Math"/>
                                  <a:ea typeface="Cambria Math"/>
                                </a:rPr>
                                <m:t>𝑖</m:t>
                              </m:r>
                            </m:sub>
                          </m:sSub>
                        </m:num>
                        <m:den>
                          <m:sSub>
                            <m:sSubPr>
                              <m:ctrlPr>
                                <a:rPr lang="en-GB" sz="3000" i="1">
                                  <a:solidFill>
                                    <a:srgbClr val="000000"/>
                                  </a:solidFill>
                                  <a:latin typeface="Cambria Math" panose="02040503050406030204" pitchFamily="18" charset="0"/>
                                  <a:ea typeface="Cambria Math"/>
                                </a:rPr>
                              </m:ctrlPr>
                            </m:sSubPr>
                            <m:e>
                              <m:r>
                                <a:rPr lang="en-US" sz="3000" b="0" i="1" smtClean="0">
                                  <a:solidFill>
                                    <a:srgbClr val="000000"/>
                                  </a:solidFill>
                                  <a:latin typeface="Cambria Math" panose="02040503050406030204" pitchFamily="18" charset="0"/>
                                  <a:ea typeface="Cambria Math"/>
                                </a:rPr>
                                <m:t>𝐺</m:t>
                              </m:r>
                            </m:e>
                            <m:sub>
                              <m:r>
                                <a:rPr lang="en-GB" sz="3000" b="0" i="1">
                                  <a:solidFill>
                                    <a:srgbClr val="000000"/>
                                  </a:solidFill>
                                  <a:latin typeface="Cambria Math"/>
                                  <a:ea typeface="Cambria Math"/>
                                </a:rPr>
                                <m:t>𝑖</m:t>
                              </m:r>
                            </m:sub>
                          </m:sSub>
                        </m:den>
                      </m:f>
                    </m:oMath>
                  </m:oMathPara>
                </a14:m>
                <a:endParaRPr lang="en-GB" sz="30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xmlns:a16="http://schemas.microsoft.com/office/drawing/2014/main" xmlns:p14="http://schemas.microsoft.com/office/powerpoint/2010/main">
          <p:sp>
            <p:nvSpPr>
              <p:cNvPr id="24" name="TextBox 23">
                <a:extLst>
                  <a:ext uri="{FF2B5EF4-FFF2-40B4-BE49-F238E27FC236}">
                    <a16:creationId xmlns:a16="http://schemas.microsoft.com/office/drawing/2014/main" id="{A2C3D5AE-BEEB-4B95-8931-DDDEC13A9204}"/>
                  </a:ext>
                </a:extLst>
              </p:cNvPr>
              <p:cNvSpPr txBox="1">
                <a:spLocks noRot="1" noChangeAspect="1" noMove="1" noResize="1" noEditPoints="1" noAdjustHandles="1" noChangeArrowheads="1" noChangeShapeType="1" noTextEdit="1"/>
              </p:cNvSpPr>
              <p:nvPr/>
            </p:nvSpPr>
            <p:spPr>
              <a:xfrm>
                <a:off x="2747722" y="2174088"/>
                <a:ext cx="638188" cy="103470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7F2DC3E-6B71-4ACE-86F9-DF4468D67104}"/>
                  </a:ext>
                </a:extLst>
              </p:cNvPr>
              <p:cNvSpPr txBox="1"/>
              <p:nvPr/>
            </p:nvSpPr>
            <p:spPr>
              <a:xfrm>
                <a:off x="1606352" y="2488087"/>
                <a:ext cx="1048684" cy="5543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GB" sz="3000" i="1" smtClean="0">
                              <a:solidFill>
                                <a:srgbClr val="000000"/>
                              </a:solidFill>
                              <a:latin typeface="Cambria Math" panose="02040503050406030204" pitchFamily="18" charset="0"/>
                              <a:ea typeface="Cambria Math"/>
                            </a:rPr>
                          </m:ctrlPr>
                        </m:sSubSupPr>
                        <m:e>
                          <m:r>
                            <a:rPr lang="en-US" sz="3000" b="0" i="1" smtClean="0">
                              <a:solidFill>
                                <a:srgbClr val="000000"/>
                              </a:solidFill>
                              <a:latin typeface="Cambria Math" panose="02040503050406030204" pitchFamily="18" charset="0"/>
                              <a:ea typeface="Cambria Math"/>
                            </a:rPr>
                            <m:t>𝐸</m:t>
                          </m:r>
                        </m:e>
                        <m:sub>
                          <m:r>
                            <a:rPr lang="en-GB" sz="3000" b="0" i="1">
                              <a:solidFill>
                                <a:srgbClr val="000000"/>
                              </a:solidFill>
                              <a:latin typeface="Cambria Math"/>
                              <a:ea typeface="Cambria Math"/>
                            </a:rPr>
                            <m:t>𝑖</m:t>
                          </m:r>
                        </m:sub>
                        <m:sup>
                          <m:r>
                            <a:rPr lang="en-GB" sz="3000" b="0" i="1">
                              <a:solidFill>
                                <a:srgbClr val="000000"/>
                              </a:solidFill>
                              <a:latin typeface="Cambria Math"/>
                              <a:ea typeface="Cambria Math"/>
                            </a:rPr>
                            <m:t>′</m:t>
                          </m:r>
                        </m:sup>
                      </m:sSubSup>
                      <m:r>
                        <a:rPr lang="en-GB" sz="3000" b="0" i="1">
                          <a:solidFill>
                            <a:srgbClr val="000000"/>
                          </a:solidFill>
                          <a:latin typeface="Cambria Math"/>
                          <a:ea typeface="Cambria Math"/>
                        </a:rPr>
                        <m:t>=</m:t>
                      </m:r>
                    </m:oMath>
                  </m:oMathPara>
                </a14:m>
                <a:endParaRPr lang="en-GB" sz="30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xmlns:a16="http://schemas.microsoft.com/office/drawing/2014/main" xmlns:p14="http://schemas.microsoft.com/office/powerpoint/2010/main">
          <p:sp>
            <p:nvSpPr>
              <p:cNvPr id="25" name="TextBox 24">
                <a:extLst>
                  <a:ext uri="{FF2B5EF4-FFF2-40B4-BE49-F238E27FC236}">
                    <a16:creationId xmlns:a16="http://schemas.microsoft.com/office/drawing/2014/main" id="{B7F2DC3E-6B71-4ACE-86F9-DF4468D67104}"/>
                  </a:ext>
                </a:extLst>
              </p:cNvPr>
              <p:cNvSpPr txBox="1">
                <a:spLocks noRot="1" noChangeAspect="1" noMove="1" noResize="1" noEditPoints="1" noAdjustHandles="1" noChangeArrowheads="1" noChangeShapeType="1" noTextEdit="1"/>
              </p:cNvSpPr>
              <p:nvPr/>
            </p:nvSpPr>
            <p:spPr>
              <a:xfrm>
                <a:off x="1606352" y="2488087"/>
                <a:ext cx="1048684" cy="554383"/>
              </a:xfrm>
              <a:prstGeom prst="rect">
                <a:avLst/>
              </a:prstGeom>
              <a:blipFill>
                <a:blip r:embed="rId9"/>
                <a:stretch>
                  <a:fillRect/>
                </a:stretch>
              </a:blipFill>
            </p:spPr>
            <p:txBody>
              <a:bodyPr/>
              <a:lstStyle/>
              <a:p>
                <a:r>
                  <a:rPr lang="en-US">
                    <a:noFill/>
                  </a:rPr>
                  <a:t> </a:t>
                </a:r>
              </a:p>
            </p:txBody>
          </p:sp>
        </mc:Fallback>
      </mc:AlternateContent>
      <p:sp>
        <p:nvSpPr>
          <p:cNvPr id="27" name="Rectangle 26">
            <a:extLst>
              <a:ext uri="{FF2B5EF4-FFF2-40B4-BE49-F238E27FC236}">
                <a16:creationId xmlns:a16="http://schemas.microsoft.com/office/drawing/2014/main" id="{1B88448E-35BA-B744-9505-7176D2127FEC}"/>
              </a:ext>
            </a:extLst>
          </p:cNvPr>
          <p:cNvSpPr/>
          <p:nvPr/>
        </p:nvSpPr>
        <p:spPr>
          <a:xfrm>
            <a:off x="887214" y="1626392"/>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Coefficients </a:t>
            </a:r>
            <a:r>
              <a:rPr lang="en-ZA"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saisonniers</a:t>
            </a:r>
            <a:endPar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EA2CBE4B-187B-42E7-A772-BD0B375175F3}"/>
              </a:ext>
            </a:extLst>
          </p:cNvPr>
          <p:cNvSpPr txBox="1">
            <a:spLocks/>
          </p:cNvSpPr>
          <p:nvPr/>
        </p:nvSpPr>
        <p:spPr bwMode="auto">
          <a:xfrm>
            <a:off x="858078" y="325366"/>
            <a:ext cx="989274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sym typeface="Bodoni SvtyTwo ITC TT-Book"/>
              </a:rPr>
              <a:t>SESSION 9.4 Coefficients de modulation</a:t>
            </a:r>
          </a:p>
        </p:txBody>
      </p:sp>
    </p:spTree>
    <p:extLst>
      <p:ext uri="{BB962C8B-B14F-4D97-AF65-F5344CB8AC3E}">
        <p14:creationId xmlns:p14="http://schemas.microsoft.com/office/powerpoint/2010/main" val="3081367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10;&#10;Description automatically generated">
            <a:extLst>
              <a:ext uri="{FF2B5EF4-FFF2-40B4-BE49-F238E27FC236}">
                <a16:creationId xmlns:a16="http://schemas.microsoft.com/office/drawing/2014/main" id="{A47B5B5C-9825-44E7-9AE8-0E0DD39BCC5E}"/>
              </a:ext>
            </a:extLst>
          </p:cNvPr>
          <p:cNvPicPr>
            <a:picLocks noChangeAspect="1"/>
          </p:cNvPicPr>
          <p:nvPr/>
        </p:nvPicPr>
        <p:blipFill>
          <a:blip r:embed="rId3"/>
          <a:stretch>
            <a:fillRect/>
          </a:stretch>
        </p:blipFill>
        <p:spPr>
          <a:xfrm>
            <a:off x="-3565" y="-1605"/>
            <a:ext cx="12192000" cy="6858000"/>
          </a:xfrm>
          <a:prstGeom prst="rect">
            <a:avLst/>
          </a:prstGeom>
        </p:spPr>
      </p:pic>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Nom </a:t>
            </a:r>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du cours</a:t>
            </a:r>
            <a:endParaRPr lang="en-US"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a:solidFill>
                  <a:schemeClr val="bg1"/>
                </a:solidFill>
                <a:latin typeface="Open Sans" panose="020B0606030504020204" pitchFamily="34" charset="0"/>
                <a:ea typeface="Open Sans" panose="020B0606030504020204" pitchFamily="34" charset="0"/>
                <a:cs typeface="Open Sans" panose="020B0606030504020204" pitchFamily="34" charset="0"/>
              </a:rPr>
              <a:t>Mini conférence Objectif d'apprentissage</a:t>
            </a:r>
            <a:endParaRPr lang="en-US" sz="28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Rectangle 9">
            <a:extLst>
              <a:ext uri="{FF2B5EF4-FFF2-40B4-BE49-F238E27FC236}">
                <a16:creationId xmlns:a16="http://schemas.microsoft.com/office/drawing/2014/main" id="{DE12BCC7-83F1-3944-B152-68F1A272FE71}"/>
              </a:ext>
            </a:extLst>
          </p:cNvPr>
          <p:cNvSpPr/>
          <p:nvPr/>
        </p:nvSpPr>
        <p:spPr>
          <a:xfrm>
            <a:off x="887215" y="1820940"/>
            <a:ext cx="6217920" cy="1077218"/>
          </a:xfrm>
          <a:prstGeom prst="rect">
            <a:avLst/>
          </a:prstGeom>
        </p:spPr>
        <p:txBody>
          <a:bodyPr wrap="square" lIns="91440" tIns="45720" rIns="91440" bIns="45720" anchor="t">
            <a:spAutoFit/>
          </a:bodyPr>
          <a:lstStyle/>
          <a:p>
            <a:pPr>
              <a:spcAft>
                <a:spcPts val="1200"/>
              </a:spcAft>
            </a:pPr>
            <a:endParaRPr lang="en-ZA">
              <a:latin typeface="Open Sans" panose="020B0606030504020204" pitchFamily="34" charset="0"/>
              <a:ea typeface="Open Sans" panose="020B0606030504020204" pitchFamily="34" charset="0"/>
              <a:cs typeface="Open Sans" panose="020B0606030504020204" pitchFamily="34" charset="0"/>
            </a:endParaRPr>
          </a:p>
          <a:p>
            <a:br>
              <a:rPr lang="en-ZA">
                <a:latin typeface="Open Sans" panose="020B0606030504020204" pitchFamily="34" charset="0"/>
              </a:rPr>
            </a:br>
            <a:endParaRPr lang="en-US">
              <a:latin typeface="Open Sans"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544314" y="-242969"/>
            <a:ext cx="10889587"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4400" dirty="0">
                <a:latin typeface="Open Sans" panose="020B0606030504020204" pitchFamily="34" charset="0"/>
              </a:rPr>
              <a:t>Résultats d’Apprentissage Visés (RAV)</a:t>
            </a:r>
            <a:endParaRPr lang="en-GB" sz="4400" dirty="0">
              <a:latin typeface="Open Sans" panose="020B0606030504020204" pitchFamily="34" charset="0"/>
            </a:endParaRPr>
          </a:p>
        </p:txBody>
      </p:sp>
      <p:sp>
        <p:nvSpPr>
          <p:cNvPr id="14" name="Content Placeholder 13">
            <a:extLst>
              <a:ext uri="{FF2B5EF4-FFF2-40B4-BE49-F238E27FC236}">
                <a16:creationId xmlns:a16="http://schemas.microsoft.com/office/drawing/2014/main" id="{D2B48615-9B59-FC42-8A1C-39AC6AD2B38A}"/>
              </a:ext>
            </a:extLst>
          </p:cNvPr>
          <p:cNvSpPr txBox="1">
            <a:spLocks/>
          </p:cNvSpPr>
          <p:nvPr/>
        </p:nvSpPr>
        <p:spPr>
          <a:xfrm>
            <a:off x="887215" y="1366464"/>
            <a:ext cx="6839091" cy="4623836"/>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Bef>
                <a:spcPts val="0"/>
              </a:spcBef>
              <a:spcAft>
                <a:spcPts val="1200"/>
              </a:spcAft>
              <a:buClr>
                <a:srgbClr val="333333"/>
              </a:buClr>
              <a:buSzPts val="1600"/>
              <a:defRPr/>
            </a:pPr>
            <a:r>
              <a:rPr lang="en-GB"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Cette</a:t>
            </a:r>
            <a:r>
              <a:rPr lang="en-GB"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session </a:t>
            </a:r>
            <a:r>
              <a:rPr lang="en-GB"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vise</a:t>
            </a:r>
            <a:r>
              <a:rPr lang="en-GB"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quatre </a:t>
            </a:r>
            <a:r>
              <a:rPr lang="en-GB"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objectifs</a:t>
            </a:r>
            <a:r>
              <a:rPr lang="en-GB"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a:t>
            </a:r>
            <a:r>
              <a:rPr lang="en-GB"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d'apprentissage</a:t>
            </a:r>
            <a:r>
              <a:rPr lang="en-GB"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a:t>
            </a:r>
            <a:endParaRPr lang="en-US"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l">
              <a:lnSpc>
                <a:spcPct val="110000"/>
              </a:lnSpc>
              <a:buFont typeface="Arial" panose="020B0604020202020204" pitchFamily="34" charset="0"/>
              <a:buChar char="•"/>
            </a:pPr>
            <a:r>
              <a:rPr lang="en-GB" sz="1800" dirty="0">
                <a:latin typeface="Open Sans" panose="020B0606030504020204" pitchFamily="34" charset="0"/>
                <a:ea typeface="Open Sans" panose="020B0606030504020204" pitchFamily="34" charset="0"/>
                <a:cs typeface="Open Sans" panose="020B0606030504020204" pitchFamily="34" charset="0"/>
              </a:rPr>
              <a:t>RAV1: </a:t>
            </a:r>
            <a:r>
              <a:rPr lang="en-US" sz="1800" dirty="0" err="1">
                <a:latin typeface="Open Sans" panose="020B0606030504020204" pitchFamily="34" charset="0"/>
                <a:ea typeface="Open Sans" panose="020B0606030504020204" pitchFamily="34" charset="0"/>
                <a:cs typeface="Open Sans" panose="020B0606030504020204" pitchFamily="34" charset="0"/>
              </a:rPr>
              <a:t>expliquer</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l'importance</a:t>
            </a:r>
            <a:r>
              <a:rPr lang="en-US" sz="1800" dirty="0">
                <a:latin typeface="Open Sans" panose="020B0606030504020204" pitchFamily="34" charset="0"/>
                <a:ea typeface="Open Sans" panose="020B0606030504020204" pitchFamily="34" charset="0"/>
                <a:cs typeface="Open Sans" panose="020B0606030504020204" pitchFamily="34" charset="0"/>
              </a:rPr>
              <a:t> de </a:t>
            </a:r>
            <a:r>
              <a:rPr lang="en-US" sz="1800" dirty="0" err="1">
                <a:latin typeface="Open Sans" panose="020B0606030504020204" pitchFamily="34" charset="0"/>
                <a:ea typeface="Open Sans" panose="020B0606030504020204" pitchFamily="34" charset="0"/>
                <a:cs typeface="Open Sans" panose="020B0606030504020204" pitchFamily="34" charset="0"/>
              </a:rPr>
              <a:t>l'adéquation</a:t>
            </a:r>
            <a:r>
              <a:rPr lang="en-US" sz="1800" dirty="0">
                <a:latin typeface="Open Sans" panose="020B0606030504020204" pitchFamily="34" charset="0"/>
                <a:ea typeface="Open Sans" panose="020B0606030504020204" pitchFamily="34" charset="0"/>
                <a:cs typeface="Open Sans" panose="020B0606030504020204" pitchFamily="34" charset="0"/>
              </a:rPr>
              <a:t> entre </a:t>
            </a:r>
            <a:r>
              <a:rPr lang="en-US" sz="1800" dirty="0" err="1">
                <a:latin typeface="Open Sans" panose="020B0606030504020204" pitchFamily="34" charset="0"/>
                <a:ea typeface="Open Sans" panose="020B0606030504020204" pitchFamily="34" charset="0"/>
                <a:cs typeface="Open Sans" panose="020B0606030504020204" pitchFamily="34" charset="0"/>
              </a:rPr>
              <a:t>l'offre</a:t>
            </a:r>
            <a:r>
              <a:rPr lang="en-US" sz="1800" dirty="0">
                <a:latin typeface="Open Sans" panose="020B0606030504020204" pitchFamily="34" charset="0"/>
                <a:ea typeface="Open Sans" panose="020B0606030504020204" pitchFamily="34" charset="0"/>
                <a:cs typeface="Open Sans" panose="020B0606030504020204" pitchFamily="34" charset="0"/>
              </a:rPr>
              <a:t> et la </a:t>
            </a:r>
            <a:r>
              <a:rPr lang="en-US" sz="1800" dirty="0" err="1">
                <a:latin typeface="Open Sans" panose="020B0606030504020204" pitchFamily="34" charset="0"/>
                <a:ea typeface="Open Sans" panose="020B0606030504020204" pitchFamily="34" charset="0"/>
                <a:cs typeface="Open Sans" panose="020B0606030504020204" pitchFamily="34" charset="0"/>
              </a:rPr>
              <a:t>demande</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horaire</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d'électricité</a:t>
            </a: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l">
              <a:lnSpc>
                <a:spcPct val="110000"/>
              </a:lnSpc>
              <a:buFont typeface="Arial" panose="020B0604020202020204" pitchFamily="34" charset="0"/>
              <a:buChar char="•"/>
            </a:pPr>
            <a:r>
              <a:rPr lang="en-GB" sz="1800" dirty="0">
                <a:latin typeface="Open Sans"/>
                <a:ea typeface="Open Sans" panose="020B0606030504020204" pitchFamily="34" charset="0"/>
                <a:cs typeface="Open Sans" panose="020B0606030504020204" pitchFamily="34" charset="0"/>
              </a:rPr>
              <a:t>RAV2: </a:t>
            </a:r>
            <a:r>
              <a:rPr lang="en-US" sz="1800" dirty="0" err="1">
                <a:latin typeface="Open Sans"/>
                <a:ea typeface="Open Sans" panose="020B0606030504020204" pitchFamily="34" charset="0"/>
                <a:cs typeface="Open Sans" panose="020B0606030504020204" pitchFamily="34" charset="0"/>
              </a:rPr>
              <a:t>comprendre</a:t>
            </a:r>
            <a:r>
              <a:rPr lang="en-US" sz="1800" dirty="0">
                <a:latin typeface="Open Sans"/>
                <a:ea typeface="Open Sans" panose="020B0606030504020204" pitchFamily="34" charset="0"/>
                <a:cs typeface="Open Sans" panose="020B0606030504020204" pitchFamily="34" charset="0"/>
              </a:rPr>
              <a:t> comment MAED-EL </a:t>
            </a:r>
            <a:r>
              <a:rPr lang="en-US" sz="1800" dirty="0" err="1">
                <a:latin typeface="Open Sans"/>
                <a:ea typeface="Open Sans" panose="020B0606030504020204" pitchFamily="34" charset="0"/>
                <a:cs typeface="Open Sans" panose="020B0606030504020204" pitchFamily="34" charset="0"/>
              </a:rPr>
              <a:t>peut</a:t>
            </a:r>
            <a:r>
              <a:rPr lang="en-US" sz="1800" dirty="0">
                <a:latin typeface="Open Sans"/>
                <a:ea typeface="Open Sans" panose="020B0606030504020204" pitchFamily="34" charset="0"/>
                <a:cs typeface="Open Sans" panose="020B0606030504020204" pitchFamily="34" charset="0"/>
              </a:rPr>
              <a:t> aider à </a:t>
            </a:r>
            <a:r>
              <a:rPr lang="en-US" sz="1800" dirty="0" err="1">
                <a:latin typeface="Open Sans"/>
                <a:ea typeface="Open Sans" panose="020B0606030504020204" pitchFamily="34" charset="0"/>
                <a:cs typeface="Open Sans" panose="020B0606030504020204" pitchFamily="34" charset="0"/>
              </a:rPr>
              <a:t>planifier</a:t>
            </a:r>
            <a:r>
              <a:rPr lang="en-US" sz="1800" dirty="0">
                <a:latin typeface="Open Sans"/>
                <a:ea typeface="Open Sans" panose="020B0606030504020204" pitchFamily="34" charset="0"/>
                <a:cs typeface="Open Sans" panose="020B0606030504020204" pitchFamily="34" charset="0"/>
              </a:rPr>
              <a:t> </a:t>
            </a:r>
            <a:r>
              <a:rPr lang="en-US" sz="1800" dirty="0" err="1">
                <a:latin typeface="Open Sans"/>
                <a:ea typeface="Open Sans" panose="020B0606030504020204" pitchFamily="34" charset="0"/>
                <a:cs typeface="Open Sans" panose="020B0606030504020204" pitchFamily="34" charset="0"/>
              </a:rPr>
              <a:t>l'expansion</a:t>
            </a:r>
            <a:r>
              <a:rPr lang="en-US" sz="1800" dirty="0">
                <a:latin typeface="Open Sans"/>
                <a:ea typeface="Open Sans" panose="020B0606030504020204" pitchFamily="34" charset="0"/>
                <a:cs typeface="Open Sans" panose="020B0606030504020204" pitchFamily="34" charset="0"/>
              </a:rPr>
              <a:t> du </a:t>
            </a:r>
            <a:r>
              <a:rPr lang="en-US" sz="1800" dirty="0" err="1">
                <a:latin typeface="Open Sans"/>
                <a:ea typeface="Open Sans" panose="020B0606030504020204" pitchFamily="34" charset="0"/>
                <a:cs typeface="Open Sans" panose="020B0606030504020204" pitchFamily="34" charset="0"/>
              </a:rPr>
              <a:t>système</a:t>
            </a:r>
            <a:r>
              <a:rPr lang="en-US" sz="1800" dirty="0">
                <a:latin typeface="Open Sans"/>
                <a:ea typeface="Open Sans" panose="020B0606030504020204" pitchFamily="34" charset="0"/>
                <a:cs typeface="Open Sans" panose="020B0606030504020204" pitchFamily="34" charset="0"/>
              </a:rPr>
              <a:t> </a:t>
            </a:r>
            <a:r>
              <a:rPr lang="en-US" sz="1800" dirty="0" err="1">
                <a:latin typeface="Open Sans"/>
                <a:ea typeface="Open Sans" panose="020B0606030504020204" pitchFamily="34" charset="0"/>
                <a:cs typeface="Open Sans" panose="020B0606030504020204" pitchFamily="34" charset="0"/>
              </a:rPr>
              <a:t>électrique</a:t>
            </a:r>
            <a:r>
              <a:rPr lang="en-US" sz="1800" dirty="0">
                <a:latin typeface="Open Sans"/>
                <a:ea typeface="Open Sans" panose="020B0606030504020204" pitchFamily="34" charset="0"/>
                <a:cs typeface="Open Sans" panose="020B0606030504020204" pitchFamily="34" charset="0"/>
              </a:rPr>
              <a:t> </a:t>
            </a:r>
            <a:r>
              <a:rPr lang="en-US" sz="1800" dirty="0" err="1">
                <a:latin typeface="Open Sans"/>
                <a:ea typeface="Open Sans" panose="020B0606030504020204" pitchFamily="34" charset="0"/>
                <a:cs typeface="Open Sans" panose="020B0606030504020204" pitchFamily="34" charset="0"/>
              </a:rPr>
              <a:t>en</a:t>
            </a:r>
            <a:r>
              <a:rPr lang="en-US" sz="1800" dirty="0">
                <a:latin typeface="Open Sans"/>
                <a:ea typeface="Open Sans" panose="020B0606030504020204" pitchFamily="34" charset="0"/>
                <a:cs typeface="Open Sans" panose="020B0606030504020204" pitchFamily="34" charset="0"/>
              </a:rPr>
              <a:t> </a:t>
            </a:r>
            <a:r>
              <a:rPr lang="en-US" sz="1800" dirty="0" err="1">
                <a:latin typeface="Open Sans"/>
                <a:ea typeface="Open Sans" panose="020B0606030504020204" pitchFamily="34" charset="0"/>
                <a:cs typeface="Open Sans" panose="020B0606030504020204" pitchFamily="34" charset="0"/>
              </a:rPr>
              <a:t>prédisant</a:t>
            </a:r>
            <a:r>
              <a:rPr lang="en-US" sz="1800" dirty="0">
                <a:latin typeface="Open Sans"/>
                <a:ea typeface="Open Sans" panose="020B0606030504020204" pitchFamily="34" charset="0"/>
                <a:cs typeface="Open Sans" panose="020B0606030504020204" pitchFamily="34" charset="0"/>
              </a:rPr>
              <a:t> les données </a:t>
            </a:r>
            <a:r>
              <a:rPr lang="en-US" sz="1800" dirty="0" err="1">
                <a:latin typeface="Open Sans"/>
                <a:ea typeface="Open Sans" panose="020B0606030504020204" pitchFamily="34" charset="0"/>
                <a:cs typeface="Open Sans" panose="020B0606030504020204" pitchFamily="34" charset="0"/>
              </a:rPr>
              <a:t>horaires</a:t>
            </a:r>
            <a:r>
              <a:rPr lang="en-US" sz="1800" dirty="0">
                <a:latin typeface="Open Sans"/>
                <a:ea typeface="Open Sans" panose="020B0606030504020204" pitchFamily="34" charset="0"/>
                <a:cs typeface="Open Sans" panose="020B0606030504020204" pitchFamily="34" charset="0"/>
              </a:rPr>
              <a:t> de la </a:t>
            </a:r>
            <a:r>
              <a:rPr lang="en-US" sz="1800" dirty="0" err="1">
                <a:latin typeface="Open Sans"/>
                <a:ea typeface="Open Sans" panose="020B0606030504020204" pitchFamily="34" charset="0"/>
                <a:cs typeface="Open Sans" panose="020B0606030504020204" pitchFamily="34" charset="0"/>
              </a:rPr>
              <a:t>demande</a:t>
            </a:r>
            <a:r>
              <a:rPr lang="en-US" sz="1800" dirty="0">
                <a:latin typeface="Open Sans"/>
                <a:ea typeface="Open Sans" panose="020B0606030504020204" pitchFamily="34" charset="0"/>
                <a:cs typeface="Open Sans" panose="020B0606030504020204" pitchFamily="34" charset="0"/>
              </a:rPr>
              <a:t> </a:t>
            </a:r>
            <a:r>
              <a:rPr lang="en-US" sz="1800" dirty="0" err="1">
                <a:latin typeface="Open Sans"/>
                <a:ea typeface="Open Sans" panose="020B0606030504020204" pitchFamily="34" charset="0"/>
                <a:cs typeface="Open Sans" panose="020B0606030504020204" pitchFamily="34" charset="0"/>
              </a:rPr>
              <a:t>d'électricité</a:t>
            </a:r>
            <a:r>
              <a:rPr lang="en-US" sz="1800" dirty="0">
                <a:latin typeface="Open Sans"/>
                <a:ea typeface="Open Sans" panose="020B0606030504020204" pitchFamily="34" charset="0"/>
                <a:cs typeface="Open Sans" panose="020B0606030504020204" pitchFamily="34" charset="0"/>
              </a:rPr>
              <a:t>.</a:t>
            </a:r>
            <a:endParaRPr lang="en-GB" sz="1800" dirty="0">
              <a:latin typeface="Open Sans"/>
              <a:ea typeface="Open Sans" panose="020B0606030504020204" pitchFamily="34" charset="0"/>
              <a:cs typeface="Open Sans" panose="020B0606030504020204" pitchFamily="34" charset="0"/>
            </a:endParaRPr>
          </a:p>
          <a:p>
            <a:pPr marL="342900" indent="-342900" algn="l">
              <a:lnSpc>
                <a:spcPct val="110000"/>
              </a:lnSpc>
              <a:buFont typeface="Arial" panose="020B0604020202020204" pitchFamily="34" charset="0"/>
              <a:buChar char="•"/>
            </a:pPr>
            <a:r>
              <a:rPr lang="en-GB" sz="1800" dirty="0">
                <a:latin typeface="Open Sans"/>
                <a:ea typeface="Open Sans" panose="020B0606030504020204" pitchFamily="34" charset="0"/>
                <a:cs typeface="Open Sans" panose="020B0606030504020204" pitchFamily="34" charset="0"/>
              </a:rPr>
              <a:t>RAV3: </a:t>
            </a:r>
            <a:r>
              <a:rPr lang="en-US" sz="1800" dirty="0" err="1">
                <a:latin typeface="Open Sans"/>
                <a:ea typeface="Open Sans" panose="020B0606030504020204" pitchFamily="34" charset="0"/>
                <a:cs typeface="Open Sans" panose="020B0606030504020204" pitchFamily="34" charset="0"/>
              </a:rPr>
              <a:t>tenir</a:t>
            </a:r>
            <a:r>
              <a:rPr lang="en-US" sz="1800" dirty="0">
                <a:latin typeface="Open Sans"/>
                <a:ea typeface="Open Sans" panose="020B0606030504020204" pitchFamily="34" charset="0"/>
                <a:cs typeface="Open Sans" panose="020B0606030504020204" pitchFamily="34" charset="0"/>
              </a:rPr>
              <a:t> </a:t>
            </a:r>
            <a:r>
              <a:rPr lang="en-US" sz="1800" dirty="0" err="1">
                <a:latin typeface="Open Sans"/>
                <a:ea typeface="Open Sans" panose="020B0606030504020204" pitchFamily="34" charset="0"/>
                <a:cs typeface="Open Sans" panose="020B0606030504020204" pitchFamily="34" charset="0"/>
              </a:rPr>
              <a:t>compte</a:t>
            </a:r>
            <a:r>
              <a:rPr lang="en-US" sz="1800" dirty="0">
                <a:latin typeface="Open Sans"/>
                <a:ea typeface="Open Sans" panose="020B0606030504020204" pitchFamily="34" charset="0"/>
                <a:cs typeface="Open Sans" panose="020B0606030504020204" pitchFamily="34" charset="0"/>
              </a:rPr>
              <a:t> des tendances de </a:t>
            </a:r>
            <a:r>
              <a:rPr lang="en-US" sz="1800" dirty="0" err="1">
                <a:latin typeface="Open Sans"/>
                <a:ea typeface="Open Sans" panose="020B0606030504020204" pitchFamily="34" charset="0"/>
                <a:cs typeface="Open Sans" panose="020B0606030504020204" pitchFamily="34" charset="0"/>
              </a:rPr>
              <a:t>croissance</a:t>
            </a:r>
            <a:r>
              <a:rPr lang="en-US" sz="1800" dirty="0">
                <a:latin typeface="Open Sans"/>
                <a:ea typeface="Open Sans" panose="020B0606030504020204" pitchFamily="34" charset="0"/>
                <a:cs typeface="Open Sans" panose="020B0606030504020204" pitchFamily="34" charset="0"/>
              </a:rPr>
              <a:t> </a:t>
            </a:r>
            <a:r>
              <a:rPr lang="en-US" sz="1800" dirty="0" err="1">
                <a:latin typeface="Open Sans"/>
                <a:ea typeface="Open Sans" panose="020B0606030504020204" pitchFamily="34" charset="0"/>
                <a:cs typeface="Open Sans" panose="020B0606030504020204" pitchFamily="34" charset="0"/>
              </a:rPr>
              <a:t>prévues</a:t>
            </a:r>
            <a:r>
              <a:rPr lang="en-US" sz="1800" dirty="0">
                <a:latin typeface="Open Sans"/>
                <a:ea typeface="Open Sans" panose="020B0606030504020204" pitchFamily="34" charset="0"/>
                <a:cs typeface="Open Sans" panose="020B0606030504020204" pitchFamily="34" charset="0"/>
              </a:rPr>
              <a:t> par MAED-D dans les données relatives à la </a:t>
            </a:r>
            <a:r>
              <a:rPr lang="en-US" sz="1800" dirty="0" err="1">
                <a:latin typeface="Open Sans"/>
                <a:ea typeface="Open Sans" panose="020B0606030504020204" pitchFamily="34" charset="0"/>
                <a:cs typeface="Open Sans" panose="020B0606030504020204" pitchFamily="34" charset="0"/>
              </a:rPr>
              <a:t>demande</a:t>
            </a:r>
            <a:r>
              <a:rPr lang="en-US" sz="1800" dirty="0">
                <a:latin typeface="Open Sans"/>
                <a:ea typeface="Open Sans" panose="020B0606030504020204" pitchFamily="34" charset="0"/>
                <a:cs typeface="Open Sans" panose="020B0606030504020204" pitchFamily="34" charset="0"/>
              </a:rPr>
              <a:t> </a:t>
            </a:r>
            <a:r>
              <a:rPr lang="en-US" sz="1800" dirty="0" err="1">
                <a:latin typeface="Open Sans"/>
                <a:ea typeface="Open Sans" panose="020B0606030504020204" pitchFamily="34" charset="0"/>
                <a:cs typeface="Open Sans" panose="020B0606030504020204" pitchFamily="34" charset="0"/>
              </a:rPr>
              <a:t>horaire</a:t>
            </a:r>
            <a:r>
              <a:rPr lang="en-US" sz="1800" dirty="0">
                <a:latin typeface="Open Sans"/>
                <a:ea typeface="Open Sans" panose="020B0606030504020204" pitchFamily="34" charset="0"/>
                <a:cs typeface="Open Sans" panose="020B0606030504020204" pitchFamily="34" charset="0"/>
              </a:rPr>
              <a:t> à </a:t>
            </a:r>
            <a:r>
              <a:rPr lang="en-US" sz="1800" dirty="0" err="1">
                <a:latin typeface="Open Sans"/>
                <a:ea typeface="Open Sans" panose="020B0606030504020204" pitchFamily="34" charset="0"/>
                <a:cs typeface="Open Sans" panose="020B0606030504020204" pitchFamily="34" charset="0"/>
              </a:rPr>
              <a:t>partir</a:t>
            </a:r>
            <a:r>
              <a:rPr lang="en-US" sz="1800" dirty="0">
                <a:latin typeface="Open Sans"/>
                <a:ea typeface="Open Sans" panose="020B0606030504020204" pitchFamily="34" charset="0"/>
                <a:cs typeface="Open Sans" panose="020B0606030504020204" pitchFamily="34" charset="0"/>
              </a:rPr>
              <a:t> </a:t>
            </a:r>
            <a:r>
              <a:rPr lang="en-US" sz="1800" dirty="0" err="1">
                <a:latin typeface="Open Sans"/>
                <a:ea typeface="Open Sans" panose="020B0606030504020204" pitchFamily="34" charset="0"/>
                <a:cs typeface="Open Sans" panose="020B0606030504020204" pitchFamily="34" charset="0"/>
              </a:rPr>
              <a:t>d'une</a:t>
            </a:r>
            <a:r>
              <a:rPr lang="en-US" sz="1800" dirty="0">
                <a:latin typeface="Open Sans"/>
                <a:ea typeface="Open Sans" panose="020B0606030504020204" pitchFamily="34" charset="0"/>
                <a:cs typeface="Open Sans" panose="020B0606030504020204" pitchFamily="34" charset="0"/>
              </a:rPr>
              <a:t> </a:t>
            </a:r>
            <a:r>
              <a:rPr lang="en-US" sz="1800" dirty="0" err="1">
                <a:latin typeface="Open Sans"/>
                <a:ea typeface="Open Sans" panose="020B0606030504020204" pitchFamily="34" charset="0"/>
                <a:cs typeface="Open Sans" panose="020B0606030504020204" pitchFamily="34" charset="0"/>
              </a:rPr>
              <a:t>année</a:t>
            </a:r>
            <a:r>
              <a:rPr lang="en-US" sz="1800" dirty="0">
                <a:latin typeface="Open Sans"/>
                <a:ea typeface="Open Sans" panose="020B0606030504020204" pitchFamily="34" charset="0"/>
                <a:cs typeface="Open Sans" panose="020B0606030504020204" pitchFamily="34" charset="0"/>
              </a:rPr>
              <a:t> de base, </a:t>
            </a:r>
            <a:r>
              <a:rPr lang="en-US" sz="1800" dirty="0" err="1">
                <a:latin typeface="Open Sans"/>
                <a:ea typeface="Open Sans" panose="020B0606030504020204" pitchFamily="34" charset="0"/>
                <a:cs typeface="Open Sans" panose="020B0606030504020204" pitchFamily="34" charset="0"/>
              </a:rPr>
              <a:t>en</a:t>
            </a:r>
            <a:r>
              <a:rPr lang="en-US" sz="1800" dirty="0">
                <a:latin typeface="Open Sans"/>
                <a:ea typeface="Open Sans" panose="020B0606030504020204" pitchFamily="34" charset="0"/>
                <a:cs typeface="Open Sans" panose="020B0606030504020204" pitchFamily="34" charset="0"/>
              </a:rPr>
              <a:t> </a:t>
            </a:r>
            <a:r>
              <a:rPr lang="en-US" sz="1800" dirty="0" err="1">
                <a:latin typeface="Open Sans"/>
                <a:ea typeface="Open Sans" panose="020B0606030504020204" pitchFamily="34" charset="0"/>
                <a:cs typeface="Open Sans" panose="020B0606030504020204" pitchFamily="34" charset="0"/>
              </a:rPr>
              <a:t>utilisant</a:t>
            </a:r>
            <a:r>
              <a:rPr lang="en-US" sz="1800" dirty="0">
                <a:latin typeface="Open Sans"/>
                <a:ea typeface="Open Sans" panose="020B0606030504020204" pitchFamily="34" charset="0"/>
                <a:cs typeface="Open Sans" panose="020B0606030504020204" pitchFamily="34" charset="0"/>
              </a:rPr>
              <a:t> le </a:t>
            </a:r>
            <a:r>
              <a:rPr lang="en-US" sz="1800" dirty="0" err="1">
                <a:latin typeface="Open Sans"/>
                <a:ea typeface="Open Sans" panose="020B0606030504020204" pitchFamily="34" charset="0"/>
                <a:cs typeface="Open Sans" panose="020B0606030504020204" pitchFamily="34" charset="0"/>
              </a:rPr>
              <a:t>déflateur</a:t>
            </a:r>
            <a:r>
              <a:rPr lang="en-US" sz="1800" dirty="0">
                <a:latin typeface="Open Sans"/>
                <a:ea typeface="Open Sans" panose="020B0606030504020204" pitchFamily="34" charset="0"/>
                <a:cs typeface="Open Sans" panose="020B0606030504020204" pitchFamily="34" charset="0"/>
              </a:rPr>
              <a:t> de tendance de </a:t>
            </a:r>
            <a:r>
              <a:rPr lang="en-US" sz="1800" dirty="0" err="1">
                <a:latin typeface="Open Sans"/>
                <a:ea typeface="Open Sans" panose="020B0606030504020204" pitchFamily="34" charset="0"/>
                <a:cs typeface="Open Sans" panose="020B0606030504020204" pitchFamily="34" charset="0"/>
              </a:rPr>
              <a:t>croissance</a:t>
            </a:r>
            <a:r>
              <a:rPr lang="en-US" sz="1800" dirty="0">
                <a:latin typeface="Open Sans"/>
                <a:ea typeface="Open Sans" panose="020B0606030504020204" pitchFamily="34" charset="0"/>
                <a:cs typeface="Open Sans" panose="020B0606030504020204" pitchFamily="34" charset="0"/>
              </a:rPr>
              <a:t>.</a:t>
            </a:r>
          </a:p>
          <a:p>
            <a:pPr marL="342900" indent="-342900" algn="l">
              <a:lnSpc>
                <a:spcPct val="110000"/>
              </a:lnSpc>
              <a:buFont typeface="Arial" panose="020B0604020202020204" pitchFamily="34" charset="0"/>
              <a:buChar char="•"/>
            </a:pPr>
            <a:r>
              <a:rPr lang="en-GB" sz="1800" dirty="0">
                <a:latin typeface="Open Sans" panose="020B0606030504020204" pitchFamily="34" charset="0"/>
                <a:ea typeface="Open Sans" panose="020B0606030504020204" pitchFamily="34" charset="0"/>
                <a:cs typeface="Open Sans" panose="020B0606030504020204" pitchFamily="34" charset="0"/>
              </a:rPr>
              <a:t>RAV4: </a:t>
            </a:r>
            <a:r>
              <a:rPr lang="en-US" sz="1800" dirty="0" err="1">
                <a:latin typeface="Open Sans" panose="020B0606030504020204" pitchFamily="34" charset="0"/>
                <a:ea typeface="Open Sans" panose="020B0606030504020204" pitchFamily="34" charset="0"/>
                <a:cs typeface="Open Sans" panose="020B0606030504020204" pitchFamily="34" charset="0"/>
              </a:rPr>
              <a:t>calculer</a:t>
            </a:r>
            <a:r>
              <a:rPr lang="en-US" sz="1800" dirty="0">
                <a:latin typeface="Open Sans" panose="020B0606030504020204" pitchFamily="34" charset="0"/>
                <a:ea typeface="Open Sans" panose="020B0606030504020204" pitchFamily="34" charset="0"/>
                <a:cs typeface="Open Sans" panose="020B0606030504020204" pitchFamily="34" charset="0"/>
              </a:rPr>
              <a:t> les coefficients de modulation </a:t>
            </a:r>
            <a:r>
              <a:rPr lang="en-US" sz="1800" dirty="0" err="1">
                <a:latin typeface="Open Sans" panose="020B0606030504020204" pitchFamily="34" charset="0"/>
                <a:ea typeface="Open Sans" panose="020B0606030504020204" pitchFamily="34" charset="0"/>
                <a:cs typeface="Open Sans" panose="020B0606030504020204" pitchFamily="34" charset="0"/>
              </a:rPr>
              <a:t>saisonniers</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journaliers</a:t>
            </a:r>
            <a:r>
              <a:rPr lang="en-US" sz="1800" dirty="0">
                <a:latin typeface="Open Sans" panose="020B0606030504020204" pitchFamily="34" charset="0"/>
                <a:ea typeface="Open Sans" panose="020B0606030504020204" pitchFamily="34" charset="0"/>
                <a:cs typeface="Open Sans" panose="020B0606030504020204" pitchFamily="34" charset="0"/>
              </a:rPr>
              <a:t> et </a:t>
            </a:r>
            <a:r>
              <a:rPr lang="en-US" sz="1800" dirty="0" err="1">
                <a:latin typeface="Open Sans" panose="020B0606030504020204" pitchFamily="34" charset="0"/>
                <a:ea typeface="Open Sans" panose="020B0606030504020204" pitchFamily="34" charset="0"/>
                <a:cs typeface="Open Sans" panose="020B0606030504020204" pitchFamily="34" charset="0"/>
              </a:rPr>
              <a:t>horaires</a:t>
            </a:r>
            <a:r>
              <a:rPr lang="en-US" sz="1800" dirty="0">
                <a:latin typeface="Open Sans" panose="020B0606030504020204" pitchFamily="34" charset="0"/>
                <a:ea typeface="Open Sans" panose="020B0606030504020204" pitchFamily="34" charset="0"/>
                <a:cs typeface="Open Sans" panose="020B0606030504020204" pitchFamily="34" charset="0"/>
              </a:rPr>
              <a:t> à </a:t>
            </a:r>
            <a:r>
              <a:rPr lang="en-US" sz="1800" dirty="0" err="1">
                <a:latin typeface="Open Sans" panose="020B0606030504020204" pitchFamily="34" charset="0"/>
                <a:ea typeface="Open Sans" panose="020B0606030504020204" pitchFamily="34" charset="0"/>
                <a:cs typeface="Open Sans" panose="020B0606030504020204" pitchFamily="34" charset="0"/>
              </a:rPr>
              <a:t>partir</a:t>
            </a:r>
            <a:r>
              <a:rPr lang="en-US" sz="1800" dirty="0">
                <a:latin typeface="Open Sans" panose="020B0606030504020204" pitchFamily="34" charset="0"/>
                <a:ea typeface="Open Sans" panose="020B0606030504020204" pitchFamily="34" charset="0"/>
                <a:cs typeface="Open Sans" panose="020B0606030504020204" pitchFamily="34" charset="0"/>
              </a:rPr>
              <a:t> des données de </a:t>
            </a:r>
            <a:r>
              <a:rPr lang="en-US" sz="1800" dirty="0" err="1">
                <a:latin typeface="Open Sans" panose="020B0606030504020204" pitchFamily="34" charset="0"/>
                <a:ea typeface="Open Sans" panose="020B0606030504020204" pitchFamily="34" charset="0"/>
                <a:cs typeface="Open Sans" panose="020B0606030504020204" pitchFamily="34" charset="0"/>
              </a:rPr>
              <a:t>demande</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horaire</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d'une</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année</a:t>
            </a:r>
            <a:r>
              <a:rPr lang="en-US" sz="1800" dirty="0">
                <a:latin typeface="Open Sans" panose="020B0606030504020204" pitchFamily="34" charset="0"/>
                <a:ea typeface="Open Sans" panose="020B0606030504020204" pitchFamily="34" charset="0"/>
                <a:cs typeface="Open Sans" panose="020B0606030504020204" pitchFamily="34" charset="0"/>
              </a:rPr>
              <a:t> de base.</a:t>
            </a:r>
            <a:endParaRPr lang="en-GB" sz="1800" dirty="0">
              <a:latin typeface="Open Sans" panose="020B0606030504020204" pitchFamily="34" charset="0"/>
              <a:ea typeface="Open Sans" panose="020B0606030504020204" pitchFamily="34" charset="0"/>
              <a:cs typeface="Open Sans" panose="020B0606030504020204" pitchFamily="34" charset="0"/>
            </a:endParaRPr>
          </a:p>
          <a:p>
            <a:pPr algn="l">
              <a:lnSpc>
                <a:spcPct val="100000"/>
              </a:lnSpc>
            </a:pPr>
            <a:endParaRPr lang="en-GB" sz="2000" dirty="0">
              <a:latin typeface="Open Sans" panose="020B0606030504020204" pitchFamily="34" charset="0"/>
            </a:endParaRPr>
          </a:p>
        </p:txBody>
      </p:sp>
      <p:grpSp>
        <p:nvGrpSpPr>
          <p:cNvPr id="13" name="Google Shape;101;p15">
            <a:extLst>
              <a:ext uri="{FF2B5EF4-FFF2-40B4-BE49-F238E27FC236}">
                <a16:creationId xmlns:a16="http://schemas.microsoft.com/office/drawing/2014/main" id="{6384C9B6-0E7E-8743-B9C6-90D766E69A61}"/>
              </a:ext>
            </a:extLst>
          </p:cNvPr>
          <p:cNvGrpSpPr>
            <a:grpSpLocks/>
          </p:cNvGrpSpPr>
          <p:nvPr/>
        </p:nvGrpSpPr>
        <p:grpSpPr bwMode="auto">
          <a:xfrm>
            <a:off x="8074750" y="1883711"/>
            <a:ext cx="3359151" cy="3589341"/>
            <a:chOff x="5322277" y="1528650"/>
            <a:chExt cx="3214025" cy="2447800"/>
          </a:xfrm>
        </p:grpSpPr>
        <p:sp>
          <p:nvSpPr>
            <p:cNvPr id="15" name="Google Shape;102;p15">
              <a:extLst>
                <a:ext uri="{FF2B5EF4-FFF2-40B4-BE49-F238E27FC236}">
                  <a16:creationId xmlns:a16="http://schemas.microsoft.com/office/drawing/2014/main" id="{0815A229-27D9-C642-A267-728954EBC6DA}"/>
                </a:ext>
              </a:extLst>
            </p:cNvPr>
            <p:cNvSpPr>
              <a:spLocks noChangeArrowheads="1"/>
            </p:cNvSpPr>
            <p:nvPr/>
          </p:nvSpPr>
          <p:spPr bwMode="auto">
            <a:xfrm>
              <a:off x="5322277" y="15286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None/>
              </a:pPr>
              <a:r>
                <a:rPr lang="en-GB" altLang="en-US" sz="1600" dirty="0">
                  <a:ea typeface="Open Sans" panose="020B0606030504020204" pitchFamily="34" charset="0"/>
                  <a:cs typeface="Open Sans" panose="020B0606030504020204" pitchFamily="34" charset="0"/>
                </a:rPr>
                <a:t>9.1. </a:t>
              </a:r>
              <a:r>
                <a:rPr lang="en-GB" altLang="en-US" sz="1600" dirty="0" err="1">
                  <a:ea typeface="Open Sans" panose="020B0606030504020204" pitchFamily="34" charset="0"/>
                  <a:cs typeface="Open Sans" panose="020B0606030504020204" pitchFamily="34" charset="0"/>
                </a:rPr>
                <a:t>Offre</a:t>
              </a:r>
              <a:r>
                <a:rPr lang="en-GB" altLang="en-US" sz="1600" dirty="0">
                  <a:ea typeface="Open Sans" panose="020B0606030504020204" pitchFamily="34" charset="0"/>
                  <a:cs typeface="Open Sans" panose="020B0606030504020204" pitchFamily="34" charset="0"/>
                </a:rPr>
                <a:t> et </a:t>
              </a:r>
              <a:r>
                <a:rPr lang="en-GB" altLang="en-US" sz="1600" dirty="0" err="1">
                  <a:ea typeface="Open Sans" panose="020B0606030504020204" pitchFamily="34" charset="0"/>
                  <a:cs typeface="Open Sans" panose="020B0606030504020204" pitchFamily="34" charset="0"/>
                </a:rPr>
                <a:t>demande</a:t>
              </a:r>
              <a:r>
                <a:rPr lang="en-GB" altLang="en-US" sz="1600" dirty="0">
                  <a:ea typeface="Open Sans" panose="020B0606030504020204" pitchFamily="34" charset="0"/>
                  <a:cs typeface="Open Sans" panose="020B0606030504020204" pitchFamily="34" charset="0"/>
                </a:rPr>
                <a:t> </a:t>
              </a:r>
              <a:r>
                <a:rPr lang="en-GB" altLang="en-US" sz="1600" dirty="0" err="1">
                  <a:ea typeface="Open Sans" panose="020B0606030504020204" pitchFamily="34" charset="0"/>
                  <a:cs typeface="Open Sans" panose="020B0606030504020204" pitchFamily="34" charset="0"/>
                </a:rPr>
                <a:t>d'électricité</a:t>
              </a:r>
              <a:endParaRPr lang="en-US" altLang="en-US" sz="1600" dirty="0">
                <a:ea typeface="Open Sans" panose="020B0606030504020204" pitchFamily="34" charset="0"/>
                <a:cs typeface="Open Sans" panose="020B0606030504020204" pitchFamily="34" charset="0"/>
              </a:endParaRPr>
            </a:p>
          </p:txBody>
        </p:sp>
        <p:sp>
          <p:nvSpPr>
            <p:cNvPr id="16" name="Google Shape;103;p15">
              <a:extLst>
                <a:ext uri="{FF2B5EF4-FFF2-40B4-BE49-F238E27FC236}">
                  <a16:creationId xmlns:a16="http://schemas.microsoft.com/office/drawing/2014/main" id="{13AFE2B8-3D2D-3545-916C-01D859FD4736}"/>
                </a:ext>
              </a:extLst>
            </p:cNvPr>
            <p:cNvSpPr>
              <a:spLocks noChangeArrowheads="1"/>
            </p:cNvSpPr>
            <p:nvPr/>
          </p:nvSpPr>
          <p:spPr bwMode="auto">
            <a:xfrm>
              <a:off x="5322277" y="22123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None/>
              </a:pPr>
              <a:r>
                <a:rPr lang="en-GB" altLang="en-US" sz="1600" dirty="0">
                  <a:ea typeface="Open Sans" panose="020B0606030504020204" pitchFamily="34" charset="0"/>
                  <a:cs typeface="Open Sans" panose="020B0606030504020204" pitchFamily="34" charset="0"/>
                </a:rPr>
                <a:t>9.2. Objectif de MAED-EL</a:t>
              </a:r>
            </a:p>
          </p:txBody>
        </p:sp>
        <p:sp>
          <p:nvSpPr>
            <p:cNvPr id="17" name="Google Shape;104;p15">
              <a:extLst>
                <a:ext uri="{FF2B5EF4-FFF2-40B4-BE49-F238E27FC236}">
                  <a16:creationId xmlns:a16="http://schemas.microsoft.com/office/drawing/2014/main" id="{9355C89A-BB69-3446-89D9-D44BD4986DF3}"/>
                </a:ext>
              </a:extLst>
            </p:cNvPr>
            <p:cNvSpPr>
              <a:spLocks noChangeArrowheads="1"/>
            </p:cNvSpPr>
            <p:nvPr/>
          </p:nvSpPr>
          <p:spPr bwMode="auto">
            <a:xfrm>
              <a:off x="5322277" y="2861138"/>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None/>
              </a:pPr>
              <a:r>
                <a:rPr lang="en-GB" altLang="en-US" sz="1600">
                  <a:ea typeface="Open Sans" panose="020B0606030504020204" pitchFamily="34" charset="0"/>
                  <a:cs typeface="Open Sans" panose="020B0606030504020204" pitchFamily="34" charset="0"/>
                </a:rPr>
                <a:t>9.3 Représentation de la demande horaire</a:t>
              </a:r>
              <a:endParaRPr lang="en-US" altLang="en-US" sz="1600">
                <a:ea typeface="Open Sans" panose="020B0606030504020204" pitchFamily="34" charset="0"/>
                <a:cs typeface="Open Sans" panose="020B0606030504020204" pitchFamily="34" charset="0"/>
              </a:endParaRPr>
            </a:p>
          </p:txBody>
        </p:sp>
        <p:sp>
          <p:nvSpPr>
            <p:cNvPr id="18" name="Google Shape;105;p15">
              <a:extLst>
                <a:ext uri="{FF2B5EF4-FFF2-40B4-BE49-F238E27FC236}">
                  <a16:creationId xmlns:a16="http://schemas.microsoft.com/office/drawing/2014/main" id="{DF261196-30D5-A94F-BF3E-70480BA28273}"/>
                </a:ext>
              </a:extLst>
            </p:cNvPr>
            <p:cNvSpPr>
              <a:spLocks noChangeArrowheads="1"/>
            </p:cNvSpPr>
            <p:nvPr/>
          </p:nvSpPr>
          <p:spPr bwMode="auto">
            <a:xfrm>
              <a:off x="5322277" y="35099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None/>
              </a:pPr>
              <a:r>
                <a:rPr lang="en-GB" altLang="en-US" sz="1600" dirty="0">
                  <a:ea typeface="Open Sans" panose="020B0606030504020204" pitchFamily="34" charset="0"/>
                  <a:cs typeface="Open Sans" panose="020B0606030504020204" pitchFamily="34" charset="0"/>
                </a:rPr>
                <a:t>9.4. Coefficients de temps</a:t>
              </a:r>
              <a:endParaRPr lang="en-US" altLang="en-US" sz="1600" dirty="0">
                <a:ea typeface="Open Sans" panose="020B0606030504020204" pitchFamily="34" charset="0"/>
                <a:cs typeface="Open Sans" panose="020B0606030504020204" pitchFamily="34" charset="0"/>
              </a:endParaRPr>
            </a:p>
          </p:txBody>
        </p:sp>
        <p:cxnSp>
          <p:nvCxnSpPr>
            <p:cNvPr id="19" name="Google Shape;106;p15">
              <a:extLst>
                <a:ext uri="{FF2B5EF4-FFF2-40B4-BE49-F238E27FC236}">
                  <a16:creationId xmlns:a16="http://schemas.microsoft.com/office/drawing/2014/main" id="{9BDB072D-2866-3E46-9E6E-8F9EDB6E3C03}"/>
                </a:ext>
              </a:extLst>
            </p:cNvPr>
            <p:cNvCxnSpPr>
              <a:cxnSpLocks/>
              <a:stCxn id="15" idx="2"/>
              <a:endCxn id="16" idx="0"/>
            </p:cNvCxnSpPr>
            <p:nvPr/>
          </p:nvCxnSpPr>
          <p:spPr bwMode="auto">
            <a:xfrm>
              <a:off x="6929290" y="1995150"/>
              <a:ext cx="0" cy="217200"/>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20" name="Google Shape;107;p15">
              <a:extLst>
                <a:ext uri="{FF2B5EF4-FFF2-40B4-BE49-F238E27FC236}">
                  <a16:creationId xmlns:a16="http://schemas.microsoft.com/office/drawing/2014/main" id="{33F36E50-256E-BE44-924F-9C43EECC47C1}"/>
                </a:ext>
              </a:extLst>
            </p:cNvPr>
            <p:cNvCxnSpPr>
              <a:cxnSpLocks/>
              <a:stCxn id="16" idx="2"/>
              <a:endCxn id="17" idx="0"/>
            </p:cNvCxnSpPr>
            <p:nvPr/>
          </p:nvCxnSpPr>
          <p:spPr bwMode="auto">
            <a:xfrm>
              <a:off x="6929290" y="2678850"/>
              <a:ext cx="0" cy="182288"/>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21" name="Google Shape;108;p15">
              <a:extLst>
                <a:ext uri="{FF2B5EF4-FFF2-40B4-BE49-F238E27FC236}">
                  <a16:creationId xmlns:a16="http://schemas.microsoft.com/office/drawing/2014/main" id="{C5BDA266-7D26-774E-984B-968D659F7B71}"/>
                </a:ext>
              </a:extLst>
            </p:cNvPr>
            <p:cNvCxnSpPr>
              <a:cxnSpLocks/>
              <a:stCxn id="17" idx="2"/>
              <a:endCxn id="18" idx="0"/>
            </p:cNvCxnSpPr>
            <p:nvPr/>
          </p:nvCxnSpPr>
          <p:spPr bwMode="auto">
            <a:xfrm>
              <a:off x="6929290" y="3327638"/>
              <a:ext cx="0" cy="182312"/>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33813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10633"/>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1DF0072-2E0C-4592-BF9B-D603FE5CE0E9}"/>
                  </a:ext>
                </a:extLst>
              </p:cNvPr>
              <p:cNvSpPr txBox="1"/>
              <p:nvPr/>
            </p:nvSpPr>
            <p:spPr>
              <a:xfrm>
                <a:off x="872588" y="2823006"/>
                <a:ext cx="1508490" cy="5582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𝐸</m:t>
                          </m:r>
                        </m:e>
                        <m:sub>
                          <m:r>
                            <a:rPr lang="en-US" sz="2800" b="0" i="1" smtClean="0">
                              <a:solidFill>
                                <a:srgbClr val="000000"/>
                              </a:solidFill>
                              <a:latin typeface="Cambria Math" panose="02040503050406030204" pitchFamily="18" charset="0"/>
                            </a:rPr>
                            <m:t>𝑎𝑣𝑔</m:t>
                          </m:r>
                          <m:r>
                            <a:rPr lang="en-US" sz="2800" b="0" i="1" smtClean="0">
                              <a:solidFill>
                                <a:srgbClr val="000000"/>
                              </a:solidFill>
                              <a:latin typeface="Cambria Math" panose="02040503050406030204" pitchFamily="18" charset="0"/>
                            </a:rPr>
                            <m:t>, </m:t>
                          </m:r>
                          <m:r>
                            <a:rPr lang="en-GB" sz="2800" i="1">
                              <a:solidFill>
                                <a:srgbClr val="000000"/>
                              </a:solidFill>
                              <a:latin typeface="Cambria Math"/>
                            </a:rPr>
                            <m:t>𝑖</m:t>
                          </m:r>
                        </m:sub>
                      </m:sSub>
                      <m:r>
                        <a:rPr lang="en-GB" sz="2800" i="1">
                          <a:solidFill>
                            <a:srgbClr val="000000"/>
                          </a:solidFill>
                          <a:latin typeface="Cambria Math"/>
                          <a:ea typeface="Cambria Math"/>
                        </a:rPr>
                        <m:t>=</m:t>
                      </m:r>
                    </m:oMath>
                  </m:oMathPara>
                </a14:m>
                <a:endParaRPr lang="en-GB" sz="2800">
                  <a:solidFill>
                    <a:srgbClr val="000000"/>
                  </a:solidFill>
                  <a:latin typeface="Open Sans" panose="020B0606030504020204" pitchFamily="34" charset="0"/>
                </a:endParaRPr>
              </a:p>
            </p:txBody>
          </p:sp>
        </mc:Choice>
        <mc:Fallback xmlns="" xmlns:a16="http://schemas.microsoft.com/office/drawing/2014/main" xmlns:p14="http://schemas.microsoft.com/office/powerpoint/2010/main">
          <p:sp>
            <p:nvSpPr>
              <p:cNvPr id="26" name="TextBox 25">
                <a:extLst>
                  <a:ext uri="{FF2B5EF4-FFF2-40B4-BE49-F238E27FC236}">
                    <a16:creationId xmlns:a16="http://schemas.microsoft.com/office/drawing/2014/main" id="{51DF0072-2E0C-4592-BF9B-D603FE5CE0E9}"/>
                  </a:ext>
                </a:extLst>
              </p:cNvPr>
              <p:cNvSpPr txBox="1">
                <a:spLocks noRot="1" noChangeAspect="1" noMove="1" noResize="1" noEditPoints="1" noAdjustHandles="1" noChangeArrowheads="1" noChangeShapeType="1" noTextEdit="1"/>
              </p:cNvSpPr>
              <p:nvPr/>
            </p:nvSpPr>
            <p:spPr>
              <a:xfrm>
                <a:off x="872588" y="2823006"/>
                <a:ext cx="1508490" cy="55823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C270892-1B60-470A-A30C-81598FA13730}"/>
                  </a:ext>
                </a:extLst>
              </p:cNvPr>
              <p:cNvSpPr txBox="1"/>
              <p:nvPr/>
            </p:nvSpPr>
            <p:spPr>
              <a:xfrm>
                <a:off x="6281367" y="1843560"/>
                <a:ext cx="4949849" cy="2492221"/>
              </a:xfrm>
              <a:prstGeom prst="rect">
                <a:avLst/>
              </a:prstGeom>
              <a:noFill/>
            </p:spPr>
            <p:txBody>
              <a:bodyPr wrap="square" rtlCol="0">
                <a:spAutoFit/>
              </a:bodyPr>
              <a:lstStyle/>
              <a:p>
                <a:pPr>
                  <a:spcBef>
                    <a:spcPts val="1000"/>
                  </a:spcBef>
                </a:pPr>
                <a:r>
                  <a:rPr lang="en-GB" b="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Avec:</a:t>
                </a:r>
                <a:endPar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50000"/>
                  </a:lnSpc>
                  <a:spcBef>
                    <a:spcPts val="1000"/>
                  </a:spcBef>
                </a:pPr>
                <a14:m>
                  <m:oMath xmlns:m="http://schemas.openxmlformats.org/officeDocument/2006/math">
                    <m:sSub>
                      <m:sSubPr>
                        <m:ctrlPr>
                          <a:rPr kumimoji="0" lang="en-GB" b="0" i="1" u="none" strike="noStrike" kern="1200" cap="none" spc="0" normalizeH="0" baseline="0" noProof="0" smtClean="0">
                            <a:ln>
                              <a:noFill/>
                            </a:ln>
                            <a:solidFill>
                              <a:srgbClr val="000000"/>
                            </a:solidFill>
                            <a:effectLst/>
                            <a:uLnTx/>
                            <a:uFillTx/>
                            <a:latin typeface="Cambria Math" panose="02040503050406030204" pitchFamily="18" charset="0"/>
                            <a:ea typeface="Cambria Math"/>
                            <a:cs typeface="+mn-cs"/>
                          </a:rPr>
                        </m:ctrlPr>
                      </m:sSubPr>
                      <m:e>
                        <m:r>
                          <m:rPr>
                            <m:sty m:val="p"/>
                          </m:rPr>
                          <a:rPr kumimoji="0" lang="en-US" b="0" i="0" u="none" strike="noStrike" kern="1200" cap="none" spc="0" normalizeH="0" baseline="0" noProof="0" smtClean="0">
                            <a:ln>
                              <a:noFill/>
                            </a:ln>
                            <a:solidFill>
                              <a:srgbClr val="000000"/>
                            </a:solidFill>
                            <a:effectLst/>
                            <a:uLnTx/>
                            <a:uFillTx/>
                            <a:latin typeface="Cambria Math" panose="02040503050406030204" pitchFamily="18" charset="0"/>
                            <a:ea typeface="Cambria Math"/>
                            <a:cs typeface="+mn-cs"/>
                          </a:rPr>
                          <m:t>E</m:t>
                        </m:r>
                      </m:e>
                      <m:sub>
                        <m:r>
                          <m:rPr>
                            <m:sty m:val="p"/>
                          </m:rPr>
                          <a:rPr kumimoji="0" lang="en-GB" b="0" i="0" u="none" strike="noStrike" kern="1200" cap="none" spc="0" normalizeH="0" baseline="0" noProof="0" smtClean="0">
                            <a:ln>
                              <a:noFill/>
                            </a:ln>
                            <a:solidFill>
                              <a:srgbClr val="000000"/>
                            </a:solidFill>
                            <a:effectLst/>
                            <a:uLnTx/>
                            <a:uFillTx/>
                            <a:latin typeface="Cambria Math"/>
                            <a:ea typeface="Cambria Math"/>
                            <a:cs typeface="+mn-cs"/>
                          </a:rPr>
                          <m:t>i</m:t>
                        </m:r>
                      </m:sub>
                    </m:sSub>
                    <m:r>
                      <a:rPr kumimoji="0" lang="en-GB" b="0" i="1" u="none" strike="noStrike" kern="1200" cap="none" spc="0" normalizeH="0" baseline="0" noProof="0" smtClean="0">
                        <a:ln>
                          <a:noFill/>
                        </a:ln>
                        <a:solidFill>
                          <a:srgbClr val="000000"/>
                        </a:solidFill>
                        <a:effectLst/>
                        <a:uLnTx/>
                        <a:uFillTx/>
                        <a:latin typeface="Cambria Math" panose="02040503050406030204" pitchFamily="18" charset="0"/>
                        <a:ea typeface="Cambria Math"/>
                        <a:cs typeface="+mn-cs"/>
                      </a:rPr>
                      <m:t> </m:t>
                    </m:r>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fr-FR"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Demande d'électricité pour la semaine i</a:t>
                </a:r>
                <a14:m>
                  <m:oMath xmlns:m="http://schemas.openxmlformats.org/officeDocument/2006/math">
                    <m:sSub>
                      <m:sSubPr>
                        <m:ctrlPr>
                          <a:rPr kumimoji="0" lang="en-GB"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m:rPr>
                            <m:sty m:val="p"/>
                          </m:rPr>
                          <a:rPr kumimoji="0" lang="en-US"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D</m:t>
                        </m:r>
                      </m:e>
                      <m:sub>
                        <m:r>
                          <m:rPr>
                            <m:sty m:val="p"/>
                          </m:rPr>
                          <a:rPr kumimoji="0" lang="en-US"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avg</m:t>
                        </m:r>
                        <m:r>
                          <a:rPr kumimoji="0" lang="en-US"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m:rPr>
                            <m:sty m:val="p"/>
                          </m:rPr>
                          <a:rPr kumimoji="0" lang="en-GB" b="0" i="0" u="none" strike="noStrike" kern="1200" cap="none" spc="0" normalizeH="0" baseline="0" noProof="0" smtClean="0">
                            <a:ln>
                              <a:noFill/>
                            </a:ln>
                            <a:solidFill>
                              <a:srgbClr val="000000"/>
                            </a:solidFill>
                            <a:effectLst/>
                            <a:uLnTx/>
                            <a:uFillTx/>
                            <a:latin typeface="Cambria Math"/>
                            <a:ea typeface="+mn-ea"/>
                            <a:cs typeface="+mn-cs"/>
                          </a:rPr>
                          <m:t>i</m:t>
                        </m:r>
                      </m:sub>
                    </m:sSub>
                    <m:r>
                      <a:rPr kumimoji="0" lang="en-GB"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fr-FR"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Demande moyenne journalière d'électricité pour la semaine I</a:t>
                </a:r>
              </a:p>
              <a:p>
                <a:pPr>
                  <a:spcBef>
                    <a:spcPts val="1000"/>
                  </a:spcBef>
                </a:pPr>
                <a14:m>
                  <m:oMath xmlns:m="http://schemas.openxmlformats.org/officeDocument/2006/math">
                    <m:sSub>
                      <m:sSubPr>
                        <m:ctrlPr>
                          <a:rPr kumimoji="0" lang="en-GB" b="0" i="1" u="none" strike="noStrike" kern="1200" cap="none" spc="0" normalizeH="0" baseline="0" noProof="0" smtClean="0">
                            <a:ln>
                              <a:noFill/>
                            </a:ln>
                            <a:solidFill>
                              <a:srgbClr val="000000"/>
                            </a:solidFill>
                            <a:effectLst/>
                            <a:uLnTx/>
                            <a:uFillTx/>
                            <a:latin typeface="Cambria Math" panose="02040503050406030204" pitchFamily="18" charset="0"/>
                            <a:ea typeface="Cambria Math"/>
                            <a:cs typeface="+mn-cs"/>
                          </a:rPr>
                        </m:ctrlPr>
                      </m:sSubPr>
                      <m:e>
                        <m:r>
                          <m:rPr>
                            <m:sty m:val="p"/>
                          </m:rPr>
                          <a:rPr kumimoji="0" lang="en-US" b="0" i="0" u="none" strike="noStrike" kern="1200" cap="none" spc="0" normalizeH="0" baseline="0" noProof="0" smtClean="0">
                            <a:ln>
                              <a:noFill/>
                            </a:ln>
                            <a:solidFill>
                              <a:srgbClr val="000000"/>
                            </a:solidFill>
                            <a:effectLst/>
                            <a:uLnTx/>
                            <a:uFillTx/>
                            <a:latin typeface="Cambria Math" panose="02040503050406030204" pitchFamily="18" charset="0"/>
                            <a:ea typeface="Cambria Math"/>
                            <a:cs typeface="+mn-cs"/>
                          </a:rPr>
                          <m:t>E</m:t>
                        </m:r>
                      </m:e>
                      <m:sub>
                        <m:r>
                          <a:rPr kumimoji="0" lang="en-GB" b="0" i="0" u="none" strike="noStrike" kern="1200" cap="none" spc="0" normalizeH="0" baseline="0" noProof="0" smtClean="0">
                            <a:ln>
                              <a:noFill/>
                            </a:ln>
                            <a:solidFill>
                              <a:srgbClr val="000000"/>
                            </a:solidFill>
                            <a:effectLst/>
                            <a:uLnTx/>
                            <a:uFillTx/>
                            <a:latin typeface="Cambria Math"/>
                            <a:ea typeface="Cambria Math"/>
                            <a:cs typeface="+mn-cs"/>
                          </a:rPr>
                          <m:t>(</m:t>
                        </m:r>
                        <m:r>
                          <m:rPr>
                            <m:sty m:val="p"/>
                          </m:rPr>
                          <a:rPr kumimoji="0" lang="en-GB" b="0" i="0" u="none" strike="noStrike" kern="1200" cap="none" spc="0" normalizeH="0" baseline="0" noProof="0" smtClean="0">
                            <a:ln>
                              <a:noFill/>
                            </a:ln>
                            <a:solidFill>
                              <a:srgbClr val="000000"/>
                            </a:solidFill>
                            <a:effectLst/>
                            <a:uLnTx/>
                            <a:uFillTx/>
                            <a:latin typeface="Cambria Math"/>
                            <a:ea typeface="Cambria Math"/>
                            <a:cs typeface="+mn-cs"/>
                          </a:rPr>
                          <m:t>i</m:t>
                        </m:r>
                        <m:r>
                          <a:rPr kumimoji="0" lang="en-GB" b="0" i="0" u="none" strike="noStrike" kern="1200" cap="none" spc="0" normalizeH="0" baseline="0" noProof="0" smtClean="0">
                            <a:ln>
                              <a:noFill/>
                            </a:ln>
                            <a:solidFill>
                              <a:srgbClr val="000000"/>
                            </a:solidFill>
                            <a:effectLst/>
                            <a:uLnTx/>
                            <a:uFillTx/>
                            <a:latin typeface="Cambria Math"/>
                            <a:ea typeface="Cambria Math"/>
                            <a:cs typeface="+mn-cs"/>
                          </a:rPr>
                          <m:t>,</m:t>
                        </m:r>
                        <m:r>
                          <m:rPr>
                            <m:sty m:val="p"/>
                          </m:rPr>
                          <a:rPr kumimoji="0" lang="en-GB" b="0" i="0" u="none" strike="noStrike" kern="1200" cap="none" spc="0" normalizeH="0" baseline="0" noProof="0" smtClean="0">
                            <a:ln>
                              <a:noFill/>
                            </a:ln>
                            <a:solidFill>
                              <a:srgbClr val="000000"/>
                            </a:solidFill>
                            <a:effectLst/>
                            <a:uLnTx/>
                            <a:uFillTx/>
                            <a:latin typeface="Cambria Math"/>
                            <a:ea typeface="Cambria Math"/>
                            <a:cs typeface="+mn-cs"/>
                          </a:rPr>
                          <m:t>id</m:t>
                        </m:r>
                        <m:r>
                          <a:rPr kumimoji="0" lang="en-GB" b="0" i="0" u="none" strike="noStrike" kern="1200" cap="none" spc="0" normalizeH="0" baseline="0" noProof="0" smtClean="0">
                            <a:ln>
                              <a:noFill/>
                            </a:ln>
                            <a:solidFill>
                              <a:srgbClr val="000000"/>
                            </a:solidFill>
                            <a:effectLst/>
                            <a:uLnTx/>
                            <a:uFillTx/>
                            <a:latin typeface="Cambria Math"/>
                            <a:ea typeface="Cambria Math"/>
                            <a:cs typeface="+mn-cs"/>
                          </a:rPr>
                          <m:t>)</m:t>
                        </m:r>
                      </m:sub>
                    </m:sSub>
                    <m:r>
                      <a:rPr kumimoji="0" lang="en-GB" b="0" i="1" u="none" strike="noStrike" kern="1200" cap="none" spc="0" normalizeH="0" baseline="0" noProof="0" smtClean="0">
                        <a:ln>
                          <a:noFill/>
                        </a:ln>
                        <a:solidFill>
                          <a:srgbClr val="000000"/>
                        </a:solidFill>
                        <a:effectLst/>
                        <a:uLnTx/>
                        <a:uFillTx/>
                        <a:latin typeface="Cambria Math" panose="02040503050406030204" pitchFamily="18" charset="0"/>
                        <a:ea typeface="Cambria Math"/>
                        <a:cs typeface="+mn-cs"/>
                      </a:rPr>
                      <m:t> </m:t>
                    </m:r>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Demande</a:t>
                </a:r>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d'électricité</a:t>
                </a:r>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pour le jour id de la </a:t>
                </a:r>
                <a:r>
                  <a:rPr lang="en-GB"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semaine</a:t>
                </a:r>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a:t>
                </a:r>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(id : 1...7)</a:t>
                </a:r>
              </a:p>
            </p:txBody>
          </p:sp>
        </mc:Choice>
        <mc:Fallback xmlns="">
          <p:sp>
            <p:nvSpPr>
              <p:cNvPr id="29" name="TextBox 28">
                <a:extLst>
                  <a:ext uri="{FF2B5EF4-FFF2-40B4-BE49-F238E27FC236}">
                    <a16:creationId xmlns:a16="http://schemas.microsoft.com/office/drawing/2014/main" id="{AC270892-1B60-470A-A30C-81598FA13730}"/>
                  </a:ext>
                </a:extLst>
              </p:cNvPr>
              <p:cNvSpPr txBox="1">
                <a:spLocks noRot="1" noChangeAspect="1" noMove="1" noResize="1" noEditPoints="1" noAdjustHandles="1" noChangeArrowheads="1" noChangeShapeType="1" noTextEdit="1"/>
              </p:cNvSpPr>
              <p:nvPr/>
            </p:nvSpPr>
            <p:spPr>
              <a:xfrm>
                <a:off x="6281367" y="1843560"/>
                <a:ext cx="4949849" cy="2492221"/>
              </a:xfrm>
              <a:prstGeom prst="rect">
                <a:avLst/>
              </a:prstGeom>
              <a:blipFill>
                <a:blip r:embed="rId5"/>
                <a:stretch>
                  <a:fillRect l="-985" t="-978" r="-739" b="-293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DCBA54F-E047-4D08-A9AE-4B71EADA5EF9}"/>
                  </a:ext>
                </a:extLst>
              </p:cNvPr>
              <p:cNvSpPr txBox="1"/>
              <p:nvPr/>
            </p:nvSpPr>
            <p:spPr>
              <a:xfrm>
                <a:off x="792402" y="3861292"/>
                <a:ext cx="1565685" cy="5647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i="1" smtClean="0">
                              <a:solidFill>
                                <a:srgbClr val="000000"/>
                              </a:solidFill>
                              <a:latin typeface="Cambria Math" panose="02040503050406030204" pitchFamily="18" charset="0"/>
                              <a:ea typeface="Cambria Math"/>
                            </a:rPr>
                          </m:ctrlPr>
                        </m:sSubPr>
                        <m:e>
                          <m:r>
                            <a:rPr lang="en-US" sz="2800" b="0" i="1" smtClean="0">
                              <a:solidFill>
                                <a:srgbClr val="000000"/>
                              </a:solidFill>
                              <a:latin typeface="Cambria Math" panose="02040503050406030204" pitchFamily="18" charset="0"/>
                              <a:ea typeface="Cambria Math"/>
                            </a:rPr>
                            <m:t>𝐷</m:t>
                          </m:r>
                        </m:e>
                        <m:sub>
                          <m:r>
                            <a:rPr lang="en-GB" sz="2800" b="0" i="1">
                              <a:solidFill>
                                <a:srgbClr val="000000"/>
                              </a:solidFill>
                              <a:latin typeface="Cambria Math"/>
                              <a:ea typeface="Cambria Math"/>
                            </a:rPr>
                            <m:t>(</m:t>
                          </m:r>
                          <m:r>
                            <a:rPr lang="en-GB" sz="2800" b="0" i="1">
                              <a:solidFill>
                                <a:srgbClr val="000000"/>
                              </a:solidFill>
                              <a:latin typeface="Cambria Math"/>
                              <a:ea typeface="Cambria Math"/>
                            </a:rPr>
                            <m:t>𝑖</m:t>
                          </m:r>
                          <m:r>
                            <a:rPr lang="en-GB" sz="2800" b="0" i="1">
                              <a:solidFill>
                                <a:srgbClr val="000000"/>
                              </a:solidFill>
                              <a:latin typeface="Cambria Math"/>
                              <a:ea typeface="Cambria Math"/>
                            </a:rPr>
                            <m:t>,</m:t>
                          </m:r>
                          <m:r>
                            <a:rPr lang="en-GB" sz="2800" b="0" i="1">
                              <a:solidFill>
                                <a:srgbClr val="000000"/>
                              </a:solidFill>
                              <a:latin typeface="Cambria Math"/>
                              <a:ea typeface="Cambria Math"/>
                            </a:rPr>
                            <m:t>𝑖𝑑</m:t>
                          </m:r>
                          <m:r>
                            <a:rPr lang="en-GB" sz="2800" b="0" i="1">
                              <a:solidFill>
                                <a:srgbClr val="000000"/>
                              </a:solidFill>
                              <a:latin typeface="Cambria Math"/>
                              <a:ea typeface="Cambria Math"/>
                            </a:rPr>
                            <m:t>)</m:t>
                          </m:r>
                        </m:sub>
                      </m:sSub>
                      <m:r>
                        <a:rPr lang="en-GB" sz="2800" b="0" i="1">
                          <a:solidFill>
                            <a:srgbClr val="000000"/>
                          </a:solidFill>
                          <a:latin typeface="Cambria Math"/>
                          <a:ea typeface="Cambria Math"/>
                        </a:rPr>
                        <m:t>=</m:t>
                      </m:r>
                    </m:oMath>
                  </m:oMathPara>
                </a14:m>
                <a:endParaRPr lang="en-GB" sz="2800">
                  <a:solidFill>
                    <a:srgbClr val="000000"/>
                  </a:solidFill>
                  <a:latin typeface="Open Sans" panose="020B0606030504020204" pitchFamily="34" charset="0"/>
                </a:endParaRPr>
              </a:p>
            </p:txBody>
          </p:sp>
        </mc:Choice>
        <mc:Fallback xmlns="" xmlns:a16="http://schemas.microsoft.com/office/drawing/2014/main" xmlns:p14="http://schemas.microsoft.com/office/powerpoint/2010/main">
          <p:sp>
            <p:nvSpPr>
              <p:cNvPr id="30" name="TextBox 29">
                <a:extLst>
                  <a:ext uri="{FF2B5EF4-FFF2-40B4-BE49-F238E27FC236}">
                    <a16:creationId xmlns:a16="http://schemas.microsoft.com/office/drawing/2014/main" id="{0DCBA54F-E047-4D08-A9AE-4B71EADA5EF9}"/>
                  </a:ext>
                </a:extLst>
              </p:cNvPr>
              <p:cNvSpPr txBox="1">
                <a:spLocks noRot="1" noChangeAspect="1" noMove="1" noResize="1" noEditPoints="1" noAdjustHandles="1" noChangeArrowheads="1" noChangeShapeType="1" noTextEdit="1"/>
              </p:cNvSpPr>
              <p:nvPr/>
            </p:nvSpPr>
            <p:spPr>
              <a:xfrm>
                <a:off x="792402" y="3861292"/>
                <a:ext cx="1565685" cy="56470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7CB463E-9BBF-4250-926E-B49BF1ADCFE0}"/>
                  </a:ext>
                </a:extLst>
              </p:cNvPr>
              <p:cNvSpPr txBox="1"/>
              <p:nvPr/>
            </p:nvSpPr>
            <p:spPr>
              <a:xfrm>
                <a:off x="7032183" y="4794526"/>
                <a:ext cx="2638322" cy="11378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GB" sz="2800" i="1" smtClean="0">
                              <a:solidFill>
                                <a:srgbClr val="000000"/>
                              </a:solidFill>
                              <a:latin typeface="Cambria Math" panose="02040503050406030204" pitchFamily="18" charset="0"/>
                            </a:rPr>
                          </m:ctrlPr>
                        </m:naryPr>
                        <m:sub>
                          <m:r>
                            <m:rPr>
                              <m:brk m:alnAt="7"/>
                            </m:rPr>
                            <a:rPr lang="en-GB" sz="2800" i="1">
                              <a:solidFill>
                                <a:srgbClr val="000000"/>
                              </a:solidFill>
                              <a:latin typeface="Cambria Math"/>
                            </a:rPr>
                            <m:t>𝑖</m:t>
                          </m:r>
                        </m:sub>
                        <m:sup/>
                        <m:e>
                          <m:sSub>
                            <m:sSubPr>
                              <m:ctrlPr>
                                <a:rPr lang="en-GB" sz="2800" b="1" i="1">
                                  <a:solidFill>
                                    <a:srgbClr val="000000"/>
                                  </a:solidFill>
                                  <a:latin typeface="Cambria Math" panose="02040503050406030204" pitchFamily="18" charset="0"/>
                                  <a:ea typeface="Cambria Math"/>
                                </a:rPr>
                              </m:ctrlPr>
                            </m:sSubPr>
                            <m:e>
                              <m:r>
                                <a:rPr lang="en-US" sz="2800" b="1" i="1">
                                  <a:solidFill>
                                    <a:srgbClr val="000000"/>
                                  </a:solidFill>
                                  <a:latin typeface="Cambria Math" panose="02040503050406030204" pitchFamily="18" charset="0"/>
                                  <a:ea typeface="Cambria Math"/>
                                </a:rPr>
                                <m:t>𝑫</m:t>
                              </m:r>
                            </m:e>
                            <m:sub>
                              <m:r>
                                <a:rPr lang="en-GB" sz="2800" b="1" i="1">
                                  <a:solidFill>
                                    <a:srgbClr val="000000"/>
                                  </a:solidFill>
                                  <a:latin typeface="Cambria Math"/>
                                  <a:ea typeface="Cambria Math"/>
                                </a:rPr>
                                <m:t>(</m:t>
                              </m:r>
                              <m:r>
                                <a:rPr lang="en-GB" sz="2800" b="1" i="1">
                                  <a:solidFill>
                                    <a:srgbClr val="000000"/>
                                  </a:solidFill>
                                  <a:latin typeface="Cambria Math"/>
                                  <a:ea typeface="Cambria Math"/>
                                </a:rPr>
                                <m:t>𝒊</m:t>
                              </m:r>
                              <m:r>
                                <a:rPr lang="en-GB" sz="2800" b="1" i="1">
                                  <a:solidFill>
                                    <a:srgbClr val="000000"/>
                                  </a:solidFill>
                                  <a:latin typeface="Cambria Math"/>
                                  <a:ea typeface="Cambria Math"/>
                                </a:rPr>
                                <m:t>,</m:t>
                              </m:r>
                              <m:r>
                                <a:rPr lang="en-GB" sz="2800" b="1" i="1">
                                  <a:solidFill>
                                    <a:srgbClr val="000000"/>
                                  </a:solidFill>
                                  <a:latin typeface="Cambria Math"/>
                                  <a:ea typeface="Cambria Math"/>
                                </a:rPr>
                                <m:t>𝒊𝒅</m:t>
                              </m:r>
                              <m:r>
                                <a:rPr lang="en-GB" sz="2800" b="1" i="1">
                                  <a:solidFill>
                                    <a:srgbClr val="000000"/>
                                  </a:solidFill>
                                  <a:latin typeface="Cambria Math"/>
                                  <a:ea typeface="Cambria Math"/>
                                </a:rPr>
                                <m:t>)</m:t>
                              </m:r>
                            </m:sub>
                          </m:sSub>
                        </m:e>
                      </m:nary>
                      <m:r>
                        <a:rPr lang="en-GB" sz="2800" i="1">
                          <a:solidFill>
                            <a:srgbClr val="000000"/>
                          </a:solidFill>
                          <a:latin typeface="Cambria Math"/>
                          <a:ea typeface="Cambria Math"/>
                        </a:rPr>
                        <m:t>=7</m:t>
                      </m:r>
                    </m:oMath>
                  </m:oMathPara>
                </a14:m>
                <a:endParaRPr lang="en-GB" sz="2800">
                  <a:solidFill>
                    <a:srgbClr val="000000"/>
                  </a:solidFill>
                  <a:latin typeface="Open Sans" panose="020B0606030504020204" pitchFamily="34" charset="0"/>
                </a:endParaRPr>
              </a:p>
            </p:txBody>
          </p:sp>
        </mc:Choice>
        <mc:Fallback xmlns="" xmlns:a16="http://schemas.microsoft.com/office/drawing/2014/main" xmlns:p14="http://schemas.microsoft.com/office/powerpoint/2010/main">
          <p:sp>
            <p:nvSpPr>
              <p:cNvPr id="32" name="TextBox 31">
                <a:extLst>
                  <a:ext uri="{FF2B5EF4-FFF2-40B4-BE49-F238E27FC236}">
                    <a16:creationId xmlns:a16="http://schemas.microsoft.com/office/drawing/2014/main" id="{97CB463E-9BBF-4250-926E-B49BF1ADCFE0}"/>
                  </a:ext>
                </a:extLst>
              </p:cNvPr>
              <p:cNvSpPr txBox="1">
                <a:spLocks noRot="1" noChangeAspect="1" noMove="1" noResize="1" noEditPoints="1" noAdjustHandles="1" noChangeArrowheads="1" noChangeShapeType="1" noTextEdit="1"/>
              </p:cNvSpPr>
              <p:nvPr/>
            </p:nvSpPr>
            <p:spPr>
              <a:xfrm>
                <a:off x="7032183" y="4794526"/>
                <a:ext cx="2638322" cy="113787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9399651-A6F9-43E8-8D8F-90F4B1970FF5}"/>
                  </a:ext>
                </a:extLst>
              </p:cNvPr>
              <p:cNvSpPr txBox="1"/>
              <p:nvPr/>
            </p:nvSpPr>
            <p:spPr>
              <a:xfrm>
                <a:off x="2558900" y="2609131"/>
                <a:ext cx="597921" cy="8974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800" i="1" smtClean="0">
                              <a:solidFill>
                                <a:srgbClr val="000000"/>
                              </a:solidFill>
                              <a:latin typeface="Cambria Math" panose="02040503050406030204" pitchFamily="18" charset="0"/>
                              <a:ea typeface="Cambria Math"/>
                            </a:rPr>
                          </m:ctrlPr>
                        </m:fPr>
                        <m:num>
                          <m:sSub>
                            <m:sSubPr>
                              <m:ctrlPr>
                                <a:rPr lang="en-GB" sz="2800" i="1">
                                  <a:solidFill>
                                    <a:srgbClr val="000000"/>
                                  </a:solidFill>
                                  <a:latin typeface="Cambria Math" panose="02040503050406030204" pitchFamily="18" charset="0"/>
                                  <a:ea typeface="Cambria Math"/>
                                </a:rPr>
                              </m:ctrlPr>
                            </m:sSubPr>
                            <m:e>
                              <m:r>
                                <a:rPr lang="en-US" sz="2800" b="0" i="1" smtClean="0">
                                  <a:solidFill>
                                    <a:srgbClr val="000000"/>
                                  </a:solidFill>
                                  <a:latin typeface="Cambria Math" panose="02040503050406030204" pitchFamily="18" charset="0"/>
                                  <a:ea typeface="Cambria Math"/>
                                </a:rPr>
                                <m:t>𝐸</m:t>
                              </m:r>
                            </m:e>
                            <m:sub>
                              <m:r>
                                <a:rPr lang="en-GB" sz="2800" i="1">
                                  <a:solidFill>
                                    <a:srgbClr val="000000"/>
                                  </a:solidFill>
                                  <a:latin typeface="Cambria Math"/>
                                  <a:ea typeface="Cambria Math"/>
                                </a:rPr>
                                <m:t>𝑖</m:t>
                              </m:r>
                            </m:sub>
                          </m:sSub>
                        </m:num>
                        <m:den>
                          <m:r>
                            <a:rPr lang="en-GB" sz="2800" i="1">
                              <a:solidFill>
                                <a:srgbClr val="000000"/>
                              </a:solidFill>
                              <a:latin typeface="Cambria Math"/>
                              <a:ea typeface="Cambria Math"/>
                            </a:rPr>
                            <m:t>7</m:t>
                          </m:r>
                        </m:den>
                      </m:f>
                    </m:oMath>
                  </m:oMathPara>
                </a14:m>
                <a:endParaRPr lang="en-GB" sz="2800">
                  <a:solidFill>
                    <a:srgbClr val="000000"/>
                  </a:solidFill>
                  <a:latin typeface="Open Sans" panose="020B0606030504020204" pitchFamily="34" charset="0"/>
                </a:endParaRPr>
              </a:p>
            </p:txBody>
          </p:sp>
        </mc:Choice>
        <mc:Fallback xmlns="" xmlns:a16="http://schemas.microsoft.com/office/drawing/2014/main" xmlns:p14="http://schemas.microsoft.com/office/powerpoint/2010/main">
          <p:sp>
            <p:nvSpPr>
              <p:cNvPr id="35" name="TextBox 34">
                <a:extLst>
                  <a:ext uri="{FF2B5EF4-FFF2-40B4-BE49-F238E27FC236}">
                    <a16:creationId xmlns:a16="http://schemas.microsoft.com/office/drawing/2014/main" id="{19399651-A6F9-43E8-8D8F-90F4B1970FF5}"/>
                  </a:ext>
                </a:extLst>
              </p:cNvPr>
              <p:cNvSpPr txBox="1">
                <a:spLocks noRot="1" noChangeAspect="1" noMove="1" noResize="1" noEditPoints="1" noAdjustHandles="1" noChangeArrowheads="1" noChangeShapeType="1" noTextEdit="1"/>
              </p:cNvSpPr>
              <p:nvPr/>
            </p:nvSpPr>
            <p:spPr>
              <a:xfrm>
                <a:off x="2558900" y="2609131"/>
                <a:ext cx="597921" cy="89742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5AA7C9C-6405-4C0A-A0AE-380985988CD9}"/>
                  </a:ext>
                </a:extLst>
              </p:cNvPr>
              <p:cNvSpPr txBox="1"/>
              <p:nvPr/>
            </p:nvSpPr>
            <p:spPr>
              <a:xfrm>
                <a:off x="2558900" y="3655603"/>
                <a:ext cx="1534217" cy="10401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i="1" smtClean="0">
                              <a:solidFill>
                                <a:srgbClr val="000000"/>
                              </a:solidFill>
                              <a:latin typeface="Cambria Math" panose="02040503050406030204" pitchFamily="18" charset="0"/>
                              <a:ea typeface="Cambria Math"/>
                            </a:rPr>
                          </m:ctrlPr>
                        </m:fPr>
                        <m:num>
                          <m:sSub>
                            <m:sSubPr>
                              <m:ctrlPr>
                                <a:rPr lang="en-GB" sz="2800" i="1">
                                  <a:solidFill>
                                    <a:srgbClr val="000000"/>
                                  </a:solidFill>
                                  <a:latin typeface="Cambria Math" panose="02040503050406030204" pitchFamily="18" charset="0"/>
                                  <a:ea typeface="Cambria Math"/>
                                </a:rPr>
                              </m:ctrlPr>
                            </m:sSubPr>
                            <m:e>
                              <m:r>
                                <a:rPr lang="en-US" sz="2800" b="0" i="1" smtClean="0">
                                  <a:solidFill>
                                    <a:srgbClr val="000000"/>
                                  </a:solidFill>
                                  <a:latin typeface="Cambria Math" panose="02040503050406030204" pitchFamily="18" charset="0"/>
                                  <a:ea typeface="Cambria Math"/>
                                </a:rPr>
                                <m:t>𝐸</m:t>
                              </m:r>
                            </m:e>
                            <m:sub>
                              <m:r>
                                <a:rPr lang="en-GB" sz="2800" i="1">
                                  <a:solidFill>
                                    <a:srgbClr val="000000"/>
                                  </a:solidFill>
                                  <a:latin typeface="Cambria Math"/>
                                  <a:ea typeface="Cambria Math"/>
                                </a:rPr>
                                <m:t>(</m:t>
                              </m:r>
                              <m:r>
                                <a:rPr lang="en-GB" sz="2800" i="1">
                                  <a:solidFill>
                                    <a:srgbClr val="000000"/>
                                  </a:solidFill>
                                  <a:latin typeface="Cambria Math"/>
                                  <a:ea typeface="Cambria Math"/>
                                </a:rPr>
                                <m:t>𝑖</m:t>
                              </m:r>
                              <m:r>
                                <a:rPr lang="en-GB" sz="2800" i="1">
                                  <a:solidFill>
                                    <a:srgbClr val="000000"/>
                                  </a:solidFill>
                                  <a:latin typeface="Cambria Math"/>
                                  <a:ea typeface="Cambria Math"/>
                                </a:rPr>
                                <m:t>,</m:t>
                              </m:r>
                              <m:r>
                                <a:rPr lang="en-GB" sz="2800" i="1">
                                  <a:solidFill>
                                    <a:srgbClr val="000000"/>
                                  </a:solidFill>
                                  <a:latin typeface="Cambria Math"/>
                                  <a:ea typeface="Cambria Math"/>
                                </a:rPr>
                                <m:t>𝑖𝑑</m:t>
                              </m:r>
                              <m:r>
                                <a:rPr lang="en-GB" sz="2800" i="1">
                                  <a:solidFill>
                                    <a:srgbClr val="000000"/>
                                  </a:solidFill>
                                  <a:latin typeface="Cambria Math"/>
                                  <a:ea typeface="Cambria Math"/>
                                </a:rPr>
                                <m:t>)</m:t>
                              </m:r>
                            </m:sub>
                          </m:sSub>
                        </m:num>
                        <m:den>
                          <m:sSub>
                            <m:sSubPr>
                              <m:ctrlPr>
                                <a:rPr lang="en-GB" sz="2800" i="1">
                                  <a:solidFill>
                                    <a:srgbClr val="000000"/>
                                  </a:solidFill>
                                  <a:latin typeface="Cambria Math" panose="02040503050406030204" pitchFamily="18" charset="0"/>
                                  <a:ea typeface="Cambria Math"/>
                                </a:rPr>
                              </m:ctrlPr>
                            </m:sSubPr>
                            <m:e>
                              <m:r>
                                <a:rPr lang="en-US" sz="2800" b="0" i="1" smtClean="0">
                                  <a:solidFill>
                                    <a:srgbClr val="000000"/>
                                  </a:solidFill>
                                  <a:latin typeface="Cambria Math" panose="02040503050406030204" pitchFamily="18" charset="0"/>
                                  <a:ea typeface="Cambria Math"/>
                                </a:rPr>
                                <m:t>𝐸</m:t>
                              </m:r>
                            </m:e>
                            <m:sub>
                              <m:r>
                                <a:rPr lang="en-US" sz="2800" b="0" i="1" smtClean="0">
                                  <a:solidFill>
                                    <a:srgbClr val="000000"/>
                                  </a:solidFill>
                                  <a:latin typeface="Cambria Math" panose="02040503050406030204" pitchFamily="18" charset="0"/>
                                  <a:ea typeface="Cambria Math"/>
                                </a:rPr>
                                <m:t>𝑎𝑣𝑔</m:t>
                              </m:r>
                              <m:r>
                                <a:rPr lang="en-US" sz="2800" b="0" i="1" smtClean="0">
                                  <a:solidFill>
                                    <a:srgbClr val="000000"/>
                                  </a:solidFill>
                                  <a:latin typeface="Cambria Math" panose="02040503050406030204" pitchFamily="18" charset="0"/>
                                  <a:ea typeface="Cambria Math"/>
                                </a:rPr>
                                <m:t>,</m:t>
                              </m:r>
                              <m:r>
                                <a:rPr lang="en-GB" sz="2800" i="1">
                                  <a:solidFill>
                                    <a:srgbClr val="000000"/>
                                  </a:solidFill>
                                  <a:latin typeface="Cambria Math"/>
                                  <a:ea typeface="Cambria Math"/>
                                </a:rPr>
                                <m:t>𝑖</m:t>
                              </m:r>
                            </m:sub>
                          </m:sSub>
                        </m:den>
                      </m:f>
                    </m:oMath>
                  </m:oMathPara>
                </a14:m>
                <a:endParaRPr lang="en-GB" sz="2800">
                  <a:solidFill>
                    <a:srgbClr val="000000"/>
                  </a:solidFill>
                  <a:latin typeface="Open Sans" panose="020B0606030504020204" pitchFamily="34" charset="0"/>
                </a:endParaRPr>
              </a:p>
            </p:txBody>
          </p:sp>
        </mc:Choice>
        <mc:Fallback xmlns="" xmlns:a16="http://schemas.microsoft.com/office/drawing/2014/main" xmlns:p14="http://schemas.microsoft.com/office/powerpoint/2010/main">
          <p:sp>
            <p:nvSpPr>
              <p:cNvPr id="37" name="TextBox 36">
                <a:extLst>
                  <a:ext uri="{FF2B5EF4-FFF2-40B4-BE49-F238E27FC236}">
                    <a16:creationId xmlns:a16="http://schemas.microsoft.com/office/drawing/2014/main" id="{15AA7C9C-6405-4C0A-A0AE-380985988CD9}"/>
                  </a:ext>
                </a:extLst>
              </p:cNvPr>
              <p:cNvSpPr txBox="1">
                <a:spLocks noRot="1" noChangeAspect="1" noMove="1" noResize="1" noEditPoints="1" noAdjustHandles="1" noChangeArrowheads="1" noChangeShapeType="1" noTextEdit="1"/>
              </p:cNvSpPr>
              <p:nvPr/>
            </p:nvSpPr>
            <p:spPr>
              <a:xfrm>
                <a:off x="2558900" y="3655603"/>
                <a:ext cx="1534217" cy="1040157"/>
              </a:xfrm>
              <a:prstGeom prst="rect">
                <a:avLst/>
              </a:prstGeom>
              <a:blipFill>
                <a:blip r:embed="rId9"/>
                <a:stretch>
                  <a:fillRect/>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07A574AE-CC84-0644-8AB0-47B5D5A7BE0D}"/>
              </a:ext>
            </a:extLst>
          </p:cNvPr>
          <p:cNvSpPr/>
          <p:nvPr/>
        </p:nvSpPr>
        <p:spPr>
          <a:xfrm>
            <a:off x="894685" y="1673552"/>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Coefficients </a:t>
            </a:r>
            <a:r>
              <a:rPr lang="en-ZA"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journaliers</a:t>
            </a:r>
            <a:endPar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672DCE21-5271-46DF-BFFC-FCACD8301F40}"/>
              </a:ext>
            </a:extLst>
          </p:cNvPr>
          <p:cNvSpPr txBox="1">
            <a:spLocks/>
          </p:cNvSpPr>
          <p:nvPr/>
        </p:nvSpPr>
        <p:spPr bwMode="auto">
          <a:xfrm>
            <a:off x="858078" y="345247"/>
            <a:ext cx="989274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sym typeface="Bodoni SvtyTwo ITC TT-Book"/>
              </a:rPr>
              <a:t>SESSION 9.4 Coefficients de modulation</a:t>
            </a:r>
          </a:p>
        </p:txBody>
      </p:sp>
    </p:spTree>
    <p:extLst>
      <p:ext uri="{BB962C8B-B14F-4D97-AF65-F5344CB8AC3E}">
        <p14:creationId xmlns:p14="http://schemas.microsoft.com/office/powerpoint/2010/main" val="4284175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52B6807-4C7A-468B-9756-9F0CE7D0F5FC}"/>
                  </a:ext>
                </a:extLst>
              </p:cNvPr>
              <p:cNvSpPr txBox="1"/>
              <p:nvPr/>
            </p:nvSpPr>
            <p:spPr>
              <a:xfrm>
                <a:off x="887214" y="2406931"/>
                <a:ext cx="3176675" cy="56470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GB" sz="280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𝐻</m:t>
                          </m:r>
                        </m:e>
                        <m:sub>
                          <m:r>
                            <a:rPr lang="en-GB" sz="2800" b="0" i="1">
                              <a:solidFill>
                                <a:srgbClr val="000000"/>
                              </a:solidFill>
                              <a:latin typeface="Cambria Math"/>
                            </a:rPr>
                            <m:t>(</m:t>
                          </m:r>
                          <m:r>
                            <a:rPr lang="en-GB" sz="2800" b="0" i="1">
                              <a:solidFill>
                                <a:srgbClr val="000000"/>
                              </a:solidFill>
                              <a:latin typeface="Cambria Math"/>
                            </a:rPr>
                            <m:t>h</m:t>
                          </m:r>
                          <m:r>
                            <a:rPr lang="en-GB" sz="2800" b="0" i="1">
                              <a:solidFill>
                                <a:srgbClr val="000000"/>
                              </a:solidFill>
                              <a:latin typeface="Cambria Math"/>
                            </a:rPr>
                            <m:t>,</m:t>
                          </m:r>
                          <m:r>
                            <a:rPr lang="en-GB" sz="2800" b="0" i="1">
                              <a:solidFill>
                                <a:srgbClr val="000000"/>
                              </a:solidFill>
                              <a:latin typeface="Cambria Math"/>
                            </a:rPr>
                            <m:t>𝑖𝑐</m:t>
                          </m:r>
                          <m:r>
                            <a:rPr lang="en-GB" sz="2800" b="0" i="1">
                              <a:solidFill>
                                <a:srgbClr val="000000"/>
                              </a:solidFill>
                              <a:latin typeface="Cambria Math"/>
                            </a:rPr>
                            <m:t>,</m:t>
                          </m:r>
                          <m:r>
                            <a:rPr lang="en-GB" sz="2800" b="0" i="1">
                              <a:solidFill>
                                <a:srgbClr val="000000"/>
                              </a:solidFill>
                              <a:latin typeface="Cambria Math"/>
                            </a:rPr>
                            <m:t>𝑖𝑑</m:t>
                          </m:r>
                          <m:r>
                            <a:rPr lang="en-GB" sz="2800" b="0" i="1">
                              <a:solidFill>
                                <a:srgbClr val="000000"/>
                              </a:solidFill>
                              <a:latin typeface="Cambria Math"/>
                            </a:rPr>
                            <m:t>,</m:t>
                          </m:r>
                          <m:r>
                            <a:rPr lang="en-GB" sz="2800" b="0" i="1">
                              <a:solidFill>
                                <a:srgbClr val="000000"/>
                              </a:solidFill>
                              <a:latin typeface="Cambria Math"/>
                            </a:rPr>
                            <m:t>𝑖𝑠</m:t>
                          </m:r>
                          <m:r>
                            <a:rPr lang="en-GB" sz="2800" b="0" i="1">
                              <a:solidFill>
                                <a:srgbClr val="000000"/>
                              </a:solidFill>
                              <a:latin typeface="Cambria Math"/>
                            </a:rPr>
                            <m:t>)</m:t>
                          </m:r>
                        </m:sub>
                      </m:sSub>
                      <m:r>
                        <a:rPr lang="en-GB" sz="2800" b="0" i="1">
                          <a:solidFill>
                            <a:srgbClr val="000000"/>
                          </a:solidFill>
                          <a:latin typeface="Cambria Math"/>
                          <a:ea typeface="Cambria Math"/>
                        </a:rPr>
                        <m:t>=</m:t>
                      </m:r>
                    </m:oMath>
                  </m:oMathPara>
                </a14:m>
                <a:endParaRPr lang="en-GB" sz="28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xmlns:a16="http://schemas.microsoft.com/office/drawing/2014/main" xmlns:p14="http://schemas.microsoft.com/office/powerpoint/2010/main">
          <p:sp>
            <p:nvSpPr>
              <p:cNvPr id="22" name="TextBox 21">
                <a:extLst>
                  <a:ext uri="{FF2B5EF4-FFF2-40B4-BE49-F238E27FC236}">
                    <a16:creationId xmlns:a16="http://schemas.microsoft.com/office/drawing/2014/main" id="{A52B6807-4C7A-468B-9756-9F0CE7D0F5FC}"/>
                  </a:ext>
                </a:extLst>
              </p:cNvPr>
              <p:cNvSpPr txBox="1">
                <a:spLocks noRot="1" noChangeAspect="1" noMove="1" noResize="1" noEditPoints="1" noAdjustHandles="1" noChangeArrowheads="1" noChangeShapeType="1" noTextEdit="1"/>
              </p:cNvSpPr>
              <p:nvPr/>
            </p:nvSpPr>
            <p:spPr>
              <a:xfrm>
                <a:off x="887214" y="2406931"/>
                <a:ext cx="3176675" cy="5647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F0B10B6-95BD-4D04-AD71-851D89F4219D}"/>
                  </a:ext>
                </a:extLst>
              </p:cNvPr>
              <p:cNvSpPr txBox="1"/>
              <p:nvPr/>
            </p:nvSpPr>
            <p:spPr>
              <a:xfrm>
                <a:off x="6319768" y="2168849"/>
                <a:ext cx="5051294" cy="1811778"/>
              </a:xfrm>
              <a:prstGeom prst="rect">
                <a:avLst/>
              </a:prstGeom>
              <a:noFill/>
            </p:spPr>
            <p:txBody>
              <a:bodyPr wrap="square" rtlCol="0">
                <a:spAutoFit/>
              </a:bodyPr>
              <a:lstStyle/>
              <a:p>
                <a:pPr marL="1076325" indent="-1076325"/>
                <a:r>
                  <a:rPr lang="en-GB" sz="2000" b="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Avec:</a:t>
                </a:r>
              </a:p>
              <a:p>
                <a:pPr marL="1076325" indent="-1076325"/>
                <a14:m>
                  <m:oMath xmlns:m="http://schemas.openxmlformats.org/officeDocument/2006/math">
                    <m:sSub>
                      <m:sSubPr>
                        <m:ctrlPr>
                          <a:rPr kumimoji="0" lang="en-GB" b="1" i="1" u="none" strike="noStrike" kern="1200" cap="none" spc="0" normalizeH="0" baseline="0" noProof="0" smtClean="0">
                            <a:ln>
                              <a:noFill/>
                            </a:ln>
                            <a:solidFill>
                              <a:srgbClr val="000000"/>
                            </a:solidFill>
                            <a:effectLst/>
                            <a:uLnTx/>
                            <a:uFillTx/>
                            <a:latin typeface="Cambria Math" panose="02040503050406030204" pitchFamily="18" charset="0"/>
                            <a:ea typeface="Cambria Math"/>
                          </a:rPr>
                        </m:ctrlPr>
                      </m:sSubPr>
                      <m:e>
                        <m:r>
                          <a:rPr kumimoji="0" lang="en-GB" b="1" i="0" u="none" strike="noStrike" kern="1200" cap="none" spc="0" normalizeH="0" baseline="0" noProof="0" smtClean="0">
                            <a:ln>
                              <a:noFill/>
                            </a:ln>
                            <a:solidFill>
                              <a:srgbClr val="000000"/>
                            </a:solidFill>
                            <a:effectLst/>
                            <a:uLnTx/>
                            <a:uFillTx/>
                            <a:latin typeface="Cambria Math"/>
                            <a:ea typeface="Cambria Math"/>
                          </a:rPr>
                          <m:t>𝐄</m:t>
                        </m:r>
                      </m:e>
                      <m:sub>
                        <m:r>
                          <a:rPr kumimoji="0" lang="en-GB" b="1" i="0" u="none" strike="noStrike" kern="1200" cap="none" spc="0" normalizeH="0" baseline="0" noProof="0" smtClean="0">
                            <a:ln>
                              <a:noFill/>
                            </a:ln>
                            <a:solidFill>
                              <a:srgbClr val="000000"/>
                            </a:solidFill>
                            <a:effectLst/>
                            <a:uLnTx/>
                            <a:uFillTx/>
                            <a:latin typeface="Cambria Math"/>
                            <a:ea typeface="Cambria Math"/>
                          </a:rPr>
                          <m:t>(</m:t>
                        </m:r>
                        <m:r>
                          <a:rPr kumimoji="0" lang="en-GB" b="1" i="0" u="none" strike="noStrike" kern="1200" cap="none" spc="0" normalizeH="0" baseline="0" noProof="0" smtClean="0">
                            <a:ln>
                              <a:noFill/>
                            </a:ln>
                            <a:solidFill>
                              <a:srgbClr val="000000"/>
                            </a:solidFill>
                            <a:effectLst/>
                            <a:uLnTx/>
                            <a:uFillTx/>
                            <a:latin typeface="Cambria Math"/>
                            <a:ea typeface="Cambria Math"/>
                          </a:rPr>
                          <m:t>𝐡</m:t>
                        </m:r>
                        <m:r>
                          <a:rPr kumimoji="0" lang="en-GB" b="1" i="0" u="none" strike="noStrike" kern="1200" cap="none" spc="0" normalizeH="0" baseline="0" noProof="0" smtClean="0">
                            <a:ln>
                              <a:noFill/>
                            </a:ln>
                            <a:solidFill>
                              <a:srgbClr val="000000"/>
                            </a:solidFill>
                            <a:effectLst/>
                            <a:uLnTx/>
                            <a:uFillTx/>
                            <a:latin typeface="Cambria Math"/>
                            <a:ea typeface="Cambria Math"/>
                          </a:rPr>
                          <m:t>,</m:t>
                        </m:r>
                        <m:r>
                          <a:rPr kumimoji="0" lang="en-GB" b="1" i="0" u="none" strike="noStrike" kern="1200" cap="none" spc="0" normalizeH="0" baseline="0" noProof="0" smtClean="0">
                            <a:ln>
                              <a:noFill/>
                            </a:ln>
                            <a:solidFill>
                              <a:srgbClr val="000000"/>
                            </a:solidFill>
                            <a:effectLst/>
                            <a:uLnTx/>
                            <a:uFillTx/>
                            <a:latin typeface="Cambria Math"/>
                            <a:ea typeface="Cambria Math"/>
                          </a:rPr>
                          <m:t>𝐢𝐜</m:t>
                        </m:r>
                        <m:r>
                          <a:rPr kumimoji="0" lang="en-GB" b="1" i="0" u="none" strike="noStrike" kern="1200" cap="none" spc="0" normalizeH="0" baseline="0" noProof="0" smtClean="0">
                            <a:ln>
                              <a:noFill/>
                            </a:ln>
                            <a:solidFill>
                              <a:srgbClr val="000000"/>
                            </a:solidFill>
                            <a:effectLst/>
                            <a:uLnTx/>
                            <a:uFillTx/>
                            <a:latin typeface="Cambria Math"/>
                            <a:ea typeface="Cambria Math"/>
                          </a:rPr>
                          <m:t>,</m:t>
                        </m:r>
                        <m:r>
                          <a:rPr kumimoji="0" lang="en-GB" b="1" i="0" u="none" strike="noStrike" kern="1200" cap="none" spc="0" normalizeH="0" baseline="0" noProof="0" smtClean="0">
                            <a:ln>
                              <a:noFill/>
                            </a:ln>
                            <a:solidFill>
                              <a:srgbClr val="000000"/>
                            </a:solidFill>
                            <a:effectLst/>
                            <a:uLnTx/>
                            <a:uFillTx/>
                            <a:latin typeface="Cambria Math"/>
                            <a:ea typeface="Cambria Math"/>
                          </a:rPr>
                          <m:t>𝐢𝐝</m:t>
                        </m:r>
                        <m:r>
                          <a:rPr kumimoji="0" lang="en-GB" b="1" i="0" u="none" strike="noStrike" kern="1200" cap="none" spc="0" normalizeH="0" baseline="0" noProof="0" smtClean="0">
                            <a:ln>
                              <a:noFill/>
                            </a:ln>
                            <a:solidFill>
                              <a:srgbClr val="000000"/>
                            </a:solidFill>
                            <a:effectLst/>
                            <a:uLnTx/>
                            <a:uFillTx/>
                            <a:latin typeface="Cambria Math"/>
                            <a:ea typeface="Cambria Math"/>
                          </a:rPr>
                          <m:t>,</m:t>
                        </m:r>
                        <m:r>
                          <a:rPr kumimoji="0" lang="en-GB" b="1" i="0" u="none" strike="noStrike" kern="1200" cap="none" spc="0" normalizeH="0" baseline="0" noProof="0" smtClean="0">
                            <a:ln>
                              <a:noFill/>
                            </a:ln>
                            <a:solidFill>
                              <a:srgbClr val="000000"/>
                            </a:solidFill>
                            <a:effectLst/>
                            <a:uLnTx/>
                            <a:uFillTx/>
                            <a:latin typeface="Cambria Math"/>
                            <a:ea typeface="Cambria Math"/>
                          </a:rPr>
                          <m:t>𝐢𝐬</m:t>
                        </m:r>
                        <m:r>
                          <a:rPr kumimoji="0" lang="en-GB" b="1" i="0" u="none" strike="noStrike" kern="1200" cap="none" spc="0" normalizeH="0" baseline="0" noProof="0" smtClean="0">
                            <a:ln>
                              <a:noFill/>
                            </a:ln>
                            <a:solidFill>
                              <a:srgbClr val="000000"/>
                            </a:solidFill>
                            <a:effectLst/>
                            <a:uLnTx/>
                            <a:uFillTx/>
                            <a:latin typeface="Cambria Math"/>
                            <a:ea typeface="Cambria Math"/>
                          </a:rPr>
                          <m:t>)</m:t>
                        </m:r>
                      </m:sub>
                    </m:sSub>
                    <m:r>
                      <a:rPr kumimoji="0" lang="en-GB" b="1" i="1" u="none" strike="noStrike" kern="1200" cap="none" spc="0" normalizeH="0" baseline="0" noProof="0" smtClean="0">
                        <a:ln>
                          <a:noFill/>
                        </a:ln>
                        <a:solidFill>
                          <a:srgbClr val="000000"/>
                        </a:solidFill>
                        <a:effectLst/>
                        <a:uLnTx/>
                        <a:uFillTx/>
                        <a:latin typeface="Cambria Math" panose="02040503050406030204" pitchFamily="18" charset="0"/>
                        <a:ea typeface="Cambria Math"/>
                      </a:rPr>
                      <m:t> </m:t>
                    </m:r>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Demande</a:t>
                </a:r>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moyenne</a:t>
                </a:r>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d'électricité</a:t>
                </a:r>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à </a:t>
                </a:r>
                <a:r>
                  <a:rPr lang="en-GB"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l'heure</a:t>
                </a:r>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h du type de jour id, à la </a:t>
                </a:r>
                <a:r>
                  <a:rPr lang="en-GB"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saison</a:t>
                </a:r>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is, pour le client </a:t>
                </a:r>
                <a:r>
                  <a:rPr lang="en-GB"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ic</a:t>
                </a:r>
                <a:endPar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pPr marL="1076325"/>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(h : 1...24 ; id : 1...7 ; </a:t>
                </a:r>
                <a:r>
                  <a:rPr lang="en-GB"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ic</a:t>
                </a:r>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 1...6)</a:t>
                </a:r>
              </a:p>
            </p:txBody>
          </p:sp>
        </mc:Choice>
        <mc:Fallback xmlns="">
          <p:sp>
            <p:nvSpPr>
              <p:cNvPr id="25" name="TextBox 24">
                <a:extLst>
                  <a:ext uri="{FF2B5EF4-FFF2-40B4-BE49-F238E27FC236}">
                    <a16:creationId xmlns:a16="http://schemas.microsoft.com/office/drawing/2014/main" id="{7F0B10B6-95BD-4D04-AD71-851D89F4219D}"/>
                  </a:ext>
                </a:extLst>
              </p:cNvPr>
              <p:cNvSpPr txBox="1">
                <a:spLocks noRot="1" noChangeAspect="1" noMove="1" noResize="1" noEditPoints="1" noAdjustHandles="1" noChangeArrowheads="1" noChangeShapeType="1" noTextEdit="1"/>
              </p:cNvSpPr>
              <p:nvPr/>
            </p:nvSpPr>
            <p:spPr>
              <a:xfrm>
                <a:off x="6319768" y="2168849"/>
                <a:ext cx="5051294" cy="1811778"/>
              </a:xfrm>
              <a:prstGeom prst="rect">
                <a:avLst/>
              </a:prstGeom>
              <a:blipFill>
                <a:blip r:embed="rId5"/>
                <a:stretch>
                  <a:fillRect l="-1329" t="-1684" b="-471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93F5622-A195-4A83-938D-4A7A3F8AE387}"/>
                  </a:ext>
                </a:extLst>
              </p:cNvPr>
              <p:cNvSpPr txBox="1"/>
              <p:nvPr/>
            </p:nvSpPr>
            <p:spPr>
              <a:xfrm>
                <a:off x="7490674" y="4615562"/>
                <a:ext cx="3096344" cy="11378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GB" sz="2800" i="1" smtClean="0">
                              <a:solidFill>
                                <a:srgbClr val="000000"/>
                              </a:solidFill>
                              <a:latin typeface="Cambria Math" panose="02040503050406030204" pitchFamily="18" charset="0"/>
                            </a:rPr>
                          </m:ctrlPr>
                        </m:naryPr>
                        <m:sub>
                          <m:r>
                            <m:rPr>
                              <m:brk m:alnAt="7"/>
                            </m:rPr>
                            <a:rPr lang="en-GB" sz="2800" i="1">
                              <a:solidFill>
                                <a:srgbClr val="000000"/>
                              </a:solidFill>
                              <a:latin typeface="Cambria Math"/>
                            </a:rPr>
                            <m:t>h</m:t>
                          </m:r>
                        </m:sub>
                        <m:sup/>
                        <m:e>
                          <m:sSub>
                            <m:sSubPr>
                              <m:ctrlPr>
                                <a:rPr lang="en-GB" sz="2800" i="1">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𝐻</m:t>
                              </m:r>
                            </m:e>
                            <m:sub>
                              <m:r>
                                <a:rPr lang="en-GB" sz="2800" i="1">
                                  <a:solidFill>
                                    <a:srgbClr val="000000"/>
                                  </a:solidFill>
                                  <a:latin typeface="Cambria Math"/>
                                </a:rPr>
                                <m:t>(</m:t>
                              </m:r>
                              <m:r>
                                <a:rPr lang="en-GB" sz="2800" i="1">
                                  <a:solidFill>
                                    <a:srgbClr val="000000"/>
                                  </a:solidFill>
                                  <a:latin typeface="Cambria Math"/>
                                </a:rPr>
                                <m:t>h</m:t>
                              </m:r>
                              <m:r>
                                <a:rPr lang="en-GB" sz="2800" i="1">
                                  <a:solidFill>
                                    <a:srgbClr val="000000"/>
                                  </a:solidFill>
                                  <a:latin typeface="Cambria Math"/>
                                </a:rPr>
                                <m:t>,</m:t>
                              </m:r>
                              <m:r>
                                <a:rPr lang="en-GB" sz="2800" i="1">
                                  <a:solidFill>
                                    <a:srgbClr val="000000"/>
                                  </a:solidFill>
                                  <a:latin typeface="Cambria Math"/>
                                </a:rPr>
                                <m:t>𝑖𝑐</m:t>
                              </m:r>
                              <m:r>
                                <a:rPr lang="en-GB" sz="2800" i="1">
                                  <a:solidFill>
                                    <a:srgbClr val="000000"/>
                                  </a:solidFill>
                                  <a:latin typeface="Cambria Math"/>
                                </a:rPr>
                                <m:t>,</m:t>
                              </m:r>
                              <m:r>
                                <a:rPr lang="en-GB" sz="2800" i="1">
                                  <a:solidFill>
                                    <a:srgbClr val="000000"/>
                                  </a:solidFill>
                                  <a:latin typeface="Cambria Math"/>
                                </a:rPr>
                                <m:t>𝑖𝑑</m:t>
                              </m:r>
                              <m:r>
                                <a:rPr lang="en-GB" sz="2800" i="1">
                                  <a:solidFill>
                                    <a:srgbClr val="000000"/>
                                  </a:solidFill>
                                  <a:latin typeface="Cambria Math"/>
                                </a:rPr>
                                <m:t>,</m:t>
                              </m:r>
                              <m:r>
                                <a:rPr lang="en-GB" sz="2800" i="1">
                                  <a:solidFill>
                                    <a:srgbClr val="000000"/>
                                  </a:solidFill>
                                  <a:latin typeface="Cambria Math"/>
                                </a:rPr>
                                <m:t>𝑖𝑠</m:t>
                              </m:r>
                              <m:r>
                                <a:rPr lang="en-GB" sz="2800" i="1">
                                  <a:solidFill>
                                    <a:srgbClr val="000000"/>
                                  </a:solidFill>
                                  <a:latin typeface="Cambria Math"/>
                                </a:rPr>
                                <m:t>)</m:t>
                              </m:r>
                            </m:sub>
                          </m:sSub>
                        </m:e>
                      </m:nary>
                      <m:r>
                        <a:rPr lang="en-GB" sz="2800" i="1">
                          <a:solidFill>
                            <a:srgbClr val="000000"/>
                          </a:solidFill>
                          <a:latin typeface="Cambria Math"/>
                          <a:ea typeface="Cambria Math"/>
                        </a:rPr>
                        <m:t>=24</m:t>
                      </m:r>
                    </m:oMath>
                  </m:oMathPara>
                </a14:m>
                <a:endParaRPr lang="en-GB" sz="2800">
                  <a:solidFill>
                    <a:srgbClr val="000000"/>
                  </a:solidFill>
                  <a:latin typeface="Open Sans" panose="020B0606030504020204" pitchFamily="34" charset="0"/>
                </a:endParaRPr>
              </a:p>
            </p:txBody>
          </p:sp>
        </mc:Choice>
        <mc:Fallback xmlns="" xmlns:a16="http://schemas.microsoft.com/office/drawing/2014/main" xmlns:p14="http://schemas.microsoft.com/office/powerpoint/2010/main">
          <p:sp>
            <p:nvSpPr>
              <p:cNvPr id="33" name="TextBox 32">
                <a:extLst>
                  <a:ext uri="{FF2B5EF4-FFF2-40B4-BE49-F238E27FC236}">
                    <a16:creationId xmlns:a16="http://schemas.microsoft.com/office/drawing/2014/main" id="{193F5622-A195-4A83-938D-4A7A3F8AE387}"/>
                  </a:ext>
                </a:extLst>
              </p:cNvPr>
              <p:cNvSpPr txBox="1">
                <a:spLocks noRot="1" noChangeAspect="1" noMove="1" noResize="1" noEditPoints="1" noAdjustHandles="1" noChangeArrowheads="1" noChangeShapeType="1" noTextEdit="1"/>
              </p:cNvSpPr>
              <p:nvPr/>
            </p:nvSpPr>
            <p:spPr>
              <a:xfrm>
                <a:off x="7490674" y="4615562"/>
                <a:ext cx="3096344" cy="113787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398F14AB-55E2-457D-BD9B-6A0319470512}"/>
                  </a:ext>
                </a:extLst>
              </p:cNvPr>
              <p:cNvSpPr txBox="1"/>
              <p:nvPr/>
            </p:nvSpPr>
            <p:spPr>
              <a:xfrm>
                <a:off x="3061523" y="2163273"/>
                <a:ext cx="3248683" cy="137916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2800" i="1" smtClean="0">
                              <a:solidFill>
                                <a:srgbClr val="000000"/>
                              </a:solidFill>
                              <a:latin typeface="Cambria Math" panose="02040503050406030204" pitchFamily="18" charset="0"/>
                              <a:ea typeface="Cambria Math"/>
                            </a:rPr>
                          </m:ctrlPr>
                        </m:fPr>
                        <m:num>
                          <m:sSub>
                            <m:sSubPr>
                              <m:ctrlPr>
                                <a:rPr lang="en-GB" sz="2800" i="1">
                                  <a:solidFill>
                                    <a:srgbClr val="000000"/>
                                  </a:solidFill>
                                  <a:latin typeface="Cambria Math" panose="02040503050406030204" pitchFamily="18" charset="0"/>
                                  <a:ea typeface="Cambria Math"/>
                                </a:rPr>
                              </m:ctrlPr>
                            </m:sSubPr>
                            <m:e>
                              <m:r>
                                <a:rPr lang="en-GB" sz="2800" b="0" i="1" smtClean="0">
                                  <a:solidFill>
                                    <a:srgbClr val="000000"/>
                                  </a:solidFill>
                                  <a:latin typeface="Cambria Math"/>
                                  <a:ea typeface="Cambria Math"/>
                                </a:rPr>
                                <m:t>𝐸</m:t>
                              </m:r>
                            </m:e>
                            <m:sub>
                              <m:r>
                                <a:rPr lang="en-GB" sz="2800" b="0" i="1">
                                  <a:solidFill>
                                    <a:srgbClr val="000000"/>
                                  </a:solidFill>
                                  <a:latin typeface="Cambria Math"/>
                                  <a:ea typeface="Cambria Math"/>
                                </a:rPr>
                                <m:t>(</m:t>
                              </m:r>
                              <m:r>
                                <a:rPr lang="en-GB" sz="2800" b="0" i="1">
                                  <a:solidFill>
                                    <a:srgbClr val="000000"/>
                                  </a:solidFill>
                                  <a:latin typeface="Cambria Math"/>
                                  <a:ea typeface="Cambria Math"/>
                                </a:rPr>
                                <m:t>h</m:t>
                              </m:r>
                              <m:r>
                                <a:rPr lang="en-GB" sz="2800" b="0" i="1">
                                  <a:solidFill>
                                    <a:srgbClr val="000000"/>
                                  </a:solidFill>
                                  <a:latin typeface="Cambria Math"/>
                                  <a:ea typeface="Cambria Math"/>
                                </a:rPr>
                                <m:t>,</m:t>
                              </m:r>
                              <m:r>
                                <a:rPr lang="en-GB" sz="2800" b="0" i="1">
                                  <a:solidFill>
                                    <a:srgbClr val="000000"/>
                                  </a:solidFill>
                                  <a:latin typeface="Cambria Math"/>
                                  <a:ea typeface="Cambria Math"/>
                                </a:rPr>
                                <m:t>𝑖𝑐</m:t>
                              </m:r>
                              <m:r>
                                <a:rPr lang="en-GB" sz="2800" b="0" i="1">
                                  <a:solidFill>
                                    <a:srgbClr val="000000"/>
                                  </a:solidFill>
                                  <a:latin typeface="Cambria Math"/>
                                  <a:ea typeface="Cambria Math"/>
                                </a:rPr>
                                <m:t>,</m:t>
                              </m:r>
                              <m:r>
                                <a:rPr lang="en-GB" sz="2800" b="0" i="1">
                                  <a:solidFill>
                                    <a:srgbClr val="000000"/>
                                  </a:solidFill>
                                  <a:latin typeface="Cambria Math"/>
                                  <a:ea typeface="Cambria Math"/>
                                </a:rPr>
                                <m:t>𝑖𝑑</m:t>
                              </m:r>
                              <m:r>
                                <a:rPr lang="en-GB" sz="2800" b="0" i="1">
                                  <a:solidFill>
                                    <a:srgbClr val="000000"/>
                                  </a:solidFill>
                                  <a:latin typeface="Cambria Math"/>
                                  <a:ea typeface="Cambria Math"/>
                                </a:rPr>
                                <m:t>,</m:t>
                              </m:r>
                              <m:r>
                                <a:rPr lang="en-GB" sz="2800" b="0" i="1">
                                  <a:solidFill>
                                    <a:srgbClr val="000000"/>
                                  </a:solidFill>
                                  <a:latin typeface="Cambria Math"/>
                                  <a:ea typeface="Cambria Math"/>
                                </a:rPr>
                                <m:t>𝑖𝑠</m:t>
                              </m:r>
                              <m:r>
                                <a:rPr lang="en-GB" sz="2800" b="0" i="1">
                                  <a:solidFill>
                                    <a:srgbClr val="000000"/>
                                  </a:solidFill>
                                  <a:latin typeface="Cambria Math"/>
                                  <a:ea typeface="Cambria Math"/>
                                </a:rPr>
                                <m:t>)</m:t>
                              </m:r>
                            </m:sub>
                          </m:sSub>
                        </m:num>
                        <m:den>
                          <m:d>
                            <m:dPr>
                              <m:ctrlPr>
                                <a:rPr lang="en-GB" sz="2800" i="1">
                                  <a:solidFill>
                                    <a:srgbClr val="000000"/>
                                  </a:solidFill>
                                  <a:latin typeface="Cambria Math" panose="02040503050406030204" pitchFamily="18" charset="0"/>
                                  <a:ea typeface="Cambria Math"/>
                                </a:rPr>
                              </m:ctrlPr>
                            </m:dPr>
                            <m:e>
                              <m:f>
                                <m:fPr>
                                  <m:ctrlPr>
                                    <a:rPr lang="en-GB" sz="2800" i="1">
                                      <a:solidFill>
                                        <a:srgbClr val="000000"/>
                                      </a:solidFill>
                                      <a:latin typeface="Cambria Math" panose="02040503050406030204" pitchFamily="18" charset="0"/>
                                      <a:ea typeface="Cambria Math"/>
                                    </a:rPr>
                                  </m:ctrlPr>
                                </m:fPr>
                                <m:num>
                                  <m:nary>
                                    <m:naryPr>
                                      <m:chr m:val="∑"/>
                                      <m:ctrlPr>
                                        <a:rPr lang="en-GB" sz="2800" i="1">
                                          <a:solidFill>
                                            <a:srgbClr val="000000"/>
                                          </a:solidFill>
                                          <a:latin typeface="Cambria Math" panose="02040503050406030204" pitchFamily="18" charset="0"/>
                                          <a:ea typeface="Cambria Math"/>
                                        </a:rPr>
                                      </m:ctrlPr>
                                    </m:naryPr>
                                    <m:sub>
                                      <m:r>
                                        <m:rPr>
                                          <m:brk m:alnAt="23"/>
                                        </m:rPr>
                                        <a:rPr lang="en-GB" sz="2800" b="0" i="1">
                                          <a:solidFill>
                                            <a:srgbClr val="000000"/>
                                          </a:solidFill>
                                          <a:latin typeface="Cambria Math"/>
                                          <a:ea typeface="Cambria Math"/>
                                        </a:rPr>
                                        <m:t>h</m:t>
                                      </m:r>
                                      <m:r>
                                        <a:rPr lang="en-GB" sz="2800" b="0" i="1">
                                          <a:solidFill>
                                            <a:srgbClr val="000000"/>
                                          </a:solidFill>
                                          <a:latin typeface="Cambria Math"/>
                                          <a:ea typeface="Cambria Math"/>
                                        </a:rPr>
                                        <m:t>=</m:t>
                                      </m:r>
                                      <m:r>
                                        <m:rPr>
                                          <m:brk m:alnAt="23"/>
                                        </m:rPr>
                                        <a:rPr lang="en-GB" sz="2800" b="0" i="1">
                                          <a:solidFill>
                                            <a:srgbClr val="000000"/>
                                          </a:solidFill>
                                          <a:latin typeface="Cambria Math"/>
                                          <a:ea typeface="Cambria Math"/>
                                        </a:rPr>
                                        <m:t>1</m:t>
                                      </m:r>
                                    </m:sub>
                                    <m:sup>
                                      <m:r>
                                        <a:rPr lang="en-GB" sz="2800" b="0" i="1">
                                          <a:solidFill>
                                            <a:srgbClr val="000000"/>
                                          </a:solidFill>
                                          <a:latin typeface="Cambria Math"/>
                                          <a:ea typeface="Cambria Math"/>
                                        </a:rPr>
                                        <m:t>24</m:t>
                                      </m:r>
                                    </m:sup>
                                    <m:e>
                                      <m:sSub>
                                        <m:sSubPr>
                                          <m:ctrlPr>
                                            <a:rPr lang="en-GB" sz="2800" i="1">
                                              <a:solidFill>
                                                <a:srgbClr val="000000"/>
                                              </a:solidFill>
                                              <a:latin typeface="Cambria Math" panose="02040503050406030204" pitchFamily="18" charset="0"/>
                                              <a:ea typeface="Cambria Math"/>
                                            </a:rPr>
                                          </m:ctrlPr>
                                        </m:sSubPr>
                                        <m:e>
                                          <m:r>
                                            <a:rPr lang="en-GB" sz="2800" b="0" i="1">
                                              <a:solidFill>
                                                <a:srgbClr val="000000"/>
                                              </a:solidFill>
                                              <a:latin typeface="Cambria Math"/>
                                              <a:ea typeface="Cambria Math"/>
                                            </a:rPr>
                                            <m:t>𝐸</m:t>
                                          </m:r>
                                        </m:e>
                                        <m:sub>
                                          <m:r>
                                            <a:rPr lang="en-GB" sz="2800" b="0" i="1">
                                              <a:solidFill>
                                                <a:srgbClr val="000000"/>
                                              </a:solidFill>
                                              <a:latin typeface="Cambria Math"/>
                                              <a:ea typeface="Cambria Math"/>
                                            </a:rPr>
                                            <m:t>(</m:t>
                                          </m:r>
                                          <m:r>
                                            <a:rPr lang="en-GB" sz="2800" b="0" i="1">
                                              <a:solidFill>
                                                <a:srgbClr val="000000"/>
                                              </a:solidFill>
                                              <a:latin typeface="Cambria Math"/>
                                              <a:ea typeface="Cambria Math"/>
                                            </a:rPr>
                                            <m:t>h</m:t>
                                          </m:r>
                                          <m:r>
                                            <a:rPr lang="en-GB" sz="2800" b="0" i="1">
                                              <a:solidFill>
                                                <a:srgbClr val="000000"/>
                                              </a:solidFill>
                                              <a:latin typeface="Cambria Math"/>
                                              <a:ea typeface="Cambria Math"/>
                                            </a:rPr>
                                            <m:t>,</m:t>
                                          </m:r>
                                          <m:r>
                                            <a:rPr lang="en-GB" sz="2800" b="0" i="1">
                                              <a:solidFill>
                                                <a:srgbClr val="000000"/>
                                              </a:solidFill>
                                              <a:latin typeface="Cambria Math"/>
                                              <a:ea typeface="Cambria Math"/>
                                            </a:rPr>
                                            <m:t>𝑖𝑐</m:t>
                                          </m:r>
                                          <m:r>
                                            <a:rPr lang="en-GB" sz="2800" b="0" i="1">
                                              <a:solidFill>
                                                <a:srgbClr val="000000"/>
                                              </a:solidFill>
                                              <a:latin typeface="Cambria Math"/>
                                              <a:ea typeface="Cambria Math"/>
                                            </a:rPr>
                                            <m:t>,</m:t>
                                          </m:r>
                                          <m:r>
                                            <a:rPr lang="en-GB" sz="2800" b="0" i="1">
                                              <a:solidFill>
                                                <a:srgbClr val="000000"/>
                                              </a:solidFill>
                                              <a:latin typeface="Cambria Math"/>
                                              <a:ea typeface="Cambria Math"/>
                                            </a:rPr>
                                            <m:t>𝑖𝑑</m:t>
                                          </m:r>
                                          <m:r>
                                            <a:rPr lang="en-GB" sz="2800" b="0" i="1">
                                              <a:solidFill>
                                                <a:srgbClr val="000000"/>
                                              </a:solidFill>
                                              <a:latin typeface="Cambria Math"/>
                                              <a:ea typeface="Cambria Math"/>
                                            </a:rPr>
                                            <m:t>,</m:t>
                                          </m:r>
                                          <m:r>
                                            <a:rPr lang="en-GB" sz="2800" b="0" i="1">
                                              <a:solidFill>
                                                <a:srgbClr val="000000"/>
                                              </a:solidFill>
                                              <a:latin typeface="Cambria Math"/>
                                              <a:ea typeface="Cambria Math"/>
                                            </a:rPr>
                                            <m:t>𝑖𝑠</m:t>
                                          </m:r>
                                          <m:r>
                                            <a:rPr lang="en-GB" sz="2800" b="0" i="1">
                                              <a:solidFill>
                                                <a:srgbClr val="000000"/>
                                              </a:solidFill>
                                              <a:latin typeface="Cambria Math"/>
                                              <a:ea typeface="Cambria Math"/>
                                            </a:rPr>
                                            <m:t>)</m:t>
                                          </m:r>
                                        </m:sub>
                                      </m:sSub>
                                    </m:e>
                                  </m:nary>
                                </m:num>
                                <m:den>
                                  <m:r>
                                    <a:rPr lang="en-GB" sz="2800" b="0" i="1">
                                      <a:solidFill>
                                        <a:srgbClr val="000000"/>
                                      </a:solidFill>
                                      <a:latin typeface="Cambria Math"/>
                                      <a:ea typeface="Cambria Math"/>
                                    </a:rPr>
                                    <m:t>24</m:t>
                                  </m:r>
                                </m:den>
                              </m:f>
                            </m:e>
                          </m:d>
                        </m:den>
                      </m:f>
                    </m:oMath>
                  </m:oMathPara>
                </a14:m>
                <a:endParaRPr lang="en-GB" sz="28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xmlns:a16="http://schemas.microsoft.com/office/drawing/2014/main" xmlns:p14="http://schemas.microsoft.com/office/powerpoint/2010/main">
          <p:sp>
            <p:nvSpPr>
              <p:cNvPr id="34" name="TextBox 33">
                <a:extLst>
                  <a:ext uri="{FF2B5EF4-FFF2-40B4-BE49-F238E27FC236}">
                    <a16:creationId xmlns:a16="http://schemas.microsoft.com/office/drawing/2014/main" id="{398F14AB-55E2-457D-BD9B-6A0319470512}"/>
                  </a:ext>
                </a:extLst>
              </p:cNvPr>
              <p:cNvSpPr txBox="1">
                <a:spLocks noRot="1" noChangeAspect="1" noMove="1" noResize="1" noEditPoints="1" noAdjustHandles="1" noChangeArrowheads="1" noChangeShapeType="1" noTextEdit="1"/>
              </p:cNvSpPr>
              <p:nvPr/>
            </p:nvSpPr>
            <p:spPr>
              <a:xfrm>
                <a:off x="3061523" y="2163273"/>
                <a:ext cx="3248683" cy="1379160"/>
              </a:xfrm>
              <a:prstGeom prst="rect">
                <a:avLst/>
              </a:prstGeom>
              <a:blipFill>
                <a:blip r:embed="rId7"/>
                <a:stretch>
                  <a:fillRect/>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0A1E4837-E568-5645-A037-4DA3F9F7976B}"/>
              </a:ext>
            </a:extLst>
          </p:cNvPr>
          <p:cNvSpPr/>
          <p:nvPr/>
        </p:nvSpPr>
        <p:spPr>
          <a:xfrm>
            <a:off x="887214" y="1790546"/>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Coefficients </a:t>
            </a:r>
            <a:r>
              <a:rPr lang="en-ZA"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horaires</a:t>
            </a:r>
            <a:endPar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91FFEF84-D1BE-4420-A327-66CEC1D55551}"/>
              </a:ext>
            </a:extLst>
          </p:cNvPr>
          <p:cNvSpPr txBox="1">
            <a:spLocks/>
          </p:cNvSpPr>
          <p:nvPr/>
        </p:nvSpPr>
        <p:spPr bwMode="auto">
          <a:xfrm>
            <a:off x="858078" y="444638"/>
            <a:ext cx="989274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sym typeface="Bodoni SvtyTwo ITC TT-Book"/>
              </a:rPr>
              <a:t>SESSION 9.4 Coefficients de modulation</a:t>
            </a:r>
          </a:p>
        </p:txBody>
      </p:sp>
    </p:spTree>
    <p:extLst>
      <p:ext uri="{BB962C8B-B14F-4D97-AF65-F5344CB8AC3E}">
        <p14:creationId xmlns:p14="http://schemas.microsoft.com/office/powerpoint/2010/main" val="1052506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122" name="Group 121">
            <a:extLst>
              <a:ext uri="{FF2B5EF4-FFF2-40B4-BE49-F238E27FC236}">
                <a16:creationId xmlns:a16="http://schemas.microsoft.com/office/drawing/2014/main" id="{9A55BE9A-9488-4FCE-8700-A772D9576A6F}"/>
              </a:ext>
            </a:extLst>
          </p:cNvPr>
          <p:cNvGrpSpPr/>
          <p:nvPr/>
        </p:nvGrpSpPr>
        <p:grpSpPr>
          <a:xfrm>
            <a:off x="1947131" y="5508215"/>
            <a:ext cx="6857732" cy="694379"/>
            <a:chOff x="672774" y="5216783"/>
            <a:chExt cx="7950851" cy="972253"/>
          </a:xfrm>
        </p:grpSpPr>
        <p:sp>
          <p:nvSpPr>
            <p:cNvPr id="123" name="Text Box 7">
              <a:extLst>
                <a:ext uri="{FF2B5EF4-FFF2-40B4-BE49-F238E27FC236}">
                  <a16:creationId xmlns:a16="http://schemas.microsoft.com/office/drawing/2014/main" id="{C1DD8085-A1E6-46E0-B73E-77DFE41368A5}"/>
                </a:ext>
              </a:extLst>
            </p:cNvPr>
            <p:cNvSpPr txBox="1">
              <a:spLocks noChangeArrowheads="1"/>
            </p:cNvSpPr>
            <p:nvPr/>
          </p:nvSpPr>
          <p:spPr bwMode="auto">
            <a:xfrm>
              <a:off x="3962400" y="5715001"/>
              <a:ext cx="3886200" cy="47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dirty="0" err="1">
                  <a:latin typeface="Open Sans" panose="020B0606030504020204" pitchFamily="34" charset="0"/>
                </a:rPr>
                <a:t>Résultat</a:t>
              </a:r>
              <a:r>
                <a:rPr lang="en-US" sz="1600" dirty="0">
                  <a:latin typeface="Open Sans" panose="020B0606030504020204" pitchFamily="34" charset="0"/>
                </a:rPr>
                <a:t> : Charge </a:t>
              </a:r>
              <a:r>
                <a:rPr lang="en-US" sz="1600" dirty="0" err="1">
                  <a:latin typeface="Open Sans" panose="020B0606030504020204" pitchFamily="34" charset="0"/>
                </a:rPr>
                <a:t>horaire</a:t>
              </a:r>
              <a:endParaRPr lang="en-US" sz="1600" dirty="0">
                <a:latin typeface="Open Sans" panose="020B0606030504020204" pitchFamily="34" charset="0"/>
              </a:endParaRPr>
            </a:p>
          </p:txBody>
        </p:sp>
        <p:sp>
          <p:nvSpPr>
            <p:cNvPr id="124" name="Line 14">
              <a:extLst>
                <a:ext uri="{FF2B5EF4-FFF2-40B4-BE49-F238E27FC236}">
                  <a16:creationId xmlns:a16="http://schemas.microsoft.com/office/drawing/2014/main" id="{B17F498A-5797-4938-8F68-561A746554BC}"/>
                </a:ext>
              </a:extLst>
            </p:cNvPr>
            <p:cNvSpPr>
              <a:spLocks noChangeShapeType="1"/>
            </p:cNvSpPr>
            <p:nvPr/>
          </p:nvSpPr>
          <p:spPr bwMode="auto">
            <a:xfrm>
              <a:off x="672774" y="6139002"/>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25" name="Line 16">
              <a:extLst>
                <a:ext uri="{FF2B5EF4-FFF2-40B4-BE49-F238E27FC236}">
                  <a16:creationId xmlns:a16="http://schemas.microsoft.com/office/drawing/2014/main" id="{8F3305BC-E8D4-47D6-A88B-BE306166E517}"/>
                </a:ext>
              </a:extLst>
            </p:cNvPr>
            <p:cNvSpPr>
              <a:spLocks noChangeShapeType="1"/>
            </p:cNvSpPr>
            <p:nvPr/>
          </p:nvSpPr>
          <p:spPr bwMode="auto">
            <a:xfrm flipV="1">
              <a:off x="672774" y="5414401"/>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26" name="Line 17">
              <a:extLst>
                <a:ext uri="{FF2B5EF4-FFF2-40B4-BE49-F238E27FC236}">
                  <a16:creationId xmlns:a16="http://schemas.microsoft.com/office/drawing/2014/main" id="{44AF1735-7CD4-42AA-863E-C90F7F2925F1}"/>
                </a:ext>
              </a:extLst>
            </p:cNvPr>
            <p:cNvSpPr>
              <a:spLocks noChangeShapeType="1"/>
            </p:cNvSpPr>
            <p:nvPr/>
          </p:nvSpPr>
          <p:spPr bwMode="auto">
            <a:xfrm>
              <a:off x="672774" y="5612020"/>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27" name="Freeform 18">
              <a:extLst>
                <a:ext uri="{FF2B5EF4-FFF2-40B4-BE49-F238E27FC236}">
                  <a16:creationId xmlns:a16="http://schemas.microsoft.com/office/drawing/2014/main" id="{028022A3-3FC0-4011-B472-C4FF4B9D9CAD}"/>
                </a:ext>
              </a:extLst>
            </p:cNvPr>
            <p:cNvSpPr>
              <a:spLocks/>
            </p:cNvSpPr>
            <p:nvPr/>
          </p:nvSpPr>
          <p:spPr bwMode="auto">
            <a:xfrm>
              <a:off x="672774" y="5216783"/>
              <a:ext cx="2704991" cy="724600"/>
            </a:xfrm>
            <a:custGeom>
              <a:avLst/>
              <a:gdLst>
                <a:gd name="T0" fmla="*/ 33 w 3690"/>
                <a:gd name="T1" fmla="*/ 468 h 902"/>
                <a:gd name="T2" fmla="*/ 92 w 3690"/>
                <a:gd name="T3" fmla="*/ 434 h 902"/>
                <a:gd name="T4" fmla="*/ 175 w 3690"/>
                <a:gd name="T5" fmla="*/ 426 h 902"/>
                <a:gd name="T6" fmla="*/ 225 w 3690"/>
                <a:gd name="T7" fmla="*/ 459 h 902"/>
                <a:gd name="T8" fmla="*/ 309 w 3690"/>
                <a:gd name="T9" fmla="*/ 484 h 902"/>
                <a:gd name="T10" fmla="*/ 417 w 3690"/>
                <a:gd name="T11" fmla="*/ 526 h 902"/>
                <a:gd name="T12" fmla="*/ 517 w 3690"/>
                <a:gd name="T13" fmla="*/ 635 h 902"/>
                <a:gd name="T14" fmla="*/ 559 w 3690"/>
                <a:gd name="T15" fmla="*/ 743 h 902"/>
                <a:gd name="T16" fmla="*/ 609 w 3690"/>
                <a:gd name="T17" fmla="*/ 635 h 902"/>
                <a:gd name="T18" fmla="*/ 726 w 3690"/>
                <a:gd name="T19" fmla="*/ 576 h 902"/>
                <a:gd name="T20" fmla="*/ 835 w 3690"/>
                <a:gd name="T21" fmla="*/ 234 h 902"/>
                <a:gd name="T22" fmla="*/ 876 w 3690"/>
                <a:gd name="T23" fmla="*/ 309 h 902"/>
                <a:gd name="T24" fmla="*/ 960 w 3690"/>
                <a:gd name="T25" fmla="*/ 318 h 902"/>
                <a:gd name="T26" fmla="*/ 1018 w 3690"/>
                <a:gd name="T27" fmla="*/ 451 h 902"/>
                <a:gd name="T28" fmla="*/ 1085 w 3690"/>
                <a:gd name="T29" fmla="*/ 501 h 902"/>
                <a:gd name="T30" fmla="*/ 1127 w 3690"/>
                <a:gd name="T31" fmla="*/ 535 h 902"/>
                <a:gd name="T32" fmla="*/ 1244 w 3690"/>
                <a:gd name="T33" fmla="*/ 301 h 902"/>
                <a:gd name="T34" fmla="*/ 1310 w 3690"/>
                <a:gd name="T35" fmla="*/ 284 h 902"/>
                <a:gd name="T36" fmla="*/ 1377 w 3690"/>
                <a:gd name="T37" fmla="*/ 351 h 902"/>
                <a:gd name="T38" fmla="*/ 1477 w 3690"/>
                <a:gd name="T39" fmla="*/ 593 h 902"/>
                <a:gd name="T40" fmla="*/ 1511 w 3690"/>
                <a:gd name="T41" fmla="*/ 551 h 902"/>
                <a:gd name="T42" fmla="*/ 1628 w 3690"/>
                <a:gd name="T43" fmla="*/ 868 h 902"/>
                <a:gd name="T44" fmla="*/ 1703 w 3690"/>
                <a:gd name="T45" fmla="*/ 843 h 902"/>
                <a:gd name="T46" fmla="*/ 1803 w 3690"/>
                <a:gd name="T47" fmla="*/ 668 h 902"/>
                <a:gd name="T48" fmla="*/ 1836 w 3690"/>
                <a:gd name="T49" fmla="*/ 693 h 902"/>
                <a:gd name="T50" fmla="*/ 1886 w 3690"/>
                <a:gd name="T51" fmla="*/ 543 h 902"/>
                <a:gd name="T52" fmla="*/ 1953 w 3690"/>
                <a:gd name="T53" fmla="*/ 518 h 902"/>
                <a:gd name="T54" fmla="*/ 2045 w 3690"/>
                <a:gd name="T55" fmla="*/ 518 h 902"/>
                <a:gd name="T56" fmla="*/ 2095 w 3690"/>
                <a:gd name="T57" fmla="*/ 459 h 902"/>
                <a:gd name="T58" fmla="*/ 2187 w 3690"/>
                <a:gd name="T59" fmla="*/ 551 h 902"/>
                <a:gd name="T60" fmla="*/ 2312 w 3690"/>
                <a:gd name="T61" fmla="*/ 535 h 902"/>
                <a:gd name="T62" fmla="*/ 2371 w 3690"/>
                <a:gd name="T63" fmla="*/ 576 h 902"/>
                <a:gd name="T64" fmla="*/ 2471 w 3690"/>
                <a:gd name="T65" fmla="*/ 585 h 902"/>
                <a:gd name="T66" fmla="*/ 2563 w 3690"/>
                <a:gd name="T67" fmla="*/ 251 h 902"/>
                <a:gd name="T68" fmla="*/ 2629 w 3690"/>
                <a:gd name="T69" fmla="*/ 176 h 902"/>
                <a:gd name="T70" fmla="*/ 2755 w 3690"/>
                <a:gd name="T71" fmla="*/ 167 h 902"/>
                <a:gd name="T72" fmla="*/ 2813 w 3690"/>
                <a:gd name="T73" fmla="*/ 284 h 902"/>
                <a:gd name="T74" fmla="*/ 2922 w 3690"/>
                <a:gd name="T75" fmla="*/ 351 h 902"/>
                <a:gd name="T76" fmla="*/ 2972 w 3690"/>
                <a:gd name="T77" fmla="*/ 418 h 902"/>
                <a:gd name="T78" fmla="*/ 3038 w 3690"/>
                <a:gd name="T79" fmla="*/ 576 h 902"/>
                <a:gd name="T80" fmla="*/ 3097 w 3690"/>
                <a:gd name="T81" fmla="*/ 618 h 902"/>
                <a:gd name="T82" fmla="*/ 3164 w 3690"/>
                <a:gd name="T83" fmla="*/ 518 h 902"/>
                <a:gd name="T84" fmla="*/ 3239 w 3690"/>
                <a:gd name="T85" fmla="*/ 626 h 902"/>
                <a:gd name="T86" fmla="*/ 3297 w 3690"/>
                <a:gd name="T87" fmla="*/ 668 h 902"/>
                <a:gd name="T88" fmla="*/ 3364 w 3690"/>
                <a:gd name="T89" fmla="*/ 768 h 902"/>
                <a:gd name="T90" fmla="*/ 3397 w 3690"/>
                <a:gd name="T91" fmla="*/ 626 h 902"/>
                <a:gd name="T92" fmla="*/ 3498 w 3690"/>
                <a:gd name="T93" fmla="*/ 601 h 902"/>
                <a:gd name="T94" fmla="*/ 3573 w 3690"/>
                <a:gd name="T95" fmla="*/ 526 h 902"/>
                <a:gd name="T96" fmla="*/ 3665 w 3690"/>
                <a:gd name="T97" fmla="*/ 510 h 902"/>
                <a:gd name="T98" fmla="*/ 3665 w 3690"/>
                <a:gd name="T99" fmla="*/ 56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90" h="902">
                  <a:moveTo>
                    <a:pt x="0" y="501"/>
                  </a:moveTo>
                  <a:cubicBezTo>
                    <a:pt x="8" y="498"/>
                    <a:pt x="19" y="499"/>
                    <a:pt x="25" y="493"/>
                  </a:cubicBezTo>
                  <a:cubicBezTo>
                    <a:pt x="31" y="487"/>
                    <a:pt x="24" y="468"/>
                    <a:pt x="33" y="468"/>
                  </a:cubicBezTo>
                  <a:cubicBezTo>
                    <a:pt x="42" y="468"/>
                    <a:pt x="40" y="484"/>
                    <a:pt x="42" y="493"/>
                  </a:cubicBezTo>
                  <a:cubicBezTo>
                    <a:pt x="67" y="592"/>
                    <a:pt x="36" y="492"/>
                    <a:pt x="58" y="560"/>
                  </a:cubicBezTo>
                  <a:cubicBezTo>
                    <a:pt x="69" y="518"/>
                    <a:pt x="77" y="475"/>
                    <a:pt x="92" y="434"/>
                  </a:cubicBezTo>
                  <a:cubicBezTo>
                    <a:pt x="108" y="485"/>
                    <a:pt x="121" y="533"/>
                    <a:pt x="133" y="585"/>
                  </a:cubicBezTo>
                  <a:cubicBezTo>
                    <a:pt x="141" y="535"/>
                    <a:pt x="134" y="482"/>
                    <a:pt x="150" y="434"/>
                  </a:cubicBezTo>
                  <a:cubicBezTo>
                    <a:pt x="153" y="426"/>
                    <a:pt x="167" y="429"/>
                    <a:pt x="175" y="426"/>
                  </a:cubicBezTo>
                  <a:cubicBezTo>
                    <a:pt x="193" y="483"/>
                    <a:pt x="173" y="436"/>
                    <a:pt x="192" y="426"/>
                  </a:cubicBezTo>
                  <a:cubicBezTo>
                    <a:pt x="200" y="422"/>
                    <a:pt x="209" y="431"/>
                    <a:pt x="217" y="434"/>
                  </a:cubicBezTo>
                  <a:cubicBezTo>
                    <a:pt x="220" y="442"/>
                    <a:pt x="216" y="459"/>
                    <a:pt x="225" y="459"/>
                  </a:cubicBezTo>
                  <a:cubicBezTo>
                    <a:pt x="234" y="459"/>
                    <a:pt x="232" y="443"/>
                    <a:pt x="234" y="434"/>
                  </a:cubicBezTo>
                  <a:cubicBezTo>
                    <a:pt x="243" y="394"/>
                    <a:pt x="245" y="356"/>
                    <a:pt x="259" y="318"/>
                  </a:cubicBezTo>
                  <a:cubicBezTo>
                    <a:pt x="291" y="369"/>
                    <a:pt x="293" y="427"/>
                    <a:pt x="309" y="484"/>
                  </a:cubicBezTo>
                  <a:cubicBezTo>
                    <a:pt x="324" y="594"/>
                    <a:pt x="320" y="525"/>
                    <a:pt x="334" y="484"/>
                  </a:cubicBezTo>
                  <a:cubicBezTo>
                    <a:pt x="364" y="531"/>
                    <a:pt x="379" y="564"/>
                    <a:pt x="392" y="618"/>
                  </a:cubicBezTo>
                  <a:cubicBezTo>
                    <a:pt x="403" y="587"/>
                    <a:pt x="411" y="559"/>
                    <a:pt x="417" y="526"/>
                  </a:cubicBezTo>
                  <a:cubicBezTo>
                    <a:pt x="426" y="551"/>
                    <a:pt x="442" y="601"/>
                    <a:pt x="442" y="601"/>
                  </a:cubicBezTo>
                  <a:cubicBezTo>
                    <a:pt x="451" y="673"/>
                    <a:pt x="458" y="746"/>
                    <a:pt x="467" y="818"/>
                  </a:cubicBezTo>
                  <a:cubicBezTo>
                    <a:pt x="488" y="759"/>
                    <a:pt x="498" y="695"/>
                    <a:pt x="517" y="635"/>
                  </a:cubicBezTo>
                  <a:cubicBezTo>
                    <a:pt x="520" y="654"/>
                    <a:pt x="514" y="678"/>
                    <a:pt x="526" y="693"/>
                  </a:cubicBezTo>
                  <a:cubicBezTo>
                    <a:pt x="532" y="701"/>
                    <a:pt x="545" y="668"/>
                    <a:pt x="551" y="676"/>
                  </a:cubicBezTo>
                  <a:cubicBezTo>
                    <a:pt x="563" y="695"/>
                    <a:pt x="556" y="721"/>
                    <a:pt x="559" y="743"/>
                  </a:cubicBezTo>
                  <a:cubicBezTo>
                    <a:pt x="565" y="695"/>
                    <a:pt x="573" y="663"/>
                    <a:pt x="584" y="618"/>
                  </a:cubicBezTo>
                  <a:cubicBezTo>
                    <a:pt x="587" y="632"/>
                    <a:pt x="581" y="652"/>
                    <a:pt x="593" y="660"/>
                  </a:cubicBezTo>
                  <a:cubicBezTo>
                    <a:pt x="601" y="666"/>
                    <a:pt x="606" y="644"/>
                    <a:pt x="609" y="635"/>
                  </a:cubicBezTo>
                  <a:cubicBezTo>
                    <a:pt x="617" y="613"/>
                    <a:pt x="620" y="590"/>
                    <a:pt x="626" y="568"/>
                  </a:cubicBezTo>
                  <a:cubicBezTo>
                    <a:pt x="641" y="511"/>
                    <a:pt x="673" y="463"/>
                    <a:pt x="693" y="409"/>
                  </a:cubicBezTo>
                  <a:cubicBezTo>
                    <a:pt x="724" y="457"/>
                    <a:pt x="726" y="576"/>
                    <a:pt x="726" y="576"/>
                  </a:cubicBezTo>
                  <a:cubicBezTo>
                    <a:pt x="745" y="483"/>
                    <a:pt x="720" y="477"/>
                    <a:pt x="768" y="510"/>
                  </a:cubicBezTo>
                  <a:cubicBezTo>
                    <a:pt x="787" y="568"/>
                    <a:pt x="774" y="539"/>
                    <a:pt x="785" y="434"/>
                  </a:cubicBezTo>
                  <a:cubicBezTo>
                    <a:pt x="792" y="364"/>
                    <a:pt x="817" y="301"/>
                    <a:pt x="835" y="234"/>
                  </a:cubicBezTo>
                  <a:cubicBezTo>
                    <a:pt x="845" y="265"/>
                    <a:pt x="849" y="296"/>
                    <a:pt x="860" y="326"/>
                  </a:cubicBezTo>
                  <a:cubicBezTo>
                    <a:pt x="863" y="312"/>
                    <a:pt x="858" y="294"/>
                    <a:pt x="868" y="284"/>
                  </a:cubicBezTo>
                  <a:cubicBezTo>
                    <a:pt x="874" y="278"/>
                    <a:pt x="873" y="301"/>
                    <a:pt x="876" y="309"/>
                  </a:cubicBezTo>
                  <a:cubicBezTo>
                    <a:pt x="899" y="375"/>
                    <a:pt x="872" y="293"/>
                    <a:pt x="893" y="359"/>
                  </a:cubicBezTo>
                  <a:cubicBezTo>
                    <a:pt x="919" y="321"/>
                    <a:pt x="925" y="271"/>
                    <a:pt x="935" y="226"/>
                  </a:cubicBezTo>
                  <a:cubicBezTo>
                    <a:pt x="947" y="264"/>
                    <a:pt x="954" y="280"/>
                    <a:pt x="960" y="318"/>
                  </a:cubicBezTo>
                  <a:cubicBezTo>
                    <a:pt x="981" y="453"/>
                    <a:pt x="936" y="430"/>
                    <a:pt x="1002" y="451"/>
                  </a:cubicBezTo>
                  <a:cubicBezTo>
                    <a:pt x="1005" y="459"/>
                    <a:pt x="1001" y="476"/>
                    <a:pt x="1010" y="476"/>
                  </a:cubicBezTo>
                  <a:cubicBezTo>
                    <a:pt x="1019" y="476"/>
                    <a:pt x="1015" y="459"/>
                    <a:pt x="1018" y="451"/>
                  </a:cubicBezTo>
                  <a:cubicBezTo>
                    <a:pt x="1041" y="385"/>
                    <a:pt x="1014" y="467"/>
                    <a:pt x="1035" y="401"/>
                  </a:cubicBezTo>
                  <a:cubicBezTo>
                    <a:pt x="1048" y="440"/>
                    <a:pt x="1041" y="452"/>
                    <a:pt x="1077" y="476"/>
                  </a:cubicBezTo>
                  <a:cubicBezTo>
                    <a:pt x="1080" y="484"/>
                    <a:pt x="1081" y="493"/>
                    <a:pt x="1085" y="501"/>
                  </a:cubicBezTo>
                  <a:cubicBezTo>
                    <a:pt x="1090" y="510"/>
                    <a:pt x="1098" y="517"/>
                    <a:pt x="1102" y="526"/>
                  </a:cubicBezTo>
                  <a:cubicBezTo>
                    <a:pt x="1109" y="542"/>
                    <a:pt x="1118" y="576"/>
                    <a:pt x="1118" y="576"/>
                  </a:cubicBezTo>
                  <a:cubicBezTo>
                    <a:pt x="1121" y="562"/>
                    <a:pt x="1123" y="549"/>
                    <a:pt x="1127" y="535"/>
                  </a:cubicBezTo>
                  <a:cubicBezTo>
                    <a:pt x="1132" y="518"/>
                    <a:pt x="1143" y="484"/>
                    <a:pt x="1143" y="484"/>
                  </a:cubicBezTo>
                  <a:cubicBezTo>
                    <a:pt x="1164" y="548"/>
                    <a:pt x="1156" y="517"/>
                    <a:pt x="1169" y="576"/>
                  </a:cubicBezTo>
                  <a:cubicBezTo>
                    <a:pt x="1182" y="480"/>
                    <a:pt x="1220" y="394"/>
                    <a:pt x="1244" y="301"/>
                  </a:cubicBezTo>
                  <a:cubicBezTo>
                    <a:pt x="1254" y="260"/>
                    <a:pt x="1258" y="230"/>
                    <a:pt x="1277" y="192"/>
                  </a:cubicBezTo>
                  <a:cubicBezTo>
                    <a:pt x="1294" y="217"/>
                    <a:pt x="1295" y="214"/>
                    <a:pt x="1302" y="242"/>
                  </a:cubicBezTo>
                  <a:cubicBezTo>
                    <a:pt x="1305" y="256"/>
                    <a:pt x="1303" y="272"/>
                    <a:pt x="1310" y="284"/>
                  </a:cubicBezTo>
                  <a:cubicBezTo>
                    <a:pt x="1315" y="293"/>
                    <a:pt x="1327" y="295"/>
                    <a:pt x="1335" y="301"/>
                  </a:cubicBezTo>
                  <a:cubicBezTo>
                    <a:pt x="1344" y="326"/>
                    <a:pt x="1352" y="351"/>
                    <a:pt x="1361" y="376"/>
                  </a:cubicBezTo>
                  <a:cubicBezTo>
                    <a:pt x="1366" y="368"/>
                    <a:pt x="1367" y="351"/>
                    <a:pt x="1377" y="351"/>
                  </a:cubicBezTo>
                  <a:cubicBezTo>
                    <a:pt x="1387" y="351"/>
                    <a:pt x="1389" y="367"/>
                    <a:pt x="1394" y="376"/>
                  </a:cubicBezTo>
                  <a:cubicBezTo>
                    <a:pt x="1413" y="413"/>
                    <a:pt x="1397" y="416"/>
                    <a:pt x="1436" y="443"/>
                  </a:cubicBezTo>
                  <a:cubicBezTo>
                    <a:pt x="1446" y="494"/>
                    <a:pt x="1461" y="544"/>
                    <a:pt x="1477" y="593"/>
                  </a:cubicBezTo>
                  <a:cubicBezTo>
                    <a:pt x="1480" y="579"/>
                    <a:pt x="1482" y="565"/>
                    <a:pt x="1486" y="551"/>
                  </a:cubicBezTo>
                  <a:cubicBezTo>
                    <a:pt x="1488" y="543"/>
                    <a:pt x="1485" y="526"/>
                    <a:pt x="1494" y="526"/>
                  </a:cubicBezTo>
                  <a:cubicBezTo>
                    <a:pt x="1504" y="526"/>
                    <a:pt x="1505" y="543"/>
                    <a:pt x="1511" y="551"/>
                  </a:cubicBezTo>
                  <a:cubicBezTo>
                    <a:pt x="1539" y="640"/>
                    <a:pt x="1566" y="729"/>
                    <a:pt x="1594" y="818"/>
                  </a:cubicBezTo>
                  <a:cubicBezTo>
                    <a:pt x="1597" y="801"/>
                    <a:pt x="1586" y="768"/>
                    <a:pt x="1603" y="768"/>
                  </a:cubicBezTo>
                  <a:cubicBezTo>
                    <a:pt x="1612" y="768"/>
                    <a:pt x="1627" y="865"/>
                    <a:pt x="1628" y="868"/>
                  </a:cubicBezTo>
                  <a:cubicBezTo>
                    <a:pt x="1664" y="856"/>
                    <a:pt x="1675" y="867"/>
                    <a:pt x="1686" y="902"/>
                  </a:cubicBezTo>
                  <a:cubicBezTo>
                    <a:pt x="1689" y="891"/>
                    <a:pt x="1691" y="879"/>
                    <a:pt x="1694" y="868"/>
                  </a:cubicBezTo>
                  <a:cubicBezTo>
                    <a:pt x="1696" y="859"/>
                    <a:pt x="1694" y="843"/>
                    <a:pt x="1703" y="843"/>
                  </a:cubicBezTo>
                  <a:cubicBezTo>
                    <a:pt x="1713" y="843"/>
                    <a:pt x="1714" y="860"/>
                    <a:pt x="1719" y="868"/>
                  </a:cubicBezTo>
                  <a:cubicBezTo>
                    <a:pt x="1730" y="805"/>
                    <a:pt x="1748" y="745"/>
                    <a:pt x="1770" y="685"/>
                  </a:cubicBezTo>
                  <a:cubicBezTo>
                    <a:pt x="1799" y="776"/>
                    <a:pt x="1785" y="724"/>
                    <a:pt x="1803" y="668"/>
                  </a:cubicBezTo>
                  <a:cubicBezTo>
                    <a:pt x="1809" y="676"/>
                    <a:pt x="1815" y="684"/>
                    <a:pt x="1820" y="693"/>
                  </a:cubicBezTo>
                  <a:cubicBezTo>
                    <a:pt x="1824" y="701"/>
                    <a:pt x="1819" y="718"/>
                    <a:pt x="1828" y="718"/>
                  </a:cubicBezTo>
                  <a:cubicBezTo>
                    <a:pt x="1837" y="718"/>
                    <a:pt x="1833" y="701"/>
                    <a:pt x="1836" y="693"/>
                  </a:cubicBezTo>
                  <a:cubicBezTo>
                    <a:pt x="1839" y="685"/>
                    <a:pt x="1842" y="676"/>
                    <a:pt x="1845" y="668"/>
                  </a:cubicBezTo>
                  <a:cubicBezTo>
                    <a:pt x="1853" y="643"/>
                    <a:pt x="1862" y="618"/>
                    <a:pt x="1870" y="593"/>
                  </a:cubicBezTo>
                  <a:cubicBezTo>
                    <a:pt x="1876" y="576"/>
                    <a:pt x="1886" y="543"/>
                    <a:pt x="1886" y="543"/>
                  </a:cubicBezTo>
                  <a:cubicBezTo>
                    <a:pt x="1896" y="571"/>
                    <a:pt x="1904" y="597"/>
                    <a:pt x="1911" y="626"/>
                  </a:cubicBezTo>
                  <a:cubicBezTo>
                    <a:pt x="1936" y="589"/>
                    <a:pt x="1923" y="614"/>
                    <a:pt x="1937" y="568"/>
                  </a:cubicBezTo>
                  <a:cubicBezTo>
                    <a:pt x="1942" y="551"/>
                    <a:pt x="1953" y="518"/>
                    <a:pt x="1953" y="518"/>
                  </a:cubicBezTo>
                  <a:cubicBezTo>
                    <a:pt x="1965" y="551"/>
                    <a:pt x="1975" y="585"/>
                    <a:pt x="1987" y="618"/>
                  </a:cubicBezTo>
                  <a:cubicBezTo>
                    <a:pt x="1998" y="582"/>
                    <a:pt x="2009" y="546"/>
                    <a:pt x="2020" y="510"/>
                  </a:cubicBezTo>
                  <a:cubicBezTo>
                    <a:pt x="2028" y="513"/>
                    <a:pt x="2040" y="511"/>
                    <a:pt x="2045" y="518"/>
                  </a:cubicBezTo>
                  <a:cubicBezTo>
                    <a:pt x="2049" y="523"/>
                    <a:pt x="2066" y="590"/>
                    <a:pt x="2070" y="601"/>
                  </a:cubicBezTo>
                  <a:cubicBezTo>
                    <a:pt x="2073" y="571"/>
                    <a:pt x="2073" y="540"/>
                    <a:pt x="2078" y="510"/>
                  </a:cubicBezTo>
                  <a:cubicBezTo>
                    <a:pt x="2081" y="492"/>
                    <a:pt x="2095" y="459"/>
                    <a:pt x="2095" y="459"/>
                  </a:cubicBezTo>
                  <a:cubicBezTo>
                    <a:pt x="2105" y="489"/>
                    <a:pt x="2120" y="551"/>
                    <a:pt x="2120" y="551"/>
                  </a:cubicBezTo>
                  <a:cubicBezTo>
                    <a:pt x="2137" y="526"/>
                    <a:pt x="2144" y="504"/>
                    <a:pt x="2154" y="476"/>
                  </a:cubicBezTo>
                  <a:cubicBezTo>
                    <a:pt x="2170" y="501"/>
                    <a:pt x="2178" y="523"/>
                    <a:pt x="2187" y="551"/>
                  </a:cubicBezTo>
                  <a:cubicBezTo>
                    <a:pt x="2220" y="503"/>
                    <a:pt x="2229" y="440"/>
                    <a:pt x="2245" y="384"/>
                  </a:cubicBezTo>
                  <a:cubicBezTo>
                    <a:pt x="2252" y="359"/>
                    <a:pt x="2270" y="309"/>
                    <a:pt x="2270" y="309"/>
                  </a:cubicBezTo>
                  <a:cubicBezTo>
                    <a:pt x="2296" y="380"/>
                    <a:pt x="2298" y="460"/>
                    <a:pt x="2312" y="535"/>
                  </a:cubicBezTo>
                  <a:cubicBezTo>
                    <a:pt x="2315" y="518"/>
                    <a:pt x="2309" y="496"/>
                    <a:pt x="2321" y="484"/>
                  </a:cubicBezTo>
                  <a:cubicBezTo>
                    <a:pt x="2328" y="477"/>
                    <a:pt x="2341" y="492"/>
                    <a:pt x="2346" y="501"/>
                  </a:cubicBezTo>
                  <a:cubicBezTo>
                    <a:pt x="2360" y="523"/>
                    <a:pt x="2362" y="551"/>
                    <a:pt x="2371" y="576"/>
                  </a:cubicBezTo>
                  <a:cubicBezTo>
                    <a:pt x="2398" y="534"/>
                    <a:pt x="2380" y="568"/>
                    <a:pt x="2396" y="510"/>
                  </a:cubicBezTo>
                  <a:cubicBezTo>
                    <a:pt x="2401" y="493"/>
                    <a:pt x="2412" y="459"/>
                    <a:pt x="2412" y="459"/>
                  </a:cubicBezTo>
                  <a:cubicBezTo>
                    <a:pt x="2441" y="503"/>
                    <a:pt x="2454" y="537"/>
                    <a:pt x="2471" y="585"/>
                  </a:cubicBezTo>
                  <a:cubicBezTo>
                    <a:pt x="2496" y="506"/>
                    <a:pt x="2516" y="423"/>
                    <a:pt x="2538" y="343"/>
                  </a:cubicBezTo>
                  <a:cubicBezTo>
                    <a:pt x="2544" y="321"/>
                    <a:pt x="2546" y="298"/>
                    <a:pt x="2554" y="276"/>
                  </a:cubicBezTo>
                  <a:cubicBezTo>
                    <a:pt x="2557" y="268"/>
                    <a:pt x="2560" y="259"/>
                    <a:pt x="2563" y="251"/>
                  </a:cubicBezTo>
                  <a:cubicBezTo>
                    <a:pt x="2569" y="234"/>
                    <a:pt x="2579" y="201"/>
                    <a:pt x="2579" y="201"/>
                  </a:cubicBezTo>
                  <a:cubicBezTo>
                    <a:pt x="2590" y="242"/>
                    <a:pt x="2594" y="284"/>
                    <a:pt x="2604" y="326"/>
                  </a:cubicBezTo>
                  <a:cubicBezTo>
                    <a:pt x="2621" y="278"/>
                    <a:pt x="2622" y="226"/>
                    <a:pt x="2629" y="176"/>
                  </a:cubicBezTo>
                  <a:cubicBezTo>
                    <a:pt x="2640" y="206"/>
                    <a:pt x="2644" y="237"/>
                    <a:pt x="2654" y="267"/>
                  </a:cubicBezTo>
                  <a:cubicBezTo>
                    <a:pt x="2678" y="180"/>
                    <a:pt x="2679" y="89"/>
                    <a:pt x="2696" y="0"/>
                  </a:cubicBezTo>
                  <a:cubicBezTo>
                    <a:pt x="2728" y="47"/>
                    <a:pt x="2740" y="112"/>
                    <a:pt x="2755" y="167"/>
                  </a:cubicBezTo>
                  <a:cubicBezTo>
                    <a:pt x="2758" y="159"/>
                    <a:pt x="2754" y="142"/>
                    <a:pt x="2763" y="142"/>
                  </a:cubicBezTo>
                  <a:cubicBezTo>
                    <a:pt x="2772" y="142"/>
                    <a:pt x="2768" y="159"/>
                    <a:pt x="2771" y="167"/>
                  </a:cubicBezTo>
                  <a:cubicBezTo>
                    <a:pt x="2785" y="209"/>
                    <a:pt x="2804" y="238"/>
                    <a:pt x="2813" y="284"/>
                  </a:cubicBezTo>
                  <a:cubicBezTo>
                    <a:pt x="2832" y="225"/>
                    <a:pt x="2839" y="286"/>
                    <a:pt x="2846" y="309"/>
                  </a:cubicBezTo>
                  <a:cubicBezTo>
                    <a:pt x="2861" y="268"/>
                    <a:pt x="2844" y="246"/>
                    <a:pt x="2888" y="276"/>
                  </a:cubicBezTo>
                  <a:cubicBezTo>
                    <a:pt x="2898" y="304"/>
                    <a:pt x="2905" y="326"/>
                    <a:pt x="2922" y="351"/>
                  </a:cubicBezTo>
                  <a:cubicBezTo>
                    <a:pt x="2925" y="368"/>
                    <a:pt x="2918" y="389"/>
                    <a:pt x="2930" y="401"/>
                  </a:cubicBezTo>
                  <a:cubicBezTo>
                    <a:pt x="2938" y="409"/>
                    <a:pt x="2928" y="364"/>
                    <a:pt x="2938" y="368"/>
                  </a:cubicBezTo>
                  <a:cubicBezTo>
                    <a:pt x="2957" y="376"/>
                    <a:pt x="2972" y="418"/>
                    <a:pt x="2972" y="418"/>
                  </a:cubicBezTo>
                  <a:cubicBezTo>
                    <a:pt x="2981" y="445"/>
                    <a:pt x="2989" y="473"/>
                    <a:pt x="2997" y="501"/>
                  </a:cubicBezTo>
                  <a:cubicBezTo>
                    <a:pt x="2998" y="503"/>
                    <a:pt x="3009" y="555"/>
                    <a:pt x="3013" y="560"/>
                  </a:cubicBezTo>
                  <a:cubicBezTo>
                    <a:pt x="3019" y="568"/>
                    <a:pt x="3030" y="571"/>
                    <a:pt x="3038" y="576"/>
                  </a:cubicBezTo>
                  <a:cubicBezTo>
                    <a:pt x="3047" y="601"/>
                    <a:pt x="3063" y="651"/>
                    <a:pt x="3063" y="651"/>
                  </a:cubicBezTo>
                  <a:cubicBezTo>
                    <a:pt x="3066" y="637"/>
                    <a:pt x="3062" y="620"/>
                    <a:pt x="3072" y="610"/>
                  </a:cubicBezTo>
                  <a:cubicBezTo>
                    <a:pt x="3078" y="604"/>
                    <a:pt x="3091" y="612"/>
                    <a:pt x="3097" y="618"/>
                  </a:cubicBezTo>
                  <a:cubicBezTo>
                    <a:pt x="3109" y="630"/>
                    <a:pt x="3117" y="676"/>
                    <a:pt x="3122" y="693"/>
                  </a:cubicBezTo>
                  <a:cubicBezTo>
                    <a:pt x="3136" y="650"/>
                    <a:pt x="3144" y="604"/>
                    <a:pt x="3155" y="560"/>
                  </a:cubicBezTo>
                  <a:cubicBezTo>
                    <a:pt x="3159" y="546"/>
                    <a:pt x="3160" y="532"/>
                    <a:pt x="3164" y="518"/>
                  </a:cubicBezTo>
                  <a:cubicBezTo>
                    <a:pt x="3169" y="501"/>
                    <a:pt x="3180" y="468"/>
                    <a:pt x="3180" y="468"/>
                  </a:cubicBezTo>
                  <a:cubicBezTo>
                    <a:pt x="3194" y="507"/>
                    <a:pt x="3196" y="579"/>
                    <a:pt x="3214" y="610"/>
                  </a:cubicBezTo>
                  <a:cubicBezTo>
                    <a:pt x="3219" y="619"/>
                    <a:pt x="3231" y="621"/>
                    <a:pt x="3239" y="626"/>
                  </a:cubicBezTo>
                  <a:cubicBezTo>
                    <a:pt x="3250" y="661"/>
                    <a:pt x="3268" y="692"/>
                    <a:pt x="3281" y="727"/>
                  </a:cubicBezTo>
                  <a:cubicBezTo>
                    <a:pt x="3284" y="716"/>
                    <a:pt x="3286" y="704"/>
                    <a:pt x="3289" y="693"/>
                  </a:cubicBezTo>
                  <a:cubicBezTo>
                    <a:pt x="3291" y="685"/>
                    <a:pt x="3288" y="668"/>
                    <a:pt x="3297" y="668"/>
                  </a:cubicBezTo>
                  <a:cubicBezTo>
                    <a:pt x="3309" y="668"/>
                    <a:pt x="3315" y="684"/>
                    <a:pt x="3322" y="693"/>
                  </a:cubicBezTo>
                  <a:cubicBezTo>
                    <a:pt x="3334" y="709"/>
                    <a:pt x="3356" y="743"/>
                    <a:pt x="3356" y="743"/>
                  </a:cubicBezTo>
                  <a:cubicBezTo>
                    <a:pt x="3359" y="751"/>
                    <a:pt x="3355" y="768"/>
                    <a:pt x="3364" y="768"/>
                  </a:cubicBezTo>
                  <a:cubicBezTo>
                    <a:pt x="3373" y="768"/>
                    <a:pt x="3370" y="752"/>
                    <a:pt x="3372" y="743"/>
                  </a:cubicBezTo>
                  <a:cubicBezTo>
                    <a:pt x="3376" y="726"/>
                    <a:pt x="3377" y="710"/>
                    <a:pt x="3381" y="693"/>
                  </a:cubicBezTo>
                  <a:cubicBezTo>
                    <a:pt x="3386" y="671"/>
                    <a:pt x="3397" y="626"/>
                    <a:pt x="3397" y="626"/>
                  </a:cubicBezTo>
                  <a:cubicBezTo>
                    <a:pt x="3414" y="651"/>
                    <a:pt x="3422" y="676"/>
                    <a:pt x="3439" y="702"/>
                  </a:cubicBezTo>
                  <a:cubicBezTo>
                    <a:pt x="3454" y="652"/>
                    <a:pt x="3455" y="601"/>
                    <a:pt x="3473" y="551"/>
                  </a:cubicBezTo>
                  <a:cubicBezTo>
                    <a:pt x="3492" y="580"/>
                    <a:pt x="3488" y="570"/>
                    <a:pt x="3498" y="601"/>
                  </a:cubicBezTo>
                  <a:cubicBezTo>
                    <a:pt x="3504" y="618"/>
                    <a:pt x="3514" y="651"/>
                    <a:pt x="3514" y="651"/>
                  </a:cubicBezTo>
                  <a:cubicBezTo>
                    <a:pt x="3521" y="578"/>
                    <a:pt x="3529" y="505"/>
                    <a:pt x="3548" y="434"/>
                  </a:cubicBezTo>
                  <a:cubicBezTo>
                    <a:pt x="3558" y="464"/>
                    <a:pt x="3565" y="495"/>
                    <a:pt x="3573" y="526"/>
                  </a:cubicBezTo>
                  <a:cubicBezTo>
                    <a:pt x="3579" y="548"/>
                    <a:pt x="3589" y="593"/>
                    <a:pt x="3589" y="593"/>
                  </a:cubicBezTo>
                  <a:cubicBezTo>
                    <a:pt x="3607" y="542"/>
                    <a:pt x="3614" y="486"/>
                    <a:pt x="3631" y="434"/>
                  </a:cubicBezTo>
                  <a:cubicBezTo>
                    <a:pt x="3658" y="473"/>
                    <a:pt x="3645" y="450"/>
                    <a:pt x="3665" y="510"/>
                  </a:cubicBezTo>
                  <a:cubicBezTo>
                    <a:pt x="3668" y="518"/>
                    <a:pt x="3670" y="527"/>
                    <a:pt x="3673" y="535"/>
                  </a:cubicBezTo>
                  <a:cubicBezTo>
                    <a:pt x="3676" y="543"/>
                    <a:pt x="3690" y="560"/>
                    <a:pt x="3681" y="560"/>
                  </a:cubicBezTo>
                  <a:cubicBezTo>
                    <a:pt x="3676" y="560"/>
                    <a:pt x="3670" y="560"/>
                    <a:pt x="3665" y="56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128" name="Group 127">
            <a:extLst>
              <a:ext uri="{FF2B5EF4-FFF2-40B4-BE49-F238E27FC236}">
                <a16:creationId xmlns:a16="http://schemas.microsoft.com/office/drawing/2014/main" id="{1455DFCA-759A-40FA-9A3D-4AC6A4B70189}"/>
              </a:ext>
            </a:extLst>
          </p:cNvPr>
          <p:cNvGrpSpPr/>
          <p:nvPr/>
        </p:nvGrpSpPr>
        <p:grpSpPr>
          <a:xfrm>
            <a:off x="2008640" y="2430627"/>
            <a:ext cx="6828382" cy="593913"/>
            <a:chOff x="599831" y="4360437"/>
            <a:chExt cx="7950851" cy="727962"/>
          </a:xfrm>
        </p:grpSpPr>
        <p:sp>
          <p:nvSpPr>
            <p:cNvPr id="129" name="Text Box 5">
              <a:extLst>
                <a:ext uri="{FF2B5EF4-FFF2-40B4-BE49-F238E27FC236}">
                  <a16:creationId xmlns:a16="http://schemas.microsoft.com/office/drawing/2014/main" id="{82DB379A-B1A4-4EEF-9954-496E93E58C1B}"/>
                </a:ext>
              </a:extLst>
            </p:cNvPr>
            <p:cNvSpPr txBox="1">
              <a:spLocks noChangeArrowheads="1"/>
            </p:cNvSpPr>
            <p:nvPr/>
          </p:nvSpPr>
          <p:spPr bwMode="auto">
            <a:xfrm>
              <a:off x="3962399" y="4673432"/>
              <a:ext cx="3918368" cy="414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dirty="0">
                  <a:latin typeface="Open Sans" panose="020B0606030504020204" pitchFamily="34" charset="0"/>
                </a:rPr>
                <a:t> </a:t>
              </a:r>
              <a:r>
                <a:rPr lang="en-US" sz="1600" dirty="0" err="1">
                  <a:latin typeface="Open Sans" panose="020B0606030504020204" pitchFamily="34" charset="0"/>
                </a:rPr>
                <a:t>Tendance</a:t>
              </a:r>
              <a:r>
                <a:rPr lang="en-US" sz="1600" dirty="0">
                  <a:latin typeface="Open Sans" panose="020B0606030504020204" pitchFamily="34" charset="0"/>
                </a:rPr>
                <a:t> de </a:t>
              </a:r>
              <a:r>
                <a:rPr lang="en-US" sz="1600" dirty="0" err="1">
                  <a:latin typeface="Open Sans" panose="020B0606030504020204" pitchFamily="34" charset="0"/>
                </a:rPr>
                <a:t>croissance</a:t>
              </a:r>
              <a:endParaRPr lang="en-US" sz="1600" dirty="0">
                <a:latin typeface="Open Sans" panose="020B0606030504020204" pitchFamily="34" charset="0"/>
              </a:endParaRPr>
            </a:p>
          </p:txBody>
        </p:sp>
        <p:sp>
          <p:nvSpPr>
            <p:cNvPr id="130" name="Line 13">
              <a:extLst>
                <a:ext uri="{FF2B5EF4-FFF2-40B4-BE49-F238E27FC236}">
                  <a16:creationId xmlns:a16="http://schemas.microsoft.com/office/drawing/2014/main" id="{FF99E831-2FCA-4D5E-AC0F-2959BC056CF9}"/>
                </a:ext>
              </a:extLst>
            </p:cNvPr>
            <p:cNvSpPr>
              <a:spLocks noChangeShapeType="1"/>
            </p:cNvSpPr>
            <p:nvPr/>
          </p:nvSpPr>
          <p:spPr bwMode="auto">
            <a:xfrm>
              <a:off x="599831" y="5085038"/>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1" name="Line 20">
              <a:extLst>
                <a:ext uri="{FF2B5EF4-FFF2-40B4-BE49-F238E27FC236}">
                  <a16:creationId xmlns:a16="http://schemas.microsoft.com/office/drawing/2014/main" id="{5B48D1A2-31C5-4A33-BE0E-CC955DB59FD4}"/>
                </a:ext>
              </a:extLst>
            </p:cNvPr>
            <p:cNvSpPr>
              <a:spLocks noChangeShapeType="1"/>
            </p:cNvSpPr>
            <p:nvPr/>
          </p:nvSpPr>
          <p:spPr bwMode="auto">
            <a:xfrm flipV="1">
              <a:off x="599831" y="4360437"/>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2" name="Line 25">
              <a:extLst>
                <a:ext uri="{FF2B5EF4-FFF2-40B4-BE49-F238E27FC236}">
                  <a16:creationId xmlns:a16="http://schemas.microsoft.com/office/drawing/2014/main" id="{CAF0AE95-3608-4C72-9FAC-45450A431143}"/>
                </a:ext>
              </a:extLst>
            </p:cNvPr>
            <p:cNvSpPr>
              <a:spLocks noChangeShapeType="1"/>
            </p:cNvSpPr>
            <p:nvPr/>
          </p:nvSpPr>
          <p:spPr bwMode="auto">
            <a:xfrm>
              <a:off x="599831" y="4689801"/>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3" name="Line 30">
              <a:extLst>
                <a:ext uri="{FF2B5EF4-FFF2-40B4-BE49-F238E27FC236}">
                  <a16:creationId xmlns:a16="http://schemas.microsoft.com/office/drawing/2014/main" id="{37256B8D-6A0C-47E1-B62A-983AFA8CA3F7}"/>
                </a:ext>
              </a:extLst>
            </p:cNvPr>
            <p:cNvSpPr>
              <a:spLocks noChangeShapeType="1"/>
            </p:cNvSpPr>
            <p:nvPr/>
          </p:nvSpPr>
          <p:spPr bwMode="auto">
            <a:xfrm flipV="1">
              <a:off x="599831" y="4558056"/>
              <a:ext cx="7950851" cy="2634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4" name="Line 70">
              <a:extLst>
                <a:ext uri="{FF2B5EF4-FFF2-40B4-BE49-F238E27FC236}">
                  <a16:creationId xmlns:a16="http://schemas.microsoft.com/office/drawing/2014/main" id="{1CA16324-F329-4437-B071-7C9CD8E9DF3A}"/>
                </a:ext>
              </a:extLst>
            </p:cNvPr>
            <p:cNvSpPr>
              <a:spLocks noChangeShapeType="1"/>
            </p:cNvSpPr>
            <p:nvPr/>
          </p:nvSpPr>
          <p:spPr bwMode="auto">
            <a:xfrm>
              <a:off x="2277533" y="5085038"/>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135" name="Group 134">
            <a:extLst>
              <a:ext uri="{FF2B5EF4-FFF2-40B4-BE49-F238E27FC236}">
                <a16:creationId xmlns:a16="http://schemas.microsoft.com/office/drawing/2014/main" id="{3468EA83-BBDD-44AE-A194-5426801D4633}"/>
              </a:ext>
            </a:extLst>
          </p:cNvPr>
          <p:cNvGrpSpPr/>
          <p:nvPr/>
        </p:nvGrpSpPr>
        <p:grpSpPr>
          <a:xfrm>
            <a:off x="1976481" y="4776934"/>
            <a:ext cx="6828382" cy="647766"/>
            <a:chOff x="599831" y="3504092"/>
            <a:chExt cx="7950851" cy="793970"/>
          </a:xfrm>
        </p:grpSpPr>
        <p:sp>
          <p:nvSpPr>
            <p:cNvPr id="136" name="Text Box 6">
              <a:extLst>
                <a:ext uri="{FF2B5EF4-FFF2-40B4-BE49-F238E27FC236}">
                  <a16:creationId xmlns:a16="http://schemas.microsoft.com/office/drawing/2014/main" id="{8523D5AF-317E-44BB-9DC1-2F98717495AF}"/>
                </a:ext>
              </a:extLst>
            </p:cNvPr>
            <p:cNvSpPr txBox="1">
              <a:spLocks noChangeArrowheads="1"/>
            </p:cNvSpPr>
            <p:nvPr/>
          </p:nvSpPr>
          <p:spPr bwMode="auto">
            <a:xfrm>
              <a:off x="3962400" y="3883094"/>
              <a:ext cx="3886200" cy="414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dirty="0">
                  <a:latin typeface="Open Sans" panose="020B0606030504020204" pitchFamily="34" charset="0"/>
                </a:rPr>
                <a:t>Variations </a:t>
              </a:r>
              <a:r>
                <a:rPr lang="en-US" sz="1600" dirty="0" err="1">
                  <a:latin typeface="Open Sans" panose="020B0606030504020204" pitchFamily="34" charset="0"/>
                </a:rPr>
                <a:t>journalières</a:t>
              </a:r>
              <a:r>
                <a:rPr lang="en-US" sz="1600" dirty="0">
                  <a:latin typeface="Open Sans" panose="020B0606030504020204" pitchFamily="34" charset="0"/>
                </a:rPr>
                <a:t> par </a:t>
              </a:r>
              <a:r>
                <a:rPr lang="en-US" sz="1600" dirty="0" err="1">
                  <a:latin typeface="Open Sans" panose="020B0606030504020204" pitchFamily="34" charset="0"/>
                </a:rPr>
                <a:t>heure</a:t>
              </a:r>
              <a:endParaRPr lang="en-US" sz="1600" dirty="0">
                <a:latin typeface="Open Sans" panose="020B0606030504020204" pitchFamily="34" charset="0"/>
              </a:endParaRPr>
            </a:p>
          </p:txBody>
        </p:sp>
        <p:sp>
          <p:nvSpPr>
            <p:cNvPr id="137" name="Line 12">
              <a:extLst>
                <a:ext uri="{FF2B5EF4-FFF2-40B4-BE49-F238E27FC236}">
                  <a16:creationId xmlns:a16="http://schemas.microsoft.com/office/drawing/2014/main" id="{287B29C4-CB56-4898-A6F3-98A52B1ABB0D}"/>
                </a:ext>
              </a:extLst>
            </p:cNvPr>
            <p:cNvSpPr>
              <a:spLocks noChangeShapeType="1"/>
            </p:cNvSpPr>
            <p:nvPr/>
          </p:nvSpPr>
          <p:spPr bwMode="auto">
            <a:xfrm>
              <a:off x="599831" y="4294565"/>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8" name="Line 21">
              <a:extLst>
                <a:ext uri="{FF2B5EF4-FFF2-40B4-BE49-F238E27FC236}">
                  <a16:creationId xmlns:a16="http://schemas.microsoft.com/office/drawing/2014/main" id="{D658FE9B-77CF-4459-8D61-36D526AAED0B}"/>
                </a:ext>
              </a:extLst>
            </p:cNvPr>
            <p:cNvSpPr>
              <a:spLocks noChangeShapeType="1"/>
            </p:cNvSpPr>
            <p:nvPr/>
          </p:nvSpPr>
          <p:spPr bwMode="auto">
            <a:xfrm flipV="1">
              <a:off x="599831" y="3569964"/>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9" name="Line 26">
              <a:extLst>
                <a:ext uri="{FF2B5EF4-FFF2-40B4-BE49-F238E27FC236}">
                  <a16:creationId xmlns:a16="http://schemas.microsoft.com/office/drawing/2014/main" id="{2F881516-53DA-48D6-8453-8E5A778DF6FF}"/>
                </a:ext>
              </a:extLst>
            </p:cNvPr>
            <p:cNvSpPr>
              <a:spLocks noChangeShapeType="1"/>
            </p:cNvSpPr>
            <p:nvPr/>
          </p:nvSpPr>
          <p:spPr bwMode="auto">
            <a:xfrm>
              <a:off x="599831" y="3899328"/>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0" name="Line 31">
              <a:extLst>
                <a:ext uri="{FF2B5EF4-FFF2-40B4-BE49-F238E27FC236}">
                  <a16:creationId xmlns:a16="http://schemas.microsoft.com/office/drawing/2014/main" id="{AA70A87C-CF62-4F48-9AB5-0C7C7A2816AC}"/>
                </a:ext>
              </a:extLst>
            </p:cNvPr>
            <p:cNvSpPr>
              <a:spLocks noChangeShapeType="1"/>
            </p:cNvSpPr>
            <p:nvPr/>
          </p:nvSpPr>
          <p:spPr bwMode="auto">
            <a:xfrm flipV="1">
              <a:off x="672774"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1" name="Line 32">
              <a:extLst>
                <a:ext uri="{FF2B5EF4-FFF2-40B4-BE49-F238E27FC236}">
                  <a16:creationId xmlns:a16="http://schemas.microsoft.com/office/drawing/2014/main" id="{AE0C8EA8-AB56-450B-BC1D-004FC0D1415F}"/>
                </a:ext>
              </a:extLst>
            </p:cNvPr>
            <p:cNvSpPr>
              <a:spLocks noChangeShapeType="1"/>
            </p:cNvSpPr>
            <p:nvPr/>
          </p:nvSpPr>
          <p:spPr bwMode="auto">
            <a:xfrm flipV="1">
              <a:off x="745718"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2" name="Line 33">
              <a:extLst>
                <a:ext uri="{FF2B5EF4-FFF2-40B4-BE49-F238E27FC236}">
                  <a16:creationId xmlns:a16="http://schemas.microsoft.com/office/drawing/2014/main" id="{E8CF761F-4C51-4032-A038-9516302BED82}"/>
                </a:ext>
              </a:extLst>
            </p:cNvPr>
            <p:cNvSpPr>
              <a:spLocks noChangeShapeType="1"/>
            </p:cNvSpPr>
            <p:nvPr/>
          </p:nvSpPr>
          <p:spPr bwMode="auto">
            <a:xfrm flipV="1">
              <a:off x="818662"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3" name="Line 34">
              <a:extLst>
                <a:ext uri="{FF2B5EF4-FFF2-40B4-BE49-F238E27FC236}">
                  <a16:creationId xmlns:a16="http://schemas.microsoft.com/office/drawing/2014/main" id="{70888EF0-53F8-415F-943F-84A076618882}"/>
                </a:ext>
              </a:extLst>
            </p:cNvPr>
            <p:cNvSpPr>
              <a:spLocks noChangeShapeType="1"/>
            </p:cNvSpPr>
            <p:nvPr/>
          </p:nvSpPr>
          <p:spPr bwMode="auto">
            <a:xfrm flipV="1">
              <a:off x="891605"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4" name="Line 35">
              <a:extLst>
                <a:ext uri="{FF2B5EF4-FFF2-40B4-BE49-F238E27FC236}">
                  <a16:creationId xmlns:a16="http://schemas.microsoft.com/office/drawing/2014/main" id="{43E00E68-7EB5-42D6-9196-F4BA2700A160}"/>
                </a:ext>
              </a:extLst>
            </p:cNvPr>
            <p:cNvSpPr>
              <a:spLocks noChangeShapeType="1"/>
            </p:cNvSpPr>
            <p:nvPr/>
          </p:nvSpPr>
          <p:spPr bwMode="auto">
            <a:xfrm flipV="1">
              <a:off x="1037492"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5" name="Line 36">
              <a:extLst>
                <a:ext uri="{FF2B5EF4-FFF2-40B4-BE49-F238E27FC236}">
                  <a16:creationId xmlns:a16="http://schemas.microsoft.com/office/drawing/2014/main" id="{3FD4B0CD-5C94-45E9-B8F9-BD30409C3583}"/>
                </a:ext>
              </a:extLst>
            </p:cNvPr>
            <p:cNvSpPr>
              <a:spLocks noChangeShapeType="1"/>
            </p:cNvSpPr>
            <p:nvPr/>
          </p:nvSpPr>
          <p:spPr bwMode="auto">
            <a:xfrm flipV="1">
              <a:off x="964549"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6" name="Line 37">
              <a:extLst>
                <a:ext uri="{FF2B5EF4-FFF2-40B4-BE49-F238E27FC236}">
                  <a16:creationId xmlns:a16="http://schemas.microsoft.com/office/drawing/2014/main" id="{B74931BE-2E31-48D9-917D-006565F8C979}"/>
                </a:ext>
              </a:extLst>
            </p:cNvPr>
            <p:cNvSpPr>
              <a:spLocks noChangeShapeType="1"/>
            </p:cNvSpPr>
            <p:nvPr/>
          </p:nvSpPr>
          <p:spPr bwMode="auto">
            <a:xfrm flipV="1">
              <a:off x="1183379"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7" name="Line 38">
              <a:extLst>
                <a:ext uri="{FF2B5EF4-FFF2-40B4-BE49-F238E27FC236}">
                  <a16:creationId xmlns:a16="http://schemas.microsoft.com/office/drawing/2014/main" id="{FDA8D499-4A44-4BA9-8661-916BFA6B3F9A}"/>
                </a:ext>
              </a:extLst>
            </p:cNvPr>
            <p:cNvSpPr>
              <a:spLocks noChangeShapeType="1"/>
            </p:cNvSpPr>
            <p:nvPr/>
          </p:nvSpPr>
          <p:spPr bwMode="auto">
            <a:xfrm flipV="1">
              <a:off x="1329267" y="3569964"/>
              <a:ext cx="1520" cy="724600"/>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8" name="Line 39">
              <a:extLst>
                <a:ext uri="{FF2B5EF4-FFF2-40B4-BE49-F238E27FC236}">
                  <a16:creationId xmlns:a16="http://schemas.microsoft.com/office/drawing/2014/main" id="{3B5CED86-4268-4E09-A02A-7CD265EA9F94}"/>
                </a:ext>
              </a:extLst>
            </p:cNvPr>
            <p:cNvSpPr>
              <a:spLocks noChangeShapeType="1"/>
            </p:cNvSpPr>
            <p:nvPr/>
          </p:nvSpPr>
          <p:spPr bwMode="auto">
            <a:xfrm flipV="1">
              <a:off x="1475154"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9" name="Line 40">
              <a:extLst>
                <a:ext uri="{FF2B5EF4-FFF2-40B4-BE49-F238E27FC236}">
                  <a16:creationId xmlns:a16="http://schemas.microsoft.com/office/drawing/2014/main" id="{81C87E5B-64DA-473F-B342-84AE9C1B8B53}"/>
                </a:ext>
              </a:extLst>
            </p:cNvPr>
            <p:cNvSpPr>
              <a:spLocks noChangeShapeType="1"/>
            </p:cNvSpPr>
            <p:nvPr/>
          </p:nvSpPr>
          <p:spPr bwMode="auto">
            <a:xfrm flipV="1">
              <a:off x="1621041"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0" name="Line 41">
              <a:extLst>
                <a:ext uri="{FF2B5EF4-FFF2-40B4-BE49-F238E27FC236}">
                  <a16:creationId xmlns:a16="http://schemas.microsoft.com/office/drawing/2014/main" id="{ACA1347C-720C-41AE-9863-4F4808825CF9}"/>
                </a:ext>
              </a:extLst>
            </p:cNvPr>
            <p:cNvSpPr>
              <a:spLocks noChangeShapeType="1"/>
            </p:cNvSpPr>
            <p:nvPr/>
          </p:nvSpPr>
          <p:spPr bwMode="auto">
            <a:xfrm flipV="1">
              <a:off x="1766928"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1" name="Line 42">
              <a:extLst>
                <a:ext uri="{FF2B5EF4-FFF2-40B4-BE49-F238E27FC236}">
                  <a16:creationId xmlns:a16="http://schemas.microsoft.com/office/drawing/2014/main" id="{A2906393-257E-4E9F-AE05-E9ECA3C711BA}"/>
                </a:ext>
              </a:extLst>
            </p:cNvPr>
            <p:cNvSpPr>
              <a:spLocks noChangeShapeType="1"/>
            </p:cNvSpPr>
            <p:nvPr/>
          </p:nvSpPr>
          <p:spPr bwMode="auto">
            <a:xfrm flipV="1">
              <a:off x="1839872" y="3504092"/>
              <a:ext cx="1520" cy="790473"/>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2" name="Line 43">
              <a:extLst>
                <a:ext uri="{FF2B5EF4-FFF2-40B4-BE49-F238E27FC236}">
                  <a16:creationId xmlns:a16="http://schemas.microsoft.com/office/drawing/2014/main" id="{5CBB2C96-8F01-44C7-BA7A-7763A3501530}"/>
                </a:ext>
              </a:extLst>
            </p:cNvPr>
            <p:cNvSpPr>
              <a:spLocks noChangeShapeType="1"/>
            </p:cNvSpPr>
            <p:nvPr/>
          </p:nvSpPr>
          <p:spPr bwMode="auto">
            <a:xfrm flipV="1">
              <a:off x="1693985"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3" name="Line 44">
              <a:extLst>
                <a:ext uri="{FF2B5EF4-FFF2-40B4-BE49-F238E27FC236}">
                  <a16:creationId xmlns:a16="http://schemas.microsoft.com/office/drawing/2014/main" id="{E6828B5A-C55C-4BEF-83CA-36F0E5689CB5}"/>
                </a:ext>
              </a:extLst>
            </p:cNvPr>
            <p:cNvSpPr>
              <a:spLocks noChangeShapeType="1"/>
            </p:cNvSpPr>
            <p:nvPr/>
          </p:nvSpPr>
          <p:spPr bwMode="auto">
            <a:xfrm flipV="1">
              <a:off x="1548097"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4" name="Line 45">
              <a:extLst>
                <a:ext uri="{FF2B5EF4-FFF2-40B4-BE49-F238E27FC236}">
                  <a16:creationId xmlns:a16="http://schemas.microsoft.com/office/drawing/2014/main" id="{0AC8CA1A-745E-4A55-B2FA-3DDCFF2AE2C5}"/>
                </a:ext>
              </a:extLst>
            </p:cNvPr>
            <p:cNvSpPr>
              <a:spLocks noChangeShapeType="1"/>
            </p:cNvSpPr>
            <p:nvPr/>
          </p:nvSpPr>
          <p:spPr bwMode="auto">
            <a:xfrm flipV="1">
              <a:off x="1402210" y="3569964"/>
              <a:ext cx="1520" cy="724600"/>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5" name="Line 46">
              <a:extLst>
                <a:ext uri="{FF2B5EF4-FFF2-40B4-BE49-F238E27FC236}">
                  <a16:creationId xmlns:a16="http://schemas.microsoft.com/office/drawing/2014/main" id="{1A1C0EE6-3B80-4D89-98BC-9565ECDA275C}"/>
                </a:ext>
              </a:extLst>
            </p:cNvPr>
            <p:cNvSpPr>
              <a:spLocks noChangeShapeType="1"/>
            </p:cNvSpPr>
            <p:nvPr/>
          </p:nvSpPr>
          <p:spPr bwMode="auto">
            <a:xfrm flipV="1">
              <a:off x="1256323"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6" name="Line 47">
              <a:extLst>
                <a:ext uri="{FF2B5EF4-FFF2-40B4-BE49-F238E27FC236}">
                  <a16:creationId xmlns:a16="http://schemas.microsoft.com/office/drawing/2014/main" id="{60DC55DD-30AE-4CDB-85A6-ABA2DE7C87AB}"/>
                </a:ext>
              </a:extLst>
            </p:cNvPr>
            <p:cNvSpPr>
              <a:spLocks noChangeShapeType="1"/>
            </p:cNvSpPr>
            <p:nvPr/>
          </p:nvSpPr>
          <p:spPr bwMode="auto">
            <a:xfrm flipV="1">
              <a:off x="1110436"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7" name="Line 48">
              <a:extLst>
                <a:ext uri="{FF2B5EF4-FFF2-40B4-BE49-F238E27FC236}">
                  <a16:creationId xmlns:a16="http://schemas.microsoft.com/office/drawing/2014/main" id="{CA21A924-A287-427B-A859-372887D30A56}"/>
                </a:ext>
              </a:extLst>
            </p:cNvPr>
            <p:cNvSpPr>
              <a:spLocks noChangeShapeType="1"/>
            </p:cNvSpPr>
            <p:nvPr/>
          </p:nvSpPr>
          <p:spPr bwMode="auto">
            <a:xfrm flipV="1">
              <a:off x="1912815" y="3504092"/>
              <a:ext cx="1520" cy="790473"/>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8" name="Line 49">
              <a:extLst>
                <a:ext uri="{FF2B5EF4-FFF2-40B4-BE49-F238E27FC236}">
                  <a16:creationId xmlns:a16="http://schemas.microsoft.com/office/drawing/2014/main" id="{AB5E45FB-C6B0-4EF5-8264-43AB6F01D5AD}"/>
                </a:ext>
              </a:extLst>
            </p:cNvPr>
            <p:cNvSpPr>
              <a:spLocks noChangeShapeType="1"/>
            </p:cNvSpPr>
            <p:nvPr/>
          </p:nvSpPr>
          <p:spPr bwMode="auto">
            <a:xfrm flipV="1">
              <a:off x="1985759"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9" name="Line 50">
              <a:extLst>
                <a:ext uri="{FF2B5EF4-FFF2-40B4-BE49-F238E27FC236}">
                  <a16:creationId xmlns:a16="http://schemas.microsoft.com/office/drawing/2014/main" id="{5AE941C0-B5CA-40F0-AA70-023FFCD56C23}"/>
                </a:ext>
              </a:extLst>
            </p:cNvPr>
            <p:cNvSpPr>
              <a:spLocks noChangeShapeType="1"/>
            </p:cNvSpPr>
            <p:nvPr/>
          </p:nvSpPr>
          <p:spPr bwMode="auto">
            <a:xfrm flipV="1">
              <a:off x="2131646"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0" name="Line 51">
              <a:extLst>
                <a:ext uri="{FF2B5EF4-FFF2-40B4-BE49-F238E27FC236}">
                  <a16:creationId xmlns:a16="http://schemas.microsoft.com/office/drawing/2014/main" id="{4FE05C70-FE17-4C04-BEFE-A7262033E431}"/>
                </a:ext>
              </a:extLst>
            </p:cNvPr>
            <p:cNvSpPr>
              <a:spLocks noChangeShapeType="1"/>
            </p:cNvSpPr>
            <p:nvPr/>
          </p:nvSpPr>
          <p:spPr bwMode="auto">
            <a:xfrm flipV="1">
              <a:off x="2058703"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1" name="Line 52">
              <a:extLst>
                <a:ext uri="{FF2B5EF4-FFF2-40B4-BE49-F238E27FC236}">
                  <a16:creationId xmlns:a16="http://schemas.microsoft.com/office/drawing/2014/main" id="{8AC94C9B-A0BD-412C-8969-1A00B74B4F13}"/>
                </a:ext>
              </a:extLst>
            </p:cNvPr>
            <p:cNvSpPr>
              <a:spLocks noChangeShapeType="1"/>
            </p:cNvSpPr>
            <p:nvPr/>
          </p:nvSpPr>
          <p:spPr bwMode="auto">
            <a:xfrm flipV="1">
              <a:off x="2204590"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2" name="Line 53">
              <a:extLst>
                <a:ext uri="{FF2B5EF4-FFF2-40B4-BE49-F238E27FC236}">
                  <a16:creationId xmlns:a16="http://schemas.microsoft.com/office/drawing/2014/main" id="{6655449B-130A-48AB-B26D-B8A26135AEE7}"/>
                </a:ext>
              </a:extLst>
            </p:cNvPr>
            <p:cNvSpPr>
              <a:spLocks noChangeShapeType="1"/>
            </p:cNvSpPr>
            <p:nvPr/>
          </p:nvSpPr>
          <p:spPr bwMode="auto">
            <a:xfrm flipV="1">
              <a:off x="2277533"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3" name="Line 54">
              <a:extLst>
                <a:ext uri="{FF2B5EF4-FFF2-40B4-BE49-F238E27FC236}">
                  <a16:creationId xmlns:a16="http://schemas.microsoft.com/office/drawing/2014/main" id="{DB754CDD-DE27-4C51-8764-6D4D80B0E0FF}"/>
                </a:ext>
              </a:extLst>
            </p:cNvPr>
            <p:cNvSpPr>
              <a:spLocks noChangeShapeType="1"/>
            </p:cNvSpPr>
            <p:nvPr/>
          </p:nvSpPr>
          <p:spPr bwMode="auto">
            <a:xfrm flipV="1">
              <a:off x="2350477"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4" name="Line 55">
              <a:extLst>
                <a:ext uri="{FF2B5EF4-FFF2-40B4-BE49-F238E27FC236}">
                  <a16:creationId xmlns:a16="http://schemas.microsoft.com/office/drawing/2014/main" id="{19C26503-9DCE-40D8-992B-3AF3C6363490}"/>
                </a:ext>
              </a:extLst>
            </p:cNvPr>
            <p:cNvSpPr>
              <a:spLocks noChangeShapeType="1"/>
            </p:cNvSpPr>
            <p:nvPr/>
          </p:nvSpPr>
          <p:spPr bwMode="auto">
            <a:xfrm>
              <a:off x="599831" y="4096946"/>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5" name="Line 56">
              <a:extLst>
                <a:ext uri="{FF2B5EF4-FFF2-40B4-BE49-F238E27FC236}">
                  <a16:creationId xmlns:a16="http://schemas.microsoft.com/office/drawing/2014/main" id="{8E2F26FC-3F4F-43BB-BC83-A1739A46D886}"/>
                </a:ext>
              </a:extLst>
            </p:cNvPr>
            <p:cNvSpPr>
              <a:spLocks noChangeShapeType="1"/>
            </p:cNvSpPr>
            <p:nvPr/>
          </p:nvSpPr>
          <p:spPr bwMode="auto">
            <a:xfrm>
              <a:off x="672774" y="4096946"/>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6" name="Line 57">
              <a:extLst>
                <a:ext uri="{FF2B5EF4-FFF2-40B4-BE49-F238E27FC236}">
                  <a16:creationId xmlns:a16="http://schemas.microsoft.com/office/drawing/2014/main" id="{F1428869-572E-4A91-A805-C31689654F7F}"/>
                </a:ext>
              </a:extLst>
            </p:cNvPr>
            <p:cNvSpPr>
              <a:spLocks noChangeShapeType="1"/>
            </p:cNvSpPr>
            <p:nvPr/>
          </p:nvSpPr>
          <p:spPr bwMode="auto">
            <a:xfrm>
              <a:off x="891605" y="4294565"/>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7" name="Line 58">
              <a:extLst>
                <a:ext uri="{FF2B5EF4-FFF2-40B4-BE49-F238E27FC236}">
                  <a16:creationId xmlns:a16="http://schemas.microsoft.com/office/drawing/2014/main" id="{4035A7D6-6A9D-4199-9FEF-9F39B50E30E0}"/>
                </a:ext>
              </a:extLst>
            </p:cNvPr>
            <p:cNvSpPr>
              <a:spLocks noChangeShapeType="1"/>
            </p:cNvSpPr>
            <p:nvPr/>
          </p:nvSpPr>
          <p:spPr bwMode="auto">
            <a:xfrm>
              <a:off x="745718" y="403107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8" name="Line 59">
              <a:extLst>
                <a:ext uri="{FF2B5EF4-FFF2-40B4-BE49-F238E27FC236}">
                  <a16:creationId xmlns:a16="http://schemas.microsoft.com/office/drawing/2014/main" id="{57E53219-B6A7-4F3C-B002-F8BB03A8F071}"/>
                </a:ext>
              </a:extLst>
            </p:cNvPr>
            <p:cNvSpPr>
              <a:spLocks noChangeShapeType="1"/>
            </p:cNvSpPr>
            <p:nvPr/>
          </p:nvSpPr>
          <p:spPr bwMode="auto">
            <a:xfrm>
              <a:off x="818662" y="403107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9" name="Line 60">
              <a:extLst>
                <a:ext uri="{FF2B5EF4-FFF2-40B4-BE49-F238E27FC236}">
                  <a16:creationId xmlns:a16="http://schemas.microsoft.com/office/drawing/2014/main" id="{BDA367B7-6CE4-4797-9645-6CE2E1F9324D}"/>
                </a:ext>
              </a:extLst>
            </p:cNvPr>
            <p:cNvSpPr>
              <a:spLocks noChangeShapeType="1"/>
            </p:cNvSpPr>
            <p:nvPr/>
          </p:nvSpPr>
          <p:spPr bwMode="auto">
            <a:xfrm>
              <a:off x="891605" y="3965201"/>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0" name="Line 61">
              <a:extLst>
                <a:ext uri="{FF2B5EF4-FFF2-40B4-BE49-F238E27FC236}">
                  <a16:creationId xmlns:a16="http://schemas.microsoft.com/office/drawing/2014/main" id="{072F27BD-4F88-4B7D-BBEF-5E33F6085C3E}"/>
                </a:ext>
              </a:extLst>
            </p:cNvPr>
            <p:cNvSpPr>
              <a:spLocks noChangeShapeType="1"/>
            </p:cNvSpPr>
            <p:nvPr/>
          </p:nvSpPr>
          <p:spPr bwMode="auto">
            <a:xfrm>
              <a:off x="964549" y="3899328"/>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1" name="Line 62">
              <a:extLst>
                <a:ext uri="{FF2B5EF4-FFF2-40B4-BE49-F238E27FC236}">
                  <a16:creationId xmlns:a16="http://schemas.microsoft.com/office/drawing/2014/main" id="{684CA91A-A7FC-49D3-B418-611FE0359368}"/>
                </a:ext>
              </a:extLst>
            </p:cNvPr>
            <p:cNvSpPr>
              <a:spLocks noChangeShapeType="1"/>
            </p:cNvSpPr>
            <p:nvPr/>
          </p:nvSpPr>
          <p:spPr bwMode="auto">
            <a:xfrm>
              <a:off x="1037492" y="3833455"/>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2" name="Line 63">
              <a:extLst>
                <a:ext uri="{FF2B5EF4-FFF2-40B4-BE49-F238E27FC236}">
                  <a16:creationId xmlns:a16="http://schemas.microsoft.com/office/drawing/2014/main" id="{EFB69CA7-5CFC-4BE3-94EF-BF68E22F3C25}"/>
                </a:ext>
              </a:extLst>
            </p:cNvPr>
            <p:cNvSpPr>
              <a:spLocks noChangeShapeType="1"/>
            </p:cNvSpPr>
            <p:nvPr/>
          </p:nvSpPr>
          <p:spPr bwMode="auto">
            <a:xfrm>
              <a:off x="1110436" y="3767583"/>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3" name="Line 64">
              <a:extLst>
                <a:ext uri="{FF2B5EF4-FFF2-40B4-BE49-F238E27FC236}">
                  <a16:creationId xmlns:a16="http://schemas.microsoft.com/office/drawing/2014/main" id="{70308BCB-68BD-47B6-BF2D-CEBB28F1F765}"/>
                </a:ext>
              </a:extLst>
            </p:cNvPr>
            <p:cNvSpPr>
              <a:spLocks noChangeShapeType="1"/>
            </p:cNvSpPr>
            <p:nvPr/>
          </p:nvSpPr>
          <p:spPr bwMode="auto">
            <a:xfrm>
              <a:off x="1402210" y="4294565"/>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4" name="Line 65">
              <a:extLst>
                <a:ext uri="{FF2B5EF4-FFF2-40B4-BE49-F238E27FC236}">
                  <a16:creationId xmlns:a16="http://schemas.microsoft.com/office/drawing/2014/main" id="{86FC403C-C7D1-4898-B9C4-69AA14BB3CD7}"/>
                </a:ext>
              </a:extLst>
            </p:cNvPr>
            <p:cNvSpPr>
              <a:spLocks noChangeShapeType="1"/>
            </p:cNvSpPr>
            <p:nvPr/>
          </p:nvSpPr>
          <p:spPr bwMode="auto">
            <a:xfrm>
              <a:off x="1183379"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5" name="Line 66">
              <a:extLst>
                <a:ext uri="{FF2B5EF4-FFF2-40B4-BE49-F238E27FC236}">
                  <a16:creationId xmlns:a16="http://schemas.microsoft.com/office/drawing/2014/main" id="{57C4A266-803B-410F-8BCB-082335BFE52F}"/>
                </a:ext>
              </a:extLst>
            </p:cNvPr>
            <p:cNvSpPr>
              <a:spLocks noChangeShapeType="1"/>
            </p:cNvSpPr>
            <p:nvPr/>
          </p:nvSpPr>
          <p:spPr bwMode="auto">
            <a:xfrm>
              <a:off x="1256323" y="3635837"/>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6" name="Line 67">
              <a:extLst>
                <a:ext uri="{FF2B5EF4-FFF2-40B4-BE49-F238E27FC236}">
                  <a16:creationId xmlns:a16="http://schemas.microsoft.com/office/drawing/2014/main" id="{85B3B940-2878-419D-B4E4-A9A06F0AFD15}"/>
                </a:ext>
              </a:extLst>
            </p:cNvPr>
            <p:cNvSpPr>
              <a:spLocks noChangeShapeType="1"/>
            </p:cNvSpPr>
            <p:nvPr/>
          </p:nvSpPr>
          <p:spPr bwMode="auto">
            <a:xfrm>
              <a:off x="1329267" y="356996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7" name="Line 68">
              <a:extLst>
                <a:ext uri="{FF2B5EF4-FFF2-40B4-BE49-F238E27FC236}">
                  <a16:creationId xmlns:a16="http://schemas.microsoft.com/office/drawing/2014/main" id="{82BE183E-C081-46DE-8A83-44FAA6B534BA}"/>
                </a:ext>
              </a:extLst>
            </p:cNvPr>
            <p:cNvSpPr>
              <a:spLocks noChangeShapeType="1"/>
            </p:cNvSpPr>
            <p:nvPr/>
          </p:nvSpPr>
          <p:spPr bwMode="auto">
            <a:xfrm>
              <a:off x="1402210" y="3635837"/>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8" name="Line 69">
              <a:extLst>
                <a:ext uri="{FF2B5EF4-FFF2-40B4-BE49-F238E27FC236}">
                  <a16:creationId xmlns:a16="http://schemas.microsoft.com/office/drawing/2014/main" id="{E1F5E89E-6690-4C6E-88A0-E38B73D3670E}"/>
                </a:ext>
              </a:extLst>
            </p:cNvPr>
            <p:cNvSpPr>
              <a:spLocks noChangeShapeType="1"/>
            </p:cNvSpPr>
            <p:nvPr/>
          </p:nvSpPr>
          <p:spPr bwMode="auto">
            <a:xfrm>
              <a:off x="1475154"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9" name="Line 71">
              <a:extLst>
                <a:ext uri="{FF2B5EF4-FFF2-40B4-BE49-F238E27FC236}">
                  <a16:creationId xmlns:a16="http://schemas.microsoft.com/office/drawing/2014/main" id="{2D62D9CD-C4C8-475D-94BE-ECAE688907B2}"/>
                </a:ext>
              </a:extLst>
            </p:cNvPr>
            <p:cNvSpPr>
              <a:spLocks noChangeShapeType="1"/>
            </p:cNvSpPr>
            <p:nvPr/>
          </p:nvSpPr>
          <p:spPr bwMode="auto">
            <a:xfrm>
              <a:off x="1548097" y="3767583"/>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0" name="Line 72">
              <a:extLst>
                <a:ext uri="{FF2B5EF4-FFF2-40B4-BE49-F238E27FC236}">
                  <a16:creationId xmlns:a16="http://schemas.microsoft.com/office/drawing/2014/main" id="{C62A36BE-5E4B-4CF1-816E-583D5CB6409D}"/>
                </a:ext>
              </a:extLst>
            </p:cNvPr>
            <p:cNvSpPr>
              <a:spLocks noChangeShapeType="1"/>
            </p:cNvSpPr>
            <p:nvPr/>
          </p:nvSpPr>
          <p:spPr bwMode="auto">
            <a:xfrm>
              <a:off x="1693985" y="3767583"/>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1" name="Line 73">
              <a:extLst>
                <a:ext uri="{FF2B5EF4-FFF2-40B4-BE49-F238E27FC236}">
                  <a16:creationId xmlns:a16="http://schemas.microsoft.com/office/drawing/2014/main" id="{B2EDDFFA-6B1A-4AF7-9724-7F11481E3EE2}"/>
                </a:ext>
              </a:extLst>
            </p:cNvPr>
            <p:cNvSpPr>
              <a:spLocks noChangeShapeType="1"/>
            </p:cNvSpPr>
            <p:nvPr/>
          </p:nvSpPr>
          <p:spPr bwMode="auto">
            <a:xfrm>
              <a:off x="1621041" y="3833455"/>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2" name="Line 74">
              <a:extLst>
                <a:ext uri="{FF2B5EF4-FFF2-40B4-BE49-F238E27FC236}">
                  <a16:creationId xmlns:a16="http://schemas.microsoft.com/office/drawing/2014/main" id="{ADF22691-0587-45EE-93F9-2FF03AD9588F}"/>
                </a:ext>
              </a:extLst>
            </p:cNvPr>
            <p:cNvSpPr>
              <a:spLocks noChangeShapeType="1"/>
            </p:cNvSpPr>
            <p:nvPr/>
          </p:nvSpPr>
          <p:spPr bwMode="auto">
            <a:xfrm>
              <a:off x="1766928"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3" name="Line 75">
              <a:extLst>
                <a:ext uri="{FF2B5EF4-FFF2-40B4-BE49-F238E27FC236}">
                  <a16:creationId xmlns:a16="http://schemas.microsoft.com/office/drawing/2014/main" id="{1DE3B4AB-9762-4E9C-9F50-B8C367E47947}"/>
                </a:ext>
              </a:extLst>
            </p:cNvPr>
            <p:cNvSpPr>
              <a:spLocks noChangeShapeType="1"/>
            </p:cNvSpPr>
            <p:nvPr/>
          </p:nvSpPr>
          <p:spPr bwMode="auto">
            <a:xfrm>
              <a:off x="2131646" y="4294565"/>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4" name="Line 76">
              <a:extLst>
                <a:ext uri="{FF2B5EF4-FFF2-40B4-BE49-F238E27FC236}">
                  <a16:creationId xmlns:a16="http://schemas.microsoft.com/office/drawing/2014/main" id="{3127CA2B-57AC-41A7-B30C-11B8A1721ED0}"/>
                </a:ext>
              </a:extLst>
            </p:cNvPr>
            <p:cNvSpPr>
              <a:spLocks noChangeShapeType="1"/>
            </p:cNvSpPr>
            <p:nvPr/>
          </p:nvSpPr>
          <p:spPr bwMode="auto">
            <a:xfrm>
              <a:off x="1839872" y="3504092"/>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5" name="Line 77">
              <a:extLst>
                <a:ext uri="{FF2B5EF4-FFF2-40B4-BE49-F238E27FC236}">
                  <a16:creationId xmlns:a16="http://schemas.microsoft.com/office/drawing/2014/main" id="{FD2E213A-A338-4A4C-90F2-9CEEF4898CA8}"/>
                </a:ext>
              </a:extLst>
            </p:cNvPr>
            <p:cNvSpPr>
              <a:spLocks noChangeShapeType="1"/>
            </p:cNvSpPr>
            <p:nvPr/>
          </p:nvSpPr>
          <p:spPr bwMode="auto">
            <a:xfrm>
              <a:off x="1912815" y="3635837"/>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6" name="Line 78">
              <a:extLst>
                <a:ext uri="{FF2B5EF4-FFF2-40B4-BE49-F238E27FC236}">
                  <a16:creationId xmlns:a16="http://schemas.microsoft.com/office/drawing/2014/main" id="{48862C2C-BF26-4A98-B22A-93FA2FC63238}"/>
                </a:ext>
              </a:extLst>
            </p:cNvPr>
            <p:cNvSpPr>
              <a:spLocks noChangeShapeType="1"/>
            </p:cNvSpPr>
            <p:nvPr/>
          </p:nvSpPr>
          <p:spPr bwMode="auto">
            <a:xfrm>
              <a:off x="1985759"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7" name="Line 79">
              <a:extLst>
                <a:ext uri="{FF2B5EF4-FFF2-40B4-BE49-F238E27FC236}">
                  <a16:creationId xmlns:a16="http://schemas.microsoft.com/office/drawing/2014/main" id="{EBE8B6FB-319E-4401-B66D-4D7D33C80ADB}"/>
                </a:ext>
              </a:extLst>
            </p:cNvPr>
            <p:cNvSpPr>
              <a:spLocks noChangeShapeType="1"/>
            </p:cNvSpPr>
            <p:nvPr/>
          </p:nvSpPr>
          <p:spPr bwMode="auto">
            <a:xfrm>
              <a:off x="2058703" y="3833455"/>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8" name="Line 80">
              <a:extLst>
                <a:ext uri="{FF2B5EF4-FFF2-40B4-BE49-F238E27FC236}">
                  <a16:creationId xmlns:a16="http://schemas.microsoft.com/office/drawing/2014/main" id="{7036107D-5081-4532-9D1A-BE8D0E4CB2FD}"/>
                </a:ext>
              </a:extLst>
            </p:cNvPr>
            <p:cNvSpPr>
              <a:spLocks noChangeShapeType="1"/>
            </p:cNvSpPr>
            <p:nvPr/>
          </p:nvSpPr>
          <p:spPr bwMode="auto">
            <a:xfrm>
              <a:off x="2131646" y="3965201"/>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9" name="Line 81">
              <a:extLst>
                <a:ext uri="{FF2B5EF4-FFF2-40B4-BE49-F238E27FC236}">
                  <a16:creationId xmlns:a16="http://schemas.microsoft.com/office/drawing/2014/main" id="{176F96D5-AB15-47EF-BC95-85A8E73A9E17}"/>
                </a:ext>
              </a:extLst>
            </p:cNvPr>
            <p:cNvSpPr>
              <a:spLocks noChangeShapeType="1"/>
            </p:cNvSpPr>
            <p:nvPr/>
          </p:nvSpPr>
          <p:spPr bwMode="auto">
            <a:xfrm>
              <a:off x="2277533" y="4096946"/>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0" name="Line 82">
              <a:extLst>
                <a:ext uri="{FF2B5EF4-FFF2-40B4-BE49-F238E27FC236}">
                  <a16:creationId xmlns:a16="http://schemas.microsoft.com/office/drawing/2014/main" id="{6F833274-1D7D-45AF-AC3B-E5B5CF828176}"/>
                </a:ext>
              </a:extLst>
            </p:cNvPr>
            <p:cNvSpPr>
              <a:spLocks noChangeShapeType="1"/>
            </p:cNvSpPr>
            <p:nvPr/>
          </p:nvSpPr>
          <p:spPr bwMode="auto">
            <a:xfrm>
              <a:off x="2204590" y="403107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191" name="Group 190">
            <a:extLst>
              <a:ext uri="{FF2B5EF4-FFF2-40B4-BE49-F238E27FC236}">
                <a16:creationId xmlns:a16="http://schemas.microsoft.com/office/drawing/2014/main" id="{782E88A5-61C2-41BA-9D99-EFB057A0204E}"/>
              </a:ext>
            </a:extLst>
          </p:cNvPr>
          <p:cNvGrpSpPr/>
          <p:nvPr/>
        </p:nvGrpSpPr>
        <p:grpSpPr>
          <a:xfrm>
            <a:off x="1976481" y="3801288"/>
            <a:ext cx="6856427" cy="745159"/>
            <a:chOff x="599831" y="2647746"/>
            <a:chExt cx="7950851" cy="725972"/>
          </a:xfrm>
        </p:grpSpPr>
        <p:sp>
          <p:nvSpPr>
            <p:cNvPr id="192" name="Line 93">
              <a:extLst>
                <a:ext uri="{FF2B5EF4-FFF2-40B4-BE49-F238E27FC236}">
                  <a16:creationId xmlns:a16="http://schemas.microsoft.com/office/drawing/2014/main" id="{B979AFBD-74BA-446F-AFD1-92F4A394E0D4}"/>
                </a:ext>
              </a:extLst>
            </p:cNvPr>
            <p:cNvSpPr>
              <a:spLocks noChangeShapeType="1"/>
            </p:cNvSpPr>
            <p:nvPr/>
          </p:nvSpPr>
          <p:spPr bwMode="auto">
            <a:xfrm>
              <a:off x="818662"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3" name="Line 95">
              <a:extLst>
                <a:ext uri="{FF2B5EF4-FFF2-40B4-BE49-F238E27FC236}">
                  <a16:creationId xmlns:a16="http://schemas.microsoft.com/office/drawing/2014/main" id="{84F71738-31C2-408D-8135-C9F20177C6AA}"/>
                </a:ext>
              </a:extLst>
            </p:cNvPr>
            <p:cNvSpPr>
              <a:spLocks noChangeShapeType="1"/>
            </p:cNvSpPr>
            <p:nvPr/>
          </p:nvSpPr>
          <p:spPr bwMode="auto">
            <a:xfrm>
              <a:off x="1037492"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4" name="Line 96">
              <a:extLst>
                <a:ext uri="{FF2B5EF4-FFF2-40B4-BE49-F238E27FC236}">
                  <a16:creationId xmlns:a16="http://schemas.microsoft.com/office/drawing/2014/main" id="{3765E9A0-85D9-49DF-BD12-92411B35CC29}"/>
                </a:ext>
              </a:extLst>
            </p:cNvPr>
            <p:cNvSpPr>
              <a:spLocks noChangeShapeType="1"/>
            </p:cNvSpPr>
            <p:nvPr/>
          </p:nvSpPr>
          <p:spPr bwMode="auto">
            <a:xfrm>
              <a:off x="1256323"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5" name="Line 97">
              <a:extLst>
                <a:ext uri="{FF2B5EF4-FFF2-40B4-BE49-F238E27FC236}">
                  <a16:creationId xmlns:a16="http://schemas.microsoft.com/office/drawing/2014/main" id="{A1CC7F32-9457-4D71-864E-A4EE27BED295}"/>
                </a:ext>
              </a:extLst>
            </p:cNvPr>
            <p:cNvSpPr>
              <a:spLocks noChangeShapeType="1"/>
            </p:cNvSpPr>
            <p:nvPr/>
          </p:nvSpPr>
          <p:spPr bwMode="auto">
            <a:xfrm>
              <a:off x="1475154"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nvGrpSpPr>
            <p:cNvPr id="196" name="Group 195">
              <a:extLst>
                <a:ext uri="{FF2B5EF4-FFF2-40B4-BE49-F238E27FC236}">
                  <a16:creationId xmlns:a16="http://schemas.microsoft.com/office/drawing/2014/main" id="{D25ED32A-CF7E-4C2B-A64F-CC8F4848A672}"/>
                </a:ext>
              </a:extLst>
            </p:cNvPr>
            <p:cNvGrpSpPr/>
            <p:nvPr/>
          </p:nvGrpSpPr>
          <p:grpSpPr>
            <a:xfrm>
              <a:off x="599831" y="2647746"/>
              <a:ext cx="7950851" cy="725972"/>
              <a:chOff x="599831" y="2647746"/>
              <a:chExt cx="7950851" cy="725972"/>
            </a:xfrm>
          </p:grpSpPr>
          <p:sp>
            <p:nvSpPr>
              <p:cNvPr id="197" name="Text Box 4">
                <a:extLst>
                  <a:ext uri="{FF2B5EF4-FFF2-40B4-BE49-F238E27FC236}">
                    <a16:creationId xmlns:a16="http://schemas.microsoft.com/office/drawing/2014/main" id="{D4FC9875-BBF8-4717-84B1-25485878936C}"/>
                  </a:ext>
                </a:extLst>
              </p:cNvPr>
              <p:cNvSpPr txBox="1">
                <a:spLocks noChangeArrowheads="1"/>
              </p:cNvSpPr>
              <p:nvPr/>
            </p:nvSpPr>
            <p:spPr bwMode="auto">
              <a:xfrm>
                <a:off x="3962401" y="3011796"/>
                <a:ext cx="4440819" cy="32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dirty="0">
                    <a:latin typeface="Open Sans" panose="020B0606030504020204" pitchFamily="34" charset="0"/>
                  </a:rPr>
                  <a:t>Variations </a:t>
                </a:r>
                <a:r>
                  <a:rPr lang="en-US" sz="1600" dirty="0" err="1">
                    <a:latin typeface="Open Sans" panose="020B0606030504020204" pitchFamily="34" charset="0"/>
                  </a:rPr>
                  <a:t>hebdomadaires</a:t>
                </a:r>
                <a:r>
                  <a:rPr lang="en-US" sz="1600" dirty="0">
                    <a:latin typeface="Open Sans" panose="020B0606030504020204" pitchFamily="34" charset="0"/>
                  </a:rPr>
                  <a:t> par jour</a:t>
                </a:r>
              </a:p>
            </p:txBody>
          </p:sp>
          <p:sp>
            <p:nvSpPr>
              <p:cNvPr id="198" name="Line 11">
                <a:extLst>
                  <a:ext uri="{FF2B5EF4-FFF2-40B4-BE49-F238E27FC236}">
                    <a16:creationId xmlns:a16="http://schemas.microsoft.com/office/drawing/2014/main" id="{7AF02808-F859-4BC2-8382-892121E38918}"/>
                  </a:ext>
                </a:extLst>
              </p:cNvPr>
              <p:cNvSpPr>
                <a:spLocks noChangeShapeType="1"/>
              </p:cNvSpPr>
              <p:nvPr/>
            </p:nvSpPr>
            <p:spPr bwMode="auto">
              <a:xfrm>
                <a:off x="599831" y="3372346"/>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9" name="Line 22">
                <a:extLst>
                  <a:ext uri="{FF2B5EF4-FFF2-40B4-BE49-F238E27FC236}">
                    <a16:creationId xmlns:a16="http://schemas.microsoft.com/office/drawing/2014/main" id="{7B667B7C-ED74-4751-98E6-239A40EA58F3}"/>
                  </a:ext>
                </a:extLst>
              </p:cNvPr>
              <p:cNvSpPr>
                <a:spLocks noChangeShapeType="1"/>
              </p:cNvSpPr>
              <p:nvPr/>
            </p:nvSpPr>
            <p:spPr bwMode="auto">
              <a:xfrm flipV="1">
                <a:off x="599831" y="2647746"/>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0" name="Line 27">
                <a:extLst>
                  <a:ext uri="{FF2B5EF4-FFF2-40B4-BE49-F238E27FC236}">
                    <a16:creationId xmlns:a16="http://schemas.microsoft.com/office/drawing/2014/main" id="{A7E26228-27F0-4E8B-B774-3923BE9D39B5}"/>
                  </a:ext>
                </a:extLst>
              </p:cNvPr>
              <p:cNvSpPr>
                <a:spLocks noChangeShapeType="1"/>
              </p:cNvSpPr>
              <p:nvPr/>
            </p:nvSpPr>
            <p:spPr bwMode="auto">
              <a:xfrm>
                <a:off x="599831" y="2977110"/>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1" name="Line 85">
                <a:extLst>
                  <a:ext uri="{FF2B5EF4-FFF2-40B4-BE49-F238E27FC236}">
                    <a16:creationId xmlns:a16="http://schemas.microsoft.com/office/drawing/2014/main" id="{3492D1F6-ADED-46B2-817A-A2679EA9828E}"/>
                  </a:ext>
                </a:extLst>
              </p:cNvPr>
              <p:cNvSpPr>
                <a:spLocks noChangeShapeType="1"/>
              </p:cNvSpPr>
              <p:nvPr/>
            </p:nvSpPr>
            <p:spPr bwMode="auto">
              <a:xfrm flipV="1">
                <a:off x="818662"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2" name="Line 86">
                <a:extLst>
                  <a:ext uri="{FF2B5EF4-FFF2-40B4-BE49-F238E27FC236}">
                    <a16:creationId xmlns:a16="http://schemas.microsoft.com/office/drawing/2014/main" id="{ACE525D6-DF0F-4D47-AE93-7C207808B4EA}"/>
                  </a:ext>
                </a:extLst>
              </p:cNvPr>
              <p:cNvSpPr>
                <a:spLocks noChangeShapeType="1"/>
              </p:cNvSpPr>
              <p:nvPr/>
            </p:nvSpPr>
            <p:spPr bwMode="auto">
              <a:xfrm flipV="1">
                <a:off x="1037492"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3" name="Line 87">
                <a:extLst>
                  <a:ext uri="{FF2B5EF4-FFF2-40B4-BE49-F238E27FC236}">
                    <a16:creationId xmlns:a16="http://schemas.microsoft.com/office/drawing/2014/main" id="{861605C9-A0F7-4C8A-9423-6E27FFA16E67}"/>
                  </a:ext>
                </a:extLst>
              </p:cNvPr>
              <p:cNvSpPr>
                <a:spLocks noChangeShapeType="1"/>
              </p:cNvSpPr>
              <p:nvPr/>
            </p:nvSpPr>
            <p:spPr bwMode="auto">
              <a:xfrm flipV="1">
                <a:off x="1256323"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4" name="Line 88">
                <a:extLst>
                  <a:ext uri="{FF2B5EF4-FFF2-40B4-BE49-F238E27FC236}">
                    <a16:creationId xmlns:a16="http://schemas.microsoft.com/office/drawing/2014/main" id="{1998ACCE-89DF-45A4-903C-8C7F85CCBB81}"/>
                  </a:ext>
                </a:extLst>
              </p:cNvPr>
              <p:cNvSpPr>
                <a:spLocks noChangeShapeType="1"/>
              </p:cNvSpPr>
              <p:nvPr/>
            </p:nvSpPr>
            <p:spPr bwMode="auto">
              <a:xfrm flipV="1">
                <a:off x="1475154"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5" name="Line 89">
                <a:extLst>
                  <a:ext uri="{FF2B5EF4-FFF2-40B4-BE49-F238E27FC236}">
                    <a16:creationId xmlns:a16="http://schemas.microsoft.com/office/drawing/2014/main" id="{51584B29-8F4D-4E71-B018-74F8445AB147}"/>
                  </a:ext>
                </a:extLst>
              </p:cNvPr>
              <p:cNvSpPr>
                <a:spLocks noChangeShapeType="1"/>
              </p:cNvSpPr>
              <p:nvPr/>
            </p:nvSpPr>
            <p:spPr bwMode="auto">
              <a:xfrm flipV="1">
                <a:off x="1693985"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6" name="Line 90">
                <a:extLst>
                  <a:ext uri="{FF2B5EF4-FFF2-40B4-BE49-F238E27FC236}">
                    <a16:creationId xmlns:a16="http://schemas.microsoft.com/office/drawing/2014/main" id="{3BBC0708-8F02-48B7-9BDE-AA23E7D24A60}"/>
                  </a:ext>
                </a:extLst>
              </p:cNvPr>
              <p:cNvSpPr>
                <a:spLocks noChangeShapeType="1"/>
              </p:cNvSpPr>
              <p:nvPr/>
            </p:nvSpPr>
            <p:spPr bwMode="auto">
              <a:xfrm flipV="1">
                <a:off x="1912815"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7" name="Line 91">
                <a:extLst>
                  <a:ext uri="{FF2B5EF4-FFF2-40B4-BE49-F238E27FC236}">
                    <a16:creationId xmlns:a16="http://schemas.microsoft.com/office/drawing/2014/main" id="{A45E3A12-21A8-42AA-B9F2-3BADFF2CDDCB}"/>
                  </a:ext>
                </a:extLst>
              </p:cNvPr>
              <p:cNvSpPr>
                <a:spLocks noChangeShapeType="1"/>
              </p:cNvSpPr>
              <p:nvPr/>
            </p:nvSpPr>
            <p:spPr bwMode="auto">
              <a:xfrm flipV="1">
                <a:off x="2131646"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8" name="Line 92">
                <a:extLst>
                  <a:ext uri="{FF2B5EF4-FFF2-40B4-BE49-F238E27FC236}">
                    <a16:creationId xmlns:a16="http://schemas.microsoft.com/office/drawing/2014/main" id="{0ACEEACC-2BE9-4174-98BB-B1925C88DB5C}"/>
                  </a:ext>
                </a:extLst>
              </p:cNvPr>
              <p:cNvSpPr>
                <a:spLocks noChangeShapeType="1"/>
              </p:cNvSpPr>
              <p:nvPr/>
            </p:nvSpPr>
            <p:spPr bwMode="auto">
              <a:xfrm>
                <a:off x="599831" y="3042982"/>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9" name="Line 94">
                <a:extLst>
                  <a:ext uri="{FF2B5EF4-FFF2-40B4-BE49-F238E27FC236}">
                    <a16:creationId xmlns:a16="http://schemas.microsoft.com/office/drawing/2014/main" id="{F4C3865B-21BD-4A4C-9A5F-3DC7315D23A9}"/>
                  </a:ext>
                </a:extLst>
              </p:cNvPr>
              <p:cNvSpPr>
                <a:spLocks noChangeShapeType="1"/>
              </p:cNvSpPr>
              <p:nvPr/>
            </p:nvSpPr>
            <p:spPr bwMode="auto">
              <a:xfrm>
                <a:off x="891605" y="3372346"/>
                <a:ext cx="218831"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0" name="Line 98">
                <a:extLst>
                  <a:ext uri="{FF2B5EF4-FFF2-40B4-BE49-F238E27FC236}">
                    <a16:creationId xmlns:a16="http://schemas.microsoft.com/office/drawing/2014/main" id="{7BCD6C77-0E5E-440F-A29A-A598834CD16A}"/>
                  </a:ext>
                </a:extLst>
              </p:cNvPr>
              <p:cNvSpPr>
                <a:spLocks noChangeShapeType="1"/>
              </p:cNvSpPr>
              <p:nvPr/>
            </p:nvSpPr>
            <p:spPr bwMode="auto">
              <a:xfrm>
                <a:off x="1693985" y="3108855"/>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1" name="Line 99">
                <a:extLst>
                  <a:ext uri="{FF2B5EF4-FFF2-40B4-BE49-F238E27FC236}">
                    <a16:creationId xmlns:a16="http://schemas.microsoft.com/office/drawing/2014/main" id="{CF6AF923-2A88-47E9-88A2-542E303F83F2}"/>
                  </a:ext>
                </a:extLst>
              </p:cNvPr>
              <p:cNvSpPr>
                <a:spLocks noChangeShapeType="1"/>
              </p:cNvSpPr>
              <p:nvPr/>
            </p:nvSpPr>
            <p:spPr bwMode="auto">
              <a:xfrm>
                <a:off x="1621041" y="3372346"/>
                <a:ext cx="218831"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2" name="Line 100">
                <a:extLst>
                  <a:ext uri="{FF2B5EF4-FFF2-40B4-BE49-F238E27FC236}">
                    <a16:creationId xmlns:a16="http://schemas.microsoft.com/office/drawing/2014/main" id="{79B0F348-F651-4DF2-82F1-26081C3543FE}"/>
                  </a:ext>
                </a:extLst>
              </p:cNvPr>
              <p:cNvSpPr>
                <a:spLocks noChangeShapeType="1"/>
              </p:cNvSpPr>
              <p:nvPr/>
            </p:nvSpPr>
            <p:spPr bwMode="auto">
              <a:xfrm>
                <a:off x="1912815" y="3174728"/>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grpSp>
        <p:nvGrpSpPr>
          <p:cNvPr id="213" name="Group 212">
            <a:extLst>
              <a:ext uri="{FF2B5EF4-FFF2-40B4-BE49-F238E27FC236}">
                <a16:creationId xmlns:a16="http://schemas.microsoft.com/office/drawing/2014/main" id="{7345E33D-5464-4C2F-A6D5-8A2966CE2B8F}"/>
              </a:ext>
            </a:extLst>
          </p:cNvPr>
          <p:cNvGrpSpPr/>
          <p:nvPr/>
        </p:nvGrpSpPr>
        <p:grpSpPr>
          <a:xfrm>
            <a:off x="1976481" y="3197224"/>
            <a:ext cx="6828382" cy="448086"/>
            <a:chOff x="599831" y="1923146"/>
            <a:chExt cx="7950851" cy="549222"/>
          </a:xfrm>
        </p:grpSpPr>
        <p:sp>
          <p:nvSpPr>
            <p:cNvPr id="217" name="Line 28">
              <a:extLst>
                <a:ext uri="{FF2B5EF4-FFF2-40B4-BE49-F238E27FC236}">
                  <a16:creationId xmlns:a16="http://schemas.microsoft.com/office/drawing/2014/main" id="{9D5F4DB9-568A-4FB0-80A5-38B6DCE80799}"/>
                </a:ext>
              </a:extLst>
            </p:cNvPr>
            <p:cNvSpPr>
              <a:spLocks noChangeShapeType="1"/>
            </p:cNvSpPr>
            <p:nvPr/>
          </p:nvSpPr>
          <p:spPr bwMode="auto">
            <a:xfrm>
              <a:off x="599831" y="2120764"/>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4" name="Text Box 3">
              <a:extLst>
                <a:ext uri="{FF2B5EF4-FFF2-40B4-BE49-F238E27FC236}">
                  <a16:creationId xmlns:a16="http://schemas.microsoft.com/office/drawing/2014/main" id="{63F49014-4A85-4B2C-91C1-928F27D61E39}"/>
                </a:ext>
              </a:extLst>
            </p:cNvPr>
            <p:cNvSpPr txBox="1">
              <a:spLocks noChangeArrowheads="1"/>
            </p:cNvSpPr>
            <p:nvPr/>
          </p:nvSpPr>
          <p:spPr bwMode="auto">
            <a:xfrm>
              <a:off x="3962400" y="2057400"/>
              <a:ext cx="3886200" cy="414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dirty="0">
                  <a:latin typeface="Open Sans" panose="020B0606030504020204" pitchFamily="34" charset="0"/>
                </a:rPr>
                <a:t>Variations </a:t>
              </a:r>
              <a:r>
                <a:rPr lang="en-US" sz="1600" dirty="0" err="1">
                  <a:latin typeface="Open Sans" panose="020B0606030504020204" pitchFamily="34" charset="0"/>
                </a:rPr>
                <a:t>saisonnières</a:t>
              </a:r>
              <a:endParaRPr lang="en-US" sz="1600" dirty="0">
                <a:latin typeface="Open Sans" panose="020B0606030504020204" pitchFamily="34" charset="0"/>
              </a:endParaRPr>
            </a:p>
          </p:txBody>
        </p:sp>
        <p:sp>
          <p:nvSpPr>
            <p:cNvPr id="215" name="Line 15">
              <a:extLst>
                <a:ext uri="{FF2B5EF4-FFF2-40B4-BE49-F238E27FC236}">
                  <a16:creationId xmlns:a16="http://schemas.microsoft.com/office/drawing/2014/main" id="{A8AE13CD-215F-4A16-9092-9BA1709F31A3}"/>
                </a:ext>
              </a:extLst>
            </p:cNvPr>
            <p:cNvSpPr>
              <a:spLocks noChangeShapeType="1"/>
            </p:cNvSpPr>
            <p:nvPr/>
          </p:nvSpPr>
          <p:spPr bwMode="auto">
            <a:xfrm>
              <a:off x="599831" y="2449502"/>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6" name="Line 23">
              <a:extLst>
                <a:ext uri="{FF2B5EF4-FFF2-40B4-BE49-F238E27FC236}">
                  <a16:creationId xmlns:a16="http://schemas.microsoft.com/office/drawing/2014/main" id="{5CB6F6BA-AD8B-4EBE-B538-647E59AE6905}"/>
                </a:ext>
              </a:extLst>
            </p:cNvPr>
            <p:cNvSpPr>
              <a:spLocks noChangeShapeType="1"/>
            </p:cNvSpPr>
            <p:nvPr/>
          </p:nvSpPr>
          <p:spPr bwMode="auto">
            <a:xfrm flipV="1">
              <a:off x="599831" y="1923146"/>
              <a:ext cx="1520" cy="52698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8" name="Line 102">
              <a:extLst>
                <a:ext uri="{FF2B5EF4-FFF2-40B4-BE49-F238E27FC236}">
                  <a16:creationId xmlns:a16="http://schemas.microsoft.com/office/drawing/2014/main" id="{C54E5313-2CE2-4AAE-86DD-28A32D877D46}"/>
                </a:ext>
              </a:extLst>
            </p:cNvPr>
            <p:cNvSpPr>
              <a:spLocks noChangeShapeType="1"/>
            </p:cNvSpPr>
            <p:nvPr/>
          </p:nvSpPr>
          <p:spPr bwMode="auto">
            <a:xfrm flipV="1">
              <a:off x="2131646" y="1989018"/>
              <a:ext cx="1520" cy="461109"/>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9" name="Line 103">
              <a:extLst>
                <a:ext uri="{FF2B5EF4-FFF2-40B4-BE49-F238E27FC236}">
                  <a16:creationId xmlns:a16="http://schemas.microsoft.com/office/drawing/2014/main" id="{8DC7521A-F6E7-4C83-8814-02DD41BAECD5}"/>
                </a:ext>
              </a:extLst>
            </p:cNvPr>
            <p:cNvSpPr>
              <a:spLocks noChangeShapeType="1"/>
            </p:cNvSpPr>
            <p:nvPr/>
          </p:nvSpPr>
          <p:spPr bwMode="auto">
            <a:xfrm flipV="1">
              <a:off x="3663462" y="1989018"/>
              <a:ext cx="1520" cy="461109"/>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0" name="Line 106">
              <a:extLst>
                <a:ext uri="{FF2B5EF4-FFF2-40B4-BE49-F238E27FC236}">
                  <a16:creationId xmlns:a16="http://schemas.microsoft.com/office/drawing/2014/main" id="{B05196D8-5948-410A-9757-95FBE7586507}"/>
                </a:ext>
              </a:extLst>
            </p:cNvPr>
            <p:cNvSpPr>
              <a:spLocks noChangeShapeType="1"/>
            </p:cNvSpPr>
            <p:nvPr/>
          </p:nvSpPr>
          <p:spPr bwMode="auto">
            <a:xfrm>
              <a:off x="599831" y="2186637"/>
              <a:ext cx="1531815"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1" name="Line 107">
              <a:extLst>
                <a:ext uri="{FF2B5EF4-FFF2-40B4-BE49-F238E27FC236}">
                  <a16:creationId xmlns:a16="http://schemas.microsoft.com/office/drawing/2014/main" id="{442C254B-5589-46E9-B47E-7ED1ADDC9F1F}"/>
                </a:ext>
              </a:extLst>
            </p:cNvPr>
            <p:cNvSpPr>
              <a:spLocks noChangeShapeType="1"/>
            </p:cNvSpPr>
            <p:nvPr/>
          </p:nvSpPr>
          <p:spPr bwMode="auto">
            <a:xfrm>
              <a:off x="3663462" y="2066321"/>
              <a:ext cx="1531815"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2" name="Line 108">
              <a:extLst>
                <a:ext uri="{FF2B5EF4-FFF2-40B4-BE49-F238E27FC236}">
                  <a16:creationId xmlns:a16="http://schemas.microsoft.com/office/drawing/2014/main" id="{43560BBC-043C-4BDB-AA38-6D30C4AFE8D1}"/>
                </a:ext>
              </a:extLst>
            </p:cNvPr>
            <p:cNvSpPr>
              <a:spLocks noChangeShapeType="1"/>
            </p:cNvSpPr>
            <p:nvPr/>
          </p:nvSpPr>
          <p:spPr bwMode="auto">
            <a:xfrm>
              <a:off x="2131646" y="2000448"/>
              <a:ext cx="1531815"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223" name="Group 222">
            <a:extLst>
              <a:ext uri="{FF2B5EF4-FFF2-40B4-BE49-F238E27FC236}">
                <a16:creationId xmlns:a16="http://schemas.microsoft.com/office/drawing/2014/main" id="{8DE06032-E5A7-4544-A73D-80E7DCA58642}"/>
              </a:ext>
            </a:extLst>
          </p:cNvPr>
          <p:cNvGrpSpPr/>
          <p:nvPr/>
        </p:nvGrpSpPr>
        <p:grpSpPr>
          <a:xfrm>
            <a:off x="2008640" y="1758951"/>
            <a:ext cx="6828382" cy="592289"/>
            <a:chOff x="599831" y="1144103"/>
            <a:chExt cx="7950851" cy="725972"/>
          </a:xfrm>
        </p:grpSpPr>
        <p:sp>
          <p:nvSpPr>
            <p:cNvPr id="224" name="Rectangle 9">
              <a:extLst>
                <a:ext uri="{FF2B5EF4-FFF2-40B4-BE49-F238E27FC236}">
                  <a16:creationId xmlns:a16="http://schemas.microsoft.com/office/drawing/2014/main" id="{38CB3219-E50E-42BE-A976-AC0F05AE521D}"/>
                </a:ext>
              </a:extLst>
            </p:cNvPr>
            <p:cNvSpPr>
              <a:spLocks noChangeArrowheads="1"/>
            </p:cNvSpPr>
            <p:nvPr/>
          </p:nvSpPr>
          <p:spPr bwMode="auto">
            <a:xfrm>
              <a:off x="599831" y="1341721"/>
              <a:ext cx="7877908" cy="526982"/>
            </a:xfrm>
            <a:prstGeom prst="rect">
              <a:avLst/>
            </a:prstGeom>
            <a:solidFill>
              <a:srgbClr val="64C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latin typeface="Open Sans" panose="020B0606030504020204" pitchFamily="34" charset="0"/>
              </a:endParaRPr>
            </a:p>
          </p:txBody>
        </p:sp>
        <p:sp>
          <p:nvSpPr>
            <p:cNvPr id="225" name="Line 10">
              <a:extLst>
                <a:ext uri="{FF2B5EF4-FFF2-40B4-BE49-F238E27FC236}">
                  <a16:creationId xmlns:a16="http://schemas.microsoft.com/office/drawing/2014/main" id="{C4BD4F6E-C383-4B3B-9AB5-9BA5B5C4BA43}"/>
                </a:ext>
              </a:extLst>
            </p:cNvPr>
            <p:cNvSpPr>
              <a:spLocks noChangeShapeType="1"/>
            </p:cNvSpPr>
            <p:nvPr/>
          </p:nvSpPr>
          <p:spPr bwMode="auto">
            <a:xfrm>
              <a:off x="599831" y="1868703"/>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6" name="Line 24">
              <a:extLst>
                <a:ext uri="{FF2B5EF4-FFF2-40B4-BE49-F238E27FC236}">
                  <a16:creationId xmlns:a16="http://schemas.microsoft.com/office/drawing/2014/main" id="{C431291F-0D8E-4E4E-9A20-6C5DF0A75541}"/>
                </a:ext>
              </a:extLst>
            </p:cNvPr>
            <p:cNvSpPr>
              <a:spLocks noChangeShapeType="1"/>
            </p:cNvSpPr>
            <p:nvPr/>
          </p:nvSpPr>
          <p:spPr bwMode="auto">
            <a:xfrm flipV="1">
              <a:off x="599831" y="1144103"/>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7" name="Line 29">
              <a:extLst>
                <a:ext uri="{FF2B5EF4-FFF2-40B4-BE49-F238E27FC236}">
                  <a16:creationId xmlns:a16="http://schemas.microsoft.com/office/drawing/2014/main" id="{E12FE83D-148D-43A7-B71C-44FC2B1ED60E}"/>
                </a:ext>
              </a:extLst>
            </p:cNvPr>
            <p:cNvSpPr>
              <a:spLocks noChangeShapeType="1"/>
            </p:cNvSpPr>
            <p:nvPr/>
          </p:nvSpPr>
          <p:spPr bwMode="auto">
            <a:xfrm>
              <a:off x="599831" y="1341721"/>
              <a:ext cx="7877908"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8" name="Line 109">
              <a:extLst>
                <a:ext uri="{FF2B5EF4-FFF2-40B4-BE49-F238E27FC236}">
                  <a16:creationId xmlns:a16="http://schemas.microsoft.com/office/drawing/2014/main" id="{36449504-E256-4767-A2BC-A6A28181F52B}"/>
                </a:ext>
              </a:extLst>
            </p:cNvPr>
            <p:cNvSpPr>
              <a:spLocks noChangeShapeType="1"/>
            </p:cNvSpPr>
            <p:nvPr/>
          </p:nvSpPr>
          <p:spPr bwMode="auto">
            <a:xfrm>
              <a:off x="8477738" y="1341721"/>
              <a:ext cx="1520" cy="5269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sp>
        <p:nvSpPr>
          <p:cNvPr id="229" name="Text Box 5">
            <a:extLst>
              <a:ext uri="{FF2B5EF4-FFF2-40B4-BE49-F238E27FC236}">
                <a16:creationId xmlns:a16="http://schemas.microsoft.com/office/drawing/2014/main" id="{B0748998-747A-4E47-85DC-AC7151661EA7}"/>
              </a:ext>
            </a:extLst>
          </p:cNvPr>
          <p:cNvSpPr txBox="1">
            <a:spLocks noChangeArrowheads="1"/>
          </p:cNvSpPr>
          <p:nvPr/>
        </p:nvSpPr>
        <p:spPr bwMode="auto">
          <a:xfrm>
            <a:off x="3738418" y="1970946"/>
            <a:ext cx="48912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dirty="0">
                <a:latin typeface="Open Sans" panose="020B0606030504020204" pitchFamily="34" charset="0"/>
              </a:rPr>
              <a:t>Données </a:t>
            </a:r>
            <a:r>
              <a:rPr lang="en-US" sz="1600" dirty="0" err="1">
                <a:latin typeface="Open Sans" panose="020B0606030504020204" pitchFamily="34" charset="0"/>
              </a:rPr>
              <a:t>d'entrée</a:t>
            </a:r>
            <a:r>
              <a:rPr lang="en-US" sz="1600" dirty="0">
                <a:latin typeface="Open Sans" panose="020B0606030504020204" pitchFamily="34" charset="0"/>
              </a:rPr>
              <a:t> : </a:t>
            </a:r>
            <a:r>
              <a:rPr lang="en-US" sz="1600" dirty="0" err="1">
                <a:latin typeface="Open Sans" panose="020B0606030504020204" pitchFamily="34" charset="0"/>
              </a:rPr>
              <a:t>Demande</a:t>
            </a:r>
            <a:r>
              <a:rPr lang="en-US" sz="1600" dirty="0">
                <a:latin typeface="Open Sans" panose="020B0606030504020204" pitchFamily="34" charset="0"/>
              </a:rPr>
              <a:t> </a:t>
            </a:r>
            <a:r>
              <a:rPr lang="en-US" sz="1600" dirty="0" err="1">
                <a:latin typeface="Open Sans" panose="020B0606030504020204" pitchFamily="34" charset="0"/>
              </a:rPr>
              <a:t>annuelle</a:t>
            </a:r>
            <a:r>
              <a:rPr lang="en-US" sz="1600" dirty="0">
                <a:latin typeface="Open Sans" panose="020B0606030504020204" pitchFamily="34" charset="0"/>
              </a:rPr>
              <a:t> </a:t>
            </a:r>
            <a:r>
              <a:rPr lang="en-US" sz="1600" dirty="0" err="1">
                <a:latin typeface="Open Sans" panose="020B0606030504020204" pitchFamily="34" charset="0"/>
              </a:rPr>
              <a:t>moyenne</a:t>
            </a:r>
            <a:endParaRPr lang="en-US" sz="1600" dirty="0">
              <a:latin typeface="Open Sans" panose="020B0606030504020204" pitchFamily="34" charset="0"/>
            </a:endParaRPr>
          </a:p>
        </p:txBody>
      </p:sp>
      <p:sp>
        <p:nvSpPr>
          <p:cNvPr id="230" name="Arrow: Down 229">
            <a:extLst>
              <a:ext uri="{FF2B5EF4-FFF2-40B4-BE49-F238E27FC236}">
                <a16:creationId xmlns:a16="http://schemas.microsoft.com/office/drawing/2014/main" id="{4C43FF3B-2A15-4974-86FE-BF0AB5861939}"/>
              </a:ext>
            </a:extLst>
          </p:cNvPr>
          <p:cNvSpPr/>
          <p:nvPr/>
        </p:nvSpPr>
        <p:spPr>
          <a:xfrm>
            <a:off x="8920437" y="2350121"/>
            <a:ext cx="462764" cy="3499927"/>
          </a:xfrm>
          <a:prstGeom prst="downArrow">
            <a:avLst/>
          </a:prstGeom>
          <a:solidFill>
            <a:srgbClr val="C0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Open Sans" panose="020B0606030504020204" pitchFamily="34" charset="0"/>
            </a:endParaRPr>
          </a:p>
        </p:txBody>
      </p:sp>
      <p:sp>
        <p:nvSpPr>
          <p:cNvPr id="231" name="Text Box 5">
            <a:extLst>
              <a:ext uri="{FF2B5EF4-FFF2-40B4-BE49-F238E27FC236}">
                <a16:creationId xmlns:a16="http://schemas.microsoft.com/office/drawing/2014/main" id="{537768C9-A25E-49DA-A591-A7D3BA2A77D1}"/>
              </a:ext>
            </a:extLst>
          </p:cNvPr>
          <p:cNvSpPr txBox="1">
            <a:spLocks noChangeArrowheads="1"/>
          </p:cNvSpPr>
          <p:nvPr/>
        </p:nvSpPr>
        <p:spPr bwMode="auto">
          <a:xfrm>
            <a:off x="9392208" y="3574357"/>
            <a:ext cx="178192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algn="ctr">
              <a:spcBef>
                <a:spcPct val="50000"/>
              </a:spcBef>
            </a:pPr>
            <a:r>
              <a:rPr lang="fr-FR" sz="2000" i="1" dirty="0">
                <a:latin typeface="Open Sans"/>
              </a:rPr>
              <a:t>Augmentation du détail du temps</a:t>
            </a:r>
            <a:endParaRPr lang="en-US" sz="2000" i="1" dirty="0">
              <a:latin typeface="Open Sans"/>
            </a:endParaRPr>
          </a:p>
        </p:txBody>
      </p: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6B5DA13C-40A1-415B-A02B-8D2B57ADC27F}"/>
                  </a:ext>
                </a:extLst>
              </p:cNvPr>
              <p:cNvSpPr txBox="1"/>
              <p:nvPr/>
            </p:nvSpPr>
            <p:spPr>
              <a:xfrm>
                <a:off x="823178" y="2406951"/>
                <a:ext cx="524906" cy="5847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3200" i="1" smtClean="0">
                              <a:solidFill>
                                <a:srgbClr val="000000"/>
                              </a:solidFill>
                              <a:latin typeface="Cambria Math" panose="02040503050406030204" pitchFamily="18" charset="0"/>
                            </a:rPr>
                          </m:ctrlPr>
                        </m:sSubPr>
                        <m:e>
                          <m:r>
                            <a:rPr lang="en-US" sz="3200" b="0" i="1" smtClean="0">
                              <a:solidFill>
                                <a:srgbClr val="000000"/>
                              </a:solidFill>
                              <a:latin typeface="Cambria Math" panose="02040503050406030204" pitchFamily="18" charset="0"/>
                            </a:rPr>
                            <m:t>𝐺</m:t>
                          </m:r>
                        </m:e>
                        <m:sub>
                          <m:r>
                            <a:rPr lang="en-GB" sz="3200" b="0" i="1">
                              <a:solidFill>
                                <a:srgbClr val="000000"/>
                              </a:solidFill>
                              <a:latin typeface="Cambria Math"/>
                            </a:rPr>
                            <m:t>𝑖</m:t>
                          </m:r>
                        </m:sub>
                      </m:sSub>
                    </m:oMath>
                  </m:oMathPara>
                </a14:m>
                <a:endParaRPr lang="en-US" sz="3200" i="1">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xmlns:a16="http://schemas.microsoft.com/office/drawing/2014/main" xmlns:p14="http://schemas.microsoft.com/office/powerpoint/2010/main">
          <p:sp>
            <p:nvSpPr>
              <p:cNvPr id="117" name="TextBox 116">
                <a:extLst>
                  <a:ext uri="{FF2B5EF4-FFF2-40B4-BE49-F238E27FC236}">
                    <a16:creationId xmlns:a16="http://schemas.microsoft.com/office/drawing/2014/main" id="{6B5DA13C-40A1-415B-A02B-8D2B57ADC27F}"/>
                  </a:ext>
                </a:extLst>
              </p:cNvPr>
              <p:cNvSpPr txBox="1">
                <a:spLocks noRot="1" noChangeAspect="1" noMove="1" noResize="1" noEditPoints="1" noAdjustHandles="1" noChangeArrowheads="1" noChangeShapeType="1" noTextEdit="1"/>
              </p:cNvSpPr>
              <p:nvPr/>
            </p:nvSpPr>
            <p:spPr>
              <a:xfrm>
                <a:off x="823178" y="2406951"/>
                <a:ext cx="524906"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ED11158C-2C44-4AF4-A55C-DAE9B08F3C32}"/>
                  </a:ext>
                </a:extLst>
              </p:cNvPr>
              <p:cNvSpPr txBox="1"/>
              <p:nvPr/>
            </p:nvSpPr>
            <p:spPr>
              <a:xfrm>
                <a:off x="846669" y="3156809"/>
                <a:ext cx="537239" cy="58545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3200" i="1" smtClean="0">
                              <a:solidFill>
                                <a:srgbClr val="000000"/>
                              </a:solidFill>
                              <a:latin typeface="Cambria Math" panose="02040503050406030204" pitchFamily="18" charset="0"/>
                            </a:rPr>
                          </m:ctrlPr>
                        </m:sSubPr>
                        <m:e>
                          <m:r>
                            <a:rPr lang="en-US" sz="3200" b="0" i="1" smtClean="0">
                              <a:solidFill>
                                <a:srgbClr val="000000"/>
                              </a:solidFill>
                              <a:latin typeface="Cambria Math" panose="02040503050406030204" pitchFamily="18" charset="0"/>
                            </a:rPr>
                            <m:t>𝑆</m:t>
                          </m:r>
                        </m:e>
                        <m:sub>
                          <m:r>
                            <a:rPr lang="en-GB" sz="3200" b="0" i="1">
                              <a:solidFill>
                                <a:srgbClr val="000000"/>
                              </a:solidFill>
                              <a:latin typeface="Cambria Math"/>
                            </a:rPr>
                            <m:t>𝑖</m:t>
                          </m:r>
                        </m:sub>
                      </m:sSub>
                    </m:oMath>
                  </m:oMathPara>
                </a14:m>
                <a:endParaRPr lang="en-US" sz="3200" i="1">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xmlns:a16="http://schemas.microsoft.com/office/drawing/2014/main" xmlns:p14="http://schemas.microsoft.com/office/powerpoint/2010/main">
          <p:sp>
            <p:nvSpPr>
              <p:cNvPr id="118" name="TextBox 117">
                <a:extLst>
                  <a:ext uri="{FF2B5EF4-FFF2-40B4-BE49-F238E27FC236}">
                    <a16:creationId xmlns:a16="http://schemas.microsoft.com/office/drawing/2014/main" id="{ED11158C-2C44-4AF4-A55C-DAE9B08F3C32}"/>
                  </a:ext>
                </a:extLst>
              </p:cNvPr>
              <p:cNvSpPr txBox="1">
                <a:spLocks noRot="1" noChangeAspect="1" noMove="1" noResize="1" noEditPoints="1" noAdjustHandles="1" noChangeArrowheads="1" noChangeShapeType="1" noTextEdit="1"/>
              </p:cNvSpPr>
              <p:nvPr/>
            </p:nvSpPr>
            <p:spPr>
              <a:xfrm>
                <a:off x="846669" y="3156809"/>
                <a:ext cx="537239" cy="58545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68FFE7D8-8AF7-4A4F-9ECC-FF76E147B666}"/>
                  </a:ext>
                </a:extLst>
              </p:cNvPr>
              <p:cNvSpPr txBox="1"/>
              <p:nvPr/>
            </p:nvSpPr>
            <p:spPr>
              <a:xfrm>
                <a:off x="625770" y="3920237"/>
                <a:ext cx="902900" cy="606384"/>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3200" i="1" smtClean="0">
                              <a:solidFill>
                                <a:srgbClr val="000000"/>
                              </a:solidFill>
                              <a:latin typeface="Cambria Math" panose="02040503050406030204" pitchFamily="18" charset="0"/>
                            </a:rPr>
                          </m:ctrlPr>
                        </m:sSubPr>
                        <m:e>
                          <m:r>
                            <a:rPr lang="en-US" sz="3200" b="0" i="1" smtClean="0">
                              <a:solidFill>
                                <a:srgbClr val="000000"/>
                              </a:solidFill>
                              <a:latin typeface="Cambria Math" panose="02040503050406030204" pitchFamily="18" charset="0"/>
                            </a:rPr>
                            <m:t>𝐷</m:t>
                          </m:r>
                        </m:e>
                        <m:sub>
                          <m:r>
                            <a:rPr lang="en-GB" sz="3200" b="0" i="1">
                              <a:solidFill>
                                <a:srgbClr val="000000"/>
                              </a:solidFill>
                              <a:latin typeface="Cambria Math"/>
                            </a:rPr>
                            <m:t>𝑖</m:t>
                          </m:r>
                          <m:r>
                            <a:rPr lang="en-US" sz="3200" b="0" i="1" smtClean="0">
                              <a:solidFill>
                                <a:srgbClr val="000000"/>
                              </a:solidFill>
                              <a:latin typeface="Cambria Math" panose="02040503050406030204" pitchFamily="18" charset="0"/>
                            </a:rPr>
                            <m:t>,</m:t>
                          </m:r>
                          <m:r>
                            <a:rPr lang="en-US" sz="3200" b="0" i="1" smtClean="0">
                              <a:solidFill>
                                <a:srgbClr val="000000"/>
                              </a:solidFill>
                              <a:latin typeface="Cambria Math" panose="02040503050406030204" pitchFamily="18" charset="0"/>
                            </a:rPr>
                            <m:t>𝑖𝑑</m:t>
                          </m:r>
                        </m:sub>
                      </m:sSub>
                    </m:oMath>
                  </m:oMathPara>
                </a14:m>
                <a:endParaRPr lang="en-US" sz="3200" i="1">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xmlns:a16="http://schemas.microsoft.com/office/drawing/2014/main" xmlns:p14="http://schemas.microsoft.com/office/powerpoint/2010/main">
          <p:sp>
            <p:nvSpPr>
              <p:cNvPr id="119" name="TextBox 118">
                <a:extLst>
                  <a:ext uri="{FF2B5EF4-FFF2-40B4-BE49-F238E27FC236}">
                    <a16:creationId xmlns:a16="http://schemas.microsoft.com/office/drawing/2014/main" id="{68FFE7D8-8AF7-4A4F-9ECC-FF76E147B666}"/>
                  </a:ext>
                </a:extLst>
              </p:cNvPr>
              <p:cNvSpPr txBox="1">
                <a:spLocks noRot="1" noChangeAspect="1" noMove="1" noResize="1" noEditPoints="1" noAdjustHandles="1" noChangeArrowheads="1" noChangeShapeType="1" noTextEdit="1"/>
              </p:cNvSpPr>
              <p:nvPr/>
            </p:nvSpPr>
            <p:spPr>
              <a:xfrm>
                <a:off x="625770" y="3920237"/>
                <a:ext cx="902900" cy="60638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C7525FB0-F967-481E-963F-D0EB7E23BB0C}"/>
                  </a:ext>
                </a:extLst>
              </p:cNvPr>
              <p:cNvSpPr txBox="1"/>
              <p:nvPr/>
            </p:nvSpPr>
            <p:spPr>
              <a:xfrm>
                <a:off x="219652" y="4776933"/>
                <a:ext cx="1664747" cy="606384"/>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3200" i="1" smtClean="0">
                              <a:solidFill>
                                <a:srgbClr val="000000"/>
                              </a:solidFill>
                              <a:latin typeface="Cambria Math" panose="02040503050406030204" pitchFamily="18" charset="0"/>
                            </a:rPr>
                          </m:ctrlPr>
                        </m:sSubPr>
                        <m:e>
                          <m:r>
                            <a:rPr lang="en-US" sz="3200" b="0" i="1" smtClean="0">
                              <a:solidFill>
                                <a:srgbClr val="000000"/>
                              </a:solidFill>
                              <a:latin typeface="Cambria Math" panose="02040503050406030204" pitchFamily="18" charset="0"/>
                            </a:rPr>
                            <m:t>𝐻</m:t>
                          </m:r>
                        </m:e>
                        <m:sub>
                          <m:r>
                            <a:rPr lang="en-US" sz="3200" b="0" i="1" smtClean="0">
                              <a:solidFill>
                                <a:srgbClr val="000000"/>
                              </a:solidFill>
                              <a:latin typeface="Cambria Math" panose="02040503050406030204" pitchFamily="18" charset="0"/>
                            </a:rPr>
                            <m:t>h</m:t>
                          </m:r>
                          <m:r>
                            <a:rPr lang="en-US" sz="3200" b="0" i="1" smtClean="0">
                              <a:solidFill>
                                <a:srgbClr val="000000"/>
                              </a:solidFill>
                              <a:latin typeface="Cambria Math" panose="02040503050406030204" pitchFamily="18" charset="0"/>
                            </a:rPr>
                            <m:t>,</m:t>
                          </m:r>
                          <m:r>
                            <a:rPr lang="en-US" sz="3200" b="0" i="1" smtClean="0">
                              <a:solidFill>
                                <a:srgbClr val="000000"/>
                              </a:solidFill>
                              <a:latin typeface="Cambria Math" panose="02040503050406030204" pitchFamily="18" charset="0"/>
                            </a:rPr>
                            <m:t>𝑖𝑐</m:t>
                          </m:r>
                          <m:r>
                            <a:rPr lang="en-US" sz="3200" b="0" i="1" smtClean="0">
                              <a:solidFill>
                                <a:srgbClr val="000000"/>
                              </a:solidFill>
                              <a:latin typeface="Cambria Math" panose="02040503050406030204" pitchFamily="18" charset="0"/>
                            </a:rPr>
                            <m:t>,</m:t>
                          </m:r>
                          <m:r>
                            <a:rPr lang="en-US" sz="3200" b="0" i="1" smtClean="0">
                              <a:solidFill>
                                <a:srgbClr val="000000"/>
                              </a:solidFill>
                              <a:latin typeface="Cambria Math" panose="02040503050406030204" pitchFamily="18" charset="0"/>
                            </a:rPr>
                            <m:t>𝑖𝑑</m:t>
                          </m:r>
                          <m:r>
                            <a:rPr lang="en-US" sz="3200" b="0" i="1" smtClean="0">
                              <a:solidFill>
                                <a:srgbClr val="000000"/>
                              </a:solidFill>
                              <a:latin typeface="Cambria Math" panose="02040503050406030204" pitchFamily="18" charset="0"/>
                            </a:rPr>
                            <m:t>,</m:t>
                          </m:r>
                          <m:r>
                            <a:rPr lang="en-GB" sz="3200" b="0" i="1">
                              <a:solidFill>
                                <a:srgbClr val="000000"/>
                              </a:solidFill>
                              <a:latin typeface="Cambria Math"/>
                            </a:rPr>
                            <m:t>𝑖</m:t>
                          </m:r>
                          <m:r>
                            <a:rPr lang="en-US" sz="3200" b="0" i="1" smtClean="0">
                              <a:solidFill>
                                <a:srgbClr val="000000"/>
                              </a:solidFill>
                              <a:latin typeface="Cambria Math" panose="02040503050406030204" pitchFamily="18" charset="0"/>
                            </a:rPr>
                            <m:t>𝑠</m:t>
                          </m:r>
                        </m:sub>
                      </m:sSub>
                    </m:oMath>
                  </m:oMathPara>
                </a14:m>
                <a:endParaRPr lang="en-US" sz="3200" i="1">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xmlns:a16="http://schemas.microsoft.com/office/drawing/2014/main" xmlns:p14="http://schemas.microsoft.com/office/powerpoint/2010/main">
          <p:sp>
            <p:nvSpPr>
              <p:cNvPr id="120" name="TextBox 119">
                <a:extLst>
                  <a:ext uri="{FF2B5EF4-FFF2-40B4-BE49-F238E27FC236}">
                    <a16:creationId xmlns:a16="http://schemas.microsoft.com/office/drawing/2014/main" id="{C7525FB0-F967-481E-963F-D0EB7E23BB0C}"/>
                  </a:ext>
                </a:extLst>
              </p:cNvPr>
              <p:cNvSpPr txBox="1">
                <a:spLocks noRot="1" noChangeAspect="1" noMove="1" noResize="1" noEditPoints="1" noAdjustHandles="1" noChangeArrowheads="1" noChangeShapeType="1" noTextEdit="1"/>
              </p:cNvSpPr>
              <p:nvPr/>
            </p:nvSpPr>
            <p:spPr>
              <a:xfrm>
                <a:off x="219652" y="4776933"/>
                <a:ext cx="1664747" cy="606384"/>
              </a:xfrm>
              <a:prstGeom prst="rect">
                <a:avLst/>
              </a:prstGeom>
              <a:blipFill>
                <a:blip r:embed="rId7"/>
                <a:stretch>
                  <a:fillRect/>
                </a:stretch>
              </a:blipFill>
            </p:spPr>
            <p:txBody>
              <a:bodyPr/>
              <a:lstStyle/>
              <a:p>
                <a:r>
                  <a:rPr lang="en-US">
                    <a:noFill/>
                  </a:rPr>
                  <a:t> </a:t>
                </a:r>
              </a:p>
            </p:txBody>
          </p:sp>
        </mc:Fallback>
      </mc:AlternateContent>
      <p:sp>
        <p:nvSpPr>
          <p:cNvPr id="232" name="Rectangle 231">
            <a:extLst>
              <a:ext uri="{FF2B5EF4-FFF2-40B4-BE49-F238E27FC236}">
                <a16:creationId xmlns:a16="http://schemas.microsoft.com/office/drawing/2014/main" id="{DAAA7283-7F6A-794D-97B2-C50A43D3B141}"/>
              </a:ext>
            </a:extLst>
          </p:cNvPr>
          <p:cNvSpPr/>
          <p:nvPr/>
        </p:nvSpPr>
        <p:spPr>
          <a:xfrm>
            <a:off x="898963" y="1401117"/>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Étapes de la </a:t>
            </a:r>
            <a:r>
              <a:rPr lang="en-ZA"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prévision</a:t>
            </a:r>
            <a:r>
              <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de la </a:t>
            </a:r>
            <a:r>
              <a:rPr lang="en-ZA"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demande</a:t>
            </a:r>
            <a:r>
              <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a:t>
            </a:r>
            <a:r>
              <a:rPr lang="en-ZA"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horaire</a:t>
            </a:r>
            <a:r>
              <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a:t>
            </a:r>
            <a:r>
              <a:rPr lang="en-ZA"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d'électricité</a:t>
            </a:r>
            <a:endPar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A720C849-BF4A-4D95-B4C5-4EAEEE413D5A}"/>
              </a:ext>
            </a:extLst>
          </p:cNvPr>
          <p:cNvSpPr txBox="1">
            <a:spLocks/>
          </p:cNvSpPr>
          <p:nvPr/>
        </p:nvSpPr>
        <p:spPr bwMode="auto">
          <a:xfrm>
            <a:off x="858078" y="126585"/>
            <a:ext cx="989274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sym typeface="Bodoni SvtyTwo ITC TT-Book"/>
              </a:rPr>
              <a:t>SESSION 9.4 Coefficients de modulation</a:t>
            </a:r>
          </a:p>
        </p:txBody>
      </p:sp>
    </p:spTree>
    <p:extLst>
      <p:ext uri="{BB962C8B-B14F-4D97-AF65-F5344CB8AC3E}">
        <p14:creationId xmlns:p14="http://schemas.microsoft.com/office/powerpoint/2010/main" val="1749969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6C4C5C85-F371-40F0-BEE1-F5209D8E5470}"/>
              </a:ext>
            </a:extLst>
          </p:cNvPr>
          <p:cNvPicPr>
            <a:picLocks noChangeAspect="1"/>
          </p:cNvPicPr>
          <p:nvPr/>
        </p:nvPicPr>
        <p:blipFill>
          <a:blip r:embed="rId2"/>
          <a:stretch>
            <a:fillRect/>
          </a:stretch>
        </p:blipFill>
        <p:spPr>
          <a:xfrm>
            <a:off x="708" y="-19299"/>
            <a:ext cx="12190521" cy="6892739"/>
          </a:xfrm>
          <a:prstGeom prst="rect">
            <a:avLst/>
          </a:prstGeom>
        </p:spPr>
      </p:pic>
      <p:sp>
        <p:nvSpPr>
          <p:cNvPr id="6" name="TextBox 3">
            <a:extLst>
              <a:ext uri="{FF2B5EF4-FFF2-40B4-BE49-F238E27FC236}">
                <a16:creationId xmlns:a16="http://schemas.microsoft.com/office/drawing/2014/main" id="{EF67DE6C-FAAA-4DC3-B341-271D4428A06B}"/>
              </a:ext>
            </a:extLst>
          </p:cNvPr>
          <p:cNvSpPr txBox="1"/>
          <p:nvPr/>
        </p:nvSpPr>
        <p:spPr>
          <a:xfrm>
            <a:off x="9899301" y="5905083"/>
            <a:ext cx="1930957"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800">
                <a:solidFill>
                  <a:schemeClr val="bg1"/>
                </a:solidFill>
                <a:latin typeface="Open Sans"/>
                <a:ea typeface="+mn-lt"/>
                <a:cs typeface="+mn-lt"/>
              </a:rPr>
              <a:t>Cours </a:t>
            </a:r>
            <a:r>
              <a:rPr lang="en-US" sz="800" dirty="0">
                <a:solidFill>
                  <a:schemeClr val="bg1"/>
                </a:solidFill>
                <a:latin typeface="Open Sans"/>
                <a:ea typeface="+mn-lt"/>
                <a:cs typeface="+mn-lt"/>
              </a:rPr>
              <a:t>de la GCC (</a:t>
            </a:r>
            <a:r>
              <a:rPr lang="en-US" sz="800" dirty="0" err="1">
                <a:solidFill>
                  <a:schemeClr val="bg1"/>
                </a:solidFill>
                <a:latin typeface="Open Sans"/>
                <a:ea typeface="+mn-lt"/>
                <a:cs typeface="+mn-lt"/>
              </a:rPr>
              <a:t>cela</a:t>
            </a:r>
            <a:r>
              <a:rPr lang="en-US" sz="800" dirty="0">
                <a:solidFill>
                  <a:schemeClr val="bg1"/>
                </a:solidFill>
                <a:latin typeface="Open Sans"/>
                <a:ea typeface="+mn-lt"/>
                <a:cs typeface="+mn-lt"/>
              </a:rPr>
              <a:t> </a:t>
            </a:r>
            <a:r>
              <a:rPr lang="en-US" sz="800" dirty="0" err="1">
                <a:solidFill>
                  <a:schemeClr val="bg1"/>
                </a:solidFill>
                <a:latin typeface="Open Sans"/>
                <a:ea typeface="+mn-lt"/>
                <a:cs typeface="+mn-lt"/>
              </a:rPr>
              <a:t>vous</a:t>
            </a:r>
            <a:r>
              <a:rPr lang="en-US" sz="800" dirty="0">
                <a:solidFill>
                  <a:schemeClr val="bg1"/>
                </a:solidFill>
                <a:latin typeface="Open Sans"/>
                <a:ea typeface="+mn-lt"/>
                <a:cs typeface="+mn-lt"/>
              </a:rPr>
              <a:t> </a:t>
            </a:r>
            <a:r>
              <a:rPr lang="en-US" sz="800" dirty="0" err="1">
                <a:solidFill>
                  <a:schemeClr val="bg1"/>
                </a:solidFill>
                <a:latin typeface="Open Sans"/>
                <a:ea typeface="+mn-lt"/>
                <a:cs typeface="+mn-lt"/>
              </a:rPr>
              <a:t>amènera</a:t>
            </a:r>
            <a:r>
              <a:rPr lang="en-US" sz="800" dirty="0">
                <a:solidFill>
                  <a:schemeClr val="bg1"/>
                </a:solidFill>
                <a:latin typeface="Open Sans"/>
                <a:ea typeface="+mn-lt"/>
                <a:cs typeface="+mn-lt"/>
              </a:rPr>
              <a:t> </a:t>
            </a:r>
            <a:br>
              <a:rPr lang="en-US" sz="800" dirty="0">
                <a:latin typeface="Open Sans"/>
                <a:ea typeface="+mn-lt"/>
                <a:cs typeface="+mn-lt"/>
              </a:rPr>
            </a:br>
            <a:r>
              <a:rPr lang="en-US" sz="800" dirty="0">
                <a:solidFill>
                  <a:schemeClr val="bg1"/>
                </a:solidFill>
                <a:latin typeface="Open Sans"/>
                <a:ea typeface="+mn-lt"/>
                <a:cs typeface="+mn-lt"/>
              </a:rPr>
              <a:t>au lien du site web http://www.ClimateCompatibleGrowth.com/teachingmaterials)</a:t>
            </a:r>
          </a:p>
        </p:txBody>
      </p:sp>
      <p:sp>
        <p:nvSpPr>
          <p:cNvPr id="2" name="Slide Number Placeholder 5">
            <a:extLst>
              <a:ext uri="{FF2B5EF4-FFF2-40B4-BE49-F238E27FC236}">
                <a16:creationId xmlns:a16="http://schemas.microsoft.com/office/drawing/2014/main" id="{D1638732-48F0-481B-B35A-00D883510C71}"/>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EF9BA991-4999-4D12-B349-31C2E30B197D}" type="slidenum">
              <a:rPr lang="en-US" altLang="en-US" sz="1400" b="1" dirty="0">
                <a:solidFill>
                  <a:schemeClr val="bg1"/>
                </a:solidFill>
                <a:latin typeface="Open Sans ExtraBold"/>
                <a:ea typeface="Open Sans ExtraBold"/>
                <a:cs typeface="Open Sans ExtraBold"/>
              </a:rPr>
              <a:t>23</a:t>
            </a:fld>
            <a:endParaRPr lang="en-US" altLang="en-US" sz="1400" b="1">
              <a:solidFill>
                <a:schemeClr val="bg1"/>
              </a:solidFill>
              <a:latin typeface="Open Sans ExtraBold"/>
              <a:ea typeface="Open Sans ExtraBold"/>
              <a:cs typeface="Open Sans ExtraBold"/>
            </a:endParaRPr>
          </a:p>
        </p:txBody>
      </p:sp>
      <p:sp>
        <p:nvSpPr>
          <p:cNvPr id="3" name="TextBox 2">
            <a:extLst>
              <a:ext uri="{FF2B5EF4-FFF2-40B4-BE49-F238E27FC236}">
                <a16:creationId xmlns:a16="http://schemas.microsoft.com/office/drawing/2014/main" id="{D087B6C2-5F35-E135-CD33-61B4F78FA754}"/>
              </a:ext>
            </a:extLst>
          </p:cNvPr>
          <p:cNvSpPr txBox="1"/>
          <p:nvPr/>
        </p:nvSpPr>
        <p:spPr>
          <a:xfrm>
            <a:off x="8811492" y="4675914"/>
            <a:ext cx="323120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dirty="0">
                <a:solidFill>
                  <a:schemeClr val="bg1"/>
                </a:solidFill>
                <a:latin typeface="Open Sans"/>
                <a:ea typeface="+mn-lt"/>
                <a:cs typeface="+mn-lt"/>
              </a:rPr>
              <a:t>Cannone, C., Collett, K.A., Charbonnier F., Ahsan A., Halloran C., Vijay,A.,</a:t>
            </a:r>
            <a:r>
              <a:rPr lang="en-US" sz="800" dirty="0" err="1">
                <a:solidFill>
                  <a:schemeClr val="bg1"/>
                </a:solidFill>
                <a:latin typeface="Open Sans"/>
                <a:ea typeface="+mn-lt"/>
                <a:cs typeface="+mn-lt"/>
              </a:rPr>
              <a:t>Berdellans </a:t>
            </a:r>
            <a:r>
              <a:rPr lang="en-US" sz="800" dirty="0">
                <a:solidFill>
                  <a:schemeClr val="bg1"/>
                </a:solidFill>
                <a:latin typeface="Open Sans"/>
                <a:ea typeface="+mn-lt"/>
                <a:cs typeface="+mn-lt"/>
              </a:rPr>
              <a:t>I., </a:t>
            </a:r>
            <a:r>
              <a:rPr lang="en-US" sz="800" dirty="0" err="1">
                <a:solidFill>
                  <a:schemeClr val="bg1"/>
                </a:solidFill>
                <a:latin typeface="Open Sans"/>
                <a:ea typeface="+mn-lt"/>
                <a:cs typeface="+mn-lt"/>
              </a:rPr>
              <a:t>Hasanovic </a:t>
            </a:r>
            <a:r>
              <a:rPr lang="en-US" sz="800" dirty="0">
                <a:solidFill>
                  <a:schemeClr val="bg1"/>
                </a:solidFill>
                <a:latin typeface="Open Sans"/>
                <a:ea typeface="+mn-lt"/>
                <a:cs typeface="+mn-lt"/>
              </a:rPr>
              <a:t>S., Gritsevskyi </a:t>
            </a:r>
            <a:r>
              <a:rPr lang="en-US" sz="800" dirty="0" err="1">
                <a:solidFill>
                  <a:schemeClr val="bg1"/>
                </a:solidFill>
                <a:latin typeface="Open Sans"/>
                <a:ea typeface="+mn-lt"/>
                <a:cs typeface="+mn-lt"/>
              </a:rPr>
              <a:t>A,Stankeviciute </a:t>
            </a:r>
            <a:r>
              <a:rPr lang="en-US" sz="800" dirty="0">
                <a:solidFill>
                  <a:schemeClr val="bg1"/>
                </a:solidFill>
                <a:latin typeface="Open Sans"/>
                <a:ea typeface="+mn-lt"/>
                <a:cs typeface="+mn-lt"/>
              </a:rPr>
              <a:t>L., Tot M. ; Welsch M., </a:t>
            </a:r>
            <a:r>
              <a:rPr lang="en-US" sz="800" dirty="0" err="1">
                <a:solidFill>
                  <a:schemeClr val="bg1"/>
                </a:solidFill>
                <a:latin typeface="Open Sans"/>
                <a:ea typeface="+mn-lt"/>
                <a:cs typeface="+mn-lt"/>
              </a:rPr>
              <a:t>Hirmer</a:t>
            </a:r>
            <a:r>
              <a:rPr lang="en-US" sz="800" dirty="0">
                <a:solidFill>
                  <a:schemeClr val="bg1"/>
                </a:solidFill>
                <a:latin typeface="Open Sans"/>
                <a:ea typeface="+mn-lt"/>
                <a:cs typeface="+mn-lt"/>
              </a:rPr>
              <a:t> S., 2023</a:t>
            </a:r>
            <a:r>
              <a:rPr lang="en-US" sz="800">
                <a:solidFill>
                  <a:schemeClr val="bg1"/>
                </a:solidFill>
                <a:latin typeface="Open Sans"/>
                <a:ea typeface="+mn-lt"/>
                <a:cs typeface="+mn-lt"/>
              </a:rPr>
              <a:t>. Cours </a:t>
            </a:r>
            <a:r>
              <a:rPr lang="en-US" sz="800" dirty="0">
                <a:solidFill>
                  <a:schemeClr val="bg1"/>
                </a:solidFill>
                <a:latin typeface="Open Sans"/>
                <a:ea typeface="+mn-lt"/>
                <a:cs typeface="+mn-lt"/>
              </a:rPr>
              <a:t>9 : "</a:t>
            </a:r>
            <a:r>
              <a:rPr lang="en-GB" sz="800" dirty="0">
                <a:solidFill>
                  <a:schemeClr val="bg1"/>
                </a:solidFill>
                <a:latin typeface="Open Sans"/>
                <a:ea typeface="+mn-lt"/>
                <a:cs typeface="+mn-lt"/>
              </a:rPr>
              <a:t>INTRODUCTION TO MAED-EL &amp; ELECTRICITY DEMAND CURVES</a:t>
            </a:r>
            <a:r>
              <a:rPr lang="en-US" sz="800" dirty="0">
                <a:solidFill>
                  <a:schemeClr val="bg1"/>
                </a:solidFill>
                <a:latin typeface="Open Sans"/>
                <a:ea typeface="+mn-lt"/>
                <a:cs typeface="+mn-lt"/>
              </a:rPr>
              <a:t>" , Energy Demands Projections with MAED (Model for Analysis of Energy Demand). Version 2.0.  [présentation en ligne]. </a:t>
            </a:r>
            <a:r>
              <a:rPr lang="en-US" sz="800" dirty="0" err="1">
                <a:solidFill>
                  <a:schemeClr val="bg1"/>
                </a:solidFill>
                <a:latin typeface="Open Sans"/>
                <a:ea typeface="+mn-lt"/>
                <a:cs typeface="+mn-lt"/>
              </a:rPr>
              <a:t>Programme de </a:t>
            </a:r>
            <a:r>
              <a:rPr lang="en-US" sz="800" dirty="0">
                <a:solidFill>
                  <a:schemeClr val="bg1"/>
                </a:solidFill>
                <a:latin typeface="Open Sans"/>
                <a:ea typeface="+mn-lt"/>
                <a:cs typeface="+mn-lt"/>
              </a:rPr>
              <a:t>croissance compatible avec le climat et Agence internationale de l'énergie atomique.</a:t>
            </a:r>
            <a:endParaRPr lang="en-US" sz="800" dirty="0">
              <a:solidFill>
                <a:schemeClr val="bg1"/>
              </a:solidFill>
              <a:cs typeface="Calibri"/>
            </a:endParaRPr>
          </a:p>
        </p:txBody>
      </p:sp>
    </p:spTree>
    <p:extLst>
      <p:ext uri="{BB962C8B-B14F-4D97-AF65-F5344CB8AC3E}">
        <p14:creationId xmlns:p14="http://schemas.microsoft.com/office/powerpoint/2010/main" val="14469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3565" y="-341846"/>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62591" y="1530161"/>
            <a:ext cx="6217920" cy="4247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4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Le </a:t>
            </a:r>
            <a:r>
              <a:rPr lang="en-ZA" sz="24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défi</a:t>
            </a:r>
            <a:r>
              <a:rPr lang="en-ZA" sz="24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de </a:t>
            </a:r>
            <a:r>
              <a:rPr lang="en-ZA" sz="24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l’utilisation</a:t>
            </a:r>
            <a:r>
              <a:rPr lang="en-ZA" sz="24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a:t>
            </a:r>
            <a:r>
              <a:rPr lang="en-ZA" sz="24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d'électricité</a:t>
            </a:r>
            <a:endParaRPr lang="en-ZA" sz="24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FC6CB6B2-FED7-4615-8336-2072C659AF06}"/>
              </a:ext>
            </a:extLst>
          </p:cNvPr>
          <p:cNvPicPr>
            <a:picLocks noChangeAspect="1"/>
          </p:cNvPicPr>
          <p:nvPr/>
        </p:nvPicPr>
        <p:blipFill>
          <a:blip r:embed="rId4"/>
          <a:stretch>
            <a:fillRect/>
          </a:stretch>
        </p:blipFill>
        <p:spPr>
          <a:xfrm flipH="1">
            <a:off x="1114815" y="3101433"/>
            <a:ext cx="1515635" cy="957995"/>
          </a:xfrm>
          <a:prstGeom prst="rect">
            <a:avLst/>
          </a:prstGeom>
        </p:spPr>
      </p:pic>
      <p:sp>
        <p:nvSpPr>
          <p:cNvPr id="11" name="TextBox 10">
            <a:extLst>
              <a:ext uri="{FF2B5EF4-FFF2-40B4-BE49-F238E27FC236}">
                <a16:creationId xmlns:a16="http://schemas.microsoft.com/office/drawing/2014/main" id="{38A2F523-FA69-49D3-9368-EBBEDA34BA0D}"/>
              </a:ext>
            </a:extLst>
          </p:cNvPr>
          <p:cNvSpPr txBox="1"/>
          <p:nvPr/>
        </p:nvSpPr>
        <p:spPr>
          <a:xfrm>
            <a:off x="808682" y="2420396"/>
            <a:ext cx="1799194" cy="369332"/>
          </a:xfrm>
          <a:prstGeom prst="rect">
            <a:avLst/>
          </a:prstGeom>
          <a:noFill/>
        </p:spPr>
        <p:txBody>
          <a:bodyPr wrap="square" rtlCol="0">
            <a:spAutoFit/>
          </a:bodyPr>
          <a:lstStyle/>
          <a:p>
            <a:pPr algn="ctr"/>
            <a:r>
              <a:rPr lang="en-US" dirty="0" err="1">
                <a:latin typeface="Open Sans Light" panose="020B0306030504020204" pitchFamily="34" charset="0"/>
                <a:ea typeface="Open Sans Light" panose="020B0306030504020204" pitchFamily="34" charset="0"/>
                <a:cs typeface="Open Sans Light" panose="020B0306030504020204" pitchFamily="34" charset="0"/>
              </a:rPr>
              <a:t>Forme</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d’énergie</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TextBox 11">
            <a:extLst>
              <a:ext uri="{FF2B5EF4-FFF2-40B4-BE49-F238E27FC236}">
                <a16:creationId xmlns:a16="http://schemas.microsoft.com/office/drawing/2014/main" id="{3B01A332-8B7C-443B-807E-C6AEEE7AD215}"/>
              </a:ext>
            </a:extLst>
          </p:cNvPr>
          <p:cNvSpPr txBox="1"/>
          <p:nvPr/>
        </p:nvSpPr>
        <p:spPr>
          <a:xfrm>
            <a:off x="5589925" y="2414564"/>
            <a:ext cx="1129249" cy="369332"/>
          </a:xfrm>
          <a:prstGeom prst="rect">
            <a:avLst/>
          </a:prstGeom>
          <a:noFill/>
        </p:spPr>
        <p:txBody>
          <a:bodyPr wrap="square" rtlCol="0">
            <a:spAutoFit/>
          </a:bodyPr>
          <a:lstStyle/>
          <a:p>
            <a:pPr algn="ctr"/>
            <a:r>
              <a:rPr lang="en-US">
                <a:latin typeface="Open Sans Light" panose="020B0306030504020204" pitchFamily="34" charset="0"/>
                <a:ea typeface="Open Sans Light" panose="020B0306030504020204" pitchFamily="34" charset="0"/>
                <a:cs typeface="Open Sans Light" panose="020B0306030504020204" pitchFamily="34" charset="0"/>
              </a:rPr>
              <a:t>Stockage</a:t>
            </a:r>
          </a:p>
        </p:txBody>
      </p:sp>
      <p:sp>
        <p:nvSpPr>
          <p:cNvPr id="13" name="TextBox 12">
            <a:extLst>
              <a:ext uri="{FF2B5EF4-FFF2-40B4-BE49-F238E27FC236}">
                <a16:creationId xmlns:a16="http://schemas.microsoft.com/office/drawing/2014/main" id="{5B425046-D997-4368-AB96-2E4B4FD1CB3C}"/>
              </a:ext>
            </a:extLst>
          </p:cNvPr>
          <p:cNvSpPr txBox="1"/>
          <p:nvPr/>
        </p:nvSpPr>
        <p:spPr>
          <a:xfrm>
            <a:off x="9342486" y="2412925"/>
            <a:ext cx="1202633" cy="584775"/>
          </a:xfrm>
          <a:prstGeom prst="rect">
            <a:avLst/>
          </a:prstGeom>
          <a:noFill/>
        </p:spPr>
        <p:txBody>
          <a:bodyPr wrap="square" lIns="91440" tIns="45720" rIns="91440" bIns="45720" rtlCol="0" anchor="t">
            <a:spAutoFit/>
          </a:bodyPr>
          <a:lstStyle/>
          <a:p>
            <a:pPr algn="ctr"/>
            <a:r>
              <a:rPr lang="en-US" sz="1600" dirty="0" err="1">
                <a:latin typeface="Open Sans Light"/>
                <a:ea typeface="Open Sans Light" panose="020B0306030504020204" pitchFamily="34" charset="0"/>
                <a:cs typeface="Open Sans Light" panose="020B0306030504020204" pitchFamily="34" charset="0"/>
              </a:rPr>
              <a:t>Utilisation</a:t>
            </a:r>
            <a:r>
              <a:rPr lang="en-US" sz="1600" dirty="0">
                <a:latin typeface="Open Sans Light"/>
                <a:ea typeface="Open Sans Light" panose="020B0306030504020204" pitchFamily="34" charset="0"/>
                <a:cs typeface="Open Sans Light" panose="020B0306030504020204" pitchFamily="34" charset="0"/>
              </a:rPr>
              <a:t> finale</a:t>
            </a:r>
          </a:p>
        </p:txBody>
      </p:sp>
      <p:pic>
        <p:nvPicPr>
          <p:cNvPr id="14" name="Picture 13" descr="Icon&#10;&#10;Description automatically generated">
            <a:extLst>
              <a:ext uri="{FF2B5EF4-FFF2-40B4-BE49-F238E27FC236}">
                <a16:creationId xmlns:a16="http://schemas.microsoft.com/office/drawing/2014/main" id="{4C50BC05-C549-47B2-9C50-C37474E05B85}"/>
              </a:ext>
            </a:extLst>
          </p:cNvPr>
          <p:cNvPicPr>
            <a:picLocks noChangeAspect="1"/>
          </p:cNvPicPr>
          <p:nvPr/>
        </p:nvPicPr>
        <p:blipFill>
          <a:blip r:embed="rId5"/>
          <a:stretch>
            <a:fillRect/>
          </a:stretch>
        </p:blipFill>
        <p:spPr>
          <a:xfrm>
            <a:off x="5617520" y="2997681"/>
            <a:ext cx="1074058" cy="1099835"/>
          </a:xfrm>
          <a:prstGeom prst="rect">
            <a:avLst/>
          </a:prstGeom>
        </p:spPr>
      </p:pic>
      <p:pic>
        <p:nvPicPr>
          <p:cNvPr id="15" name="Picture 14">
            <a:extLst>
              <a:ext uri="{FF2B5EF4-FFF2-40B4-BE49-F238E27FC236}">
                <a16:creationId xmlns:a16="http://schemas.microsoft.com/office/drawing/2014/main" id="{7D67159E-4D89-4021-93A5-82225350DBE5}"/>
              </a:ext>
            </a:extLst>
          </p:cNvPr>
          <p:cNvPicPr>
            <a:picLocks noChangeAspect="1"/>
          </p:cNvPicPr>
          <p:nvPr/>
        </p:nvPicPr>
        <p:blipFill>
          <a:blip r:embed="rId6"/>
          <a:stretch>
            <a:fillRect/>
          </a:stretch>
        </p:blipFill>
        <p:spPr>
          <a:xfrm>
            <a:off x="9582839" y="4529129"/>
            <a:ext cx="721927" cy="1140824"/>
          </a:xfrm>
          <a:prstGeom prst="rect">
            <a:avLst/>
          </a:prstGeom>
        </p:spPr>
      </p:pic>
      <p:pic>
        <p:nvPicPr>
          <p:cNvPr id="16" name="Picture 15" descr="A yellow letter on a black background&#10;&#10;Description automatically generated with low confidence">
            <a:extLst>
              <a:ext uri="{FF2B5EF4-FFF2-40B4-BE49-F238E27FC236}">
                <a16:creationId xmlns:a16="http://schemas.microsoft.com/office/drawing/2014/main" id="{D2C9E2D4-455E-4424-9F59-AF56C6EE2A7F}"/>
              </a:ext>
            </a:extLst>
          </p:cNvPr>
          <p:cNvPicPr>
            <a:picLocks noChangeAspect="1"/>
          </p:cNvPicPr>
          <p:nvPr/>
        </p:nvPicPr>
        <p:blipFill>
          <a:blip r:embed="rId7"/>
          <a:stretch>
            <a:fillRect/>
          </a:stretch>
        </p:blipFill>
        <p:spPr>
          <a:xfrm>
            <a:off x="1429074" y="4473000"/>
            <a:ext cx="887117" cy="1263081"/>
          </a:xfrm>
          <a:prstGeom prst="rect">
            <a:avLst/>
          </a:prstGeom>
        </p:spPr>
      </p:pic>
      <p:sp>
        <p:nvSpPr>
          <p:cNvPr id="17" name="Arrow: Right 16">
            <a:extLst>
              <a:ext uri="{FF2B5EF4-FFF2-40B4-BE49-F238E27FC236}">
                <a16:creationId xmlns:a16="http://schemas.microsoft.com/office/drawing/2014/main" id="{8FE1CAAD-49B4-429C-9B21-DEECDA57CB21}"/>
              </a:ext>
            </a:extLst>
          </p:cNvPr>
          <p:cNvSpPr/>
          <p:nvPr/>
        </p:nvSpPr>
        <p:spPr>
          <a:xfrm>
            <a:off x="2488670" y="3438410"/>
            <a:ext cx="2842194" cy="26431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Open Sans" panose="020B0606030504020204" pitchFamily="34" charset="0"/>
            </a:endParaRPr>
          </a:p>
        </p:txBody>
      </p:sp>
      <p:sp>
        <p:nvSpPr>
          <p:cNvPr id="18" name="Arrow: Right 17">
            <a:extLst>
              <a:ext uri="{FF2B5EF4-FFF2-40B4-BE49-F238E27FC236}">
                <a16:creationId xmlns:a16="http://schemas.microsoft.com/office/drawing/2014/main" id="{CC39468E-2D94-4497-B7EE-F8DC51206C24}"/>
              </a:ext>
            </a:extLst>
          </p:cNvPr>
          <p:cNvSpPr/>
          <p:nvPr/>
        </p:nvSpPr>
        <p:spPr>
          <a:xfrm>
            <a:off x="6629339" y="3438408"/>
            <a:ext cx="2134269" cy="2643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Open Sans" panose="020B0606030504020204" pitchFamily="34" charset="0"/>
            </a:endParaRPr>
          </a:p>
        </p:txBody>
      </p:sp>
      <p:sp>
        <p:nvSpPr>
          <p:cNvPr id="19" name="Arrow: Right 18">
            <a:extLst>
              <a:ext uri="{FF2B5EF4-FFF2-40B4-BE49-F238E27FC236}">
                <a16:creationId xmlns:a16="http://schemas.microsoft.com/office/drawing/2014/main" id="{881AD175-5F7D-4A62-B4ED-C32565E61F6B}"/>
              </a:ext>
            </a:extLst>
          </p:cNvPr>
          <p:cNvSpPr/>
          <p:nvPr/>
        </p:nvSpPr>
        <p:spPr>
          <a:xfrm>
            <a:off x="2267660" y="4969823"/>
            <a:ext cx="7410967" cy="26347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Open Sans" panose="020B0606030504020204" pitchFamily="34" charset="0"/>
            </a:endParaRPr>
          </a:p>
        </p:txBody>
      </p:sp>
      <p:pic>
        <p:nvPicPr>
          <p:cNvPr id="20" name="Picture 19" descr="A picture containing toy&#10;&#10;Description automatically generated">
            <a:extLst>
              <a:ext uri="{FF2B5EF4-FFF2-40B4-BE49-F238E27FC236}">
                <a16:creationId xmlns:a16="http://schemas.microsoft.com/office/drawing/2014/main" id="{491DD83D-F194-4DA1-96AE-E4E5E2B7ED12}"/>
              </a:ext>
            </a:extLst>
          </p:cNvPr>
          <p:cNvPicPr>
            <a:picLocks noChangeAspect="1"/>
          </p:cNvPicPr>
          <p:nvPr/>
        </p:nvPicPr>
        <p:blipFill>
          <a:blip r:embed="rId8"/>
          <a:stretch>
            <a:fillRect/>
          </a:stretch>
        </p:blipFill>
        <p:spPr>
          <a:xfrm>
            <a:off x="8763609" y="2990333"/>
            <a:ext cx="2360386" cy="1180193"/>
          </a:xfrm>
          <a:prstGeom prst="rect">
            <a:avLst/>
          </a:prstGeom>
        </p:spPr>
      </p:pic>
      <p:sp>
        <p:nvSpPr>
          <p:cNvPr id="2" name="Title 1">
            <a:extLst>
              <a:ext uri="{FF2B5EF4-FFF2-40B4-BE49-F238E27FC236}">
                <a16:creationId xmlns:a16="http://schemas.microsoft.com/office/drawing/2014/main" id="{146DAEA3-B9BB-1842-A034-CFBE07534222}"/>
              </a:ext>
            </a:extLst>
          </p:cNvPr>
          <p:cNvSpPr>
            <a:spLocks noGrp="1"/>
          </p:cNvSpPr>
          <p:nvPr>
            <p:ph type="title"/>
          </p:nvPr>
        </p:nvSpPr>
        <p:spPr>
          <a:xfrm>
            <a:off x="861068" y="95868"/>
            <a:ext cx="10501487" cy="1325563"/>
          </a:xfrm>
        </p:spPr>
        <p:txBody>
          <a:bodyPr/>
          <a:lstStyle/>
          <a:p>
            <a:r>
              <a:rPr lang="en-GB" dirty="0">
                <a:latin typeface="Open Sans"/>
                <a:sym typeface="Bodoni SvtyTwo ITC TT-Book"/>
              </a:rPr>
              <a:t>Session 9.1 </a:t>
            </a:r>
            <a:r>
              <a:rPr lang="en-GB" dirty="0" err="1">
                <a:latin typeface="Open Sans"/>
                <a:sym typeface="Bodoni SvtyTwo ITC TT-Book"/>
              </a:rPr>
              <a:t>L'offre</a:t>
            </a:r>
            <a:r>
              <a:rPr lang="en-GB" dirty="0">
                <a:latin typeface="Open Sans"/>
                <a:sym typeface="Bodoni SvtyTwo ITC TT-Book"/>
              </a:rPr>
              <a:t> et la </a:t>
            </a:r>
            <a:r>
              <a:rPr lang="en-GB" dirty="0" err="1">
                <a:latin typeface="Open Sans"/>
                <a:sym typeface="Bodoni SvtyTwo ITC TT-Book"/>
              </a:rPr>
              <a:t>demande</a:t>
            </a:r>
            <a:r>
              <a:rPr lang="en-GB" dirty="0">
                <a:latin typeface="Open Sans"/>
                <a:sym typeface="Bodoni SvtyTwo ITC TT-Book"/>
              </a:rPr>
              <a:t> </a:t>
            </a:r>
            <a:r>
              <a:rPr lang="en-GB" dirty="0" err="1">
                <a:latin typeface="Open Sans"/>
                <a:sym typeface="Bodoni SvtyTwo ITC TT-Book"/>
              </a:rPr>
              <a:t>d'électricité</a:t>
            </a:r>
            <a:r>
              <a:rPr lang="en-GB" dirty="0">
                <a:latin typeface="Open Sans"/>
                <a:sym typeface="Bodoni SvtyTwo ITC TT-Book"/>
              </a:rPr>
              <a:t> </a:t>
            </a:r>
            <a:endParaRPr lang="en-GB" dirty="0"/>
          </a:p>
        </p:txBody>
      </p:sp>
    </p:spTree>
    <p:extLst>
      <p:ext uri="{BB962C8B-B14F-4D97-AF65-F5344CB8AC3E}">
        <p14:creationId xmlns:p14="http://schemas.microsoft.com/office/powerpoint/2010/main" val="1099387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3565" y="-1605"/>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1" name="TextBox 20">
            <a:extLst>
              <a:ext uri="{FF2B5EF4-FFF2-40B4-BE49-F238E27FC236}">
                <a16:creationId xmlns:a16="http://schemas.microsoft.com/office/drawing/2014/main" id="{E11A9BFA-F18C-45D1-86FF-DFE82F5A77BE}"/>
              </a:ext>
            </a:extLst>
          </p:cNvPr>
          <p:cNvSpPr txBox="1"/>
          <p:nvPr/>
        </p:nvSpPr>
        <p:spPr>
          <a:xfrm>
            <a:off x="2469534" y="4803465"/>
            <a:ext cx="7385836" cy="923330"/>
          </a:xfrm>
          <a:prstGeom prst="rect">
            <a:avLst/>
          </a:prstGeom>
          <a:noFill/>
        </p:spPr>
        <p:txBody>
          <a:bodyPr wrap="square" lIns="91440" tIns="45720" rIns="91440" bIns="45720" rtlCol="0" anchor="t">
            <a:spAutoFit/>
          </a:bodyPr>
          <a:lstStyle/>
          <a:p>
            <a:pPr algn="ctr"/>
            <a:r>
              <a:rPr lang="en-US" sz="5400" dirty="0">
                <a:solidFill>
                  <a:schemeClr val="accent5">
                    <a:lumMod val="60000"/>
                    <a:lumOff val="40000"/>
                  </a:schemeClr>
                </a:solidFill>
                <a:latin typeface="Open Sans"/>
              </a:rPr>
              <a:t>À tout moment !</a:t>
            </a:r>
          </a:p>
        </p:txBody>
      </p:sp>
      <p:sp>
        <p:nvSpPr>
          <p:cNvPr id="22" name="TextBox 21">
            <a:extLst>
              <a:ext uri="{FF2B5EF4-FFF2-40B4-BE49-F238E27FC236}">
                <a16:creationId xmlns:a16="http://schemas.microsoft.com/office/drawing/2014/main" id="{16CB763F-DEBE-4A8D-9E5D-9A6A9F9E1950}"/>
              </a:ext>
            </a:extLst>
          </p:cNvPr>
          <p:cNvSpPr txBox="1"/>
          <p:nvPr/>
        </p:nvSpPr>
        <p:spPr>
          <a:xfrm>
            <a:off x="1179176" y="2482296"/>
            <a:ext cx="5202686" cy="1754326"/>
          </a:xfrm>
          <a:prstGeom prst="rect">
            <a:avLst/>
          </a:prstGeom>
          <a:noFill/>
        </p:spPr>
        <p:txBody>
          <a:bodyPr wrap="square" lIns="91440" tIns="45720" rIns="91440" bIns="45720" rtlCol="0" anchor="t">
            <a:spAutoFit/>
          </a:bodyPr>
          <a:lstStyle/>
          <a:p>
            <a:pPr algn="ctr"/>
            <a:r>
              <a:rPr lang="en-US" sz="5400" i="1" dirty="0" err="1">
                <a:solidFill>
                  <a:schemeClr val="accent5">
                    <a:lumMod val="75000"/>
                  </a:schemeClr>
                </a:solidFill>
                <a:latin typeface="Open Sans"/>
              </a:rPr>
              <a:t>Offre</a:t>
            </a:r>
            <a:r>
              <a:rPr lang="en-US" sz="5400" i="1" dirty="0">
                <a:solidFill>
                  <a:schemeClr val="accent5">
                    <a:lumMod val="75000"/>
                  </a:schemeClr>
                </a:solidFill>
                <a:latin typeface="Open Sans"/>
              </a:rPr>
              <a:t> </a:t>
            </a:r>
          </a:p>
          <a:p>
            <a:pPr algn="ctr"/>
            <a:r>
              <a:rPr lang="en-US" sz="5400" i="1" dirty="0" err="1">
                <a:solidFill>
                  <a:schemeClr val="accent5">
                    <a:lumMod val="75000"/>
                  </a:schemeClr>
                </a:solidFill>
                <a:latin typeface="Open Sans"/>
              </a:rPr>
              <a:t>D´électricité</a:t>
            </a:r>
            <a:endParaRPr lang="en-US" sz="5400" i="1" dirty="0">
              <a:solidFill>
                <a:schemeClr val="accent5">
                  <a:lumMod val="75000"/>
                </a:schemeClr>
              </a:solidFill>
              <a:latin typeface="Open Sans"/>
            </a:endParaRPr>
          </a:p>
        </p:txBody>
      </p:sp>
      <p:sp>
        <p:nvSpPr>
          <p:cNvPr id="23" name="TextBox 22">
            <a:extLst>
              <a:ext uri="{FF2B5EF4-FFF2-40B4-BE49-F238E27FC236}">
                <a16:creationId xmlns:a16="http://schemas.microsoft.com/office/drawing/2014/main" id="{3E29E566-645B-42D6-8A23-BB11E9174EC8}"/>
              </a:ext>
            </a:extLst>
          </p:cNvPr>
          <p:cNvSpPr txBox="1"/>
          <p:nvPr/>
        </p:nvSpPr>
        <p:spPr>
          <a:xfrm>
            <a:off x="5753075" y="2964644"/>
            <a:ext cx="1257574" cy="923330"/>
          </a:xfrm>
          <a:prstGeom prst="rect">
            <a:avLst/>
          </a:prstGeom>
          <a:noFill/>
        </p:spPr>
        <p:txBody>
          <a:bodyPr wrap="square" rtlCol="0">
            <a:spAutoFit/>
          </a:bodyPr>
          <a:lstStyle/>
          <a:p>
            <a:pPr algn="ctr"/>
            <a:r>
              <a:rPr lang="en-US" sz="5400">
                <a:latin typeface="Open Sans" panose="020B0606030504020204" pitchFamily="34" charset="0"/>
              </a:rPr>
              <a:t>=</a:t>
            </a:r>
            <a:endParaRPr lang="en-US" sz="5400">
              <a:solidFill>
                <a:schemeClr val="accent6">
                  <a:lumMod val="50000"/>
                </a:schemeClr>
              </a:solidFill>
              <a:latin typeface="Open Sans" panose="020B0606030504020204" pitchFamily="34" charset="0"/>
            </a:endParaRPr>
          </a:p>
        </p:txBody>
      </p:sp>
      <p:sp>
        <p:nvSpPr>
          <p:cNvPr id="24" name="TextBox 23">
            <a:extLst>
              <a:ext uri="{FF2B5EF4-FFF2-40B4-BE49-F238E27FC236}">
                <a16:creationId xmlns:a16="http://schemas.microsoft.com/office/drawing/2014/main" id="{9063DB28-74E9-4059-8149-F7AA94A533CF}"/>
              </a:ext>
            </a:extLst>
          </p:cNvPr>
          <p:cNvSpPr txBox="1"/>
          <p:nvPr/>
        </p:nvSpPr>
        <p:spPr>
          <a:xfrm>
            <a:off x="7207191" y="2496913"/>
            <a:ext cx="3663710" cy="1754326"/>
          </a:xfrm>
          <a:prstGeom prst="rect">
            <a:avLst/>
          </a:prstGeom>
          <a:noFill/>
        </p:spPr>
        <p:txBody>
          <a:bodyPr wrap="square" lIns="91440" tIns="45720" rIns="91440" bIns="45720" rtlCol="0" anchor="t">
            <a:spAutoFit/>
          </a:bodyPr>
          <a:lstStyle/>
          <a:p>
            <a:pPr algn="ctr"/>
            <a:r>
              <a:rPr lang="en-US" sz="5400" i="1" dirty="0" err="1">
                <a:solidFill>
                  <a:srgbClr val="C00000"/>
                </a:solidFill>
                <a:latin typeface="Open Sans"/>
              </a:rPr>
              <a:t>Demande</a:t>
            </a:r>
            <a:r>
              <a:rPr lang="en-US" sz="5400" i="1" dirty="0">
                <a:solidFill>
                  <a:srgbClr val="C00000"/>
                </a:solidFill>
                <a:latin typeface="Open Sans"/>
              </a:rPr>
              <a:t> </a:t>
            </a:r>
            <a:r>
              <a:rPr lang="en-US" sz="5400" i="1" dirty="0" err="1">
                <a:solidFill>
                  <a:srgbClr val="C00000"/>
                </a:solidFill>
                <a:latin typeface="Open Sans"/>
              </a:rPr>
              <a:t>d'électricité</a:t>
            </a:r>
            <a:endParaRPr lang="en-US" sz="5400" i="1" dirty="0">
              <a:solidFill>
                <a:srgbClr val="C00000"/>
              </a:solidFill>
              <a:latin typeface="Open Sans"/>
            </a:endParaRPr>
          </a:p>
        </p:txBody>
      </p:sp>
      <p:sp>
        <p:nvSpPr>
          <p:cNvPr id="13" name="Rectangle 12">
            <a:extLst>
              <a:ext uri="{FF2B5EF4-FFF2-40B4-BE49-F238E27FC236}">
                <a16:creationId xmlns:a16="http://schemas.microsoft.com/office/drawing/2014/main" id="{990EBA3E-5792-7746-B10E-F5C104DB5A53}"/>
              </a:ext>
            </a:extLst>
          </p:cNvPr>
          <p:cNvSpPr/>
          <p:nvPr/>
        </p:nvSpPr>
        <p:spPr>
          <a:xfrm>
            <a:off x="792729" y="1704938"/>
            <a:ext cx="6217920" cy="4247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4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Equilibre</a:t>
            </a:r>
            <a:r>
              <a:rPr lang="en-ZA" sz="24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a:t>
            </a:r>
            <a:r>
              <a:rPr lang="en-ZA" sz="24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électrique</a:t>
            </a:r>
            <a:endParaRPr lang="en-ZA" sz="24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31CB3229-A789-429A-8B9F-F3D71614EFCC}"/>
              </a:ext>
            </a:extLst>
          </p:cNvPr>
          <p:cNvSpPr txBox="1">
            <a:spLocks/>
          </p:cNvSpPr>
          <p:nvPr/>
        </p:nvSpPr>
        <p:spPr bwMode="auto">
          <a:xfrm>
            <a:off x="426981" y="321759"/>
            <a:ext cx="1190976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sz="4000" dirty="0">
                <a:latin typeface="Open Sans"/>
                <a:sym typeface="Bodoni SvtyTwo ITC TT-Book"/>
              </a:rPr>
              <a:t>Session 9.1 </a:t>
            </a:r>
            <a:r>
              <a:rPr lang="en-GB" sz="4000" dirty="0" err="1">
                <a:latin typeface="Open Sans"/>
                <a:sym typeface="Bodoni SvtyTwo ITC TT-Book"/>
              </a:rPr>
              <a:t>L'offre</a:t>
            </a:r>
            <a:r>
              <a:rPr lang="en-GB" sz="4000" dirty="0">
                <a:latin typeface="Open Sans"/>
                <a:sym typeface="Bodoni SvtyTwo ITC TT-Book"/>
              </a:rPr>
              <a:t> et la </a:t>
            </a:r>
            <a:r>
              <a:rPr lang="en-GB" sz="4000" dirty="0" err="1">
                <a:latin typeface="Open Sans"/>
                <a:sym typeface="Bodoni SvtyTwo ITC TT-Book"/>
              </a:rPr>
              <a:t>demande</a:t>
            </a:r>
            <a:r>
              <a:rPr lang="en-GB" sz="4000" dirty="0">
                <a:latin typeface="Open Sans"/>
                <a:sym typeface="Bodoni SvtyTwo ITC TT-Book"/>
              </a:rPr>
              <a:t> </a:t>
            </a:r>
            <a:r>
              <a:rPr lang="en-GB" sz="4000" dirty="0" err="1">
                <a:latin typeface="Open Sans"/>
                <a:sym typeface="Bodoni SvtyTwo ITC TT-Book"/>
              </a:rPr>
              <a:t>d'électricité</a:t>
            </a:r>
            <a:r>
              <a:rPr lang="en-GB" sz="4000" dirty="0">
                <a:latin typeface="Open Sans"/>
                <a:sym typeface="Bodoni SvtyTwo ITC TT-Book"/>
              </a:rPr>
              <a:t> </a:t>
            </a:r>
            <a:endParaRPr lang="en-GB" sz="4000" dirty="0"/>
          </a:p>
        </p:txBody>
      </p:sp>
    </p:spTree>
    <p:extLst>
      <p:ext uri="{BB962C8B-B14F-4D97-AF65-F5344CB8AC3E}">
        <p14:creationId xmlns:p14="http://schemas.microsoft.com/office/powerpoint/2010/main" val="979858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19455"/>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Content Placeholder 2">
            <a:extLst>
              <a:ext uri="{FF2B5EF4-FFF2-40B4-BE49-F238E27FC236}">
                <a16:creationId xmlns:a16="http://schemas.microsoft.com/office/drawing/2014/main" id="{A80200A3-5513-410D-AAC0-6D6ED82BB55B}"/>
              </a:ext>
            </a:extLst>
          </p:cNvPr>
          <p:cNvSpPr>
            <a:spLocks noGrp="1"/>
          </p:cNvSpPr>
          <p:nvPr>
            <p:ph idx="1"/>
          </p:nvPr>
        </p:nvSpPr>
        <p:spPr>
          <a:xfrm>
            <a:off x="688072" y="1603832"/>
            <a:ext cx="10515600" cy="4351338"/>
          </a:xfrm>
        </p:spPr>
        <p:txBody>
          <a:bodyPr/>
          <a:lstStyle/>
          <a:p>
            <a:pPr marL="0" indent="0">
              <a:lnSpc>
                <a:spcPct val="100000"/>
              </a:lnSpc>
              <a:buNone/>
            </a:pPr>
            <a:r>
              <a:rPr lang="en-ZA" sz="2000" b="1" dirty="0">
                <a:solidFill>
                  <a:schemeClr val="accent5">
                    <a:lumMod val="60000"/>
                    <a:lumOff val="40000"/>
                  </a:schemeClr>
                </a:solidFill>
              </a:rPr>
              <a:t>Conséquences de l'inadéquation </a:t>
            </a:r>
            <a:endParaRPr lang="en-US" sz="2000" b="1" dirty="0">
              <a:solidFill>
                <a:schemeClr val="accent5">
                  <a:lumMod val="60000"/>
                  <a:lumOff val="40000"/>
                </a:schemeClr>
              </a:solidFill>
            </a:endParaRPr>
          </a:p>
          <a:p>
            <a:pPr>
              <a:lnSpc>
                <a:spcPct val="100000"/>
              </a:lnSpc>
            </a:pPr>
            <a:r>
              <a:rPr lang="en-US" sz="1600" dirty="0">
                <a:latin typeface="Open Sans"/>
              </a:rPr>
              <a:t>Les grands réseaux électriques transportent du courant alternatif et sont conçus pour une fréquence de courant spécifique. </a:t>
            </a:r>
          </a:p>
          <a:p>
            <a:pPr>
              <a:lnSpc>
                <a:spcPct val="100000"/>
              </a:lnSpc>
            </a:pPr>
            <a:r>
              <a:rPr lang="en-US" sz="1600" dirty="0" err="1"/>
              <a:t>Selon</a:t>
            </a:r>
            <a:r>
              <a:rPr lang="en-US" sz="1600" dirty="0"/>
              <a:t> le pays, cette fréquence peut être de 50 ou 60 Hz.</a:t>
            </a:r>
          </a:p>
          <a:p>
            <a:pPr>
              <a:lnSpc>
                <a:spcPct val="100000"/>
              </a:lnSpc>
            </a:pPr>
            <a:r>
              <a:rPr lang="en-US" sz="1600" dirty="0"/>
              <a:t>Si la demande d'électricité est supérieure à l'offre, la fréquence du réseau diminue.</a:t>
            </a:r>
          </a:p>
          <a:p>
            <a:pPr>
              <a:lnSpc>
                <a:spcPct val="100000"/>
              </a:lnSpc>
            </a:pPr>
            <a:r>
              <a:rPr lang="en-US" sz="1600" dirty="0">
                <a:latin typeface="Open Sans"/>
              </a:rPr>
              <a:t>Si la fréquence du réseau devient suffisamment basse, les générateurs se déconnectent parce que </a:t>
            </a:r>
            <a:br>
              <a:rPr lang="en-US" sz="1600" dirty="0">
                <a:latin typeface="Open Sans"/>
              </a:rPr>
            </a:br>
            <a:r>
              <a:rPr lang="en-US" sz="1600" dirty="0">
                <a:latin typeface="Open Sans"/>
              </a:rPr>
              <a:t>ils ne correspondent pas suffisamment à la fréquence du réseau</a:t>
            </a:r>
            <a:endParaRPr lang="en-US" sz="1600" dirty="0"/>
          </a:p>
          <a:p>
            <a:pPr>
              <a:lnSpc>
                <a:spcPct val="100000"/>
              </a:lnSpc>
            </a:pPr>
            <a:r>
              <a:rPr lang="en-US" sz="1600" dirty="0">
                <a:latin typeface="Open Sans"/>
              </a:rPr>
              <a:t>La déconnexion des générateurs provoque des pannes d'électricité qui peuvent durer des heures, voire des jours, jusqu'à ce que les générateurs soient redémarrés.</a:t>
            </a:r>
          </a:p>
          <a:p>
            <a:pPr>
              <a:lnSpc>
                <a:spcPct val="100000"/>
              </a:lnSpc>
            </a:pPr>
            <a:r>
              <a:rPr lang="en-US" sz="1600" dirty="0"/>
              <a:t>Pour éviter les </a:t>
            </a:r>
            <a:r>
              <a:rPr lang="en-US" sz="1600" dirty="0" err="1"/>
              <a:t>coupures</a:t>
            </a:r>
            <a:r>
              <a:rPr lang="en-US" sz="1600" dirty="0"/>
              <a:t> de courant, la plupart des réseaux disposent de plans de délestage pour déconnecter les charges électriques.</a:t>
            </a:r>
          </a:p>
          <a:p>
            <a:pPr>
              <a:lnSpc>
                <a:spcPct val="100000"/>
              </a:lnSpc>
            </a:pPr>
            <a:r>
              <a:rPr lang="fr-FR" sz="1600" dirty="0"/>
              <a:t>La planification pour équilibrer l'offre et la demande est importante pour maintenir l'éclairage </a:t>
            </a:r>
            <a:endParaRPr lang="en-US" sz="1600" dirty="0"/>
          </a:p>
        </p:txBody>
      </p:sp>
      <p:sp>
        <p:nvSpPr>
          <p:cNvPr id="9" name="Title 1">
            <a:extLst>
              <a:ext uri="{FF2B5EF4-FFF2-40B4-BE49-F238E27FC236}">
                <a16:creationId xmlns:a16="http://schemas.microsoft.com/office/drawing/2014/main" id="{89E9323A-0927-4F71-A07D-4EE9137872A1}"/>
              </a:ext>
            </a:extLst>
          </p:cNvPr>
          <p:cNvSpPr txBox="1">
            <a:spLocks/>
          </p:cNvSpPr>
          <p:nvPr/>
        </p:nvSpPr>
        <p:spPr bwMode="auto">
          <a:xfrm>
            <a:off x="498566" y="148862"/>
            <a:ext cx="1119486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sz="4000" dirty="0">
                <a:latin typeface="Open Sans"/>
                <a:sym typeface="Bodoni SvtyTwo ITC TT-Book"/>
              </a:rPr>
              <a:t>Session 9.1 </a:t>
            </a:r>
            <a:r>
              <a:rPr lang="en-GB" sz="4000" dirty="0" err="1">
                <a:latin typeface="Open Sans"/>
                <a:sym typeface="Bodoni SvtyTwo ITC TT-Book"/>
              </a:rPr>
              <a:t>L'offre</a:t>
            </a:r>
            <a:r>
              <a:rPr lang="en-GB" sz="4000" dirty="0">
                <a:latin typeface="Open Sans"/>
                <a:sym typeface="Bodoni SvtyTwo ITC TT-Book"/>
              </a:rPr>
              <a:t> et la </a:t>
            </a:r>
            <a:r>
              <a:rPr lang="en-GB" sz="4000" dirty="0" err="1">
                <a:latin typeface="Open Sans"/>
                <a:sym typeface="Bodoni SvtyTwo ITC TT-Book"/>
              </a:rPr>
              <a:t>demande</a:t>
            </a:r>
            <a:r>
              <a:rPr lang="en-GB" sz="4000" dirty="0">
                <a:latin typeface="Open Sans"/>
                <a:sym typeface="Bodoni SvtyTwo ITC TT-Book"/>
              </a:rPr>
              <a:t> </a:t>
            </a:r>
            <a:r>
              <a:rPr lang="en-GB" sz="4000" dirty="0" err="1">
                <a:latin typeface="Open Sans"/>
                <a:sym typeface="Bodoni SvtyTwo ITC TT-Book"/>
              </a:rPr>
              <a:t>d'électricité</a:t>
            </a:r>
            <a:r>
              <a:rPr lang="en-GB" sz="4000" dirty="0">
                <a:latin typeface="Open Sans"/>
                <a:sym typeface="Bodoni SvtyTwo ITC TT-Book"/>
              </a:rPr>
              <a:t> </a:t>
            </a:r>
            <a:endParaRPr lang="en-GB" sz="4000" dirty="0"/>
          </a:p>
        </p:txBody>
      </p:sp>
    </p:spTree>
    <p:extLst>
      <p:ext uri="{BB962C8B-B14F-4D97-AF65-F5344CB8AC3E}">
        <p14:creationId xmlns:p14="http://schemas.microsoft.com/office/powerpoint/2010/main" val="2585298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7" name="Group 6">
            <a:extLst>
              <a:ext uri="{FF2B5EF4-FFF2-40B4-BE49-F238E27FC236}">
                <a16:creationId xmlns:a16="http://schemas.microsoft.com/office/drawing/2014/main" id="{B34263AA-2AEA-4932-9233-F7C305BDF853}"/>
              </a:ext>
            </a:extLst>
          </p:cNvPr>
          <p:cNvGrpSpPr/>
          <p:nvPr/>
        </p:nvGrpSpPr>
        <p:grpSpPr>
          <a:xfrm>
            <a:off x="7260182" y="1925516"/>
            <a:ext cx="2856149" cy="4017219"/>
            <a:chOff x="7028269" y="1541203"/>
            <a:chExt cx="3419365" cy="4805722"/>
          </a:xfrm>
        </p:grpSpPr>
        <p:pic>
          <p:nvPicPr>
            <p:cNvPr id="10" name="Picture 9">
              <a:extLst>
                <a:ext uri="{FF2B5EF4-FFF2-40B4-BE49-F238E27FC236}">
                  <a16:creationId xmlns:a16="http://schemas.microsoft.com/office/drawing/2014/main" id="{415C635A-A3BE-4460-87DD-6F8265472DA3}"/>
                </a:ext>
              </a:extLst>
            </p:cNvPr>
            <p:cNvPicPr>
              <a:picLocks noChangeAspect="1"/>
            </p:cNvPicPr>
            <p:nvPr/>
          </p:nvPicPr>
          <p:blipFill>
            <a:blip r:embed="rId4"/>
            <a:stretch>
              <a:fillRect/>
            </a:stretch>
          </p:blipFill>
          <p:spPr>
            <a:xfrm>
              <a:off x="7028269" y="4296215"/>
              <a:ext cx="3419365" cy="2050710"/>
            </a:xfrm>
            <a:prstGeom prst="rect">
              <a:avLst/>
            </a:prstGeom>
          </p:spPr>
        </p:pic>
        <p:pic>
          <p:nvPicPr>
            <p:cNvPr id="11" name="Picture 10">
              <a:extLst>
                <a:ext uri="{FF2B5EF4-FFF2-40B4-BE49-F238E27FC236}">
                  <a16:creationId xmlns:a16="http://schemas.microsoft.com/office/drawing/2014/main" id="{52A35059-7B43-49C8-B598-4C6CB18D0719}"/>
                </a:ext>
              </a:extLst>
            </p:cNvPr>
            <p:cNvPicPr>
              <a:picLocks noChangeAspect="1"/>
            </p:cNvPicPr>
            <p:nvPr/>
          </p:nvPicPr>
          <p:blipFill>
            <a:blip r:embed="rId5"/>
            <a:stretch>
              <a:fillRect/>
            </a:stretch>
          </p:blipFill>
          <p:spPr>
            <a:xfrm>
              <a:off x="7028269" y="1541203"/>
              <a:ext cx="3419365" cy="2055256"/>
            </a:xfrm>
            <a:prstGeom prst="rect">
              <a:avLst/>
            </a:prstGeom>
          </p:spPr>
        </p:pic>
      </p:grpSp>
      <p:pic>
        <p:nvPicPr>
          <p:cNvPr id="12" name="Picture 11">
            <a:extLst>
              <a:ext uri="{FF2B5EF4-FFF2-40B4-BE49-F238E27FC236}">
                <a16:creationId xmlns:a16="http://schemas.microsoft.com/office/drawing/2014/main" id="{B6A6AA77-CF96-4805-A1EC-D7CFCB4072D8}"/>
              </a:ext>
            </a:extLst>
          </p:cNvPr>
          <p:cNvPicPr>
            <a:picLocks noChangeAspect="1"/>
          </p:cNvPicPr>
          <p:nvPr/>
        </p:nvPicPr>
        <p:blipFill>
          <a:blip r:embed="rId6"/>
          <a:stretch>
            <a:fillRect/>
          </a:stretch>
        </p:blipFill>
        <p:spPr>
          <a:xfrm>
            <a:off x="1013111" y="2765879"/>
            <a:ext cx="4075427" cy="2452854"/>
          </a:xfrm>
          <a:prstGeom prst="rect">
            <a:avLst/>
          </a:prstGeom>
        </p:spPr>
      </p:pic>
      <p:sp>
        <p:nvSpPr>
          <p:cNvPr id="13" name="TextBox 12">
            <a:extLst>
              <a:ext uri="{FF2B5EF4-FFF2-40B4-BE49-F238E27FC236}">
                <a16:creationId xmlns:a16="http://schemas.microsoft.com/office/drawing/2014/main" id="{3B18551F-BD03-43F7-A010-7A894E281734}"/>
              </a:ext>
            </a:extLst>
          </p:cNvPr>
          <p:cNvSpPr txBox="1"/>
          <p:nvPr/>
        </p:nvSpPr>
        <p:spPr>
          <a:xfrm>
            <a:off x="5304342" y="3323074"/>
            <a:ext cx="1284021" cy="1200329"/>
          </a:xfrm>
          <a:prstGeom prst="rect">
            <a:avLst/>
          </a:prstGeom>
          <a:noFill/>
        </p:spPr>
        <p:txBody>
          <a:bodyPr wrap="square" rtlCol="0" anchor="ctr">
            <a:spAutoFit/>
          </a:bodyPr>
          <a:lstStyle/>
          <a:p>
            <a:pPr algn="ctr"/>
            <a:r>
              <a:rPr lang="en-US" sz="7200" dirty="0">
                <a:latin typeface="Open Sans" panose="020B0606030504020204" pitchFamily="34" charset="0"/>
              </a:rPr>
              <a:t>=</a:t>
            </a:r>
            <a:endParaRPr lang="en-US" sz="7200" baseline="30000" dirty="0">
              <a:latin typeface="Open Sans" panose="020B0606030504020204" pitchFamily="34" charset="0"/>
            </a:endParaRPr>
          </a:p>
        </p:txBody>
      </p:sp>
      <p:sp>
        <p:nvSpPr>
          <p:cNvPr id="14" name="TextBox 13">
            <a:extLst>
              <a:ext uri="{FF2B5EF4-FFF2-40B4-BE49-F238E27FC236}">
                <a16:creationId xmlns:a16="http://schemas.microsoft.com/office/drawing/2014/main" id="{A649021A-B548-4544-87E9-617A4DE4169C}"/>
              </a:ext>
            </a:extLst>
          </p:cNvPr>
          <p:cNvSpPr txBox="1"/>
          <p:nvPr/>
        </p:nvSpPr>
        <p:spPr>
          <a:xfrm>
            <a:off x="8011980" y="3429630"/>
            <a:ext cx="1284021" cy="1015663"/>
          </a:xfrm>
          <a:prstGeom prst="rect">
            <a:avLst/>
          </a:prstGeom>
          <a:noFill/>
        </p:spPr>
        <p:txBody>
          <a:bodyPr wrap="square" rtlCol="0">
            <a:spAutoFit/>
          </a:bodyPr>
          <a:lstStyle/>
          <a:p>
            <a:pPr algn="ctr"/>
            <a:r>
              <a:rPr lang="en-US" sz="6000" dirty="0">
                <a:latin typeface="Open Sans" panose="020B0606030504020204" pitchFamily="34" charset="0"/>
              </a:rPr>
              <a:t>+</a:t>
            </a:r>
            <a:endParaRPr lang="en-US" sz="6000" baseline="30000" dirty="0">
              <a:latin typeface="Open Sans" panose="020B0606030504020204" pitchFamily="34" charset="0"/>
            </a:endParaRPr>
          </a:p>
        </p:txBody>
      </p:sp>
      <p:sp>
        <p:nvSpPr>
          <p:cNvPr id="16" name="Rectangle 15">
            <a:extLst>
              <a:ext uri="{FF2B5EF4-FFF2-40B4-BE49-F238E27FC236}">
                <a16:creationId xmlns:a16="http://schemas.microsoft.com/office/drawing/2014/main" id="{4C07EFCE-2112-174C-888C-659C616D9FA6}"/>
              </a:ext>
            </a:extLst>
          </p:cNvPr>
          <p:cNvSpPr/>
          <p:nvPr/>
        </p:nvSpPr>
        <p:spPr>
          <a:xfrm>
            <a:off x="893841" y="1942951"/>
            <a:ext cx="6217920" cy="4247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4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Énergies</a:t>
            </a:r>
            <a:r>
              <a:rPr lang="en-ZA" sz="24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a:t>
            </a:r>
            <a:r>
              <a:rPr lang="en-ZA" sz="24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renouvelables</a:t>
            </a:r>
            <a:r>
              <a:rPr lang="en-ZA" sz="24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a:t>
            </a:r>
            <a:r>
              <a:rPr lang="en-ZA" sz="24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intermittentes</a:t>
            </a:r>
            <a:endParaRPr lang="en-ZA" sz="24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38FA6E3A-4A5E-924D-91F2-6A2408443169}"/>
              </a:ext>
            </a:extLst>
          </p:cNvPr>
          <p:cNvSpPr/>
          <p:nvPr/>
        </p:nvSpPr>
        <p:spPr>
          <a:xfrm>
            <a:off x="6175706" y="3627773"/>
            <a:ext cx="469871" cy="590931"/>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36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4" name="Title 1">
            <a:extLst>
              <a:ext uri="{FF2B5EF4-FFF2-40B4-BE49-F238E27FC236}">
                <a16:creationId xmlns:a16="http://schemas.microsoft.com/office/drawing/2014/main" id="{571EADFB-5403-49DF-A0FA-AD1D78BABF03}"/>
              </a:ext>
            </a:extLst>
          </p:cNvPr>
          <p:cNvSpPr txBox="1">
            <a:spLocks/>
          </p:cNvSpPr>
          <p:nvPr/>
        </p:nvSpPr>
        <p:spPr bwMode="auto">
          <a:xfrm>
            <a:off x="834378" y="286249"/>
            <a:ext cx="1022394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sym typeface="Bodoni SvtyTwo ITC TT-Book"/>
              </a:rPr>
              <a:t>Session 9.1 </a:t>
            </a:r>
            <a:r>
              <a:rPr lang="en-GB" dirty="0" err="1">
                <a:latin typeface="Open Sans"/>
                <a:sym typeface="Bodoni SvtyTwo ITC TT-Book"/>
              </a:rPr>
              <a:t>L'offre</a:t>
            </a:r>
            <a:r>
              <a:rPr lang="en-GB" dirty="0">
                <a:latin typeface="Open Sans"/>
                <a:sym typeface="Bodoni SvtyTwo ITC TT-Book"/>
              </a:rPr>
              <a:t> et la </a:t>
            </a:r>
            <a:r>
              <a:rPr lang="en-GB" dirty="0" err="1">
                <a:latin typeface="Open Sans"/>
                <a:sym typeface="Bodoni SvtyTwo ITC TT-Book"/>
              </a:rPr>
              <a:t>demande</a:t>
            </a:r>
            <a:r>
              <a:rPr lang="en-GB" dirty="0">
                <a:latin typeface="Open Sans"/>
                <a:sym typeface="Bodoni SvtyTwo ITC TT-Book"/>
              </a:rPr>
              <a:t> </a:t>
            </a:r>
            <a:r>
              <a:rPr lang="en-GB" dirty="0" err="1">
                <a:latin typeface="Open Sans"/>
                <a:sym typeface="Bodoni SvtyTwo ITC TT-Book"/>
              </a:rPr>
              <a:t>d'électricité</a:t>
            </a:r>
            <a:r>
              <a:rPr lang="en-GB" dirty="0">
                <a:latin typeface="Open Sans"/>
                <a:sym typeface="Bodoni SvtyTwo ITC TT-Book"/>
              </a:rPr>
              <a:t> </a:t>
            </a:r>
            <a:endParaRPr lang="en-GB" dirty="0"/>
          </a:p>
        </p:txBody>
      </p:sp>
    </p:spTree>
    <p:extLst>
      <p:ext uri="{BB962C8B-B14F-4D97-AF65-F5344CB8AC3E}">
        <p14:creationId xmlns:p14="http://schemas.microsoft.com/office/powerpoint/2010/main" val="1607807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1223"/>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2" name="Diagram 1">
            <a:extLst>
              <a:ext uri="{FF2B5EF4-FFF2-40B4-BE49-F238E27FC236}">
                <a16:creationId xmlns:a16="http://schemas.microsoft.com/office/drawing/2014/main" id="{8A974E87-55BC-4BAA-B412-A9084BD68426}"/>
              </a:ext>
            </a:extLst>
          </p:cNvPr>
          <p:cNvGraphicFramePr/>
          <p:nvPr>
            <p:extLst>
              <p:ext uri="{D42A27DB-BD31-4B8C-83A1-F6EECF244321}">
                <p14:modId xmlns:p14="http://schemas.microsoft.com/office/powerpoint/2010/main" val="487906680"/>
              </p:ext>
            </p:extLst>
          </p:nvPr>
        </p:nvGraphicFramePr>
        <p:xfrm>
          <a:off x="244484" y="2365764"/>
          <a:ext cx="10888779" cy="39628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a:extLst>
              <a:ext uri="{FF2B5EF4-FFF2-40B4-BE49-F238E27FC236}">
                <a16:creationId xmlns:a16="http://schemas.microsoft.com/office/drawing/2014/main" id="{107E17D4-3D6A-9147-A5C4-077E546F904E}"/>
              </a:ext>
            </a:extLst>
          </p:cNvPr>
          <p:cNvSpPr/>
          <p:nvPr/>
        </p:nvSpPr>
        <p:spPr>
          <a:xfrm>
            <a:off x="534040" y="1585278"/>
            <a:ext cx="7067402"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Stockage de </a:t>
            </a:r>
            <a:r>
              <a:rPr lang="en-ZA"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l'électricité</a:t>
            </a:r>
            <a:r>
              <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et </a:t>
            </a:r>
            <a:r>
              <a:rPr lang="en-ZA"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flexibilité</a:t>
            </a:r>
            <a:r>
              <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de la charge</a:t>
            </a:r>
          </a:p>
        </p:txBody>
      </p:sp>
      <p:sp>
        <p:nvSpPr>
          <p:cNvPr id="19" name="Title 1">
            <a:extLst>
              <a:ext uri="{FF2B5EF4-FFF2-40B4-BE49-F238E27FC236}">
                <a16:creationId xmlns:a16="http://schemas.microsoft.com/office/drawing/2014/main" id="{33A09E55-15D5-46F4-AB75-CA362E46E779}"/>
              </a:ext>
            </a:extLst>
          </p:cNvPr>
          <p:cNvSpPr txBox="1">
            <a:spLocks/>
          </p:cNvSpPr>
          <p:nvPr/>
        </p:nvSpPr>
        <p:spPr bwMode="auto">
          <a:xfrm>
            <a:off x="534040" y="279489"/>
            <a:ext cx="1091538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sz="4000" dirty="0">
                <a:latin typeface="Open Sans"/>
                <a:sym typeface="Bodoni SvtyTwo ITC TT-Book"/>
              </a:rPr>
              <a:t>Session 9.1 </a:t>
            </a:r>
            <a:r>
              <a:rPr lang="en-GB" sz="4000" dirty="0" err="1">
                <a:latin typeface="Open Sans"/>
                <a:sym typeface="Bodoni SvtyTwo ITC TT-Book"/>
              </a:rPr>
              <a:t>L'offre</a:t>
            </a:r>
            <a:r>
              <a:rPr lang="en-GB" sz="4000" dirty="0">
                <a:latin typeface="Open Sans"/>
                <a:sym typeface="Bodoni SvtyTwo ITC TT-Book"/>
              </a:rPr>
              <a:t> et la </a:t>
            </a:r>
            <a:r>
              <a:rPr lang="en-GB" sz="4000" dirty="0" err="1">
                <a:latin typeface="Open Sans"/>
                <a:sym typeface="Bodoni SvtyTwo ITC TT-Book"/>
              </a:rPr>
              <a:t>demande</a:t>
            </a:r>
            <a:r>
              <a:rPr lang="en-GB" sz="4000" dirty="0">
                <a:latin typeface="Open Sans"/>
                <a:sym typeface="Bodoni SvtyTwo ITC TT-Book"/>
              </a:rPr>
              <a:t> </a:t>
            </a:r>
            <a:r>
              <a:rPr lang="en-GB" sz="4000" dirty="0" err="1">
                <a:latin typeface="Open Sans"/>
                <a:sym typeface="Bodoni SvtyTwo ITC TT-Book"/>
              </a:rPr>
              <a:t>d'électricité</a:t>
            </a:r>
            <a:r>
              <a:rPr lang="en-GB" sz="4000" dirty="0">
                <a:latin typeface="Open Sans"/>
                <a:sym typeface="Bodoni SvtyTwo ITC TT-Book"/>
              </a:rPr>
              <a:t> </a:t>
            </a:r>
            <a:endParaRPr lang="en-GB" sz="4000" dirty="0"/>
          </a:p>
        </p:txBody>
      </p:sp>
    </p:spTree>
    <p:extLst>
      <p:ext uri="{BB962C8B-B14F-4D97-AF65-F5344CB8AC3E}">
        <p14:creationId xmlns:p14="http://schemas.microsoft.com/office/powerpoint/2010/main" val="2151780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5" name="Picture 14" descr="MAED - Mozilla Firefox">
            <a:extLst>
              <a:ext uri="{FF2B5EF4-FFF2-40B4-BE49-F238E27FC236}">
                <a16:creationId xmlns:a16="http://schemas.microsoft.com/office/drawing/2014/main" id="{93D87408-7CE2-46C7-BAB1-7C87EE776B80}"/>
              </a:ext>
            </a:extLst>
          </p:cNvPr>
          <p:cNvPicPr>
            <a:picLocks noChangeAspect="1"/>
          </p:cNvPicPr>
          <p:nvPr/>
        </p:nvPicPr>
        <p:blipFill rotWithShape="1">
          <a:blip r:embed="rId4">
            <a:extLst>
              <a:ext uri="{28A0092B-C50C-407E-A947-70E740481C1C}">
                <a14:useLocalDpi xmlns:a14="http://schemas.microsoft.com/office/drawing/2010/main" val="0"/>
              </a:ext>
            </a:extLst>
          </a:blip>
          <a:srcRect l="1212" t="3030" r="2423" b="5163"/>
          <a:stretch/>
        </p:blipFill>
        <p:spPr>
          <a:xfrm>
            <a:off x="2700846" y="1767158"/>
            <a:ext cx="5716714" cy="4526916"/>
          </a:xfrm>
          <a:prstGeom prst="rect">
            <a:avLst/>
          </a:prstGeom>
        </p:spPr>
      </p:pic>
      <p:sp>
        <p:nvSpPr>
          <p:cNvPr id="16" name="Rectangle 15">
            <a:extLst>
              <a:ext uri="{FF2B5EF4-FFF2-40B4-BE49-F238E27FC236}">
                <a16:creationId xmlns:a16="http://schemas.microsoft.com/office/drawing/2014/main" id="{DAB6F49A-15CA-464B-B439-633856E054A6}"/>
              </a:ext>
            </a:extLst>
          </p:cNvPr>
          <p:cNvSpPr/>
          <p:nvPr/>
        </p:nvSpPr>
        <p:spPr bwMode="auto">
          <a:xfrm>
            <a:off x="5639024" y="5225702"/>
            <a:ext cx="2661696" cy="870298"/>
          </a:xfrm>
          <a:prstGeom prst="rect">
            <a:avLst/>
          </a:prstGeom>
          <a:noFill/>
          <a:ln w="28575" cap="flat" cmpd="sng" algn="ctr">
            <a:solidFill>
              <a:srgbClr val="B026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GB">
              <a:latin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00C307A4-50FC-8944-91EB-B51B1FCF419E}"/>
              </a:ext>
            </a:extLst>
          </p:cNvPr>
          <p:cNvSpPr/>
          <p:nvPr/>
        </p:nvSpPr>
        <p:spPr>
          <a:xfrm>
            <a:off x="939359" y="1124013"/>
            <a:ext cx="6217920"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Introduction à MAED-EL</a:t>
            </a:r>
            <a:endPar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2B02257-A7A2-44E1-BD8F-5883AF0EA5CC}"/>
              </a:ext>
            </a:extLst>
          </p:cNvPr>
          <p:cNvSpPr>
            <a:spLocks noGrp="1"/>
          </p:cNvSpPr>
          <p:nvPr/>
        </p:nvSpPr>
        <p:spPr bwMode="auto">
          <a:xfrm>
            <a:off x="858079" y="345247"/>
            <a:ext cx="10515600" cy="66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sym typeface="Bodoni SvtyTwo ITC TT-Book"/>
              </a:rPr>
              <a:t>SESSION 9.2 Objectif de MAED-EL</a:t>
            </a:r>
            <a:endParaRPr lang="en-GB" dirty="0"/>
          </a:p>
        </p:txBody>
      </p:sp>
    </p:spTree>
    <p:extLst>
      <p:ext uri="{BB962C8B-B14F-4D97-AF65-F5344CB8AC3E}">
        <p14:creationId xmlns:p14="http://schemas.microsoft.com/office/powerpoint/2010/main" val="2217398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1" name="Picture 4">
            <a:extLst>
              <a:ext uri="{FF2B5EF4-FFF2-40B4-BE49-F238E27FC236}">
                <a16:creationId xmlns:a16="http://schemas.microsoft.com/office/drawing/2014/main" id="{C3D6A6D5-07A9-466F-9B38-DEBFC2B480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216" y="1797873"/>
            <a:ext cx="5586772" cy="43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a:extLst>
              <a:ext uri="{FF2B5EF4-FFF2-40B4-BE49-F238E27FC236}">
                <a16:creationId xmlns:a16="http://schemas.microsoft.com/office/drawing/2014/main" id="{DAF1DC7C-15A0-4A78-A6E3-8BA6621D19DA}"/>
              </a:ext>
            </a:extLst>
          </p:cNvPr>
          <p:cNvCxnSpPr/>
          <p:nvPr/>
        </p:nvCxnSpPr>
        <p:spPr bwMode="auto">
          <a:xfrm>
            <a:off x="3401760" y="3686769"/>
            <a:ext cx="4929849" cy="0"/>
          </a:xfrm>
          <a:prstGeom prst="line">
            <a:avLst/>
          </a:prstGeom>
          <a:solidFill>
            <a:srgbClr val="FF6600"/>
          </a:solidFill>
          <a:ln w="38100" cap="flat" cmpd="sng" algn="ctr">
            <a:solidFill>
              <a:srgbClr val="B026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a:extLst>
              <a:ext uri="{FF2B5EF4-FFF2-40B4-BE49-F238E27FC236}">
                <a16:creationId xmlns:a16="http://schemas.microsoft.com/office/drawing/2014/main" id="{B30222B2-F842-47CF-936E-8FAA835B0D5E}"/>
              </a:ext>
            </a:extLst>
          </p:cNvPr>
          <p:cNvSpPr txBox="1"/>
          <p:nvPr/>
        </p:nvSpPr>
        <p:spPr>
          <a:xfrm>
            <a:off x="3407763" y="3734895"/>
            <a:ext cx="1183217" cy="369332"/>
          </a:xfrm>
          <a:prstGeom prst="rect">
            <a:avLst/>
          </a:prstGeom>
          <a:noFill/>
          <a:ln>
            <a:noFill/>
          </a:ln>
        </p:spPr>
        <p:txBody>
          <a:bodyPr wrap="square" lIns="91440" tIns="45720" rIns="91440" bIns="45720" rtlCol="0" anchor="t">
            <a:spAutoFit/>
          </a:bodyPr>
          <a:lstStyle/>
          <a:p>
            <a:r>
              <a:rPr lang="en-GB">
                <a:solidFill>
                  <a:schemeClr val="bg1"/>
                </a:solidFill>
                <a:effectLst>
                  <a:outerShdw blurRad="38100" dist="38100" dir="2700000" algn="tl">
                    <a:srgbClr val="000000">
                      <a:alpha val="43137"/>
                    </a:srgbClr>
                  </a:outerShdw>
                </a:effectLst>
                <a:latin typeface="Open Sans"/>
              </a:rPr>
              <a:t>1820 MW</a:t>
            </a:r>
          </a:p>
        </p:txBody>
      </p:sp>
      <p:sp>
        <p:nvSpPr>
          <p:cNvPr id="14" name="Rectangle 13">
            <a:extLst>
              <a:ext uri="{FF2B5EF4-FFF2-40B4-BE49-F238E27FC236}">
                <a16:creationId xmlns:a16="http://schemas.microsoft.com/office/drawing/2014/main" id="{BD7BCDC0-9934-CB49-9427-BC75A8072090}"/>
              </a:ext>
            </a:extLst>
          </p:cNvPr>
          <p:cNvSpPr/>
          <p:nvPr/>
        </p:nvSpPr>
        <p:spPr>
          <a:xfrm>
            <a:off x="900467" y="1366482"/>
            <a:ext cx="6217920"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Demande annuelle et demande horaire</a:t>
            </a:r>
          </a:p>
        </p:txBody>
      </p:sp>
      <p:sp>
        <p:nvSpPr>
          <p:cNvPr id="4" name="Title 1">
            <a:extLst>
              <a:ext uri="{FF2B5EF4-FFF2-40B4-BE49-F238E27FC236}">
                <a16:creationId xmlns:a16="http://schemas.microsoft.com/office/drawing/2014/main" id="{7D31F400-F1BB-4DEC-8F97-AB0B8753CA64}"/>
              </a:ext>
            </a:extLst>
          </p:cNvPr>
          <p:cNvSpPr>
            <a:spLocks noGrp="1"/>
          </p:cNvSpPr>
          <p:nvPr/>
        </p:nvSpPr>
        <p:spPr bwMode="auto">
          <a:xfrm>
            <a:off x="858079" y="345247"/>
            <a:ext cx="954819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sym typeface="Bodoni SvtyTwo ITC TT-Book"/>
              </a:rPr>
              <a:t>SESSION 9.2 Objectif de MAED-EL</a:t>
            </a:r>
            <a:endParaRPr lang="en-GB" dirty="0"/>
          </a:p>
        </p:txBody>
      </p:sp>
    </p:spTree>
    <p:extLst>
      <p:ext uri="{BB962C8B-B14F-4D97-AF65-F5344CB8AC3E}">
        <p14:creationId xmlns:p14="http://schemas.microsoft.com/office/powerpoint/2010/main" val="3653632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G Lecture template #1" id="{B1076AA6-E498-414D-959F-C8C31CA10DD2}" vid="{4133C198-BDD4-A94D-B11D-63DC68BCA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6" ma:contentTypeDescription="Create a new document." ma:contentTypeScope="" ma:versionID="5c5271b6eea6cf06d8bd49b1980e8fd8">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a164612495bc351ca287521813184f0e"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F587A4-2E70-45EC-BE7D-17F9D27F3F2F}">
  <ds:schemaRefs>
    <ds:schemaRef ds:uri="http://schemas.openxmlformats.org/package/2006/metadata/core-properties"/>
    <ds:schemaRef ds:uri="http://schemas.microsoft.com/office/2006/documentManagement/types"/>
    <ds:schemaRef ds:uri="http://schemas.microsoft.com/office/2006/metadata/properties"/>
    <ds:schemaRef ds:uri="http://purl.org/dc/dcmitype/"/>
    <ds:schemaRef ds:uri="http://www.w3.org/XML/1998/namespace"/>
    <ds:schemaRef ds:uri="35b8b66e-5759-43c1-a138-f967a8bf5a20"/>
    <ds:schemaRef ds:uri="http://purl.org/dc/elements/1.1/"/>
    <ds:schemaRef ds:uri="http://schemas.microsoft.com/office/infopath/2007/PartnerControls"/>
    <ds:schemaRef ds:uri="0b696a8a-ab1a-459b-a09e-44df7cbe9330"/>
    <ds:schemaRef ds:uri="http://purl.org/dc/terms/"/>
  </ds:schemaRefs>
</ds:datastoreItem>
</file>

<file path=customXml/itemProps2.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3.xml><?xml version="1.0" encoding="utf-8"?>
<ds:datastoreItem xmlns:ds="http://schemas.openxmlformats.org/officeDocument/2006/customXml" ds:itemID="{EBD3A15B-AEAB-49E0-A6B6-1926D65CA3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580</TotalTime>
  <Words>5321</Words>
  <Application>Microsoft Office PowerPoint</Application>
  <PresentationFormat>Widescreen</PresentationFormat>
  <Paragraphs>337</Paragraphs>
  <Slides>23</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Cambria Math</vt:lpstr>
      <vt:lpstr>Open Sans</vt:lpstr>
      <vt:lpstr>Open Sans ExtraBold</vt:lpstr>
      <vt:lpstr>Open Sans Light</vt:lpstr>
      <vt:lpstr>Office Theme</vt:lpstr>
      <vt:lpstr>PowerPoint Presentation</vt:lpstr>
      <vt:lpstr>PowerPoint Presentation</vt:lpstr>
      <vt:lpstr>Session 9.1 L'offre et la demande d'électricité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SESSION 9.4 Coefficients de modulation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HACHAD</dc:creator>
  <cp:keywords>, docId:538336EB9CB5C8D64CC4B5C53062EF9C</cp:keywords>
  <cp:lastModifiedBy>Ashutosh.Bhagurkar</cp:lastModifiedBy>
  <cp:revision>197</cp:revision>
  <dcterms:created xsi:type="dcterms:W3CDTF">2021-02-10T16:48:02Z</dcterms:created>
  <dcterms:modified xsi:type="dcterms:W3CDTF">2025-03-19T17:27:45Z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