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307" r:id="rId5"/>
    <p:sldId id="286" r:id="rId6"/>
    <p:sldId id="289" r:id="rId7"/>
    <p:sldId id="303" r:id="rId8"/>
    <p:sldId id="304" r:id="rId9"/>
    <p:sldId id="293" r:id="rId10"/>
    <p:sldId id="291" r:id="rId11"/>
    <p:sldId id="297" r:id="rId12"/>
    <p:sldId id="295" r:id="rId13"/>
    <p:sldId id="290" r:id="rId14"/>
    <p:sldId id="292" r:id="rId15"/>
    <p:sldId id="296" r:id="rId16"/>
    <p:sldId id="299" r:id="rId17"/>
    <p:sldId id="300" r:id="rId18"/>
    <p:sldId id="302" r:id="rId19"/>
    <p:sldId id="306" r:id="rId20"/>
    <p:sldId id="325" r:id="rId21"/>
    <p:sldId id="32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kIV1q0PoV1LdlfVNrts8A==" hashData="LNYOwuoIbfIdysDcVJMkBfzr272inF8/17EQRsljdSov33ucuY6XgliGWfRmg+AVt/QQUpRYakV1icFKtNAP0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42"/>
    <p:restoredTop sz="90443" autoAdjust="0"/>
  </p:normalViewPr>
  <p:slideViewPr>
    <p:cSldViewPr snapToGrid="0">
      <p:cViewPr varScale="1">
        <p:scale>
          <a:sx n="103" d="100"/>
          <a:sy n="103" d="100"/>
        </p:scale>
        <p:origin x="106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ssandro Onori" userId="902ff87a-dec1-4e50-bcf4-5017f04e5058" providerId="ADAL" clId="{A06491D1-9C7A-4F3A-A1F5-F9D9F74431B1}"/>
    <pc:docChg chg="undo custSel addSld delSld modSld">
      <pc:chgData name="Alessandro Onori" userId="902ff87a-dec1-4e50-bcf4-5017f04e5058" providerId="ADAL" clId="{A06491D1-9C7A-4F3A-A1F5-F9D9F74431B1}" dt="2024-01-25T12:46:24.418" v="386" actId="1076"/>
      <pc:docMkLst>
        <pc:docMk/>
      </pc:docMkLst>
      <pc:sldChg chg="del">
        <pc:chgData name="Alessandro Onori" userId="902ff87a-dec1-4e50-bcf4-5017f04e5058" providerId="ADAL" clId="{A06491D1-9C7A-4F3A-A1F5-F9D9F74431B1}" dt="2024-01-24T16:50:41.963" v="0" actId="2696"/>
        <pc:sldMkLst>
          <pc:docMk/>
          <pc:sldMk cId="2559802330" sldId="256"/>
        </pc:sldMkLst>
      </pc:sldChg>
      <pc:sldChg chg="del">
        <pc:chgData name="Alessandro Onori" userId="902ff87a-dec1-4e50-bcf4-5017f04e5058" providerId="ADAL" clId="{A06491D1-9C7A-4F3A-A1F5-F9D9F74431B1}" dt="2024-01-24T16:50:41.963" v="0" actId="2696"/>
        <pc:sldMkLst>
          <pc:docMk/>
          <pc:sldMk cId="3688935345" sldId="278"/>
        </pc:sldMkLst>
      </pc:sldChg>
      <pc:sldChg chg="del">
        <pc:chgData name="Alessandro Onori" userId="902ff87a-dec1-4e50-bcf4-5017f04e5058" providerId="ADAL" clId="{A06491D1-9C7A-4F3A-A1F5-F9D9F74431B1}" dt="2024-01-24T16:50:41.963" v="0" actId="2696"/>
        <pc:sldMkLst>
          <pc:docMk/>
          <pc:sldMk cId="631775775" sldId="279"/>
        </pc:sldMkLst>
      </pc:sldChg>
      <pc:sldChg chg="del">
        <pc:chgData name="Alessandro Onori" userId="902ff87a-dec1-4e50-bcf4-5017f04e5058" providerId="ADAL" clId="{A06491D1-9C7A-4F3A-A1F5-F9D9F74431B1}" dt="2024-01-24T16:50:41.963" v="0" actId="2696"/>
        <pc:sldMkLst>
          <pc:docMk/>
          <pc:sldMk cId="1931825534" sldId="280"/>
        </pc:sldMkLst>
      </pc:sldChg>
      <pc:sldChg chg="del">
        <pc:chgData name="Alessandro Onori" userId="902ff87a-dec1-4e50-bcf4-5017f04e5058" providerId="ADAL" clId="{A06491D1-9C7A-4F3A-A1F5-F9D9F74431B1}" dt="2024-01-24T16:50:41.963" v="0" actId="2696"/>
        <pc:sldMkLst>
          <pc:docMk/>
          <pc:sldMk cId="3767255781" sldId="281"/>
        </pc:sldMkLst>
      </pc:sldChg>
      <pc:sldChg chg="del">
        <pc:chgData name="Alessandro Onori" userId="902ff87a-dec1-4e50-bcf4-5017f04e5058" providerId="ADAL" clId="{A06491D1-9C7A-4F3A-A1F5-F9D9F74431B1}" dt="2024-01-24T16:50:41.963" v="0" actId="2696"/>
        <pc:sldMkLst>
          <pc:docMk/>
          <pc:sldMk cId="1043295931" sldId="282"/>
        </pc:sldMkLst>
      </pc:sldChg>
      <pc:sldChg chg="del">
        <pc:chgData name="Alessandro Onori" userId="902ff87a-dec1-4e50-bcf4-5017f04e5058" providerId="ADAL" clId="{A06491D1-9C7A-4F3A-A1F5-F9D9F74431B1}" dt="2024-01-24T16:50:41.963" v="0" actId="2696"/>
        <pc:sldMkLst>
          <pc:docMk/>
          <pc:sldMk cId="1693266146" sldId="283"/>
        </pc:sldMkLst>
      </pc:sldChg>
      <pc:sldChg chg="del">
        <pc:chgData name="Alessandro Onori" userId="902ff87a-dec1-4e50-bcf4-5017f04e5058" providerId="ADAL" clId="{A06491D1-9C7A-4F3A-A1F5-F9D9F74431B1}" dt="2024-01-24T16:50:41.963" v="0" actId="2696"/>
        <pc:sldMkLst>
          <pc:docMk/>
          <pc:sldMk cId="4226312444" sldId="284"/>
        </pc:sldMkLst>
      </pc:sldChg>
      <pc:sldChg chg="del">
        <pc:chgData name="Alessandro Onori" userId="902ff87a-dec1-4e50-bcf4-5017f04e5058" providerId="ADAL" clId="{A06491D1-9C7A-4F3A-A1F5-F9D9F74431B1}" dt="2024-01-24T16:50:41.963" v="0" actId="2696"/>
        <pc:sldMkLst>
          <pc:docMk/>
          <pc:sldMk cId="2472353117" sldId="287"/>
        </pc:sldMkLst>
      </pc:sldChg>
      <pc:sldChg chg="addSp delSp modSp add mod delAnim">
        <pc:chgData name="Alessandro Onori" userId="902ff87a-dec1-4e50-bcf4-5017f04e5058" providerId="ADAL" clId="{A06491D1-9C7A-4F3A-A1F5-F9D9F74431B1}" dt="2024-01-25T12:46:24.418" v="386" actId="1076"/>
        <pc:sldMkLst>
          <pc:docMk/>
          <pc:sldMk cId="682297327" sldId="289"/>
        </pc:sldMkLst>
        <pc:spChg chg="mod">
          <ac:chgData name="Alessandro Onori" userId="902ff87a-dec1-4e50-bcf4-5017f04e5058" providerId="ADAL" clId="{A06491D1-9C7A-4F3A-A1F5-F9D9F74431B1}" dt="2024-01-25T11:20:24.604" v="26" actId="20577"/>
          <ac:spMkLst>
            <pc:docMk/>
            <pc:sldMk cId="682297327" sldId="289"/>
            <ac:spMk id="2" creationId="{0033B96F-F3C6-1A52-8E48-1ABE03B972B7}"/>
          </ac:spMkLst>
        </pc:spChg>
        <pc:spChg chg="add mod">
          <ac:chgData name="Alessandro Onori" userId="902ff87a-dec1-4e50-bcf4-5017f04e5058" providerId="ADAL" clId="{A06491D1-9C7A-4F3A-A1F5-F9D9F74431B1}" dt="2024-01-25T12:46:12.813" v="384" actId="1076"/>
          <ac:spMkLst>
            <pc:docMk/>
            <pc:sldMk cId="682297327" sldId="289"/>
            <ac:spMk id="7" creationId="{877980F3-2F68-ACD5-2CFE-4CA00EF38896}"/>
          </ac:spMkLst>
        </pc:spChg>
        <pc:spChg chg="mod">
          <ac:chgData name="Alessandro Onori" userId="902ff87a-dec1-4e50-bcf4-5017f04e5058" providerId="ADAL" clId="{A06491D1-9C7A-4F3A-A1F5-F9D9F74431B1}" dt="2024-01-25T11:19:31.232" v="7" actId="20577"/>
          <ac:spMkLst>
            <pc:docMk/>
            <pc:sldMk cId="682297327" sldId="289"/>
            <ac:spMk id="10" creationId="{3173DB21-9CF1-2E34-0CB2-A228C29EFDEB}"/>
          </ac:spMkLst>
        </pc:spChg>
        <pc:spChg chg="add mod">
          <ac:chgData name="Alessandro Onori" userId="902ff87a-dec1-4e50-bcf4-5017f04e5058" providerId="ADAL" clId="{A06491D1-9C7A-4F3A-A1F5-F9D9F74431B1}" dt="2024-01-25T12:46:24.418" v="386" actId="1076"/>
          <ac:spMkLst>
            <pc:docMk/>
            <pc:sldMk cId="682297327" sldId="289"/>
            <ac:spMk id="13" creationId="{C92AD9E6-FF95-850E-8535-B87569292092}"/>
          </ac:spMkLst>
        </pc:spChg>
        <pc:spChg chg="add mod">
          <ac:chgData name="Alessandro Onori" userId="902ff87a-dec1-4e50-bcf4-5017f04e5058" providerId="ADAL" clId="{A06491D1-9C7A-4F3A-A1F5-F9D9F74431B1}" dt="2024-01-25T12:46:12.813" v="384" actId="1076"/>
          <ac:spMkLst>
            <pc:docMk/>
            <pc:sldMk cId="682297327" sldId="289"/>
            <ac:spMk id="18" creationId="{430029EE-8B26-DD71-A9A2-52859021E8F2}"/>
          </ac:spMkLst>
        </pc:spChg>
        <pc:spChg chg="del">
          <ac:chgData name="Alessandro Onori" userId="902ff87a-dec1-4e50-bcf4-5017f04e5058" providerId="ADAL" clId="{A06491D1-9C7A-4F3A-A1F5-F9D9F74431B1}" dt="2024-01-25T11:22:33.112" v="35" actId="478"/>
          <ac:spMkLst>
            <pc:docMk/>
            <pc:sldMk cId="682297327" sldId="289"/>
            <ac:spMk id="53" creationId="{5F6B2C4D-92B9-54E7-BE53-69B2766E6B2A}"/>
          </ac:spMkLst>
        </pc:spChg>
        <pc:spChg chg="del">
          <ac:chgData name="Alessandro Onori" userId="902ff87a-dec1-4e50-bcf4-5017f04e5058" providerId="ADAL" clId="{A06491D1-9C7A-4F3A-A1F5-F9D9F74431B1}" dt="2024-01-25T11:22:25.590" v="30" actId="478"/>
          <ac:spMkLst>
            <pc:docMk/>
            <pc:sldMk cId="682297327" sldId="289"/>
            <ac:spMk id="62" creationId="{2DDD1D91-889D-495E-1EE3-3BC87315375D}"/>
          </ac:spMkLst>
        </pc:spChg>
        <pc:spChg chg="del">
          <ac:chgData name="Alessandro Onori" userId="902ff87a-dec1-4e50-bcf4-5017f04e5058" providerId="ADAL" clId="{A06491D1-9C7A-4F3A-A1F5-F9D9F74431B1}" dt="2024-01-25T11:22:27.602" v="31" actId="478"/>
          <ac:spMkLst>
            <pc:docMk/>
            <pc:sldMk cId="682297327" sldId="289"/>
            <ac:spMk id="4096" creationId="{6306371B-45EA-6B7C-223A-45EEF9C06FDF}"/>
          </ac:spMkLst>
        </pc:spChg>
        <pc:spChg chg="del">
          <ac:chgData name="Alessandro Onori" userId="902ff87a-dec1-4e50-bcf4-5017f04e5058" providerId="ADAL" clId="{A06491D1-9C7A-4F3A-A1F5-F9D9F74431B1}" dt="2024-01-25T11:22:30.422" v="33" actId="478"/>
          <ac:spMkLst>
            <pc:docMk/>
            <pc:sldMk cId="682297327" sldId="289"/>
            <ac:spMk id="4097" creationId="{6E6DE0BF-FD18-7189-D978-E4042918DD2C}"/>
          </ac:spMkLst>
        </pc:spChg>
        <pc:spChg chg="add mod">
          <ac:chgData name="Alessandro Onori" userId="902ff87a-dec1-4e50-bcf4-5017f04e5058" providerId="ADAL" clId="{A06491D1-9C7A-4F3A-A1F5-F9D9F74431B1}" dt="2024-01-25T12:46:12.813" v="384" actId="1076"/>
          <ac:spMkLst>
            <pc:docMk/>
            <pc:sldMk cId="682297327" sldId="289"/>
            <ac:spMk id="4111" creationId="{2E7F9D0B-1479-172A-048C-B518252D827B}"/>
          </ac:spMkLst>
        </pc:spChg>
        <pc:spChg chg="add mod">
          <ac:chgData name="Alessandro Onori" userId="902ff87a-dec1-4e50-bcf4-5017f04e5058" providerId="ADAL" clId="{A06491D1-9C7A-4F3A-A1F5-F9D9F74431B1}" dt="2024-01-25T12:46:18.722" v="385" actId="14100"/>
          <ac:spMkLst>
            <pc:docMk/>
            <pc:sldMk cId="682297327" sldId="289"/>
            <ac:spMk id="4118" creationId="{65687048-A291-5762-350A-41A7D3571EEE}"/>
          </ac:spMkLst>
        </pc:spChg>
        <pc:spChg chg="add mod">
          <ac:chgData name="Alessandro Onori" userId="902ff87a-dec1-4e50-bcf4-5017f04e5058" providerId="ADAL" clId="{A06491D1-9C7A-4F3A-A1F5-F9D9F74431B1}" dt="2024-01-25T12:22:28.116" v="277" actId="1076"/>
          <ac:spMkLst>
            <pc:docMk/>
            <pc:sldMk cId="682297327" sldId="289"/>
            <ac:spMk id="4119" creationId="{4DBF2CEB-96B8-D3B3-21EB-6B663144700A}"/>
          </ac:spMkLst>
        </pc:spChg>
        <pc:spChg chg="add mod">
          <ac:chgData name="Alessandro Onori" userId="902ff87a-dec1-4e50-bcf4-5017f04e5058" providerId="ADAL" clId="{A06491D1-9C7A-4F3A-A1F5-F9D9F74431B1}" dt="2024-01-25T12:27:26.837" v="368" actId="1076"/>
          <ac:spMkLst>
            <pc:docMk/>
            <pc:sldMk cId="682297327" sldId="289"/>
            <ac:spMk id="4120" creationId="{10C04981-FA5D-BFD2-D7C5-66DB9B65EBF0}"/>
          </ac:spMkLst>
        </pc:spChg>
        <pc:spChg chg="add mod">
          <ac:chgData name="Alessandro Onori" userId="902ff87a-dec1-4e50-bcf4-5017f04e5058" providerId="ADAL" clId="{A06491D1-9C7A-4F3A-A1F5-F9D9F74431B1}" dt="2024-01-25T12:27:35.308" v="369" actId="1076"/>
          <ac:spMkLst>
            <pc:docMk/>
            <pc:sldMk cId="682297327" sldId="289"/>
            <ac:spMk id="4121" creationId="{FD0AA8FD-DD02-7D2D-FA6B-F254C3085581}"/>
          </ac:spMkLst>
        </pc:spChg>
        <pc:spChg chg="add mod">
          <ac:chgData name="Alessandro Onori" userId="902ff87a-dec1-4e50-bcf4-5017f04e5058" providerId="ADAL" clId="{A06491D1-9C7A-4F3A-A1F5-F9D9F74431B1}" dt="2024-01-25T12:27:35.308" v="369" actId="1076"/>
          <ac:spMkLst>
            <pc:docMk/>
            <pc:sldMk cId="682297327" sldId="289"/>
            <ac:spMk id="4122" creationId="{F092CA73-3E88-FA8E-B67B-27D3926E2B40}"/>
          </ac:spMkLst>
        </pc:spChg>
        <pc:spChg chg="add mod">
          <ac:chgData name="Alessandro Onori" userId="902ff87a-dec1-4e50-bcf4-5017f04e5058" providerId="ADAL" clId="{A06491D1-9C7A-4F3A-A1F5-F9D9F74431B1}" dt="2024-01-25T12:27:35.308" v="369" actId="1076"/>
          <ac:spMkLst>
            <pc:docMk/>
            <pc:sldMk cId="682297327" sldId="289"/>
            <ac:spMk id="4123" creationId="{15A6984D-8B5C-DDD1-F24B-7207E7846534}"/>
          </ac:spMkLst>
        </pc:spChg>
        <pc:spChg chg="add mod">
          <ac:chgData name="Alessandro Onori" userId="902ff87a-dec1-4e50-bcf4-5017f04e5058" providerId="ADAL" clId="{A06491D1-9C7A-4F3A-A1F5-F9D9F74431B1}" dt="2024-01-25T12:27:44.078" v="380" actId="20577"/>
          <ac:spMkLst>
            <pc:docMk/>
            <pc:sldMk cId="682297327" sldId="289"/>
            <ac:spMk id="4124" creationId="{15B69B6F-9D60-CCAD-B2A4-9F474A5B5357}"/>
          </ac:spMkLst>
        </pc:spChg>
        <pc:picChg chg="add del mod">
          <ac:chgData name="Alessandro Onori" userId="902ff87a-dec1-4e50-bcf4-5017f04e5058" providerId="ADAL" clId="{A06491D1-9C7A-4F3A-A1F5-F9D9F74431B1}" dt="2024-01-25T11:28:18.983" v="40" actId="478"/>
          <ac:picMkLst>
            <pc:docMk/>
            <pc:sldMk cId="682297327" sldId="289"/>
            <ac:picMk id="4" creationId="{5482F38D-DE86-AA72-3480-E8D80CFC72B1}"/>
          </ac:picMkLst>
        </pc:picChg>
        <pc:picChg chg="add mod">
          <ac:chgData name="Alessandro Onori" userId="902ff87a-dec1-4e50-bcf4-5017f04e5058" providerId="ADAL" clId="{A06491D1-9C7A-4F3A-A1F5-F9D9F74431B1}" dt="2024-01-25T12:46:12.813" v="384" actId="1076"/>
          <ac:picMkLst>
            <pc:docMk/>
            <pc:sldMk cId="682297327" sldId="289"/>
            <ac:picMk id="5" creationId="{36D5D88B-C8DA-C87F-B1DE-EE4067F7A19C}"/>
          </ac:picMkLst>
        </pc:picChg>
        <pc:picChg chg="del">
          <ac:chgData name="Alessandro Onori" userId="902ff87a-dec1-4e50-bcf4-5017f04e5058" providerId="ADAL" clId="{A06491D1-9C7A-4F3A-A1F5-F9D9F74431B1}" dt="2024-01-25T11:22:33.112" v="35" actId="478"/>
          <ac:picMkLst>
            <pc:docMk/>
            <pc:sldMk cId="682297327" sldId="289"/>
            <ac:picMk id="55" creationId="{86065CD8-7BAF-E951-B663-04F2345D2ED9}"/>
          </ac:picMkLst>
        </pc:picChg>
        <pc:picChg chg="del">
          <ac:chgData name="Alessandro Onori" userId="902ff87a-dec1-4e50-bcf4-5017f04e5058" providerId="ADAL" clId="{A06491D1-9C7A-4F3A-A1F5-F9D9F74431B1}" dt="2024-01-25T11:22:19.643" v="27" actId="478"/>
          <ac:picMkLst>
            <pc:docMk/>
            <pc:sldMk cId="682297327" sldId="289"/>
            <ac:picMk id="56" creationId="{149649E8-064F-853C-2FD9-E9A9D80431CD}"/>
          </ac:picMkLst>
        </pc:picChg>
        <pc:picChg chg="del">
          <ac:chgData name="Alessandro Onori" userId="902ff87a-dec1-4e50-bcf4-5017f04e5058" providerId="ADAL" clId="{A06491D1-9C7A-4F3A-A1F5-F9D9F74431B1}" dt="2024-01-25T11:22:24.326" v="29" actId="478"/>
          <ac:picMkLst>
            <pc:docMk/>
            <pc:sldMk cId="682297327" sldId="289"/>
            <ac:picMk id="58" creationId="{516A0ACF-0358-10A9-D442-5BAD5D172D22}"/>
          </ac:picMkLst>
        </pc:picChg>
        <pc:picChg chg="del">
          <ac:chgData name="Alessandro Onori" userId="902ff87a-dec1-4e50-bcf4-5017f04e5058" providerId="ADAL" clId="{A06491D1-9C7A-4F3A-A1F5-F9D9F74431B1}" dt="2024-01-25T11:22:23.796" v="28" actId="478"/>
          <ac:picMkLst>
            <pc:docMk/>
            <pc:sldMk cId="682297327" sldId="289"/>
            <ac:picMk id="59" creationId="{5240D434-BA5E-F3D7-47FC-42ABDD17EDFF}"/>
          </ac:picMkLst>
        </pc:picChg>
        <pc:picChg chg="add mod">
          <ac:chgData name="Alessandro Onori" userId="902ff87a-dec1-4e50-bcf4-5017f04e5058" providerId="ADAL" clId="{A06491D1-9C7A-4F3A-A1F5-F9D9F74431B1}" dt="2024-01-25T12:27:35.308" v="369" actId="1076"/>
          <ac:picMkLst>
            <pc:docMk/>
            <pc:sldMk cId="682297327" sldId="289"/>
            <ac:picMk id="1026" creationId="{BD96DBA8-4DAE-3AD1-FFC7-7B43A2201B6C}"/>
          </ac:picMkLst>
        </pc:picChg>
        <pc:picChg chg="add mod">
          <ac:chgData name="Alessandro Onori" userId="902ff87a-dec1-4e50-bcf4-5017f04e5058" providerId="ADAL" clId="{A06491D1-9C7A-4F3A-A1F5-F9D9F74431B1}" dt="2024-01-25T12:27:35.308" v="369" actId="1076"/>
          <ac:picMkLst>
            <pc:docMk/>
            <pc:sldMk cId="682297327" sldId="289"/>
            <ac:picMk id="1028" creationId="{05F61DBF-B3F2-B3D9-ABF7-72BA7B6B5FBA}"/>
          </ac:picMkLst>
        </pc:picChg>
        <pc:picChg chg="add mod">
          <ac:chgData name="Alessandro Onori" userId="902ff87a-dec1-4e50-bcf4-5017f04e5058" providerId="ADAL" clId="{A06491D1-9C7A-4F3A-A1F5-F9D9F74431B1}" dt="2024-01-25T12:27:35.308" v="369" actId="1076"/>
          <ac:picMkLst>
            <pc:docMk/>
            <pc:sldMk cId="682297327" sldId="289"/>
            <ac:picMk id="1030" creationId="{ABBE500E-FCFE-3AB8-891A-0FA1E3D30AB1}"/>
          </ac:picMkLst>
        </pc:picChg>
        <pc:picChg chg="add mod">
          <ac:chgData name="Alessandro Onori" userId="902ff87a-dec1-4e50-bcf4-5017f04e5058" providerId="ADAL" clId="{A06491D1-9C7A-4F3A-A1F5-F9D9F74431B1}" dt="2024-01-25T12:27:21.470" v="367" actId="1076"/>
          <ac:picMkLst>
            <pc:docMk/>
            <pc:sldMk cId="682297327" sldId="289"/>
            <ac:picMk id="4116" creationId="{84C450A6-B599-B7A3-E4FA-4471A14A4A12}"/>
          </ac:picMkLst>
        </pc:picChg>
        <pc:picChg chg="add mod">
          <ac:chgData name="Alessandro Onori" userId="902ff87a-dec1-4e50-bcf4-5017f04e5058" providerId="ADAL" clId="{A06491D1-9C7A-4F3A-A1F5-F9D9F74431B1}" dt="2024-01-25T12:27:26.837" v="368" actId="1076"/>
          <ac:picMkLst>
            <pc:docMk/>
            <pc:sldMk cId="682297327" sldId="289"/>
            <ac:picMk id="4117" creationId="{A07A03D3-5D78-C142-AAFF-92138295E152}"/>
          </ac:picMkLst>
        </pc:picChg>
        <pc:picChg chg="del">
          <ac:chgData name="Alessandro Onori" userId="902ff87a-dec1-4e50-bcf4-5017f04e5058" providerId="ADAL" clId="{A06491D1-9C7A-4F3A-A1F5-F9D9F74431B1}" dt="2024-01-25T11:22:28.780" v="32" actId="478"/>
          <ac:picMkLst>
            <pc:docMk/>
            <pc:sldMk cId="682297327" sldId="289"/>
            <ac:picMk id="6146" creationId="{F3F0E816-0BEE-4EB8-F8FC-8B625E2BC582}"/>
          </ac:picMkLst>
        </pc:picChg>
        <pc:inkChg chg="add del">
          <ac:chgData name="Alessandro Onori" userId="902ff87a-dec1-4e50-bcf4-5017f04e5058" providerId="ADAL" clId="{A06491D1-9C7A-4F3A-A1F5-F9D9F74431B1}" dt="2024-01-25T11:37:21.671" v="105" actId="9405"/>
          <ac:inkMkLst>
            <pc:docMk/>
            <pc:sldMk cId="682297327" sldId="289"/>
            <ac:inkMk id="20" creationId="{A23593FE-3305-762C-0DAC-6C7C17DAAF8B}"/>
          </ac:inkMkLst>
        </pc:inkChg>
        <pc:inkChg chg="add del">
          <ac:chgData name="Alessandro Onori" userId="902ff87a-dec1-4e50-bcf4-5017f04e5058" providerId="ADAL" clId="{A06491D1-9C7A-4F3A-A1F5-F9D9F74431B1}" dt="2024-01-25T11:37:20.423" v="104" actId="9405"/>
          <ac:inkMkLst>
            <pc:docMk/>
            <pc:sldMk cId="682297327" sldId="289"/>
            <ac:inkMk id="21" creationId="{28FDB386-2B8A-8832-B320-3FC3EB3D429C}"/>
          </ac:inkMkLst>
        </pc:inkChg>
        <pc:inkChg chg="add del">
          <ac:chgData name="Alessandro Onori" userId="902ff87a-dec1-4e50-bcf4-5017f04e5058" providerId="ADAL" clId="{A06491D1-9C7A-4F3A-A1F5-F9D9F74431B1}" dt="2024-01-25T11:37:20.031" v="103" actId="9405"/>
          <ac:inkMkLst>
            <pc:docMk/>
            <pc:sldMk cId="682297327" sldId="289"/>
            <ac:inkMk id="22" creationId="{7D306DD5-5AD4-B227-A688-A28018143B09}"/>
          </ac:inkMkLst>
        </pc:inkChg>
        <pc:inkChg chg="add del">
          <ac:chgData name="Alessandro Onori" userId="902ff87a-dec1-4e50-bcf4-5017f04e5058" providerId="ADAL" clId="{A06491D1-9C7A-4F3A-A1F5-F9D9F74431B1}" dt="2024-01-25T11:37:37.343" v="107" actId="9405"/>
          <ac:inkMkLst>
            <pc:docMk/>
            <pc:sldMk cId="682297327" sldId="289"/>
            <ac:inkMk id="23" creationId="{A519225E-A381-A362-054C-615390450685}"/>
          </ac:inkMkLst>
        </pc:inkChg>
        <pc:inkChg chg="add del">
          <ac:chgData name="Alessandro Onori" userId="902ff87a-dec1-4e50-bcf4-5017f04e5058" providerId="ADAL" clId="{A06491D1-9C7A-4F3A-A1F5-F9D9F74431B1}" dt="2024-01-25T11:37:50.407" v="109" actId="9405"/>
          <ac:inkMkLst>
            <pc:docMk/>
            <pc:sldMk cId="682297327" sldId="289"/>
            <ac:inkMk id="24" creationId="{1CA76220-BED2-7B35-0C79-7161429749C0}"/>
          </ac:inkMkLst>
        </pc:inkChg>
        <pc:cxnChg chg="add mod">
          <ac:chgData name="Alessandro Onori" userId="902ff87a-dec1-4e50-bcf4-5017f04e5058" providerId="ADAL" clId="{A06491D1-9C7A-4F3A-A1F5-F9D9F74431B1}" dt="2024-01-25T12:46:24.418" v="386" actId="1076"/>
          <ac:cxnSpMkLst>
            <pc:docMk/>
            <pc:sldMk cId="682297327" sldId="289"/>
            <ac:cxnSpMk id="11" creationId="{F43E0899-6514-097E-8D41-43E76985C634}"/>
          </ac:cxnSpMkLst>
        </pc:cxnChg>
        <pc:cxnChg chg="add mod">
          <ac:chgData name="Alessandro Onori" userId="902ff87a-dec1-4e50-bcf4-5017f04e5058" providerId="ADAL" clId="{A06491D1-9C7A-4F3A-A1F5-F9D9F74431B1}" dt="2024-01-25T12:46:12.813" v="384" actId="1076"/>
          <ac:cxnSpMkLst>
            <pc:docMk/>
            <pc:sldMk cId="682297327" sldId="289"/>
            <ac:cxnSpMk id="15" creationId="{9F9CEE67-7019-CA19-414C-A1BCB23C1D38}"/>
          </ac:cxnSpMkLst>
        </pc:cxnChg>
        <pc:cxnChg chg="add mod">
          <ac:chgData name="Alessandro Onori" userId="902ff87a-dec1-4e50-bcf4-5017f04e5058" providerId="ADAL" clId="{A06491D1-9C7A-4F3A-A1F5-F9D9F74431B1}" dt="2024-01-25T12:46:12.813" v="384" actId="1076"/>
          <ac:cxnSpMkLst>
            <pc:docMk/>
            <pc:sldMk cId="682297327" sldId="289"/>
            <ac:cxnSpMk id="26" creationId="{CB35CC26-4DE1-2BCF-8734-952DCAB04AEA}"/>
          </ac:cxnSpMkLst>
        </pc:cxnChg>
        <pc:cxnChg chg="add mod">
          <ac:chgData name="Alessandro Onori" userId="902ff87a-dec1-4e50-bcf4-5017f04e5058" providerId="ADAL" clId="{A06491D1-9C7A-4F3A-A1F5-F9D9F74431B1}" dt="2024-01-25T12:46:12.813" v="384" actId="1076"/>
          <ac:cxnSpMkLst>
            <pc:docMk/>
            <pc:sldMk cId="682297327" sldId="289"/>
            <ac:cxnSpMk id="27" creationId="{17A833E9-E8C7-79BB-6F37-683DD28D6E46}"/>
          </ac:cxnSpMkLst>
        </pc:cxnChg>
        <pc:cxnChg chg="add mod">
          <ac:chgData name="Alessandro Onori" userId="902ff87a-dec1-4e50-bcf4-5017f04e5058" providerId="ADAL" clId="{A06491D1-9C7A-4F3A-A1F5-F9D9F74431B1}" dt="2024-01-25T12:46:12.813" v="384" actId="1076"/>
          <ac:cxnSpMkLst>
            <pc:docMk/>
            <pc:sldMk cId="682297327" sldId="289"/>
            <ac:cxnSpMk id="30" creationId="{9E14A1C4-FF00-246F-92F3-1AF8AEC6FC14}"/>
          </ac:cxnSpMkLst>
        </pc:cxnChg>
        <pc:cxnChg chg="add mod">
          <ac:chgData name="Alessandro Onori" userId="902ff87a-dec1-4e50-bcf4-5017f04e5058" providerId="ADAL" clId="{A06491D1-9C7A-4F3A-A1F5-F9D9F74431B1}" dt="2024-01-25T12:46:12.813" v="384" actId="1076"/>
          <ac:cxnSpMkLst>
            <pc:docMk/>
            <pc:sldMk cId="682297327" sldId="289"/>
            <ac:cxnSpMk id="33" creationId="{86E63154-77C7-56CD-EAF8-6B06016ED300}"/>
          </ac:cxnSpMkLst>
        </pc:cxnChg>
        <pc:cxnChg chg="add mod">
          <ac:chgData name="Alessandro Onori" userId="902ff87a-dec1-4e50-bcf4-5017f04e5058" providerId="ADAL" clId="{A06491D1-9C7A-4F3A-A1F5-F9D9F74431B1}" dt="2024-01-25T12:46:12.813" v="384" actId="1076"/>
          <ac:cxnSpMkLst>
            <pc:docMk/>
            <pc:sldMk cId="682297327" sldId="289"/>
            <ac:cxnSpMk id="36" creationId="{782C70FD-D2AB-D8F1-902A-FB8B5F523D64}"/>
          </ac:cxnSpMkLst>
        </pc:cxnChg>
        <pc:cxnChg chg="add mod">
          <ac:chgData name="Alessandro Onori" userId="902ff87a-dec1-4e50-bcf4-5017f04e5058" providerId="ADAL" clId="{A06491D1-9C7A-4F3A-A1F5-F9D9F74431B1}" dt="2024-01-25T12:46:12.813" v="384" actId="1076"/>
          <ac:cxnSpMkLst>
            <pc:docMk/>
            <pc:sldMk cId="682297327" sldId="289"/>
            <ac:cxnSpMk id="38" creationId="{BC25540F-6074-6245-05D4-8190F4F3526F}"/>
          </ac:cxnSpMkLst>
        </pc:cxnChg>
        <pc:cxnChg chg="add mod">
          <ac:chgData name="Alessandro Onori" userId="902ff87a-dec1-4e50-bcf4-5017f04e5058" providerId="ADAL" clId="{A06491D1-9C7A-4F3A-A1F5-F9D9F74431B1}" dt="2024-01-25T12:46:12.813" v="384" actId="1076"/>
          <ac:cxnSpMkLst>
            <pc:docMk/>
            <pc:sldMk cId="682297327" sldId="289"/>
            <ac:cxnSpMk id="40" creationId="{5F7A2330-BD82-59A7-F26A-F606C4BAD065}"/>
          </ac:cxnSpMkLst>
        </pc:cxnChg>
        <pc:cxnChg chg="add mod">
          <ac:chgData name="Alessandro Onori" userId="902ff87a-dec1-4e50-bcf4-5017f04e5058" providerId="ADAL" clId="{A06491D1-9C7A-4F3A-A1F5-F9D9F74431B1}" dt="2024-01-25T12:46:12.813" v="384" actId="1076"/>
          <ac:cxnSpMkLst>
            <pc:docMk/>
            <pc:sldMk cId="682297327" sldId="289"/>
            <ac:cxnSpMk id="43" creationId="{5E2FBDDF-0579-BF56-8A9E-5938DB576CAB}"/>
          </ac:cxnSpMkLst>
        </pc:cxnChg>
        <pc:cxnChg chg="add mod">
          <ac:chgData name="Alessandro Onori" userId="902ff87a-dec1-4e50-bcf4-5017f04e5058" providerId="ADAL" clId="{A06491D1-9C7A-4F3A-A1F5-F9D9F74431B1}" dt="2024-01-25T12:46:12.813" v="384" actId="1076"/>
          <ac:cxnSpMkLst>
            <pc:docMk/>
            <pc:sldMk cId="682297327" sldId="289"/>
            <ac:cxnSpMk id="45" creationId="{8C0252EF-F40D-69EE-A7EE-2F65B24776ED}"/>
          </ac:cxnSpMkLst>
        </pc:cxnChg>
        <pc:cxnChg chg="add mod">
          <ac:chgData name="Alessandro Onori" userId="902ff87a-dec1-4e50-bcf4-5017f04e5058" providerId="ADAL" clId="{A06491D1-9C7A-4F3A-A1F5-F9D9F74431B1}" dt="2024-01-25T12:46:12.813" v="384" actId="1076"/>
          <ac:cxnSpMkLst>
            <pc:docMk/>
            <pc:sldMk cId="682297327" sldId="289"/>
            <ac:cxnSpMk id="48" creationId="{49504DBD-79E3-A7DA-290E-9B6F19FA5126}"/>
          </ac:cxnSpMkLst>
        </pc:cxnChg>
        <pc:cxnChg chg="add mod">
          <ac:chgData name="Alessandro Onori" userId="902ff87a-dec1-4e50-bcf4-5017f04e5058" providerId="ADAL" clId="{A06491D1-9C7A-4F3A-A1F5-F9D9F74431B1}" dt="2024-01-25T12:46:12.813" v="384" actId="1076"/>
          <ac:cxnSpMkLst>
            <pc:docMk/>
            <pc:sldMk cId="682297327" sldId="289"/>
            <ac:cxnSpMk id="50" creationId="{E3EF9537-1481-2D1F-4A24-8EDE373BEA9F}"/>
          </ac:cxnSpMkLst>
        </pc:cxnChg>
        <pc:cxnChg chg="add mod">
          <ac:chgData name="Alessandro Onori" userId="902ff87a-dec1-4e50-bcf4-5017f04e5058" providerId="ADAL" clId="{A06491D1-9C7A-4F3A-A1F5-F9D9F74431B1}" dt="2024-01-25T12:46:12.813" v="384" actId="1076"/>
          <ac:cxnSpMkLst>
            <pc:docMk/>
            <pc:sldMk cId="682297327" sldId="289"/>
            <ac:cxnSpMk id="52" creationId="{D72B1114-6313-0188-C5E6-60745C84A793}"/>
          </ac:cxnSpMkLst>
        </pc:cxnChg>
        <pc:cxnChg chg="add mod">
          <ac:chgData name="Alessandro Onori" userId="902ff87a-dec1-4e50-bcf4-5017f04e5058" providerId="ADAL" clId="{A06491D1-9C7A-4F3A-A1F5-F9D9F74431B1}" dt="2024-01-25T12:46:12.813" v="384" actId="1076"/>
          <ac:cxnSpMkLst>
            <pc:docMk/>
            <pc:sldMk cId="682297327" sldId="289"/>
            <ac:cxnSpMk id="57" creationId="{4CA4E140-FDF6-DF77-1691-B1DF3E4DADC6}"/>
          </ac:cxnSpMkLst>
        </pc:cxnChg>
        <pc:cxnChg chg="del">
          <ac:chgData name="Alessandro Onori" userId="902ff87a-dec1-4e50-bcf4-5017f04e5058" providerId="ADAL" clId="{A06491D1-9C7A-4F3A-A1F5-F9D9F74431B1}" dt="2024-01-25T11:22:31.157" v="34" actId="478"/>
          <ac:cxnSpMkLst>
            <pc:docMk/>
            <pc:sldMk cId="682297327" sldId="289"/>
            <ac:cxnSpMk id="60" creationId="{A23485D3-7E3C-CBE4-7DA2-98AE1C5D7C4E}"/>
          </ac:cxnSpMkLst>
        </pc:cxnChg>
        <pc:cxnChg chg="add mod">
          <ac:chgData name="Alessandro Onori" userId="902ff87a-dec1-4e50-bcf4-5017f04e5058" providerId="ADAL" clId="{A06491D1-9C7A-4F3A-A1F5-F9D9F74431B1}" dt="2024-01-25T12:46:12.813" v="384" actId="1076"/>
          <ac:cxnSpMkLst>
            <pc:docMk/>
            <pc:sldMk cId="682297327" sldId="289"/>
            <ac:cxnSpMk id="61" creationId="{203F2531-6721-6C28-ED0A-3748E3A9486A}"/>
          </ac:cxnSpMkLst>
        </pc:cxnChg>
        <pc:cxnChg chg="add mod">
          <ac:chgData name="Alessandro Onori" userId="902ff87a-dec1-4e50-bcf4-5017f04e5058" providerId="ADAL" clId="{A06491D1-9C7A-4F3A-A1F5-F9D9F74431B1}" dt="2024-01-25T12:46:12.813" v="384" actId="1076"/>
          <ac:cxnSpMkLst>
            <pc:docMk/>
            <pc:sldMk cId="682297327" sldId="289"/>
            <ac:cxnSpMk id="63" creationId="{22A3FDA5-F885-A032-8A34-29ED56F7FC63}"/>
          </ac:cxnSpMkLst>
        </pc:cxnChg>
        <pc:cxnChg chg="add mod">
          <ac:chgData name="Alessandro Onori" userId="902ff87a-dec1-4e50-bcf4-5017f04e5058" providerId="ADAL" clId="{A06491D1-9C7A-4F3A-A1F5-F9D9F74431B1}" dt="2024-01-25T12:46:12.813" v="384" actId="1076"/>
          <ac:cxnSpMkLst>
            <pc:docMk/>
            <pc:sldMk cId="682297327" sldId="289"/>
            <ac:cxnSpMk id="4098" creationId="{862102B0-17B6-1CC1-602A-729B513C7580}"/>
          </ac:cxnSpMkLst>
        </pc:cxnChg>
        <pc:cxnChg chg="add mod">
          <ac:chgData name="Alessandro Onori" userId="902ff87a-dec1-4e50-bcf4-5017f04e5058" providerId="ADAL" clId="{A06491D1-9C7A-4F3A-A1F5-F9D9F74431B1}" dt="2024-01-25T12:46:12.813" v="384" actId="1076"/>
          <ac:cxnSpMkLst>
            <pc:docMk/>
            <pc:sldMk cId="682297327" sldId="289"/>
            <ac:cxnSpMk id="4100" creationId="{741C1334-0B76-6D3C-88D3-8F1B945E966C}"/>
          </ac:cxnSpMkLst>
        </pc:cxnChg>
        <pc:cxnChg chg="add mod">
          <ac:chgData name="Alessandro Onori" userId="902ff87a-dec1-4e50-bcf4-5017f04e5058" providerId="ADAL" clId="{A06491D1-9C7A-4F3A-A1F5-F9D9F74431B1}" dt="2024-01-25T12:46:12.813" v="384" actId="1076"/>
          <ac:cxnSpMkLst>
            <pc:docMk/>
            <pc:sldMk cId="682297327" sldId="289"/>
            <ac:cxnSpMk id="4103" creationId="{0A10FABF-7EAD-206B-9375-29ECAFDF1438}"/>
          </ac:cxnSpMkLst>
        </pc:cxnChg>
        <pc:cxnChg chg="add mod">
          <ac:chgData name="Alessandro Onori" userId="902ff87a-dec1-4e50-bcf4-5017f04e5058" providerId="ADAL" clId="{A06491D1-9C7A-4F3A-A1F5-F9D9F74431B1}" dt="2024-01-25T12:46:12.813" v="384" actId="1076"/>
          <ac:cxnSpMkLst>
            <pc:docMk/>
            <pc:sldMk cId="682297327" sldId="289"/>
            <ac:cxnSpMk id="4105" creationId="{8A172463-CDC9-AF86-10A7-D46127059170}"/>
          </ac:cxnSpMkLst>
        </pc:cxnChg>
        <pc:cxnChg chg="add mod">
          <ac:chgData name="Alessandro Onori" userId="902ff87a-dec1-4e50-bcf4-5017f04e5058" providerId="ADAL" clId="{A06491D1-9C7A-4F3A-A1F5-F9D9F74431B1}" dt="2024-01-25T12:46:12.813" v="384" actId="1076"/>
          <ac:cxnSpMkLst>
            <pc:docMk/>
            <pc:sldMk cId="682297327" sldId="289"/>
            <ac:cxnSpMk id="4107" creationId="{95AB761A-1C9B-F779-07F4-A9D9B0E25A31}"/>
          </ac:cxnSpMkLst>
        </pc:cxnChg>
        <pc:cxnChg chg="add mod">
          <ac:chgData name="Alessandro Onori" userId="902ff87a-dec1-4e50-bcf4-5017f04e5058" providerId="ADAL" clId="{A06491D1-9C7A-4F3A-A1F5-F9D9F74431B1}" dt="2024-01-25T12:46:12.813" v="384" actId="1076"/>
          <ac:cxnSpMkLst>
            <pc:docMk/>
            <pc:sldMk cId="682297327" sldId="289"/>
            <ac:cxnSpMk id="4109" creationId="{D2AE460E-AB7D-E364-CDBC-E6FE8A2CFE6B}"/>
          </ac:cxnSpMkLst>
        </pc:cxnChg>
      </pc:sldChg>
      <pc:sldChg chg="del">
        <pc:chgData name="Alessandro Onori" userId="902ff87a-dec1-4e50-bcf4-5017f04e5058" providerId="ADAL" clId="{A06491D1-9C7A-4F3A-A1F5-F9D9F74431B1}" dt="2024-01-24T16:50:41.963" v="0" actId="2696"/>
        <pc:sldMkLst>
          <pc:docMk/>
          <pc:sldMk cId="1043891159" sldId="289"/>
        </pc:sldMkLst>
      </pc:sldChg>
      <pc:sldChg chg="del">
        <pc:chgData name="Alessandro Onori" userId="902ff87a-dec1-4e50-bcf4-5017f04e5058" providerId="ADAL" clId="{A06491D1-9C7A-4F3A-A1F5-F9D9F74431B1}" dt="2024-01-24T16:50:41.963" v="0" actId="2696"/>
        <pc:sldMkLst>
          <pc:docMk/>
          <pc:sldMk cId="1238386955" sldId="290"/>
        </pc:sldMkLst>
      </pc:sldChg>
      <pc:sldChg chg="delSp add mod">
        <pc:chgData name="Alessandro Onori" userId="902ff87a-dec1-4e50-bcf4-5017f04e5058" providerId="ADAL" clId="{A06491D1-9C7A-4F3A-A1F5-F9D9F74431B1}" dt="2024-01-25T12:44:17.054" v="383" actId="478"/>
        <pc:sldMkLst>
          <pc:docMk/>
          <pc:sldMk cId="2474028247" sldId="290"/>
        </pc:sldMkLst>
        <pc:spChg chg="del">
          <ac:chgData name="Alessandro Onori" userId="902ff87a-dec1-4e50-bcf4-5017f04e5058" providerId="ADAL" clId="{A06491D1-9C7A-4F3A-A1F5-F9D9F74431B1}" dt="2024-01-25T12:44:13.148" v="382" actId="478"/>
          <ac:spMkLst>
            <pc:docMk/>
            <pc:sldMk cId="2474028247" sldId="290"/>
            <ac:spMk id="7" creationId="{877980F3-2F68-ACD5-2CFE-4CA00EF38896}"/>
          </ac:spMkLst>
        </pc:spChg>
        <pc:spChg chg="del">
          <ac:chgData name="Alessandro Onori" userId="902ff87a-dec1-4e50-bcf4-5017f04e5058" providerId="ADAL" clId="{A06491D1-9C7A-4F3A-A1F5-F9D9F74431B1}" dt="2024-01-25T12:44:13.148" v="382" actId="478"/>
          <ac:spMkLst>
            <pc:docMk/>
            <pc:sldMk cId="2474028247" sldId="290"/>
            <ac:spMk id="13" creationId="{C92AD9E6-FF95-850E-8535-B87569292092}"/>
          </ac:spMkLst>
        </pc:spChg>
        <pc:spChg chg="del">
          <ac:chgData name="Alessandro Onori" userId="902ff87a-dec1-4e50-bcf4-5017f04e5058" providerId="ADAL" clId="{A06491D1-9C7A-4F3A-A1F5-F9D9F74431B1}" dt="2024-01-25T12:44:13.148" v="382" actId="478"/>
          <ac:spMkLst>
            <pc:docMk/>
            <pc:sldMk cId="2474028247" sldId="290"/>
            <ac:spMk id="18" creationId="{430029EE-8B26-DD71-A9A2-52859021E8F2}"/>
          </ac:spMkLst>
        </pc:spChg>
        <pc:spChg chg="del">
          <ac:chgData name="Alessandro Onori" userId="902ff87a-dec1-4e50-bcf4-5017f04e5058" providerId="ADAL" clId="{A06491D1-9C7A-4F3A-A1F5-F9D9F74431B1}" dt="2024-01-25T12:44:13.148" v="382" actId="478"/>
          <ac:spMkLst>
            <pc:docMk/>
            <pc:sldMk cId="2474028247" sldId="290"/>
            <ac:spMk id="4111" creationId="{2E7F9D0B-1479-172A-048C-B518252D827B}"/>
          </ac:spMkLst>
        </pc:spChg>
        <pc:spChg chg="del">
          <ac:chgData name="Alessandro Onori" userId="902ff87a-dec1-4e50-bcf4-5017f04e5058" providerId="ADAL" clId="{A06491D1-9C7A-4F3A-A1F5-F9D9F74431B1}" dt="2024-01-25T12:44:13.148" v="382" actId="478"/>
          <ac:spMkLst>
            <pc:docMk/>
            <pc:sldMk cId="2474028247" sldId="290"/>
            <ac:spMk id="4118" creationId="{65687048-A291-5762-350A-41A7D3571EEE}"/>
          </ac:spMkLst>
        </pc:spChg>
        <pc:spChg chg="del">
          <ac:chgData name="Alessandro Onori" userId="902ff87a-dec1-4e50-bcf4-5017f04e5058" providerId="ADAL" clId="{A06491D1-9C7A-4F3A-A1F5-F9D9F74431B1}" dt="2024-01-25T12:44:17.054" v="383" actId="478"/>
          <ac:spMkLst>
            <pc:docMk/>
            <pc:sldMk cId="2474028247" sldId="290"/>
            <ac:spMk id="4119" creationId="{4DBF2CEB-96B8-D3B3-21EB-6B663144700A}"/>
          </ac:spMkLst>
        </pc:spChg>
        <pc:spChg chg="del">
          <ac:chgData name="Alessandro Onori" userId="902ff87a-dec1-4e50-bcf4-5017f04e5058" providerId="ADAL" clId="{A06491D1-9C7A-4F3A-A1F5-F9D9F74431B1}" dt="2024-01-25T12:44:13.148" v="382" actId="478"/>
          <ac:spMkLst>
            <pc:docMk/>
            <pc:sldMk cId="2474028247" sldId="290"/>
            <ac:spMk id="4120" creationId="{10C04981-FA5D-BFD2-D7C5-66DB9B65EBF0}"/>
          </ac:spMkLst>
        </pc:spChg>
        <pc:spChg chg="del">
          <ac:chgData name="Alessandro Onori" userId="902ff87a-dec1-4e50-bcf4-5017f04e5058" providerId="ADAL" clId="{A06491D1-9C7A-4F3A-A1F5-F9D9F74431B1}" dt="2024-01-25T12:44:13.148" v="382" actId="478"/>
          <ac:spMkLst>
            <pc:docMk/>
            <pc:sldMk cId="2474028247" sldId="290"/>
            <ac:spMk id="4121" creationId="{FD0AA8FD-DD02-7D2D-FA6B-F254C3085581}"/>
          </ac:spMkLst>
        </pc:spChg>
        <pc:spChg chg="del">
          <ac:chgData name="Alessandro Onori" userId="902ff87a-dec1-4e50-bcf4-5017f04e5058" providerId="ADAL" clId="{A06491D1-9C7A-4F3A-A1F5-F9D9F74431B1}" dt="2024-01-25T12:44:13.148" v="382" actId="478"/>
          <ac:spMkLst>
            <pc:docMk/>
            <pc:sldMk cId="2474028247" sldId="290"/>
            <ac:spMk id="4122" creationId="{F092CA73-3E88-FA8E-B67B-27D3926E2B40}"/>
          </ac:spMkLst>
        </pc:spChg>
        <pc:spChg chg="del">
          <ac:chgData name="Alessandro Onori" userId="902ff87a-dec1-4e50-bcf4-5017f04e5058" providerId="ADAL" clId="{A06491D1-9C7A-4F3A-A1F5-F9D9F74431B1}" dt="2024-01-25T12:44:13.148" v="382" actId="478"/>
          <ac:spMkLst>
            <pc:docMk/>
            <pc:sldMk cId="2474028247" sldId="290"/>
            <ac:spMk id="4123" creationId="{15A6984D-8B5C-DDD1-F24B-7207E7846534}"/>
          </ac:spMkLst>
        </pc:spChg>
        <pc:spChg chg="del">
          <ac:chgData name="Alessandro Onori" userId="902ff87a-dec1-4e50-bcf4-5017f04e5058" providerId="ADAL" clId="{A06491D1-9C7A-4F3A-A1F5-F9D9F74431B1}" dt="2024-01-25T12:44:13.148" v="382" actId="478"/>
          <ac:spMkLst>
            <pc:docMk/>
            <pc:sldMk cId="2474028247" sldId="290"/>
            <ac:spMk id="4124" creationId="{15B69B6F-9D60-CCAD-B2A4-9F474A5B5357}"/>
          </ac:spMkLst>
        </pc:spChg>
        <pc:picChg chg="del">
          <ac:chgData name="Alessandro Onori" userId="902ff87a-dec1-4e50-bcf4-5017f04e5058" providerId="ADAL" clId="{A06491D1-9C7A-4F3A-A1F5-F9D9F74431B1}" dt="2024-01-25T12:44:13.148" v="382" actId="478"/>
          <ac:picMkLst>
            <pc:docMk/>
            <pc:sldMk cId="2474028247" sldId="290"/>
            <ac:picMk id="5" creationId="{36D5D88B-C8DA-C87F-B1DE-EE4067F7A19C}"/>
          </ac:picMkLst>
        </pc:picChg>
        <pc:picChg chg="del">
          <ac:chgData name="Alessandro Onori" userId="902ff87a-dec1-4e50-bcf4-5017f04e5058" providerId="ADAL" clId="{A06491D1-9C7A-4F3A-A1F5-F9D9F74431B1}" dt="2024-01-25T12:44:13.148" v="382" actId="478"/>
          <ac:picMkLst>
            <pc:docMk/>
            <pc:sldMk cId="2474028247" sldId="290"/>
            <ac:picMk id="1026" creationId="{BD96DBA8-4DAE-3AD1-FFC7-7B43A2201B6C}"/>
          </ac:picMkLst>
        </pc:picChg>
        <pc:picChg chg="del">
          <ac:chgData name="Alessandro Onori" userId="902ff87a-dec1-4e50-bcf4-5017f04e5058" providerId="ADAL" clId="{A06491D1-9C7A-4F3A-A1F5-F9D9F74431B1}" dt="2024-01-25T12:44:13.148" v="382" actId="478"/>
          <ac:picMkLst>
            <pc:docMk/>
            <pc:sldMk cId="2474028247" sldId="290"/>
            <ac:picMk id="1028" creationId="{05F61DBF-B3F2-B3D9-ABF7-72BA7B6B5FBA}"/>
          </ac:picMkLst>
        </pc:picChg>
        <pc:picChg chg="del">
          <ac:chgData name="Alessandro Onori" userId="902ff87a-dec1-4e50-bcf4-5017f04e5058" providerId="ADAL" clId="{A06491D1-9C7A-4F3A-A1F5-F9D9F74431B1}" dt="2024-01-25T12:44:13.148" v="382" actId="478"/>
          <ac:picMkLst>
            <pc:docMk/>
            <pc:sldMk cId="2474028247" sldId="290"/>
            <ac:picMk id="1030" creationId="{ABBE500E-FCFE-3AB8-891A-0FA1E3D30AB1}"/>
          </ac:picMkLst>
        </pc:picChg>
        <pc:picChg chg="del">
          <ac:chgData name="Alessandro Onori" userId="902ff87a-dec1-4e50-bcf4-5017f04e5058" providerId="ADAL" clId="{A06491D1-9C7A-4F3A-A1F5-F9D9F74431B1}" dt="2024-01-25T12:44:13.148" v="382" actId="478"/>
          <ac:picMkLst>
            <pc:docMk/>
            <pc:sldMk cId="2474028247" sldId="290"/>
            <ac:picMk id="4116" creationId="{84C450A6-B599-B7A3-E4FA-4471A14A4A12}"/>
          </ac:picMkLst>
        </pc:picChg>
        <pc:picChg chg="del">
          <ac:chgData name="Alessandro Onori" userId="902ff87a-dec1-4e50-bcf4-5017f04e5058" providerId="ADAL" clId="{A06491D1-9C7A-4F3A-A1F5-F9D9F74431B1}" dt="2024-01-25T12:44:13.148" v="382" actId="478"/>
          <ac:picMkLst>
            <pc:docMk/>
            <pc:sldMk cId="2474028247" sldId="290"/>
            <ac:picMk id="4117" creationId="{A07A03D3-5D78-C142-AAFF-92138295E152}"/>
          </ac:picMkLst>
        </pc:picChg>
        <pc:cxnChg chg="del">
          <ac:chgData name="Alessandro Onori" userId="902ff87a-dec1-4e50-bcf4-5017f04e5058" providerId="ADAL" clId="{A06491D1-9C7A-4F3A-A1F5-F9D9F74431B1}" dt="2024-01-25T12:44:13.148" v="382" actId="478"/>
          <ac:cxnSpMkLst>
            <pc:docMk/>
            <pc:sldMk cId="2474028247" sldId="290"/>
            <ac:cxnSpMk id="11" creationId="{F43E0899-6514-097E-8D41-43E76985C634}"/>
          </ac:cxnSpMkLst>
        </pc:cxnChg>
        <pc:cxnChg chg="del">
          <ac:chgData name="Alessandro Onori" userId="902ff87a-dec1-4e50-bcf4-5017f04e5058" providerId="ADAL" clId="{A06491D1-9C7A-4F3A-A1F5-F9D9F74431B1}" dt="2024-01-25T12:44:13.148" v="382" actId="478"/>
          <ac:cxnSpMkLst>
            <pc:docMk/>
            <pc:sldMk cId="2474028247" sldId="290"/>
            <ac:cxnSpMk id="15" creationId="{9F9CEE67-7019-CA19-414C-A1BCB23C1D38}"/>
          </ac:cxnSpMkLst>
        </pc:cxnChg>
        <pc:cxnChg chg="del">
          <ac:chgData name="Alessandro Onori" userId="902ff87a-dec1-4e50-bcf4-5017f04e5058" providerId="ADAL" clId="{A06491D1-9C7A-4F3A-A1F5-F9D9F74431B1}" dt="2024-01-25T12:44:13.148" v="382" actId="478"/>
          <ac:cxnSpMkLst>
            <pc:docMk/>
            <pc:sldMk cId="2474028247" sldId="290"/>
            <ac:cxnSpMk id="26" creationId="{CB35CC26-4DE1-2BCF-8734-952DCAB04AEA}"/>
          </ac:cxnSpMkLst>
        </pc:cxnChg>
        <pc:cxnChg chg="del">
          <ac:chgData name="Alessandro Onori" userId="902ff87a-dec1-4e50-bcf4-5017f04e5058" providerId="ADAL" clId="{A06491D1-9C7A-4F3A-A1F5-F9D9F74431B1}" dt="2024-01-25T12:44:13.148" v="382" actId="478"/>
          <ac:cxnSpMkLst>
            <pc:docMk/>
            <pc:sldMk cId="2474028247" sldId="290"/>
            <ac:cxnSpMk id="27" creationId="{17A833E9-E8C7-79BB-6F37-683DD28D6E46}"/>
          </ac:cxnSpMkLst>
        </pc:cxnChg>
        <pc:cxnChg chg="del">
          <ac:chgData name="Alessandro Onori" userId="902ff87a-dec1-4e50-bcf4-5017f04e5058" providerId="ADAL" clId="{A06491D1-9C7A-4F3A-A1F5-F9D9F74431B1}" dt="2024-01-25T12:44:13.148" v="382" actId="478"/>
          <ac:cxnSpMkLst>
            <pc:docMk/>
            <pc:sldMk cId="2474028247" sldId="290"/>
            <ac:cxnSpMk id="30" creationId="{9E14A1C4-FF00-246F-92F3-1AF8AEC6FC14}"/>
          </ac:cxnSpMkLst>
        </pc:cxnChg>
        <pc:cxnChg chg="del">
          <ac:chgData name="Alessandro Onori" userId="902ff87a-dec1-4e50-bcf4-5017f04e5058" providerId="ADAL" clId="{A06491D1-9C7A-4F3A-A1F5-F9D9F74431B1}" dt="2024-01-25T12:44:13.148" v="382" actId="478"/>
          <ac:cxnSpMkLst>
            <pc:docMk/>
            <pc:sldMk cId="2474028247" sldId="290"/>
            <ac:cxnSpMk id="33" creationId="{86E63154-77C7-56CD-EAF8-6B06016ED300}"/>
          </ac:cxnSpMkLst>
        </pc:cxnChg>
        <pc:cxnChg chg="del">
          <ac:chgData name="Alessandro Onori" userId="902ff87a-dec1-4e50-bcf4-5017f04e5058" providerId="ADAL" clId="{A06491D1-9C7A-4F3A-A1F5-F9D9F74431B1}" dt="2024-01-25T12:44:13.148" v="382" actId="478"/>
          <ac:cxnSpMkLst>
            <pc:docMk/>
            <pc:sldMk cId="2474028247" sldId="290"/>
            <ac:cxnSpMk id="36" creationId="{782C70FD-D2AB-D8F1-902A-FB8B5F523D64}"/>
          </ac:cxnSpMkLst>
        </pc:cxnChg>
        <pc:cxnChg chg="del">
          <ac:chgData name="Alessandro Onori" userId="902ff87a-dec1-4e50-bcf4-5017f04e5058" providerId="ADAL" clId="{A06491D1-9C7A-4F3A-A1F5-F9D9F74431B1}" dt="2024-01-25T12:44:13.148" v="382" actId="478"/>
          <ac:cxnSpMkLst>
            <pc:docMk/>
            <pc:sldMk cId="2474028247" sldId="290"/>
            <ac:cxnSpMk id="38" creationId="{BC25540F-6074-6245-05D4-8190F4F3526F}"/>
          </ac:cxnSpMkLst>
        </pc:cxnChg>
        <pc:cxnChg chg="del">
          <ac:chgData name="Alessandro Onori" userId="902ff87a-dec1-4e50-bcf4-5017f04e5058" providerId="ADAL" clId="{A06491D1-9C7A-4F3A-A1F5-F9D9F74431B1}" dt="2024-01-25T12:44:13.148" v="382" actId="478"/>
          <ac:cxnSpMkLst>
            <pc:docMk/>
            <pc:sldMk cId="2474028247" sldId="290"/>
            <ac:cxnSpMk id="40" creationId="{5F7A2330-BD82-59A7-F26A-F606C4BAD065}"/>
          </ac:cxnSpMkLst>
        </pc:cxnChg>
        <pc:cxnChg chg="del">
          <ac:chgData name="Alessandro Onori" userId="902ff87a-dec1-4e50-bcf4-5017f04e5058" providerId="ADAL" clId="{A06491D1-9C7A-4F3A-A1F5-F9D9F74431B1}" dt="2024-01-25T12:44:13.148" v="382" actId="478"/>
          <ac:cxnSpMkLst>
            <pc:docMk/>
            <pc:sldMk cId="2474028247" sldId="290"/>
            <ac:cxnSpMk id="43" creationId="{5E2FBDDF-0579-BF56-8A9E-5938DB576CAB}"/>
          </ac:cxnSpMkLst>
        </pc:cxnChg>
        <pc:cxnChg chg="del">
          <ac:chgData name="Alessandro Onori" userId="902ff87a-dec1-4e50-bcf4-5017f04e5058" providerId="ADAL" clId="{A06491D1-9C7A-4F3A-A1F5-F9D9F74431B1}" dt="2024-01-25T12:44:13.148" v="382" actId="478"/>
          <ac:cxnSpMkLst>
            <pc:docMk/>
            <pc:sldMk cId="2474028247" sldId="290"/>
            <ac:cxnSpMk id="45" creationId="{8C0252EF-F40D-69EE-A7EE-2F65B24776ED}"/>
          </ac:cxnSpMkLst>
        </pc:cxnChg>
        <pc:cxnChg chg="del">
          <ac:chgData name="Alessandro Onori" userId="902ff87a-dec1-4e50-bcf4-5017f04e5058" providerId="ADAL" clId="{A06491D1-9C7A-4F3A-A1F5-F9D9F74431B1}" dt="2024-01-25T12:44:13.148" v="382" actId="478"/>
          <ac:cxnSpMkLst>
            <pc:docMk/>
            <pc:sldMk cId="2474028247" sldId="290"/>
            <ac:cxnSpMk id="48" creationId="{49504DBD-79E3-A7DA-290E-9B6F19FA5126}"/>
          </ac:cxnSpMkLst>
        </pc:cxnChg>
        <pc:cxnChg chg="del">
          <ac:chgData name="Alessandro Onori" userId="902ff87a-dec1-4e50-bcf4-5017f04e5058" providerId="ADAL" clId="{A06491D1-9C7A-4F3A-A1F5-F9D9F74431B1}" dt="2024-01-25T12:44:13.148" v="382" actId="478"/>
          <ac:cxnSpMkLst>
            <pc:docMk/>
            <pc:sldMk cId="2474028247" sldId="290"/>
            <ac:cxnSpMk id="50" creationId="{E3EF9537-1481-2D1F-4A24-8EDE373BEA9F}"/>
          </ac:cxnSpMkLst>
        </pc:cxnChg>
        <pc:cxnChg chg="del">
          <ac:chgData name="Alessandro Onori" userId="902ff87a-dec1-4e50-bcf4-5017f04e5058" providerId="ADAL" clId="{A06491D1-9C7A-4F3A-A1F5-F9D9F74431B1}" dt="2024-01-25T12:44:13.148" v="382" actId="478"/>
          <ac:cxnSpMkLst>
            <pc:docMk/>
            <pc:sldMk cId="2474028247" sldId="290"/>
            <ac:cxnSpMk id="52" creationId="{D72B1114-6313-0188-C5E6-60745C84A793}"/>
          </ac:cxnSpMkLst>
        </pc:cxnChg>
        <pc:cxnChg chg="del">
          <ac:chgData name="Alessandro Onori" userId="902ff87a-dec1-4e50-bcf4-5017f04e5058" providerId="ADAL" clId="{A06491D1-9C7A-4F3A-A1F5-F9D9F74431B1}" dt="2024-01-25T12:44:13.148" v="382" actId="478"/>
          <ac:cxnSpMkLst>
            <pc:docMk/>
            <pc:sldMk cId="2474028247" sldId="290"/>
            <ac:cxnSpMk id="57" creationId="{4CA4E140-FDF6-DF77-1691-B1DF3E4DADC6}"/>
          </ac:cxnSpMkLst>
        </pc:cxnChg>
        <pc:cxnChg chg="del">
          <ac:chgData name="Alessandro Onori" userId="902ff87a-dec1-4e50-bcf4-5017f04e5058" providerId="ADAL" clId="{A06491D1-9C7A-4F3A-A1F5-F9D9F74431B1}" dt="2024-01-25T12:44:13.148" v="382" actId="478"/>
          <ac:cxnSpMkLst>
            <pc:docMk/>
            <pc:sldMk cId="2474028247" sldId="290"/>
            <ac:cxnSpMk id="61" creationId="{203F2531-6721-6C28-ED0A-3748E3A9486A}"/>
          </ac:cxnSpMkLst>
        </pc:cxnChg>
        <pc:cxnChg chg="del">
          <ac:chgData name="Alessandro Onori" userId="902ff87a-dec1-4e50-bcf4-5017f04e5058" providerId="ADAL" clId="{A06491D1-9C7A-4F3A-A1F5-F9D9F74431B1}" dt="2024-01-25T12:44:13.148" v="382" actId="478"/>
          <ac:cxnSpMkLst>
            <pc:docMk/>
            <pc:sldMk cId="2474028247" sldId="290"/>
            <ac:cxnSpMk id="63" creationId="{22A3FDA5-F885-A032-8A34-29ED56F7FC63}"/>
          </ac:cxnSpMkLst>
        </pc:cxnChg>
        <pc:cxnChg chg="del">
          <ac:chgData name="Alessandro Onori" userId="902ff87a-dec1-4e50-bcf4-5017f04e5058" providerId="ADAL" clId="{A06491D1-9C7A-4F3A-A1F5-F9D9F74431B1}" dt="2024-01-25T12:44:13.148" v="382" actId="478"/>
          <ac:cxnSpMkLst>
            <pc:docMk/>
            <pc:sldMk cId="2474028247" sldId="290"/>
            <ac:cxnSpMk id="4098" creationId="{862102B0-17B6-1CC1-602A-729B513C7580}"/>
          </ac:cxnSpMkLst>
        </pc:cxnChg>
        <pc:cxnChg chg="del">
          <ac:chgData name="Alessandro Onori" userId="902ff87a-dec1-4e50-bcf4-5017f04e5058" providerId="ADAL" clId="{A06491D1-9C7A-4F3A-A1F5-F9D9F74431B1}" dt="2024-01-25T12:44:13.148" v="382" actId="478"/>
          <ac:cxnSpMkLst>
            <pc:docMk/>
            <pc:sldMk cId="2474028247" sldId="290"/>
            <ac:cxnSpMk id="4100" creationId="{741C1334-0B76-6D3C-88D3-8F1B945E966C}"/>
          </ac:cxnSpMkLst>
        </pc:cxnChg>
        <pc:cxnChg chg="del">
          <ac:chgData name="Alessandro Onori" userId="902ff87a-dec1-4e50-bcf4-5017f04e5058" providerId="ADAL" clId="{A06491D1-9C7A-4F3A-A1F5-F9D9F74431B1}" dt="2024-01-25T12:44:13.148" v="382" actId="478"/>
          <ac:cxnSpMkLst>
            <pc:docMk/>
            <pc:sldMk cId="2474028247" sldId="290"/>
            <ac:cxnSpMk id="4103" creationId="{0A10FABF-7EAD-206B-9375-29ECAFDF1438}"/>
          </ac:cxnSpMkLst>
        </pc:cxnChg>
        <pc:cxnChg chg="del">
          <ac:chgData name="Alessandro Onori" userId="902ff87a-dec1-4e50-bcf4-5017f04e5058" providerId="ADAL" clId="{A06491D1-9C7A-4F3A-A1F5-F9D9F74431B1}" dt="2024-01-25T12:44:13.148" v="382" actId="478"/>
          <ac:cxnSpMkLst>
            <pc:docMk/>
            <pc:sldMk cId="2474028247" sldId="290"/>
            <ac:cxnSpMk id="4105" creationId="{8A172463-CDC9-AF86-10A7-D46127059170}"/>
          </ac:cxnSpMkLst>
        </pc:cxnChg>
        <pc:cxnChg chg="del">
          <ac:chgData name="Alessandro Onori" userId="902ff87a-dec1-4e50-bcf4-5017f04e5058" providerId="ADAL" clId="{A06491D1-9C7A-4F3A-A1F5-F9D9F74431B1}" dt="2024-01-25T12:44:13.148" v="382" actId="478"/>
          <ac:cxnSpMkLst>
            <pc:docMk/>
            <pc:sldMk cId="2474028247" sldId="290"/>
            <ac:cxnSpMk id="4107" creationId="{95AB761A-1C9B-F779-07F4-A9D9B0E25A31}"/>
          </ac:cxnSpMkLst>
        </pc:cxnChg>
        <pc:cxnChg chg="del">
          <ac:chgData name="Alessandro Onori" userId="902ff87a-dec1-4e50-bcf4-5017f04e5058" providerId="ADAL" clId="{A06491D1-9C7A-4F3A-A1F5-F9D9F74431B1}" dt="2024-01-25T12:44:13.148" v="382" actId="478"/>
          <ac:cxnSpMkLst>
            <pc:docMk/>
            <pc:sldMk cId="2474028247" sldId="290"/>
            <ac:cxnSpMk id="4109" creationId="{D2AE460E-AB7D-E364-CDBC-E6FE8A2CFE6B}"/>
          </ac:cxnSpMkLst>
        </pc:cxnChg>
      </pc:sldChg>
      <pc:sldChg chg="del">
        <pc:chgData name="Alessandro Onori" userId="902ff87a-dec1-4e50-bcf4-5017f04e5058" providerId="ADAL" clId="{A06491D1-9C7A-4F3A-A1F5-F9D9F74431B1}" dt="2024-01-24T16:50:41.963" v="0" actId="2696"/>
        <pc:sldMkLst>
          <pc:docMk/>
          <pc:sldMk cId="2121159629" sldId="291"/>
        </pc:sldMkLst>
      </pc:sldChg>
      <pc:sldChg chg="del">
        <pc:chgData name="Alessandro Onori" userId="902ff87a-dec1-4e50-bcf4-5017f04e5058" providerId="ADAL" clId="{A06491D1-9C7A-4F3A-A1F5-F9D9F74431B1}" dt="2024-01-24T16:50:41.963" v="0" actId="2696"/>
        <pc:sldMkLst>
          <pc:docMk/>
          <pc:sldMk cId="2323977338" sldId="292"/>
        </pc:sldMkLst>
      </pc:sldChg>
      <pc:sldChg chg="del">
        <pc:chgData name="Alessandro Onori" userId="902ff87a-dec1-4e50-bcf4-5017f04e5058" providerId="ADAL" clId="{A06491D1-9C7A-4F3A-A1F5-F9D9F74431B1}" dt="2024-01-24T16:50:41.963" v="0" actId="2696"/>
        <pc:sldMkLst>
          <pc:docMk/>
          <pc:sldMk cId="912129215" sldId="293"/>
        </pc:sldMkLst>
      </pc:sldChg>
      <pc:sldChg chg="del">
        <pc:chgData name="Alessandro Onori" userId="902ff87a-dec1-4e50-bcf4-5017f04e5058" providerId="ADAL" clId="{A06491D1-9C7A-4F3A-A1F5-F9D9F74431B1}" dt="2024-01-24T16:50:41.963" v="0" actId="2696"/>
        <pc:sldMkLst>
          <pc:docMk/>
          <pc:sldMk cId="3608671328" sldId="294"/>
        </pc:sldMkLst>
      </pc:sldChg>
      <pc:sldChg chg="del">
        <pc:chgData name="Alessandro Onori" userId="902ff87a-dec1-4e50-bcf4-5017f04e5058" providerId="ADAL" clId="{A06491D1-9C7A-4F3A-A1F5-F9D9F74431B1}" dt="2024-01-24T16:50:41.963" v="0" actId="2696"/>
        <pc:sldMkLst>
          <pc:docMk/>
          <pc:sldMk cId="1539531038" sldId="295"/>
        </pc:sldMkLst>
      </pc:sldChg>
      <pc:sldChg chg="del">
        <pc:chgData name="Alessandro Onori" userId="902ff87a-dec1-4e50-bcf4-5017f04e5058" providerId="ADAL" clId="{A06491D1-9C7A-4F3A-A1F5-F9D9F74431B1}" dt="2024-01-24T16:50:41.963" v="0" actId="2696"/>
        <pc:sldMkLst>
          <pc:docMk/>
          <pc:sldMk cId="3868738535" sldId="296"/>
        </pc:sldMkLst>
      </pc:sldChg>
      <pc:sldChg chg="del">
        <pc:chgData name="Alessandro Onori" userId="902ff87a-dec1-4e50-bcf4-5017f04e5058" providerId="ADAL" clId="{A06491D1-9C7A-4F3A-A1F5-F9D9F74431B1}" dt="2024-01-24T16:50:41.963" v="0" actId="2696"/>
        <pc:sldMkLst>
          <pc:docMk/>
          <pc:sldMk cId="2891003949" sldId="297"/>
        </pc:sldMkLst>
      </pc:sldChg>
      <pc:sldChg chg="del">
        <pc:chgData name="Alessandro Onori" userId="902ff87a-dec1-4e50-bcf4-5017f04e5058" providerId="ADAL" clId="{A06491D1-9C7A-4F3A-A1F5-F9D9F74431B1}" dt="2024-01-24T16:50:41.963" v="0" actId="2696"/>
        <pc:sldMkLst>
          <pc:docMk/>
          <pc:sldMk cId="2072174324" sldId="298"/>
        </pc:sldMkLst>
      </pc:sldChg>
      <pc:sldChg chg="del">
        <pc:chgData name="Alessandro Onori" userId="902ff87a-dec1-4e50-bcf4-5017f04e5058" providerId="ADAL" clId="{A06491D1-9C7A-4F3A-A1F5-F9D9F74431B1}" dt="2024-01-24T16:50:41.963" v="0" actId="2696"/>
        <pc:sldMkLst>
          <pc:docMk/>
          <pc:sldMk cId="2461513962" sldId="299"/>
        </pc:sldMkLst>
      </pc:sldChg>
      <pc:sldChg chg="del">
        <pc:chgData name="Alessandro Onori" userId="902ff87a-dec1-4e50-bcf4-5017f04e5058" providerId="ADAL" clId="{A06491D1-9C7A-4F3A-A1F5-F9D9F74431B1}" dt="2024-01-24T16:50:41.963" v="0" actId="2696"/>
        <pc:sldMkLst>
          <pc:docMk/>
          <pc:sldMk cId="1216293317" sldId="300"/>
        </pc:sldMkLst>
      </pc:sldChg>
      <pc:sldChg chg="del">
        <pc:chgData name="Alessandro Onori" userId="902ff87a-dec1-4e50-bcf4-5017f04e5058" providerId="ADAL" clId="{A06491D1-9C7A-4F3A-A1F5-F9D9F74431B1}" dt="2024-01-24T16:50:41.963" v="0" actId="2696"/>
        <pc:sldMkLst>
          <pc:docMk/>
          <pc:sldMk cId="3754252639" sldId="301"/>
        </pc:sldMkLst>
      </pc:sldChg>
      <pc:sldChg chg="del">
        <pc:chgData name="Alessandro Onori" userId="902ff87a-dec1-4e50-bcf4-5017f04e5058" providerId="ADAL" clId="{A06491D1-9C7A-4F3A-A1F5-F9D9F74431B1}" dt="2024-01-24T16:50:41.963" v="0" actId="2696"/>
        <pc:sldMkLst>
          <pc:docMk/>
          <pc:sldMk cId="4221144425" sldId="302"/>
        </pc:sldMkLst>
      </pc:sldChg>
      <pc:sldChg chg="del">
        <pc:chgData name="Alessandro Onori" userId="902ff87a-dec1-4e50-bcf4-5017f04e5058" providerId="ADAL" clId="{A06491D1-9C7A-4F3A-A1F5-F9D9F74431B1}" dt="2024-01-24T16:50:41.963" v="0" actId="2696"/>
        <pc:sldMkLst>
          <pc:docMk/>
          <pc:sldMk cId="1542194124" sldId="303"/>
        </pc:sldMkLst>
      </pc:sldChg>
    </pc:docChg>
  </pc:docChgLst>
  <pc:docChgLst>
    <pc:chgData name="Nicolo' Stevanato" userId="56ba42d4-5a33-47a4-bf8d-76054d5bbe9c" providerId="ADAL" clId="{4030247C-FDF1-474E-AB64-AA00D582A322}"/>
    <pc:docChg chg="delSld modSld">
      <pc:chgData name="Nicolo' Stevanato" userId="56ba42d4-5a33-47a4-bf8d-76054d5bbe9c" providerId="ADAL" clId="{4030247C-FDF1-474E-AB64-AA00D582A322}" dt="2024-01-11T13:47:22.136" v="78" actId="47"/>
      <pc:docMkLst>
        <pc:docMk/>
      </pc:docMkLst>
      <pc:sldChg chg="modSp mod">
        <pc:chgData name="Nicolo' Stevanato" userId="56ba42d4-5a33-47a4-bf8d-76054d5bbe9c" providerId="ADAL" clId="{4030247C-FDF1-474E-AB64-AA00D582A322}" dt="2024-01-11T13:36:20.899" v="8" actId="14100"/>
        <pc:sldMkLst>
          <pc:docMk/>
          <pc:sldMk cId="2559802330" sldId="256"/>
        </pc:sldMkLst>
        <pc:spChg chg="mod">
          <ac:chgData name="Nicolo' Stevanato" userId="56ba42d4-5a33-47a4-bf8d-76054d5bbe9c" providerId="ADAL" clId="{4030247C-FDF1-474E-AB64-AA00D582A322}" dt="2024-01-11T13:36:20.899" v="8" actId="14100"/>
          <ac:spMkLst>
            <pc:docMk/>
            <pc:sldMk cId="2559802330" sldId="256"/>
            <ac:spMk id="5" creationId="{7A64E691-7814-FE47-A332-0A7257AB0132}"/>
          </ac:spMkLst>
        </pc:spChg>
      </pc:sldChg>
      <pc:sldChg chg="modSp mod">
        <pc:chgData name="Nicolo' Stevanato" userId="56ba42d4-5a33-47a4-bf8d-76054d5bbe9c" providerId="ADAL" clId="{4030247C-FDF1-474E-AB64-AA00D582A322}" dt="2024-01-11T13:41:55.378" v="75" actId="20577"/>
        <pc:sldMkLst>
          <pc:docMk/>
          <pc:sldMk cId="4226312444" sldId="284"/>
        </pc:sldMkLst>
        <pc:spChg chg="mod">
          <ac:chgData name="Nicolo' Stevanato" userId="56ba42d4-5a33-47a4-bf8d-76054d5bbe9c" providerId="ADAL" clId="{4030247C-FDF1-474E-AB64-AA00D582A322}" dt="2024-01-11T13:41:55.378" v="75" actId="20577"/>
          <ac:spMkLst>
            <pc:docMk/>
            <pc:sldMk cId="4226312444" sldId="284"/>
            <ac:spMk id="2" creationId="{00000000-0000-0000-0000-000000000000}"/>
          </ac:spMkLst>
        </pc:spChg>
      </pc:sldChg>
      <pc:sldChg chg="modSp del mod">
        <pc:chgData name="Nicolo' Stevanato" userId="56ba42d4-5a33-47a4-bf8d-76054d5bbe9c" providerId="ADAL" clId="{4030247C-FDF1-474E-AB64-AA00D582A322}" dt="2024-01-11T13:47:22.136" v="78" actId="47"/>
        <pc:sldMkLst>
          <pc:docMk/>
          <pc:sldMk cId="864873028" sldId="304"/>
        </pc:sldMkLst>
        <pc:spChg chg="mod">
          <ac:chgData name="Nicolo' Stevanato" userId="56ba42d4-5a33-47a4-bf8d-76054d5bbe9c" providerId="ADAL" clId="{4030247C-FDF1-474E-AB64-AA00D582A322}" dt="2024-01-11T13:42:23.762" v="76" actId="207"/>
          <ac:spMkLst>
            <pc:docMk/>
            <pc:sldMk cId="864873028" sldId="304"/>
            <ac:spMk id="6" creationId="{99DEA05E-3DE2-714D-9D7C-D14D82DB9D79}"/>
          </ac:spMkLst>
        </pc:spChg>
      </pc:sldChg>
      <pc:sldChg chg="del">
        <pc:chgData name="Nicolo' Stevanato" userId="56ba42d4-5a33-47a4-bf8d-76054d5bbe9c" providerId="ADAL" clId="{4030247C-FDF1-474E-AB64-AA00D582A322}" dt="2024-01-11T13:47:20.331" v="77" actId="47"/>
        <pc:sldMkLst>
          <pc:docMk/>
          <pc:sldMk cId="1529240564" sldId="305"/>
        </pc:sldMkLst>
      </pc:sldChg>
    </pc:docChg>
  </pc:docChgLst>
  <pc:docChgLst>
    <pc:chgData name="Alessandro Onori" userId="902ff87a-dec1-4e50-bcf4-5017f04e5058" providerId="ADAL" clId="{628CA947-15A8-49F6-B98F-7878662460EA}"/>
    <pc:docChg chg="undo custSel addSld delSld modSld sldOrd">
      <pc:chgData name="Alessandro Onori" userId="902ff87a-dec1-4e50-bcf4-5017f04e5058" providerId="ADAL" clId="{628CA947-15A8-49F6-B98F-7878662460EA}" dt="2024-02-05T14:55:43.185" v="4176" actId="1076"/>
      <pc:docMkLst>
        <pc:docMk/>
      </pc:docMkLst>
      <pc:sldChg chg="addSp modSp mod">
        <pc:chgData name="Alessandro Onori" userId="902ff87a-dec1-4e50-bcf4-5017f04e5058" providerId="ADAL" clId="{628CA947-15A8-49F6-B98F-7878662460EA}" dt="2024-02-05T11:16:18.260" v="3936" actId="14100"/>
        <pc:sldMkLst>
          <pc:docMk/>
          <pc:sldMk cId="2653303234" sldId="286"/>
        </pc:sldMkLst>
        <pc:spChg chg="mod">
          <ac:chgData name="Alessandro Onori" userId="902ff87a-dec1-4e50-bcf4-5017f04e5058" providerId="ADAL" clId="{628CA947-15A8-49F6-B98F-7878662460EA}" dt="2024-02-04T16:51:12.388" v="3855" actId="14100"/>
          <ac:spMkLst>
            <pc:docMk/>
            <pc:sldMk cId="2653303234" sldId="286"/>
            <ac:spMk id="2" creationId="{00000000-0000-0000-0000-000000000000}"/>
          </ac:spMkLst>
        </pc:spChg>
        <pc:spChg chg="mod">
          <ac:chgData name="Alessandro Onori" userId="902ff87a-dec1-4e50-bcf4-5017f04e5058" providerId="ADAL" clId="{628CA947-15A8-49F6-B98F-7878662460EA}" dt="2024-02-04T16:51:26.157" v="3859" actId="20577"/>
          <ac:spMkLst>
            <pc:docMk/>
            <pc:sldMk cId="2653303234" sldId="286"/>
            <ac:spMk id="6" creationId="{4BDB5223-6EB5-1046-88BB-84ED760A29CE}"/>
          </ac:spMkLst>
        </pc:spChg>
        <pc:spChg chg="mod">
          <ac:chgData name="Alessandro Onori" userId="902ff87a-dec1-4e50-bcf4-5017f04e5058" providerId="ADAL" clId="{628CA947-15A8-49F6-B98F-7878662460EA}" dt="2024-02-05T11:16:18.260" v="3936" actId="14100"/>
          <ac:spMkLst>
            <pc:docMk/>
            <pc:sldMk cId="2653303234" sldId="286"/>
            <ac:spMk id="9" creationId="{D65E6D98-BE8C-6B4C-B23E-6167300445AE}"/>
          </ac:spMkLst>
        </pc:spChg>
        <pc:picChg chg="add mod">
          <ac:chgData name="Alessandro Onori" userId="902ff87a-dec1-4e50-bcf4-5017f04e5058" providerId="ADAL" clId="{628CA947-15A8-49F6-B98F-7878662460EA}" dt="2024-02-04T16:51:20.962" v="3856"/>
          <ac:picMkLst>
            <pc:docMk/>
            <pc:sldMk cId="2653303234" sldId="286"/>
            <ac:picMk id="4" creationId="{3C9F0C05-1F06-73CF-DC88-CA77D7A01CD4}"/>
          </ac:picMkLst>
        </pc:picChg>
      </pc:sldChg>
      <pc:sldChg chg="addSp delSp modSp mod delAnim modAnim">
        <pc:chgData name="Alessandro Onori" userId="902ff87a-dec1-4e50-bcf4-5017f04e5058" providerId="ADAL" clId="{628CA947-15A8-49F6-B98F-7878662460EA}" dt="2024-02-05T14:53:24.939" v="4138" actId="20577"/>
        <pc:sldMkLst>
          <pc:docMk/>
          <pc:sldMk cId="682297327" sldId="289"/>
        </pc:sldMkLst>
        <pc:spChg chg="mod">
          <ac:chgData name="Alessandro Onori" userId="902ff87a-dec1-4e50-bcf4-5017f04e5058" providerId="ADAL" clId="{628CA947-15A8-49F6-B98F-7878662460EA}" dt="2024-01-26T09:49:48.671" v="834" actId="20577"/>
          <ac:spMkLst>
            <pc:docMk/>
            <pc:sldMk cId="682297327" sldId="289"/>
            <ac:spMk id="2" creationId="{0033B96F-F3C6-1A52-8E48-1ABE03B972B7}"/>
          </ac:spMkLst>
        </pc:spChg>
        <pc:spChg chg="add mod">
          <ac:chgData name="Alessandro Onori" userId="902ff87a-dec1-4e50-bcf4-5017f04e5058" providerId="ADAL" clId="{628CA947-15A8-49F6-B98F-7878662460EA}" dt="2024-01-26T09:59:07.644" v="864" actId="123"/>
          <ac:spMkLst>
            <pc:docMk/>
            <pc:sldMk cId="682297327" sldId="289"/>
            <ac:spMk id="4" creationId="{2932816F-D5A3-762F-B4F8-5A75FAF2AD49}"/>
          </ac:spMkLst>
        </pc:spChg>
        <pc:spChg chg="mod">
          <ac:chgData name="Alessandro Onori" userId="902ff87a-dec1-4e50-bcf4-5017f04e5058" providerId="ADAL" clId="{628CA947-15A8-49F6-B98F-7878662460EA}" dt="2024-02-04T16:53:15.791" v="3862" actId="20577"/>
          <ac:spMkLst>
            <pc:docMk/>
            <pc:sldMk cId="682297327" sldId="289"/>
            <ac:spMk id="6" creationId="{4BDB5223-6EB5-1046-88BB-84ED760A29CE}"/>
          </ac:spMkLst>
        </pc:spChg>
        <pc:spChg chg="del mod">
          <ac:chgData name="Alessandro Onori" userId="902ff87a-dec1-4e50-bcf4-5017f04e5058" providerId="ADAL" clId="{628CA947-15A8-49F6-B98F-7878662460EA}" dt="2024-01-26T09:36:03.739" v="673" actId="478"/>
          <ac:spMkLst>
            <pc:docMk/>
            <pc:sldMk cId="682297327" sldId="289"/>
            <ac:spMk id="7" creationId="{877980F3-2F68-ACD5-2CFE-4CA00EF38896}"/>
          </ac:spMkLst>
        </pc:spChg>
        <pc:spChg chg="add mod">
          <ac:chgData name="Alessandro Onori" userId="902ff87a-dec1-4e50-bcf4-5017f04e5058" providerId="ADAL" clId="{628CA947-15A8-49F6-B98F-7878662460EA}" dt="2024-01-30T11:19:16.296" v="3263" actId="1076"/>
          <ac:spMkLst>
            <pc:docMk/>
            <pc:sldMk cId="682297327" sldId="289"/>
            <ac:spMk id="13" creationId="{06A32670-92C9-E6FD-6B8D-342B52A99D7F}"/>
          </ac:spMkLst>
        </pc:spChg>
        <pc:spChg chg="del mod">
          <ac:chgData name="Alessandro Onori" userId="902ff87a-dec1-4e50-bcf4-5017f04e5058" providerId="ADAL" clId="{628CA947-15A8-49F6-B98F-7878662460EA}" dt="2024-01-26T09:36:03.739" v="673" actId="478"/>
          <ac:spMkLst>
            <pc:docMk/>
            <pc:sldMk cId="682297327" sldId="289"/>
            <ac:spMk id="13" creationId="{C92AD9E6-FF95-850E-8535-B87569292092}"/>
          </ac:spMkLst>
        </pc:spChg>
        <pc:spChg chg="add del mod">
          <ac:chgData name="Alessandro Onori" userId="902ff87a-dec1-4e50-bcf4-5017f04e5058" providerId="ADAL" clId="{628CA947-15A8-49F6-B98F-7878662460EA}" dt="2024-01-30T11:07:18.697" v="3020" actId="1076"/>
          <ac:spMkLst>
            <pc:docMk/>
            <pc:sldMk cId="682297327" sldId="289"/>
            <ac:spMk id="14" creationId="{3DE18E67-5ACE-FA19-0230-40317041A238}"/>
          </ac:spMkLst>
        </pc:spChg>
        <pc:spChg chg="add mod">
          <ac:chgData name="Alessandro Onori" userId="902ff87a-dec1-4e50-bcf4-5017f04e5058" providerId="ADAL" clId="{628CA947-15A8-49F6-B98F-7878662460EA}" dt="2024-02-05T14:53:24.939" v="4138" actId="20577"/>
          <ac:spMkLst>
            <pc:docMk/>
            <pc:sldMk cId="682297327" sldId="289"/>
            <ac:spMk id="15" creationId="{8FD6E68B-7094-FB05-008A-063DB4825141}"/>
          </ac:spMkLst>
        </pc:spChg>
        <pc:spChg chg="add del mod">
          <ac:chgData name="Alessandro Onori" userId="902ff87a-dec1-4e50-bcf4-5017f04e5058" providerId="ADAL" clId="{628CA947-15A8-49F6-B98F-7878662460EA}" dt="2024-01-30T11:07:18.697" v="3020" actId="1076"/>
          <ac:spMkLst>
            <pc:docMk/>
            <pc:sldMk cId="682297327" sldId="289"/>
            <ac:spMk id="16" creationId="{982E3D2D-2F59-5E84-0973-572E46E58B32}"/>
          </ac:spMkLst>
        </pc:spChg>
        <pc:spChg chg="del mod">
          <ac:chgData name="Alessandro Onori" userId="902ff87a-dec1-4e50-bcf4-5017f04e5058" providerId="ADAL" clId="{628CA947-15A8-49F6-B98F-7878662460EA}" dt="2024-01-26T09:36:03.739" v="673" actId="478"/>
          <ac:spMkLst>
            <pc:docMk/>
            <pc:sldMk cId="682297327" sldId="289"/>
            <ac:spMk id="18" creationId="{430029EE-8B26-DD71-A9A2-52859021E8F2}"/>
          </ac:spMkLst>
        </pc:spChg>
        <pc:spChg chg="del mod">
          <ac:chgData name="Alessandro Onori" userId="902ff87a-dec1-4e50-bcf4-5017f04e5058" providerId="ADAL" clId="{628CA947-15A8-49F6-B98F-7878662460EA}" dt="2024-01-26T09:36:03.739" v="673" actId="478"/>
          <ac:spMkLst>
            <pc:docMk/>
            <pc:sldMk cId="682297327" sldId="289"/>
            <ac:spMk id="4111" creationId="{2E7F9D0B-1479-172A-048C-B518252D827B}"/>
          </ac:spMkLst>
        </pc:spChg>
        <pc:spChg chg="del mod">
          <ac:chgData name="Alessandro Onori" userId="902ff87a-dec1-4e50-bcf4-5017f04e5058" providerId="ADAL" clId="{628CA947-15A8-49F6-B98F-7878662460EA}" dt="2024-01-26T09:36:03.739" v="673" actId="478"/>
          <ac:spMkLst>
            <pc:docMk/>
            <pc:sldMk cId="682297327" sldId="289"/>
            <ac:spMk id="4118" creationId="{65687048-A291-5762-350A-41A7D3571EEE}"/>
          </ac:spMkLst>
        </pc:spChg>
        <pc:spChg chg="del mod">
          <ac:chgData name="Alessandro Onori" userId="902ff87a-dec1-4e50-bcf4-5017f04e5058" providerId="ADAL" clId="{628CA947-15A8-49F6-B98F-7878662460EA}" dt="2024-01-26T09:36:03.739" v="673" actId="478"/>
          <ac:spMkLst>
            <pc:docMk/>
            <pc:sldMk cId="682297327" sldId="289"/>
            <ac:spMk id="4119" creationId="{4DBF2CEB-96B8-D3B3-21EB-6B663144700A}"/>
          </ac:spMkLst>
        </pc:spChg>
        <pc:spChg chg="del mod">
          <ac:chgData name="Alessandro Onori" userId="902ff87a-dec1-4e50-bcf4-5017f04e5058" providerId="ADAL" clId="{628CA947-15A8-49F6-B98F-7878662460EA}" dt="2024-01-26T09:36:03.739" v="673" actId="478"/>
          <ac:spMkLst>
            <pc:docMk/>
            <pc:sldMk cId="682297327" sldId="289"/>
            <ac:spMk id="4120" creationId="{10C04981-FA5D-BFD2-D7C5-66DB9B65EBF0}"/>
          </ac:spMkLst>
        </pc:spChg>
        <pc:spChg chg="del mod">
          <ac:chgData name="Alessandro Onori" userId="902ff87a-dec1-4e50-bcf4-5017f04e5058" providerId="ADAL" clId="{628CA947-15A8-49F6-B98F-7878662460EA}" dt="2024-01-26T09:36:03.739" v="673" actId="478"/>
          <ac:spMkLst>
            <pc:docMk/>
            <pc:sldMk cId="682297327" sldId="289"/>
            <ac:spMk id="4121" creationId="{FD0AA8FD-DD02-7D2D-FA6B-F254C3085581}"/>
          </ac:spMkLst>
        </pc:spChg>
        <pc:spChg chg="del mod">
          <ac:chgData name="Alessandro Onori" userId="902ff87a-dec1-4e50-bcf4-5017f04e5058" providerId="ADAL" clId="{628CA947-15A8-49F6-B98F-7878662460EA}" dt="2024-01-26T09:36:03.739" v="673" actId="478"/>
          <ac:spMkLst>
            <pc:docMk/>
            <pc:sldMk cId="682297327" sldId="289"/>
            <ac:spMk id="4122" creationId="{F092CA73-3E88-FA8E-B67B-27D3926E2B40}"/>
          </ac:spMkLst>
        </pc:spChg>
        <pc:spChg chg="del mod">
          <ac:chgData name="Alessandro Onori" userId="902ff87a-dec1-4e50-bcf4-5017f04e5058" providerId="ADAL" clId="{628CA947-15A8-49F6-B98F-7878662460EA}" dt="2024-01-26T09:36:03.739" v="673" actId="478"/>
          <ac:spMkLst>
            <pc:docMk/>
            <pc:sldMk cId="682297327" sldId="289"/>
            <ac:spMk id="4123" creationId="{15A6984D-8B5C-DDD1-F24B-7207E7846534}"/>
          </ac:spMkLst>
        </pc:spChg>
        <pc:spChg chg="del mod">
          <ac:chgData name="Alessandro Onori" userId="902ff87a-dec1-4e50-bcf4-5017f04e5058" providerId="ADAL" clId="{628CA947-15A8-49F6-B98F-7878662460EA}" dt="2024-01-26T09:36:03.739" v="673" actId="478"/>
          <ac:spMkLst>
            <pc:docMk/>
            <pc:sldMk cId="682297327" sldId="289"/>
            <ac:spMk id="4124" creationId="{15B69B6F-9D60-CCAD-B2A4-9F474A5B5357}"/>
          </ac:spMkLst>
        </pc:spChg>
        <pc:picChg chg="add mod">
          <ac:chgData name="Alessandro Onori" userId="902ff87a-dec1-4e50-bcf4-5017f04e5058" providerId="ADAL" clId="{628CA947-15A8-49F6-B98F-7878662460EA}" dt="2024-01-30T11:07:18.697" v="3020" actId="1076"/>
          <ac:picMkLst>
            <pc:docMk/>
            <pc:sldMk cId="682297327" sldId="289"/>
            <ac:picMk id="5" creationId="{2F89EBAD-6838-40BB-7862-6CDFDF64A842}"/>
          </ac:picMkLst>
        </pc:picChg>
        <pc:picChg chg="del mod">
          <ac:chgData name="Alessandro Onori" userId="902ff87a-dec1-4e50-bcf4-5017f04e5058" providerId="ADAL" clId="{628CA947-15A8-49F6-B98F-7878662460EA}" dt="2024-01-26T09:36:03.739" v="673" actId="478"/>
          <ac:picMkLst>
            <pc:docMk/>
            <pc:sldMk cId="682297327" sldId="289"/>
            <ac:picMk id="5" creationId="{36D5D88B-C8DA-C87F-B1DE-EE4067F7A19C}"/>
          </ac:picMkLst>
        </pc:picChg>
        <pc:picChg chg="add del mod modCrop">
          <ac:chgData name="Alessandro Onori" userId="902ff87a-dec1-4e50-bcf4-5017f04e5058" providerId="ADAL" clId="{628CA947-15A8-49F6-B98F-7878662460EA}" dt="2024-01-30T09:35:17.915" v="2941" actId="478"/>
          <ac:picMkLst>
            <pc:docMk/>
            <pc:sldMk cId="682297327" sldId="289"/>
            <ac:picMk id="9" creationId="{E7336D1F-C4CC-A903-814F-FCF92D8B92E0}"/>
          </ac:picMkLst>
        </pc:picChg>
        <pc:picChg chg="add mod">
          <ac:chgData name="Alessandro Onori" userId="902ff87a-dec1-4e50-bcf4-5017f04e5058" providerId="ADAL" clId="{628CA947-15A8-49F6-B98F-7878662460EA}" dt="2024-01-30T09:35:24.298" v="2945" actId="1076"/>
          <ac:picMkLst>
            <pc:docMk/>
            <pc:sldMk cId="682297327" sldId="289"/>
            <ac:picMk id="11" creationId="{3E6A32AF-5929-016E-CB7B-D85DB46EE348}"/>
          </ac:picMkLst>
        </pc:picChg>
        <pc:picChg chg="add del mod">
          <ac:chgData name="Alessandro Onori" userId="902ff87a-dec1-4e50-bcf4-5017f04e5058" providerId="ADAL" clId="{628CA947-15A8-49F6-B98F-7878662460EA}" dt="2024-01-26T09:58:24.368" v="854" actId="478"/>
          <ac:picMkLst>
            <pc:docMk/>
            <pc:sldMk cId="682297327" sldId="289"/>
            <ac:picMk id="17" creationId="{CB44E166-8E57-7B83-F6AF-2C09BBB2C948}"/>
          </ac:picMkLst>
        </pc:picChg>
        <pc:picChg chg="del mod">
          <ac:chgData name="Alessandro Onori" userId="902ff87a-dec1-4e50-bcf4-5017f04e5058" providerId="ADAL" clId="{628CA947-15A8-49F6-B98F-7878662460EA}" dt="2024-01-26T09:36:03.739" v="673" actId="478"/>
          <ac:picMkLst>
            <pc:docMk/>
            <pc:sldMk cId="682297327" sldId="289"/>
            <ac:picMk id="1026" creationId="{BD96DBA8-4DAE-3AD1-FFC7-7B43A2201B6C}"/>
          </ac:picMkLst>
        </pc:picChg>
        <pc:picChg chg="del mod">
          <ac:chgData name="Alessandro Onori" userId="902ff87a-dec1-4e50-bcf4-5017f04e5058" providerId="ADAL" clId="{628CA947-15A8-49F6-B98F-7878662460EA}" dt="2024-01-26T09:36:03.739" v="673" actId="478"/>
          <ac:picMkLst>
            <pc:docMk/>
            <pc:sldMk cId="682297327" sldId="289"/>
            <ac:picMk id="1028" creationId="{05F61DBF-B3F2-B3D9-ABF7-72BA7B6B5FBA}"/>
          </ac:picMkLst>
        </pc:picChg>
        <pc:picChg chg="del mod">
          <ac:chgData name="Alessandro Onori" userId="902ff87a-dec1-4e50-bcf4-5017f04e5058" providerId="ADAL" clId="{628CA947-15A8-49F6-B98F-7878662460EA}" dt="2024-01-26T09:36:03.739" v="673" actId="478"/>
          <ac:picMkLst>
            <pc:docMk/>
            <pc:sldMk cId="682297327" sldId="289"/>
            <ac:picMk id="1030" creationId="{ABBE500E-FCFE-3AB8-891A-0FA1E3D30AB1}"/>
          </ac:picMkLst>
        </pc:picChg>
        <pc:picChg chg="del mod">
          <ac:chgData name="Alessandro Onori" userId="902ff87a-dec1-4e50-bcf4-5017f04e5058" providerId="ADAL" clId="{628CA947-15A8-49F6-B98F-7878662460EA}" dt="2024-01-26T09:36:03.739" v="673" actId="478"/>
          <ac:picMkLst>
            <pc:docMk/>
            <pc:sldMk cId="682297327" sldId="289"/>
            <ac:picMk id="4116" creationId="{84C450A6-B599-B7A3-E4FA-4471A14A4A12}"/>
          </ac:picMkLst>
        </pc:picChg>
        <pc:picChg chg="del mod">
          <ac:chgData name="Alessandro Onori" userId="902ff87a-dec1-4e50-bcf4-5017f04e5058" providerId="ADAL" clId="{628CA947-15A8-49F6-B98F-7878662460EA}" dt="2024-01-26T09:36:03.739" v="673" actId="478"/>
          <ac:picMkLst>
            <pc:docMk/>
            <pc:sldMk cId="682297327" sldId="289"/>
            <ac:picMk id="4117" creationId="{A07A03D3-5D78-C142-AAFF-92138295E152}"/>
          </ac:picMkLst>
        </pc:picChg>
        <pc:cxnChg chg="del mod">
          <ac:chgData name="Alessandro Onori" userId="902ff87a-dec1-4e50-bcf4-5017f04e5058" providerId="ADAL" clId="{628CA947-15A8-49F6-B98F-7878662460EA}" dt="2024-01-26T09:36:03.739" v="673" actId="478"/>
          <ac:cxnSpMkLst>
            <pc:docMk/>
            <pc:sldMk cId="682297327" sldId="289"/>
            <ac:cxnSpMk id="11" creationId="{F43E0899-6514-097E-8D41-43E76985C634}"/>
          </ac:cxnSpMkLst>
        </pc:cxnChg>
        <pc:cxnChg chg="del mod">
          <ac:chgData name="Alessandro Onori" userId="902ff87a-dec1-4e50-bcf4-5017f04e5058" providerId="ADAL" clId="{628CA947-15A8-49F6-B98F-7878662460EA}" dt="2024-01-26T09:36:03.739" v="673" actId="478"/>
          <ac:cxnSpMkLst>
            <pc:docMk/>
            <pc:sldMk cId="682297327" sldId="289"/>
            <ac:cxnSpMk id="15" creationId="{9F9CEE67-7019-CA19-414C-A1BCB23C1D38}"/>
          </ac:cxnSpMkLst>
        </pc:cxnChg>
        <pc:cxnChg chg="add mod">
          <ac:chgData name="Alessandro Onori" userId="902ff87a-dec1-4e50-bcf4-5017f04e5058" providerId="ADAL" clId="{628CA947-15A8-49F6-B98F-7878662460EA}" dt="2024-01-26T10:12:28.939" v="942" actId="14100"/>
          <ac:cxnSpMkLst>
            <pc:docMk/>
            <pc:sldMk cId="682297327" sldId="289"/>
            <ac:cxnSpMk id="19" creationId="{6FEF9E45-B195-9281-1DBB-49445458DC0C}"/>
          </ac:cxnSpMkLst>
        </pc:cxnChg>
        <pc:cxnChg chg="del mod">
          <ac:chgData name="Alessandro Onori" userId="902ff87a-dec1-4e50-bcf4-5017f04e5058" providerId="ADAL" clId="{628CA947-15A8-49F6-B98F-7878662460EA}" dt="2024-01-26T09:36:03.739" v="673" actId="478"/>
          <ac:cxnSpMkLst>
            <pc:docMk/>
            <pc:sldMk cId="682297327" sldId="289"/>
            <ac:cxnSpMk id="26" creationId="{CB35CC26-4DE1-2BCF-8734-952DCAB04AEA}"/>
          </ac:cxnSpMkLst>
        </pc:cxnChg>
        <pc:cxnChg chg="del mod">
          <ac:chgData name="Alessandro Onori" userId="902ff87a-dec1-4e50-bcf4-5017f04e5058" providerId="ADAL" clId="{628CA947-15A8-49F6-B98F-7878662460EA}" dt="2024-01-26T09:36:03.739" v="673" actId="478"/>
          <ac:cxnSpMkLst>
            <pc:docMk/>
            <pc:sldMk cId="682297327" sldId="289"/>
            <ac:cxnSpMk id="27" creationId="{17A833E9-E8C7-79BB-6F37-683DD28D6E46}"/>
          </ac:cxnSpMkLst>
        </pc:cxnChg>
        <pc:cxnChg chg="del mod">
          <ac:chgData name="Alessandro Onori" userId="902ff87a-dec1-4e50-bcf4-5017f04e5058" providerId="ADAL" clId="{628CA947-15A8-49F6-B98F-7878662460EA}" dt="2024-01-26T09:36:03.739" v="673" actId="478"/>
          <ac:cxnSpMkLst>
            <pc:docMk/>
            <pc:sldMk cId="682297327" sldId="289"/>
            <ac:cxnSpMk id="30" creationId="{9E14A1C4-FF00-246F-92F3-1AF8AEC6FC14}"/>
          </ac:cxnSpMkLst>
        </pc:cxnChg>
        <pc:cxnChg chg="del mod">
          <ac:chgData name="Alessandro Onori" userId="902ff87a-dec1-4e50-bcf4-5017f04e5058" providerId="ADAL" clId="{628CA947-15A8-49F6-B98F-7878662460EA}" dt="2024-01-26T09:36:03.739" v="673" actId="478"/>
          <ac:cxnSpMkLst>
            <pc:docMk/>
            <pc:sldMk cId="682297327" sldId="289"/>
            <ac:cxnSpMk id="33" creationId="{86E63154-77C7-56CD-EAF8-6B06016ED300}"/>
          </ac:cxnSpMkLst>
        </pc:cxnChg>
        <pc:cxnChg chg="del mod">
          <ac:chgData name="Alessandro Onori" userId="902ff87a-dec1-4e50-bcf4-5017f04e5058" providerId="ADAL" clId="{628CA947-15A8-49F6-B98F-7878662460EA}" dt="2024-01-26T09:36:03.739" v="673" actId="478"/>
          <ac:cxnSpMkLst>
            <pc:docMk/>
            <pc:sldMk cId="682297327" sldId="289"/>
            <ac:cxnSpMk id="36" creationId="{782C70FD-D2AB-D8F1-902A-FB8B5F523D64}"/>
          </ac:cxnSpMkLst>
        </pc:cxnChg>
        <pc:cxnChg chg="del mod">
          <ac:chgData name="Alessandro Onori" userId="902ff87a-dec1-4e50-bcf4-5017f04e5058" providerId="ADAL" clId="{628CA947-15A8-49F6-B98F-7878662460EA}" dt="2024-01-26T09:36:03.739" v="673" actId="478"/>
          <ac:cxnSpMkLst>
            <pc:docMk/>
            <pc:sldMk cId="682297327" sldId="289"/>
            <ac:cxnSpMk id="38" creationId="{BC25540F-6074-6245-05D4-8190F4F3526F}"/>
          </ac:cxnSpMkLst>
        </pc:cxnChg>
        <pc:cxnChg chg="del mod">
          <ac:chgData name="Alessandro Onori" userId="902ff87a-dec1-4e50-bcf4-5017f04e5058" providerId="ADAL" clId="{628CA947-15A8-49F6-B98F-7878662460EA}" dt="2024-01-26T09:36:03.739" v="673" actId="478"/>
          <ac:cxnSpMkLst>
            <pc:docMk/>
            <pc:sldMk cId="682297327" sldId="289"/>
            <ac:cxnSpMk id="40" creationId="{5F7A2330-BD82-59A7-F26A-F606C4BAD065}"/>
          </ac:cxnSpMkLst>
        </pc:cxnChg>
        <pc:cxnChg chg="del mod">
          <ac:chgData name="Alessandro Onori" userId="902ff87a-dec1-4e50-bcf4-5017f04e5058" providerId="ADAL" clId="{628CA947-15A8-49F6-B98F-7878662460EA}" dt="2024-01-26T09:36:03.739" v="673" actId="478"/>
          <ac:cxnSpMkLst>
            <pc:docMk/>
            <pc:sldMk cId="682297327" sldId="289"/>
            <ac:cxnSpMk id="43" creationId="{5E2FBDDF-0579-BF56-8A9E-5938DB576CAB}"/>
          </ac:cxnSpMkLst>
        </pc:cxnChg>
        <pc:cxnChg chg="del mod">
          <ac:chgData name="Alessandro Onori" userId="902ff87a-dec1-4e50-bcf4-5017f04e5058" providerId="ADAL" clId="{628CA947-15A8-49F6-B98F-7878662460EA}" dt="2024-01-26T09:36:03.739" v="673" actId="478"/>
          <ac:cxnSpMkLst>
            <pc:docMk/>
            <pc:sldMk cId="682297327" sldId="289"/>
            <ac:cxnSpMk id="45" creationId="{8C0252EF-F40D-69EE-A7EE-2F65B24776ED}"/>
          </ac:cxnSpMkLst>
        </pc:cxnChg>
        <pc:cxnChg chg="del mod">
          <ac:chgData name="Alessandro Onori" userId="902ff87a-dec1-4e50-bcf4-5017f04e5058" providerId="ADAL" clId="{628CA947-15A8-49F6-B98F-7878662460EA}" dt="2024-01-26T09:36:03.739" v="673" actId="478"/>
          <ac:cxnSpMkLst>
            <pc:docMk/>
            <pc:sldMk cId="682297327" sldId="289"/>
            <ac:cxnSpMk id="48" creationId="{49504DBD-79E3-A7DA-290E-9B6F19FA5126}"/>
          </ac:cxnSpMkLst>
        </pc:cxnChg>
        <pc:cxnChg chg="del mod">
          <ac:chgData name="Alessandro Onori" userId="902ff87a-dec1-4e50-bcf4-5017f04e5058" providerId="ADAL" clId="{628CA947-15A8-49F6-B98F-7878662460EA}" dt="2024-01-26T09:36:03.739" v="673" actId="478"/>
          <ac:cxnSpMkLst>
            <pc:docMk/>
            <pc:sldMk cId="682297327" sldId="289"/>
            <ac:cxnSpMk id="50" creationId="{E3EF9537-1481-2D1F-4A24-8EDE373BEA9F}"/>
          </ac:cxnSpMkLst>
        </pc:cxnChg>
        <pc:cxnChg chg="del mod">
          <ac:chgData name="Alessandro Onori" userId="902ff87a-dec1-4e50-bcf4-5017f04e5058" providerId="ADAL" clId="{628CA947-15A8-49F6-B98F-7878662460EA}" dt="2024-01-26T09:36:03.739" v="673" actId="478"/>
          <ac:cxnSpMkLst>
            <pc:docMk/>
            <pc:sldMk cId="682297327" sldId="289"/>
            <ac:cxnSpMk id="52" creationId="{D72B1114-6313-0188-C5E6-60745C84A793}"/>
          </ac:cxnSpMkLst>
        </pc:cxnChg>
        <pc:cxnChg chg="del mod">
          <ac:chgData name="Alessandro Onori" userId="902ff87a-dec1-4e50-bcf4-5017f04e5058" providerId="ADAL" clId="{628CA947-15A8-49F6-B98F-7878662460EA}" dt="2024-01-26T09:36:03.739" v="673" actId="478"/>
          <ac:cxnSpMkLst>
            <pc:docMk/>
            <pc:sldMk cId="682297327" sldId="289"/>
            <ac:cxnSpMk id="57" creationId="{4CA4E140-FDF6-DF77-1691-B1DF3E4DADC6}"/>
          </ac:cxnSpMkLst>
        </pc:cxnChg>
        <pc:cxnChg chg="del mod">
          <ac:chgData name="Alessandro Onori" userId="902ff87a-dec1-4e50-bcf4-5017f04e5058" providerId="ADAL" clId="{628CA947-15A8-49F6-B98F-7878662460EA}" dt="2024-01-26T09:36:03.739" v="673" actId="478"/>
          <ac:cxnSpMkLst>
            <pc:docMk/>
            <pc:sldMk cId="682297327" sldId="289"/>
            <ac:cxnSpMk id="61" creationId="{203F2531-6721-6C28-ED0A-3748E3A9486A}"/>
          </ac:cxnSpMkLst>
        </pc:cxnChg>
        <pc:cxnChg chg="del mod">
          <ac:chgData name="Alessandro Onori" userId="902ff87a-dec1-4e50-bcf4-5017f04e5058" providerId="ADAL" clId="{628CA947-15A8-49F6-B98F-7878662460EA}" dt="2024-01-26T09:36:03.739" v="673" actId="478"/>
          <ac:cxnSpMkLst>
            <pc:docMk/>
            <pc:sldMk cId="682297327" sldId="289"/>
            <ac:cxnSpMk id="63" creationId="{22A3FDA5-F885-A032-8A34-29ED56F7FC63}"/>
          </ac:cxnSpMkLst>
        </pc:cxnChg>
        <pc:cxnChg chg="del mod">
          <ac:chgData name="Alessandro Onori" userId="902ff87a-dec1-4e50-bcf4-5017f04e5058" providerId="ADAL" clId="{628CA947-15A8-49F6-B98F-7878662460EA}" dt="2024-01-26T09:36:03.739" v="673" actId="478"/>
          <ac:cxnSpMkLst>
            <pc:docMk/>
            <pc:sldMk cId="682297327" sldId="289"/>
            <ac:cxnSpMk id="4098" creationId="{862102B0-17B6-1CC1-602A-729B513C7580}"/>
          </ac:cxnSpMkLst>
        </pc:cxnChg>
        <pc:cxnChg chg="del mod">
          <ac:chgData name="Alessandro Onori" userId="902ff87a-dec1-4e50-bcf4-5017f04e5058" providerId="ADAL" clId="{628CA947-15A8-49F6-B98F-7878662460EA}" dt="2024-01-26T09:36:03.739" v="673" actId="478"/>
          <ac:cxnSpMkLst>
            <pc:docMk/>
            <pc:sldMk cId="682297327" sldId="289"/>
            <ac:cxnSpMk id="4100" creationId="{741C1334-0B76-6D3C-88D3-8F1B945E966C}"/>
          </ac:cxnSpMkLst>
        </pc:cxnChg>
        <pc:cxnChg chg="del mod">
          <ac:chgData name="Alessandro Onori" userId="902ff87a-dec1-4e50-bcf4-5017f04e5058" providerId="ADAL" clId="{628CA947-15A8-49F6-B98F-7878662460EA}" dt="2024-01-26T09:36:03.739" v="673" actId="478"/>
          <ac:cxnSpMkLst>
            <pc:docMk/>
            <pc:sldMk cId="682297327" sldId="289"/>
            <ac:cxnSpMk id="4103" creationId="{0A10FABF-7EAD-206B-9375-29ECAFDF1438}"/>
          </ac:cxnSpMkLst>
        </pc:cxnChg>
        <pc:cxnChg chg="del mod">
          <ac:chgData name="Alessandro Onori" userId="902ff87a-dec1-4e50-bcf4-5017f04e5058" providerId="ADAL" clId="{628CA947-15A8-49F6-B98F-7878662460EA}" dt="2024-01-26T09:36:03.739" v="673" actId="478"/>
          <ac:cxnSpMkLst>
            <pc:docMk/>
            <pc:sldMk cId="682297327" sldId="289"/>
            <ac:cxnSpMk id="4105" creationId="{8A172463-CDC9-AF86-10A7-D46127059170}"/>
          </ac:cxnSpMkLst>
        </pc:cxnChg>
        <pc:cxnChg chg="del mod">
          <ac:chgData name="Alessandro Onori" userId="902ff87a-dec1-4e50-bcf4-5017f04e5058" providerId="ADAL" clId="{628CA947-15A8-49F6-B98F-7878662460EA}" dt="2024-01-26T09:36:03.739" v="673" actId="478"/>
          <ac:cxnSpMkLst>
            <pc:docMk/>
            <pc:sldMk cId="682297327" sldId="289"/>
            <ac:cxnSpMk id="4107" creationId="{95AB761A-1C9B-F779-07F4-A9D9B0E25A31}"/>
          </ac:cxnSpMkLst>
        </pc:cxnChg>
        <pc:cxnChg chg="del mod">
          <ac:chgData name="Alessandro Onori" userId="902ff87a-dec1-4e50-bcf4-5017f04e5058" providerId="ADAL" clId="{628CA947-15A8-49F6-B98F-7878662460EA}" dt="2024-01-26T09:36:03.739" v="673" actId="478"/>
          <ac:cxnSpMkLst>
            <pc:docMk/>
            <pc:sldMk cId="682297327" sldId="289"/>
            <ac:cxnSpMk id="4109" creationId="{D2AE460E-AB7D-E364-CDBC-E6FE8A2CFE6B}"/>
          </ac:cxnSpMkLst>
        </pc:cxnChg>
      </pc:sldChg>
      <pc:sldChg chg="addSp delSp modSp mod modAnim">
        <pc:chgData name="Alessandro Onori" userId="902ff87a-dec1-4e50-bcf4-5017f04e5058" providerId="ADAL" clId="{628CA947-15A8-49F6-B98F-7878662460EA}" dt="2024-02-04T16:54:28.258" v="3890" actId="20577"/>
        <pc:sldMkLst>
          <pc:docMk/>
          <pc:sldMk cId="2474028247" sldId="290"/>
        </pc:sldMkLst>
        <pc:spChg chg="mod">
          <ac:chgData name="Alessandro Onori" userId="902ff87a-dec1-4e50-bcf4-5017f04e5058" providerId="ADAL" clId="{628CA947-15A8-49F6-B98F-7878662460EA}" dt="2024-01-26T09:13:05.244" v="415" actId="113"/>
          <ac:spMkLst>
            <pc:docMk/>
            <pc:sldMk cId="2474028247" sldId="290"/>
            <ac:spMk id="2" creationId="{0033B96F-F3C6-1A52-8E48-1ABE03B972B7}"/>
          </ac:spMkLst>
        </pc:spChg>
        <pc:spChg chg="add mod">
          <ac:chgData name="Alessandro Onori" userId="902ff87a-dec1-4e50-bcf4-5017f04e5058" providerId="ADAL" clId="{628CA947-15A8-49F6-B98F-7878662460EA}" dt="2024-01-26T09:21:01.001" v="611" actId="20577"/>
          <ac:spMkLst>
            <pc:docMk/>
            <pc:sldMk cId="2474028247" sldId="290"/>
            <ac:spMk id="4" creationId="{5E275FE3-33A6-4B1E-7081-42A27E518C50}"/>
          </ac:spMkLst>
        </pc:spChg>
        <pc:spChg chg="add del mod">
          <ac:chgData name="Alessandro Onori" userId="902ff87a-dec1-4e50-bcf4-5017f04e5058" providerId="ADAL" clId="{628CA947-15A8-49F6-B98F-7878662460EA}" dt="2024-01-26T08:59:40.413" v="118" actId="478"/>
          <ac:spMkLst>
            <pc:docMk/>
            <pc:sldMk cId="2474028247" sldId="290"/>
            <ac:spMk id="5" creationId="{12DC4738-1720-4D51-E54F-C726BC54E62F}"/>
          </ac:spMkLst>
        </pc:spChg>
        <pc:spChg chg="mod">
          <ac:chgData name="Alessandro Onori" userId="902ff87a-dec1-4e50-bcf4-5017f04e5058" providerId="ADAL" clId="{628CA947-15A8-49F6-B98F-7878662460EA}" dt="2024-02-04T16:54:28.258" v="3890" actId="20577"/>
          <ac:spMkLst>
            <pc:docMk/>
            <pc:sldMk cId="2474028247" sldId="290"/>
            <ac:spMk id="6" creationId="{4BDB5223-6EB5-1046-88BB-84ED760A29CE}"/>
          </ac:spMkLst>
        </pc:spChg>
        <pc:spChg chg="mod">
          <ac:chgData name="Alessandro Onori" userId="902ff87a-dec1-4e50-bcf4-5017f04e5058" providerId="ADAL" clId="{628CA947-15A8-49F6-B98F-7878662460EA}" dt="2024-02-01T09:27:58.310" v="3780" actId="1076"/>
          <ac:spMkLst>
            <pc:docMk/>
            <pc:sldMk cId="2474028247" sldId="290"/>
            <ac:spMk id="8" creationId="{E02ABFBB-7861-A363-72BC-C4EBC0C6AC81}"/>
          </ac:spMkLst>
        </pc:spChg>
        <pc:spChg chg="mod">
          <ac:chgData name="Alessandro Onori" userId="902ff87a-dec1-4e50-bcf4-5017f04e5058" providerId="ADAL" clId="{628CA947-15A8-49F6-B98F-7878662460EA}" dt="2024-01-30T11:22:44.304" v="3359" actId="20577"/>
          <ac:spMkLst>
            <pc:docMk/>
            <pc:sldMk cId="2474028247" sldId="290"/>
            <ac:spMk id="10" creationId="{3173DB21-9CF1-2E34-0CB2-A228C29EFDEB}"/>
          </ac:spMkLst>
        </pc:spChg>
        <pc:spChg chg="mod">
          <ac:chgData name="Alessandro Onori" userId="902ff87a-dec1-4e50-bcf4-5017f04e5058" providerId="ADAL" clId="{628CA947-15A8-49F6-B98F-7878662460EA}" dt="2024-01-26T09:00:08.299" v="122"/>
          <ac:spMkLst>
            <pc:docMk/>
            <pc:sldMk cId="2474028247" sldId="290"/>
            <ac:spMk id="16" creationId="{8724C2E1-168B-C45A-0B1E-145E296801A9}"/>
          </ac:spMkLst>
        </pc:spChg>
        <pc:spChg chg="mod">
          <ac:chgData name="Alessandro Onori" userId="902ff87a-dec1-4e50-bcf4-5017f04e5058" providerId="ADAL" clId="{628CA947-15A8-49F6-B98F-7878662460EA}" dt="2024-01-26T09:00:08.299" v="122"/>
          <ac:spMkLst>
            <pc:docMk/>
            <pc:sldMk cId="2474028247" sldId="290"/>
            <ac:spMk id="17" creationId="{AC49EE18-29CC-784B-BFBB-CA573F869F69}"/>
          </ac:spMkLst>
        </pc:spChg>
        <pc:spChg chg="mod">
          <ac:chgData name="Alessandro Onori" userId="902ff87a-dec1-4e50-bcf4-5017f04e5058" providerId="ADAL" clId="{628CA947-15A8-49F6-B98F-7878662460EA}" dt="2024-01-26T09:00:08.299" v="122"/>
          <ac:spMkLst>
            <pc:docMk/>
            <pc:sldMk cId="2474028247" sldId="290"/>
            <ac:spMk id="20" creationId="{B036C26A-D4FD-BFAD-F8D9-5AEB5D9C8995}"/>
          </ac:spMkLst>
        </pc:spChg>
        <pc:spChg chg="mod">
          <ac:chgData name="Alessandro Onori" userId="902ff87a-dec1-4e50-bcf4-5017f04e5058" providerId="ADAL" clId="{628CA947-15A8-49F6-B98F-7878662460EA}" dt="2024-01-26T09:00:08.299" v="122"/>
          <ac:spMkLst>
            <pc:docMk/>
            <pc:sldMk cId="2474028247" sldId="290"/>
            <ac:spMk id="21" creationId="{9C7710BB-99C3-5FEB-43F7-3DF65770E972}"/>
          </ac:spMkLst>
        </pc:spChg>
        <pc:spChg chg="mod">
          <ac:chgData name="Alessandro Onori" userId="902ff87a-dec1-4e50-bcf4-5017f04e5058" providerId="ADAL" clId="{628CA947-15A8-49F6-B98F-7878662460EA}" dt="2024-01-26T09:00:08.299" v="122"/>
          <ac:spMkLst>
            <pc:docMk/>
            <pc:sldMk cId="2474028247" sldId="290"/>
            <ac:spMk id="22" creationId="{81490C56-72EE-FD6C-406B-9F603AD136F9}"/>
          </ac:spMkLst>
        </pc:spChg>
        <pc:spChg chg="mod">
          <ac:chgData name="Alessandro Onori" userId="902ff87a-dec1-4e50-bcf4-5017f04e5058" providerId="ADAL" clId="{628CA947-15A8-49F6-B98F-7878662460EA}" dt="2024-01-26T09:00:08.299" v="122"/>
          <ac:spMkLst>
            <pc:docMk/>
            <pc:sldMk cId="2474028247" sldId="290"/>
            <ac:spMk id="24" creationId="{1176F58E-2731-5B03-5DA2-804662626D58}"/>
          </ac:spMkLst>
        </pc:spChg>
        <pc:spChg chg="mod">
          <ac:chgData name="Alessandro Onori" userId="902ff87a-dec1-4e50-bcf4-5017f04e5058" providerId="ADAL" clId="{628CA947-15A8-49F6-B98F-7878662460EA}" dt="2024-01-26T09:00:08.299" v="122"/>
          <ac:spMkLst>
            <pc:docMk/>
            <pc:sldMk cId="2474028247" sldId="290"/>
            <ac:spMk id="25" creationId="{64DD0D89-EE2A-593B-93B2-C2FD9417C9D3}"/>
          </ac:spMkLst>
        </pc:spChg>
        <pc:spChg chg="add mod">
          <ac:chgData name="Alessandro Onori" userId="902ff87a-dec1-4e50-bcf4-5017f04e5058" providerId="ADAL" clId="{628CA947-15A8-49F6-B98F-7878662460EA}" dt="2024-01-26T09:09:30.931" v="314" actId="14100"/>
          <ac:spMkLst>
            <pc:docMk/>
            <pc:sldMk cId="2474028247" sldId="290"/>
            <ac:spMk id="26" creationId="{4ABB9265-7D60-8F91-7447-64DB09B7E2E1}"/>
          </ac:spMkLst>
        </pc:spChg>
        <pc:spChg chg="add mod">
          <ac:chgData name="Alessandro Onori" userId="902ff87a-dec1-4e50-bcf4-5017f04e5058" providerId="ADAL" clId="{628CA947-15A8-49F6-B98F-7878662460EA}" dt="2024-01-26T09:00:20.753" v="124" actId="164"/>
          <ac:spMkLst>
            <pc:docMk/>
            <pc:sldMk cId="2474028247" sldId="290"/>
            <ac:spMk id="27" creationId="{5FDAE0E5-4669-82D6-345D-50448B9D01F3}"/>
          </ac:spMkLst>
        </pc:spChg>
        <pc:spChg chg="add del mod">
          <ac:chgData name="Alessandro Onori" userId="902ff87a-dec1-4e50-bcf4-5017f04e5058" providerId="ADAL" clId="{628CA947-15A8-49F6-B98F-7878662460EA}" dt="2024-01-26T09:00:14.339" v="123" actId="478"/>
          <ac:spMkLst>
            <pc:docMk/>
            <pc:sldMk cId="2474028247" sldId="290"/>
            <ac:spMk id="28" creationId="{0E8E4009-4F79-2C65-56F6-A5DFCF23247A}"/>
          </ac:spMkLst>
        </pc:spChg>
        <pc:spChg chg="mod">
          <ac:chgData name="Alessandro Onori" userId="902ff87a-dec1-4e50-bcf4-5017f04e5058" providerId="ADAL" clId="{628CA947-15A8-49F6-B98F-7878662460EA}" dt="2024-01-26T09:04:46.869" v="227" actId="165"/>
          <ac:spMkLst>
            <pc:docMk/>
            <pc:sldMk cId="2474028247" sldId="290"/>
            <ac:spMk id="36" creationId="{9793F7E9-3EA1-67BC-D7F3-60FCE0D23474}"/>
          </ac:spMkLst>
        </pc:spChg>
        <pc:spChg chg="mod">
          <ac:chgData name="Alessandro Onori" userId="902ff87a-dec1-4e50-bcf4-5017f04e5058" providerId="ADAL" clId="{628CA947-15A8-49F6-B98F-7878662460EA}" dt="2024-01-26T09:04:46.869" v="227" actId="165"/>
          <ac:spMkLst>
            <pc:docMk/>
            <pc:sldMk cId="2474028247" sldId="290"/>
            <ac:spMk id="37" creationId="{BD652AE1-B4F6-0C3D-17DF-E60622F12801}"/>
          </ac:spMkLst>
        </pc:spChg>
        <pc:spChg chg="mod">
          <ac:chgData name="Alessandro Onori" userId="902ff87a-dec1-4e50-bcf4-5017f04e5058" providerId="ADAL" clId="{628CA947-15A8-49F6-B98F-7878662460EA}" dt="2024-01-26T09:04:46.869" v="227" actId="165"/>
          <ac:spMkLst>
            <pc:docMk/>
            <pc:sldMk cId="2474028247" sldId="290"/>
            <ac:spMk id="44" creationId="{226DE8EC-48E3-AE30-4441-01A45D3C08DB}"/>
          </ac:spMkLst>
        </pc:spChg>
        <pc:spChg chg="mod">
          <ac:chgData name="Alessandro Onori" userId="902ff87a-dec1-4e50-bcf4-5017f04e5058" providerId="ADAL" clId="{628CA947-15A8-49F6-B98F-7878662460EA}" dt="2024-01-26T09:04:46.869" v="227" actId="165"/>
          <ac:spMkLst>
            <pc:docMk/>
            <pc:sldMk cId="2474028247" sldId="290"/>
            <ac:spMk id="51" creationId="{E1D0454B-F869-8BE8-D57F-5EAFE1A3875A}"/>
          </ac:spMkLst>
        </pc:spChg>
        <pc:spChg chg="mod">
          <ac:chgData name="Alessandro Onori" userId="902ff87a-dec1-4e50-bcf4-5017f04e5058" providerId="ADAL" clId="{628CA947-15A8-49F6-B98F-7878662460EA}" dt="2024-01-26T09:04:46.869" v="227" actId="165"/>
          <ac:spMkLst>
            <pc:docMk/>
            <pc:sldMk cId="2474028247" sldId="290"/>
            <ac:spMk id="56" creationId="{6DAD4D45-D524-FF8F-844B-A6B75A1ABDDC}"/>
          </ac:spMkLst>
        </pc:spChg>
        <pc:spChg chg="mod">
          <ac:chgData name="Alessandro Onori" userId="902ff87a-dec1-4e50-bcf4-5017f04e5058" providerId="ADAL" clId="{628CA947-15A8-49F6-B98F-7878662460EA}" dt="2024-01-26T09:04:46.869" v="227" actId="165"/>
          <ac:spMkLst>
            <pc:docMk/>
            <pc:sldMk cId="2474028247" sldId="290"/>
            <ac:spMk id="57" creationId="{4C88999C-3949-52A4-09A3-58052D875D87}"/>
          </ac:spMkLst>
        </pc:spChg>
        <pc:spChg chg="mod">
          <ac:chgData name="Alessandro Onori" userId="902ff87a-dec1-4e50-bcf4-5017f04e5058" providerId="ADAL" clId="{628CA947-15A8-49F6-B98F-7878662460EA}" dt="2024-01-26T09:04:46.869" v="227" actId="165"/>
          <ac:spMkLst>
            <pc:docMk/>
            <pc:sldMk cId="2474028247" sldId="290"/>
            <ac:spMk id="58" creationId="{96548F60-107B-10B7-59BE-0CE6F2623512}"/>
          </ac:spMkLst>
        </pc:spChg>
        <pc:spChg chg="add del mod topLvl">
          <ac:chgData name="Alessandro Onori" userId="902ff87a-dec1-4e50-bcf4-5017f04e5058" providerId="ADAL" clId="{628CA947-15A8-49F6-B98F-7878662460EA}" dt="2024-01-26T10:18:33.199" v="981" actId="478"/>
          <ac:spMkLst>
            <pc:docMk/>
            <pc:sldMk cId="2474028247" sldId="290"/>
            <ac:spMk id="59" creationId="{9D036E45-C574-F701-CEFC-E715335A656D}"/>
          </ac:spMkLst>
        </pc:spChg>
        <pc:spChg chg="mod">
          <ac:chgData name="Alessandro Onori" userId="902ff87a-dec1-4e50-bcf4-5017f04e5058" providerId="ADAL" clId="{628CA947-15A8-49F6-B98F-7878662460EA}" dt="2024-02-01T09:30:29.802" v="3782" actId="14100"/>
          <ac:spMkLst>
            <pc:docMk/>
            <pc:sldMk cId="2474028247" sldId="290"/>
            <ac:spMk id="66" creationId="{34FFC77E-6416-1C54-E3E8-00D3F5D9AD6A}"/>
          </ac:spMkLst>
        </pc:spChg>
        <pc:spChg chg="mod">
          <ac:chgData name="Alessandro Onori" userId="902ff87a-dec1-4e50-bcf4-5017f04e5058" providerId="ADAL" clId="{628CA947-15A8-49F6-B98F-7878662460EA}" dt="2024-02-01T09:30:29.802" v="3782" actId="14100"/>
          <ac:spMkLst>
            <pc:docMk/>
            <pc:sldMk cId="2474028247" sldId="290"/>
            <ac:spMk id="67" creationId="{E9BA4B74-CF07-E9B1-5597-F4567341CD0E}"/>
          </ac:spMkLst>
        </pc:spChg>
        <pc:spChg chg="mod">
          <ac:chgData name="Alessandro Onori" userId="902ff87a-dec1-4e50-bcf4-5017f04e5058" providerId="ADAL" clId="{628CA947-15A8-49F6-B98F-7878662460EA}" dt="2024-01-26T09:02:20.190" v="204"/>
          <ac:spMkLst>
            <pc:docMk/>
            <pc:sldMk cId="2474028247" sldId="290"/>
            <ac:spMk id="72" creationId="{B64B5DE2-0EEB-D287-1434-F0AC096ED2A1}"/>
          </ac:spMkLst>
        </pc:spChg>
        <pc:spChg chg="mod">
          <ac:chgData name="Alessandro Onori" userId="902ff87a-dec1-4e50-bcf4-5017f04e5058" providerId="ADAL" clId="{628CA947-15A8-49F6-B98F-7878662460EA}" dt="2024-01-26T09:02:20.190" v="204"/>
          <ac:spMkLst>
            <pc:docMk/>
            <pc:sldMk cId="2474028247" sldId="290"/>
            <ac:spMk id="73" creationId="{5D6A7AD7-8881-BF61-4F82-6CE1722404D0}"/>
          </ac:spMkLst>
        </pc:spChg>
        <pc:spChg chg="mod">
          <ac:chgData name="Alessandro Onori" userId="902ff87a-dec1-4e50-bcf4-5017f04e5058" providerId="ADAL" clId="{628CA947-15A8-49F6-B98F-7878662460EA}" dt="2024-01-26T09:02:20.190" v="204"/>
          <ac:spMkLst>
            <pc:docMk/>
            <pc:sldMk cId="2474028247" sldId="290"/>
            <ac:spMk id="74" creationId="{E1AD369B-B361-8A7A-026F-00C483EBEF82}"/>
          </ac:spMkLst>
        </pc:spChg>
        <pc:spChg chg="mod">
          <ac:chgData name="Alessandro Onori" userId="902ff87a-dec1-4e50-bcf4-5017f04e5058" providerId="ADAL" clId="{628CA947-15A8-49F6-B98F-7878662460EA}" dt="2024-01-26T09:02:20.190" v="204"/>
          <ac:spMkLst>
            <pc:docMk/>
            <pc:sldMk cId="2474028247" sldId="290"/>
            <ac:spMk id="75" creationId="{1337D5D3-345A-9312-7054-8B2E4CB6D6C5}"/>
          </ac:spMkLst>
        </pc:spChg>
        <pc:spChg chg="mod">
          <ac:chgData name="Alessandro Onori" userId="902ff87a-dec1-4e50-bcf4-5017f04e5058" providerId="ADAL" clId="{628CA947-15A8-49F6-B98F-7878662460EA}" dt="2024-01-26T09:05:07.020" v="232"/>
          <ac:spMkLst>
            <pc:docMk/>
            <pc:sldMk cId="2474028247" sldId="290"/>
            <ac:spMk id="83" creationId="{1FDD480C-F3DB-4476-9E4B-A1AF4327AE8A}"/>
          </ac:spMkLst>
        </pc:spChg>
        <pc:spChg chg="add mod">
          <ac:chgData name="Alessandro Onori" userId="902ff87a-dec1-4e50-bcf4-5017f04e5058" providerId="ADAL" clId="{628CA947-15A8-49F6-B98F-7878662460EA}" dt="2024-01-26T10:19:36.370" v="996" actId="1076"/>
          <ac:spMkLst>
            <pc:docMk/>
            <pc:sldMk cId="2474028247" sldId="290"/>
            <ac:spMk id="84" creationId="{1C779C04-3A6D-BB4D-6A30-8F6A83A1CDFA}"/>
          </ac:spMkLst>
        </pc:spChg>
        <pc:spChg chg="add mod">
          <ac:chgData name="Alessandro Onori" userId="902ff87a-dec1-4e50-bcf4-5017f04e5058" providerId="ADAL" clId="{628CA947-15A8-49F6-B98F-7878662460EA}" dt="2024-01-26T10:19:36.370" v="996" actId="1076"/>
          <ac:spMkLst>
            <pc:docMk/>
            <pc:sldMk cId="2474028247" sldId="290"/>
            <ac:spMk id="85" creationId="{7A94FB24-BE53-A008-F99F-F268A2193113}"/>
          </ac:spMkLst>
        </pc:spChg>
        <pc:spChg chg="add mod">
          <ac:chgData name="Alessandro Onori" userId="902ff87a-dec1-4e50-bcf4-5017f04e5058" providerId="ADAL" clId="{628CA947-15A8-49F6-B98F-7878662460EA}" dt="2024-01-26T09:17:30.018" v="524" actId="1076"/>
          <ac:spMkLst>
            <pc:docMk/>
            <pc:sldMk cId="2474028247" sldId="290"/>
            <ac:spMk id="86" creationId="{19DA83F4-7616-EBC5-DD5E-ABBE599A10AC}"/>
          </ac:spMkLst>
        </pc:spChg>
        <pc:spChg chg="mod">
          <ac:chgData name="Alessandro Onori" userId="902ff87a-dec1-4e50-bcf4-5017f04e5058" providerId="ADAL" clId="{628CA947-15A8-49F6-B98F-7878662460EA}" dt="2024-01-26T09:13:23.728" v="418"/>
          <ac:spMkLst>
            <pc:docMk/>
            <pc:sldMk cId="2474028247" sldId="290"/>
            <ac:spMk id="88" creationId="{B6863923-3289-460C-ACF2-F23B121D96D3}"/>
          </ac:spMkLst>
        </pc:spChg>
        <pc:spChg chg="mod">
          <ac:chgData name="Alessandro Onori" userId="902ff87a-dec1-4e50-bcf4-5017f04e5058" providerId="ADAL" clId="{628CA947-15A8-49F6-B98F-7878662460EA}" dt="2024-01-26T09:13:23.728" v="418"/>
          <ac:spMkLst>
            <pc:docMk/>
            <pc:sldMk cId="2474028247" sldId="290"/>
            <ac:spMk id="89" creationId="{00E2DABB-5626-D644-3EAB-27387CE75272}"/>
          </ac:spMkLst>
        </pc:spChg>
        <pc:spChg chg="mod">
          <ac:chgData name="Alessandro Onori" userId="902ff87a-dec1-4e50-bcf4-5017f04e5058" providerId="ADAL" clId="{628CA947-15A8-49F6-B98F-7878662460EA}" dt="2024-01-26T09:13:23.728" v="418"/>
          <ac:spMkLst>
            <pc:docMk/>
            <pc:sldMk cId="2474028247" sldId="290"/>
            <ac:spMk id="90" creationId="{474FBBAA-60E5-268A-B8D2-7623269515F5}"/>
          </ac:spMkLst>
        </pc:spChg>
        <pc:spChg chg="mod">
          <ac:chgData name="Alessandro Onori" userId="902ff87a-dec1-4e50-bcf4-5017f04e5058" providerId="ADAL" clId="{628CA947-15A8-49F6-B98F-7878662460EA}" dt="2024-01-26T09:13:23.728" v="418"/>
          <ac:spMkLst>
            <pc:docMk/>
            <pc:sldMk cId="2474028247" sldId="290"/>
            <ac:spMk id="91" creationId="{ECAA3269-29CC-3815-AD0D-C1064A123AAE}"/>
          </ac:spMkLst>
        </pc:spChg>
        <pc:spChg chg="add mod">
          <ac:chgData name="Alessandro Onori" userId="902ff87a-dec1-4e50-bcf4-5017f04e5058" providerId="ADAL" clId="{628CA947-15A8-49F6-B98F-7878662460EA}" dt="2024-01-26T09:21:47.602" v="618" actId="14100"/>
          <ac:spMkLst>
            <pc:docMk/>
            <pc:sldMk cId="2474028247" sldId="290"/>
            <ac:spMk id="93" creationId="{9B1B0E12-3D76-8A41-674E-4037638EB104}"/>
          </ac:spMkLst>
        </pc:spChg>
        <pc:spChg chg="add mod">
          <ac:chgData name="Alessandro Onori" userId="902ff87a-dec1-4e50-bcf4-5017f04e5058" providerId="ADAL" clId="{628CA947-15A8-49F6-B98F-7878662460EA}" dt="2024-01-26T09:21:52.594" v="619" actId="1076"/>
          <ac:spMkLst>
            <pc:docMk/>
            <pc:sldMk cId="2474028247" sldId="290"/>
            <ac:spMk id="94" creationId="{33E8E745-44C2-06B5-8A05-438819719CDA}"/>
          </ac:spMkLst>
        </pc:spChg>
        <pc:spChg chg="add mod">
          <ac:chgData name="Alessandro Onori" userId="902ff87a-dec1-4e50-bcf4-5017f04e5058" providerId="ADAL" clId="{628CA947-15A8-49F6-B98F-7878662460EA}" dt="2024-01-26T09:24:57.114" v="623" actId="208"/>
          <ac:spMkLst>
            <pc:docMk/>
            <pc:sldMk cId="2474028247" sldId="290"/>
            <ac:spMk id="95" creationId="{CF564C65-2111-6472-D687-9074AFD93A92}"/>
          </ac:spMkLst>
        </pc:spChg>
        <pc:spChg chg="add mod">
          <ac:chgData name="Alessandro Onori" userId="902ff87a-dec1-4e50-bcf4-5017f04e5058" providerId="ADAL" clId="{628CA947-15A8-49F6-B98F-7878662460EA}" dt="2024-01-26T09:25:07.306" v="626" actId="1076"/>
          <ac:spMkLst>
            <pc:docMk/>
            <pc:sldMk cId="2474028247" sldId="290"/>
            <ac:spMk id="96" creationId="{277437DE-5494-4469-8A15-F06836D56486}"/>
          </ac:spMkLst>
        </pc:spChg>
        <pc:grpChg chg="add mod">
          <ac:chgData name="Alessandro Onori" userId="902ff87a-dec1-4e50-bcf4-5017f04e5058" providerId="ADAL" clId="{628CA947-15A8-49F6-B98F-7878662460EA}" dt="2024-01-26T09:00:20.753" v="124" actId="164"/>
          <ac:grpSpMkLst>
            <pc:docMk/>
            <pc:sldMk cId="2474028247" sldId="290"/>
            <ac:grpSpMk id="7" creationId="{751290FA-CD4D-5FDD-F8ED-4662B8C3A486}"/>
          </ac:grpSpMkLst>
        </pc:grpChg>
        <pc:grpChg chg="add mod">
          <ac:chgData name="Alessandro Onori" userId="902ff87a-dec1-4e50-bcf4-5017f04e5058" providerId="ADAL" clId="{628CA947-15A8-49F6-B98F-7878662460EA}" dt="2024-01-26T10:19:36.370" v="996" actId="1076"/>
          <ac:grpSpMkLst>
            <pc:docMk/>
            <pc:sldMk cId="2474028247" sldId="290"/>
            <ac:grpSpMk id="29" creationId="{2D4D1D03-CFBA-1EDA-2418-BD99BB417438}"/>
          </ac:grpSpMkLst>
        </pc:grpChg>
        <pc:grpChg chg="add del mod topLvl">
          <ac:chgData name="Alessandro Onori" userId="902ff87a-dec1-4e50-bcf4-5017f04e5058" providerId="ADAL" clId="{628CA947-15A8-49F6-B98F-7878662460EA}" dt="2024-01-26T10:18:32.081" v="980" actId="478"/>
          <ac:grpSpMkLst>
            <pc:docMk/>
            <pc:sldMk cId="2474028247" sldId="290"/>
            <ac:grpSpMk id="30" creationId="{E7723F01-33CC-49C8-87FC-C35E07F088A9}"/>
          </ac:grpSpMkLst>
        </pc:grpChg>
        <pc:grpChg chg="add mod topLvl">
          <ac:chgData name="Alessandro Onori" userId="902ff87a-dec1-4e50-bcf4-5017f04e5058" providerId="ADAL" clId="{628CA947-15A8-49F6-B98F-7878662460EA}" dt="2024-02-01T09:30:29.802" v="3782" actId="14100"/>
          <ac:grpSpMkLst>
            <pc:docMk/>
            <pc:sldMk cId="2474028247" sldId="290"/>
            <ac:grpSpMk id="60" creationId="{8F5A32AE-5E74-2FCC-3176-FA55E4EA56CE}"/>
          </ac:grpSpMkLst>
        </pc:grpChg>
        <pc:grpChg chg="add del mod">
          <ac:chgData name="Alessandro Onori" userId="902ff87a-dec1-4e50-bcf4-5017f04e5058" providerId="ADAL" clId="{628CA947-15A8-49F6-B98F-7878662460EA}" dt="2024-01-26T09:03:11.879" v="214" actId="478"/>
          <ac:grpSpMkLst>
            <pc:docMk/>
            <pc:sldMk cId="2474028247" sldId="290"/>
            <ac:grpSpMk id="71" creationId="{7C33A547-3306-C187-C8FF-0543B1004942}"/>
          </ac:grpSpMkLst>
        </pc:grpChg>
        <pc:grpChg chg="add del mod">
          <ac:chgData name="Alessandro Onori" userId="902ff87a-dec1-4e50-bcf4-5017f04e5058" providerId="ADAL" clId="{628CA947-15A8-49F6-B98F-7878662460EA}" dt="2024-01-26T09:04:46.869" v="227" actId="165"/>
          <ac:grpSpMkLst>
            <pc:docMk/>
            <pc:sldMk cId="2474028247" sldId="290"/>
            <ac:grpSpMk id="77" creationId="{7CEE7855-1A72-2663-D936-6DABBB804540}"/>
          </ac:grpSpMkLst>
        </pc:grpChg>
        <pc:grpChg chg="add mod">
          <ac:chgData name="Alessandro Onori" userId="902ff87a-dec1-4e50-bcf4-5017f04e5058" providerId="ADAL" clId="{628CA947-15A8-49F6-B98F-7878662460EA}" dt="2024-01-26T10:19:39.569" v="997" actId="1076"/>
          <ac:grpSpMkLst>
            <pc:docMk/>
            <pc:sldMk cId="2474028247" sldId="290"/>
            <ac:grpSpMk id="81" creationId="{475F7E46-334A-A5B4-2859-15BB06308762}"/>
          </ac:grpSpMkLst>
        </pc:grpChg>
        <pc:grpChg chg="add del mod">
          <ac:chgData name="Alessandro Onori" userId="902ff87a-dec1-4e50-bcf4-5017f04e5058" providerId="ADAL" clId="{628CA947-15A8-49F6-B98F-7878662460EA}" dt="2024-01-26T09:17:16.933" v="521" actId="478"/>
          <ac:grpSpMkLst>
            <pc:docMk/>
            <pc:sldMk cId="2474028247" sldId="290"/>
            <ac:grpSpMk id="87" creationId="{0E801886-FA89-2C78-61A8-B9CFD3238F96}"/>
          </ac:grpSpMkLst>
        </pc:grpChg>
        <pc:graphicFrameChg chg="mod">
          <ac:chgData name="Alessandro Onori" userId="902ff87a-dec1-4e50-bcf4-5017f04e5058" providerId="ADAL" clId="{628CA947-15A8-49F6-B98F-7878662460EA}" dt="2024-01-26T09:00:08.299" v="122"/>
          <ac:graphicFrameMkLst>
            <pc:docMk/>
            <pc:sldMk cId="2474028247" sldId="290"/>
            <ac:graphicFrameMk id="23" creationId="{DF6A9735-115F-EF73-F2F7-FE635E75A329}"/>
          </ac:graphicFrameMkLst>
        </pc:graphicFrameChg>
        <pc:graphicFrameChg chg="mod">
          <ac:chgData name="Alessandro Onori" userId="902ff87a-dec1-4e50-bcf4-5017f04e5058" providerId="ADAL" clId="{628CA947-15A8-49F6-B98F-7878662460EA}" dt="2024-01-26T09:04:46.869" v="227" actId="165"/>
          <ac:graphicFrameMkLst>
            <pc:docMk/>
            <pc:sldMk cId="2474028247" sldId="290"/>
            <ac:graphicFrameMk id="53" creationId="{BAE1617E-EEC4-3E55-2CEF-2DA5178D8044}"/>
          </ac:graphicFrameMkLst>
        </pc:graphicFrameChg>
        <pc:graphicFrameChg chg="mod">
          <ac:chgData name="Alessandro Onori" userId="902ff87a-dec1-4e50-bcf4-5017f04e5058" providerId="ADAL" clId="{628CA947-15A8-49F6-B98F-7878662460EA}" dt="2024-01-26T09:04:46.869" v="227" actId="165"/>
          <ac:graphicFrameMkLst>
            <pc:docMk/>
            <pc:sldMk cId="2474028247" sldId="290"/>
            <ac:graphicFrameMk id="54" creationId="{A4F115B8-80E9-9466-08E8-56C1ACEEB1AE}"/>
          </ac:graphicFrameMkLst>
        </pc:graphicFrameChg>
        <pc:graphicFrameChg chg="mod">
          <ac:chgData name="Alessandro Onori" userId="902ff87a-dec1-4e50-bcf4-5017f04e5058" providerId="ADAL" clId="{628CA947-15A8-49F6-B98F-7878662460EA}" dt="2024-01-26T09:04:46.869" v="227" actId="165"/>
          <ac:graphicFrameMkLst>
            <pc:docMk/>
            <pc:sldMk cId="2474028247" sldId="290"/>
            <ac:graphicFrameMk id="55" creationId="{0708C104-3D47-EFA0-51C7-1D1EBA87DD21}"/>
          </ac:graphicFrameMkLst>
        </pc:graphicFrameChg>
        <pc:graphicFrameChg chg="mod">
          <ac:chgData name="Alessandro Onori" userId="902ff87a-dec1-4e50-bcf4-5017f04e5058" providerId="ADAL" clId="{628CA947-15A8-49F6-B98F-7878662460EA}" dt="2024-02-01T09:30:29.802" v="3782" actId="14100"/>
          <ac:graphicFrameMkLst>
            <pc:docMk/>
            <pc:sldMk cId="2474028247" sldId="290"/>
            <ac:graphicFrameMk id="69" creationId="{4E312F1F-4550-DDDF-78E1-877659513ED4}"/>
          </ac:graphicFrameMkLst>
        </pc:graphicFrameChg>
        <pc:graphicFrameChg chg="mod">
          <ac:chgData name="Alessandro Onori" userId="902ff87a-dec1-4e50-bcf4-5017f04e5058" providerId="ADAL" clId="{628CA947-15A8-49F6-B98F-7878662460EA}" dt="2024-02-01T09:30:31.791" v="3783" actId="1076"/>
          <ac:graphicFrameMkLst>
            <pc:docMk/>
            <pc:sldMk cId="2474028247" sldId="290"/>
            <ac:graphicFrameMk id="70" creationId="{A42E5177-6FB2-1D55-8FE6-2810AB48E996}"/>
          </ac:graphicFrameMkLst>
        </pc:graphicFrameChg>
        <pc:graphicFrameChg chg="mod">
          <ac:chgData name="Alessandro Onori" userId="902ff87a-dec1-4e50-bcf4-5017f04e5058" providerId="ADAL" clId="{628CA947-15A8-49F6-B98F-7878662460EA}" dt="2024-01-26T09:02:20.190" v="204"/>
          <ac:graphicFrameMkLst>
            <pc:docMk/>
            <pc:sldMk cId="2474028247" sldId="290"/>
            <ac:graphicFrameMk id="76" creationId="{E7DB4B62-8DC5-1047-8A55-3D73AC60078B}"/>
          </ac:graphicFrameMkLst>
        </pc:graphicFrameChg>
        <pc:graphicFrameChg chg="mod">
          <ac:chgData name="Alessandro Onori" userId="902ff87a-dec1-4e50-bcf4-5017f04e5058" providerId="ADAL" clId="{628CA947-15A8-49F6-B98F-7878662460EA}" dt="2024-01-26T09:13:23.728" v="418"/>
          <ac:graphicFrameMkLst>
            <pc:docMk/>
            <pc:sldMk cId="2474028247" sldId="290"/>
            <ac:graphicFrameMk id="92" creationId="{57E96514-0D04-4C34-5D58-E8591A1B5081}"/>
          </ac:graphicFrameMkLst>
        </pc:graphicFrameChg>
        <pc:cxnChg chg="mod">
          <ac:chgData name="Alessandro Onori" userId="902ff87a-dec1-4e50-bcf4-5017f04e5058" providerId="ADAL" clId="{628CA947-15A8-49F6-B98F-7878662460EA}" dt="2024-01-26T09:00:08.299" v="122"/>
          <ac:cxnSpMkLst>
            <pc:docMk/>
            <pc:sldMk cId="2474028247" sldId="290"/>
            <ac:cxnSpMk id="9" creationId="{0EBB1B26-25E9-1123-6049-62473B8DE4C4}"/>
          </ac:cxnSpMkLst>
        </pc:cxnChg>
        <pc:cxnChg chg="mod">
          <ac:chgData name="Alessandro Onori" userId="902ff87a-dec1-4e50-bcf4-5017f04e5058" providerId="ADAL" clId="{628CA947-15A8-49F6-B98F-7878662460EA}" dt="2024-01-26T09:00:08.299" v="122"/>
          <ac:cxnSpMkLst>
            <pc:docMk/>
            <pc:sldMk cId="2474028247" sldId="290"/>
            <ac:cxnSpMk id="11" creationId="{813299BD-3FA4-ED9D-B0BB-D9835F04B7DC}"/>
          </ac:cxnSpMkLst>
        </pc:cxnChg>
        <pc:cxnChg chg="mod">
          <ac:chgData name="Alessandro Onori" userId="902ff87a-dec1-4e50-bcf4-5017f04e5058" providerId="ADAL" clId="{628CA947-15A8-49F6-B98F-7878662460EA}" dt="2024-01-26T09:00:08.299" v="122"/>
          <ac:cxnSpMkLst>
            <pc:docMk/>
            <pc:sldMk cId="2474028247" sldId="290"/>
            <ac:cxnSpMk id="13" creationId="{AC1939A0-7217-3870-FEEA-72923FD15364}"/>
          </ac:cxnSpMkLst>
        </pc:cxnChg>
        <pc:cxnChg chg="mod">
          <ac:chgData name="Alessandro Onori" userId="902ff87a-dec1-4e50-bcf4-5017f04e5058" providerId="ADAL" clId="{628CA947-15A8-49F6-B98F-7878662460EA}" dt="2024-01-26T09:00:08.299" v="122"/>
          <ac:cxnSpMkLst>
            <pc:docMk/>
            <pc:sldMk cId="2474028247" sldId="290"/>
            <ac:cxnSpMk id="14" creationId="{2777F40B-DBFC-CC7E-80A5-63345275EC37}"/>
          </ac:cxnSpMkLst>
        </pc:cxnChg>
        <pc:cxnChg chg="mod">
          <ac:chgData name="Alessandro Onori" userId="902ff87a-dec1-4e50-bcf4-5017f04e5058" providerId="ADAL" clId="{628CA947-15A8-49F6-B98F-7878662460EA}" dt="2024-01-26T09:00:08.299" v="122"/>
          <ac:cxnSpMkLst>
            <pc:docMk/>
            <pc:sldMk cId="2474028247" sldId="290"/>
            <ac:cxnSpMk id="15" creationId="{2813F5D3-C4A4-DE2D-1BD5-DDCE9ED28272}"/>
          </ac:cxnSpMkLst>
        </pc:cxnChg>
        <pc:cxnChg chg="mod">
          <ac:chgData name="Alessandro Onori" userId="902ff87a-dec1-4e50-bcf4-5017f04e5058" providerId="ADAL" clId="{628CA947-15A8-49F6-B98F-7878662460EA}" dt="2024-01-26T09:00:08.299" v="122"/>
          <ac:cxnSpMkLst>
            <pc:docMk/>
            <pc:sldMk cId="2474028247" sldId="290"/>
            <ac:cxnSpMk id="18" creationId="{46B8870F-C61D-1958-416D-6744F1A3DC9C}"/>
          </ac:cxnSpMkLst>
        </pc:cxnChg>
        <pc:cxnChg chg="mod">
          <ac:chgData name="Alessandro Onori" userId="902ff87a-dec1-4e50-bcf4-5017f04e5058" providerId="ADAL" clId="{628CA947-15A8-49F6-B98F-7878662460EA}" dt="2024-01-26T09:00:08.299" v="122"/>
          <ac:cxnSpMkLst>
            <pc:docMk/>
            <pc:sldMk cId="2474028247" sldId="290"/>
            <ac:cxnSpMk id="19" creationId="{F0FF423A-C115-9059-C52C-3CCE251C3441}"/>
          </ac:cxnSpMkLst>
        </pc:cxnChg>
        <pc:cxnChg chg="mod">
          <ac:chgData name="Alessandro Onori" userId="902ff87a-dec1-4e50-bcf4-5017f04e5058" providerId="ADAL" clId="{628CA947-15A8-49F6-B98F-7878662460EA}" dt="2024-01-26T09:04:46.869" v="227" actId="165"/>
          <ac:cxnSpMkLst>
            <pc:docMk/>
            <pc:sldMk cId="2474028247" sldId="290"/>
            <ac:cxnSpMk id="31" creationId="{6A9967B1-3856-339F-C9F7-8C64C0BDE536}"/>
          </ac:cxnSpMkLst>
        </pc:cxnChg>
        <pc:cxnChg chg="mod">
          <ac:chgData name="Alessandro Onori" userId="902ff87a-dec1-4e50-bcf4-5017f04e5058" providerId="ADAL" clId="{628CA947-15A8-49F6-B98F-7878662460EA}" dt="2024-01-26T09:04:46.869" v="227" actId="165"/>
          <ac:cxnSpMkLst>
            <pc:docMk/>
            <pc:sldMk cId="2474028247" sldId="290"/>
            <ac:cxnSpMk id="32" creationId="{6E13A0A8-C1DA-5440-5392-FCA55E5FB447}"/>
          </ac:cxnSpMkLst>
        </pc:cxnChg>
        <pc:cxnChg chg="mod">
          <ac:chgData name="Alessandro Onori" userId="902ff87a-dec1-4e50-bcf4-5017f04e5058" providerId="ADAL" clId="{628CA947-15A8-49F6-B98F-7878662460EA}" dt="2024-01-26T09:04:46.869" v="227" actId="165"/>
          <ac:cxnSpMkLst>
            <pc:docMk/>
            <pc:sldMk cId="2474028247" sldId="290"/>
            <ac:cxnSpMk id="33" creationId="{A9C5C754-3ED9-3800-FFC9-46A6104F23BC}"/>
          </ac:cxnSpMkLst>
        </pc:cxnChg>
        <pc:cxnChg chg="mod">
          <ac:chgData name="Alessandro Onori" userId="902ff87a-dec1-4e50-bcf4-5017f04e5058" providerId="ADAL" clId="{628CA947-15A8-49F6-B98F-7878662460EA}" dt="2024-01-26T09:04:46.869" v="227" actId="165"/>
          <ac:cxnSpMkLst>
            <pc:docMk/>
            <pc:sldMk cId="2474028247" sldId="290"/>
            <ac:cxnSpMk id="34" creationId="{4F41044B-96E3-E0E9-41BA-D72EDDF0320E}"/>
          </ac:cxnSpMkLst>
        </pc:cxnChg>
        <pc:cxnChg chg="mod">
          <ac:chgData name="Alessandro Onori" userId="902ff87a-dec1-4e50-bcf4-5017f04e5058" providerId="ADAL" clId="{628CA947-15A8-49F6-B98F-7878662460EA}" dt="2024-01-26T09:04:46.869" v="227" actId="165"/>
          <ac:cxnSpMkLst>
            <pc:docMk/>
            <pc:sldMk cId="2474028247" sldId="290"/>
            <ac:cxnSpMk id="35" creationId="{95B32A29-08AA-042B-4FD0-8E7D9E728599}"/>
          </ac:cxnSpMkLst>
        </pc:cxnChg>
        <pc:cxnChg chg="mod">
          <ac:chgData name="Alessandro Onori" userId="902ff87a-dec1-4e50-bcf4-5017f04e5058" providerId="ADAL" clId="{628CA947-15A8-49F6-B98F-7878662460EA}" dt="2024-01-26T09:04:46.869" v="227" actId="165"/>
          <ac:cxnSpMkLst>
            <pc:docMk/>
            <pc:sldMk cId="2474028247" sldId="290"/>
            <ac:cxnSpMk id="38" creationId="{5B7ABB7D-0450-2525-BBB3-112E20B96592}"/>
          </ac:cxnSpMkLst>
        </pc:cxnChg>
        <pc:cxnChg chg="mod">
          <ac:chgData name="Alessandro Onori" userId="902ff87a-dec1-4e50-bcf4-5017f04e5058" providerId="ADAL" clId="{628CA947-15A8-49F6-B98F-7878662460EA}" dt="2024-01-26T09:04:46.869" v="227" actId="165"/>
          <ac:cxnSpMkLst>
            <pc:docMk/>
            <pc:sldMk cId="2474028247" sldId="290"/>
            <ac:cxnSpMk id="39" creationId="{85DAE64F-C14D-E014-153D-F73E55EC44D7}"/>
          </ac:cxnSpMkLst>
        </pc:cxnChg>
        <pc:cxnChg chg="mod">
          <ac:chgData name="Alessandro Onori" userId="902ff87a-dec1-4e50-bcf4-5017f04e5058" providerId="ADAL" clId="{628CA947-15A8-49F6-B98F-7878662460EA}" dt="2024-01-26T09:04:46.869" v="227" actId="165"/>
          <ac:cxnSpMkLst>
            <pc:docMk/>
            <pc:sldMk cId="2474028247" sldId="290"/>
            <ac:cxnSpMk id="40" creationId="{A6262056-72B7-434B-BA05-C6065BCD3197}"/>
          </ac:cxnSpMkLst>
        </pc:cxnChg>
        <pc:cxnChg chg="mod">
          <ac:chgData name="Alessandro Onori" userId="902ff87a-dec1-4e50-bcf4-5017f04e5058" providerId="ADAL" clId="{628CA947-15A8-49F6-B98F-7878662460EA}" dt="2024-01-26T09:04:46.869" v="227" actId="165"/>
          <ac:cxnSpMkLst>
            <pc:docMk/>
            <pc:sldMk cId="2474028247" sldId="290"/>
            <ac:cxnSpMk id="41" creationId="{7117590C-E3CF-F5A2-9C6B-9699C97C3960}"/>
          </ac:cxnSpMkLst>
        </pc:cxnChg>
        <pc:cxnChg chg="mod">
          <ac:chgData name="Alessandro Onori" userId="902ff87a-dec1-4e50-bcf4-5017f04e5058" providerId="ADAL" clId="{628CA947-15A8-49F6-B98F-7878662460EA}" dt="2024-01-26T09:04:46.869" v="227" actId="165"/>
          <ac:cxnSpMkLst>
            <pc:docMk/>
            <pc:sldMk cId="2474028247" sldId="290"/>
            <ac:cxnSpMk id="42" creationId="{BEA3FE13-0E0C-A404-4D6D-3BB93339C995}"/>
          </ac:cxnSpMkLst>
        </pc:cxnChg>
        <pc:cxnChg chg="mod">
          <ac:chgData name="Alessandro Onori" userId="902ff87a-dec1-4e50-bcf4-5017f04e5058" providerId="ADAL" clId="{628CA947-15A8-49F6-B98F-7878662460EA}" dt="2024-01-26T09:04:46.869" v="227" actId="165"/>
          <ac:cxnSpMkLst>
            <pc:docMk/>
            <pc:sldMk cId="2474028247" sldId="290"/>
            <ac:cxnSpMk id="43" creationId="{51ABEC8B-683D-15DE-3211-BB26DAF7F5BC}"/>
          </ac:cxnSpMkLst>
        </pc:cxnChg>
        <pc:cxnChg chg="mod">
          <ac:chgData name="Alessandro Onori" userId="902ff87a-dec1-4e50-bcf4-5017f04e5058" providerId="ADAL" clId="{628CA947-15A8-49F6-B98F-7878662460EA}" dt="2024-01-26T09:04:46.869" v="227" actId="165"/>
          <ac:cxnSpMkLst>
            <pc:docMk/>
            <pc:sldMk cId="2474028247" sldId="290"/>
            <ac:cxnSpMk id="45" creationId="{C4EDCCE6-678A-1E24-8484-653FA9DA762D}"/>
          </ac:cxnSpMkLst>
        </pc:cxnChg>
        <pc:cxnChg chg="mod">
          <ac:chgData name="Alessandro Onori" userId="902ff87a-dec1-4e50-bcf4-5017f04e5058" providerId="ADAL" clId="{628CA947-15A8-49F6-B98F-7878662460EA}" dt="2024-01-26T09:04:46.869" v="227" actId="165"/>
          <ac:cxnSpMkLst>
            <pc:docMk/>
            <pc:sldMk cId="2474028247" sldId="290"/>
            <ac:cxnSpMk id="46" creationId="{83CD86AF-B22D-B806-4FB3-650E82ABDFD2}"/>
          </ac:cxnSpMkLst>
        </pc:cxnChg>
        <pc:cxnChg chg="mod">
          <ac:chgData name="Alessandro Onori" userId="902ff87a-dec1-4e50-bcf4-5017f04e5058" providerId="ADAL" clId="{628CA947-15A8-49F6-B98F-7878662460EA}" dt="2024-01-26T09:04:46.869" v="227" actId="165"/>
          <ac:cxnSpMkLst>
            <pc:docMk/>
            <pc:sldMk cId="2474028247" sldId="290"/>
            <ac:cxnSpMk id="47" creationId="{B7875BEC-8E88-37A3-D7CC-30F07EB73B76}"/>
          </ac:cxnSpMkLst>
        </pc:cxnChg>
        <pc:cxnChg chg="mod">
          <ac:chgData name="Alessandro Onori" userId="902ff87a-dec1-4e50-bcf4-5017f04e5058" providerId="ADAL" clId="{628CA947-15A8-49F6-B98F-7878662460EA}" dt="2024-01-26T09:04:46.869" v="227" actId="165"/>
          <ac:cxnSpMkLst>
            <pc:docMk/>
            <pc:sldMk cId="2474028247" sldId="290"/>
            <ac:cxnSpMk id="48" creationId="{69D41C66-CEEA-A95D-A194-829E55E1D76A}"/>
          </ac:cxnSpMkLst>
        </pc:cxnChg>
        <pc:cxnChg chg="mod">
          <ac:chgData name="Alessandro Onori" userId="902ff87a-dec1-4e50-bcf4-5017f04e5058" providerId="ADAL" clId="{628CA947-15A8-49F6-B98F-7878662460EA}" dt="2024-01-26T09:04:46.869" v="227" actId="165"/>
          <ac:cxnSpMkLst>
            <pc:docMk/>
            <pc:sldMk cId="2474028247" sldId="290"/>
            <ac:cxnSpMk id="49" creationId="{5A3C70EF-2AF7-9706-9AFA-3F05408C94F5}"/>
          </ac:cxnSpMkLst>
        </pc:cxnChg>
        <pc:cxnChg chg="mod">
          <ac:chgData name="Alessandro Onori" userId="902ff87a-dec1-4e50-bcf4-5017f04e5058" providerId="ADAL" clId="{628CA947-15A8-49F6-B98F-7878662460EA}" dt="2024-01-26T09:04:46.869" v="227" actId="165"/>
          <ac:cxnSpMkLst>
            <pc:docMk/>
            <pc:sldMk cId="2474028247" sldId="290"/>
            <ac:cxnSpMk id="50" creationId="{272AF4C6-1FD4-BD2A-5A82-F9F677D11634}"/>
          </ac:cxnSpMkLst>
        </pc:cxnChg>
        <pc:cxnChg chg="mod">
          <ac:chgData name="Alessandro Onori" userId="902ff87a-dec1-4e50-bcf4-5017f04e5058" providerId="ADAL" clId="{628CA947-15A8-49F6-B98F-7878662460EA}" dt="2024-01-26T09:04:46.869" v="227" actId="165"/>
          <ac:cxnSpMkLst>
            <pc:docMk/>
            <pc:sldMk cId="2474028247" sldId="290"/>
            <ac:cxnSpMk id="52" creationId="{EA2C3E50-E42E-7B79-D35D-E3C56BD91C90}"/>
          </ac:cxnSpMkLst>
        </pc:cxnChg>
        <pc:cxnChg chg="mod">
          <ac:chgData name="Alessandro Onori" userId="902ff87a-dec1-4e50-bcf4-5017f04e5058" providerId="ADAL" clId="{628CA947-15A8-49F6-B98F-7878662460EA}" dt="2024-02-01T09:30:29.802" v="3782" actId="14100"/>
          <ac:cxnSpMkLst>
            <pc:docMk/>
            <pc:sldMk cId="2474028247" sldId="290"/>
            <ac:cxnSpMk id="61" creationId="{0D85C9FA-21F6-37D4-749B-0049044330F7}"/>
          </ac:cxnSpMkLst>
        </pc:cxnChg>
        <pc:cxnChg chg="mod">
          <ac:chgData name="Alessandro Onori" userId="902ff87a-dec1-4e50-bcf4-5017f04e5058" providerId="ADAL" clId="{628CA947-15A8-49F6-B98F-7878662460EA}" dt="2024-02-01T09:30:29.802" v="3782" actId="14100"/>
          <ac:cxnSpMkLst>
            <pc:docMk/>
            <pc:sldMk cId="2474028247" sldId="290"/>
            <ac:cxnSpMk id="62" creationId="{2560FFB2-8527-C2AA-D550-5E9E1BEB9573}"/>
          </ac:cxnSpMkLst>
        </pc:cxnChg>
        <pc:cxnChg chg="mod">
          <ac:chgData name="Alessandro Onori" userId="902ff87a-dec1-4e50-bcf4-5017f04e5058" providerId="ADAL" clId="{628CA947-15A8-49F6-B98F-7878662460EA}" dt="2024-02-01T09:30:29.802" v="3782" actId="14100"/>
          <ac:cxnSpMkLst>
            <pc:docMk/>
            <pc:sldMk cId="2474028247" sldId="290"/>
            <ac:cxnSpMk id="63" creationId="{98EC5FAE-6BA2-174B-2E62-451B16C683C7}"/>
          </ac:cxnSpMkLst>
        </pc:cxnChg>
        <pc:cxnChg chg="mod">
          <ac:chgData name="Alessandro Onori" userId="902ff87a-dec1-4e50-bcf4-5017f04e5058" providerId="ADAL" clId="{628CA947-15A8-49F6-B98F-7878662460EA}" dt="2024-02-01T09:30:29.802" v="3782" actId="14100"/>
          <ac:cxnSpMkLst>
            <pc:docMk/>
            <pc:sldMk cId="2474028247" sldId="290"/>
            <ac:cxnSpMk id="64" creationId="{4D129226-5C97-9DDA-C591-0F27F503BD1D}"/>
          </ac:cxnSpMkLst>
        </pc:cxnChg>
        <pc:cxnChg chg="mod">
          <ac:chgData name="Alessandro Onori" userId="902ff87a-dec1-4e50-bcf4-5017f04e5058" providerId="ADAL" clId="{628CA947-15A8-49F6-B98F-7878662460EA}" dt="2024-02-01T09:30:29.802" v="3782" actId="14100"/>
          <ac:cxnSpMkLst>
            <pc:docMk/>
            <pc:sldMk cId="2474028247" sldId="290"/>
            <ac:cxnSpMk id="65" creationId="{13BFA51C-9CF6-94E5-BC7B-7B480F0B5932}"/>
          </ac:cxnSpMkLst>
        </pc:cxnChg>
        <pc:cxnChg chg="mod">
          <ac:chgData name="Alessandro Onori" userId="902ff87a-dec1-4e50-bcf4-5017f04e5058" providerId="ADAL" clId="{628CA947-15A8-49F6-B98F-7878662460EA}" dt="2024-02-01T09:30:29.802" v="3782" actId="14100"/>
          <ac:cxnSpMkLst>
            <pc:docMk/>
            <pc:sldMk cId="2474028247" sldId="290"/>
            <ac:cxnSpMk id="68" creationId="{F049D713-1EC5-05A9-732B-E4EBD2FAB875}"/>
          </ac:cxnSpMkLst>
        </pc:cxnChg>
        <pc:cxnChg chg="add mod">
          <ac:chgData name="Alessandro Onori" userId="902ff87a-dec1-4e50-bcf4-5017f04e5058" providerId="ADAL" clId="{628CA947-15A8-49F6-B98F-7878662460EA}" dt="2024-01-26T10:19:56.362" v="998" actId="1076"/>
          <ac:cxnSpMkLst>
            <pc:docMk/>
            <pc:sldMk cId="2474028247" sldId="290"/>
            <ac:cxnSpMk id="78" creationId="{6B7674F3-EAA6-DF8E-8A36-9A6FD8A7BB9B}"/>
          </ac:cxnSpMkLst>
        </pc:cxnChg>
        <pc:cxnChg chg="mod">
          <ac:chgData name="Alessandro Onori" userId="902ff87a-dec1-4e50-bcf4-5017f04e5058" providerId="ADAL" clId="{628CA947-15A8-49F6-B98F-7878662460EA}" dt="2024-01-26T09:05:07.020" v="232"/>
          <ac:cxnSpMkLst>
            <pc:docMk/>
            <pc:sldMk cId="2474028247" sldId="290"/>
            <ac:cxnSpMk id="82" creationId="{4FFE5749-61EB-0AC8-50DC-D61A38867A5E}"/>
          </ac:cxnSpMkLst>
        </pc:cxnChg>
      </pc:sldChg>
      <pc:sldChg chg="addSp delSp modSp add mod modNotesTx">
        <pc:chgData name="Alessandro Onori" userId="902ff87a-dec1-4e50-bcf4-5017f04e5058" providerId="ADAL" clId="{628CA947-15A8-49F6-B98F-7878662460EA}" dt="2024-02-04T16:54:13.308" v="3881" actId="20577"/>
        <pc:sldMkLst>
          <pc:docMk/>
          <pc:sldMk cId="1199561242" sldId="291"/>
        </pc:sldMkLst>
        <pc:spChg chg="del">
          <ac:chgData name="Alessandro Onori" userId="902ff87a-dec1-4e50-bcf4-5017f04e5058" providerId="ADAL" clId="{628CA947-15A8-49F6-B98F-7878662460EA}" dt="2024-01-26T10:24:01.873" v="1017" actId="478"/>
          <ac:spMkLst>
            <pc:docMk/>
            <pc:sldMk cId="1199561242" sldId="291"/>
            <ac:spMk id="2" creationId="{0033B96F-F3C6-1A52-8E48-1ABE03B972B7}"/>
          </ac:spMkLst>
        </pc:spChg>
        <pc:spChg chg="add mod">
          <ac:chgData name="Alessandro Onori" userId="902ff87a-dec1-4e50-bcf4-5017f04e5058" providerId="ADAL" clId="{628CA947-15A8-49F6-B98F-7878662460EA}" dt="2024-01-30T11:20:44.191" v="3274"/>
          <ac:spMkLst>
            <pc:docMk/>
            <pc:sldMk cId="1199561242" sldId="291"/>
            <ac:spMk id="2" creationId="{347787AB-136E-3391-3AF9-F06CFEA169D3}"/>
          </ac:spMkLst>
        </pc:spChg>
        <pc:spChg chg="add del mod">
          <ac:chgData name="Alessandro Onori" userId="902ff87a-dec1-4e50-bcf4-5017f04e5058" providerId="ADAL" clId="{628CA947-15A8-49F6-B98F-7878662460EA}" dt="2024-01-26T10:24:01.873" v="1017" actId="478"/>
          <ac:spMkLst>
            <pc:docMk/>
            <pc:sldMk cId="1199561242" sldId="291"/>
            <ac:spMk id="4" creationId="{9F48E6A5-A6BB-6C0F-3641-E55FC4A48251}"/>
          </ac:spMkLst>
        </pc:spChg>
        <pc:spChg chg="add mod">
          <ac:chgData name="Alessandro Onori" userId="902ff87a-dec1-4e50-bcf4-5017f04e5058" providerId="ADAL" clId="{628CA947-15A8-49F6-B98F-7878662460EA}" dt="2024-01-30T11:20:09.487" v="3270" actId="20577"/>
          <ac:spMkLst>
            <pc:docMk/>
            <pc:sldMk cId="1199561242" sldId="291"/>
            <ac:spMk id="4" creationId="{B2AE27E9-74A8-4443-F7DC-160464CF27EA}"/>
          </ac:spMkLst>
        </pc:spChg>
        <pc:spChg chg="add mod">
          <ac:chgData name="Alessandro Onori" userId="902ff87a-dec1-4e50-bcf4-5017f04e5058" providerId="ADAL" clId="{628CA947-15A8-49F6-B98F-7878662460EA}" dt="2024-01-30T11:16:46.133" v="3221" actId="20577"/>
          <ac:spMkLst>
            <pc:docMk/>
            <pc:sldMk cId="1199561242" sldId="291"/>
            <ac:spMk id="5" creationId="{D8C7E081-6FB9-B31D-8203-2CD421F4FB46}"/>
          </ac:spMkLst>
        </pc:spChg>
        <pc:spChg chg="mod">
          <ac:chgData name="Alessandro Onori" userId="902ff87a-dec1-4e50-bcf4-5017f04e5058" providerId="ADAL" clId="{628CA947-15A8-49F6-B98F-7878662460EA}" dt="2024-02-04T16:54:11.163" v="3880" actId="20577"/>
          <ac:spMkLst>
            <pc:docMk/>
            <pc:sldMk cId="1199561242" sldId="291"/>
            <ac:spMk id="6" creationId="{4BDB5223-6EB5-1046-88BB-84ED760A29CE}"/>
          </ac:spMkLst>
        </pc:spChg>
        <pc:spChg chg="add mod">
          <ac:chgData name="Alessandro Onori" userId="902ff87a-dec1-4e50-bcf4-5017f04e5058" providerId="ADAL" clId="{628CA947-15A8-49F6-B98F-7878662460EA}" dt="2024-01-26T10:57:55.834" v="1216" actId="1076"/>
          <ac:spMkLst>
            <pc:docMk/>
            <pc:sldMk cId="1199561242" sldId="291"/>
            <ac:spMk id="7" creationId="{F179595F-3244-E372-B12A-00F060124710}"/>
          </ac:spMkLst>
        </pc:spChg>
        <pc:spChg chg="mod">
          <ac:chgData name="Alessandro Onori" userId="902ff87a-dec1-4e50-bcf4-5017f04e5058" providerId="ADAL" clId="{628CA947-15A8-49F6-B98F-7878662460EA}" dt="2024-01-26T10:57:50.696" v="1215" actId="1076"/>
          <ac:spMkLst>
            <pc:docMk/>
            <pc:sldMk cId="1199561242" sldId="291"/>
            <ac:spMk id="8" creationId="{E02ABFBB-7861-A363-72BC-C4EBC0C6AC81}"/>
          </ac:spMkLst>
        </pc:spChg>
        <pc:spChg chg="del">
          <ac:chgData name="Alessandro Onori" userId="902ff87a-dec1-4e50-bcf4-5017f04e5058" providerId="ADAL" clId="{628CA947-15A8-49F6-B98F-7878662460EA}" dt="2024-01-26T10:24:01.873" v="1017" actId="478"/>
          <ac:spMkLst>
            <pc:docMk/>
            <pc:sldMk cId="1199561242" sldId="291"/>
            <ac:spMk id="9" creationId="{7648A80D-10DB-C91E-EA43-848F4243D443}"/>
          </ac:spMkLst>
        </pc:spChg>
        <pc:spChg chg="mod">
          <ac:chgData name="Alessandro Onori" userId="902ff87a-dec1-4e50-bcf4-5017f04e5058" providerId="ADAL" clId="{628CA947-15A8-49F6-B98F-7878662460EA}" dt="2024-01-26T10:20:38.645" v="1013" actId="20577"/>
          <ac:spMkLst>
            <pc:docMk/>
            <pc:sldMk cId="1199561242" sldId="291"/>
            <ac:spMk id="10" creationId="{3173DB21-9CF1-2E34-0CB2-A228C29EFDEB}"/>
          </ac:spMkLst>
        </pc:spChg>
        <pc:spChg chg="add del mod">
          <ac:chgData name="Alessandro Onori" userId="902ff87a-dec1-4e50-bcf4-5017f04e5058" providerId="ADAL" clId="{628CA947-15A8-49F6-B98F-7878662460EA}" dt="2024-01-26T10:49:22.391" v="1054" actId="478"/>
          <ac:spMkLst>
            <pc:docMk/>
            <pc:sldMk cId="1199561242" sldId="291"/>
            <ac:spMk id="11" creationId="{67239593-FA06-DBF7-B9D2-46065BE83D5D}"/>
          </ac:spMkLst>
        </pc:spChg>
        <pc:spChg chg="add mod">
          <ac:chgData name="Alessandro Onori" userId="902ff87a-dec1-4e50-bcf4-5017f04e5058" providerId="ADAL" clId="{628CA947-15A8-49F6-B98F-7878662460EA}" dt="2024-01-30T11:19:35.152" v="3264" actId="1076"/>
          <ac:spMkLst>
            <pc:docMk/>
            <pc:sldMk cId="1199561242" sldId="291"/>
            <ac:spMk id="13" creationId="{D8E01B5C-85D5-49A4-F4DB-15DC0153A8EE}"/>
          </ac:spMkLst>
        </pc:spChg>
        <pc:spChg chg="add mod">
          <ac:chgData name="Alessandro Onori" userId="902ff87a-dec1-4e50-bcf4-5017f04e5058" providerId="ADAL" clId="{628CA947-15A8-49F6-B98F-7878662460EA}" dt="2024-01-26T11:15:14.461" v="1352" actId="207"/>
          <ac:spMkLst>
            <pc:docMk/>
            <pc:sldMk cId="1199561242" sldId="291"/>
            <ac:spMk id="15" creationId="{17637E03-A0FC-7A5F-BF26-13DC001064B6}"/>
          </ac:spMkLst>
        </pc:spChg>
        <pc:spChg chg="add del">
          <ac:chgData name="Alessandro Onori" userId="902ff87a-dec1-4e50-bcf4-5017f04e5058" providerId="ADAL" clId="{628CA947-15A8-49F6-B98F-7878662460EA}" dt="2024-01-26T10:50:27.801" v="1085" actId="478"/>
          <ac:spMkLst>
            <pc:docMk/>
            <pc:sldMk cId="1199561242" sldId="291"/>
            <ac:spMk id="20" creationId="{86DC5C94-AD33-9187-6861-63469BE46675}"/>
          </ac:spMkLst>
        </pc:spChg>
        <pc:spChg chg="del">
          <ac:chgData name="Alessandro Onori" userId="902ff87a-dec1-4e50-bcf4-5017f04e5058" providerId="ADAL" clId="{628CA947-15A8-49F6-B98F-7878662460EA}" dt="2024-01-26T10:24:01.873" v="1017" actId="478"/>
          <ac:spMkLst>
            <pc:docMk/>
            <pc:sldMk cId="1199561242" sldId="291"/>
            <ac:spMk id="21" creationId="{DE583BA1-524E-F46E-573B-69340C7894F2}"/>
          </ac:spMkLst>
        </pc:spChg>
        <pc:spChg chg="add mod">
          <ac:chgData name="Alessandro Onori" userId="902ff87a-dec1-4e50-bcf4-5017f04e5058" providerId="ADAL" clId="{628CA947-15A8-49F6-B98F-7878662460EA}" dt="2024-01-30T11:19:35.152" v="3264" actId="1076"/>
          <ac:spMkLst>
            <pc:docMk/>
            <pc:sldMk cId="1199561242" sldId="291"/>
            <ac:spMk id="22" creationId="{D46650CB-C876-2EAC-3343-C664220BC48D}"/>
          </ac:spMkLst>
        </pc:spChg>
        <pc:spChg chg="del mod">
          <ac:chgData name="Alessandro Onori" userId="902ff87a-dec1-4e50-bcf4-5017f04e5058" providerId="ADAL" clId="{628CA947-15A8-49F6-B98F-7878662460EA}" dt="2024-01-26T10:24:01.873" v="1017" actId="478"/>
          <ac:spMkLst>
            <pc:docMk/>
            <pc:sldMk cId="1199561242" sldId="291"/>
            <ac:spMk id="23" creationId="{963D416B-9C82-FAD2-8D93-B5A86FC96D3B}"/>
          </ac:spMkLst>
        </pc:spChg>
        <pc:spChg chg="del">
          <ac:chgData name="Alessandro Onori" userId="902ff87a-dec1-4e50-bcf4-5017f04e5058" providerId="ADAL" clId="{628CA947-15A8-49F6-B98F-7878662460EA}" dt="2024-01-26T08:31:53.293" v="1" actId="478"/>
          <ac:spMkLst>
            <pc:docMk/>
            <pc:sldMk cId="1199561242" sldId="291"/>
            <ac:spMk id="24" creationId="{0B86CFE7-11A7-30DB-195E-CAB83E297555}"/>
          </ac:spMkLst>
        </pc:spChg>
        <pc:spChg chg="add mod">
          <ac:chgData name="Alessandro Onori" userId="902ff87a-dec1-4e50-bcf4-5017f04e5058" providerId="ADAL" clId="{628CA947-15A8-49F6-B98F-7878662460EA}" dt="2024-01-26T10:58:13.026" v="1217" actId="14100"/>
          <ac:spMkLst>
            <pc:docMk/>
            <pc:sldMk cId="1199561242" sldId="291"/>
            <ac:spMk id="24" creationId="{1A19B08A-85B3-88C8-C9F4-1E0DD64986CC}"/>
          </ac:spMkLst>
        </pc:spChg>
        <pc:spChg chg="add del mod">
          <ac:chgData name="Alessandro Onori" userId="902ff87a-dec1-4e50-bcf4-5017f04e5058" providerId="ADAL" clId="{628CA947-15A8-49F6-B98F-7878662460EA}" dt="2024-01-26T11:17:38.312" v="1357" actId="21"/>
          <ac:spMkLst>
            <pc:docMk/>
            <pc:sldMk cId="1199561242" sldId="291"/>
            <ac:spMk id="26" creationId="{43E57C8B-FF3B-119B-2E88-5665B542D5FA}"/>
          </ac:spMkLst>
        </pc:spChg>
        <pc:spChg chg="add mod">
          <ac:chgData name="Alessandro Onori" userId="902ff87a-dec1-4e50-bcf4-5017f04e5058" providerId="ADAL" clId="{628CA947-15A8-49F6-B98F-7878662460EA}" dt="2024-01-26T11:17:15.284" v="1353" actId="1076"/>
          <ac:spMkLst>
            <pc:docMk/>
            <pc:sldMk cId="1199561242" sldId="291"/>
            <ac:spMk id="30" creationId="{F1C829AF-DAA6-7BBA-F6DA-AD39E32398B1}"/>
          </ac:spMkLst>
        </pc:spChg>
        <pc:spChg chg="add mod">
          <ac:chgData name="Alessandro Onori" userId="902ff87a-dec1-4e50-bcf4-5017f04e5058" providerId="ADAL" clId="{628CA947-15A8-49F6-B98F-7878662460EA}" dt="2024-01-26T11:17:15.284" v="1353" actId="1076"/>
          <ac:spMkLst>
            <pc:docMk/>
            <pc:sldMk cId="1199561242" sldId="291"/>
            <ac:spMk id="31" creationId="{6E766212-CDCB-1559-1A2C-2BB2A56E4FF1}"/>
          </ac:spMkLst>
        </pc:spChg>
        <pc:spChg chg="add del mod">
          <ac:chgData name="Alessandro Onori" userId="902ff87a-dec1-4e50-bcf4-5017f04e5058" providerId="ADAL" clId="{628CA947-15A8-49F6-B98F-7878662460EA}" dt="2024-01-26T11:22:23.114" v="1365" actId="21"/>
          <ac:spMkLst>
            <pc:docMk/>
            <pc:sldMk cId="1199561242" sldId="291"/>
            <ac:spMk id="34" creationId="{43E57C8B-FF3B-119B-2E88-5665B542D5FA}"/>
          </ac:spMkLst>
        </pc:spChg>
        <pc:spChg chg="add mod">
          <ac:chgData name="Alessandro Onori" userId="902ff87a-dec1-4e50-bcf4-5017f04e5058" providerId="ADAL" clId="{628CA947-15A8-49F6-B98F-7878662460EA}" dt="2024-01-30T11:19:35.152" v="3264" actId="1076"/>
          <ac:spMkLst>
            <pc:docMk/>
            <pc:sldMk cId="1199561242" sldId="291"/>
            <ac:spMk id="35" creationId="{1C46CC96-AE28-8218-1C5A-B2AFE3E9723C}"/>
          </ac:spMkLst>
        </pc:spChg>
        <pc:grpChg chg="del">
          <ac:chgData name="Alessandro Onori" userId="902ff87a-dec1-4e50-bcf4-5017f04e5058" providerId="ADAL" clId="{628CA947-15A8-49F6-B98F-7878662460EA}" dt="2024-01-26T10:24:01.873" v="1017" actId="478"/>
          <ac:grpSpMkLst>
            <pc:docMk/>
            <pc:sldMk cId="1199561242" sldId="291"/>
            <ac:grpSpMk id="14" creationId="{9F3D9E67-DB76-9C17-0A90-05D7B5C50BD9}"/>
          </ac:grpSpMkLst>
        </pc:grpChg>
        <pc:graphicFrameChg chg="del">
          <ac:chgData name="Alessandro Onori" userId="902ff87a-dec1-4e50-bcf4-5017f04e5058" providerId="ADAL" clId="{628CA947-15A8-49F6-B98F-7878662460EA}" dt="2024-01-26T08:31:53.293" v="1" actId="478"/>
          <ac:graphicFrameMkLst>
            <pc:docMk/>
            <pc:sldMk cId="1199561242" sldId="291"/>
            <ac:graphicFrameMk id="32" creationId="{26671D18-53BD-843A-12CC-14F6C0CAC201}"/>
          </ac:graphicFrameMkLst>
        </pc:graphicFrameChg>
        <pc:picChg chg="add mod modCrop">
          <ac:chgData name="Alessandro Onori" userId="902ff87a-dec1-4e50-bcf4-5017f04e5058" providerId="ADAL" clId="{628CA947-15A8-49F6-B98F-7878662460EA}" dt="2024-01-30T11:17:08.882" v="3223" actId="1076"/>
          <ac:picMkLst>
            <pc:docMk/>
            <pc:sldMk cId="1199561242" sldId="291"/>
            <ac:picMk id="33" creationId="{8CFECD98-1F52-3026-6034-24AFF3FB2693}"/>
          </ac:picMkLst>
        </pc:picChg>
        <pc:picChg chg="del">
          <ac:chgData name="Alessandro Onori" userId="902ff87a-dec1-4e50-bcf4-5017f04e5058" providerId="ADAL" clId="{628CA947-15A8-49F6-B98F-7878662460EA}" dt="2024-01-26T10:24:01.873" v="1017" actId="478"/>
          <ac:picMkLst>
            <pc:docMk/>
            <pc:sldMk cId="1199561242" sldId="291"/>
            <ac:picMk id="2050" creationId="{F961B539-E767-32AE-4268-3BCE64EC61A2}"/>
          </ac:picMkLst>
        </pc:picChg>
        <pc:picChg chg="del">
          <ac:chgData name="Alessandro Onori" userId="902ff87a-dec1-4e50-bcf4-5017f04e5058" providerId="ADAL" clId="{628CA947-15A8-49F6-B98F-7878662460EA}" dt="2024-01-26T10:24:01.873" v="1017" actId="478"/>
          <ac:picMkLst>
            <pc:docMk/>
            <pc:sldMk cId="1199561242" sldId="291"/>
            <ac:picMk id="2052" creationId="{0E54F2DF-5598-1E13-D56B-46862388484C}"/>
          </ac:picMkLst>
        </pc:picChg>
        <pc:picChg chg="del">
          <ac:chgData name="Alessandro Onori" userId="902ff87a-dec1-4e50-bcf4-5017f04e5058" providerId="ADAL" clId="{628CA947-15A8-49F6-B98F-7878662460EA}" dt="2024-01-26T10:24:01.873" v="1017" actId="478"/>
          <ac:picMkLst>
            <pc:docMk/>
            <pc:sldMk cId="1199561242" sldId="291"/>
            <ac:picMk id="2054" creationId="{B66EB67A-5618-B26F-9035-498663777562}"/>
          </ac:picMkLst>
        </pc:picChg>
        <pc:cxnChg chg="del">
          <ac:chgData name="Alessandro Onori" userId="902ff87a-dec1-4e50-bcf4-5017f04e5058" providerId="ADAL" clId="{628CA947-15A8-49F6-B98F-7878662460EA}" dt="2024-01-26T10:24:01.873" v="1017" actId="478"/>
          <ac:cxnSpMkLst>
            <pc:docMk/>
            <pc:sldMk cId="1199561242" sldId="291"/>
            <ac:cxnSpMk id="19" creationId="{76610F2A-5B64-69FE-962E-5040AA903367}"/>
          </ac:cxnSpMkLst>
        </pc:cxnChg>
        <pc:cxnChg chg="del mod">
          <ac:chgData name="Alessandro Onori" userId="902ff87a-dec1-4e50-bcf4-5017f04e5058" providerId="ADAL" clId="{628CA947-15A8-49F6-B98F-7878662460EA}" dt="2024-01-26T10:24:01.873" v="1017" actId="478"/>
          <ac:cxnSpMkLst>
            <pc:docMk/>
            <pc:sldMk cId="1199561242" sldId="291"/>
            <ac:cxnSpMk id="25" creationId="{337E2874-2EAD-9890-B40F-1C87CA6E2937}"/>
          </ac:cxnSpMkLst>
        </pc:cxnChg>
        <pc:cxnChg chg="add mod">
          <ac:chgData name="Alessandro Onori" userId="902ff87a-dec1-4e50-bcf4-5017f04e5058" providerId="ADAL" clId="{628CA947-15A8-49F6-B98F-7878662460EA}" dt="2024-01-30T11:19:35.152" v="3264" actId="1076"/>
          <ac:cxnSpMkLst>
            <pc:docMk/>
            <pc:sldMk cId="1199561242" sldId="291"/>
            <ac:cxnSpMk id="27" creationId="{318C6B90-4401-4073-6402-D24D38690080}"/>
          </ac:cxnSpMkLst>
        </pc:cxnChg>
      </pc:sldChg>
      <pc:sldChg chg="add del">
        <pc:chgData name="Alessandro Onori" userId="902ff87a-dec1-4e50-bcf4-5017f04e5058" providerId="ADAL" clId="{628CA947-15A8-49F6-B98F-7878662460EA}" dt="2024-01-26T09:25:55.205" v="628" actId="2696"/>
        <pc:sldMkLst>
          <pc:docMk/>
          <pc:sldMk cId="3358358003" sldId="292"/>
        </pc:sldMkLst>
      </pc:sldChg>
      <pc:sldChg chg="addSp delSp modSp add mod">
        <pc:chgData name="Alessandro Onori" userId="902ff87a-dec1-4e50-bcf4-5017f04e5058" providerId="ADAL" clId="{628CA947-15A8-49F6-B98F-7878662460EA}" dt="2024-02-04T16:54:32.034" v="3893" actId="20577"/>
        <pc:sldMkLst>
          <pc:docMk/>
          <pc:sldMk cId="3360847932" sldId="292"/>
        </pc:sldMkLst>
        <pc:spChg chg="del">
          <ac:chgData name="Alessandro Onori" userId="902ff87a-dec1-4e50-bcf4-5017f04e5058" providerId="ADAL" clId="{628CA947-15A8-49F6-B98F-7878662460EA}" dt="2024-01-26T09:26:02.815" v="630" actId="478"/>
          <ac:spMkLst>
            <pc:docMk/>
            <pc:sldMk cId="3360847932" sldId="292"/>
            <ac:spMk id="2" creationId="{0033B96F-F3C6-1A52-8E48-1ABE03B972B7}"/>
          </ac:spMkLst>
        </pc:spChg>
        <pc:spChg chg="add mod">
          <ac:chgData name="Alessandro Onori" userId="902ff87a-dec1-4e50-bcf4-5017f04e5058" providerId="ADAL" clId="{628CA947-15A8-49F6-B98F-7878662460EA}" dt="2024-01-30T11:25:18.592" v="3508" actId="1076"/>
          <ac:spMkLst>
            <pc:docMk/>
            <pc:sldMk cId="3360847932" sldId="292"/>
            <ac:spMk id="2" creationId="{FE3BD134-742A-A2DE-4FAB-F12ABFC6DCF0}"/>
          </ac:spMkLst>
        </pc:spChg>
        <pc:spChg chg="del">
          <ac:chgData name="Alessandro Onori" userId="902ff87a-dec1-4e50-bcf4-5017f04e5058" providerId="ADAL" clId="{628CA947-15A8-49F6-B98F-7878662460EA}" dt="2024-01-26T09:26:02.815" v="630" actId="478"/>
          <ac:spMkLst>
            <pc:docMk/>
            <pc:sldMk cId="3360847932" sldId="292"/>
            <ac:spMk id="4" creationId="{5E275FE3-33A6-4B1E-7081-42A27E518C50}"/>
          </ac:spMkLst>
        </pc:spChg>
        <pc:spChg chg="mod">
          <ac:chgData name="Alessandro Onori" userId="902ff87a-dec1-4e50-bcf4-5017f04e5058" providerId="ADAL" clId="{628CA947-15A8-49F6-B98F-7878662460EA}" dt="2024-02-04T16:54:32.034" v="3893" actId="20577"/>
          <ac:spMkLst>
            <pc:docMk/>
            <pc:sldMk cId="3360847932" sldId="292"/>
            <ac:spMk id="6" creationId="{4BDB5223-6EB5-1046-88BB-84ED760A29CE}"/>
          </ac:spMkLst>
        </pc:spChg>
        <pc:spChg chg="add mod">
          <ac:chgData name="Alessandro Onori" userId="902ff87a-dec1-4e50-bcf4-5017f04e5058" providerId="ADAL" clId="{628CA947-15A8-49F6-B98F-7878662460EA}" dt="2024-01-26T13:44:53.483" v="1674" actId="113"/>
          <ac:spMkLst>
            <pc:docMk/>
            <pc:sldMk cId="3360847932" sldId="292"/>
            <ac:spMk id="7" creationId="{EE313AC3-DF79-A9B3-A00D-E43EC3E70619}"/>
          </ac:spMkLst>
        </pc:spChg>
        <pc:spChg chg="mod">
          <ac:chgData name="Alessandro Onori" userId="902ff87a-dec1-4e50-bcf4-5017f04e5058" providerId="ADAL" clId="{628CA947-15A8-49F6-B98F-7878662460EA}" dt="2024-01-30T11:22:49.533" v="3364" actId="20577"/>
          <ac:spMkLst>
            <pc:docMk/>
            <pc:sldMk cId="3360847932" sldId="292"/>
            <ac:spMk id="10" creationId="{3173DB21-9CF1-2E34-0CB2-A228C29EFDEB}"/>
          </ac:spMkLst>
        </pc:spChg>
        <pc:spChg chg="add mod">
          <ac:chgData name="Alessandro Onori" userId="902ff87a-dec1-4e50-bcf4-5017f04e5058" providerId="ADAL" clId="{628CA947-15A8-49F6-B98F-7878662460EA}" dt="2024-01-30T11:25:23.332" v="3510" actId="114"/>
          <ac:spMkLst>
            <pc:docMk/>
            <pc:sldMk cId="3360847932" sldId="292"/>
            <ac:spMk id="11" creationId="{AAD6AE17-24C9-D3B7-997E-0DC612357CC0}"/>
          </ac:spMkLst>
        </pc:spChg>
        <pc:spChg chg="del">
          <ac:chgData name="Alessandro Onori" userId="902ff87a-dec1-4e50-bcf4-5017f04e5058" providerId="ADAL" clId="{628CA947-15A8-49F6-B98F-7878662460EA}" dt="2024-01-26T09:26:02.815" v="630" actId="478"/>
          <ac:spMkLst>
            <pc:docMk/>
            <pc:sldMk cId="3360847932" sldId="292"/>
            <ac:spMk id="59" creationId="{9D036E45-C574-F701-CEFC-E715335A656D}"/>
          </ac:spMkLst>
        </pc:spChg>
        <pc:spChg chg="del">
          <ac:chgData name="Alessandro Onori" userId="902ff87a-dec1-4e50-bcf4-5017f04e5058" providerId="ADAL" clId="{628CA947-15A8-49F6-B98F-7878662460EA}" dt="2024-01-26T09:26:02.815" v="630" actId="478"/>
          <ac:spMkLst>
            <pc:docMk/>
            <pc:sldMk cId="3360847932" sldId="292"/>
            <ac:spMk id="84" creationId="{1C779C04-3A6D-BB4D-6A30-8F6A83A1CDFA}"/>
          </ac:spMkLst>
        </pc:spChg>
        <pc:spChg chg="del">
          <ac:chgData name="Alessandro Onori" userId="902ff87a-dec1-4e50-bcf4-5017f04e5058" providerId="ADAL" clId="{628CA947-15A8-49F6-B98F-7878662460EA}" dt="2024-01-26T09:26:02.815" v="630" actId="478"/>
          <ac:spMkLst>
            <pc:docMk/>
            <pc:sldMk cId="3360847932" sldId="292"/>
            <ac:spMk id="85" creationId="{7A94FB24-BE53-A008-F99F-F268A2193113}"/>
          </ac:spMkLst>
        </pc:spChg>
        <pc:spChg chg="del">
          <ac:chgData name="Alessandro Onori" userId="902ff87a-dec1-4e50-bcf4-5017f04e5058" providerId="ADAL" clId="{628CA947-15A8-49F6-B98F-7878662460EA}" dt="2024-01-26T09:26:02.815" v="630" actId="478"/>
          <ac:spMkLst>
            <pc:docMk/>
            <pc:sldMk cId="3360847932" sldId="292"/>
            <ac:spMk id="86" creationId="{19DA83F4-7616-EBC5-DD5E-ABBE599A10AC}"/>
          </ac:spMkLst>
        </pc:spChg>
        <pc:spChg chg="del">
          <ac:chgData name="Alessandro Onori" userId="902ff87a-dec1-4e50-bcf4-5017f04e5058" providerId="ADAL" clId="{628CA947-15A8-49F6-B98F-7878662460EA}" dt="2024-01-26T09:26:02.815" v="630" actId="478"/>
          <ac:spMkLst>
            <pc:docMk/>
            <pc:sldMk cId="3360847932" sldId="292"/>
            <ac:spMk id="93" creationId="{9B1B0E12-3D76-8A41-674E-4037638EB104}"/>
          </ac:spMkLst>
        </pc:spChg>
        <pc:spChg chg="del">
          <ac:chgData name="Alessandro Onori" userId="902ff87a-dec1-4e50-bcf4-5017f04e5058" providerId="ADAL" clId="{628CA947-15A8-49F6-B98F-7878662460EA}" dt="2024-01-26T09:26:02.815" v="630" actId="478"/>
          <ac:spMkLst>
            <pc:docMk/>
            <pc:sldMk cId="3360847932" sldId="292"/>
            <ac:spMk id="94" creationId="{33E8E745-44C2-06B5-8A05-438819719CDA}"/>
          </ac:spMkLst>
        </pc:spChg>
        <pc:spChg chg="del">
          <ac:chgData name="Alessandro Onori" userId="902ff87a-dec1-4e50-bcf4-5017f04e5058" providerId="ADAL" clId="{628CA947-15A8-49F6-B98F-7878662460EA}" dt="2024-01-26T09:26:02.815" v="630" actId="478"/>
          <ac:spMkLst>
            <pc:docMk/>
            <pc:sldMk cId="3360847932" sldId="292"/>
            <ac:spMk id="95" creationId="{CF564C65-2111-6472-D687-9074AFD93A92}"/>
          </ac:spMkLst>
        </pc:spChg>
        <pc:spChg chg="del">
          <ac:chgData name="Alessandro Onori" userId="902ff87a-dec1-4e50-bcf4-5017f04e5058" providerId="ADAL" clId="{628CA947-15A8-49F6-B98F-7878662460EA}" dt="2024-01-26T09:26:02.815" v="630" actId="478"/>
          <ac:spMkLst>
            <pc:docMk/>
            <pc:sldMk cId="3360847932" sldId="292"/>
            <ac:spMk id="96" creationId="{277437DE-5494-4469-8A15-F06836D56486}"/>
          </ac:spMkLst>
        </pc:spChg>
        <pc:grpChg chg="del">
          <ac:chgData name="Alessandro Onori" userId="902ff87a-dec1-4e50-bcf4-5017f04e5058" providerId="ADAL" clId="{628CA947-15A8-49F6-B98F-7878662460EA}" dt="2024-01-26T09:26:02.815" v="630" actId="478"/>
          <ac:grpSpMkLst>
            <pc:docMk/>
            <pc:sldMk cId="3360847932" sldId="292"/>
            <ac:grpSpMk id="29" creationId="{2D4D1D03-CFBA-1EDA-2418-BD99BB417438}"/>
          </ac:grpSpMkLst>
        </pc:grpChg>
        <pc:grpChg chg="del">
          <ac:chgData name="Alessandro Onori" userId="902ff87a-dec1-4e50-bcf4-5017f04e5058" providerId="ADAL" clId="{628CA947-15A8-49F6-B98F-7878662460EA}" dt="2024-01-26T09:26:02.815" v="630" actId="478"/>
          <ac:grpSpMkLst>
            <pc:docMk/>
            <pc:sldMk cId="3360847932" sldId="292"/>
            <ac:grpSpMk id="30" creationId="{E7723F01-33CC-49C8-87FC-C35E07F088A9}"/>
          </ac:grpSpMkLst>
        </pc:grpChg>
        <pc:grpChg chg="del">
          <ac:chgData name="Alessandro Onori" userId="902ff87a-dec1-4e50-bcf4-5017f04e5058" providerId="ADAL" clId="{628CA947-15A8-49F6-B98F-7878662460EA}" dt="2024-01-26T09:26:02.815" v="630" actId="478"/>
          <ac:grpSpMkLst>
            <pc:docMk/>
            <pc:sldMk cId="3360847932" sldId="292"/>
            <ac:grpSpMk id="60" creationId="{8F5A32AE-5E74-2FCC-3176-FA55E4EA56CE}"/>
          </ac:grpSpMkLst>
        </pc:grpChg>
        <pc:grpChg chg="del">
          <ac:chgData name="Alessandro Onori" userId="902ff87a-dec1-4e50-bcf4-5017f04e5058" providerId="ADAL" clId="{628CA947-15A8-49F6-B98F-7878662460EA}" dt="2024-01-26T09:26:02.815" v="630" actId="478"/>
          <ac:grpSpMkLst>
            <pc:docMk/>
            <pc:sldMk cId="3360847932" sldId="292"/>
            <ac:grpSpMk id="81" creationId="{475F7E46-334A-A5B4-2859-15BB06308762}"/>
          </ac:grpSpMkLst>
        </pc:grpChg>
        <pc:graphicFrameChg chg="add mod">
          <ac:chgData name="Alessandro Onori" userId="902ff87a-dec1-4e50-bcf4-5017f04e5058" providerId="ADAL" clId="{628CA947-15A8-49F6-B98F-7878662460EA}" dt="2024-01-30T11:23:58.293" v="3401" actId="1076"/>
          <ac:graphicFrameMkLst>
            <pc:docMk/>
            <pc:sldMk cId="3360847932" sldId="292"/>
            <ac:graphicFrameMk id="19" creationId="{D2057575-D804-A9D9-D75F-F7EB1C39C4E8}"/>
          </ac:graphicFrameMkLst>
        </pc:graphicFrameChg>
        <pc:picChg chg="add mod">
          <ac:chgData name="Alessandro Onori" userId="902ff87a-dec1-4e50-bcf4-5017f04e5058" providerId="ADAL" clId="{628CA947-15A8-49F6-B98F-7878662460EA}" dt="2024-01-30T11:23:51.943" v="3398" actId="1076"/>
          <ac:picMkLst>
            <pc:docMk/>
            <pc:sldMk cId="3360847932" sldId="292"/>
            <ac:picMk id="4" creationId="{F1BBA263-594C-A484-BD80-AA5F53C56902}"/>
          </ac:picMkLst>
        </pc:picChg>
        <pc:picChg chg="add del mod modCrop">
          <ac:chgData name="Alessandro Onori" userId="902ff87a-dec1-4e50-bcf4-5017f04e5058" providerId="ADAL" clId="{628CA947-15A8-49F6-B98F-7878662460EA}" dt="2024-01-26T13:36:52.453" v="1668" actId="478"/>
          <ac:picMkLst>
            <pc:docMk/>
            <pc:sldMk cId="3360847932" sldId="292"/>
            <ac:picMk id="5" creationId="{1EC84A54-1A05-4FF4-43A4-6B873CAA3F94}"/>
          </ac:picMkLst>
        </pc:picChg>
        <pc:picChg chg="add del mod">
          <ac:chgData name="Alessandro Onori" userId="902ff87a-dec1-4e50-bcf4-5017f04e5058" providerId="ADAL" clId="{628CA947-15A8-49F6-B98F-7878662460EA}" dt="2024-01-26T13:24:22.073" v="1661" actId="478"/>
          <ac:picMkLst>
            <pc:docMk/>
            <pc:sldMk cId="3360847932" sldId="292"/>
            <ac:picMk id="9" creationId="{87049EE8-B560-5891-F18A-BEF559E1FCF2}"/>
          </ac:picMkLst>
        </pc:picChg>
        <pc:picChg chg="add mod">
          <ac:chgData name="Alessandro Onori" userId="902ff87a-dec1-4e50-bcf4-5017f04e5058" providerId="ADAL" clId="{628CA947-15A8-49F6-B98F-7878662460EA}" dt="2024-01-30T11:24:11.057" v="3405" actId="1076"/>
          <ac:picMkLst>
            <pc:docMk/>
            <pc:sldMk cId="3360847932" sldId="292"/>
            <ac:picMk id="14" creationId="{4C39D5D5-EABE-AD7F-C6A7-BB6B3C006F06}"/>
          </ac:picMkLst>
        </pc:picChg>
        <pc:picChg chg="add del mod">
          <ac:chgData name="Alessandro Onori" userId="902ff87a-dec1-4e50-bcf4-5017f04e5058" providerId="ADAL" clId="{628CA947-15A8-49F6-B98F-7878662460EA}" dt="2024-01-26T13:45:29.716" v="1680" actId="478"/>
          <ac:picMkLst>
            <pc:docMk/>
            <pc:sldMk cId="3360847932" sldId="292"/>
            <ac:picMk id="1026" creationId="{FC65285C-EBDE-0B07-357A-F96C7B363592}"/>
          </ac:picMkLst>
        </pc:picChg>
        <pc:picChg chg="add del mod">
          <ac:chgData name="Alessandro Onori" userId="902ff87a-dec1-4e50-bcf4-5017f04e5058" providerId="ADAL" clId="{628CA947-15A8-49F6-B98F-7878662460EA}" dt="2024-01-26T13:46:08.577" v="1685" actId="478"/>
          <ac:picMkLst>
            <pc:docMk/>
            <pc:sldMk cId="3360847932" sldId="292"/>
            <ac:picMk id="1028" creationId="{893F132F-F9C1-7D31-BBFF-A9A204475375}"/>
          </ac:picMkLst>
        </pc:picChg>
        <pc:picChg chg="add mod">
          <ac:chgData name="Alessandro Onori" userId="902ff87a-dec1-4e50-bcf4-5017f04e5058" providerId="ADAL" clId="{628CA947-15A8-49F6-B98F-7878662460EA}" dt="2024-01-30T11:24:01.938" v="3403" actId="1076"/>
          <ac:picMkLst>
            <pc:docMk/>
            <pc:sldMk cId="3360847932" sldId="292"/>
            <ac:picMk id="1030" creationId="{B3BA323B-938D-EF62-5A22-8E40A0FB7A80}"/>
          </ac:picMkLst>
        </pc:picChg>
        <pc:picChg chg="add mod">
          <ac:chgData name="Alessandro Onori" userId="902ff87a-dec1-4e50-bcf4-5017f04e5058" providerId="ADAL" clId="{628CA947-15A8-49F6-B98F-7878662460EA}" dt="2024-01-30T11:25:31.312" v="3512" actId="1076"/>
          <ac:picMkLst>
            <pc:docMk/>
            <pc:sldMk cId="3360847932" sldId="292"/>
            <ac:picMk id="1032" creationId="{3F7886A3-0B86-68F6-AE31-7A306B0D31A6}"/>
          </ac:picMkLst>
        </pc:picChg>
        <pc:cxnChg chg="add mod">
          <ac:chgData name="Alessandro Onori" userId="902ff87a-dec1-4e50-bcf4-5017f04e5058" providerId="ADAL" clId="{628CA947-15A8-49F6-B98F-7878662460EA}" dt="2024-01-26T13:55:59.261" v="2097" actId="14100"/>
          <ac:cxnSpMkLst>
            <pc:docMk/>
            <pc:sldMk cId="3360847932" sldId="292"/>
            <ac:cxnSpMk id="15" creationId="{703255A7-323E-3DB2-C994-18FE0DBD443F}"/>
          </ac:cxnSpMkLst>
        </pc:cxnChg>
        <pc:cxnChg chg="del">
          <ac:chgData name="Alessandro Onori" userId="902ff87a-dec1-4e50-bcf4-5017f04e5058" providerId="ADAL" clId="{628CA947-15A8-49F6-B98F-7878662460EA}" dt="2024-01-26T09:26:02.815" v="630" actId="478"/>
          <ac:cxnSpMkLst>
            <pc:docMk/>
            <pc:sldMk cId="3360847932" sldId="292"/>
            <ac:cxnSpMk id="78" creationId="{6B7674F3-EAA6-DF8E-8A36-9A6FD8A7BB9B}"/>
          </ac:cxnSpMkLst>
        </pc:cxnChg>
      </pc:sldChg>
      <pc:sldChg chg="addSp modSp add del mod">
        <pc:chgData name="Alessandro Onori" userId="902ff87a-dec1-4e50-bcf4-5017f04e5058" providerId="ADAL" clId="{628CA947-15A8-49F6-B98F-7878662460EA}" dt="2024-02-05T14:55:43.185" v="4176" actId="1076"/>
        <pc:sldMkLst>
          <pc:docMk/>
          <pc:sldMk cId="3844214488" sldId="293"/>
        </pc:sldMkLst>
        <pc:spChg chg="add mod">
          <ac:chgData name="Alessandro Onori" userId="902ff87a-dec1-4e50-bcf4-5017f04e5058" providerId="ADAL" clId="{628CA947-15A8-49F6-B98F-7878662460EA}" dt="2024-02-05T14:55:43.185" v="4176" actId="1076"/>
          <ac:spMkLst>
            <pc:docMk/>
            <pc:sldMk cId="3844214488" sldId="293"/>
            <ac:spMk id="4" creationId="{F85F6524-7B6A-3121-FA3C-B01E051D6A3D}"/>
          </ac:spMkLst>
        </pc:spChg>
        <pc:spChg chg="mod">
          <ac:chgData name="Alessandro Onori" userId="902ff87a-dec1-4e50-bcf4-5017f04e5058" providerId="ADAL" clId="{628CA947-15A8-49F6-B98F-7878662460EA}" dt="2024-02-04T16:54:06.781" v="3877" actId="20577"/>
          <ac:spMkLst>
            <pc:docMk/>
            <pc:sldMk cId="3844214488" sldId="293"/>
            <ac:spMk id="6" creationId="{4BDB5223-6EB5-1046-88BB-84ED760A29CE}"/>
          </ac:spMkLst>
        </pc:spChg>
        <pc:spChg chg="add mod">
          <ac:chgData name="Alessandro Onori" userId="902ff87a-dec1-4e50-bcf4-5017f04e5058" providerId="ADAL" clId="{628CA947-15A8-49F6-B98F-7878662460EA}" dt="2024-01-30T11:16:01.252" v="3210" actId="20577"/>
          <ac:spMkLst>
            <pc:docMk/>
            <pc:sldMk cId="3844214488" sldId="293"/>
            <ac:spMk id="9" creationId="{91C67EEA-F335-B76B-E9BF-C33D6AFC4AE5}"/>
          </ac:spMkLst>
        </pc:spChg>
        <pc:spChg chg="mod">
          <ac:chgData name="Alessandro Onori" userId="902ff87a-dec1-4e50-bcf4-5017f04e5058" providerId="ADAL" clId="{628CA947-15A8-49F6-B98F-7878662460EA}" dt="2024-01-26T11:23:38.357" v="1373" actId="20577"/>
          <ac:spMkLst>
            <pc:docMk/>
            <pc:sldMk cId="3844214488" sldId="293"/>
            <ac:spMk id="10" creationId="{3173DB21-9CF1-2E34-0CB2-A228C29EFDEB}"/>
          </ac:spMkLst>
        </pc:spChg>
      </pc:sldChg>
      <pc:sldChg chg="add del">
        <pc:chgData name="Alessandro Onori" userId="902ff87a-dec1-4e50-bcf4-5017f04e5058" providerId="ADAL" clId="{628CA947-15A8-49F6-B98F-7878662460EA}" dt="2024-01-26T09:25:55.205" v="628" actId="2696"/>
        <pc:sldMkLst>
          <pc:docMk/>
          <pc:sldMk cId="1937771209" sldId="294"/>
        </pc:sldMkLst>
      </pc:sldChg>
      <pc:sldChg chg="addSp delSp modSp add del mod">
        <pc:chgData name="Alessandro Onori" userId="902ff87a-dec1-4e50-bcf4-5017f04e5058" providerId="ADAL" clId="{628CA947-15A8-49F6-B98F-7878662460EA}" dt="2024-02-04T16:53:58.225" v="3873" actId="2696"/>
        <pc:sldMkLst>
          <pc:docMk/>
          <pc:sldMk cId="2405956388" sldId="294"/>
        </pc:sldMkLst>
        <pc:spChg chg="mod">
          <ac:chgData name="Alessandro Onori" userId="902ff87a-dec1-4e50-bcf4-5017f04e5058" providerId="ADAL" clId="{628CA947-15A8-49F6-B98F-7878662460EA}" dt="2024-01-26T09:55:31.999" v="848" actId="20577"/>
          <ac:spMkLst>
            <pc:docMk/>
            <pc:sldMk cId="2405956388" sldId="294"/>
            <ac:spMk id="2" creationId="{0033B96F-F3C6-1A52-8E48-1ABE03B972B7}"/>
          </ac:spMkLst>
        </pc:spChg>
        <pc:spChg chg="del">
          <ac:chgData name="Alessandro Onori" userId="902ff87a-dec1-4e50-bcf4-5017f04e5058" providerId="ADAL" clId="{628CA947-15A8-49F6-B98F-7878662460EA}" dt="2024-01-26T09:51:30.268" v="837" actId="478"/>
          <ac:spMkLst>
            <pc:docMk/>
            <pc:sldMk cId="2405956388" sldId="294"/>
            <ac:spMk id="4" creationId="{2932816F-D5A3-762F-B4F8-5A75FAF2AD49}"/>
          </ac:spMkLst>
        </pc:spChg>
        <pc:spChg chg="add mod">
          <ac:chgData name="Alessandro Onori" userId="902ff87a-dec1-4e50-bcf4-5017f04e5058" providerId="ADAL" clId="{628CA947-15A8-49F6-B98F-7878662460EA}" dt="2024-02-02T16:49:36.128" v="3837" actId="14100"/>
          <ac:spMkLst>
            <pc:docMk/>
            <pc:sldMk cId="2405956388" sldId="294"/>
            <ac:spMk id="5" creationId="{76689D8F-659B-747C-8B20-FED57A999CCC}"/>
          </ac:spMkLst>
        </pc:spChg>
        <pc:spChg chg="add mod">
          <ac:chgData name="Alessandro Onori" userId="902ff87a-dec1-4e50-bcf4-5017f04e5058" providerId="ADAL" clId="{628CA947-15A8-49F6-B98F-7878662460EA}" dt="2024-01-30T11:08:39.449" v="3058" actId="20577"/>
          <ac:spMkLst>
            <pc:docMk/>
            <pc:sldMk cId="2405956388" sldId="294"/>
            <ac:spMk id="7" creationId="{32BAEA76-6346-2219-64D2-B4AA5E2C64C4}"/>
          </ac:spMkLst>
        </pc:spChg>
        <pc:spChg chg="mod">
          <ac:chgData name="Alessandro Onori" userId="902ff87a-dec1-4e50-bcf4-5017f04e5058" providerId="ADAL" clId="{628CA947-15A8-49F6-B98F-7878662460EA}" dt="2024-02-04T16:53:30.706" v="3864" actId="1076"/>
          <ac:spMkLst>
            <pc:docMk/>
            <pc:sldMk cId="2405956388" sldId="294"/>
            <ac:spMk id="8" creationId="{E02ABFBB-7861-A363-72BC-C4EBC0C6AC81}"/>
          </ac:spMkLst>
        </pc:spChg>
        <pc:spChg chg="mod">
          <ac:chgData name="Alessandro Onori" userId="902ff87a-dec1-4e50-bcf4-5017f04e5058" providerId="ADAL" clId="{628CA947-15A8-49F6-B98F-7878662460EA}" dt="2024-01-26T09:51:35.312" v="838"/>
          <ac:spMkLst>
            <pc:docMk/>
            <pc:sldMk cId="2405956388" sldId="294"/>
            <ac:spMk id="10" creationId="{3173DB21-9CF1-2E34-0CB2-A228C29EFDEB}"/>
          </ac:spMkLst>
        </pc:spChg>
        <pc:picChg chg="del mod">
          <ac:chgData name="Alessandro Onori" userId="902ff87a-dec1-4e50-bcf4-5017f04e5058" providerId="ADAL" clId="{628CA947-15A8-49F6-B98F-7878662460EA}" dt="2024-02-02T16:50:31.539" v="3841" actId="478"/>
          <ac:picMkLst>
            <pc:docMk/>
            <pc:sldMk cId="2405956388" sldId="294"/>
            <ac:picMk id="3" creationId="{2FDE5C26-D4A7-4A08-BEF4-A1958E075695}"/>
          </ac:picMkLst>
        </pc:picChg>
        <pc:picChg chg="add del mod">
          <ac:chgData name="Alessandro Onori" userId="902ff87a-dec1-4e50-bcf4-5017f04e5058" providerId="ADAL" clId="{628CA947-15A8-49F6-B98F-7878662460EA}" dt="2024-02-02T16:50:31.539" v="3841" actId="478"/>
          <ac:picMkLst>
            <pc:docMk/>
            <pc:sldMk cId="2405956388" sldId="294"/>
            <ac:picMk id="9" creationId="{00BE3B6B-ED30-C2B0-B6D9-D01BF7008277}"/>
          </ac:picMkLst>
        </pc:picChg>
        <pc:picChg chg="add del mod">
          <ac:chgData name="Alessandro Onori" userId="902ff87a-dec1-4e50-bcf4-5017f04e5058" providerId="ADAL" clId="{628CA947-15A8-49F6-B98F-7878662460EA}" dt="2024-01-26T13:24:10.884" v="1658" actId="21"/>
          <ac:picMkLst>
            <pc:docMk/>
            <pc:sldMk cId="2405956388" sldId="294"/>
            <ac:picMk id="9" creationId="{87049EE8-B560-5891-F18A-BEF559E1FCF2}"/>
          </ac:picMkLst>
        </pc:picChg>
        <pc:picChg chg="add del mod">
          <ac:chgData name="Alessandro Onori" userId="902ff87a-dec1-4e50-bcf4-5017f04e5058" providerId="ADAL" clId="{628CA947-15A8-49F6-B98F-7878662460EA}" dt="2024-02-02T16:50:51.315" v="3845" actId="478"/>
          <ac:picMkLst>
            <pc:docMk/>
            <pc:sldMk cId="2405956388" sldId="294"/>
            <ac:picMk id="11" creationId="{AA838F9F-58A4-A2BB-83D5-13E7FB412DAE}"/>
          </ac:picMkLst>
        </pc:picChg>
        <pc:picChg chg="add mod modCrop">
          <ac:chgData name="Alessandro Onori" userId="902ff87a-dec1-4e50-bcf4-5017f04e5058" providerId="ADAL" clId="{628CA947-15A8-49F6-B98F-7878662460EA}" dt="2024-02-02T16:51:38.068" v="3854" actId="1076"/>
          <ac:picMkLst>
            <pc:docMk/>
            <pc:sldMk cId="2405956388" sldId="294"/>
            <ac:picMk id="14" creationId="{FB819B06-4CC6-9284-2D2A-19C5B7F3CFA8}"/>
          </ac:picMkLst>
        </pc:picChg>
        <pc:picChg chg="add mod">
          <ac:chgData name="Alessandro Onori" userId="902ff87a-dec1-4e50-bcf4-5017f04e5058" providerId="ADAL" clId="{628CA947-15A8-49F6-B98F-7878662460EA}" dt="2024-01-26T10:14:52.954" v="953" actId="1076"/>
          <ac:picMkLst>
            <pc:docMk/>
            <pc:sldMk cId="2405956388" sldId="294"/>
            <ac:picMk id="1026" creationId="{4D5538FD-23F5-64F4-3F3F-19A8ABCED434}"/>
          </ac:picMkLst>
        </pc:picChg>
        <pc:picChg chg="add mod">
          <ac:chgData name="Alessandro Onori" userId="902ff87a-dec1-4e50-bcf4-5017f04e5058" providerId="ADAL" clId="{628CA947-15A8-49F6-B98F-7878662460EA}" dt="2024-01-26T10:14:52.954" v="953" actId="1076"/>
          <ac:picMkLst>
            <pc:docMk/>
            <pc:sldMk cId="2405956388" sldId="294"/>
            <ac:picMk id="1028" creationId="{DC8CE514-08AB-A3A7-9A60-4CABA31604F8}"/>
          </ac:picMkLst>
        </pc:picChg>
        <pc:picChg chg="add mod">
          <ac:chgData name="Alessandro Onori" userId="902ff87a-dec1-4e50-bcf4-5017f04e5058" providerId="ADAL" clId="{628CA947-15A8-49F6-B98F-7878662460EA}" dt="2024-01-26T10:14:52.954" v="953" actId="1076"/>
          <ac:picMkLst>
            <pc:docMk/>
            <pc:sldMk cId="2405956388" sldId="294"/>
            <ac:picMk id="1030" creationId="{51A6D8F0-878B-6F9A-C20E-9373AD9AD499}"/>
          </ac:picMkLst>
        </pc:picChg>
        <pc:picChg chg="add mod">
          <ac:chgData name="Alessandro Onori" userId="902ff87a-dec1-4e50-bcf4-5017f04e5058" providerId="ADAL" clId="{628CA947-15A8-49F6-B98F-7878662460EA}" dt="2024-01-26T10:14:52.954" v="953" actId="1076"/>
          <ac:picMkLst>
            <pc:docMk/>
            <pc:sldMk cId="2405956388" sldId="294"/>
            <ac:picMk id="1032" creationId="{43CF04A7-04C7-17E9-7681-FC1134C82480}"/>
          </ac:picMkLst>
        </pc:picChg>
        <pc:cxnChg chg="add mod">
          <ac:chgData name="Alessandro Onori" userId="902ff87a-dec1-4e50-bcf4-5017f04e5058" providerId="ADAL" clId="{628CA947-15A8-49F6-B98F-7878662460EA}" dt="2024-01-26T10:15:01.946" v="955" actId="1076"/>
          <ac:cxnSpMkLst>
            <pc:docMk/>
            <pc:sldMk cId="2405956388" sldId="294"/>
            <ac:cxnSpMk id="4" creationId="{CC97EB6D-D36B-81B3-BB80-C71E618DD41B}"/>
          </ac:cxnSpMkLst>
        </pc:cxnChg>
      </pc:sldChg>
      <pc:sldChg chg="modSp add mod">
        <pc:chgData name="Alessandro Onori" userId="902ff87a-dec1-4e50-bcf4-5017f04e5058" providerId="ADAL" clId="{628CA947-15A8-49F6-B98F-7878662460EA}" dt="2024-02-04T16:54:24.664" v="3887" actId="20577"/>
        <pc:sldMkLst>
          <pc:docMk/>
          <pc:sldMk cId="1336309219" sldId="295"/>
        </pc:sldMkLst>
        <pc:spChg chg="mod">
          <ac:chgData name="Alessandro Onori" userId="902ff87a-dec1-4e50-bcf4-5017f04e5058" providerId="ADAL" clId="{628CA947-15A8-49F6-B98F-7878662460EA}" dt="2024-01-26T11:37:28.530" v="1462" actId="1076"/>
          <ac:spMkLst>
            <pc:docMk/>
            <pc:sldMk cId="1336309219" sldId="295"/>
            <ac:spMk id="4" creationId="{9F48E6A5-A6BB-6C0F-3641-E55FC4A48251}"/>
          </ac:spMkLst>
        </pc:spChg>
        <pc:spChg chg="mod">
          <ac:chgData name="Alessandro Onori" userId="902ff87a-dec1-4e50-bcf4-5017f04e5058" providerId="ADAL" clId="{628CA947-15A8-49F6-B98F-7878662460EA}" dt="2024-02-04T16:54:24.664" v="3887" actId="20577"/>
          <ac:spMkLst>
            <pc:docMk/>
            <pc:sldMk cId="1336309219" sldId="295"/>
            <ac:spMk id="6" creationId="{4BDB5223-6EB5-1046-88BB-84ED760A29CE}"/>
          </ac:spMkLst>
        </pc:spChg>
        <pc:spChg chg="mod">
          <ac:chgData name="Alessandro Onori" userId="902ff87a-dec1-4e50-bcf4-5017f04e5058" providerId="ADAL" clId="{628CA947-15A8-49F6-B98F-7878662460EA}" dt="2024-01-30T11:23:11.451" v="3387" actId="20577"/>
          <ac:spMkLst>
            <pc:docMk/>
            <pc:sldMk cId="1336309219" sldId="295"/>
            <ac:spMk id="10" creationId="{3173DB21-9CF1-2E34-0CB2-A228C29EFDEB}"/>
          </ac:spMkLst>
        </pc:spChg>
        <pc:spChg chg="mod">
          <ac:chgData name="Alessandro Onori" userId="902ff87a-dec1-4e50-bcf4-5017f04e5058" providerId="ADAL" clId="{628CA947-15A8-49F6-B98F-7878662460EA}" dt="2024-01-26T11:37:28.530" v="1462" actId="1076"/>
          <ac:spMkLst>
            <pc:docMk/>
            <pc:sldMk cId="1336309219" sldId="295"/>
            <ac:spMk id="23" creationId="{963D416B-9C82-FAD2-8D93-B5A86FC96D3B}"/>
          </ac:spMkLst>
        </pc:spChg>
      </pc:sldChg>
      <pc:sldChg chg="addSp modSp add mod">
        <pc:chgData name="Alessandro Onori" userId="902ff87a-dec1-4e50-bcf4-5017f04e5058" providerId="ADAL" clId="{628CA947-15A8-49F6-B98F-7878662460EA}" dt="2024-02-05T14:49:20.793" v="4059" actId="1076"/>
        <pc:sldMkLst>
          <pc:docMk/>
          <pc:sldMk cId="1324687123" sldId="296"/>
        </pc:sldMkLst>
        <pc:spChg chg="add mod">
          <ac:chgData name="Alessandro Onori" userId="902ff87a-dec1-4e50-bcf4-5017f04e5058" providerId="ADAL" clId="{628CA947-15A8-49F6-B98F-7878662460EA}" dt="2024-01-26T14:12:14.657" v="2260" actId="113"/>
          <ac:spMkLst>
            <pc:docMk/>
            <pc:sldMk cId="1324687123" sldId="296"/>
            <ac:spMk id="2" creationId="{4962F509-4B34-C112-F271-8DE050226943}"/>
          </ac:spMkLst>
        </pc:spChg>
        <pc:spChg chg="mod">
          <ac:chgData name="Alessandro Onori" userId="902ff87a-dec1-4e50-bcf4-5017f04e5058" providerId="ADAL" clId="{628CA947-15A8-49F6-B98F-7878662460EA}" dt="2024-02-04T16:54:43.002" v="3897" actId="20577"/>
          <ac:spMkLst>
            <pc:docMk/>
            <pc:sldMk cId="1324687123" sldId="296"/>
            <ac:spMk id="6" creationId="{4BDB5223-6EB5-1046-88BB-84ED760A29CE}"/>
          </ac:spMkLst>
        </pc:spChg>
        <pc:spChg chg="add mod">
          <ac:chgData name="Alessandro Onori" userId="902ff87a-dec1-4e50-bcf4-5017f04e5058" providerId="ADAL" clId="{628CA947-15A8-49F6-B98F-7878662460EA}" dt="2024-01-30T11:26:33.563" v="3580" actId="12788"/>
          <ac:spMkLst>
            <pc:docMk/>
            <pc:sldMk cId="1324687123" sldId="296"/>
            <ac:spMk id="7" creationId="{4F5B92FE-8987-5ACB-97D3-154FFC3DAED0}"/>
          </ac:spMkLst>
        </pc:spChg>
        <pc:spChg chg="mod">
          <ac:chgData name="Alessandro Onori" userId="902ff87a-dec1-4e50-bcf4-5017f04e5058" providerId="ADAL" clId="{628CA947-15A8-49F6-B98F-7878662460EA}" dt="2024-01-30T11:23:00.449" v="3383" actId="20577"/>
          <ac:spMkLst>
            <pc:docMk/>
            <pc:sldMk cId="1324687123" sldId="296"/>
            <ac:spMk id="10" creationId="{3173DB21-9CF1-2E34-0CB2-A228C29EFDEB}"/>
          </ac:spMkLst>
        </pc:spChg>
        <pc:spChg chg="add mod">
          <ac:chgData name="Alessandro Onori" userId="902ff87a-dec1-4e50-bcf4-5017f04e5058" providerId="ADAL" clId="{628CA947-15A8-49F6-B98F-7878662460EA}" dt="2024-01-30T11:28:11.642" v="3595" actId="108"/>
          <ac:spMkLst>
            <pc:docMk/>
            <pc:sldMk cId="1324687123" sldId="296"/>
            <ac:spMk id="11" creationId="{88B39B95-37F5-3847-DD3B-8C6ED8D04069}"/>
          </ac:spMkLst>
        </pc:spChg>
        <pc:spChg chg="mod">
          <ac:chgData name="Alessandro Onori" userId="902ff87a-dec1-4e50-bcf4-5017f04e5058" providerId="ADAL" clId="{628CA947-15A8-49F6-B98F-7878662460EA}" dt="2024-01-30T11:23:35.928" v="3395" actId="1076"/>
          <ac:spMkLst>
            <pc:docMk/>
            <pc:sldMk cId="1324687123" sldId="296"/>
            <ac:spMk id="15" creationId="{FCB26256-5532-2C4C-67C5-A4F13FC4A97D}"/>
          </ac:spMkLst>
        </pc:spChg>
        <pc:spChg chg="add mod">
          <ac:chgData name="Alessandro Onori" userId="902ff87a-dec1-4e50-bcf4-5017f04e5058" providerId="ADAL" clId="{628CA947-15A8-49F6-B98F-7878662460EA}" dt="2024-02-05T14:49:20.793" v="4059" actId="1076"/>
          <ac:spMkLst>
            <pc:docMk/>
            <pc:sldMk cId="1324687123" sldId="296"/>
            <ac:spMk id="18" creationId="{64DDDC46-78C5-58A0-CE8E-BC7512E7CC7B}"/>
          </ac:spMkLst>
        </pc:spChg>
        <pc:spChg chg="add mod">
          <ac:chgData name="Alessandro Onori" userId="902ff87a-dec1-4e50-bcf4-5017f04e5058" providerId="ADAL" clId="{628CA947-15A8-49F6-B98F-7878662460EA}" dt="2024-01-30T11:29:25.530" v="3609" actId="1076"/>
          <ac:spMkLst>
            <pc:docMk/>
            <pc:sldMk cId="1324687123" sldId="296"/>
            <ac:spMk id="19" creationId="{8AA7481B-FED7-2270-77FC-DB7454787211}"/>
          </ac:spMkLst>
        </pc:spChg>
        <pc:grpChg chg="add mod">
          <ac:chgData name="Alessandro Onori" userId="902ff87a-dec1-4e50-bcf4-5017f04e5058" providerId="ADAL" clId="{628CA947-15A8-49F6-B98F-7878662460EA}" dt="2024-01-30T11:23:32.473" v="3394" actId="1076"/>
          <ac:grpSpMkLst>
            <pc:docMk/>
            <pc:sldMk cId="1324687123" sldId="296"/>
            <ac:grpSpMk id="13" creationId="{5F8CD9D5-4EFB-0B10-65D3-63AE2A570B29}"/>
          </ac:grpSpMkLst>
        </pc:grpChg>
        <pc:grpChg chg="add mod">
          <ac:chgData name="Alessandro Onori" userId="902ff87a-dec1-4e50-bcf4-5017f04e5058" providerId="ADAL" clId="{628CA947-15A8-49F6-B98F-7878662460EA}" dt="2024-01-30T11:26:33.563" v="3580" actId="12788"/>
          <ac:grpSpMkLst>
            <pc:docMk/>
            <pc:sldMk cId="1324687123" sldId="296"/>
            <ac:grpSpMk id="17" creationId="{8FC627DC-EFCC-CB4B-657D-6C629E4E625F}"/>
          </ac:grpSpMkLst>
        </pc:grpChg>
        <pc:picChg chg="add mod ord">
          <ac:chgData name="Alessandro Onori" userId="902ff87a-dec1-4e50-bcf4-5017f04e5058" providerId="ADAL" clId="{628CA947-15A8-49F6-B98F-7878662460EA}" dt="2024-01-30T11:26:28.877" v="3579" actId="164"/>
          <ac:picMkLst>
            <pc:docMk/>
            <pc:sldMk cId="1324687123" sldId="296"/>
            <ac:picMk id="4" creationId="{3450C705-54FA-EF74-5E23-44ABF5B1C27D}"/>
          </ac:picMkLst>
        </pc:picChg>
        <pc:picChg chg="add mod">
          <ac:chgData name="Alessandro Onori" userId="902ff87a-dec1-4e50-bcf4-5017f04e5058" providerId="ADAL" clId="{628CA947-15A8-49F6-B98F-7878662460EA}" dt="2024-01-26T14:09:56.508" v="2218" actId="1076"/>
          <ac:picMkLst>
            <pc:docMk/>
            <pc:sldMk cId="1324687123" sldId="296"/>
            <ac:picMk id="5" creationId="{4697D9F7-6C99-D3E3-2DEB-DAA9549DB731}"/>
          </ac:picMkLst>
        </pc:picChg>
        <pc:picChg chg="add mod modCrop">
          <ac:chgData name="Alessandro Onori" userId="902ff87a-dec1-4e50-bcf4-5017f04e5058" providerId="ADAL" clId="{628CA947-15A8-49F6-B98F-7878662460EA}" dt="2024-01-30T11:23:28.887" v="3393" actId="1076"/>
          <ac:picMkLst>
            <pc:docMk/>
            <pc:sldMk cId="1324687123" sldId="296"/>
            <ac:picMk id="9" creationId="{B2DE05D6-4AEE-EA47-31A2-263C8FB6DFF4}"/>
          </ac:picMkLst>
        </pc:picChg>
        <pc:picChg chg="add mod ord">
          <ac:chgData name="Alessandro Onori" userId="902ff87a-dec1-4e50-bcf4-5017f04e5058" providerId="ADAL" clId="{628CA947-15A8-49F6-B98F-7878662460EA}" dt="2024-01-30T11:26:28.877" v="3579" actId="164"/>
          <ac:picMkLst>
            <pc:docMk/>
            <pc:sldMk cId="1324687123" sldId="296"/>
            <ac:picMk id="16" creationId="{8161198C-B26A-B7F0-95E2-3A5939ADDAC6}"/>
          </ac:picMkLst>
        </pc:picChg>
        <pc:cxnChg chg="mod">
          <ac:chgData name="Alessandro Onori" userId="902ff87a-dec1-4e50-bcf4-5017f04e5058" providerId="ADAL" clId="{628CA947-15A8-49F6-B98F-7878662460EA}" dt="2024-01-26T14:10:24.711" v="2227"/>
          <ac:cxnSpMkLst>
            <pc:docMk/>
            <pc:sldMk cId="1324687123" sldId="296"/>
            <ac:cxnSpMk id="14" creationId="{EB894F38-0389-159E-2E45-696650CE18CB}"/>
          </ac:cxnSpMkLst>
        </pc:cxnChg>
      </pc:sldChg>
      <pc:sldChg chg="addSp delSp modSp add mod modNotesTx">
        <pc:chgData name="Alessandro Onori" userId="902ff87a-dec1-4e50-bcf4-5017f04e5058" providerId="ADAL" clId="{628CA947-15A8-49F6-B98F-7878662460EA}" dt="2024-02-05T14:52:27.638" v="4125" actId="20577"/>
        <pc:sldMkLst>
          <pc:docMk/>
          <pc:sldMk cId="1422701004" sldId="297"/>
        </pc:sldMkLst>
        <pc:spChg chg="add mod">
          <ac:chgData name="Alessandro Onori" userId="902ff87a-dec1-4e50-bcf4-5017f04e5058" providerId="ADAL" clId="{628CA947-15A8-49F6-B98F-7878662460EA}" dt="2024-02-05T14:52:27.638" v="4125" actId="20577"/>
          <ac:spMkLst>
            <pc:docMk/>
            <pc:sldMk cId="1422701004" sldId="297"/>
            <ac:spMk id="2" creationId="{D644A87E-E3F8-E2AB-B145-F8083073550D}"/>
          </ac:spMkLst>
        </pc:spChg>
        <pc:spChg chg="add mod">
          <ac:chgData name="Alessandro Onori" userId="902ff87a-dec1-4e50-bcf4-5017f04e5058" providerId="ADAL" clId="{628CA947-15A8-49F6-B98F-7878662460EA}" dt="2024-01-26T13:09:36.493" v="1642" actId="1076"/>
          <ac:spMkLst>
            <pc:docMk/>
            <pc:sldMk cId="1422701004" sldId="297"/>
            <ac:spMk id="4" creationId="{B697963F-E7D7-0FD3-0FEA-668D23567C54}"/>
          </ac:spMkLst>
        </pc:spChg>
        <pc:spChg chg="mod">
          <ac:chgData name="Alessandro Onori" userId="902ff87a-dec1-4e50-bcf4-5017f04e5058" providerId="ADAL" clId="{628CA947-15A8-49F6-B98F-7878662460EA}" dt="2024-01-26T11:27:22.852" v="1403" actId="113"/>
          <ac:spMkLst>
            <pc:docMk/>
            <pc:sldMk cId="1422701004" sldId="297"/>
            <ac:spMk id="5" creationId="{D8C7E081-6FB9-B31D-8203-2CD421F4FB46}"/>
          </ac:spMkLst>
        </pc:spChg>
        <pc:spChg chg="mod">
          <ac:chgData name="Alessandro Onori" userId="902ff87a-dec1-4e50-bcf4-5017f04e5058" providerId="ADAL" clId="{628CA947-15A8-49F6-B98F-7878662460EA}" dt="2024-02-04T16:54:19.446" v="3884" actId="20577"/>
          <ac:spMkLst>
            <pc:docMk/>
            <pc:sldMk cId="1422701004" sldId="297"/>
            <ac:spMk id="6" creationId="{4BDB5223-6EB5-1046-88BB-84ED760A29CE}"/>
          </ac:spMkLst>
        </pc:spChg>
        <pc:spChg chg="del">
          <ac:chgData name="Alessandro Onori" userId="902ff87a-dec1-4e50-bcf4-5017f04e5058" providerId="ADAL" clId="{628CA947-15A8-49F6-B98F-7878662460EA}" dt="2024-01-26T11:12:06.889" v="1346" actId="478"/>
          <ac:spMkLst>
            <pc:docMk/>
            <pc:sldMk cId="1422701004" sldId="297"/>
            <ac:spMk id="7" creationId="{F179595F-3244-E372-B12A-00F060124710}"/>
          </ac:spMkLst>
        </pc:spChg>
        <pc:spChg chg="mod">
          <ac:chgData name="Alessandro Onori" userId="902ff87a-dec1-4e50-bcf4-5017f04e5058" providerId="ADAL" clId="{628CA947-15A8-49F6-B98F-7878662460EA}" dt="2024-01-26T14:13:36.461" v="2278" actId="1076"/>
          <ac:spMkLst>
            <pc:docMk/>
            <pc:sldMk cId="1422701004" sldId="297"/>
            <ac:spMk id="8" creationId="{E02ABFBB-7861-A363-72BC-C4EBC0C6AC81}"/>
          </ac:spMkLst>
        </pc:spChg>
        <pc:spChg chg="mod">
          <ac:chgData name="Alessandro Onori" userId="902ff87a-dec1-4e50-bcf4-5017f04e5058" providerId="ADAL" clId="{628CA947-15A8-49F6-B98F-7878662460EA}" dt="2024-01-26T11:25:00.109" v="1383" actId="20577"/>
          <ac:spMkLst>
            <pc:docMk/>
            <pc:sldMk cId="1422701004" sldId="297"/>
            <ac:spMk id="10" creationId="{3173DB21-9CF1-2E34-0CB2-A228C29EFDEB}"/>
          </ac:spMkLst>
        </pc:spChg>
        <pc:spChg chg="add del">
          <ac:chgData name="Alessandro Onori" userId="902ff87a-dec1-4e50-bcf4-5017f04e5058" providerId="ADAL" clId="{628CA947-15A8-49F6-B98F-7878662460EA}" dt="2024-02-02T16:46:56.031" v="3820" actId="478"/>
          <ac:spMkLst>
            <pc:docMk/>
            <pc:sldMk cId="1422701004" sldId="297"/>
            <ac:spMk id="11" creationId="{9D35C48D-C035-0481-D925-3F21344C37F7}"/>
          </ac:spMkLst>
        </pc:spChg>
        <pc:spChg chg="del">
          <ac:chgData name="Alessandro Onori" userId="902ff87a-dec1-4e50-bcf4-5017f04e5058" providerId="ADAL" clId="{628CA947-15A8-49F6-B98F-7878662460EA}" dt="2024-01-26T11:12:06.889" v="1346" actId="478"/>
          <ac:spMkLst>
            <pc:docMk/>
            <pc:sldMk cId="1422701004" sldId="297"/>
            <ac:spMk id="13" creationId="{D8E01B5C-85D5-49A4-F4DB-15DC0153A8EE}"/>
          </ac:spMkLst>
        </pc:spChg>
        <pc:spChg chg="del">
          <ac:chgData name="Alessandro Onori" userId="902ff87a-dec1-4e50-bcf4-5017f04e5058" providerId="ADAL" clId="{628CA947-15A8-49F6-B98F-7878662460EA}" dt="2024-01-26T11:12:06.889" v="1346" actId="478"/>
          <ac:spMkLst>
            <pc:docMk/>
            <pc:sldMk cId="1422701004" sldId="297"/>
            <ac:spMk id="15" creationId="{17637E03-A0FC-7A5F-BF26-13DC001064B6}"/>
          </ac:spMkLst>
        </pc:spChg>
        <pc:spChg chg="add mod">
          <ac:chgData name="Alessandro Onori" userId="902ff87a-dec1-4e50-bcf4-5017f04e5058" providerId="ADAL" clId="{628CA947-15A8-49F6-B98F-7878662460EA}" dt="2024-01-26T14:13:43.956" v="2279" actId="1076"/>
          <ac:spMkLst>
            <pc:docMk/>
            <pc:sldMk cId="1422701004" sldId="297"/>
            <ac:spMk id="16" creationId="{62976E79-4435-B872-926E-40DB8A44DE37}"/>
          </ac:spMkLst>
        </pc:spChg>
        <pc:spChg chg="add mod">
          <ac:chgData name="Alessandro Onori" userId="902ff87a-dec1-4e50-bcf4-5017f04e5058" providerId="ADAL" clId="{628CA947-15A8-49F6-B98F-7878662460EA}" dt="2024-01-26T14:13:51.412" v="2280" actId="1076"/>
          <ac:spMkLst>
            <pc:docMk/>
            <pc:sldMk cId="1422701004" sldId="297"/>
            <ac:spMk id="17" creationId="{4C4BFE44-3D87-3498-165D-B49F7DBAC9B3}"/>
          </ac:spMkLst>
        </pc:spChg>
        <pc:spChg chg="del">
          <ac:chgData name="Alessandro Onori" userId="902ff87a-dec1-4e50-bcf4-5017f04e5058" providerId="ADAL" clId="{628CA947-15A8-49F6-B98F-7878662460EA}" dt="2024-01-26T11:12:06.889" v="1346" actId="478"/>
          <ac:spMkLst>
            <pc:docMk/>
            <pc:sldMk cId="1422701004" sldId="297"/>
            <ac:spMk id="22" creationId="{D46650CB-C876-2EAC-3343-C664220BC48D}"/>
          </ac:spMkLst>
        </pc:spChg>
        <pc:spChg chg="del">
          <ac:chgData name="Alessandro Onori" userId="902ff87a-dec1-4e50-bcf4-5017f04e5058" providerId="ADAL" clId="{628CA947-15A8-49F6-B98F-7878662460EA}" dt="2024-01-26T11:12:06.889" v="1346" actId="478"/>
          <ac:spMkLst>
            <pc:docMk/>
            <pc:sldMk cId="1422701004" sldId="297"/>
            <ac:spMk id="24" creationId="{1A19B08A-85B3-88C8-C9F4-1E0DD64986CC}"/>
          </ac:spMkLst>
        </pc:spChg>
        <pc:spChg chg="del">
          <ac:chgData name="Alessandro Onori" userId="902ff87a-dec1-4e50-bcf4-5017f04e5058" providerId="ADAL" clId="{628CA947-15A8-49F6-B98F-7878662460EA}" dt="2024-01-26T11:12:06.889" v="1346" actId="478"/>
          <ac:spMkLst>
            <pc:docMk/>
            <pc:sldMk cId="1422701004" sldId="297"/>
            <ac:spMk id="26" creationId="{43E57C8B-FF3B-119B-2E88-5665B542D5FA}"/>
          </ac:spMkLst>
        </pc:spChg>
        <pc:spChg chg="del">
          <ac:chgData name="Alessandro Onori" userId="902ff87a-dec1-4e50-bcf4-5017f04e5058" providerId="ADAL" clId="{628CA947-15A8-49F6-B98F-7878662460EA}" dt="2024-01-26T11:12:06.889" v="1346" actId="478"/>
          <ac:spMkLst>
            <pc:docMk/>
            <pc:sldMk cId="1422701004" sldId="297"/>
            <ac:spMk id="30" creationId="{F1C829AF-DAA6-7BBA-F6DA-AD39E32398B1}"/>
          </ac:spMkLst>
        </pc:spChg>
        <pc:spChg chg="del">
          <ac:chgData name="Alessandro Onori" userId="902ff87a-dec1-4e50-bcf4-5017f04e5058" providerId="ADAL" clId="{628CA947-15A8-49F6-B98F-7878662460EA}" dt="2024-01-26T11:12:06.889" v="1346" actId="478"/>
          <ac:spMkLst>
            <pc:docMk/>
            <pc:sldMk cId="1422701004" sldId="297"/>
            <ac:spMk id="31" creationId="{6E766212-CDCB-1559-1A2C-2BB2A56E4FF1}"/>
          </ac:spMkLst>
        </pc:spChg>
        <pc:picChg chg="add del mod">
          <ac:chgData name="Alessandro Onori" userId="902ff87a-dec1-4e50-bcf4-5017f04e5058" providerId="ADAL" clId="{628CA947-15A8-49F6-B98F-7878662460EA}" dt="2024-01-26T11:29:32.746" v="1407" actId="478"/>
          <ac:picMkLst>
            <pc:docMk/>
            <pc:sldMk cId="1422701004" sldId="297"/>
            <ac:picMk id="2" creationId="{1627BDC2-AA69-D172-E56D-522E23F8BB23}"/>
          </ac:picMkLst>
        </pc:picChg>
        <pc:picChg chg="add mod">
          <ac:chgData name="Alessandro Onori" userId="902ff87a-dec1-4e50-bcf4-5017f04e5058" providerId="ADAL" clId="{628CA947-15A8-49F6-B98F-7878662460EA}" dt="2024-02-02T16:47:47.725" v="3835" actId="11530"/>
          <ac:picMkLst>
            <pc:docMk/>
            <pc:sldMk cId="1422701004" sldId="297"/>
            <ac:picMk id="14" creationId="{6D1A364F-BC7B-7870-0450-6ED9F9D52025}"/>
          </ac:picMkLst>
        </pc:picChg>
        <pc:picChg chg="add mod">
          <ac:chgData name="Alessandro Onori" userId="902ff87a-dec1-4e50-bcf4-5017f04e5058" providerId="ADAL" clId="{628CA947-15A8-49F6-B98F-7878662460EA}" dt="2024-01-26T14:13:43.956" v="2279" actId="1076"/>
          <ac:picMkLst>
            <pc:docMk/>
            <pc:sldMk cId="1422701004" sldId="297"/>
            <ac:picMk id="18" creationId="{C59C70AE-215F-B23C-5FBA-EEBB093D48E6}"/>
          </ac:picMkLst>
        </pc:picChg>
        <pc:cxnChg chg="add mod">
          <ac:chgData name="Alessandro Onori" userId="902ff87a-dec1-4e50-bcf4-5017f04e5058" providerId="ADAL" clId="{628CA947-15A8-49F6-B98F-7878662460EA}" dt="2024-01-26T14:12:43.684" v="2261" actId="14100"/>
          <ac:cxnSpMkLst>
            <pc:docMk/>
            <pc:sldMk cId="1422701004" sldId="297"/>
            <ac:cxnSpMk id="9" creationId="{A331D9FB-583B-419B-254E-84283FD03B68}"/>
          </ac:cxnSpMkLst>
        </pc:cxnChg>
        <pc:cxnChg chg="del">
          <ac:chgData name="Alessandro Onori" userId="902ff87a-dec1-4e50-bcf4-5017f04e5058" providerId="ADAL" clId="{628CA947-15A8-49F6-B98F-7878662460EA}" dt="2024-01-26T11:12:06.889" v="1346" actId="478"/>
          <ac:cxnSpMkLst>
            <pc:docMk/>
            <pc:sldMk cId="1422701004" sldId="297"/>
            <ac:cxnSpMk id="27" creationId="{318C6B90-4401-4073-6402-D24D38690080}"/>
          </ac:cxnSpMkLst>
        </pc:cxnChg>
      </pc:sldChg>
      <pc:sldChg chg="addSp delSp modSp add del mod modNotesTx">
        <pc:chgData name="Alessandro Onori" userId="902ff87a-dec1-4e50-bcf4-5017f04e5058" providerId="ADAL" clId="{628CA947-15A8-49F6-B98F-7878662460EA}" dt="2024-01-30T11:32:42.430" v="3646" actId="2696"/>
        <pc:sldMkLst>
          <pc:docMk/>
          <pc:sldMk cId="1522322426" sldId="298"/>
        </pc:sldMkLst>
        <pc:spChg chg="mod">
          <ac:chgData name="Alessandro Onori" userId="902ff87a-dec1-4e50-bcf4-5017f04e5058" providerId="ADAL" clId="{628CA947-15A8-49F6-B98F-7878662460EA}" dt="2024-01-26T14:24:15.678" v="2384" actId="207"/>
          <ac:spMkLst>
            <pc:docMk/>
            <pc:sldMk cId="1522322426" sldId="298"/>
            <ac:spMk id="2" creationId="{4962F509-4B34-C112-F271-8DE050226943}"/>
          </ac:spMkLst>
        </pc:spChg>
        <pc:spChg chg="mod">
          <ac:chgData name="Alessandro Onori" userId="902ff87a-dec1-4e50-bcf4-5017f04e5058" providerId="ADAL" clId="{628CA947-15A8-49F6-B98F-7878662460EA}" dt="2024-01-26T14:14:18.845" v="2324" actId="20577"/>
          <ac:spMkLst>
            <pc:docMk/>
            <pc:sldMk cId="1522322426" sldId="298"/>
            <ac:spMk id="10" creationId="{3173DB21-9CF1-2E34-0CB2-A228C29EFDEB}"/>
          </ac:spMkLst>
        </pc:spChg>
        <pc:spChg chg="del">
          <ac:chgData name="Alessandro Onori" userId="902ff87a-dec1-4e50-bcf4-5017f04e5058" providerId="ADAL" clId="{628CA947-15A8-49F6-B98F-7878662460EA}" dt="2024-01-26T14:14:04.641" v="2282" actId="478"/>
          <ac:spMkLst>
            <pc:docMk/>
            <pc:sldMk cId="1522322426" sldId="298"/>
            <ac:spMk id="11" creationId="{88B39B95-37F5-3847-DD3B-8C6ED8D04069}"/>
          </ac:spMkLst>
        </pc:spChg>
        <pc:spChg chg="add mod">
          <ac:chgData name="Alessandro Onori" userId="902ff87a-dec1-4e50-bcf4-5017f04e5058" providerId="ADAL" clId="{628CA947-15A8-49F6-B98F-7878662460EA}" dt="2024-01-30T11:30:22.799" v="3614" actId="1076"/>
          <ac:spMkLst>
            <pc:docMk/>
            <pc:sldMk cId="1522322426" sldId="298"/>
            <ac:spMk id="22" creationId="{19DD199B-CD0A-1BA6-08F5-A605AC01794C}"/>
          </ac:spMkLst>
        </pc:spChg>
        <pc:grpChg chg="del">
          <ac:chgData name="Alessandro Onori" userId="902ff87a-dec1-4e50-bcf4-5017f04e5058" providerId="ADAL" clId="{628CA947-15A8-49F6-B98F-7878662460EA}" dt="2024-01-26T14:14:04.641" v="2282" actId="478"/>
          <ac:grpSpMkLst>
            <pc:docMk/>
            <pc:sldMk cId="1522322426" sldId="298"/>
            <ac:grpSpMk id="13" creationId="{5F8CD9D5-4EFB-0B10-65D3-63AE2A570B29}"/>
          </ac:grpSpMkLst>
        </pc:grpChg>
        <pc:picChg chg="del">
          <ac:chgData name="Alessandro Onori" userId="902ff87a-dec1-4e50-bcf4-5017f04e5058" providerId="ADAL" clId="{628CA947-15A8-49F6-B98F-7878662460EA}" dt="2024-01-26T14:14:04.641" v="2282" actId="478"/>
          <ac:picMkLst>
            <pc:docMk/>
            <pc:sldMk cId="1522322426" sldId="298"/>
            <ac:picMk id="4" creationId="{3450C705-54FA-EF74-5E23-44ABF5B1C27D}"/>
          </ac:picMkLst>
        </pc:picChg>
        <pc:picChg chg="del">
          <ac:chgData name="Alessandro Onori" userId="902ff87a-dec1-4e50-bcf4-5017f04e5058" providerId="ADAL" clId="{628CA947-15A8-49F6-B98F-7878662460EA}" dt="2024-01-26T14:14:20.565" v="2325" actId="478"/>
          <ac:picMkLst>
            <pc:docMk/>
            <pc:sldMk cId="1522322426" sldId="298"/>
            <ac:picMk id="5" creationId="{4697D9F7-6C99-D3E3-2DEB-DAA9549DB731}"/>
          </ac:picMkLst>
        </pc:picChg>
        <pc:picChg chg="del">
          <ac:chgData name="Alessandro Onori" userId="902ff87a-dec1-4e50-bcf4-5017f04e5058" providerId="ADAL" clId="{628CA947-15A8-49F6-B98F-7878662460EA}" dt="2024-01-26T14:14:04.641" v="2282" actId="478"/>
          <ac:picMkLst>
            <pc:docMk/>
            <pc:sldMk cId="1522322426" sldId="298"/>
            <ac:picMk id="9" creationId="{B2DE05D6-4AEE-EA47-31A2-263C8FB6DFF4}"/>
          </ac:picMkLst>
        </pc:picChg>
        <pc:picChg chg="del">
          <ac:chgData name="Alessandro Onori" userId="902ff87a-dec1-4e50-bcf4-5017f04e5058" providerId="ADAL" clId="{628CA947-15A8-49F6-B98F-7878662460EA}" dt="2024-01-26T14:14:04.641" v="2282" actId="478"/>
          <ac:picMkLst>
            <pc:docMk/>
            <pc:sldMk cId="1522322426" sldId="298"/>
            <ac:picMk id="16" creationId="{8161198C-B26A-B7F0-95E2-3A5939ADDAC6}"/>
          </ac:picMkLst>
        </pc:picChg>
        <pc:picChg chg="add del mod">
          <ac:chgData name="Alessandro Onori" userId="902ff87a-dec1-4e50-bcf4-5017f04e5058" providerId="ADAL" clId="{628CA947-15A8-49F6-B98F-7878662460EA}" dt="2024-01-26T14:22:44.545" v="2352" actId="478"/>
          <ac:picMkLst>
            <pc:docMk/>
            <pc:sldMk cId="1522322426" sldId="298"/>
            <ac:picMk id="17" creationId="{5F5EE3D6-9119-F7AB-7306-290389F72D05}"/>
          </ac:picMkLst>
        </pc:picChg>
        <pc:picChg chg="add del mod">
          <ac:chgData name="Alessandro Onori" userId="902ff87a-dec1-4e50-bcf4-5017f04e5058" providerId="ADAL" clId="{628CA947-15A8-49F6-B98F-7878662460EA}" dt="2024-01-26T14:22:25.066" v="2350" actId="22"/>
          <ac:picMkLst>
            <pc:docMk/>
            <pc:sldMk cId="1522322426" sldId="298"/>
            <ac:picMk id="19" creationId="{27AD9305-7BE2-52FE-7836-AFAA1A4EA6D3}"/>
          </ac:picMkLst>
        </pc:picChg>
        <pc:picChg chg="add mod">
          <ac:chgData name="Alessandro Onori" userId="902ff87a-dec1-4e50-bcf4-5017f04e5058" providerId="ADAL" clId="{628CA947-15A8-49F6-B98F-7878662460EA}" dt="2024-01-30T11:29:49.168" v="3613" actId="1076"/>
          <ac:picMkLst>
            <pc:docMk/>
            <pc:sldMk cId="1522322426" sldId="298"/>
            <ac:picMk id="21" creationId="{84047A75-07BB-51CA-3704-D18D13113C54}"/>
          </ac:picMkLst>
        </pc:picChg>
      </pc:sldChg>
      <pc:sldChg chg="addSp delSp modSp add mod">
        <pc:chgData name="Alessandro Onori" userId="902ff87a-dec1-4e50-bcf4-5017f04e5058" providerId="ADAL" clId="{628CA947-15A8-49F6-B98F-7878662460EA}" dt="2024-02-04T16:54:46.942" v="3901" actId="20577"/>
        <pc:sldMkLst>
          <pc:docMk/>
          <pc:sldMk cId="1462566562" sldId="299"/>
        </pc:sldMkLst>
        <pc:spChg chg="mod">
          <ac:chgData name="Alessandro Onori" userId="902ff87a-dec1-4e50-bcf4-5017f04e5058" providerId="ADAL" clId="{628CA947-15A8-49F6-B98F-7878662460EA}" dt="2024-01-30T11:32:28.643" v="3643" actId="113"/>
          <ac:spMkLst>
            <pc:docMk/>
            <pc:sldMk cId="1462566562" sldId="299"/>
            <ac:spMk id="2" creationId="{4962F509-4B34-C112-F271-8DE050226943}"/>
          </ac:spMkLst>
        </pc:spChg>
        <pc:spChg chg="add mod">
          <ac:chgData name="Alessandro Onori" userId="902ff87a-dec1-4e50-bcf4-5017f04e5058" providerId="ADAL" clId="{628CA947-15A8-49F6-B98F-7878662460EA}" dt="2024-02-02T16:05:10.875" v="3786" actId="20577"/>
          <ac:spMkLst>
            <pc:docMk/>
            <pc:sldMk cId="1462566562" sldId="299"/>
            <ac:spMk id="4" creationId="{3AF0D22E-CF7B-127C-7A16-3EF494A68774}"/>
          </ac:spMkLst>
        </pc:spChg>
        <pc:spChg chg="add mod">
          <ac:chgData name="Alessandro Onori" userId="902ff87a-dec1-4e50-bcf4-5017f04e5058" providerId="ADAL" clId="{628CA947-15A8-49F6-B98F-7878662460EA}" dt="2024-02-02T16:06:23.447" v="3814" actId="1076"/>
          <ac:spMkLst>
            <pc:docMk/>
            <pc:sldMk cId="1462566562" sldId="299"/>
            <ac:spMk id="5" creationId="{66320EF8-720A-1C6B-60BF-27853DD8668E}"/>
          </ac:spMkLst>
        </pc:spChg>
        <pc:spChg chg="mod">
          <ac:chgData name="Alessandro Onori" userId="902ff87a-dec1-4e50-bcf4-5017f04e5058" providerId="ADAL" clId="{628CA947-15A8-49F6-B98F-7878662460EA}" dt="2024-02-04T16:54:46.942" v="3901" actId="20577"/>
          <ac:spMkLst>
            <pc:docMk/>
            <pc:sldMk cId="1462566562" sldId="299"/>
            <ac:spMk id="6" creationId="{4BDB5223-6EB5-1046-88BB-84ED760A29CE}"/>
          </ac:spMkLst>
        </pc:spChg>
        <pc:spChg chg="add del mod">
          <ac:chgData name="Alessandro Onori" userId="902ff87a-dec1-4e50-bcf4-5017f04e5058" providerId="ADAL" clId="{628CA947-15A8-49F6-B98F-7878662460EA}" dt="2024-01-30T13:27:13.484" v="3684" actId="478"/>
          <ac:spMkLst>
            <pc:docMk/>
            <pc:sldMk cId="1462566562" sldId="299"/>
            <ac:spMk id="7" creationId="{1C50CC39-9DCE-0F00-0FBC-3F4763E16589}"/>
          </ac:spMkLst>
        </pc:spChg>
        <pc:spChg chg="add mod">
          <ac:chgData name="Alessandro Onori" userId="902ff87a-dec1-4e50-bcf4-5017f04e5058" providerId="ADAL" clId="{628CA947-15A8-49F6-B98F-7878662460EA}" dt="2024-02-02T16:07:11.588" v="3818" actId="1582"/>
          <ac:spMkLst>
            <pc:docMk/>
            <pc:sldMk cId="1462566562" sldId="299"/>
            <ac:spMk id="7" creationId="{58A17D09-F790-4B45-BAFF-89125BD343EB}"/>
          </ac:spMkLst>
        </pc:spChg>
        <pc:spChg chg="add mod">
          <ac:chgData name="Alessandro Onori" userId="902ff87a-dec1-4e50-bcf4-5017f04e5058" providerId="ADAL" clId="{628CA947-15A8-49F6-B98F-7878662460EA}" dt="2024-01-30T11:32:36.272" v="3644" actId="1076"/>
          <ac:spMkLst>
            <pc:docMk/>
            <pc:sldMk cId="1462566562" sldId="299"/>
            <ac:spMk id="16" creationId="{AEC06A35-028E-5D50-AD48-60E8BAFC8924}"/>
          </ac:spMkLst>
        </pc:spChg>
        <pc:spChg chg="add del mod">
          <ac:chgData name="Alessandro Onori" userId="902ff87a-dec1-4e50-bcf4-5017f04e5058" providerId="ADAL" clId="{628CA947-15A8-49F6-B98F-7878662460EA}" dt="2024-01-26T14:55:56.500" v="2713" actId="478"/>
          <ac:spMkLst>
            <pc:docMk/>
            <pc:sldMk cId="1462566562" sldId="299"/>
            <ac:spMk id="17" creationId="{535822AC-C651-32CC-CB9A-0E5EC7DC47A9}"/>
          </ac:spMkLst>
        </pc:spChg>
        <pc:spChg chg="add mod">
          <ac:chgData name="Alessandro Onori" userId="902ff87a-dec1-4e50-bcf4-5017f04e5058" providerId="ADAL" clId="{628CA947-15A8-49F6-B98F-7878662460EA}" dt="2024-01-30T11:57:37.456" v="3683" actId="20577"/>
          <ac:spMkLst>
            <pc:docMk/>
            <pc:sldMk cId="1462566562" sldId="299"/>
            <ac:spMk id="17" creationId="{C3992B54-B9AE-2235-9D38-36918E93C9A5}"/>
          </ac:spMkLst>
        </pc:spChg>
        <pc:spChg chg="add del mod">
          <ac:chgData name="Alessandro Onori" userId="902ff87a-dec1-4e50-bcf4-5017f04e5058" providerId="ADAL" clId="{628CA947-15A8-49F6-B98F-7878662460EA}" dt="2024-01-26T14:55:55.257" v="2712" actId="478"/>
          <ac:spMkLst>
            <pc:docMk/>
            <pc:sldMk cId="1462566562" sldId="299"/>
            <ac:spMk id="18" creationId="{7D64A111-C43B-46CC-4B49-462A372F13D8}"/>
          </ac:spMkLst>
        </pc:spChg>
        <pc:spChg chg="add mod">
          <ac:chgData name="Alessandro Onori" userId="902ff87a-dec1-4e50-bcf4-5017f04e5058" providerId="ADAL" clId="{628CA947-15A8-49F6-B98F-7878662460EA}" dt="2024-01-30T11:32:36.272" v="3644" actId="1076"/>
          <ac:spMkLst>
            <pc:docMk/>
            <pc:sldMk cId="1462566562" sldId="299"/>
            <ac:spMk id="19" creationId="{0D5DF0E8-25BD-3FA0-EA7A-993A45C91383}"/>
          </ac:spMkLst>
        </pc:spChg>
        <pc:spChg chg="add mod">
          <ac:chgData name="Alessandro Onori" userId="902ff87a-dec1-4e50-bcf4-5017f04e5058" providerId="ADAL" clId="{628CA947-15A8-49F6-B98F-7878662460EA}" dt="2024-01-30T11:32:36.272" v="3644" actId="1076"/>
          <ac:spMkLst>
            <pc:docMk/>
            <pc:sldMk cId="1462566562" sldId="299"/>
            <ac:spMk id="20" creationId="{7D317FDB-B66F-F8C8-B136-87967B8DC669}"/>
          </ac:spMkLst>
        </pc:spChg>
        <pc:spChg chg="del">
          <ac:chgData name="Alessandro Onori" userId="902ff87a-dec1-4e50-bcf4-5017f04e5058" providerId="ADAL" clId="{628CA947-15A8-49F6-B98F-7878662460EA}" dt="2024-01-26T14:24:44.548" v="2392" actId="478"/>
          <ac:spMkLst>
            <pc:docMk/>
            <pc:sldMk cId="1462566562" sldId="299"/>
            <ac:spMk id="22" creationId="{19DD199B-CD0A-1BA6-08F5-A605AC01794C}"/>
          </ac:spMkLst>
        </pc:spChg>
        <pc:spChg chg="mod">
          <ac:chgData name="Alessandro Onori" userId="902ff87a-dec1-4e50-bcf4-5017f04e5058" providerId="ADAL" clId="{628CA947-15A8-49F6-B98F-7878662460EA}" dt="2024-01-30T11:32:36.272" v="3644" actId="1076"/>
          <ac:spMkLst>
            <pc:docMk/>
            <pc:sldMk cId="1462566562" sldId="299"/>
            <ac:spMk id="27" creationId="{00CE0B74-EF25-9970-C0F1-57FBF6FA1AEF}"/>
          </ac:spMkLst>
        </pc:spChg>
        <pc:spChg chg="add mod">
          <ac:chgData name="Alessandro Onori" userId="902ff87a-dec1-4e50-bcf4-5017f04e5058" providerId="ADAL" clId="{628CA947-15A8-49F6-B98F-7878662460EA}" dt="2024-01-30T11:32:36.272" v="3644" actId="1076"/>
          <ac:spMkLst>
            <pc:docMk/>
            <pc:sldMk cId="1462566562" sldId="299"/>
            <ac:spMk id="30" creationId="{CB54C955-7A3A-2D95-6F6C-85EBAF59DF80}"/>
          </ac:spMkLst>
        </pc:spChg>
        <pc:spChg chg="add mod">
          <ac:chgData name="Alessandro Onori" userId="902ff87a-dec1-4e50-bcf4-5017f04e5058" providerId="ADAL" clId="{628CA947-15A8-49F6-B98F-7878662460EA}" dt="2024-01-30T11:32:36.272" v="3644" actId="1076"/>
          <ac:spMkLst>
            <pc:docMk/>
            <pc:sldMk cId="1462566562" sldId="299"/>
            <ac:spMk id="31" creationId="{ACABD806-5057-C6CB-BFD0-2C9144447D64}"/>
          </ac:spMkLst>
        </pc:spChg>
        <pc:spChg chg="add mod">
          <ac:chgData name="Alessandro Onori" userId="902ff87a-dec1-4e50-bcf4-5017f04e5058" providerId="ADAL" clId="{628CA947-15A8-49F6-B98F-7878662460EA}" dt="2024-01-30T11:32:36.272" v="3644" actId="1076"/>
          <ac:spMkLst>
            <pc:docMk/>
            <pc:sldMk cId="1462566562" sldId="299"/>
            <ac:spMk id="32" creationId="{93E997EF-3A61-F12C-C5E6-927EAF9780AB}"/>
          </ac:spMkLst>
        </pc:spChg>
        <pc:spChg chg="add mod">
          <ac:chgData name="Alessandro Onori" userId="902ff87a-dec1-4e50-bcf4-5017f04e5058" providerId="ADAL" clId="{628CA947-15A8-49F6-B98F-7878662460EA}" dt="2024-01-30T11:32:36.272" v="3644" actId="1076"/>
          <ac:spMkLst>
            <pc:docMk/>
            <pc:sldMk cId="1462566562" sldId="299"/>
            <ac:spMk id="34" creationId="{106C6218-C23F-EDFC-31FB-FC7D2158BDDB}"/>
          </ac:spMkLst>
        </pc:spChg>
        <pc:spChg chg="add mod">
          <ac:chgData name="Alessandro Onori" userId="902ff87a-dec1-4e50-bcf4-5017f04e5058" providerId="ADAL" clId="{628CA947-15A8-49F6-B98F-7878662460EA}" dt="2024-01-30T11:32:36.272" v="3644" actId="1076"/>
          <ac:spMkLst>
            <pc:docMk/>
            <pc:sldMk cId="1462566562" sldId="299"/>
            <ac:spMk id="35" creationId="{B5DC6DF4-C4FA-9FBA-DC52-60967955C04D}"/>
          </ac:spMkLst>
        </pc:spChg>
        <pc:grpChg chg="add mod">
          <ac:chgData name="Alessandro Onori" userId="902ff87a-dec1-4e50-bcf4-5017f04e5058" providerId="ADAL" clId="{628CA947-15A8-49F6-B98F-7878662460EA}" dt="2024-01-30T11:32:36.272" v="3644" actId="1076"/>
          <ac:grpSpMkLst>
            <pc:docMk/>
            <pc:sldMk cId="1462566562" sldId="299"/>
            <ac:grpSpMk id="25" creationId="{19FA4581-334C-2C25-01EB-872E995173DF}"/>
          </ac:grpSpMkLst>
        </pc:grpChg>
        <pc:picChg chg="mod">
          <ac:chgData name="Alessandro Onori" userId="902ff87a-dec1-4e50-bcf4-5017f04e5058" providerId="ADAL" clId="{628CA947-15A8-49F6-B98F-7878662460EA}" dt="2024-01-30T11:32:37.095" v="3645" actId="1076"/>
          <ac:picMkLst>
            <pc:docMk/>
            <pc:sldMk cId="1462566562" sldId="299"/>
            <ac:picMk id="3" creationId="{2FDE5C26-D4A7-4A08-BEF4-A1958E075695}"/>
          </ac:picMkLst>
        </pc:picChg>
        <pc:picChg chg="add del mod">
          <ac:chgData name="Alessandro Onori" userId="902ff87a-dec1-4e50-bcf4-5017f04e5058" providerId="ADAL" clId="{628CA947-15A8-49F6-B98F-7878662460EA}" dt="2024-01-30T11:32:24.167" v="3642" actId="478"/>
          <ac:picMkLst>
            <pc:docMk/>
            <pc:sldMk cId="1462566562" sldId="299"/>
            <ac:picMk id="5" creationId="{4425A4C6-9F96-D743-BB89-FF48D56815FA}"/>
          </ac:picMkLst>
        </pc:picChg>
        <pc:picChg chg="add del mod">
          <ac:chgData name="Alessandro Onori" userId="902ff87a-dec1-4e50-bcf4-5017f04e5058" providerId="ADAL" clId="{628CA947-15A8-49F6-B98F-7878662460EA}" dt="2024-01-30T11:31:12.508" v="3622" actId="14100"/>
          <ac:picMkLst>
            <pc:docMk/>
            <pc:sldMk cId="1462566562" sldId="299"/>
            <ac:picMk id="9" creationId="{7D2D426D-4E7B-B2F8-63F1-6B5B83CD0A0D}"/>
          </ac:picMkLst>
        </pc:picChg>
        <pc:picChg chg="add del mod">
          <ac:chgData name="Alessandro Onori" userId="902ff87a-dec1-4e50-bcf4-5017f04e5058" providerId="ADAL" clId="{628CA947-15A8-49F6-B98F-7878662460EA}" dt="2024-01-30T13:27:13.484" v="3684" actId="478"/>
          <ac:picMkLst>
            <pc:docMk/>
            <pc:sldMk cId="1462566562" sldId="299"/>
            <ac:picMk id="11" creationId="{BE136A39-D1EC-C61A-9ECD-D4AE9345E64E}"/>
          </ac:picMkLst>
        </pc:picChg>
        <pc:picChg chg="add del mod">
          <ac:chgData name="Alessandro Onori" userId="902ff87a-dec1-4e50-bcf4-5017f04e5058" providerId="ADAL" clId="{628CA947-15A8-49F6-B98F-7878662460EA}" dt="2024-01-26T14:34:53.074" v="2605" actId="478"/>
          <ac:picMkLst>
            <pc:docMk/>
            <pc:sldMk cId="1462566562" sldId="299"/>
            <ac:picMk id="11" creationId="{DF395AA3-05CA-F0D0-9821-31ADF0322EED}"/>
          </ac:picMkLst>
        </pc:picChg>
        <pc:picChg chg="add del mod">
          <ac:chgData name="Alessandro Onori" userId="902ff87a-dec1-4e50-bcf4-5017f04e5058" providerId="ADAL" clId="{628CA947-15A8-49F6-B98F-7878662460EA}" dt="2024-01-26T14:34:54.612" v="2606" actId="478"/>
          <ac:picMkLst>
            <pc:docMk/>
            <pc:sldMk cId="1462566562" sldId="299"/>
            <ac:picMk id="15" creationId="{024DF7F4-3D3A-22A8-B508-1929AC5E6681}"/>
          </ac:picMkLst>
        </pc:picChg>
        <pc:picChg chg="del">
          <ac:chgData name="Alessandro Onori" userId="902ff87a-dec1-4e50-bcf4-5017f04e5058" providerId="ADAL" clId="{628CA947-15A8-49F6-B98F-7878662460EA}" dt="2024-01-26T14:24:44.548" v="2392" actId="478"/>
          <ac:picMkLst>
            <pc:docMk/>
            <pc:sldMk cId="1462566562" sldId="299"/>
            <ac:picMk id="21" creationId="{84047A75-07BB-51CA-3704-D18D13113C54}"/>
          </ac:picMkLst>
        </pc:picChg>
        <pc:picChg chg="add mod">
          <ac:chgData name="Alessandro Onori" userId="902ff87a-dec1-4e50-bcf4-5017f04e5058" providerId="ADAL" clId="{628CA947-15A8-49F6-B98F-7878662460EA}" dt="2024-01-26T14:26:11.252" v="2395" actId="1076"/>
          <ac:picMkLst>
            <pc:docMk/>
            <pc:sldMk cId="1462566562" sldId="299"/>
            <ac:picMk id="2050" creationId="{C693D021-1D9A-E2C6-628C-068C4F6610B8}"/>
          </ac:picMkLst>
        </pc:picChg>
        <pc:picChg chg="add mod">
          <ac:chgData name="Alessandro Onori" userId="902ff87a-dec1-4e50-bcf4-5017f04e5058" providerId="ADAL" clId="{628CA947-15A8-49F6-B98F-7878662460EA}" dt="2024-01-30T11:38:22.355" v="3674" actId="1037"/>
          <ac:picMkLst>
            <pc:docMk/>
            <pc:sldMk cId="1462566562" sldId="299"/>
            <ac:picMk id="2052" creationId="{23E3FE55-81E5-A005-55EA-CF236BFC0431}"/>
          </ac:picMkLst>
        </pc:picChg>
        <pc:picChg chg="add mod">
          <ac:chgData name="Alessandro Onori" userId="902ff87a-dec1-4e50-bcf4-5017f04e5058" providerId="ADAL" clId="{628CA947-15A8-49F6-B98F-7878662460EA}" dt="2024-01-30T11:38:22.355" v="3674" actId="1037"/>
          <ac:picMkLst>
            <pc:docMk/>
            <pc:sldMk cId="1462566562" sldId="299"/>
            <ac:picMk id="2054" creationId="{F45A2D0B-E0CE-FD75-4B38-54D38B1E4F54}"/>
          </ac:picMkLst>
        </pc:picChg>
        <pc:picChg chg="add mod">
          <ac:chgData name="Alessandro Onori" userId="902ff87a-dec1-4e50-bcf4-5017f04e5058" providerId="ADAL" clId="{628CA947-15A8-49F6-B98F-7878662460EA}" dt="2024-01-30T11:38:22.355" v="3674" actId="1037"/>
          <ac:picMkLst>
            <pc:docMk/>
            <pc:sldMk cId="1462566562" sldId="299"/>
            <ac:picMk id="2056" creationId="{B163A66B-DAA8-F900-C4E3-DCB6C927E6E6}"/>
          </ac:picMkLst>
        </pc:picChg>
        <pc:cxnChg chg="add mod">
          <ac:chgData name="Alessandro Onori" userId="902ff87a-dec1-4e50-bcf4-5017f04e5058" providerId="ADAL" clId="{628CA947-15A8-49F6-B98F-7878662460EA}" dt="2024-01-30T11:50:57.911" v="3675" actId="1076"/>
          <ac:cxnSpMkLst>
            <pc:docMk/>
            <pc:sldMk cId="1462566562" sldId="299"/>
            <ac:cxnSpMk id="13" creationId="{CA869925-D05E-B1D8-6635-174FB33B0647}"/>
          </ac:cxnSpMkLst>
        </pc:cxnChg>
        <pc:cxnChg chg="add del">
          <ac:chgData name="Alessandro Onori" userId="902ff87a-dec1-4e50-bcf4-5017f04e5058" providerId="ADAL" clId="{628CA947-15A8-49F6-B98F-7878662460EA}" dt="2024-01-26T15:01:37.131" v="2810" actId="478"/>
          <ac:cxnSpMkLst>
            <pc:docMk/>
            <pc:sldMk cId="1462566562" sldId="299"/>
            <ac:cxnSpMk id="24" creationId="{291457B5-BD0A-28AD-434B-A161B2738509}"/>
          </ac:cxnSpMkLst>
        </pc:cxnChg>
        <pc:cxnChg chg="mod">
          <ac:chgData name="Alessandro Onori" userId="902ff87a-dec1-4e50-bcf4-5017f04e5058" providerId="ADAL" clId="{628CA947-15A8-49F6-B98F-7878662460EA}" dt="2024-01-30T11:51:04.056" v="3677" actId="14100"/>
          <ac:cxnSpMkLst>
            <pc:docMk/>
            <pc:sldMk cId="1462566562" sldId="299"/>
            <ac:cxnSpMk id="26" creationId="{EF4B862F-C82E-92B0-34FD-F8A736507AA5}"/>
          </ac:cxnSpMkLst>
        </pc:cxnChg>
      </pc:sldChg>
      <pc:sldChg chg="modSp add del mod">
        <pc:chgData name="Alessandro Onori" userId="902ff87a-dec1-4e50-bcf4-5017f04e5058" providerId="ADAL" clId="{628CA947-15A8-49F6-B98F-7878662460EA}" dt="2024-01-30T11:07:33.991" v="3022" actId="2696"/>
        <pc:sldMkLst>
          <pc:docMk/>
          <pc:sldMk cId="169617173" sldId="300"/>
        </pc:sldMkLst>
        <pc:spChg chg="mod">
          <ac:chgData name="Alessandro Onori" userId="902ff87a-dec1-4e50-bcf4-5017f04e5058" providerId="ADAL" clId="{628CA947-15A8-49F6-B98F-7878662460EA}" dt="2024-01-30T09:37:19.612" v="2964"/>
          <ac:spMkLst>
            <pc:docMk/>
            <pc:sldMk cId="169617173" sldId="300"/>
            <ac:spMk id="2" creationId="{32D313DF-9BAD-E1DD-636A-A53F4119D0D5}"/>
          </ac:spMkLst>
        </pc:spChg>
      </pc:sldChg>
      <pc:sldChg chg="addSp modSp add mod">
        <pc:chgData name="Alessandro Onori" userId="902ff87a-dec1-4e50-bcf4-5017f04e5058" providerId="ADAL" clId="{628CA947-15A8-49F6-B98F-7878662460EA}" dt="2024-02-04T16:54:50.579" v="3905" actId="20577"/>
        <pc:sldMkLst>
          <pc:docMk/>
          <pc:sldMk cId="3684766253" sldId="300"/>
        </pc:sldMkLst>
        <pc:spChg chg="mod">
          <ac:chgData name="Alessandro Onori" userId="902ff87a-dec1-4e50-bcf4-5017f04e5058" providerId="ADAL" clId="{628CA947-15A8-49F6-B98F-7878662460EA}" dt="2024-02-04T16:54:50.579" v="3905" actId="20577"/>
          <ac:spMkLst>
            <pc:docMk/>
            <pc:sldMk cId="3684766253" sldId="300"/>
            <ac:spMk id="6" creationId="{4BDB5223-6EB5-1046-88BB-84ED760A29CE}"/>
          </ac:spMkLst>
        </pc:spChg>
        <pc:spChg chg="mod">
          <ac:chgData name="Alessandro Onori" userId="902ff87a-dec1-4e50-bcf4-5017f04e5058" providerId="ADAL" clId="{628CA947-15A8-49F6-B98F-7878662460EA}" dt="2024-01-30T13:28:48.729" v="3691" actId="1076"/>
          <ac:spMkLst>
            <pc:docMk/>
            <pc:sldMk cId="3684766253" sldId="300"/>
            <ac:spMk id="23" creationId="{52967423-B915-2823-4686-9060F5696A0D}"/>
          </ac:spMkLst>
        </pc:spChg>
        <pc:grpChg chg="add mod">
          <ac:chgData name="Alessandro Onori" userId="902ff87a-dec1-4e50-bcf4-5017f04e5058" providerId="ADAL" clId="{628CA947-15A8-49F6-B98F-7878662460EA}" dt="2024-01-30T13:28:48.729" v="3691" actId="1076"/>
          <ac:grpSpMkLst>
            <pc:docMk/>
            <pc:sldMk cId="3684766253" sldId="300"/>
            <ac:grpSpMk id="14" creationId="{6BB4D186-224D-8C16-5FED-8A1F587E3400}"/>
          </ac:grpSpMkLst>
        </pc:grpChg>
        <pc:picChg chg="mod">
          <ac:chgData name="Alessandro Onori" userId="902ff87a-dec1-4e50-bcf4-5017f04e5058" providerId="ADAL" clId="{628CA947-15A8-49F6-B98F-7878662460EA}" dt="2024-01-30T13:28:48.729" v="3691" actId="1076"/>
          <ac:picMkLst>
            <pc:docMk/>
            <pc:sldMk cId="3684766253" sldId="300"/>
            <ac:picMk id="24" creationId="{D29E795F-AE91-2321-6C17-1A246C79F15B}"/>
          </ac:picMkLst>
        </pc:picChg>
      </pc:sldChg>
      <pc:sldChg chg="addSp modSp add mod">
        <pc:chgData name="Alessandro Onori" userId="902ff87a-dec1-4e50-bcf4-5017f04e5058" providerId="ADAL" clId="{628CA947-15A8-49F6-B98F-7878662460EA}" dt="2024-02-04T16:54:54.374" v="3909" actId="20577"/>
        <pc:sldMkLst>
          <pc:docMk/>
          <pc:sldMk cId="2544309504" sldId="302"/>
        </pc:sldMkLst>
        <pc:spChg chg="mod">
          <ac:chgData name="Alessandro Onori" userId="902ff87a-dec1-4e50-bcf4-5017f04e5058" providerId="ADAL" clId="{628CA947-15A8-49F6-B98F-7878662460EA}" dt="2024-02-04T16:54:54.374" v="3909" actId="20577"/>
          <ac:spMkLst>
            <pc:docMk/>
            <pc:sldMk cId="2544309504" sldId="302"/>
            <ac:spMk id="6" creationId="{4BDB5223-6EB5-1046-88BB-84ED760A29CE}"/>
          </ac:spMkLst>
        </pc:spChg>
        <pc:spChg chg="mod">
          <ac:chgData name="Alessandro Onori" userId="902ff87a-dec1-4e50-bcf4-5017f04e5058" providerId="ADAL" clId="{628CA947-15A8-49F6-B98F-7878662460EA}" dt="2024-01-30T13:28:08.856" v="3688" actId="1076"/>
          <ac:spMkLst>
            <pc:docMk/>
            <pc:sldMk cId="2544309504" sldId="302"/>
            <ac:spMk id="23" creationId="{52967423-B915-2823-4686-9060F5696A0D}"/>
          </ac:spMkLst>
        </pc:spChg>
        <pc:grpChg chg="add mod">
          <ac:chgData name="Alessandro Onori" userId="902ff87a-dec1-4e50-bcf4-5017f04e5058" providerId="ADAL" clId="{628CA947-15A8-49F6-B98F-7878662460EA}" dt="2024-01-30T13:28:08.856" v="3688" actId="1076"/>
          <ac:grpSpMkLst>
            <pc:docMk/>
            <pc:sldMk cId="2544309504" sldId="302"/>
            <ac:grpSpMk id="2" creationId="{41344DB1-FC2A-28C2-BE38-ADE249150801}"/>
          </ac:grpSpMkLst>
        </pc:grpChg>
        <pc:picChg chg="mod">
          <ac:chgData name="Alessandro Onori" userId="902ff87a-dec1-4e50-bcf4-5017f04e5058" providerId="ADAL" clId="{628CA947-15A8-49F6-B98F-7878662460EA}" dt="2024-01-30T13:28:08.856" v="3688" actId="1076"/>
          <ac:picMkLst>
            <pc:docMk/>
            <pc:sldMk cId="2544309504" sldId="302"/>
            <ac:picMk id="24" creationId="{D29E795F-AE91-2321-6C17-1A246C79F15B}"/>
          </ac:picMkLst>
        </pc:picChg>
      </pc:sldChg>
      <pc:sldChg chg="addSp delSp modSp add mod ord">
        <pc:chgData name="Alessandro Onori" userId="902ff87a-dec1-4e50-bcf4-5017f04e5058" providerId="ADAL" clId="{628CA947-15A8-49F6-B98F-7878662460EA}" dt="2024-02-05T14:53:06.629" v="4127" actId="12788"/>
        <pc:sldMkLst>
          <pc:docMk/>
          <pc:sldMk cId="923169608" sldId="303"/>
        </pc:sldMkLst>
        <pc:spChg chg="del">
          <ac:chgData name="Alessandro Onori" userId="902ff87a-dec1-4e50-bcf4-5017f04e5058" providerId="ADAL" clId="{628CA947-15A8-49F6-B98F-7878662460EA}" dt="2024-02-04T16:53:38.385" v="3868" actId="478"/>
          <ac:spMkLst>
            <pc:docMk/>
            <pc:sldMk cId="923169608" sldId="303"/>
            <ac:spMk id="2" creationId="{614753EB-5376-5DE8-288A-F338EB7B110F}"/>
          </ac:spMkLst>
        </pc:spChg>
        <pc:spChg chg="del">
          <ac:chgData name="Alessandro Onori" userId="902ff87a-dec1-4e50-bcf4-5017f04e5058" providerId="ADAL" clId="{628CA947-15A8-49F6-B98F-7878662460EA}" dt="2024-02-04T16:53:38.385" v="3868" actId="478"/>
          <ac:spMkLst>
            <pc:docMk/>
            <pc:sldMk cId="923169608" sldId="303"/>
            <ac:spMk id="4" creationId="{7FB78A18-EF61-D1EE-8E49-AFAE225A162B}"/>
          </ac:spMkLst>
        </pc:spChg>
        <pc:spChg chg="mod">
          <ac:chgData name="Alessandro Onori" userId="902ff87a-dec1-4e50-bcf4-5017f04e5058" providerId="ADAL" clId="{628CA947-15A8-49F6-B98F-7878662460EA}" dt="2024-02-04T16:54:02.213" v="3876" actId="20577"/>
          <ac:spMkLst>
            <pc:docMk/>
            <pc:sldMk cId="923169608" sldId="303"/>
            <ac:spMk id="6" creationId="{85980314-B046-0020-C6A0-F49C0E8E9E85}"/>
          </ac:spMkLst>
        </pc:spChg>
        <pc:spChg chg="del">
          <ac:chgData name="Alessandro Onori" userId="902ff87a-dec1-4e50-bcf4-5017f04e5058" providerId="ADAL" clId="{628CA947-15A8-49F6-B98F-7878662460EA}" dt="2024-02-04T16:53:38.385" v="3868" actId="478"/>
          <ac:spMkLst>
            <pc:docMk/>
            <pc:sldMk cId="923169608" sldId="303"/>
            <ac:spMk id="7" creationId="{2F60750F-BDC3-BC21-54FF-A29D7E458CF2}"/>
          </ac:spMkLst>
        </pc:spChg>
        <pc:spChg chg="del">
          <ac:chgData name="Alessandro Onori" userId="902ff87a-dec1-4e50-bcf4-5017f04e5058" providerId="ADAL" clId="{628CA947-15A8-49F6-B98F-7878662460EA}" dt="2024-02-04T16:53:38.385" v="3868" actId="478"/>
          <ac:spMkLst>
            <pc:docMk/>
            <pc:sldMk cId="923169608" sldId="303"/>
            <ac:spMk id="9" creationId="{97CF3B7B-BC6F-2D4E-98E5-BEA49098714D}"/>
          </ac:spMkLst>
        </pc:spChg>
        <pc:spChg chg="del">
          <ac:chgData name="Alessandro Onori" userId="902ff87a-dec1-4e50-bcf4-5017f04e5058" providerId="ADAL" clId="{628CA947-15A8-49F6-B98F-7878662460EA}" dt="2024-02-04T16:53:38.385" v="3868" actId="478"/>
          <ac:spMkLst>
            <pc:docMk/>
            <pc:sldMk cId="923169608" sldId="303"/>
            <ac:spMk id="10" creationId="{020A808D-C4E7-7A1D-CA5A-3D4D6D95FEA9}"/>
          </ac:spMkLst>
        </pc:spChg>
        <pc:spChg chg="del">
          <ac:chgData name="Alessandro Onori" userId="902ff87a-dec1-4e50-bcf4-5017f04e5058" providerId="ADAL" clId="{628CA947-15A8-49F6-B98F-7878662460EA}" dt="2024-02-04T16:53:38.385" v="3868" actId="478"/>
          <ac:spMkLst>
            <pc:docMk/>
            <pc:sldMk cId="923169608" sldId="303"/>
            <ac:spMk id="13" creationId="{A40C04D4-644C-F4D3-6D32-252B2CA383AB}"/>
          </ac:spMkLst>
        </pc:spChg>
        <pc:spChg chg="add del mod">
          <ac:chgData name="Alessandro Onori" userId="902ff87a-dec1-4e50-bcf4-5017f04e5058" providerId="ADAL" clId="{628CA947-15A8-49F6-B98F-7878662460EA}" dt="2024-02-04T16:53:53.160" v="3872" actId="478"/>
          <ac:spMkLst>
            <pc:docMk/>
            <pc:sldMk cId="923169608" sldId="303"/>
            <ac:spMk id="14" creationId="{AEE4FE5F-8DCF-A028-3330-5EB0F3189394}"/>
          </ac:spMkLst>
        </pc:spChg>
        <pc:spChg chg="add mod">
          <ac:chgData name="Alessandro Onori" userId="902ff87a-dec1-4e50-bcf4-5017f04e5058" providerId="ADAL" clId="{628CA947-15A8-49F6-B98F-7878662460EA}" dt="2024-02-04T16:53:48.201" v="3871"/>
          <ac:spMkLst>
            <pc:docMk/>
            <pc:sldMk cId="923169608" sldId="303"/>
            <ac:spMk id="16" creationId="{AED60C9A-A9AB-33AF-DE82-3CFBE70F0EA1}"/>
          </ac:spMkLst>
        </pc:spChg>
        <pc:spChg chg="del">
          <ac:chgData name="Alessandro Onori" userId="902ff87a-dec1-4e50-bcf4-5017f04e5058" providerId="ADAL" clId="{628CA947-15A8-49F6-B98F-7878662460EA}" dt="2024-02-04T16:53:38.385" v="3868" actId="478"/>
          <ac:spMkLst>
            <pc:docMk/>
            <pc:sldMk cId="923169608" sldId="303"/>
            <ac:spMk id="18" creationId="{C6C2B5EC-1F7A-4656-EB3F-10C5E5091D0D}"/>
          </ac:spMkLst>
        </pc:spChg>
        <pc:spChg chg="add mod">
          <ac:chgData name="Alessandro Onori" userId="902ff87a-dec1-4e50-bcf4-5017f04e5058" providerId="ADAL" clId="{628CA947-15A8-49F6-B98F-7878662460EA}" dt="2024-02-04T16:53:48.201" v="3871"/>
          <ac:spMkLst>
            <pc:docMk/>
            <pc:sldMk cId="923169608" sldId="303"/>
            <ac:spMk id="19" creationId="{F7697F51-CC7D-D11F-F822-9079E658A150}"/>
          </ac:spMkLst>
        </pc:spChg>
        <pc:spChg chg="add mod">
          <ac:chgData name="Alessandro Onori" userId="902ff87a-dec1-4e50-bcf4-5017f04e5058" providerId="ADAL" clId="{628CA947-15A8-49F6-B98F-7878662460EA}" dt="2024-02-04T16:53:48.201" v="3871"/>
          <ac:spMkLst>
            <pc:docMk/>
            <pc:sldMk cId="923169608" sldId="303"/>
            <ac:spMk id="20" creationId="{04194FE5-85DE-23CB-0CED-7B256AE56948}"/>
          </ac:spMkLst>
        </pc:spChg>
        <pc:spChg chg="add mod">
          <ac:chgData name="Alessandro Onori" userId="902ff87a-dec1-4e50-bcf4-5017f04e5058" providerId="ADAL" clId="{628CA947-15A8-49F6-B98F-7878662460EA}" dt="2024-02-05T14:53:06.629" v="4127" actId="12788"/>
          <ac:spMkLst>
            <pc:docMk/>
            <pc:sldMk cId="923169608" sldId="303"/>
            <ac:spMk id="28" creationId="{F9C52635-4F0D-2F88-1968-954E3DF8E515}"/>
          </ac:spMkLst>
        </pc:spChg>
        <pc:spChg chg="del">
          <ac:chgData name="Alessandro Onori" userId="902ff87a-dec1-4e50-bcf4-5017f04e5058" providerId="ADAL" clId="{628CA947-15A8-49F6-B98F-7878662460EA}" dt="2024-02-04T16:53:38.385" v="3868" actId="478"/>
          <ac:spMkLst>
            <pc:docMk/>
            <pc:sldMk cId="923169608" sldId="303"/>
            <ac:spMk id="4111" creationId="{464ADB70-BEF0-9BF0-FF22-154F228EE3EA}"/>
          </ac:spMkLst>
        </pc:spChg>
        <pc:spChg chg="del">
          <ac:chgData name="Alessandro Onori" userId="902ff87a-dec1-4e50-bcf4-5017f04e5058" providerId="ADAL" clId="{628CA947-15A8-49F6-B98F-7878662460EA}" dt="2024-02-04T16:53:38.385" v="3868" actId="478"/>
          <ac:spMkLst>
            <pc:docMk/>
            <pc:sldMk cId="923169608" sldId="303"/>
            <ac:spMk id="4118" creationId="{B26338FA-5D3B-C7A7-E907-5C3FD3A334F9}"/>
          </ac:spMkLst>
        </pc:spChg>
        <pc:spChg chg="del">
          <ac:chgData name="Alessandro Onori" userId="902ff87a-dec1-4e50-bcf4-5017f04e5058" providerId="ADAL" clId="{628CA947-15A8-49F6-B98F-7878662460EA}" dt="2024-02-04T16:53:38.385" v="3868" actId="478"/>
          <ac:spMkLst>
            <pc:docMk/>
            <pc:sldMk cId="923169608" sldId="303"/>
            <ac:spMk id="4119" creationId="{5B499E49-F6E5-84FC-245E-EC00CD3EA516}"/>
          </ac:spMkLst>
        </pc:spChg>
        <pc:spChg chg="del">
          <ac:chgData name="Alessandro Onori" userId="902ff87a-dec1-4e50-bcf4-5017f04e5058" providerId="ADAL" clId="{628CA947-15A8-49F6-B98F-7878662460EA}" dt="2024-02-04T16:53:38.385" v="3868" actId="478"/>
          <ac:spMkLst>
            <pc:docMk/>
            <pc:sldMk cId="923169608" sldId="303"/>
            <ac:spMk id="4120" creationId="{16C099C2-D932-AB4C-81BB-0AC7C01AC7FC}"/>
          </ac:spMkLst>
        </pc:spChg>
        <pc:spChg chg="del">
          <ac:chgData name="Alessandro Onori" userId="902ff87a-dec1-4e50-bcf4-5017f04e5058" providerId="ADAL" clId="{628CA947-15A8-49F6-B98F-7878662460EA}" dt="2024-02-04T16:53:38.385" v="3868" actId="478"/>
          <ac:spMkLst>
            <pc:docMk/>
            <pc:sldMk cId="923169608" sldId="303"/>
            <ac:spMk id="4121" creationId="{E7401A6C-2A76-2BD1-5F9E-9ED0481DB2C2}"/>
          </ac:spMkLst>
        </pc:spChg>
        <pc:spChg chg="del">
          <ac:chgData name="Alessandro Onori" userId="902ff87a-dec1-4e50-bcf4-5017f04e5058" providerId="ADAL" clId="{628CA947-15A8-49F6-B98F-7878662460EA}" dt="2024-02-04T16:53:38.385" v="3868" actId="478"/>
          <ac:spMkLst>
            <pc:docMk/>
            <pc:sldMk cId="923169608" sldId="303"/>
            <ac:spMk id="4122" creationId="{657DEB09-E184-1D44-F898-C6C40CB5ADF8}"/>
          </ac:spMkLst>
        </pc:spChg>
        <pc:spChg chg="del">
          <ac:chgData name="Alessandro Onori" userId="902ff87a-dec1-4e50-bcf4-5017f04e5058" providerId="ADAL" clId="{628CA947-15A8-49F6-B98F-7878662460EA}" dt="2024-02-04T16:53:38.385" v="3868" actId="478"/>
          <ac:spMkLst>
            <pc:docMk/>
            <pc:sldMk cId="923169608" sldId="303"/>
            <ac:spMk id="4123" creationId="{BB84B817-0A47-899A-269D-0A9CD98A6CFD}"/>
          </ac:spMkLst>
        </pc:spChg>
        <pc:spChg chg="del">
          <ac:chgData name="Alessandro Onori" userId="902ff87a-dec1-4e50-bcf4-5017f04e5058" providerId="ADAL" clId="{628CA947-15A8-49F6-B98F-7878662460EA}" dt="2024-02-04T16:53:38.385" v="3868" actId="478"/>
          <ac:spMkLst>
            <pc:docMk/>
            <pc:sldMk cId="923169608" sldId="303"/>
            <ac:spMk id="4124" creationId="{52BCAD31-5012-F0D4-B08F-1108883E4CAA}"/>
          </ac:spMkLst>
        </pc:spChg>
        <pc:picChg chg="del">
          <ac:chgData name="Alessandro Onori" userId="902ff87a-dec1-4e50-bcf4-5017f04e5058" providerId="ADAL" clId="{628CA947-15A8-49F6-B98F-7878662460EA}" dt="2024-02-04T16:53:38.385" v="3868" actId="478"/>
          <ac:picMkLst>
            <pc:docMk/>
            <pc:sldMk cId="923169608" sldId="303"/>
            <ac:picMk id="5" creationId="{02D13964-A875-33CB-B9A6-66FA5D49F807}"/>
          </ac:picMkLst>
        </pc:picChg>
        <pc:picChg chg="add mod">
          <ac:chgData name="Alessandro Onori" userId="902ff87a-dec1-4e50-bcf4-5017f04e5058" providerId="ADAL" clId="{628CA947-15A8-49F6-B98F-7878662460EA}" dt="2024-02-04T16:53:48.201" v="3871"/>
          <ac:picMkLst>
            <pc:docMk/>
            <pc:sldMk cId="923169608" sldId="303"/>
            <ac:picMk id="21" creationId="{4398CC49-2877-D599-AB74-1019A42147C5}"/>
          </ac:picMkLst>
        </pc:picChg>
        <pc:picChg chg="add mod">
          <ac:chgData name="Alessandro Onori" userId="902ff87a-dec1-4e50-bcf4-5017f04e5058" providerId="ADAL" clId="{628CA947-15A8-49F6-B98F-7878662460EA}" dt="2024-02-04T16:53:48.201" v="3871"/>
          <ac:picMkLst>
            <pc:docMk/>
            <pc:sldMk cId="923169608" sldId="303"/>
            <ac:picMk id="22" creationId="{20E03A73-C606-4843-5EF7-A233FE63D68D}"/>
          </ac:picMkLst>
        </pc:picChg>
        <pc:picChg chg="add mod">
          <ac:chgData name="Alessandro Onori" userId="902ff87a-dec1-4e50-bcf4-5017f04e5058" providerId="ADAL" clId="{628CA947-15A8-49F6-B98F-7878662460EA}" dt="2024-02-04T16:53:48.201" v="3871"/>
          <ac:picMkLst>
            <pc:docMk/>
            <pc:sldMk cId="923169608" sldId="303"/>
            <ac:picMk id="23" creationId="{BD364632-6EF3-4F5A-CEF6-3DCCE544681A}"/>
          </ac:picMkLst>
        </pc:picChg>
        <pc:picChg chg="add mod">
          <ac:chgData name="Alessandro Onori" userId="902ff87a-dec1-4e50-bcf4-5017f04e5058" providerId="ADAL" clId="{628CA947-15A8-49F6-B98F-7878662460EA}" dt="2024-02-04T16:53:48.201" v="3871"/>
          <ac:picMkLst>
            <pc:docMk/>
            <pc:sldMk cId="923169608" sldId="303"/>
            <ac:picMk id="24" creationId="{756B15C2-7342-EE8E-7B4C-2D35EB4C67F0}"/>
          </ac:picMkLst>
        </pc:picChg>
        <pc:picChg chg="add mod">
          <ac:chgData name="Alessandro Onori" userId="902ff87a-dec1-4e50-bcf4-5017f04e5058" providerId="ADAL" clId="{628CA947-15A8-49F6-B98F-7878662460EA}" dt="2024-02-05T14:53:06.629" v="4127" actId="12788"/>
          <ac:picMkLst>
            <pc:docMk/>
            <pc:sldMk cId="923169608" sldId="303"/>
            <ac:picMk id="29" creationId="{934F2B2D-0D86-C39D-4AD9-EED0043CA881}"/>
          </ac:picMkLst>
        </pc:picChg>
        <pc:picChg chg="del">
          <ac:chgData name="Alessandro Onori" userId="902ff87a-dec1-4e50-bcf4-5017f04e5058" providerId="ADAL" clId="{628CA947-15A8-49F6-B98F-7878662460EA}" dt="2024-02-04T16:53:38.385" v="3868" actId="478"/>
          <ac:picMkLst>
            <pc:docMk/>
            <pc:sldMk cId="923169608" sldId="303"/>
            <ac:picMk id="1026" creationId="{A8D64DB6-3121-785C-236D-2B223EDB3B8F}"/>
          </ac:picMkLst>
        </pc:picChg>
        <pc:picChg chg="del">
          <ac:chgData name="Alessandro Onori" userId="902ff87a-dec1-4e50-bcf4-5017f04e5058" providerId="ADAL" clId="{628CA947-15A8-49F6-B98F-7878662460EA}" dt="2024-02-04T16:53:38.385" v="3868" actId="478"/>
          <ac:picMkLst>
            <pc:docMk/>
            <pc:sldMk cId="923169608" sldId="303"/>
            <ac:picMk id="1028" creationId="{2331C01A-3AD4-F497-1FEA-302FC91768D8}"/>
          </ac:picMkLst>
        </pc:picChg>
        <pc:picChg chg="del">
          <ac:chgData name="Alessandro Onori" userId="902ff87a-dec1-4e50-bcf4-5017f04e5058" providerId="ADAL" clId="{628CA947-15A8-49F6-B98F-7878662460EA}" dt="2024-02-04T16:53:38.385" v="3868" actId="478"/>
          <ac:picMkLst>
            <pc:docMk/>
            <pc:sldMk cId="923169608" sldId="303"/>
            <ac:picMk id="1030" creationId="{5E1443B3-32B4-F0EF-E57E-7B7A8CBBA8DC}"/>
          </ac:picMkLst>
        </pc:picChg>
        <pc:picChg chg="del">
          <ac:chgData name="Alessandro Onori" userId="902ff87a-dec1-4e50-bcf4-5017f04e5058" providerId="ADAL" clId="{628CA947-15A8-49F6-B98F-7878662460EA}" dt="2024-02-04T16:53:38.385" v="3868" actId="478"/>
          <ac:picMkLst>
            <pc:docMk/>
            <pc:sldMk cId="923169608" sldId="303"/>
            <ac:picMk id="4116" creationId="{100E2643-3B04-9039-5844-D605ED3779D2}"/>
          </ac:picMkLst>
        </pc:picChg>
        <pc:picChg chg="del">
          <ac:chgData name="Alessandro Onori" userId="902ff87a-dec1-4e50-bcf4-5017f04e5058" providerId="ADAL" clId="{628CA947-15A8-49F6-B98F-7878662460EA}" dt="2024-02-04T16:53:38.385" v="3868" actId="478"/>
          <ac:picMkLst>
            <pc:docMk/>
            <pc:sldMk cId="923169608" sldId="303"/>
            <ac:picMk id="4117" creationId="{183EE72F-9881-F736-6D92-6191E0C5F060}"/>
          </ac:picMkLst>
        </pc:picChg>
        <pc:cxnChg chg="del">
          <ac:chgData name="Alessandro Onori" userId="902ff87a-dec1-4e50-bcf4-5017f04e5058" providerId="ADAL" clId="{628CA947-15A8-49F6-B98F-7878662460EA}" dt="2024-02-04T16:53:38.385" v="3868" actId="478"/>
          <ac:cxnSpMkLst>
            <pc:docMk/>
            <pc:sldMk cId="923169608" sldId="303"/>
            <ac:cxnSpMk id="11" creationId="{2D29A1C4-595C-AE17-F3FC-A596AF472B18}"/>
          </ac:cxnSpMkLst>
        </pc:cxnChg>
        <pc:cxnChg chg="del">
          <ac:chgData name="Alessandro Onori" userId="902ff87a-dec1-4e50-bcf4-5017f04e5058" providerId="ADAL" clId="{628CA947-15A8-49F6-B98F-7878662460EA}" dt="2024-02-04T16:53:38.385" v="3868" actId="478"/>
          <ac:cxnSpMkLst>
            <pc:docMk/>
            <pc:sldMk cId="923169608" sldId="303"/>
            <ac:cxnSpMk id="12" creationId="{1E51BD21-DADB-0A75-06B6-72B956F30720}"/>
          </ac:cxnSpMkLst>
        </pc:cxnChg>
        <pc:cxnChg chg="del">
          <ac:chgData name="Alessandro Onori" userId="902ff87a-dec1-4e50-bcf4-5017f04e5058" providerId="ADAL" clId="{628CA947-15A8-49F6-B98F-7878662460EA}" dt="2024-02-04T16:53:38.385" v="3868" actId="478"/>
          <ac:cxnSpMkLst>
            <pc:docMk/>
            <pc:sldMk cId="923169608" sldId="303"/>
            <ac:cxnSpMk id="15" creationId="{D8FAF48A-CDBF-22CC-6384-1CB087E82606}"/>
          </ac:cxnSpMkLst>
        </pc:cxnChg>
        <pc:cxnChg chg="add mod">
          <ac:chgData name="Alessandro Onori" userId="902ff87a-dec1-4e50-bcf4-5017f04e5058" providerId="ADAL" clId="{628CA947-15A8-49F6-B98F-7878662460EA}" dt="2024-02-04T16:53:48.201" v="3871"/>
          <ac:cxnSpMkLst>
            <pc:docMk/>
            <pc:sldMk cId="923169608" sldId="303"/>
            <ac:cxnSpMk id="17" creationId="{2C7863C9-3A5F-70E2-E213-726E826E2A6B}"/>
          </ac:cxnSpMkLst>
        </pc:cxnChg>
        <pc:cxnChg chg="add mod">
          <ac:chgData name="Alessandro Onori" userId="902ff87a-dec1-4e50-bcf4-5017f04e5058" providerId="ADAL" clId="{628CA947-15A8-49F6-B98F-7878662460EA}" dt="2024-02-04T16:53:48.201" v="3871"/>
          <ac:cxnSpMkLst>
            <pc:docMk/>
            <pc:sldMk cId="923169608" sldId="303"/>
            <ac:cxnSpMk id="25" creationId="{DCA34F60-8A6F-C17C-9252-F1FD12474DEF}"/>
          </ac:cxnSpMkLst>
        </pc:cxnChg>
        <pc:cxnChg chg="del">
          <ac:chgData name="Alessandro Onori" userId="902ff87a-dec1-4e50-bcf4-5017f04e5058" providerId="ADAL" clId="{628CA947-15A8-49F6-B98F-7878662460EA}" dt="2024-02-04T16:53:38.385" v="3868" actId="478"/>
          <ac:cxnSpMkLst>
            <pc:docMk/>
            <pc:sldMk cId="923169608" sldId="303"/>
            <ac:cxnSpMk id="26" creationId="{E51D289B-BB89-888D-4699-EEAB377A710A}"/>
          </ac:cxnSpMkLst>
        </pc:cxnChg>
        <pc:cxnChg chg="del">
          <ac:chgData name="Alessandro Onori" userId="902ff87a-dec1-4e50-bcf4-5017f04e5058" providerId="ADAL" clId="{628CA947-15A8-49F6-B98F-7878662460EA}" dt="2024-02-04T16:53:38.385" v="3868" actId="478"/>
          <ac:cxnSpMkLst>
            <pc:docMk/>
            <pc:sldMk cId="923169608" sldId="303"/>
            <ac:cxnSpMk id="27" creationId="{569A1CFD-E3E0-68F7-687E-559A249B6B05}"/>
          </ac:cxnSpMkLst>
        </pc:cxnChg>
        <pc:cxnChg chg="del">
          <ac:chgData name="Alessandro Onori" userId="902ff87a-dec1-4e50-bcf4-5017f04e5058" providerId="ADAL" clId="{628CA947-15A8-49F6-B98F-7878662460EA}" dt="2024-02-04T16:53:38.385" v="3868" actId="478"/>
          <ac:cxnSpMkLst>
            <pc:docMk/>
            <pc:sldMk cId="923169608" sldId="303"/>
            <ac:cxnSpMk id="30" creationId="{97DE1A11-987C-F89F-23BE-2BE507D2E617}"/>
          </ac:cxnSpMkLst>
        </pc:cxnChg>
        <pc:cxnChg chg="del">
          <ac:chgData name="Alessandro Onori" userId="902ff87a-dec1-4e50-bcf4-5017f04e5058" providerId="ADAL" clId="{628CA947-15A8-49F6-B98F-7878662460EA}" dt="2024-02-04T16:53:38.385" v="3868" actId="478"/>
          <ac:cxnSpMkLst>
            <pc:docMk/>
            <pc:sldMk cId="923169608" sldId="303"/>
            <ac:cxnSpMk id="33" creationId="{CEC63945-C29E-72A5-351C-2A55AE4224FF}"/>
          </ac:cxnSpMkLst>
        </pc:cxnChg>
        <pc:cxnChg chg="del">
          <ac:chgData name="Alessandro Onori" userId="902ff87a-dec1-4e50-bcf4-5017f04e5058" providerId="ADAL" clId="{628CA947-15A8-49F6-B98F-7878662460EA}" dt="2024-02-04T16:53:38.385" v="3868" actId="478"/>
          <ac:cxnSpMkLst>
            <pc:docMk/>
            <pc:sldMk cId="923169608" sldId="303"/>
            <ac:cxnSpMk id="36" creationId="{8643734D-E11F-89C9-D497-30188A383941}"/>
          </ac:cxnSpMkLst>
        </pc:cxnChg>
        <pc:cxnChg chg="del">
          <ac:chgData name="Alessandro Onori" userId="902ff87a-dec1-4e50-bcf4-5017f04e5058" providerId="ADAL" clId="{628CA947-15A8-49F6-B98F-7878662460EA}" dt="2024-02-04T16:53:38.385" v="3868" actId="478"/>
          <ac:cxnSpMkLst>
            <pc:docMk/>
            <pc:sldMk cId="923169608" sldId="303"/>
            <ac:cxnSpMk id="38" creationId="{95457FB5-1B3D-779C-E19C-19AB14BAAD28}"/>
          </ac:cxnSpMkLst>
        </pc:cxnChg>
        <pc:cxnChg chg="del">
          <ac:chgData name="Alessandro Onori" userId="902ff87a-dec1-4e50-bcf4-5017f04e5058" providerId="ADAL" clId="{628CA947-15A8-49F6-B98F-7878662460EA}" dt="2024-02-04T16:53:38.385" v="3868" actId="478"/>
          <ac:cxnSpMkLst>
            <pc:docMk/>
            <pc:sldMk cId="923169608" sldId="303"/>
            <ac:cxnSpMk id="40" creationId="{A40BEA72-4271-2349-B3F1-DAFA7FBAEAA9}"/>
          </ac:cxnSpMkLst>
        </pc:cxnChg>
        <pc:cxnChg chg="del">
          <ac:chgData name="Alessandro Onori" userId="902ff87a-dec1-4e50-bcf4-5017f04e5058" providerId="ADAL" clId="{628CA947-15A8-49F6-B98F-7878662460EA}" dt="2024-02-04T16:53:38.385" v="3868" actId="478"/>
          <ac:cxnSpMkLst>
            <pc:docMk/>
            <pc:sldMk cId="923169608" sldId="303"/>
            <ac:cxnSpMk id="43" creationId="{6F4C5024-31FA-DFBA-55AE-42DCA287F8C9}"/>
          </ac:cxnSpMkLst>
        </pc:cxnChg>
        <pc:cxnChg chg="del">
          <ac:chgData name="Alessandro Onori" userId="902ff87a-dec1-4e50-bcf4-5017f04e5058" providerId="ADAL" clId="{628CA947-15A8-49F6-B98F-7878662460EA}" dt="2024-02-04T16:53:38.385" v="3868" actId="478"/>
          <ac:cxnSpMkLst>
            <pc:docMk/>
            <pc:sldMk cId="923169608" sldId="303"/>
            <ac:cxnSpMk id="45" creationId="{07272C3A-198F-F14C-039A-C1761AF83D3E}"/>
          </ac:cxnSpMkLst>
        </pc:cxnChg>
        <pc:cxnChg chg="del">
          <ac:chgData name="Alessandro Onori" userId="902ff87a-dec1-4e50-bcf4-5017f04e5058" providerId="ADAL" clId="{628CA947-15A8-49F6-B98F-7878662460EA}" dt="2024-02-04T16:53:38.385" v="3868" actId="478"/>
          <ac:cxnSpMkLst>
            <pc:docMk/>
            <pc:sldMk cId="923169608" sldId="303"/>
            <ac:cxnSpMk id="48" creationId="{35E40699-A513-8389-6449-C665D45F7A39}"/>
          </ac:cxnSpMkLst>
        </pc:cxnChg>
        <pc:cxnChg chg="del">
          <ac:chgData name="Alessandro Onori" userId="902ff87a-dec1-4e50-bcf4-5017f04e5058" providerId="ADAL" clId="{628CA947-15A8-49F6-B98F-7878662460EA}" dt="2024-02-04T16:53:38.385" v="3868" actId="478"/>
          <ac:cxnSpMkLst>
            <pc:docMk/>
            <pc:sldMk cId="923169608" sldId="303"/>
            <ac:cxnSpMk id="50" creationId="{F7C0A01C-C414-B326-ED7B-8D76175936EC}"/>
          </ac:cxnSpMkLst>
        </pc:cxnChg>
        <pc:cxnChg chg="del">
          <ac:chgData name="Alessandro Onori" userId="902ff87a-dec1-4e50-bcf4-5017f04e5058" providerId="ADAL" clId="{628CA947-15A8-49F6-B98F-7878662460EA}" dt="2024-02-04T16:53:38.385" v="3868" actId="478"/>
          <ac:cxnSpMkLst>
            <pc:docMk/>
            <pc:sldMk cId="923169608" sldId="303"/>
            <ac:cxnSpMk id="52" creationId="{A9877517-D3A7-ADC4-BD4A-3A68FC399E5B}"/>
          </ac:cxnSpMkLst>
        </pc:cxnChg>
        <pc:cxnChg chg="del">
          <ac:chgData name="Alessandro Onori" userId="902ff87a-dec1-4e50-bcf4-5017f04e5058" providerId="ADAL" clId="{628CA947-15A8-49F6-B98F-7878662460EA}" dt="2024-02-04T16:53:38.385" v="3868" actId="478"/>
          <ac:cxnSpMkLst>
            <pc:docMk/>
            <pc:sldMk cId="923169608" sldId="303"/>
            <ac:cxnSpMk id="57" creationId="{1838208B-BB79-774F-060D-34470F840861}"/>
          </ac:cxnSpMkLst>
        </pc:cxnChg>
        <pc:cxnChg chg="del">
          <ac:chgData name="Alessandro Onori" userId="902ff87a-dec1-4e50-bcf4-5017f04e5058" providerId="ADAL" clId="{628CA947-15A8-49F6-B98F-7878662460EA}" dt="2024-02-04T16:53:38.385" v="3868" actId="478"/>
          <ac:cxnSpMkLst>
            <pc:docMk/>
            <pc:sldMk cId="923169608" sldId="303"/>
            <ac:cxnSpMk id="61" creationId="{503425C0-A847-17C2-815A-975F69666BF3}"/>
          </ac:cxnSpMkLst>
        </pc:cxnChg>
        <pc:cxnChg chg="del">
          <ac:chgData name="Alessandro Onori" userId="902ff87a-dec1-4e50-bcf4-5017f04e5058" providerId="ADAL" clId="{628CA947-15A8-49F6-B98F-7878662460EA}" dt="2024-02-04T16:53:38.385" v="3868" actId="478"/>
          <ac:cxnSpMkLst>
            <pc:docMk/>
            <pc:sldMk cId="923169608" sldId="303"/>
            <ac:cxnSpMk id="63" creationId="{B0C5F77B-7BD4-1D38-FA4C-D72004543969}"/>
          </ac:cxnSpMkLst>
        </pc:cxnChg>
        <pc:cxnChg chg="del">
          <ac:chgData name="Alessandro Onori" userId="902ff87a-dec1-4e50-bcf4-5017f04e5058" providerId="ADAL" clId="{628CA947-15A8-49F6-B98F-7878662460EA}" dt="2024-02-04T16:53:38.385" v="3868" actId="478"/>
          <ac:cxnSpMkLst>
            <pc:docMk/>
            <pc:sldMk cId="923169608" sldId="303"/>
            <ac:cxnSpMk id="4098" creationId="{56FA7E68-195E-82E8-6E2D-EFA0C9FEC14B}"/>
          </ac:cxnSpMkLst>
        </pc:cxnChg>
        <pc:cxnChg chg="del">
          <ac:chgData name="Alessandro Onori" userId="902ff87a-dec1-4e50-bcf4-5017f04e5058" providerId="ADAL" clId="{628CA947-15A8-49F6-B98F-7878662460EA}" dt="2024-02-04T16:53:38.385" v="3868" actId="478"/>
          <ac:cxnSpMkLst>
            <pc:docMk/>
            <pc:sldMk cId="923169608" sldId="303"/>
            <ac:cxnSpMk id="4100" creationId="{8D9337C3-CC66-CE02-6270-A45092D26A17}"/>
          </ac:cxnSpMkLst>
        </pc:cxnChg>
        <pc:cxnChg chg="del">
          <ac:chgData name="Alessandro Onori" userId="902ff87a-dec1-4e50-bcf4-5017f04e5058" providerId="ADAL" clId="{628CA947-15A8-49F6-B98F-7878662460EA}" dt="2024-02-04T16:53:38.385" v="3868" actId="478"/>
          <ac:cxnSpMkLst>
            <pc:docMk/>
            <pc:sldMk cId="923169608" sldId="303"/>
            <ac:cxnSpMk id="4103" creationId="{AC09D4B3-1A5A-DB16-1B24-903A40D2789F}"/>
          </ac:cxnSpMkLst>
        </pc:cxnChg>
        <pc:cxnChg chg="del">
          <ac:chgData name="Alessandro Onori" userId="902ff87a-dec1-4e50-bcf4-5017f04e5058" providerId="ADAL" clId="{628CA947-15A8-49F6-B98F-7878662460EA}" dt="2024-02-04T16:53:38.385" v="3868" actId="478"/>
          <ac:cxnSpMkLst>
            <pc:docMk/>
            <pc:sldMk cId="923169608" sldId="303"/>
            <ac:cxnSpMk id="4105" creationId="{C177A035-F79E-5B30-C55C-B41AC7164BDE}"/>
          </ac:cxnSpMkLst>
        </pc:cxnChg>
        <pc:cxnChg chg="del">
          <ac:chgData name="Alessandro Onori" userId="902ff87a-dec1-4e50-bcf4-5017f04e5058" providerId="ADAL" clId="{628CA947-15A8-49F6-B98F-7878662460EA}" dt="2024-02-04T16:53:38.385" v="3868" actId="478"/>
          <ac:cxnSpMkLst>
            <pc:docMk/>
            <pc:sldMk cId="923169608" sldId="303"/>
            <ac:cxnSpMk id="4107" creationId="{1D30BB27-5963-41CE-9D46-08C863C40766}"/>
          </ac:cxnSpMkLst>
        </pc:cxnChg>
        <pc:cxnChg chg="del">
          <ac:chgData name="Alessandro Onori" userId="902ff87a-dec1-4e50-bcf4-5017f04e5058" providerId="ADAL" clId="{628CA947-15A8-49F6-B98F-7878662460EA}" dt="2024-02-04T16:53:38.385" v="3868" actId="478"/>
          <ac:cxnSpMkLst>
            <pc:docMk/>
            <pc:sldMk cId="923169608" sldId="303"/>
            <ac:cxnSpMk id="4109" creationId="{52887BEB-2B5C-333F-74E6-ECC4F355B20F}"/>
          </ac:cxnSpMkLst>
        </pc:cxnChg>
      </pc:sldChg>
      <pc:sldChg chg="delSp modSp mod">
        <pc:chgData name="Alessandro Onori" userId="902ff87a-dec1-4e50-bcf4-5017f04e5058" providerId="ADAL" clId="{628CA947-15A8-49F6-B98F-7878662460EA}" dt="2024-02-05T14:44:08.779" v="3946" actId="14100"/>
        <pc:sldMkLst>
          <pc:docMk/>
          <pc:sldMk cId="2476309135" sldId="304"/>
        </pc:sldMkLst>
        <pc:spChg chg="mod">
          <ac:chgData name="Alessandro Onori" userId="902ff87a-dec1-4e50-bcf4-5017f04e5058" providerId="ADAL" clId="{628CA947-15A8-49F6-B98F-7878662460EA}" dt="2024-02-05T14:43:42.651" v="3938" actId="14100"/>
          <ac:spMkLst>
            <pc:docMk/>
            <pc:sldMk cId="2476309135" sldId="304"/>
            <ac:spMk id="2" creationId="{C2CE7E91-C9E1-AF32-C394-1E1869EBE21C}"/>
          </ac:spMkLst>
        </pc:spChg>
        <pc:spChg chg="mod">
          <ac:chgData name="Alessandro Onori" userId="902ff87a-dec1-4e50-bcf4-5017f04e5058" providerId="ADAL" clId="{628CA947-15A8-49F6-B98F-7878662460EA}" dt="2024-02-05T14:44:08.779" v="3946" actId="14100"/>
          <ac:spMkLst>
            <pc:docMk/>
            <pc:sldMk cId="2476309135" sldId="304"/>
            <ac:spMk id="17" creationId="{73A08369-CD6B-01B2-EC29-AE9D2A3D42F1}"/>
          </ac:spMkLst>
        </pc:spChg>
        <pc:picChg chg="mod">
          <ac:chgData name="Alessandro Onori" userId="902ff87a-dec1-4e50-bcf4-5017f04e5058" providerId="ADAL" clId="{628CA947-15A8-49F6-B98F-7878662460EA}" dt="2024-02-05T14:44:05.265" v="3945" actId="1076"/>
          <ac:picMkLst>
            <pc:docMk/>
            <pc:sldMk cId="2476309135" sldId="304"/>
            <ac:picMk id="5" creationId="{4F38CC6D-9879-D623-78C6-3988DFD996EE}"/>
          </ac:picMkLst>
        </pc:picChg>
        <pc:cxnChg chg="del">
          <ac:chgData name="Alessandro Onori" userId="902ff87a-dec1-4e50-bcf4-5017f04e5058" providerId="ADAL" clId="{628CA947-15A8-49F6-B98F-7878662460EA}" dt="2024-02-05T14:43:39.266" v="3937" actId="478"/>
          <ac:cxnSpMkLst>
            <pc:docMk/>
            <pc:sldMk cId="2476309135" sldId="304"/>
            <ac:cxnSpMk id="11" creationId="{68CA7A3F-CBD0-93D2-AD98-D29747E470A3}"/>
          </ac:cxnSpMkLst>
        </pc:cxnChg>
      </pc:sldChg>
      <pc:sldChg chg="del">
        <pc:chgData name="Alessandro Onori" userId="902ff87a-dec1-4e50-bcf4-5017f04e5058" providerId="ADAL" clId="{628CA947-15A8-49F6-B98F-7878662460EA}" dt="2024-02-05T14:52:04.577" v="4124" actId="2696"/>
        <pc:sldMkLst>
          <pc:docMk/>
          <pc:sldMk cId="1404885494" sldId="305"/>
        </pc:sldMkLst>
      </pc:sldChg>
      <pc:sldChg chg="modSp add mod">
        <pc:chgData name="Alessandro Onori" userId="902ff87a-dec1-4e50-bcf4-5017f04e5058" providerId="ADAL" clId="{628CA947-15A8-49F6-B98F-7878662460EA}" dt="2024-02-05T14:51:57.530" v="4123" actId="20577"/>
        <pc:sldMkLst>
          <pc:docMk/>
          <pc:sldMk cId="2031371360" sldId="306"/>
        </pc:sldMkLst>
        <pc:spChg chg="mod">
          <ac:chgData name="Alessandro Onori" userId="902ff87a-dec1-4e50-bcf4-5017f04e5058" providerId="ADAL" clId="{628CA947-15A8-49F6-B98F-7878662460EA}" dt="2024-02-05T14:51:57.530" v="4123" actId="20577"/>
          <ac:spMkLst>
            <pc:docMk/>
            <pc:sldMk cId="2031371360" sldId="306"/>
            <ac:spMk id="2" creationId="{E80E586D-D4EB-AE81-720B-D2F8CB29529A}"/>
          </ac:spMkLst>
        </pc:spChg>
        <pc:spChg chg="mod">
          <ac:chgData name="Alessandro Onori" userId="902ff87a-dec1-4e50-bcf4-5017f04e5058" providerId="ADAL" clId="{628CA947-15A8-49F6-B98F-7878662460EA}" dt="2024-02-05T14:44:28.977" v="3949" actId="20577"/>
          <ac:spMkLst>
            <pc:docMk/>
            <pc:sldMk cId="2031371360" sldId="306"/>
            <ac:spMk id="6" creationId="{45161C91-2002-002B-61A6-4F09EDEB74C9}"/>
          </ac:spMkLst>
        </pc:spChg>
      </pc:sldChg>
    </pc:docChg>
  </pc:docChgLst>
  <pc:docChgLst>
    <pc:chgData name="Helena Walters" userId="0082c520-c2c8-4944-9e5a-2aa07d58029d" providerId="ADAL" clId="{4FBB06E3-EADE-4089-8E32-D33ED5B3B487}"/>
    <pc:docChg chg="modSld">
      <pc:chgData name="Helena Walters" userId="0082c520-c2c8-4944-9e5a-2aa07d58029d" providerId="ADAL" clId="{4FBB06E3-EADE-4089-8E32-D33ED5B3B487}" dt="2024-04-12T13:53:15.742" v="3" actId="20577"/>
      <pc:docMkLst>
        <pc:docMk/>
      </pc:docMkLst>
      <pc:sldChg chg="modSp mod">
        <pc:chgData name="Helena Walters" userId="0082c520-c2c8-4944-9e5a-2aa07d58029d" providerId="ADAL" clId="{4FBB06E3-EADE-4089-8E32-D33ED5B3B487}" dt="2024-04-12T13:53:02.028" v="0" actId="20577"/>
        <pc:sldMkLst>
          <pc:docMk/>
          <pc:sldMk cId="2378674815" sldId="307"/>
        </pc:sldMkLst>
        <pc:spChg chg="mod">
          <ac:chgData name="Helena Walters" userId="0082c520-c2c8-4944-9e5a-2aa07d58029d" providerId="ADAL" clId="{4FBB06E3-EADE-4089-8E32-D33ED5B3B487}" dt="2024-04-12T13:53:02.028" v="0" actId="20577"/>
          <ac:spMkLst>
            <pc:docMk/>
            <pc:sldMk cId="2378674815" sldId="307"/>
            <ac:spMk id="7" creationId="{852439F6-8E4D-F9A3-1C4E-F47DFF0AB298}"/>
          </ac:spMkLst>
        </pc:spChg>
      </pc:sldChg>
      <pc:sldChg chg="modSp mod">
        <pc:chgData name="Helena Walters" userId="0082c520-c2c8-4944-9e5a-2aa07d58029d" providerId="ADAL" clId="{4FBB06E3-EADE-4089-8E32-D33ED5B3B487}" dt="2024-04-12T13:53:15.742" v="3" actId="20577"/>
        <pc:sldMkLst>
          <pc:docMk/>
          <pc:sldMk cId="3393360640" sldId="325"/>
        </pc:sldMkLst>
        <pc:spChg chg="mod">
          <ac:chgData name="Helena Walters" userId="0082c520-c2c8-4944-9e5a-2aa07d58029d" providerId="ADAL" clId="{4FBB06E3-EADE-4089-8E32-D33ED5B3B487}" dt="2024-04-12T13:53:15.742" v="3" actId="20577"/>
          <ac:spMkLst>
            <pc:docMk/>
            <pc:sldMk cId="3393360640" sldId="325"/>
            <ac:spMk id="7" creationId="{2771AE96-0FCD-0F84-89D6-2DA50EB1CA64}"/>
          </ac:spMkLst>
        </pc:spChg>
        <pc:spChg chg="mod">
          <ac:chgData name="Helena Walters" userId="0082c520-c2c8-4944-9e5a-2aa07d58029d" providerId="ADAL" clId="{4FBB06E3-EADE-4089-8E32-D33ED5B3B487}" dt="2024-04-12T13:53:10.796" v="1" actId="20577"/>
          <ac:spMkLst>
            <pc:docMk/>
            <pc:sldMk cId="3393360640" sldId="325"/>
            <ac:spMk id="8" creationId="{2558901D-7B2B-C917-517A-417EFA4CA596}"/>
          </ac:spMkLst>
        </pc:spChg>
        <pc:spChg chg="mod">
          <ac:chgData name="Helena Walters" userId="0082c520-c2c8-4944-9e5a-2aa07d58029d" providerId="ADAL" clId="{4FBB06E3-EADE-4089-8E32-D33ED5B3B487}" dt="2024-04-12T13:53:13.648" v="2" actId="20577"/>
          <ac:spMkLst>
            <pc:docMk/>
            <pc:sldMk cId="3393360640" sldId="325"/>
            <ac:spMk id="11" creationId="{96CC0C30-47A5-225E-35BC-1E358DFC5B73}"/>
          </ac:spMkLst>
        </pc:spChg>
      </pc:sldChg>
    </pc:docChg>
  </pc:docChgLst>
  <pc:docChgLst>
    <pc:chgData name="Nicolo' Stevanato" userId="56ba42d4-5a33-47a4-bf8d-76054d5bbe9c" providerId="ADAL" clId="{713FD809-2465-4F45-8E5A-11E2886DCE8F}"/>
    <pc:docChg chg="custSel addSld modSld">
      <pc:chgData name="Nicolo' Stevanato" userId="56ba42d4-5a33-47a4-bf8d-76054d5bbe9c" providerId="ADAL" clId="{713FD809-2465-4F45-8E5A-11E2886DCE8F}" dt="2024-02-05T14:38:02.810" v="613" actId="20577"/>
      <pc:docMkLst>
        <pc:docMk/>
      </pc:docMkLst>
      <pc:sldChg chg="delSp modSp mod">
        <pc:chgData name="Nicolo' Stevanato" userId="56ba42d4-5a33-47a4-bf8d-76054d5bbe9c" providerId="ADAL" clId="{713FD809-2465-4F45-8E5A-11E2886DCE8F}" dt="2024-02-05T14:31:39.595" v="60" actId="21"/>
        <pc:sldMkLst>
          <pc:docMk/>
          <pc:sldMk cId="1199561242" sldId="291"/>
        </pc:sldMkLst>
        <pc:spChg chg="del">
          <ac:chgData name="Nicolo' Stevanato" userId="56ba42d4-5a33-47a4-bf8d-76054d5bbe9c" providerId="ADAL" clId="{713FD809-2465-4F45-8E5A-11E2886DCE8F}" dt="2024-02-05T14:31:39.595" v="60" actId="21"/>
          <ac:spMkLst>
            <pc:docMk/>
            <pc:sldMk cId="1199561242" sldId="291"/>
            <ac:spMk id="2" creationId="{347787AB-136E-3391-3AF9-F06CFEA169D3}"/>
          </ac:spMkLst>
        </pc:spChg>
        <pc:spChg chg="mod">
          <ac:chgData name="Nicolo' Stevanato" userId="56ba42d4-5a33-47a4-bf8d-76054d5bbe9c" providerId="ADAL" clId="{713FD809-2465-4F45-8E5A-11E2886DCE8F}" dt="2024-02-05T14:31:36.469" v="59" actId="20577"/>
          <ac:spMkLst>
            <pc:docMk/>
            <pc:sldMk cId="1199561242" sldId="291"/>
            <ac:spMk id="4" creationId="{B2AE27E9-74A8-4443-F7DC-160464CF27EA}"/>
          </ac:spMkLst>
        </pc:spChg>
        <pc:spChg chg="mod">
          <ac:chgData name="Nicolo' Stevanato" userId="56ba42d4-5a33-47a4-bf8d-76054d5bbe9c" providerId="ADAL" clId="{713FD809-2465-4F45-8E5A-11E2886DCE8F}" dt="2024-02-05T14:31:33.767" v="57" actId="20577"/>
          <ac:spMkLst>
            <pc:docMk/>
            <pc:sldMk cId="1199561242" sldId="291"/>
            <ac:spMk id="5" creationId="{D8C7E081-6FB9-B31D-8203-2CD421F4FB46}"/>
          </ac:spMkLst>
        </pc:spChg>
      </pc:sldChg>
      <pc:sldChg chg="delSp modSp mod">
        <pc:chgData name="Nicolo' Stevanato" userId="56ba42d4-5a33-47a4-bf8d-76054d5bbe9c" providerId="ADAL" clId="{713FD809-2465-4F45-8E5A-11E2886DCE8F}" dt="2024-02-05T14:32:53.531" v="105" actId="478"/>
        <pc:sldMkLst>
          <pc:docMk/>
          <pc:sldMk cId="1324687123" sldId="296"/>
        </pc:sldMkLst>
        <pc:spChg chg="mod">
          <ac:chgData name="Nicolo' Stevanato" userId="56ba42d4-5a33-47a4-bf8d-76054d5bbe9c" providerId="ADAL" clId="{713FD809-2465-4F45-8E5A-11E2886DCE8F}" dt="2024-02-05T14:32:27.992" v="86" actId="20577"/>
          <ac:spMkLst>
            <pc:docMk/>
            <pc:sldMk cId="1324687123" sldId="296"/>
            <ac:spMk id="11" creationId="{88B39B95-37F5-3847-DD3B-8C6ED8D04069}"/>
          </ac:spMkLst>
        </pc:spChg>
        <pc:spChg chg="mod">
          <ac:chgData name="Nicolo' Stevanato" userId="56ba42d4-5a33-47a4-bf8d-76054d5bbe9c" providerId="ADAL" clId="{713FD809-2465-4F45-8E5A-11E2886DCE8F}" dt="2024-02-05T14:32:35.323" v="104" actId="20577"/>
          <ac:spMkLst>
            <pc:docMk/>
            <pc:sldMk cId="1324687123" sldId="296"/>
            <ac:spMk id="18" creationId="{64DDDC46-78C5-58A0-CE8E-BC7512E7CC7B}"/>
          </ac:spMkLst>
        </pc:spChg>
        <pc:spChg chg="del">
          <ac:chgData name="Nicolo' Stevanato" userId="56ba42d4-5a33-47a4-bf8d-76054d5bbe9c" providerId="ADAL" clId="{713FD809-2465-4F45-8E5A-11E2886DCE8F}" dt="2024-02-05T14:32:53.531" v="105" actId="478"/>
          <ac:spMkLst>
            <pc:docMk/>
            <pc:sldMk cId="1324687123" sldId="296"/>
            <ac:spMk id="19" creationId="{8AA7481B-FED7-2270-77FC-DB7454787211}"/>
          </ac:spMkLst>
        </pc:spChg>
      </pc:sldChg>
      <pc:sldChg chg="delSp modSp mod">
        <pc:chgData name="Nicolo' Stevanato" userId="56ba42d4-5a33-47a4-bf8d-76054d5bbe9c" providerId="ADAL" clId="{713FD809-2465-4F45-8E5A-11E2886DCE8F}" dt="2024-02-05T14:37:02.302" v="516" actId="478"/>
        <pc:sldMkLst>
          <pc:docMk/>
          <pc:sldMk cId="1462566562" sldId="299"/>
        </pc:sldMkLst>
        <pc:spChg chg="mod">
          <ac:chgData name="Nicolo' Stevanato" userId="56ba42d4-5a33-47a4-bf8d-76054d5bbe9c" providerId="ADAL" clId="{713FD809-2465-4F45-8E5A-11E2886DCE8F}" dt="2024-02-05T14:36:58.717" v="515" actId="20577"/>
          <ac:spMkLst>
            <pc:docMk/>
            <pc:sldMk cId="1462566562" sldId="299"/>
            <ac:spMk id="2" creationId="{4962F509-4B34-C112-F271-8DE050226943}"/>
          </ac:spMkLst>
        </pc:spChg>
        <pc:spChg chg="mod">
          <ac:chgData name="Nicolo' Stevanato" userId="56ba42d4-5a33-47a4-bf8d-76054d5bbe9c" providerId="ADAL" clId="{713FD809-2465-4F45-8E5A-11E2886DCE8F}" dt="2024-02-05T14:36:54.854" v="513" actId="20577"/>
          <ac:spMkLst>
            <pc:docMk/>
            <pc:sldMk cId="1462566562" sldId="299"/>
            <ac:spMk id="4" creationId="{3AF0D22E-CF7B-127C-7A16-3EF494A68774}"/>
          </ac:spMkLst>
        </pc:spChg>
        <pc:spChg chg="mod">
          <ac:chgData name="Nicolo' Stevanato" userId="56ba42d4-5a33-47a4-bf8d-76054d5bbe9c" providerId="ADAL" clId="{713FD809-2465-4F45-8E5A-11E2886DCE8F}" dt="2024-02-05T14:36:24.786" v="495" actId="20577"/>
          <ac:spMkLst>
            <pc:docMk/>
            <pc:sldMk cId="1462566562" sldId="299"/>
            <ac:spMk id="16" creationId="{AEC06A35-028E-5D50-AD48-60E8BAFC8924}"/>
          </ac:spMkLst>
        </pc:spChg>
        <pc:spChg chg="del mod">
          <ac:chgData name="Nicolo' Stevanato" userId="56ba42d4-5a33-47a4-bf8d-76054d5bbe9c" providerId="ADAL" clId="{713FD809-2465-4F45-8E5A-11E2886DCE8F}" dt="2024-02-05T14:37:02.302" v="516" actId="478"/>
          <ac:spMkLst>
            <pc:docMk/>
            <pc:sldMk cId="1462566562" sldId="299"/>
            <ac:spMk id="17" creationId="{C3992B54-B9AE-2235-9D38-36918E93C9A5}"/>
          </ac:spMkLst>
        </pc:spChg>
        <pc:spChg chg="mod">
          <ac:chgData name="Nicolo' Stevanato" userId="56ba42d4-5a33-47a4-bf8d-76054d5bbe9c" providerId="ADAL" clId="{713FD809-2465-4F45-8E5A-11E2886DCE8F}" dt="2024-02-05T14:36:36.353" v="507" actId="20577"/>
          <ac:spMkLst>
            <pc:docMk/>
            <pc:sldMk cId="1462566562" sldId="299"/>
            <ac:spMk id="19" creationId="{0D5DF0E8-25BD-3FA0-EA7A-993A45C91383}"/>
          </ac:spMkLst>
        </pc:spChg>
        <pc:spChg chg="mod">
          <ac:chgData name="Nicolo' Stevanato" userId="56ba42d4-5a33-47a4-bf8d-76054d5bbe9c" providerId="ADAL" clId="{713FD809-2465-4F45-8E5A-11E2886DCE8F}" dt="2024-02-05T14:36:44.408" v="512" actId="20577"/>
          <ac:spMkLst>
            <pc:docMk/>
            <pc:sldMk cId="1462566562" sldId="299"/>
            <ac:spMk id="20" creationId="{7D317FDB-B66F-F8C8-B136-87967B8DC669}"/>
          </ac:spMkLst>
        </pc:spChg>
      </pc:sldChg>
      <pc:sldChg chg="modSp mod">
        <pc:chgData name="Nicolo' Stevanato" userId="56ba42d4-5a33-47a4-bf8d-76054d5bbe9c" providerId="ADAL" clId="{713FD809-2465-4F45-8E5A-11E2886DCE8F}" dt="2024-02-05T14:38:02.810" v="613" actId="20577"/>
        <pc:sldMkLst>
          <pc:docMk/>
          <pc:sldMk cId="3684766253" sldId="300"/>
        </pc:sldMkLst>
        <pc:spChg chg="mod">
          <ac:chgData name="Nicolo' Stevanato" userId="56ba42d4-5a33-47a4-bf8d-76054d5bbe9c" providerId="ADAL" clId="{713FD809-2465-4F45-8E5A-11E2886DCE8F}" dt="2024-02-05T14:38:02.810" v="613" actId="20577"/>
          <ac:spMkLst>
            <pc:docMk/>
            <pc:sldMk cId="3684766253" sldId="300"/>
            <ac:spMk id="2" creationId="{C501ACF2-AAD1-5B28-CFB4-3C35978CF537}"/>
          </ac:spMkLst>
        </pc:spChg>
      </pc:sldChg>
      <pc:sldChg chg="delSp modSp add mod">
        <pc:chgData name="Nicolo' Stevanato" userId="56ba42d4-5a33-47a4-bf8d-76054d5bbe9c" providerId="ADAL" clId="{713FD809-2465-4F45-8E5A-11E2886DCE8F}" dt="2024-02-05T14:35:10.929" v="463" actId="113"/>
        <pc:sldMkLst>
          <pc:docMk/>
          <pc:sldMk cId="2476309135" sldId="304"/>
        </pc:sldMkLst>
        <pc:spChg chg="mod">
          <ac:chgData name="Nicolo' Stevanato" userId="56ba42d4-5a33-47a4-bf8d-76054d5bbe9c" providerId="ADAL" clId="{713FD809-2465-4F45-8E5A-11E2886DCE8F}" dt="2024-02-05T14:35:10.929" v="463" actId="113"/>
          <ac:spMkLst>
            <pc:docMk/>
            <pc:sldMk cId="2476309135" sldId="304"/>
            <ac:spMk id="2" creationId="{C2CE7E91-C9E1-AF32-C394-1E1869EBE21C}"/>
          </ac:spMkLst>
        </pc:spChg>
        <pc:spChg chg="mod">
          <ac:chgData name="Nicolo' Stevanato" userId="56ba42d4-5a33-47a4-bf8d-76054d5bbe9c" providerId="ADAL" clId="{713FD809-2465-4F45-8E5A-11E2886DCE8F}" dt="2024-02-05T14:31:17.767" v="55" actId="20577"/>
          <ac:spMkLst>
            <pc:docMk/>
            <pc:sldMk cId="2476309135" sldId="304"/>
            <ac:spMk id="4" creationId="{46E5396E-2653-E6C0-0A48-3CBB9E51A1BB}"/>
          </ac:spMkLst>
        </pc:spChg>
        <pc:spChg chg="mod">
          <ac:chgData name="Nicolo' Stevanato" userId="56ba42d4-5a33-47a4-bf8d-76054d5bbe9c" providerId="ADAL" clId="{713FD809-2465-4F45-8E5A-11E2886DCE8F}" dt="2024-02-05T14:30:36.336" v="30" actId="20577"/>
          <ac:spMkLst>
            <pc:docMk/>
            <pc:sldMk cId="2476309135" sldId="304"/>
            <ac:spMk id="10" creationId="{3173DB21-9CF1-2E34-0CB2-A228C29EFDEB}"/>
          </ac:spMkLst>
        </pc:spChg>
        <pc:spChg chg="del topLvl">
          <ac:chgData name="Nicolo' Stevanato" userId="56ba42d4-5a33-47a4-bf8d-76054d5bbe9c" providerId="ADAL" clId="{713FD809-2465-4F45-8E5A-11E2886DCE8F}" dt="2024-02-05T14:30:40.739" v="31" actId="478"/>
          <ac:spMkLst>
            <pc:docMk/>
            <pc:sldMk cId="2476309135" sldId="304"/>
            <ac:spMk id="15" creationId="{2F01E314-89D1-9847-16DF-DF379434F23D}"/>
          </ac:spMkLst>
        </pc:spChg>
        <pc:spChg chg="del topLvl">
          <ac:chgData name="Nicolo' Stevanato" userId="56ba42d4-5a33-47a4-bf8d-76054d5bbe9c" providerId="ADAL" clId="{713FD809-2465-4F45-8E5A-11E2886DCE8F}" dt="2024-02-05T14:30:43.381" v="32" actId="478"/>
          <ac:spMkLst>
            <pc:docMk/>
            <pc:sldMk cId="2476309135" sldId="304"/>
            <ac:spMk id="16" creationId="{42F9F260-479F-FA15-0EA8-07FF950D02BA}"/>
          </ac:spMkLst>
        </pc:spChg>
        <pc:grpChg chg="del">
          <ac:chgData name="Nicolo' Stevanato" userId="56ba42d4-5a33-47a4-bf8d-76054d5bbe9c" providerId="ADAL" clId="{713FD809-2465-4F45-8E5A-11E2886DCE8F}" dt="2024-02-05T14:30:40.739" v="31" actId="478"/>
          <ac:grpSpMkLst>
            <pc:docMk/>
            <pc:sldMk cId="2476309135" sldId="304"/>
            <ac:grpSpMk id="14" creationId="{0F30634A-158A-16E8-180A-D086C38D39E1}"/>
          </ac:grpSpMkLst>
        </pc:grpChg>
        <pc:cxnChg chg="del">
          <ac:chgData name="Nicolo' Stevanato" userId="56ba42d4-5a33-47a4-bf8d-76054d5bbe9c" providerId="ADAL" clId="{713FD809-2465-4F45-8E5A-11E2886DCE8F}" dt="2024-02-05T14:30:45.366" v="33" actId="478"/>
          <ac:cxnSpMkLst>
            <pc:docMk/>
            <pc:sldMk cId="2476309135" sldId="304"/>
            <ac:cxnSpMk id="13" creationId="{15DB321C-A2AB-6A44-C10E-4105BB2C0F8A}"/>
          </ac:cxnSpMkLst>
        </pc:cxnChg>
      </pc:sldChg>
      <pc:sldChg chg="addSp delSp modSp add mod">
        <pc:chgData name="Nicolo' Stevanato" userId="56ba42d4-5a33-47a4-bf8d-76054d5bbe9c" providerId="ADAL" clId="{713FD809-2465-4F45-8E5A-11E2886DCE8F}" dt="2024-02-05T14:36:13.946" v="493" actId="20577"/>
        <pc:sldMkLst>
          <pc:docMk/>
          <pc:sldMk cId="1404885494" sldId="305"/>
        </pc:sldMkLst>
        <pc:spChg chg="add mod">
          <ac:chgData name="Nicolo' Stevanato" userId="56ba42d4-5a33-47a4-bf8d-76054d5bbe9c" providerId="ADAL" clId="{713FD809-2465-4F45-8E5A-11E2886DCE8F}" dt="2024-02-05T14:36:13.946" v="493" actId="20577"/>
          <ac:spMkLst>
            <pc:docMk/>
            <pc:sldMk cId="1404885494" sldId="305"/>
            <ac:spMk id="5" creationId="{347787AB-136E-3391-3AF9-F06CFEA169D3}"/>
          </ac:spMkLst>
        </pc:spChg>
        <pc:spChg chg="mod">
          <ac:chgData name="Nicolo' Stevanato" userId="56ba42d4-5a33-47a4-bf8d-76054d5bbe9c" providerId="ADAL" clId="{713FD809-2465-4F45-8E5A-11E2886DCE8F}" dt="2024-02-05T14:31:54.968" v="75" actId="20577"/>
          <ac:spMkLst>
            <pc:docMk/>
            <pc:sldMk cId="1404885494" sldId="305"/>
            <ac:spMk id="10" creationId="{4CCDB5E8-8E10-DAC5-914A-3C61B88E4FCD}"/>
          </ac:spMkLst>
        </pc:spChg>
        <pc:spChg chg="del">
          <ac:chgData name="Nicolo' Stevanato" userId="56ba42d4-5a33-47a4-bf8d-76054d5bbe9c" providerId="ADAL" clId="{713FD809-2465-4F45-8E5A-11E2886DCE8F}" dt="2024-02-05T14:31:47.146" v="62" actId="478"/>
          <ac:spMkLst>
            <pc:docMk/>
            <pc:sldMk cId="1404885494" sldId="305"/>
            <ac:spMk id="33" creationId="{B1302A4F-E935-3D93-7643-03B785FC7056}"/>
          </ac:spMkLst>
        </pc:spChg>
        <pc:spChg chg="del">
          <ac:chgData name="Nicolo' Stevanato" userId="56ba42d4-5a33-47a4-bf8d-76054d5bbe9c" providerId="ADAL" clId="{713FD809-2465-4F45-8E5A-11E2886DCE8F}" dt="2024-02-05T14:31:47.146" v="62" actId="478"/>
          <ac:spMkLst>
            <pc:docMk/>
            <pc:sldMk cId="1404885494" sldId="305"/>
            <ac:spMk id="34" creationId="{9B4DD054-2B06-B053-E7F4-4808EB9677B3}"/>
          </ac:spMkLst>
        </pc:spChg>
        <pc:spChg chg="del">
          <ac:chgData name="Nicolo' Stevanato" userId="56ba42d4-5a33-47a4-bf8d-76054d5bbe9c" providerId="ADAL" clId="{713FD809-2465-4F45-8E5A-11E2886DCE8F}" dt="2024-02-05T14:31:47.146" v="62" actId="478"/>
          <ac:spMkLst>
            <pc:docMk/>
            <pc:sldMk cId="1404885494" sldId="305"/>
            <ac:spMk id="35" creationId="{CAF9C65B-0886-3D64-D529-6910E236C728}"/>
          </ac:spMkLst>
        </pc:spChg>
        <pc:spChg chg="del">
          <ac:chgData name="Nicolo' Stevanato" userId="56ba42d4-5a33-47a4-bf8d-76054d5bbe9c" providerId="ADAL" clId="{713FD809-2465-4F45-8E5A-11E2886DCE8F}" dt="2024-02-05T14:31:47.146" v="62" actId="478"/>
          <ac:spMkLst>
            <pc:docMk/>
            <pc:sldMk cId="1404885494" sldId="305"/>
            <ac:spMk id="36" creationId="{F7F2D5B4-8C8A-EA7A-30BE-A4E704708D58}"/>
          </ac:spMkLst>
        </pc:spChg>
        <pc:spChg chg="del">
          <ac:chgData name="Nicolo' Stevanato" userId="56ba42d4-5a33-47a4-bf8d-76054d5bbe9c" providerId="ADAL" clId="{713FD809-2465-4F45-8E5A-11E2886DCE8F}" dt="2024-02-05T14:31:48.983" v="63" actId="478"/>
          <ac:spMkLst>
            <pc:docMk/>
            <pc:sldMk cId="1404885494" sldId="305"/>
            <ac:spMk id="38" creationId="{4F5B8373-224F-4AB1-6F3B-4AFD9B4E62FF}"/>
          </ac:spMkLst>
        </pc:spChg>
        <pc:spChg chg="del">
          <ac:chgData name="Nicolo' Stevanato" userId="56ba42d4-5a33-47a4-bf8d-76054d5bbe9c" providerId="ADAL" clId="{713FD809-2465-4F45-8E5A-11E2886DCE8F}" dt="2024-02-05T14:31:47.146" v="62" actId="478"/>
          <ac:spMkLst>
            <pc:docMk/>
            <pc:sldMk cId="1404885494" sldId="305"/>
            <ac:spMk id="39" creationId="{3419D43D-72B6-850C-F471-3CE18E484154}"/>
          </ac:spMkLst>
        </pc:spChg>
        <pc:spChg chg="del">
          <ac:chgData name="Nicolo' Stevanato" userId="56ba42d4-5a33-47a4-bf8d-76054d5bbe9c" providerId="ADAL" clId="{713FD809-2465-4F45-8E5A-11E2886DCE8F}" dt="2024-02-05T14:31:47.146" v="62" actId="478"/>
          <ac:spMkLst>
            <pc:docMk/>
            <pc:sldMk cId="1404885494" sldId="305"/>
            <ac:spMk id="40" creationId="{E3F0EC8F-4F55-D392-C0E4-966058D3A14C}"/>
          </ac:spMkLst>
        </pc:spChg>
        <pc:grpChg chg="del">
          <ac:chgData name="Nicolo' Stevanato" userId="56ba42d4-5a33-47a4-bf8d-76054d5bbe9c" providerId="ADAL" clId="{713FD809-2465-4F45-8E5A-11E2886DCE8F}" dt="2024-02-05T14:31:47.146" v="62" actId="478"/>
          <ac:grpSpMkLst>
            <pc:docMk/>
            <pc:sldMk cId="1404885494" sldId="305"/>
            <ac:grpSpMk id="2" creationId="{B7118C8F-8DF7-CA93-746B-234689A92EA4}"/>
          </ac:grpSpMkLst>
        </pc:grpChg>
        <pc:grpChg chg="del">
          <ac:chgData name="Nicolo' Stevanato" userId="56ba42d4-5a33-47a4-bf8d-76054d5bbe9c" providerId="ADAL" clId="{713FD809-2465-4F45-8E5A-11E2886DCE8F}" dt="2024-02-05T14:31:47.146" v="62" actId="478"/>
          <ac:grpSpMkLst>
            <pc:docMk/>
            <pc:sldMk cId="1404885494" sldId="305"/>
            <ac:grpSpMk id="29" creationId="{0ACDE3A2-ED9F-B53D-0657-8E72DB40B97A}"/>
          </ac:grpSpMkLst>
        </pc:grpChg>
        <pc:picChg chg="del">
          <ac:chgData name="Nicolo' Stevanato" userId="56ba42d4-5a33-47a4-bf8d-76054d5bbe9c" providerId="ADAL" clId="{713FD809-2465-4F45-8E5A-11E2886DCE8F}" dt="2024-02-05T14:31:47.146" v="62" actId="478"/>
          <ac:picMkLst>
            <pc:docMk/>
            <pc:sldMk cId="1404885494" sldId="305"/>
            <ac:picMk id="4" creationId="{F86BC3FC-2D04-CC34-F4B9-D08CC0CE06BF}"/>
          </ac:picMkLst>
        </pc:picChg>
        <pc:picChg chg="del">
          <ac:chgData name="Nicolo' Stevanato" userId="56ba42d4-5a33-47a4-bf8d-76054d5bbe9c" providerId="ADAL" clId="{713FD809-2465-4F45-8E5A-11E2886DCE8F}" dt="2024-02-05T14:31:51.151" v="65" actId="478"/>
          <ac:picMkLst>
            <pc:docMk/>
            <pc:sldMk cId="1404885494" sldId="305"/>
            <ac:picMk id="7" creationId="{AA495891-F5EB-0C12-B2F5-2D5AE4814368}"/>
          </ac:picMkLst>
        </pc:picChg>
        <pc:picChg chg="del">
          <ac:chgData name="Nicolo' Stevanato" userId="56ba42d4-5a33-47a4-bf8d-76054d5bbe9c" providerId="ADAL" clId="{713FD809-2465-4F45-8E5A-11E2886DCE8F}" dt="2024-02-05T14:31:47.146" v="62" actId="478"/>
          <ac:picMkLst>
            <pc:docMk/>
            <pc:sldMk cId="1404885494" sldId="305"/>
            <ac:picMk id="13" creationId="{E997471D-4582-C173-EC62-85D722C7BA2C}"/>
          </ac:picMkLst>
        </pc:picChg>
        <pc:picChg chg="del">
          <ac:chgData name="Nicolo' Stevanato" userId="56ba42d4-5a33-47a4-bf8d-76054d5bbe9c" providerId="ADAL" clId="{713FD809-2465-4F45-8E5A-11E2886DCE8F}" dt="2024-02-05T14:31:47.146" v="62" actId="478"/>
          <ac:picMkLst>
            <pc:docMk/>
            <pc:sldMk cId="1404885494" sldId="305"/>
            <ac:picMk id="15" creationId="{42253DA6-197A-A5FB-0796-E8BB5F7AF6BC}"/>
          </ac:picMkLst>
        </pc:picChg>
        <pc:picChg chg="del">
          <ac:chgData name="Nicolo' Stevanato" userId="56ba42d4-5a33-47a4-bf8d-76054d5bbe9c" providerId="ADAL" clId="{713FD809-2465-4F45-8E5A-11E2886DCE8F}" dt="2024-02-05T14:31:47.146" v="62" actId="478"/>
          <ac:picMkLst>
            <pc:docMk/>
            <pc:sldMk cId="1404885494" sldId="305"/>
            <ac:picMk id="27" creationId="{149CC5D0-2054-428C-F3D3-4B87D74E6897}"/>
          </ac:picMkLst>
        </pc:picChg>
        <pc:picChg chg="del">
          <ac:chgData name="Nicolo' Stevanato" userId="56ba42d4-5a33-47a4-bf8d-76054d5bbe9c" providerId="ADAL" clId="{713FD809-2465-4F45-8E5A-11E2886DCE8F}" dt="2024-02-05T14:31:47.146" v="62" actId="478"/>
          <ac:picMkLst>
            <pc:docMk/>
            <pc:sldMk cId="1404885494" sldId="305"/>
            <ac:picMk id="41" creationId="{7DB58FF7-82B4-E284-8710-6F2CD107B123}"/>
          </ac:picMkLst>
        </pc:picChg>
        <pc:picChg chg="del">
          <ac:chgData name="Nicolo' Stevanato" userId="56ba42d4-5a33-47a4-bf8d-76054d5bbe9c" providerId="ADAL" clId="{713FD809-2465-4F45-8E5A-11E2886DCE8F}" dt="2024-02-05T14:31:50.318" v="64" actId="478"/>
          <ac:picMkLst>
            <pc:docMk/>
            <pc:sldMk cId="1404885494" sldId="305"/>
            <ac:picMk id="1026" creationId="{73B9FA46-DAF9-FAD8-9601-A2505F9703D9}"/>
          </ac:picMkLst>
        </pc:picChg>
        <pc:cxnChg chg="del">
          <ac:chgData name="Nicolo' Stevanato" userId="56ba42d4-5a33-47a4-bf8d-76054d5bbe9c" providerId="ADAL" clId="{713FD809-2465-4F45-8E5A-11E2886DCE8F}" dt="2024-02-05T14:31:47.146" v="62" actId="478"/>
          <ac:cxnSpMkLst>
            <pc:docMk/>
            <pc:sldMk cId="1404885494" sldId="305"/>
            <ac:cxnSpMk id="14" creationId="{C333D876-1285-C623-3A7A-BB6C33DAB488}"/>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701648968161"/>
          <c:y val="0.1089325646529473"/>
          <c:w val="0.35534841667146033"/>
          <c:h val="0.76199780594313316"/>
        </c:manualLayout>
      </c:layout>
      <c:pieChart>
        <c:varyColors val="1"/>
        <c:ser>
          <c:idx val="0"/>
          <c:order val="0"/>
          <c:tx>
            <c:strRef>
              <c:f>Sheet1!$B$1</c:f>
              <c:strCache>
                <c:ptCount val="1"/>
                <c:pt idx="0">
                  <c:v>Sales</c:v>
                </c:pt>
              </c:strCache>
            </c:strRef>
          </c:tx>
          <c:dPt>
            <c:idx val="0"/>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02-FA7A-42BF-A7B8-50F25A74E48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BA1-443F-B616-5B00861F08C8}"/>
              </c:ext>
            </c:extLst>
          </c:dPt>
          <c:dPt>
            <c:idx val="2"/>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3-FA7A-42BF-A7B8-50F25A74E48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BA1-443F-B616-5B00861F08C8}"/>
              </c:ext>
            </c:extLst>
          </c:dPt>
          <c:cat>
            <c:strRef>
              <c:f>Sheet1!$A$2:$A$5</c:f>
              <c:strCache>
                <c:ptCount val="4"/>
                <c:pt idx="0">
                  <c:v>High Income</c:v>
                </c:pt>
                <c:pt idx="1">
                  <c:v>Middle-High Income</c:v>
                </c:pt>
                <c:pt idx="2">
                  <c:v>Middle-Low Income</c:v>
                </c:pt>
                <c:pt idx="3">
                  <c:v>Low Income</c:v>
                </c:pt>
              </c:strCache>
            </c:strRef>
          </c:cat>
          <c:val>
            <c:numRef>
              <c:f>Sheet1!$B$2:$B$5</c:f>
              <c:numCache>
                <c:formatCode>General</c:formatCode>
                <c:ptCount val="4"/>
                <c:pt idx="0">
                  <c:v>350</c:v>
                </c:pt>
                <c:pt idx="1">
                  <c:v>400</c:v>
                </c:pt>
                <c:pt idx="2">
                  <c:v>500</c:v>
                </c:pt>
                <c:pt idx="3">
                  <c:v>250</c:v>
                </c:pt>
              </c:numCache>
            </c:numRef>
          </c:val>
          <c:extLst>
            <c:ext xmlns:c16="http://schemas.microsoft.com/office/drawing/2014/chart" uri="{C3380CC4-5D6E-409C-BE32-E72D297353CC}">
              <c16:uniqueId val="{00000000-FA7A-42BF-A7B8-50F25A74E48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47668102045796557"/>
          <c:y val="0.20091937671471932"/>
          <c:w val="0.52331897954203443"/>
          <c:h val="0.5963217645878293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6E5E8-0DA1-5A46-8547-7997C183DD09}" type="datetimeFigureOut">
              <a:rPr lang="en-US" smtClean="0"/>
              <a:t>11/2/2024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28AF-C390-D94A-86D3-7BD7243CB0E2}" type="slidenum">
              <a:rPr lang="en-US" smtClean="0"/>
              <a:t>‹#›</a:t>
            </a:fld>
            <a:endParaRPr lang="en-US" dirty="0"/>
          </a:p>
        </p:txBody>
      </p:sp>
    </p:spTree>
    <p:extLst>
      <p:ext uri="{BB962C8B-B14F-4D97-AF65-F5344CB8AC3E}">
        <p14:creationId xmlns:p14="http://schemas.microsoft.com/office/powerpoint/2010/main" val="219504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dirty="0"/>
          </a:p>
        </p:txBody>
      </p:sp>
    </p:spTree>
    <p:extLst>
      <p:ext uri="{BB962C8B-B14F-4D97-AF65-F5344CB8AC3E}">
        <p14:creationId xmlns:p14="http://schemas.microsoft.com/office/powerpoint/2010/main" val="3743993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dirty="0"/>
          </a:p>
        </p:txBody>
      </p:sp>
    </p:spTree>
    <p:extLst>
      <p:ext uri="{BB962C8B-B14F-4D97-AF65-F5344CB8AC3E}">
        <p14:creationId xmlns:p14="http://schemas.microsoft.com/office/powerpoint/2010/main" val="2145310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dirty="0"/>
          </a:p>
        </p:txBody>
      </p:sp>
    </p:spTree>
    <p:extLst>
      <p:ext uri="{BB962C8B-B14F-4D97-AF65-F5344CB8AC3E}">
        <p14:creationId xmlns:p14="http://schemas.microsoft.com/office/powerpoint/2010/main" val="3939595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dirty="0"/>
          </a:p>
        </p:txBody>
      </p:sp>
    </p:spTree>
    <p:extLst>
      <p:ext uri="{BB962C8B-B14F-4D97-AF65-F5344CB8AC3E}">
        <p14:creationId xmlns:p14="http://schemas.microsoft.com/office/powerpoint/2010/main" val="1033101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14</a:t>
            </a:fld>
            <a:endParaRPr lang="en-US" dirty="0"/>
          </a:p>
        </p:txBody>
      </p:sp>
    </p:spTree>
    <p:extLst>
      <p:ext uri="{BB962C8B-B14F-4D97-AF65-F5344CB8AC3E}">
        <p14:creationId xmlns:p14="http://schemas.microsoft.com/office/powerpoint/2010/main" val="4239404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dirty="0"/>
          </a:p>
        </p:txBody>
      </p:sp>
    </p:spTree>
    <p:extLst>
      <p:ext uri="{BB962C8B-B14F-4D97-AF65-F5344CB8AC3E}">
        <p14:creationId xmlns:p14="http://schemas.microsoft.com/office/powerpoint/2010/main" val="632547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51A43-FF0F-825E-3A50-B1E8CAA7BB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086FC-9ABA-272E-5EB4-D9D4D54594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2B4BD2-940B-87C3-81B8-2DBDD9F8DF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316403-7445-B65F-3648-60B65C6F03ED}"/>
              </a:ext>
            </a:extLst>
          </p:cNvPr>
          <p:cNvSpPr>
            <a:spLocks noGrp="1"/>
          </p:cNvSpPr>
          <p:nvPr>
            <p:ph type="sldNum" sz="quarter" idx="5"/>
          </p:nvPr>
        </p:nvSpPr>
        <p:spPr/>
        <p:txBody>
          <a:bodyPr/>
          <a:lstStyle/>
          <a:p>
            <a:fld id="{496A28AF-C390-D94A-86D3-7BD7243CB0E2}" type="slidenum">
              <a:rPr lang="en-US" smtClean="0"/>
              <a:t>16</a:t>
            </a:fld>
            <a:endParaRPr lang="en-US" dirty="0"/>
          </a:p>
        </p:txBody>
      </p:sp>
    </p:spTree>
    <p:extLst>
      <p:ext uri="{BB962C8B-B14F-4D97-AF65-F5344CB8AC3E}">
        <p14:creationId xmlns:p14="http://schemas.microsoft.com/office/powerpoint/2010/main" val="429192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dirty="0"/>
          </a:p>
        </p:txBody>
      </p:sp>
    </p:spTree>
    <p:extLst>
      <p:ext uri="{BB962C8B-B14F-4D97-AF65-F5344CB8AC3E}">
        <p14:creationId xmlns:p14="http://schemas.microsoft.com/office/powerpoint/2010/main" val="973158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dirty="0"/>
          </a:p>
        </p:txBody>
      </p:sp>
    </p:spTree>
    <p:extLst>
      <p:ext uri="{BB962C8B-B14F-4D97-AF65-F5344CB8AC3E}">
        <p14:creationId xmlns:p14="http://schemas.microsoft.com/office/powerpoint/2010/main" val="690885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888A4-1183-6FF0-B82A-4AAABC365B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D76AFF-843F-7255-6CB3-2AA3D589D1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0D5390-2D7A-E947-A422-B5AF429AB8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72DFFB-F36C-5C08-B6F1-42DE4BD10A72}"/>
              </a:ext>
            </a:extLst>
          </p:cNvPr>
          <p:cNvSpPr>
            <a:spLocks noGrp="1"/>
          </p:cNvSpPr>
          <p:nvPr>
            <p:ph type="sldNum" sz="quarter" idx="5"/>
          </p:nvPr>
        </p:nvSpPr>
        <p:spPr/>
        <p:txBody>
          <a:bodyPr/>
          <a:lstStyle/>
          <a:p>
            <a:fld id="{496A28AF-C390-D94A-86D3-7BD7243CB0E2}" type="slidenum">
              <a:rPr lang="en-US" smtClean="0"/>
              <a:t>4</a:t>
            </a:fld>
            <a:endParaRPr lang="en-US" dirty="0"/>
          </a:p>
        </p:txBody>
      </p:sp>
    </p:spTree>
    <p:extLst>
      <p:ext uri="{BB962C8B-B14F-4D97-AF65-F5344CB8AC3E}">
        <p14:creationId xmlns:p14="http://schemas.microsoft.com/office/powerpoint/2010/main" val="3255742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dirty="0"/>
          </a:p>
        </p:txBody>
      </p:sp>
    </p:spTree>
    <p:extLst>
      <p:ext uri="{BB962C8B-B14F-4D97-AF65-F5344CB8AC3E}">
        <p14:creationId xmlns:p14="http://schemas.microsoft.com/office/powerpoint/2010/main" val="765738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dirty="0"/>
          </a:p>
        </p:txBody>
      </p:sp>
    </p:spTree>
    <p:extLst>
      <p:ext uri="{BB962C8B-B14F-4D97-AF65-F5344CB8AC3E}">
        <p14:creationId xmlns:p14="http://schemas.microsoft.com/office/powerpoint/2010/main" val="4080930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dirty="0"/>
          </a:p>
        </p:txBody>
      </p:sp>
    </p:spTree>
    <p:extLst>
      <p:ext uri="{BB962C8B-B14F-4D97-AF65-F5344CB8AC3E}">
        <p14:creationId xmlns:p14="http://schemas.microsoft.com/office/powerpoint/2010/main" val="633126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dirty="0"/>
          </a:p>
        </p:txBody>
      </p:sp>
    </p:spTree>
    <p:extLst>
      <p:ext uri="{BB962C8B-B14F-4D97-AF65-F5344CB8AC3E}">
        <p14:creationId xmlns:p14="http://schemas.microsoft.com/office/powerpoint/2010/main" val="4235319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dirty="0"/>
          </a:p>
        </p:txBody>
      </p:sp>
    </p:spTree>
    <p:extLst>
      <p:ext uri="{BB962C8B-B14F-4D97-AF65-F5344CB8AC3E}">
        <p14:creationId xmlns:p14="http://schemas.microsoft.com/office/powerpoint/2010/main" val="1808815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dirty="0"/>
          </a:p>
        </p:txBody>
      </p:sp>
    </p:spTree>
    <p:extLst>
      <p:ext uri="{BB962C8B-B14F-4D97-AF65-F5344CB8AC3E}">
        <p14:creationId xmlns:p14="http://schemas.microsoft.com/office/powerpoint/2010/main" val="633126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50AB-7923-654D-A291-A2D93829C4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0A4D518-7A0D-E64D-BFF9-227E2FE8B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AEF637-4F65-4E4F-9090-B74EE225B96D}"/>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5" name="Footer Placeholder 4">
            <a:extLst>
              <a:ext uri="{FF2B5EF4-FFF2-40B4-BE49-F238E27FC236}">
                <a16:creationId xmlns:a16="http://schemas.microsoft.com/office/drawing/2014/main" id="{1DCAE473-0CE2-E347-B317-4BA55C07093E}"/>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C11CD2F5-C8D5-5F44-B3D7-C158CE199089}"/>
              </a:ext>
            </a:extLst>
          </p:cNvPr>
          <p:cNvSpPr txBox="1">
            <a:spLocks/>
          </p:cNvSpPr>
          <p:nvPr userDrawn="1"/>
        </p:nvSpPr>
        <p:spPr>
          <a:xfrm>
            <a:off x="11701849" y="6455804"/>
            <a:ext cx="4530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1B0A21EF-E976-2245-8909-4A9AEB1FB143}"/>
              </a:ext>
            </a:extLst>
          </p:cNvPr>
          <p:cNvSpPr txBox="1">
            <a:spLocks/>
          </p:cNvSpPr>
          <p:nvPr userDrawn="1"/>
        </p:nvSpPr>
        <p:spPr>
          <a:xfrm>
            <a:off x="11798644" y="6492875"/>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854D2D-F7E8-B04D-95AC-3B508D13757F}" type="slidenum">
              <a:rPr lang="en-US" smtClean="0"/>
              <a:pPr/>
              <a:t>‹#›</a:t>
            </a:fld>
            <a:endParaRPr lang="en-US" dirty="0"/>
          </a:p>
        </p:txBody>
      </p:sp>
    </p:spTree>
    <p:extLst>
      <p:ext uri="{BB962C8B-B14F-4D97-AF65-F5344CB8AC3E}">
        <p14:creationId xmlns:p14="http://schemas.microsoft.com/office/powerpoint/2010/main" val="297211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C5E7-7C5E-2B4F-8CB5-F538E399EAB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9B5934-225F-7940-AFAB-4AB67D11200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1F6F5D-9BD4-2C4A-8403-A6A3E797F821}"/>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5" name="Footer Placeholder 4">
            <a:extLst>
              <a:ext uri="{FF2B5EF4-FFF2-40B4-BE49-F238E27FC236}">
                <a16:creationId xmlns:a16="http://schemas.microsoft.com/office/drawing/2014/main" id="{2738AADC-51D9-1442-86E5-F5F2E6E207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6B75BF-F6F8-0C4C-B43E-EEC4A3999000}"/>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86092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7C89AA-FF07-CE4D-9A0C-1DB75C630B8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67FB89-E286-B44A-8AE9-CFB56E40F9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E9FD1A-C7CD-1240-95A3-98987EDD5953}"/>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5" name="Footer Placeholder 4">
            <a:extLst>
              <a:ext uri="{FF2B5EF4-FFF2-40B4-BE49-F238E27FC236}">
                <a16:creationId xmlns:a16="http://schemas.microsoft.com/office/drawing/2014/main" id="{21049528-CAA4-DF40-B521-CBC8FF8F38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52E02C-B988-424F-BEFF-21D61C9D41A3}"/>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1427761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2827966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195985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5D05-3E98-9A40-9416-1BC063B330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28154D0-E755-2446-AF57-FD1338D0B5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6CE68F-D20E-D546-B169-85FD91E9EEEF}"/>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5" name="Footer Placeholder 4">
            <a:extLst>
              <a:ext uri="{FF2B5EF4-FFF2-40B4-BE49-F238E27FC236}">
                <a16:creationId xmlns:a16="http://schemas.microsoft.com/office/drawing/2014/main" id="{889CCA52-6FF5-B343-A9E1-3B799D5AF2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FF7DBF-C514-A64F-8439-077A32F361B3}"/>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413580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9119-EAFC-2144-A835-99E352B9F2A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1E6330-C053-1A42-A2FF-5D1C41D43A3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187D09-8E3E-464D-9459-080850DC0A5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3A17DD6-5C7B-A443-BB34-79506B333823}"/>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6" name="Footer Placeholder 5">
            <a:extLst>
              <a:ext uri="{FF2B5EF4-FFF2-40B4-BE49-F238E27FC236}">
                <a16:creationId xmlns:a16="http://schemas.microsoft.com/office/drawing/2014/main" id="{B01933FA-057D-8A47-8065-929430002C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1C21A6E-13CD-E548-944C-3DD1C4816B90}"/>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28727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12F0-EA94-3240-950C-69ACA753E4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176235-531C-CE4E-8B93-B9785C89B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540FFAB-C7D3-0041-9381-FE04AC25A9F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398FA5-F7C5-B74E-9B35-B4C601736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BB6D7C5-2EC5-3F4C-A50F-2986DC9EA7B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D49598F-96B0-F549-96C9-B9192602DCC1}"/>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8" name="Footer Placeholder 7">
            <a:extLst>
              <a:ext uri="{FF2B5EF4-FFF2-40B4-BE49-F238E27FC236}">
                <a16:creationId xmlns:a16="http://schemas.microsoft.com/office/drawing/2014/main" id="{180E12B8-48A6-7646-A966-A33CBAFE9FA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76FAE17-E01E-8044-80A3-41D88883CD8E}"/>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50334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EFA3E-15E3-194B-B3AF-82F6DF9ED33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14AE16-EFF4-3342-9180-7D3D419FBF13}"/>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4" name="Footer Placeholder 3">
            <a:extLst>
              <a:ext uri="{FF2B5EF4-FFF2-40B4-BE49-F238E27FC236}">
                <a16:creationId xmlns:a16="http://schemas.microsoft.com/office/drawing/2014/main" id="{67B9AE86-2558-A749-B900-7770E826DF1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FD2CDFF-3D15-6745-9D15-6EA43C848DCF}"/>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400978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B2A383-BCCE-154F-A715-E8324039A35E}"/>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3" name="Footer Placeholder 2">
            <a:extLst>
              <a:ext uri="{FF2B5EF4-FFF2-40B4-BE49-F238E27FC236}">
                <a16:creationId xmlns:a16="http://schemas.microsoft.com/office/drawing/2014/main" id="{A8384AA7-423E-874F-83DB-AEC17AD87CB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A2D7EC0-C2FA-C94B-9513-0E70028F215C}"/>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61782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3E85-E399-4C4C-9F5E-5410914A6F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EEEAFF-9E29-F64B-9D79-4387839A7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983AAD2-CFED-874F-BD61-92F46F52B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DCBDCF-6111-CA45-86F3-62715EFE5223}"/>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6" name="Footer Placeholder 5">
            <a:extLst>
              <a:ext uri="{FF2B5EF4-FFF2-40B4-BE49-F238E27FC236}">
                <a16:creationId xmlns:a16="http://schemas.microsoft.com/office/drawing/2014/main" id="{B91A835C-7CDB-F644-BB12-42906DDCE0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126C525-16F1-0141-98A7-EA13629EB705}"/>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81946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B02C-472E-2C4B-80BD-432ADC2A05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930ADF-AED9-914A-846F-0B8C3B98E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76425A4-D843-E646-9845-652B04731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73FBD1-3AE0-6043-A1EF-4A86A62BDF6B}"/>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6" name="Footer Placeholder 5">
            <a:extLst>
              <a:ext uri="{FF2B5EF4-FFF2-40B4-BE49-F238E27FC236}">
                <a16:creationId xmlns:a16="http://schemas.microsoft.com/office/drawing/2014/main" id="{EB2F8096-444A-144A-BF0B-EEF3AAEBA3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497514-67FA-B14F-95DB-C6B8BF3FFF9A}"/>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910793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74C20-67B0-5143-AA45-E75E8CEBB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C8CAE7-6127-9E44-9639-7F3C30E21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AE333A-A2AB-0141-920B-9DE9FA594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BB1F3-09E8-2A4B-94FB-2B55395E3B4A}" type="datetimeFigureOut">
              <a:rPr lang="en-US" smtClean="0"/>
              <a:t>11/2/2024</a:t>
            </a:fld>
            <a:endParaRPr lang="en-US" dirty="0"/>
          </a:p>
        </p:txBody>
      </p:sp>
      <p:sp>
        <p:nvSpPr>
          <p:cNvPr id="5" name="Footer Placeholder 4">
            <a:extLst>
              <a:ext uri="{FF2B5EF4-FFF2-40B4-BE49-F238E27FC236}">
                <a16:creationId xmlns:a16="http://schemas.microsoft.com/office/drawing/2014/main" id="{04B85086-63E3-8542-9FBC-7940E59C92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45CFCC1-8BB2-7F45-A666-0218E21EAE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2B3B0-2BE9-CC4D-B1FD-EFE2D6A22EBD}" type="slidenum">
              <a:rPr lang="en-US" smtClean="0"/>
              <a:t>‹#›</a:t>
            </a:fld>
            <a:endParaRPr lang="en-US" dirty="0"/>
          </a:p>
        </p:txBody>
      </p:sp>
    </p:spTree>
    <p:extLst>
      <p:ext uri="{BB962C8B-B14F-4D97-AF65-F5344CB8AC3E}">
        <p14:creationId xmlns:p14="http://schemas.microsoft.com/office/powerpoint/2010/main" val="4116179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image" Target="../media/image190.png"/><Relationship Id="rId3" Type="http://schemas.openxmlformats.org/officeDocument/2006/relationships/image" Target="../media/image4.jpeg"/><Relationship Id="rId7" Type="http://schemas.openxmlformats.org/officeDocument/2006/relationships/oleObject" Target="../embeddings/oleObject1.bin"/><Relationship Id="rId12"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emf"/><Relationship Id="rId11" Type="http://schemas.openxmlformats.org/officeDocument/2006/relationships/image" Target="../media/image24.emf"/><Relationship Id="rId5" Type="http://schemas.openxmlformats.org/officeDocument/2006/relationships/oleObject" Target="../embeddings/oleObject1.bin"/><Relationship Id="rId15" Type="http://schemas.openxmlformats.org/officeDocument/2006/relationships/image" Target="../media/image200.png"/><Relationship Id="rId10" Type="http://schemas.openxmlformats.org/officeDocument/2006/relationships/oleObject" Target="../embeddings/oleObject2.bin"/><Relationship Id="rId4" Type="http://schemas.openxmlformats.org/officeDocument/2006/relationships/image" Target="../media/image150.png"/><Relationship Id="rId9" Type="http://schemas.openxmlformats.org/officeDocument/2006/relationships/image" Target="../media/image170.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jpeg"/><Relationship Id="rId7"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30.png"/><Relationship Id="rId3" Type="http://schemas.openxmlformats.org/officeDocument/2006/relationships/image" Target="../media/image4.jpe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jpeg"/><Relationship Id="rId7"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4.png"/><Relationship Id="rId5" Type="http://schemas.openxmlformats.org/officeDocument/2006/relationships/image" Target="../media/image39.png"/><Relationship Id="rId10" Type="http://schemas.openxmlformats.org/officeDocument/2006/relationships/image" Target="../media/image43.png"/><Relationship Id="rId4" Type="http://schemas.openxmlformats.org/officeDocument/2006/relationships/image" Target="../media/image40.png"/><Relationship Id="rId9"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doi.org/10.1016/j.energy.2019.04.097" TargetMode="External"/><Relationship Id="rId5" Type="http://schemas.openxmlformats.org/officeDocument/2006/relationships/hyperlink" Target="https://doi.org/10.1016/j.energy.2011.10.044" TargetMode="External"/><Relationship Id="rId4" Type="http://schemas.openxmlformats.org/officeDocument/2006/relationships/hyperlink" Target="https://doi.org/10.1016/j.esr.2018.02.006"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4.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52439F6-8E4D-F9A3-1C4E-F47DFF0AB298}"/>
              </a:ext>
            </a:extLst>
          </p:cNvPr>
          <p:cNvSpPr txBox="1"/>
          <p:nvPr/>
        </p:nvSpPr>
        <p:spPr>
          <a:xfrm>
            <a:off x="8788856" y="3367815"/>
            <a:ext cx="2028079" cy="5194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a:t>
            </a:r>
          </a:p>
          <a:p>
            <a:r>
              <a:rPr lang="en-ZA" sz="900" b="1" dirty="0" err="1">
                <a:solidFill>
                  <a:schemeClr val="bg1"/>
                </a:solidFill>
                <a:latin typeface="Open Sans"/>
                <a:ea typeface="+mn-lt"/>
                <a:cs typeface="+mn-lt"/>
              </a:rPr>
              <a:t>Politecnico</a:t>
            </a:r>
            <a:r>
              <a:rPr lang="en-ZA" sz="900" b="1" dirty="0">
                <a:solidFill>
                  <a:schemeClr val="bg1"/>
                </a:solidFill>
                <a:latin typeface="Open Sans"/>
                <a:ea typeface="+mn-lt"/>
                <a:cs typeface="+mn-lt"/>
              </a:rPr>
              <a:t> di Milano</a:t>
            </a:r>
            <a:endParaRPr lang="en-US" sz="900" b="1" dirty="0">
              <a:solidFill>
                <a:schemeClr val="bg1"/>
              </a:solidFill>
              <a:latin typeface="Open Sans"/>
              <a:ea typeface="+mn-lt"/>
              <a:cs typeface="+mn-lt"/>
            </a:endParaRPr>
          </a:p>
        </p:txBody>
      </p:sp>
      <p:sp>
        <p:nvSpPr>
          <p:cNvPr id="11" name="TextBox 10">
            <a:extLst>
              <a:ext uri="{FF2B5EF4-FFF2-40B4-BE49-F238E27FC236}">
                <a16:creationId xmlns:a16="http://schemas.microsoft.com/office/drawing/2014/main" id="{39736BE9-B488-51A7-5439-DDD50ED05D8B}"/>
              </a:ext>
            </a:extLst>
          </p:cNvPr>
          <p:cNvSpPr txBox="1"/>
          <p:nvPr/>
        </p:nvSpPr>
        <p:spPr>
          <a:xfrm>
            <a:off x="747853" y="4181483"/>
            <a:ext cx="4374112" cy="646331"/>
          </a:xfrm>
          <a:prstGeom prst="rect">
            <a:avLst/>
          </a:prstGeom>
          <a:noFill/>
        </p:spPr>
        <p:txBody>
          <a:bodyPr wrap="square" lIns="91440" tIns="45720" rIns="91440" bIns="45720" rtlCol="0" anchor="b">
            <a:spAutoFit/>
          </a:bodyPr>
          <a:lstStyle/>
          <a:p>
            <a:r>
              <a:rPr lang="en-ZA" b="1" dirty="0">
                <a:latin typeface="Open Sans ExtraBold"/>
                <a:ea typeface="Open Sans ExtraBold" panose="020B0606030504020204" pitchFamily="34" charset="0"/>
                <a:cs typeface="Open Sans ExtraBold" panose="020B0606030504020204" pitchFamily="34" charset="0"/>
              </a:rPr>
              <a:t>Off-Grid Energy Systems Modelling with MicroGridsPy</a:t>
            </a:r>
            <a:endParaRPr lang="en-US" b="1" dirty="0">
              <a:latin typeface="Open Sans ExtraBold"/>
              <a:ea typeface="Open Sans ExtraBold" panose="020B0606030504020204" pitchFamily="34" charset="0"/>
              <a:cs typeface="Open Sans ExtraBold" panose="020B0606030504020204" pitchFamily="34" charset="0"/>
            </a:endParaRPr>
          </a:p>
        </p:txBody>
      </p:sp>
      <p:sp>
        <p:nvSpPr>
          <p:cNvPr id="12" name="TextBox 11">
            <a:extLst>
              <a:ext uri="{FF2B5EF4-FFF2-40B4-BE49-F238E27FC236}">
                <a16:creationId xmlns:a16="http://schemas.microsoft.com/office/drawing/2014/main" id="{39C62DC5-93E7-B146-0153-4CCC5034E15B}"/>
              </a:ext>
            </a:extLst>
          </p:cNvPr>
          <p:cNvSpPr txBox="1"/>
          <p:nvPr/>
        </p:nvSpPr>
        <p:spPr>
          <a:xfrm>
            <a:off x="728631" y="4892994"/>
            <a:ext cx="7146742" cy="1446550"/>
          </a:xfrm>
          <a:prstGeom prst="rect">
            <a:avLst/>
          </a:prstGeom>
          <a:noFill/>
        </p:spPr>
        <p:txBody>
          <a:bodyPr wrap="square" lIns="91440" tIns="45720" rIns="91440" bIns="45720" rtlCol="0" anchor="b">
            <a:spAutoFit/>
          </a:bodyPr>
          <a:lstStyle/>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LECTURE 5 </a:t>
            </a:r>
          </a:p>
          <a:p>
            <a:r>
              <a:rPr lang="en-ZA" sz="4400" b="1" dirty="0">
                <a:latin typeface="Open Sans ExtraBold"/>
                <a:ea typeface="Open Sans ExtraBold" panose="020B0606030504020204" pitchFamily="34" charset="0"/>
                <a:cs typeface="Open Sans ExtraBold" panose="020B0606030504020204" pitchFamily="34" charset="0"/>
              </a:rPr>
              <a:t>Load Demand</a:t>
            </a:r>
            <a:endParaRPr lang="en-US" sz="4400" b="1" dirty="0">
              <a:latin typeface="Open Sans ExtraBold"/>
              <a:ea typeface="Open Sans ExtraBold" panose="020B0606030504020204" pitchFamily="34" charset="0"/>
              <a:cs typeface="Open Sans ExtraBold" panose="020B0606030504020204" pitchFamily="34" charset="0"/>
            </a:endParaRPr>
          </a:p>
        </p:txBody>
      </p:sp>
      <p:sp>
        <p:nvSpPr>
          <p:cNvPr id="13" name="TextBox 1">
            <a:extLst>
              <a:ext uri="{FF2B5EF4-FFF2-40B4-BE49-F238E27FC236}">
                <a16:creationId xmlns:a16="http://schemas.microsoft.com/office/drawing/2014/main" id="{D5A59C44-8C02-9996-B4F2-0F633D5B8DF4}"/>
              </a:ext>
            </a:extLst>
          </p:cNvPr>
          <p:cNvSpPr txBox="1"/>
          <p:nvPr/>
        </p:nvSpPr>
        <p:spPr>
          <a:xfrm>
            <a:off x="8991223" y="6157376"/>
            <a:ext cx="296696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a:ea typeface="+mn-lt"/>
                <a:cs typeface="+mn-lt"/>
              </a:rPr>
              <a:t>Version 1.0</a:t>
            </a:r>
            <a:endParaRPr lang="en-US" sz="1050" dirty="0">
              <a:solidFill>
                <a:schemeClr val="bg1"/>
              </a:solidFill>
              <a:latin typeface="Open Sans"/>
              <a:ea typeface="+mn-lt"/>
              <a:cs typeface="+mn-lt"/>
            </a:endParaRPr>
          </a:p>
        </p:txBody>
      </p:sp>
      <p:pic>
        <p:nvPicPr>
          <p:cNvPr id="14" name="Picture 13">
            <a:extLst>
              <a:ext uri="{FF2B5EF4-FFF2-40B4-BE49-F238E27FC236}">
                <a16:creationId xmlns:a16="http://schemas.microsoft.com/office/drawing/2014/main" id="{911214FA-B886-798C-478B-C80D72E8C51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674758" y="3159998"/>
            <a:ext cx="1335674" cy="1037930"/>
          </a:xfrm>
          <a:prstGeom prst="rect">
            <a:avLst/>
          </a:prstGeom>
        </p:spPr>
      </p:pic>
    </p:spTree>
    <p:extLst>
      <p:ext uri="{BB962C8B-B14F-4D97-AF65-F5344CB8AC3E}">
        <p14:creationId xmlns:p14="http://schemas.microsoft.com/office/powerpoint/2010/main" val="2378674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183686" y="3761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8</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Basic Approach</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033B96F-F3C6-1A52-8E48-1ABE03B972B7}"/>
              </a:ext>
            </a:extLst>
          </p:cNvPr>
          <p:cNvSpPr txBox="1"/>
          <p:nvPr/>
        </p:nvSpPr>
        <p:spPr>
          <a:xfrm>
            <a:off x="386473" y="1031921"/>
            <a:ext cx="11119810" cy="738664"/>
          </a:xfrm>
          <a:prstGeom prst="rect">
            <a:avLst/>
          </a:prstGeom>
          <a:noFill/>
        </p:spPr>
        <p:txBody>
          <a:bodyPr wrap="square" rtlCol="0">
            <a:spAutoFit/>
          </a:bodyPr>
          <a:lstStyle/>
          <a:p>
            <a:pPr algn="just"/>
            <a:r>
              <a:rPr lang="en-GB" sz="1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Basic Approach</a:t>
            </a:r>
            <a:r>
              <a:rPr lang="en-GB" sz="1400" dirty="0">
                <a:latin typeface="Open Sans" panose="020B0606030504020204" pitchFamily="34" charset="0"/>
                <a:ea typeface="Open Sans" panose="020B0606030504020204" pitchFamily="34" charset="0"/>
                <a:cs typeface="Open Sans" panose="020B0606030504020204" pitchFamily="34" charset="0"/>
              </a:rPr>
              <a:t>: involves aggregating the energy consumption from various </a:t>
            </a:r>
            <a:r>
              <a:rPr lang="en-GB" sz="1400" b="1" dirty="0">
                <a:latin typeface="Open Sans" panose="020B0606030504020204" pitchFamily="34" charset="0"/>
                <a:ea typeface="Open Sans" panose="020B0606030504020204" pitchFamily="34" charset="0"/>
                <a:cs typeface="Open Sans" panose="020B0606030504020204" pitchFamily="34" charset="0"/>
              </a:rPr>
              <a:t>user classes </a:t>
            </a:r>
            <a:r>
              <a:rPr lang="en-GB" sz="1400" dirty="0">
                <a:latin typeface="Open Sans" panose="020B0606030504020204" pitchFamily="34" charset="0"/>
                <a:ea typeface="Open Sans" panose="020B0606030504020204" pitchFamily="34" charset="0"/>
                <a:cs typeface="Open Sans" panose="020B0606030504020204" pitchFamily="34" charset="0"/>
              </a:rPr>
              <a:t>and </a:t>
            </a:r>
            <a:r>
              <a:rPr lang="en-GB" sz="1400" b="1" dirty="0">
                <a:latin typeface="Open Sans" panose="020B0606030504020204" pitchFamily="34" charset="0"/>
                <a:ea typeface="Open Sans" panose="020B0606030504020204" pitchFamily="34" charset="0"/>
                <a:cs typeface="Open Sans" panose="020B0606030504020204" pitchFamily="34" charset="0"/>
              </a:rPr>
              <a:t>their respective appliances </a:t>
            </a:r>
            <a:r>
              <a:rPr lang="en-GB" sz="1400" dirty="0">
                <a:latin typeface="Open Sans" panose="020B0606030504020204" pitchFamily="34" charset="0"/>
                <a:ea typeface="Open Sans" panose="020B0606030504020204" pitchFamily="34" charset="0"/>
                <a:cs typeface="Open Sans" panose="020B0606030504020204" pitchFamily="34" charset="0"/>
              </a:rPr>
              <a:t>over specific </a:t>
            </a:r>
            <a:r>
              <a:rPr lang="en-GB" sz="1400" b="1" dirty="0">
                <a:latin typeface="Open Sans" panose="020B0606030504020204" pitchFamily="34" charset="0"/>
                <a:ea typeface="Open Sans" panose="020B0606030504020204" pitchFamily="34" charset="0"/>
                <a:cs typeface="Open Sans" panose="020B0606030504020204" pitchFamily="34" charset="0"/>
              </a:rPr>
              <a:t>usage time windows</a:t>
            </a:r>
            <a:r>
              <a:rPr lang="en-GB" sz="1400" dirty="0">
                <a:latin typeface="Open Sans" panose="020B0606030504020204" pitchFamily="34" charset="0"/>
                <a:ea typeface="Open Sans" panose="020B0606030504020204" pitchFamily="34" charset="0"/>
                <a:cs typeface="Open Sans" panose="020B0606030504020204" pitchFamily="34" charset="0"/>
              </a:rPr>
              <a:t>. The energy consumption is operated based on the </a:t>
            </a:r>
            <a:r>
              <a:rPr lang="en-GB" sz="1400" b="1" dirty="0">
                <a:latin typeface="Open Sans" panose="020B0606030504020204" pitchFamily="34" charset="0"/>
                <a:ea typeface="Open Sans" panose="020B0606030504020204" pitchFamily="34" charset="0"/>
                <a:cs typeface="Open Sans" panose="020B0606030504020204" pitchFamily="34" charset="0"/>
              </a:rPr>
              <a:t>average power </a:t>
            </a:r>
            <a:r>
              <a:rPr lang="en-GB" sz="1400" dirty="0">
                <a:latin typeface="Open Sans" panose="020B0606030504020204" pitchFamily="34" charset="0"/>
                <a:ea typeface="Open Sans" panose="020B0606030504020204" pitchFamily="34" charset="0"/>
                <a:cs typeface="Open Sans" panose="020B0606030504020204" pitchFamily="34" charset="0"/>
              </a:rPr>
              <a:t>used over the time the appliance is actually on within the functioning window</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275FE3-33A6-4B1E-7081-42A27E518C50}"/>
                  </a:ext>
                </a:extLst>
              </p:cNvPr>
              <p:cNvSpPr txBox="1"/>
              <p:nvPr/>
            </p:nvSpPr>
            <p:spPr>
              <a:xfrm>
                <a:off x="545305" y="1935274"/>
                <a:ext cx="3827396" cy="1635063"/>
              </a:xfrm>
              <a:prstGeom prst="rect">
                <a:avLst/>
              </a:prstGeom>
              <a:noFill/>
            </p:spPr>
            <p:txBody>
              <a:bodyPr wrap="square" rtlCol="0">
                <a:spAutoFit/>
              </a:bodyPr>
              <a:lstStyle/>
              <a:p>
                <a:pPr marL="342900" indent="-342900">
                  <a:buFont typeface="+mj-lt"/>
                  <a:buAutoNum type="arabicPeriod"/>
                </a:pPr>
                <a:r>
                  <a:rPr lang="en-US" sz="1400" i="1" dirty="0">
                    <a:latin typeface="Open Sans" panose="020B0606030504020204" pitchFamily="34" charset="0"/>
                    <a:ea typeface="Open Sans" panose="020B0606030504020204" pitchFamily="34" charset="0"/>
                    <a:cs typeface="Open Sans" panose="020B0606030504020204" pitchFamily="34" charset="0"/>
                  </a:rPr>
                  <a:t>Classify the Users</a:t>
                </a:r>
              </a:p>
              <a:p>
                <a:pPr marL="342900" indent="-342900">
                  <a:buFont typeface="+mj-lt"/>
                  <a:buAutoNum type="arabicPeriod"/>
                </a:pPr>
                <a:r>
                  <a:rPr lang="en-US" sz="1400" i="1" dirty="0">
                    <a:latin typeface="Open Sans" panose="020B0606030504020204" pitchFamily="34" charset="0"/>
                    <a:ea typeface="Open Sans" panose="020B0606030504020204" pitchFamily="34" charset="0"/>
                    <a:cs typeface="Open Sans" panose="020B0606030504020204" pitchFamily="34" charset="0"/>
                  </a:rPr>
                  <a:t>Characterize the appliances per each user</a:t>
                </a:r>
              </a:p>
              <a:p>
                <a:pPr marL="342900" indent="-342900">
                  <a:buFont typeface="+mj-lt"/>
                  <a:buAutoNum type="arabicPeriod"/>
                </a:pPr>
                <a:r>
                  <a:rPr lang="en-US" sz="1400" i="1" dirty="0">
                    <a:latin typeface="Open Sans" panose="020B0606030504020204" pitchFamily="34" charset="0"/>
                    <a:ea typeface="Open Sans" panose="020B0606030504020204" pitchFamily="34" charset="0"/>
                    <a:cs typeface="Open Sans" panose="020B0606030504020204" pitchFamily="34" charset="0"/>
                  </a:rPr>
                  <a:t>Estimate usage duration  (</a:t>
                </a:r>
                <a14:m>
                  <m:oMath xmlns:m="http://schemas.openxmlformats.org/officeDocument/2006/math">
                    <m:sSub>
                      <m:sSubPr>
                        <m:ctrlPr>
                          <a:rPr lang="it-IT" sz="1400" i="1">
                            <a:latin typeface="Cambria Math" panose="02040503050406030204" pitchFamily="18" charset="0"/>
                            <a:ea typeface="Open Sans" panose="020B0606030504020204" pitchFamily="34" charset="0"/>
                            <a:cs typeface="Open Sans" panose="020B0606030504020204" pitchFamily="34" charset="0"/>
                          </a:rPr>
                        </m:ctrlPr>
                      </m:sSubPr>
                      <m:e>
                        <m:r>
                          <a:rPr lang="it-IT" sz="1400" i="1">
                            <a:latin typeface="Cambria Math" panose="02040503050406030204" pitchFamily="18" charset="0"/>
                            <a:ea typeface="Open Sans" panose="020B0606030504020204" pitchFamily="34" charset="0"/>
                            <a:cs typeface="Open Sans" panose="020B0606030504020204" pitchFamily="34" charset="0"/>
                          </a:rPr>
                          <m:t>h</m:t>
                        </m:r>
                      </m:e>
                      <m:sub>
                        <m:r>
                          <a:rPr lang="it-IT" sz="1400" i="1">
                            <a:latin typeface="Cambria Math" panose="02040503050406030204" pitchFamily="18" charset="0"/>
                            <a:ea typeface="Open Sans" panose="020B0606030504020204" pitchFamily="34" charset="0"/>
                            <a:cs typeface="Open Sans" panose="020B0606030504020204" pitchFamily="34" charset="0"/>
                          </a:rPr>
                          <m:t>𝑖𝑗</m:t>
                        </m:r>
                      </m:sub>
                    </m:sSub>
                    <m:r>
                      <a:rPr lang="it-IT" sz="1400" b="0" i="1" smtClean="0">
                        <a:latin typeface="Cambria Math" panose="02040503050406030204" pitchFamily="18" charset="0"/>
                        <a:ea typeface="Open Sans" panose="020B0606030504020204" pitchFamily="34" charset="0"/>
                        <a:cs typeface="Open Sans" panose="020B0606030504020204" pitchFamily="34" charset="0"/>
                      </a:rPr>
                      <m:t>)</m:t>
                    </m:r>
                  </m:oMath>
                </a14:m>
                <a:endParaRPr lang="en-US" sz="700" i="1"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US" sz="1400" i="1" dirty="0">
                    <a:latin typeface="Open Sans" panose="020B0606030504020204" pitchFamily="34" charset="0"/>
                    <a:ea typeface="Open Sans" panose="020B0606030504020204" pitchFamily="34" charset="0"/>
                    <a:cs typeface="Open Sans" panose="020B0606030504020204" pitchFamily="34" charset="0"/>
                  </a:rPr>
                  <a:t>Incorporate load factors  (</a:t>
                </a:r>
                <a14:m>
                  <m:oMath xmlns:m="http://schemas.openxmlformats.org/officeDocument/2006/math">
                    <m:sSub>
                      <m:sSubPr>
                        <m:ctrlPr>
                          <a:rPr kumimoji="0" lang="it-IT" sz="1400" b="0" i="1" u="none" strike="noStrike" kern="1200" cap="none" spc="0" normalizeH="0" baseline="0" noProof="0" smtClean="0">
                            <a:ln>
                              <a:noFill/>
                            </a:ln>
                            <a:solidFill>
                              <a:prstClr val="black"/>
                            </a:solidFill>
                            <a:effectLst/>
                            <a:uLnTx/>
                            <a:uFillTx/>
                            <a:latin typeface="Cambria Math" panose="02040503050406030204" pitchFamily="18" charset="0"/>
                            <a:ea typeface="Open Sans" panose="020B0606030504020204" pitchFamily="34" charset="0"/>
                            <a:cs typeface="Open Sans" panose="020B0606030504020204" pitchFamily="34" charset="0"/>
                          </a:rPr>
                        </m:ctrlPr>
                      </m:sSubPr>
                      <m:e>
                        <m:r>
                          <a:rPr kumimoji="0" lang="it-IT" sz="1400" b="0" i="1" u="none" strike="noStrike" kern="1200" cap="none" spc="0" normalizeH="0" baseline="0" noProof="0" smtClean="0">
                            <a:ln>
                              <a:noFill/>
                            </a:ln>
                            <a:solidFill>
                              <a:prstClr val="black"/>
                            </a:solidFill>
                            <a:effectLst/>
                            <a:uLnTx/>
                            <a:uFillTx/>
                            <a:latin typeface="Cambria Math" panose="02040503050406030204" pitchFamily="18" charset="0"/>
                            <a:ea typeface="Open Sans" panose="020B0606030504020204" pitchFamily="34" charset="0"/>
                            <a:cs typeface="Open Sans" panose="020B0606030504020204" pitchFamily="34" charset="0"/>
                          </a:rPr>
                          <m:t>𝑓</m:t>
                        </m:r>
                      </m:e>
                      <m:sub>
                        <m:r>
                          <a:rPr kumimoji="0" lang="it-IT" sz="1400" b="0" i="1" u="none" strike="noStrike" kern="1200" cap="none" spc="0" normalizeH="0" baseline="0" noProof="0" smtClean="0">
                            <a:ln>
                              <a:noFill/>
                            </a:ln>
                            <a:solidFill>
                              <a:prstClr val="black"/>
                            </a:solidFill>
                            <a:effectLst/>
                            <a:uLnTx/>
                            <a:uFillTx/>
                            <a:latin typeface="Cambria Math" panose="02040503050406030204" pitchFamily="18" charset="0"/>
                            <a:ea typeface="Open Sans" panose="020B0606030504020204" pitchFamily="34" charset="0"/>
                            <a:cs typeface="Open Sans" panose="020B0606030504020204" pitchFamily="34" charset="0"/>
                          </a:rPr>
                          <m:t>𝑖𝑗</m:t>
                        </m:r>
                        <m:r>
                          <a:rPr kumimoji="0" lang="it-IT" sz="1400" b="0" i="1" u="none" strike="noStrike" kern="1200" cap="none" spc="0" normalizeH="0" baseline="0" noProof="0" smtClean="0">
                            <a:ln>
                              <a:noFill/>
                            </a:ln>
                            <a:solidFill>
                              <a:prstClr val="black"/>
                            </a:solidFill>
                            <a:effectLst/>
                            <a:uLnTx/>
                            <a:uFillTx/>
                            <a:latin typeface="Cambria Math" panose="02040503050406030204" pitchFamily="18" charset="0"/>
                            <a:ea typeface="Open Sans" panose="020B0606030504020204" pitchFamily="34" charset="0"/>
                            <a:cs typeface="Open Sans" panose="020B0606030504020204" pitchFamily="34" charset="0"/>
                          </a:rPr>
                          <m:t> </m:t>
                        </m:r>
                      </m:sub>
                    </m:sSub>
                    <m:r>
                      <a:rPr kumimoji="0" lang="it-IT"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Open Sans" panose="020B0606030504020204" pitchFamily="34" charset="0"/>
                      </a:rPr>
                      <m:t>→</m:t>
                    </m:r>
                    <m:sSub>
                      <m:sSubPr>
                        <m:ctrlPr>
                          <a:rPr kumimoji="0" lang="it-IT"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Open Sans" panose="020B0606030504020204" pitchFamily="34" charset="0"/>
                          </a:rPr>
                        </m:ctrlPr>
                      </m:sSubPr>
                      <m:e>
                        <m:r>
                          <a:rPr kumimoji="0" lang="it-IT"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Open Sans" panose="020B0606030504020204" pitchFamily="34" charset="0"/>
                          </a:rPr>
                          <m:t>𝑃</m:t>
                        </m:r>
                      </m:e>
                      <m:sub>
                        <m:r>
                          <a:rPr kumimoji="0" lang="it-IT"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Open Sans" panose="020B0606030504020204" pitchFamily="34" charset="0"/>
                          </a:rPr>
                          <m:t>𝐴𝑉</m:t>
                        </m:r>
                        <m:r>
                          <a:rPr kumimoji="0" lang="it-IT"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Open Sans" panose="020B0606030504020204" pitchFamily="34" charset="0"/>
                          </a:rPr>
                          <m:t>,</m:t>
                        </m:r>
                        <m:r>
                          <a:rPr kumimoji="0" lang="it-IT"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Open Sans" panose="020B0606030504020204" pitchFamily="34" charset="0"/>
                          </a:rPr>
                          <m:t>𝑖𝑗</m:t>
                        </m:r>
                        <m:r>
                          <a:rPr kumimoji="0" lang="it-IT"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Open Sans" panose="020B0606030504020204" pitchFamily="34" charset="0"/>
                          </a:rPr>
                          <m:t> </m:t>
                        </m:r>
                      </m:sub>
                    </m:sSub>
                  </m:oMath>
                </a14:m>
                <a:r>
                  <a:rPr lang="en-US" sz="1400" i="1" dirty="0">
                    <a:latin typeface="Open Sans" panose="020B0606030504020204" pitchFamily="34" charset="0"/>
                    <a:ea typeface="Open Sans" panose="020B0606030504020204" pitchFamily="34" charset="0"/>
                    <a:cs typeface="Open Sans" panose="020B0606030504020204" pitchFamily="34" charset="0"/>
                  </a:rPr>
                  <a:t>)</a:t>
                </a:r>
                <a:endParaRPr lang="en-US" sz="700" i="1"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US" sz="1400" i="1" dirty="0">
                    <a:latin typeface="Open Sans" panose="020B0606030504020204" pitchFamily="34" charset="0"/>
                    <a:ea typeface="Open Sans" panose="020B0606030504020204" pitchFamily="34" charset="0"/>
                    <a:cs typeface="Open Sans" panose="020B0606030504020204" pitchFamily="34" charset="0"/>
                  </a:rPr>
                  <a:t>Compute </a:t>
                </a:r>
                <a:r>
                  <a:rPr lang="en-US" sz="1400" b="1"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single user consumption</a:t>
                </a:r>
              </a:p>
              <a:p>
                <a:pPr marL="342900" indent="-342900">
                  <a:buFont typeface="+mj-lt"/>
                  <a:buAutoNum type="arabicPeriod"/>
                </a:pPr>
                <a:r>
                  <a:rPr lang="en-US" sz="1400" i="1" dirty="0">
                    <a:latin typeface="Open Sans" panose="020B0606030504020204" pitchFamily="34" charset="0"/>
                    <a:ea typeface="Open Sans" panose="020B0606030504020204" pitchFamily="34" charset="0"/>
                    <a:cs typeface="Open Sans" panose="020B0606030504020204" pitchFamily="34" charset="0"/>
                  </a:rPr>
                  <a:t>Aggregate </a:t>
                </a:r>
                <a:r>
                  <a:rPr lang="en-US" sz="1400" b="1" i="1" dirty="0">
                    <a:solidFill>
                      <a:srgbClr val="002060"/>
                    </a:solidFill>
                    <a:latin typeface="Open Sans" panose="020B0606030504020204" pitchFamily="34" charset="0"/>
                    <a:ea typeface="Open Sans" panose="020B0606030504020204" pitchFamily="34" charset="0"/>
                    <a:cs typeface="Open Sans" panose="020B0606030504020204" pitchFamily="34" charset="0"/>
                  </a:rPr>
                  <a:t>class consumption</a:t>
                </a:r>
              </a:p>
              <a:p>
                <a:pPr marL="342900" indent="-342900">
                  <a:buFont typeface="+mj-lt"/>
                  <a:buAutoNum type="arabicPeriod"/>
                </a:pPr>
                <a:r>
                  <a:rPr lang="en-US" sz="1400" i="1" dirty="0">
                    <a:latin typeface="Open Sans" panose="020B0606030504020204" pitchFamily="34" charset="0"/>
                    <a:ea typeface="Open Sans" panose="020B0606030504020204" pitchFamily="34" charset="0"/>
                    <a:cs typeface="Open Sans" panose="020B0606030504020204" pitchFamily="34" charset="0"/>
                  </a:rPr>
                  <a:t>Estimate total demand</a:t>
                </a:r>
              </a:p>
            </p:txBody>
          </p:sp>
        </mc:Choice>
        <mc:Fallback xmlns="">
          <p:sp>
            <p:nvSpPr>
              <p:cNvPr id="4" name="TextBox 3">
                <a:extLst>
                  <a:ext uri="{FF2B5EF4-FFF2-40B4-BE49-F238E27FC236}">
                    <a16:creationId xmlns:a16="http://schemas.microsoft.com/office/drawing/2014/main" id="{5E275FE3-33A6-4B1E-7081-42A27E518C50}"/>
                  </a:ext>
                </a:extLst>
              </p:cNvPr>
              <p:cNvSpPr txBox="1">
                <a:spLocks noRot="1" noChangeAspect="1" noMove="1" noResize="1" noEditPoints="1" noAdjustHandles="1" noChangeArrowheads="1" noChangeShapeType="1" noTextEdit="1"/>
              </p:cNvSpPr>
              <p:nvPr/>
            </p:nvSpPr>
            <p:spPr>
              <a:xfrm>
                <a:off x="545305" y="1935274"/>
                <a:ext cx="3827396" cy="1635063"/>
              </a:xfrm>
              <a:prstGeom prst="rect">
                <a:avLst/>
              </a:prstGeom>
              <a:blipFill>
                <a:blip r:embed="rId4"/>
                <a:stretch>
                  <a:fillRect l="-796" t="-2230" b="-3717"/>
                </a:stretch>
              </a:blipFill>
            </p:spPr>
            <p:txBody>
              <a:bodyPr/>
              <a:lstStyle/>
              <a:p>
                <a:r>
                  <a:rPr lang="en-US">
                    <a:noFill/>
                  </a:rPr>
                  <a:t> </a:t>
                </a:r>
              </a:p>
            </p:txBody>
          </p:sp>
        </mc:Fallback>
      </mc:AlternateContent>
      <p:grpSp>
        <p:nvGrpSpPr>
          <p:cNvPr id="29" name="Group 28">
            <a:extLst>
              <a:ext uri="{FF2B5EF4-FFF2-40B4-BE49-F238E27FC236}">
                <a16:creationId xmlns:a16="http://schemas.microsoft.com/office/drawing/2014/main" id="{2D4D1D03-CFBA-1EDA-2418-BD99BB417438}"/>
              </a:ext>
            </a:extLst>
          </p:cNvPr>
          <p:cNvGrpSpPr/>
          <p:nvPr/>
        </p:nvGrpSpPr>
        <p:grpSpPr>
          <a:xfrm>
            <a:off x="1122930" y="4195921"/>
            <a:ext cx="3785533" cy="1915286"/>
            <a:chOff x="6589901" y="2091976"/>
            <a:chExt cx="3785533" cy="1915286"/>
          </a:xfrm>
        </p:grpSpPr>
        <p:grpSp>
          <p:nvGrpSpPr>
            <p:cNvPr id="7" name="Group 6">
              <a:extLst>
                <a:ext uri="{FF2B5EF4-FFF2-40B4-BE49-F238E27FC236}">
                  <a16:creationId xmlns:a16="http://schemas.microsoft.com/office/drawing/2014/main" id="{751290FA-CD4D-5FDD-F8ED-4662B8C3A486}"/>
                </a:ext>
              </a:extLst>
            </p:cNvPr>
            <p:cNvGrpSpPr/>
            <p:nvPr/>
          </p:nvGrpSpPr>
          <p:grpSpPr>
            <a:xfrm>
              <a:off x="6589901" y="2091976"/>
              <a:ext cx="3785533" cy="1598567"/>
              <a:chOff x="6131312" y="4045174"/>
              <a:chExt cx="2842440" cy="1013240"/>
            </a:xfrm>
          </p:grpSpPr>
          <p:cxnSp>
            <p:nvCxnSpPr>
              <p:cNvPr id="9" name="Connettore 1 28">
                <a:extLst>
                  <a:ext uri="{FF2B5EF4-FFF2-40B4-BE49-F238E27FC236}">
                    <a16:creationId xmlns:a16="http://schemas.microsoft.com/office/drawing/2014/main" id="{0EBB1B26-25E9-1123-6049-62473B8DE4C4}"/>
                  </a:ext>
                </a:extLst>
              </p:cNvPr>
              <p:cNvCxnSpPr/>
              <p:nvPr/>
            </p:nvCxnSpPr>
            <p:spPr>
              <a:xfrm>
                <a:off x="6140174" y="4845340"/>
                <a:ext cx="266215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Connettore 2 29">
                <a:extLst>
                  <a:ext uri="{FF2B5EF4-FFF2-40B4-BE49-F238E27FC236}">
                    <a16:creationId xmlns:a16="http://schemas.microsoft.com/office/drawing/2014/main" id="{813299BD-3FA4-ED9D-B0BB-D9835F04B7DC}"/>
                  </a:ext>
                </a:extLst>
              </p:cNvPr>
              <p:cNvCxnSpPr/>
              <p:nvPr/>
            </p:nvCxnSpPr>
            <p:spPr>
              <a:xfrm>
                <a:off x="6131312" y="4864672"/>
                <a:ext cx="2785834"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Connettore 2 30">
                <a:extLst>
                  <a:ext uri="{FF2B5EF4-FFF2-40B4-BE49-F238E27FC236}">
                    <a16:creationId xmlns:a16="http://schemas.microsoft.com/office/drawing/2014/main" id="{AC1939A0-7217-3870-FEEA-72923FD15364}"/>
                  </a:ext>
                </a:extLst>
              </p:cNvPr>
              <p:cNvCxnSpPr/>
              <p:nvPr/>
            </p:nvCxnSpPr>
            <p:spPr>
              <a:xfrm flipV="1">
                <a:off x="6137996" y="4045174"/>
                <a:ext cx="0" cy="82618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Connettore 1 31">
                <a:extLst>
                  <a:ext uri="{FF2B5EF4-FFF2-40B4-BE49-F238E27FC236}">
                    <a16:creationId xmlns:a16="http://schemas.microsoft.com/office/drawing/2014/main" id="{2777F40B-DBFC-CC7E-80A5-63345275EC37}"/>
                  </a:ext>
                </a:extLst>
              </p:cNvPr>
              <p:cNvCxnSpPr/>
              <p:nvPr/>
            </p:nvCxnSpPr>
            <p:spPr>
              <a:xfrm>
                <a:off x="6407353" y="4125032"/>
                <a:ext cx="0" cy="803733"/>
              </a:xfrm>
              <a:prstGeom prst="line">
                <a:avLst/>
              </a:prstGeom>
              <a:ln>
                <a:prstDash val="sysDash"/>
              </a:ln>
            </p:spPr>
            <p:style>
              <a:lnRef idx="2">
                <a:schemeClr val="accent2"/>
              </a:lnRef>
              <a:fillRef idx="0">
                <a:schemeClr val="accent2"/>
              </a:fillRef>
              <a:effectRef idx="1">
                <a:schemeClr val="accent2"/>
              </a:effectRef>
              <a:fontRef idx="minor">
                <a:schemeClr val="tx1"/>
              </a:fontRef>
            </p:style>
          </p:cxnSp>
          <p:cxnSp>
            <p:nvCxnSpPr>
              <p:cNvPr id="15" name="Connettore 1 32">
                <a:extLst>
                  <a:ext uri="{FF2B5EF4-FFF2-40B4-BE49-F238E27FC236}">
                    <a16:creationId xmlns:a16="http://schemas.microsoft.com/office/drawing/2014/main" id="{2813F5D3-C4A4-DE2D-1BD5-DDCE9ED28272}"/>
                  </a:ext>
                </a:extLst>
              </p:cNvPr>
              <p:cNvCxnSpPr/>
              <p:nvPr/>
            </p:nvCxnSpPr>
            <p:spPr>
              <a:xfrm>
                <a:off x="7336911" y="4125032"/>
                <a:ext cx="0" cy="803733"/>
              </a:xfrm>
              <a:prstGeom prst="line">
                <a:avLst/>
              </a:prstGeom>
              <a:ln>
                <a:prstDash val="sysDash"/>
              </a:ln>
            </p:spPr>
            <p:style>
              <a:lnRef idx="2">
                <a:schemeClr val="accent2"/>
              </a:lnRef>
              <a:fillRef idx="0">
                <a:schemeClr val="accent2"/>
              </a:fillRef>
              <a:effectRef idx="1">
                <a:schemeClr val="accent2"/>
              </a:effectRef>
              <a:fontRef idx="minor">
                <a:schemeClr val="tx1"/>
              </a:fontRef>
            </p:style>
          </p:cxnSp>
          <p:sp>
            <p:nvSpPr>
              <p:cNvPr id="16" name="Rettangolo 33">
                <a:extLst>
                  <a:ext uri="{FF2B5EF4-FFF2-40B4-BE49-F238E27FC236}">
                    <a16:creationId xmlns:a16="http://schemas.microsoft.com/office/drawing/2014/main" id="{8724C2E1-168B-C45A-0B1E-145E296801A9}"/>
                  </a:ext>
                </a:extLst>
              </p:cNvPr>
              <p:cNvSpPr/>
              <p:nvPr/>
            </p:nvSpPr>
            <p:spPr>
              <a:xfrm>
                <a:off x="6436467" y="4212382"/>
                <a:ext cx="873213" cy="63150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it-IT" sz="1276">
                  <a:latin typeface="Trebuchet MS" panose="020B0603020202020204" pitchFamily="34" charset="0"/>
                </a:endParaRPr>
              </a:p>
            </p:txBody>
          </p:sp>
          <p:sp>
            <p:nvSpPr>
              <p:cNvPr id="17" name="CasellaDiTesto 34">
                <a:extLst>
                  <a:ext uri="{FF2B5EF4-FFF2-40B4-BE49-F238E27FC236}">
                    <a16:creationId xmlns:a16="http://schemas.microsoft.com/office/drawing/2014/main" id="{AC49EE18-29CC-784B-BFBB-CA573F869F69}"/>
                  </a:ext>
                </a:extLst>
              </p:cNvPr>
              <p:cNvSpPr txBox="1"/>
              <p:nvPr/>
            </p:nvSpPr>
            <p:spPr>
              <a:xfrm>
                <a:off x="8558254" y="4831108"/>
                <a:ext cx="415498" cy="227306"/>
              </a:xfrm>
              <a:prstGeom prst="rect">
                <a:avLst/>
              </a:prstGeom>
              <a:noFill/>
            </p:spPr>
            <p:txBody>
              <a:bodyPr wrap="none" rtlCol="0">
                <a:spAutoFit/>
              </a:bodyPr>
              <a:lstStyle/>
              <a:p>
                <a:pPr algn="l"/>
                <a:r>
                  <a:rPr lang="it-IT" sz="877" dirty="0">
                    <a:latin typeface="Trebuchet MS" panose="020B0603020202020204" pitchFamily="34" charset="0"/>
                  </a:rPr>
                  <a:t>time</a:t>
                </a:r>
              </a:p>
            </p:txBody>
          </p:sp>
          <p:cxnSp>
            <p:nvCxnSpPr>
              <p:cNvPr id="18" name="Connettore 1 39">
                <a:extLst>
                  <a:ext uri="{FF2B5EF4-FFF2-40B4-BE49-F238E27FC236}">
                    <a16:creationId xmlns:a16="http://schemas.microsoft.com/office/drawing/2014/main" id="{46B8870F-C61D-1958-416D-6744F1A3DC9C}"/>
                  </a:ext>
                </a:extLst>
              </p:cNvPr>
              <p:cNvCxnSpPr/>
              <p:nvPr/>
            </p:nvCxnSpPr>
            <p:spPr>
              <a:xfrm>
                <a:off x="8056003" y="4125032"/>
                <a:ext cx="0" cy="803733"/>
              </a:xfrm>
              <a:prstGeom prst="line">
                <a:avLst/>
              </a:prstGeom>
              <a:ln>
                <a:prstDash val="sysDash"/>
              </a:ln>
            </p:spPr>
            <p:style>
              <a:lnRef idx="2">
                <a:schemeClr val="accent2"/>
              </a:lnRef>
              <a:fillRef idx="0">
                <a:schemeClr val="accent2"/>
              </a:fillRef>
              <a:effectRef idx="1">
                <a:schemeClr val="accent2"/>
              </a:effectRef>
              <a:fontRef idx="minor">
                <a:schemeClr val="tx1"/>
              </a:fontRef>
            </p:style>
          </p:cxnSp>
          <p:cxnSp>
            <p:nvCxnSpPr>
              <p:cNvPr id="19" name="Connettore 1 40">
                <a:extLst>
                  <a:ext uri="{FF2B5EF4-FFF2-40B4-BE49-F238E27FC236}">
                    <a16:creationId xmlns:a16="http://schemas.microsoft.com/office/drawing/2014/main" id="{F0FF423A-C115-9059-C52C-3CCE251C3441}"/>
                  </a:ext>
                </a:extLst>
              </p:cNvPr>
              <p:cNvCxnSpPr/>
              <p:nvPr/>
            </p:nvCxnSpPr>
            <p:spPr>
              <a:xfrm>
                <a:off x="8285641" y="4125032"/>
                <a:ext cx="0" cy="803733"/>
              </a:xfrm>
              <a:prstGeom prst="line">
                <a:avLst/>
              </a:prstGeom>
              <a:ln>
                <a:prstDash val="sysDash"/>
              </a:ln>
            </p:spPr>
            <p:style>
              <a:lnRef idx="2">
                <a:schemeClr val="accent2"/>
              </a:lnRef>
              <a:fillRef idx="0">
                <a:schemeClr val="accent2"/>
              </a:fillRef>
              <a:effectRef idx="1">
                <a:schemeClr val="accent2"/>
              </a:effectRef>
              <a:fontRef idx="minor">
                <a:schemeClr val="tx1"/>
              </a:fontRef>
            </p:style>
          </p:cxnSp>
          <p:sp>
            <p:nvSpPr>
              <p:cNvPr id="20" name="Rettangolo 41">
                <a:extLst>
                  <a:ext uri="{FF2B5EF4-FFF2-40B4-BE49-F238E27FC236}">
                    <a16:creationId xmlns:a16="http://schemas.microsoft.com/office/drawing/2014/main" id="{B036C26A-D4FD-BFAD-F8D9-5AEB5D9C8995}"/>
                  </a:ext>
                </a:extLst>
              </p:cNvPr>
              <p:cNvSpPr/>
              <p:nvPr/>
            </p:nvSpPr>
            <p:spPr>
              <a:xfrm>
                <a:off x="8080248" y="4208811"/>
                <a:ext cx="178773" cy="63150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it-IT" sz="1276">
                  <a:latin typeface="Trebuchet MS" panose="020B0603020202020204" pitchFamily="34" charset="0"/>
                </a:endParaRPr>
              </a:p>
            </p:txBody>
          </p:sp>
          <p:sp>
            <p:nvSpPr>
              <p:cNvPr id="21" name="CasellaDiTesto 42">
                <a:extLst>
                  <a:ext uri="{FF2B5EF4-FFF2-40B4-BE49-F238E27FC236}">
                    <a16:creationId xmlns:a16="http://schemas.microsoft.com/office/drawing/2014/main" id="{9C7710BB-99C3-5FEB-43F7-3DF65770E972}"/>
                  </a:ext>
                </a:extLst>
              </p:cNvPr>
              <p:cNvSpPr txBox="1"/>
              <p:nvPr/>
            </p:nvSpPr>
            <p:spPr>
              <a:xfrm>
                <a:off x="7300648" y="4570656"/>
                <a:ext cx="386644" cy="227306"/>
              </a:xfrm>
              <a:prstGeom prst="rect">
                <a:avLst/>
              </a:prstGeom>
              <a:noFill/>
            </p:spPr>
            <p:txBody>
              <a:bodyPr wrap="none" rtlCol="0">
                <a:spAutoFit/>
              </a:bodyPr>
              <a:lstStyle/>
              <a:p>
                <a:pPr algn="l"/>
                <a:r>
                  <a:rPr lang="it-IT" sz="877">
                    <a:solidFill>
                      <a:schemeClr val="accent2"/>
                    </a:solidFill>
                    <a:latin typeface="Trebuchet MS" panose="020B0603020202020204" pitchFamily="34" charset="0"/>
                  </a:rPr>
                  <a:t>Fw1</a:t>
                </a:r>
                <a:endParaRPr lang="it-IT" sz="877" baseline="30000">
                  <a:solidFill>
                    <a:schemeClr val="accent2"/>
                  </a:solidFill>
                  <a:latin typeface="Trebuchet MS" panose="020B0603020202020204" pitchFamily="34" charset="0"/>
                </a:endParaRPr>
              </a:p>
            </p:txBody>
          </p:sp>
          <p:sp>
            <p:nvSpPr>
              <p:cNvPr id="22" name="CasellaDiTesto 43">
                <a:extLst>
                  <a:ext uri="{FF2B5EF4-FFF2-40B4-BE49-F238E27FC236}">
                    <a16:creationId xmlns:a16="http://schemas.microsoft.com/office/drawing/2014/main" id="{81490C56-72EE-FD6C-406B-9F603AD136F9}"/>
                  </a:ext>
                </a:extLst>
              </p:cNvPr>
              <p:cNvSpPr txBox="1"/>
              <p:nvPr/>
            </p:nvSpPr>
            <p:spPr>
              <a:xfrm>
                <a:off x="8236020" y="4578445"/>
                <a:ext cx="386644" cy="227306"/>
              </a:xfrm>
              <a:prstGeom prst="rect">
                <a:avLst/>
              </a:prstGeom>
              <a:noFill/>
            </p:spPr>
            <p:txBody>
              <a:bodyPr wrap="none" rtlCol="0">
                <a:spAutoFit/>
              </a:bodyPr>
              <a:lstStyle/>
              <a:p>
                <a:pPr algn="l"/>
                <a:r>
                  <a:rPr lang="it-IT" sz="877">
                    <a:solidFill>
                      <a:schemeClr val="accent2"/>
                    </a:solidFill>
                    <a:latin typeface="Trebuchet MS" panose="020B0603020202020204" pitchFamily="34" charset="0"/>
                  </a:rPr>
                  <a:t>Fw2</a:t>
                </a:r>
                <a:endParaRPr lang="it-IT" sz="877" baseline="30000">
                  <a:solidFill>
                    <a:schemeClr val="accent2"/>
                  </a:solidFill>
                  <a:latin typeface="Trebuchet MS" panose="020B0603020202020204" pitchFamily="34" charset="0"/>
                </a:endParaRPr>
              </a:p>
            </p:txBody>
          </p:sp>
          <mc:AlternateContent xmlns:mc="http://schemas.openxmlformats.org/markup-compatibility/2006" xmlns:a14="http://schemas.microsoft.com/office/drawing/2010/main">
            <mc:Choice Requires="a14">
              <p:graphicFrame>
                <p:nvGraphicFramePr>
                  <p:cNvPr id="23" name="Oggetto 46">
                    <a:extLst>
                      <a:ext uri="{FF2B5EF4-FFF2-40B4-BE49-F238E27FC236}">
                        <a16:creationId xmlns:a16="http://schemas.microsoft.com/office/drawing/2014/main" id="{DF6A9735-115F-EF73-F2F7-FE635E75A329}"/>
                      </a:ext>
                    </a:extLst>
                  </p:cNvPr>
                  <p:cNvGraphicFramePr>
                    <a:graphicFrameLocks noChangeAspect="1"/>
                  </p:cNvGraphicFramePr>
                  <p:nvPr/>
                </p:nvGraphicFramePr>
                <p:xfrm>
                  <a:off x="6196192" y="4085936"/>
                  <a:ext cx="171443" cy="216604"/>
                </p:xfrm>
                <a:graphic>
                  <a:graphicData uri="http://schemas.openxmlformats.org/presentationml/2006/ole">
                    <mc:AlternateContent>
                      <mc:Choice xmlns:v="urn:schemas-microsoft-com:vml" Requires="v">
                        <p:oleObj name="Equation" r:id="rId5" imgW="177800" imgH="228600" progId="Equation.3">
                          <p:embed/>
                        </p:oleObj>
                      </mc:Choice>
                      <mc:Fallback>
                        <p:oleObj name="Equation" r:id="rId5" imgW="177800" imgH="228600" progId="Equation.3">
                          <p:embed/>
                          <p:pic>
                            <p:nvPicPr>
                              <p:cNvPr id="35" name="Oggetto 46">
                                <a:extLst>
                                  <a:ext uri="{FF2B5EF4-FFF2-40B4-BE49-F238E27FC236}">
                                    <a16:creationId xmlns:a16="http://schemas.microsoft.com/office/drawing/2014/main" id="{1A984283-EE07-6204-F480-9C101CDA653C}"/>
                                  </a:ext>
                                </a:extLst>
                              </p:cNvPr>
                              <p:cNvPicPr/>
                              <p:nvPr/>
                            </p:nvPicPr>
                            <p:blipFill>
                              <a:blip r:embed="rId6"/>
                              <a:stretch>
                                <a:fillRect/>
                              </a:stretch>
                            </p:blipFill>
                            <p:spPr>
                              <a:xfrm>
                                <a:off x="6196192" y="4085936"/>
                                <a:ext cx="171443" cy="216604"/>
                              </a:xfrm>
                              <a:prstGeom prst="rect">
                                <a:avLst/>
                              </a:prstGeom>
                            </p:spPr>
                          </p:pic>
                        </p:oleObj>
                      </mc:Fallback>
                    </mc:AlternateContent>
                  </a:graphicData>
                </a:graphic>
              </p:graphicFrame>
            </mc:Choice>
            <mc:Fallback xmlns="">
              <p:graphicFrame>
                <p:nvGraphicFramePr>
                  <p:cNvPr id="23" name="Oggetto 46">
                    <a:extLst>
                      <a:ext uri="{FF2B5EF4-FFF2-40B4-BE49-F238E27FC236}">
                        <a16:creationId xmlns:a16="http://schemas.microsoft.com/office/drawing/2014/main" id="{DF6A9735-115F-EF73-F2F7-FE635E75A329}"/>
                      </a:ext>
                    </a:extLst>
                  </p:cNvPr>
                  <p:cNvGraphicFramePr>
                    <a:graphicFrameLocks noChangeAspect="1"/>
                  </p:cNvGraphicFramePr>
                  <p:nvPr/>
                </p:nvGraphicFramePr>
                <p:xfrm>
                  <a:off x="6196192" y="4085936"/>
                  <a:ext cx="171443" cy="216604"/>
                </p:xfrm>
                <a:graphic>
                  <a:graphicData uri="http://schemas.openxmlformats.org/presentationml/2006/ole">
                    <mc:AlternateContent>
                      <mc:Choice xmlns:v="urn:schemas-microsoft-com:vml" Requires="v">
                        <p:oleObj name="Equation" r:id="rId7" imgW="177800" imgH="228600" progId="Equation.3">
                          <p:embed/>
                        </p:oleObj>
                      </mc:Choice>
                      <mc:Fallback>
                        <p:oleObj name="Equation" r:id="rId7" imgW="177800" imgH="228600" progId="Equation.3">
                          <p:embed/>
                          <p:pic>
                            <p:nvPicPr>
                              <p:cNvPr id="35" name="Oggetto 46">
                                <a:extLst>
                                  <a:ext uri="{FF2B5EF4-FFF2-40B4-BE49-F238E27FC236}">
                                    <a16:creationId xmlns:a16="http://schemas.microsoft.com/office/drawing/2014/main" id="{1A984283-EE07-6204-F480-9C101CDA653C}"/>
                                  </a:ext>
                                </a:extLst>
                              </p:cNvPr>
                              <p:cNvPicPr/>
                              <p:nvPr/>
                            </p:nvPicPr>
                            <p:blipFill>
                              <a:blip r:embed="rId8"/>
                              <a:stretch>
                                <a:fillRect/>
                              </a:stretch>
                            </p:blipFill>
                            <p:spPr>
                              <a:xfrm>
                                <a:off x="6196192" y="4085936"/>
                                <a:ext cx="171443" cy="216604"/>
                              </a:xfrm>
                              <a:prstGeom prst="rect">
                                <a:avLst/>
                              </a:prstGeom>
                            </p:spPr>
                          </p:pic>
                        </p:oleObj>
                      </mc:Fallback>
                    </mc:AlternateContent>
                  </a:graphicData>
                </a:graphic>
              </p:graphicFrame>
            </mc:Fallback>
          </mc:AlternateContent>
          <p:sp>
            <p:nvSpPr>
              <p:cNvPr id="24" name="Freccia bidirezionale orizzontale 50">
                <a:extLst>
                  <a:ext uri="{FF2B5EF4-FFF2-40B4-BE49-F238E27FC236}">
                    <a16:creationId xmlns:a16="http://schemas.microsoft.com/office/drawing/2014/main" id="{1176F58E-2731-5B03-5DA2-804662626D58}"/>
                  </a:ext>
                </a:extLst>
              </p:cNvPr>
              <p:cNvSpPr/>
              <p:nvPr/>
            </p:nvSpPr>
            <p:spPr>
              <a:xfrm>
                <a:off x="6449405" y="4681897"/>
                <a:ext cx="854026" cy="52191"/>
              </a:xfrm>
              <a:prstGeom prst="leftRightArrow">
                <a:avLst>
                  <a:gd name="adj1" fmla="val 0"/>
                  <a:gd name="adj2" fmla="val 50000"/>
                </a:avLst>
              </a:prstGeom>
              <a:solidFill>
                <a:schemeClr val="accent2"/>
              </a:solidFill>
              <a:ln w="127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it-IT" sz="1276">
                  <a:latin typeface="Trebuchet MS" panose="020B0603020202020204" pitchFamily="34" charset="0"/>
                </a:endParaRPr>
              </a:p>
            </p:txBody>
          </p:sp>
          <p:sp>
            <p:nvSpPr>
              <p:cNvPr id="25" name="Freccia bidirezionale orizzontale 51">
                <a:extLst>
                  <a:ext uri="{FF2B5EF4-FFF2-40B4-BE49-F238E27FC236}">
                    <a16:creationId xmlns:a16="http://schemas.microsoft.com/office/drawing/2014/main" id="{64DD0D89-EE2A-593B-93B2-C2FD9417C9D3}"/>
                  </a:ext>
                </a:extLst>
              </p:cNvPr>
              <p:cNvSpPr/>
              <p:nvPr/>
            </p:nvSpPr>
            <p:spPr>
              <a:xfrm>
                <a:off x="8067517" y="4681897"/>
                <a:ext cx="204447" cy="52191"/>
              </a:xfrm>
              <a:prstGeom prst="leftRightArrow">
                <a:avLst>
                  <a:gd name="adj1" fmla="val 0"/>
                  <a:gd name="adj2" fmla="val 50000"/>
                </a:avLst>
              </a:prstGeom>
              <a:solidFill>
                <a:schemeClr val="accent2"/>
              </a:solidFill>
              <a:ln w="127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it-IT" sz="1276">
                  <a:latin typeface="Trebuchet MS" panose="020B0603020202020204" pitchFamily="34" charset="0"/>
                </a:endParaRPr>
              </a:p>
            </p:txBody>
          </p:sp>
        </p:grpSp>
        <mc:AlternateContent xmlns:mc="http://schemas.openxmlformats.org/markup-compatibility/2006" xmlns:a14="http://schemas.microsoft.com/office/drawing/2010/main">
          <mc:Choice Requires="a14">
            <p:sp>
              <p:nvSpPr>
                <p:cNvPr id="26" name="Oggetto 1">
                  <a:extLst>
                    <a:ext uri="{FF2B5EF4-FFF2-40B4-BE49-F238E27FC236}">
                      <a16:creationId xmlns:a16="http://schemas.microsoft.com/office/drawing/2014/main" id="{4ABB9265-7D60-8F91-7447-64DB09B7E2E1}"/>
                    </a:ext>
                  </a:extLst>
                </p:cNvPr>
                <p:cNvSpPr txBox="1"/>
                <p:nvPr/>
              </p:nvSpPr>
              <p:spPr>
                <a:xfrm>
                  <a:off x="8868652" y="3544787"/>
                  <a:ext cx="1504986" cy="462475"/>
                </a:xfrm>
                <a:prstGeom prst="rect">
                  <a:avLst/>
                </a:prstGeom>
              </p:spPr>
              <p:txBody>
                <a:bodyPr>
                  <a:noAutofit/>
                </a:bodyPr>
                <a:lstStyle/>
                <a:p>
                  <a:pPr algn="l"/>
                  <a14:m>
                    <m:oMathPara xmlns:m="http://schemas.openxmlformats.org/officeDocument/2006/math">
                      <m:oMathParaPr>
                        <m:jc m:val="left"/>
                      </m:oMathParaPr>
                      <m:oMath xmlns:m="http://schemas.openxmlformats.org/officeDocument/2006/math">
                        <m:nary>
                          <m:naryPr>
                            <m:chr m:val="∑"/>
                            <m:limLoc m:val="subSup"/>
                            <m:supHide m:val="on"/>
                            <m:ctrlPr>
                              <a:rPr lang="en-US" sz="1400" i="1">
                                <a:solidFill>
                                  <a:srgbClr val="000000"/>
                                </a:solidFill>
                                <a:latin typeface="Cambria Math" panose="02040503050406030204" pitchFamily="18" charset="0"/>
                              </a:rPr>
                            </m:ctrlPr>
                          </m:naryPr>
                          <m:sub>
                            <m:r>
                              <a:rPr lang="en-US" sz="1400" i="1">
                                <a:solidFill>
                                  <a:srgbClr val="000000"/>
                                </a:solidFill>
                                <a:latin typeface="Cambria Math" panose="02040503050406030204" pitchFamily="18" charset="0"/>
                              </a:rPr>
                              <m:t>𝑘</m:t>
                            </m:r>
                          </m:sub>
                          <m:sup/>
                          <m:e>
                            <m:r>
                              <a:rPr lang="en-US" sz="1400" i="1">
                                <a:solidFill>
                                  <a:srgbClr val="000000"/>
                                </a:solidFill>
                                <a:latin typeface="Cambria Math" panose="02040503050406030204" pitchFamily="18" charset="0"/>
                              </a:rPr>
                              <m:t>𝐹</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𝑤</m:t>
                                </m:r>
                              </m:e>
                              <m:sub>
                                <m:r>
                                  <a:rPr lang="en-US" sz="1400" i="1">
                                    <a:solidFill>
                                      <a:srgbClr val="000000"/>
                                    </a:solidFill>
                                    <a:latin typeface="Cambria Math" panose="02040503050406030204" pitchFamily="18" charset="0"/>
                                  </a:rPr>
                                  <m:t>𝑖𝑗</m:t>
                                </m:r>
                              </m:sub>
                            </m:sSub>
                          </m:e>
                        </m:nary>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h</m:t>
                            </m:r>
                          </m:e>
                          <m:sub>
                            <m:r>
                              <a:rPr lang="en-US" sz="1400" i="1">
                                <a:solidFill>
                                  <a:srgbClr val="000000"/>
                                </a:solidFill>
                                <a:latin typeface="Cambria Math" panose="02040503050406030204" pitchFamily="18" charset="0"/>
                              </a:rPr>
                              <m:t>𝑖𝑗</m:t>
                            </m:r>
                          </m:sub>
                        </m:sSub>
                      </m:oMath>
                    </m:oMathPara>
                  </a14:m>
                  <a:endParaRPr lang="en-US" sz="1400" dirty="0"/>
                </a:p>
              </p:txBody>
            </p:sp>
          </mc:Choice>
          <mc:Fallback xmlns="">
            <p:sp>
              <p:nvSpPr>
                <p:cNvPr id="26" name="Oggetto 1">
                  <a:extLst>
                    <a:ext uri="{FF2B5EF4-FFF2-40B4-BE49-F238E27FC236}">
                      <a16:creationId xmlns:a16="http://schemas.microsoft.com/office/drawing/2014/main" id="{4ABB9265-7D60-8F91-7447-64DB09B7E2E1}"/>
                    </a:ext>
                  </a:extLst>
                </p:cNvPr>
                <p:cNvSpPr txBox="1">
                  <a:spLocks noRot="1" noChangeAspect="1" noMove="1" noResize="1" noEditPoints="1" noAdjustHandles="1" noChangeArrowheads="1" noChangeShapeType="1" noTextEdit="1"/>
                </p:cNvSpPr>
                <p:nvPr/>
              </p:nvSpPr>
              <p:spPr>
                <a:xfrm>
                  <a:off x="8868652" y="3544787"/>
                  <a:ext cx="1504986" cy="462475"/>
                </a:xfrm>
                <a:prstGeom prst="rect">
                  <a:avLst/>
                </a:prstGeom>
                <a:blipFill>
                  <a:blip r:embed="rId9"/>
                  <a:stretch>
                    <a:fillRect l="-38866" t="-164474" r="-8907" b="-243421"/>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5FDAE0E5-4669-82D6-345D-50448B9D01F3}"/>
                </a:ext>
              </a:extLst>
            </p:cNvPr>
            <p:cNvSpPr txBox="1"/>
            <p:nvPr/>
          </p:nvSpPr>
          <p:spPr>
            <a:xfrm>
              <a:off x="6676308" y="3620375"/>
              <a:ext cx="2131305" cy="276999"/>
            </a:xfrm>
            <a:prstGeom prst="rect">
              <a:avLst/>
            </a:prstGeom>
            <a:noFill/>
          </p:spPr>
          <p:txBody>
            <a:bodyPr wrap="square" rtlCol="0">
              <a:spAutoFit/>
            </a:bodyPr>
            <a:lstStyle/>
            <a:p>
              <a:r>
                <a:rPr lang="en-US" sz="1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Functioning windows </a:t>
              </a:r>
              <a:r>
                <a:rPr lang="en-US" sz="1200" dirty="0">
                  <a:latin typeface="Open Sans" panose="020B0606030504020204" pitchFamily="34" charset="0"/>
                  <a:ea typeface="Open Sans" panose="020B0606030504020204" pitchFamily="34" charset="0"/>
                  <a:cs typeface="Open Sans" panose="020B0606030504020204" pitchFamily="34" charset="0"/>
                </a:rPr>
                <a:t>(</a:t>
              </a:r>
              <a:r>
                <a:rPr lang="en-US" sz="1200" dirty="0" err="1">
                  <a:latin typeface="Open Sans" panose="020B0606030504020204" pitchFamily="34" charset="0"/>
                  <a:ea typeface="Open Sans" panose="020B0606030504020204" pitchFamily="34" charset="0"/>
                  <a:cs typeface="Open Sans" panose="020B0606030504020204" pitchFamily="34" charset="0"/>
                </a:rPr>
                <a:t>Fw</a:t>
              </a:r>
              <a:r>
                <a:rPr lang="en-US" sz="1200" dirty="0">
                  <a:latin typeface="Open Sans" panose="020B0606030504020204" pitchFamily="34" charset="0"/>
                  <a:ea typeface="Open Sans" panose="020B0606030504020204" pitchFamily="34" charset="0"/>
                  <a:cs typeface="Open Sans" panose="020B0606030504020204" pitchFamily="34" charset="0"/>
                </a:rPr>
                <a:t>)</a:t>
              </a:r>
            </a:p>
          </p:txBody>
        </p:sp>
      </p:grpSp>
      <p:grpSp>
        <p:nvGrpSpPr>
          <p:cNvPr id="60" name="Gruppo 86">
            <a:extLst>
              <a:ext uri="{FF2B5EF4-FFF2-40B4-BE49-F238E27FC236}">
                <a16:creationId xmlns:a16="http://schemas.microsoft.com/office/drawing/2014/main" id="{8F5A32AE-5E74-2FCC-3176-FA55E4EA56CE}"/>
              </a:ext>
            </a:extLst>
          </p:cNvPr>
          <p:cNvGrpSpPr/>
          <p:nvPr/>
        </p:nvGrpSpPr>
        <p:grpSpPr>
          <a:xfrm>
            <a:off x="6503451" y="4214400"/>
            <a:ext cx="3548024" cy="2252413"/>
            <a:chOff x="6352386" y="4797152"/>
            <a:chExt cx="2620596" cy="1317071"/>
          </a:xfrm>
        </p:grpSpPr>
        <p:cxnSp>
          <p:nvCxnSpPr>
            <p:cNvPr id="61" name="Connettore 1 65">
              <a:extLst>
                <a:ext uri="{FF2B5EF4-FFF2-40B4-BE49-F238E27FC236}">
                  <a16:creationId xmlns:a16="http://schemas.microsoft.com/office/drawing/2014/main" id="{0D85C9FA-21F6-37D4-749B-0049044330F7}"/>
                </a:ext>
              </a:extLst>
            </p:cNvPr>
            <p:cNvCxnSpPr/>
            <p:nvPr/>
          </p:nvCxnSpPr>
          <p:spPr>
            <a:xfrm>
              <a:off x="7553562" y="5772632"/>
              <a:ext cx="115212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Connettore 2 66">
              <a:extLst>
                <a:ext uri="{FF2B5EF4-FFF2-40B4-BE49-F238E27FC236}">
                  <a16:creationId xmlns:a16="http://schemas.microsoft.com/office/drawing/2014/main" id="{2560FFB2-8527-C2AA-D550-5E9E1BEB9573}"/>
                </a:ext>
              </a:extLst>
            </p:cNvPr>
            <p:cNvCxnSpPr/>
            <p:nvPr/>
          </p:nvCxnSpPr>
          <p:spPr>
            <a:xfrm>
              <a:off x="6694388" y="5796880"/>
              <a:ext cx="2088232"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3" name="Connettore 2 67">
              <a:extLst>
                <a:ext uri="{FF2B5EF4-FFF2-40B4-BE49-F238E27FC236}">
                  <a16:creationId xmlns:a16="http://schemas.microsoft.com/office/drawing/2014/main" id="{98EC5FAE-6BA2-174B-2E62-451B16C683C7}"/>
                </a:ext>
              </a:extLst>
            </p:cNvPr>
            <p:cNvCxnSpPr/>
            <p:nvPr/>
          </p:nvCxnSpPr>
          <p:spPr>
            <a:xfrm flipV="1">
              <a:off x="6702772" y="4797152"/>
              <a:ext cx="0" cy="100811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4" name="Connettore 1 68">
              <a:extLst>
                <a:ext uri="{FF2B5EF4-FFF2-40B4-BE49-F238E27FC236}">
                  <a16:creationId xmlns:a16="http://schemas.microsoft.com/office/drawing/2014/main" id="{4D129226-5C97-9DDA-C591-0F27F503BD1D}"/>
                </a:ext>
              </a:extLst>
            </p:cNvPr>
            <p:cNvCxnSpPr/>
            <p:nvPr/>
          </p:nvCxnSpPr>
          <p:spPr>
            <a:xfrm>
              <a:off x="7054428" y="4869160"/>
              <a:ext cx="0" cy="1008112"/>
            </a:xfrm>
            <a:prstGeom prst="line">
              <a:avLst/>
            </a:prstGeom>
            <a:ln>
              <a:prstDash val="sysDash"/>
            </a:ln>
          </p:spPr>
          <p:style>
            <a:lnRef idx="2">
              <a:schemeClr val="accent2"/>
            </a:lnRef>
            <a:fillRef idx="0">
              <a:schemeClr val="accent2"/>
            </a:fillRef>
            <a:effectRef idx="1">
              <a:schemeClr val="accent2"/>
            </a:effectRef>
            <a:fontRef idx="minor">
              <a:schemeClr val="tx1"/>
            </a:fontRef>
          </p:style>
        </p:cxnSp>
        <p:cxnSp>
          <p:nvCxnSpPr>
            <p:cNvPr id="65" name="Connettore 1 69">
              <a:extLst>
                <a:ext uri="{FF2B5EF4-FFF2-40B4-BE49-F238E27FC236}">
                  <a16:creationId xmlns:a16="http://schemas.microsoft.com/office/drawing/2014/main" id="{13BFA51C-9CF6-94E5-BC7B-7B480F0B5932}"/>
                </a:ext>
              </a:extLst>
            </p:cNvPr>
            <p:cNvCxnSpPr/>
            <p:nvPr/>
          </p:nvCxnSpPr>
          <p:spPr>
            <a:xfrm>
              <a:off x="8206556" y="4869160"/>
              <a:ext cx="0" cy="1008112"/>
            </a:xfrm>
            <a:prstGeom prst="line">
              <a:avLst/>
            </a:prstGeom>
            <a:ln>
              <a:prstDash val="sysDash"/>
            </a:ln>
          </p:spPr>
          <p:style>
            <a:lnRef idx="2">
              <a:schemeClr val="accent2"/>
            </a:lnRef>
            <a:fillRef idx="0">
              <a:schemeClr val="accent2"/>
            </a:fillRef>
            <a:effectRef idx="1">
              <a:schemeClr val="accent2"/>
            </a:effectRef>
            <a:fontRef idx="minor">
              <a:schemeClr val="tx1"/>
            </a:fontRef>
          </p:style>
        </p:cxnSp>
        <p:sp>
          <p:nvSpPr>
            <p:cNvPr id="66" name="Rettangolo 70">
              <a:extLst>
                <a:ext uri="{FF2B5EF4-FFF2-40B4-BE49-F238E27FC236}">
                  <a16:creationId xmlns:a16="http://schemas.microsoft.com/office/drawing/2014/main" id="{34FFC77E-6416-1C54-E3E8-00D3F5D9AD6A}"/>
                </a:ext>
              </a:extLst>
            </p:cNvPr>
            <p:cNvSpPr/>
            <p:nvPr/>
          </p:nvSpPr>
          <p:spPr>
            <a:xfrm>
              <a:off x="7082840" y="5517233"/>
              <a:ext cx="1093803" cy="25215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35"/>
            </a:p>
          </p:txBody>
        </p:sp>
        <p:sp>
          <p:nvSpPr>
            <p:cNvPr id="67" name="CasellaDiTesto 71">
              <a:extLst>
                <a:ext uri="{FF2B5EF4-FFF2-40B4-BE49-F238E27FC236}">
                  <a16:creationId xmlns:a16="http://schemas.microsoft.com/office/drawing/2014/main" id="{E9BA4B74-CF07-E9B1-5597-F4567341CD0E}"/>
                </a:ext>
              </a:extLst>
            </p:cNvPr>
            <p:cNvSpPr txBox="1"/>
            <p:nvPr/>
          </p:nvSpPr>
          <p:spPr>
            <a:xfrm>
              <a:off x="8453838" y="5813675"/>
              <a:ext cx="519144" cy="300548"/>
            </a:xfrm>
            <a:prstGeom prst="rect">
              <a:avLst/>
            </a:prstGeom>
            <a:noFill/>
          </p:spPr>
          <p:txBody>
            <a:bodyPr wrap="none" rtlCol="0">
              <a:spAutoFit/>
            </a:bodyPr>
            <a:lstStyle/>
            <a:p>
              <a:r>
                <a:rPr lang="it-IT" sz="957" dirty="0"/>
                <a:t>time</a:t>
              </a:r>
            </a:p>
          </p:txBody>
        </p:sp>
        <p:cxnSp>
          <p:nvCxnSpPr>
            <p:cNvPr id="68" name="Connettore 1 73">
              <a:extLst>
                <a:ext uri="{FF2B5EF4-FFF2-40B4-BE49-F238E27FC236}">
                  <a16:creationId xmlns:a16="http://schemas.microsoft.com/office/drawing/2014/main" id="{F049D713-1EC5-05A9-732B-E4EBD2FAB875}"/>
                </a:ext>
              </a:extLst>
            </p:cNvPr>
            <p:cNvCxnSpPr/>
            <p:nvPr/>
          </p:nvCxnSpPr>
          <p:spPr>
            <a:xfrm>
              <a:off x="6694388" y="5770810"/>
              <a:ext cx="1152128"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69" name="Oggetto 74">
              <a:extLst>
                <a:ext uri="{FF2B5EF4-FFF2-40B4-BE49-F238E27FC236}">
                  <a16:creationId xmlns:a16="http://schemas.microsoft.com/office/drawing/2014/main" id="{4E312F1F-4550-DDDF-78E1-877659513ED4}"/>
                </a:ext>
              </a:extLst>
            </p:cNvPr>
            <p:cNvGraphicFramePr>
              <a:graphicFrameLocks noChangeAspect="1"/>
            </p:cNvGraphicFramePr>
            <p:nvPr>
              <p:extLst>
                <p:ext uri="{D42A27DB-BD31-4B8C-83A1-F6EECF244321}">
                  <p14:modId xmlns:p14="http://schemas.microsoft.com/office/powerpoint/2010/main" val="754222196"/>
                </p:ext>
              </p:extLst>
            </p:nvPr>
          </p:nvGraphicFramePr>
          <p:xfrm>
            <a:off x="6352386" y="5427731"/>
            <a:ext cx="260010" cy="186354"/>
          </p:xfrm>
          <a:graphic>
            <a:graphicData uri="http://schemas.openxmlformats.org/presentationml/2006/ole">
              <mc:AlternateContent xmlns:mc="http://schemas.openxmlformats.org/markup-compatibility/2006">
                <mc:Choice xmlns:v="urn:schemas-microsoft-com:vml" Requires="v">
                  <p:oleObj name="Equation" r:id="rId10" imgW="317500" imgH="228600" progId="Equation.3">
                    <p:embed/>
                  </p:oleObj>
                </mc:Choice>
                <mc:Fallback>
                  <p:oleObj name="Equation" r:id="rId10" imgW="317500" imgH="228600" progId="Equation.3">
                    <p:embed/>
                    <p:pic>
                      <p:nvPicPr>
                        <p:cNvPr id="83" name="Oggetto 74">
                          <a:extLst>
                            <a:ext uri="{FF2B5EF4-FFF2-40B4-BE49-F238E27FC236}">
                              <a16:creationId xmlns:a16="http://schemas.microsoft.com/office/drawing/2014/main" id="{5D0E88D1-7892-1A20-4F4B-C9F81223223B}"/>
                            </a:ext>
                          </a:extLst>
                        </p:cNvPr>
                        <p:cNvPicPr/>
                        <p:nvPr/>
                      </p:nvPicPr>
                      <p:blipFill>
                        <a:blip r:embed="rId11"/>
                        <a:stretch>
                          <a:fillRect/>
                        </a:stretch>
                      </p:blipFill>
                      <p:spPr>
                        <a:xfrm>
                          <a:off x="6352386" y="5427731"/>
                          <a:ext cx="260010" cy="186354"/>
                        </a:xfrm>
                        <a:prstGeom prst="rect">
                          <a:avLst/>
                        </a:prstGeom>
                      </p:spPr>
                    </p:pic>
                  </p:oleObj>
                </mc:Fallback>
              </mc:AlternateContent>
            </a:graphicData>
          </a:graphic>
        </p:graphicFrame>
        <p:graphicFrame>
          <p:nvGraphicFramePr>
            <p:cNvPr id="70" name="Oggetto 81">
              <a:extLst>
                <a:ext uri="{FF2B5EF4-FFF2-40B4-BE49-F238E27FC236}">
                  <a16:creationId xmlns:a16="http://schemas.microsoft.com/office/drawing/2014/main" id="{A42E5177-6FB2-1D55-8FE6-2810AB48E996}"/>
                </a:ext>
              </a:extLst>
            </p:cNvPr>
            <p:cNvGraphicFramePr>
              <a:graphicFrameLocks noChangeAspect="1"/>
            </p:cNvGraphicFramePr>
            <p:nvPr>
              <p:extLst>
                <p:ext uri="{D42A27DB-BD31-4B8C-83A1-F6EECF244321}">
                  <p14:modId xmlns:p14="http://schemas.microsoft.com/office/powerpoint/2010/main" val="3868717513"/>
                </p:ext>
              </p:extLst>
            </p:nvPr>
          </p:nvGraphicFramePr>
          <p:xfrm>
            <a:off x="6478364" y="4832042"/>
            <a:ext cx="134647" cy="170116"/>
          </p:xfrm>
          <a:graphic>
            <a:graphicData uri="http://schemas.openxmlformats.org/presentationml/2006/ole">
              <mc:AlternateContent xmlns:mc="http://schemas.openxmlformats.org/markup-compatibility/2006">
                <mc:Choice xmlns:v="urn:schemas-microsoft-com:vml" Requires="v">
                  <p:oleObj name="Equation" r:id="rId12" imgW="177800" imgH="228600" progId="Equation.3">
                    <p:embed/>
                  </p:oleObj>
                </mc:Choice>
                <mc:Fallback>
                  <p:oleObj name="Equation" r:id="rId12" imgW="177800" imgH="228600" progId="Equation.3">
                    <p:embed/>
                    <p:pic>
                      <p:nvPicPr>
                        <p:cNvPr id="84" name="Oggetto 81">
                          <a:extLst>
                            <a:ext uri="{FF2B5EF4-FFF2-40B4-BE49-F238E27FC236}">
                              <a16:creationId xmlns:a16="http://schemas.microsoft.com/office/drawing/2014/main" id="{D76F65C7-B81E-3F80-A658-2CC72DF3843A}"/>
                            </a:ext>
                          </a:extLst>
                        </p:cNvPr>
                        <p:cNvPicPr/>
                        <p:nvPr/>
                      </p:nvPicPr>
                      <p:blipFill>
                        <a:blip r:embed="rId8"/>
                        <a:stretch>
                          <a:fillRect/>
                        </a:stretch>
                      </p:blipFill>
                      <p:spPr>
                        <a:xfrm>
                          <a:off x="6478364" y="4832042"/>
                          <a:ext cx="134647" cy="170116"/>
                        </a:xfrm>
                        <a:prstGeom prst="rect">
                          <a:avLst/>
                        </a:prstGeom>
                      </p:spPr>
                    </p:pic>
                  </p:oleObj>
                </mc:Fallback>
              </mc:AlternateContent>
            </a:graphicData>
          </a:graphic>
        </p:graphicFrame>
      </p:grpSp>
      <p:cxnSp>
        <p:nvCxnSpPr>
          <p:cNvPr id="78" name="Connettore diritto 96">
            <a:extLst>
              <a:ext uri="{FF2B5EF4-FFF2-40B4-BE49-F238E27FC236}">
                <a16:creationId xmlns:a16="http://schemas.microsoft.com/office/drawing/2014/main" id="{6B7674F3-EAA6-DF8E-8A36-9A6FD8A7BB9B}"/>
              </a:ext>
            </a:extLst>
          </p:cNvPr>
          <p:cNvCxnSpPr>
            <a:cxnSpLocks/>
          </p:cNvCxnSpPr>
          <p:nvPr/>
        </p:nvCxnSpPr>
        <p:spPr>
          <a:xfrm flipH="1">
            <a:off x="1103121" y="3781077"/>
            <a:ext cx="9843518"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81" name="Gruppo 99">
            <a:extLst>
              <a:ext uri="{FF2B5EF4-FFF2-40B4-BE49-F238E27FC236}">
                <a16:creationId xmlns:a16="http://schemas.microsoft.com/office/drawing/2014/main" id="{475F7E46-334A-A5B4-2859-15BB06308762}"/>
              </a:ext>
            </a:extLst>
          </p:cNvPr>
          <p:cNvGrpSpPr/>
          <p:nvPr/>
        </p:nvGrpSpPr>
        <p:grpSpPr>
          <a:xfrm>
            <a:off x="5525011" y="3926659"/>
            <a:ext cx="175275" cy="2252413"/>
            <a:chOff x="7901056" y="196794"/>
            <a:chExt cx="88215" cy="5796498"/>
          </a:xfrm>
        </p:grpSpPr>
        <p:cxnSp>
          <p:nvCxnSpPr>
            <p:cNvPr id="82" name="Connettore diritto 96">
              <a:extLst>
                <a:ext uri="{FF2B5EF4-FFF2-40B4-BE49-F238E27FC236}">
                  <a16:creationId xmlns:a16="http://schemas.microsoft.com/office/drawing/2014/main" id="{4FFE5749-61EB-0AC8-50DC-D61A38867A5E}"/>
                </a:ext>
              </a:extLst>
            </p:cNvPr>
            <p:cNvCxnSpPr>
              <a:cxnSpLocks/>
            </p:cNvCxnSpPr>
            <p:nvPr/>
          </p:nvCxnSpPr>
          <p:spPr>
            <a:xfrm>
              <a:off x="7923293" y="196794"/>
              <a:ext cx="0" cy="579649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3" name="Freccia a gallone 98">
              <a:extLst>
                <a:ext uri="{FF2B5EF4-FFF2-40B4-BE49-F238E27FC236}">
                  <a16:creationId xmlns:a16="http://schemas.microsoft.com/office/drawing/2014/main" id="{1FDD480C-F3DB-4476-9E4B-A1AF4327AE8A}"/>
                </a:ext>
              </a:extLst>
            </p:cNvPr>
            <p:cNvSpPr/>
            <p:nvPr/>
          </p:nvSpPr>
          <p:spPr>
            <a:xfrm>
              <a:off x="7901056" y="2574397"/>
              <a:ext cx="88215" cy="1041289"/>
            </a:xfrm>
            <a:prstGeom prst="chevron">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4" name="TextBox 83">
            <a:extLst>
              <a:ext uri="{FF2B5EF4-FFF2-40B4-BE49-F238E27FC236}">
                <a16:creationId xmlns:a16="http://schemas.microsoft.com/office/drawing/2014/main" id="{1C779C04-3A6D-BB4D-6A30-8F6A83A1CDFA}"/>
              </a:ext>
            </a:extLst>
          </p:cNvPr>
          <p:cNvSpPr txBox="1"/>
          <p:nvPr/>
        </p:nvSpPr>
        <p:spPr>
          <a:xfrm>
            <a:off x="9271850" y="4841919"/>
            <a:ext cx="1123982" cy="284610"/>
          </a:xfrm>
          <a:prstGeom prst="rect">
            <a:avLst/>
          </a:prstGeom>
          <a:noFill/>
        </p:spPr>
        <p:txBody>
          <a:bodyPr wrap="square" rtlCol="0">
            <a:spAutoFit/>
          </a:bodyPr>
          <a:lstStyle/>
          <a:p>
            <a:r>
              <a:rPr lang="en-US" sz="1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Load factor</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mc:AlternateContent xmlns:mc="http://schemas.openxmlformats.org/markup-compatibility/2006" xmlns:a14="http://schemas.microsoft.com/office/drawing/2010/main">
        <mc:Choice Requires="a14">
          <p:sp>
            <p:nvSpPr>
              <p:cNvPr id="85" name="Oggetto 1">
                <a:extLst>
                  <a:ext uri="{FF2B5EF4-FFF2-40B4-BE49-F238E27FC236}">
                    <a16:creationId xmlns:a16="http://schemas.microsoft.com/office/drawing/2014/main" id="{7A94FB24-BE53-A008-F99F-F268A2193113}"/>
                  </a:ext>
                </a:extLst>
              </p:cNvPr>
              <p:cNvSpPr txBox="1"/>
              <p:nvPr/>
            </p:nvSpPr>
            <p:spPr>
              <a:xfrm>
                <a:off x="10305711" y="4704579"/>
                <a:ext cx="1444551" cy="584848"/>
              </a:xfrm>
              <a:prstGeom prst="rect">
                <a:avLst/>
              </a:prstGeom>
            </p:spPr>
            <p:txBody>
              <a:bodyPr>
                <a:noAutofit/>
              </a:bodyPr>
              <a:lstStyle/>
              <a:p>
                <a:pPr algn="l"/>
                <a14:m>
                  <m:oMathPara xmlns:m="http://schemas.openxmlformats.org/officeDocument/2006/math">
                    <m:oMathParaPr>
                      <m:jc m:val="left"/>
                    </m:oMathParaPr>
                    <m:oMath xmlns:m="http://schemas.openxmlformats.org/officeDocument/2006/math">
                      <m:sSub>
                        <m:sSubPr>
                          <m:ctrlPr>
                            <a:rPr lang="it-IT" sz="1400" b="0" i="1" smtClean="0">
                              <a:solidFill>
                                <a:srgbClr val="000000"/>
                              </a:solidFill>
                              <a:latin typeface="Cambria Math" panose="02040503050406030204" pitchFamily="18" charset="0"/>
                            </a:rPr>
                          </m:ctrlPr>
                        </m:sSubPr>
                        <m:e>
                          <m:r>
                            <a:rPr lang="it-IT" sz="1400" b="0" i="1" smtClean="0">
                              <a:solidFill>
                                <a:srgbClr val="000000"/>
                              </a:solidFill>
                              <a:latin typeface="Cambria Math" panose="02040503050406030204" pitchFamily="18" charset="0"/>
                            </a:rPr>
                            <m:t>𝑓</m:t>
                          </m:r>
                        </m:e>
                        <m:sub>
                          <m:r>
                            <a:rPr lang="it-IT" sz="1400" b="0" i="1" smtClean="0">
                              <a:solidFill>
                                <a:srgbClr val="000000"/>
                              </a:solidFill>
                              <a:latin typeface="Cambria Math" panose="02040503050406030204" pitchFamily="18" charset="0"/>
                            </a:rPr>
                            <m:t>𝑖𝑗</m:t>
                          </m:r>
                        </m:sub>
                      </m:sSub>
                      <m:r>
                        <a:rPr lang="it-IT" sz="1400" b="0" i="1" smtClean="0">
                          <a:solidFill>
                            <a:srgbClr val="000000"/>
                          </a:solidFill>
                          <a:latin typeface="Cambria Math" panose="02040503050406030204" pitchFamily="18" charset="0"/>
                        </a:rPr>
                        <m:t>=</m:t>
                      </m:r>
                      <m:f>
                        <m:fPr>
                          <m:ctrlPr>
                            <a:rPr lang="it-IT" sz="1400" b="0" i="1" smtClean="0">
                              <a:solidFill>
                                <a:srgbClr val="000000"/>
                              </a:solidFill>
                              <a:latin typeface="Cambria Math" panose="02040503050406030204" pitchFamily="18" charset="0"/>
                            </a:rPr>
                          </m:ctrlPr>
                        </m:fPr>
                        <m:num>
                          <m:sSub>
                            <m:sSubPr>
                              <m:ctrlPr>
                                <a:rPr lang="it-IT" sz="1400" b="0" i="1" smtClean="0">
                                  <a:solidFill>
                                    <a:srgbClr val="000000"/>
                                  </a:solidFill>
                                  <a:latin typeface="Cambria Math" panose="02040503050406030204" pitchFamily="18" charset="0"/>
                                </a:rPr>
                              </m:ctrlPr>
                            </m:sSubPr>
                            <m:e>
                              <m:r>
                                <a:rPr lang="it-IT" sz="1400" b="0" i="1" smtClean="0">
                                  <a:solidFill>
                                    <a:srgbClr val="000000"/>
                                  </a:solidFill>
                                  <a:latin typeface="Cambria Math" panose="02040503050406030204" pitchFamily="18" charset="0"/>
                                </a:rPr>
                                <m:t>𝑃</m:t>
                              </m:r>
                            </m:e>
                            <m:sub>
                              <m:r>
                                <a:rPr lang="it-IT" sz="1400" b="0" i="1" smtClean="0">
                                  <a:solidFill>
                                    <a:srgbClr val="000000"/>
                                  </a:solidFill>
                                  <a:latin typeface="Cambria Math" panose="02040503050406030204" pitchFamily="18" charset="0"/>
                                </a:rPr>
                                <m:t>𝐴𝑉</m:t>
                              </m:r>
                              <m:r>
                                <a:rPr lang="it-IT" sz="1400" b="0" i="1" smtClean="0">
                                  <a:solidFill>
                                    <a:srgbClr val="000000"/>
                                  </a:solidFill>
                                  <a:latin typeface="Cambria Math" panose="02040503050406030204" pitchFamily="18" charset="0"/>
                                </a:rPr>
                                <m:t>,</m:t>
                              </m:r>
                              <m:r>
                                <a:rPr lang="it-IT" sz="1400" b="0" i="1" smtClean="0">
                                  <a:solidFill>
                                    <a:srgbClr val="000000"/>
                                  </a:solidFill>
                                  <a:latin typeface="Cambria Math" panose="02040503050406030204" pitchFamily="18" charset="0"/>
                                </a:rPr>
                                <m:t>𝑖𝑗</m:t>
                              </m:r>
                            </m:sub>
                          </m:sSub>
                        </m:num>
                        <m:den>
                          <m:sSub>
                            <m:sSubPr>
                              <m:ctrlPr>
                                <a:rPr lang="it-IT" sz="1400" b="0" i="1" smtClean="0">
                                  <a:solidFill>
                                    <a:srgbClr val="000000"/>
                                  </a:solidFill>
                                  <a:latin typeface="Cambria Math" panose="02040503050406030204" pitchFamily="18" charset="0"/>
                                </a:rPr>
                              </m:ctrlPr>
                            </m:sSubPr>
                            <m:e>
                              <m:r>
                                <a:rPr lang="it-IT" sz="1400" b="0" i="1" smtClean="0">
                                  <a:solidFill>
                                    <a:srgbClr val="000000"/>
                                  </a:solidFill>
                                  <a:latin typeface="Cambria Math" panose="02040503050406030204" pitchFamily="18" charset="0"/>
                                </a:rPr>
                                <m:t>𝑃</m:t>
                              </m:r>
                            </m:e>
                            <m:sub>
                              <m:r>
                                <a:rPr lang="it-IT" sz="1400" b="0" i="1" smtClean="0">
                                  <a:solidFill>
                                    <a:srgbClr val="000000"/>
                                  </a:solidFill>
                                  <a:latin typeface="Cambria Math" panose="02040503050406030204" pitchFamily="18" charset="0"/>
                                </a:rPr>
                                <m:t>𝑖𝑗</m:t>
                              </m:r>
                            </m:sub>
                          </m:sSub>
                        </m:den>
                      </m:f>
                    </m:oMath>
                  </m:oMathPara>
                </a14:m>
                <a:endParaRPr lang="en-US" sz="1400" dirty="0"/>
              </a:p>
            </p:txBody>
          </p:sp>
        </mc:Choice>
        <mc:Fallback xmlns="">
          <p:sp>
            <p:nvSpPr>
              <p:cNvPr id="85" name="Oggetto 1">
                <a:extLst>
                  <a:ext uri="{FF2B5EF4-FFF2-40B4-BE49-F238E27FC236}">
                    <a16:creationId xmlns:a16="http://schemas.microsoft.com/office/drawing/2014/main" id="{7A94FB24-BE53-A008-F99F-F268A2193113}"/>
                  </a:ext>
                </a:extLst>
              </p:cNvPr>
              <p:cNvSpPr txBox="1">
                <a:spLocks noRot="1" noChangeAspect="1" noMove="1" noResize="1" noEditPoints="1" noAdjustHandles="1" noChangeArrowheads="1" noChangeShapeType="1" noTextEdit="1"/>
              </p:cNvSpPr>
              <p:nvPr/>
            </p:nvSpPr>
            <p:spPr>
              <a:xfrm>
                <a:off x="10305711" y="4704579"/>
                <a:ext cx="1444551" cy="584848"/>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19DA83F4-7616-EBC5-DD5E-ABBE599A10AC}"/>
                  </a:ext>
                </a:extLst>
              </p:cNvPr>
              <p:cNvSpPr txBox="1"/>
              <p:nvPr/>
            </p:nvSpPr>
            <p:spPr>
              <a:xfrm>
                <a:off x="5290063" y="2252991"/>
                <a:ext cx="4970720" cy="8917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𝑃</m:t>
                      </m:r>
                      <m:d>
                        <m:dPr>
                          <m:ctrlPr>
                            <a:rPr lang="it-IT" b="0" i="1" smtClean="0">
                              <a:latin typeface="Cambria Math" panose="02040503050406030204" pitchFamily="18" charset="0"/>
                            </a:rPr>
                          </m:ctrlPr>
                        </m:dPr>
                        <m:e>
                          <m:r>
                            <a:rPr lang="it-IT" b="0" i="1" smtClean="0">
                              <a:latin typeface="Cambria Math" panose="02040503050406030204" pitchFamily="18" charset="0"/>
                            </a:rPr>
                            <m:t>𝑡</m:t>
                          </m:r>
                        </m:e>
                      </m:d>
                      <m:r>
                        <a:rPr lang="it-IT" b="0" i="1" smtClean="0">
                          <a:latin typeface="Cambria Math" panose="02040503050406030204" pitchFamily="18" charset="0"/>
                        </a:rPr>
                        <m:t>=</m:t>
                      </m:r>
                      <m:nary>
                        <m:naryPr>
                          <m:chr m:val="∑"/>
                          <m:ctrlPr>
                            <a:rPr lang="it-IT" i="1">
                              <a:latin typeface="Cambria Math" panose="02040503050406030204" pitchFamily="18" charset="0"/>
                            </a:rPr>
                          </m:ctrlPr>
                        </m:naryPr>
                        <m:sub>
                          <m:r>
                            <m:rPr>
                              <m:brk m:alnAt="23"/>
                            </m:rPr>
                            <a:rPr lang="it-IT" i="1">
                              <a:latin typeface="Cambria Math" panose="02040503050406030204" pitchFamily="18" charset="0"/>
                            </a:rPr>
                            <m:t>𝑗</m:t>
                          </m:r>
                        </m:sub>
                        <m:sup>
                          <m:r>
                            <a:rPr lang="it-IT" i="1">
                              <a:latin typeface="Cambria Math" panose="02040503050406030204" pitchFamily="18" charset="0"/>
                            </a:rPr>
                            <m:t>𝑈𝑠𝑒𝑟</m:t>
                          </m:r>
                          <m:r>
                            <a:rPr lang="it-IT" i="1">
                              <a:latin typeface="Cambria Math" panose="02040503050406030204" pitchFamily="18" charset="0"/>
                            </a:rPr>
                            <m:t> </m:t>
                          </m:r>
                          <m:r>
                            <a:rPr lang="it-IT" i="1">
                              <a:latin typeface="Cambria Math" panose="02040503050406030204" pitchFamily="18" charset="0"/>
                            </a:rPr>
                            <m:t>𝑐𝑙𝑎𝑠𝑠</m:t>
                          </m:r>
                        </m:sup>
                        <m:e>
                          <m:sSub>
                            <m:sSubPr>
                              <m:ctrlPr>
                                <a:rPr lang="it-IT" i="1">
                                  <a:latin typeface="Cambria Math" panose="02040503050406030204" pitchFamily="18" charset="0"/>
                                </a:rPr>
                              </m:ctrlPr>
                            </m:sSubPr>
                            <m:e>
                              <m:r>
                                <a:rPr lang="it-IT" i="1">
                                  <a:latin typeface="Cambria Math" panose="02040503050406030204" pitchFamily="18" charset="0"/>
                                </a:rPr>
                                <m:t>𝑁</m:t>
                              </m:r>
                            </m:e>
                            <m:sub>
                              <m:r>
                                <a:rPr lang="it-IT" i="1">
                                  <a:latin typeface="Cambria Math" panose="02040503050406030204" pitchFamily="18" charset="0"/>
                                </a:rPr>
                                <m:t>𝑗</m:t>
                              </m:r>
                            </m:sub>
                          </m:sSub>
                          <m:r>
                            <a:rPr lang="it-IT" i="1">
                              <a:latin typeface="Cambria Math" panose="02040503050406030204" pitchFamily="18" charset="0"/>
                              <a:ea typeface="Cambria Math" panose="02040503050406030204" pitchFamily="18" charset="0"/>
                            </a:rPr>
                            <m:t>∙</m:t>
                          </m:r>
                          <m:d>
                            <m:dPr>
                              <m:ctrlPr>
                                <a:rPr lang="it-IT" i="1">
                                  <a:latin typeface="Cambria Math" panose="02040503050406030204" pitchFamily="18" charset="0"/>
                                  <a:ea typeface="Cambria Math" panose="02040503050406030204" pitchFamily="18" charset="0"/>
                                </a:rPr>
                              </m:ctrlPr>
                            </m:dPr>
                            <m:e>
                              <m:nary>
                                <m:naryPr>
                                  <m:chr m:val="∑"/>
                                  <m:ctrlPr>
                                    <a:rPr lang="it-IT" i="1">
                                      <a:latin typeface="Cambria Math" panose="02040503050406030204" pitchFamily="18" charset="0"/>
                                      <a:ea typeface="Cambria Math" panose="02040503050406030204" pitchFamily="18" charset="0"/>
                                    </a:rPr>
                                  </m:ctrlPr>
                                </m:naryPr>
                                <m:sub>
                                  <m:r>
                                    <m:rPr>
                                      <m:brk m:alnAt="23"/>
                                    </m:rPr>
                                    <a:rPr lang="it-IT" i="1">
                                      <a:latin typeface="Cambria Math" panose="02040503050406030204" pitchFamily="18" charset="0"/>
                                      <a:ea typeface="Cambria Math" panose="02040503050406030204" pitchFamily="18" charset="0"/>
                                    </a:rPr>
                                    <m:t>𝑖</m:t>
                                  </m:r>
                                </m:sub>
                                <m:sup>
                                  <m:r>
                                    <a:rPr lang="it-IT" i="1">
                                      <a:latin typeface="Cambria Math" panose="02040503050406030204" pitchFamily="18" charset="0"/>
                                      <a:ea typeface="Cambria Math" panose="02040503050406030204" pitchFamily="18" charset="0"/>
                                    </a:rPr>
                                    <m:t>𝐴𝑝𝑝𝑙𝑖𝑎𝑛𝑐𝑒𝑠</m:t>
                                  </m:r>
                                </m:sup>
                                <m:e>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𝑛</m:t>
                                      </m:r>
                                    </m:e>
                                    <m:sub>
                                      <m:r>
                                        <a:rPr lang="it-IT" i="1">
                                          <a:latin typeface="Cambria Math" panose="02040503050406030204" pitchFamily="18" charset="0"/>
                                          <a:ea typeface="Cambria Math" panose="02040503050406030204" pitchFamily="18" charset="0"/>
                                        </a:rPr>
                                        <m:t>𝑖𝑗</m:t>
                                      </m:r>
                                    </m:sub>
                                  </m:sSub>
                                  <m:r>
                                    <a:rPr lang="it-IT" i="1">
                                      <a:latin typeface="Cambria Math" panose="02040503050406030204" pitchFamily="18" charset="0"/>
                                      <a:ea typeface="Cambria Math" panose="02040503050406030204" pitchFamily="18" charset="0"/>
                                    </a:rPr>
                                    <m:t>∙</m:t>
                                  </m:r>
                                  <m:d>
                                    <m:dPr>
                                      <m:ctrlPr>
                                        <a:rPr lang="it-IT" i="1">
                                          <a:latin typeface="Cambria Math" panose="02040503050406030204" pitchFamily="18" charset="0"/>
                                          <a:ea typeface="Cambria Math" panose="02040503050406030204" pitchFamily="18" charset="0"/>
                                        </a:rPr>
                                      </m:ctrlPr>
                                    </m:dPr>
                                    <m:e>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𝑃</m:t>
                                          </m:r>
                                        </m:e>
                                        <m:sub>
                                          <m:r>
                                            <a:rPr lang="it-IT" i="1">
                                              <a:latin typeface="Cambria Math" panose="02040503050406030204" pitchFamily="18" charset="0"/>
                                              <a:ea typeface="Cambria Math" panose="02040503050406030204" pitchFamily="18" charset="0"/>
                                            </a:rPr>
                                            <m:t>𝐴𝑉</m:t>
                                          </m:r>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𝑖𝑗</m:t>
                                          </m:r>
                                        </m:sub>
                                      </m:sSub>
                                      <m:r>
                                        <a:rPr lang="it-IT" i="1">
                                          <a:latin typeface="Cambria Math" panose="02040503050406030204" pitchFamily="18" charset="0"/>
                                          <a:ea typeface="Cambria Math" panose="02040503050406030204" pitchFamily="18" charset="0"/>
                                        </a:rPr>
                                        <m:t>∙</m:t>
                                      </m:r>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h</m:t>
                                          </m:r>
                                        </m:e>
                                        <m:sub>
                                          <m:r>
                                            <a:rPr lang="it-IT" i="1">
                                              <a:latin typeface="Cambria Math" panose="02040503050406030204" pitchFamily="18" charset="0"/>
                                              <a:ea typeface="Cambria Math" panose="02040503050406030204" pitchFamily="18" charset="0"/>
                                            </a:rPr>
                                            <m:t>𝑖𝑗</m:t>
                                          </m:r>
                                        </m:sub>
                                      </m:sSub>
                                    </m:e>
                                  </m:d>
                                </m:e>
                              </m:nary>
                            </m:e>
                          </m:d>
                        </m:e>
                      </m:nary>
                    </m:oMath>
                  </m:oMathPara>
                </a14:m>
                <a:endParaRPr lang="en-US" dirty="0"/>
              </a:p>
            </p:txBody>
          </p:sp>
        </mc:Choice>
        <mc:Fallback xmlns="">
          <p:sp>
            <p:nvSpPr>
              <p:cNvPr id="86" name="TextBox 85">
                <a:extLst>
                  <a:ext uri="{FF2B5EF4-FFF2-40B4-BE49-F238E27FC236}">
                    <a16:creationId xmlns:a16="http://schemas.microsoft.com/office/drawing/2014/main" id="{19DA83F4-7616-EBC5-DD5E-ABBE599A10AC}"/>
                  </a:ext>
                </a:extLst>
              </p:cNvPr>
              <p:cNvSpPr txBox="1">
                <a:spLocks noRot="1" noChangeAspect="1" noMove="1" noResize="1" noEditPoints="1" noAdjustHandles="1" noChangeArrowheads="1" noChangeShapeType="1" noTextEdit="1"/>
              </p:cNvSpPr>
              <p:nvPr/>
            </p:nvSpPr>
            <p:spPr>
              <a:xfrm>
                <a:off x="5290063" y="2252991"/>
                <a:ext cx="4970720" cy="891719"/>
              </a:xfrm>
              <a:prstGeom prst="rect">
                <a:avLst/>
              </a:prstGeom>
              <a:blipFill>
                <a:blip r:embed="rId15"/>
                <a:stretch>
                  <a:fillRect/>
                </a:stretch>
              </a:blipFill>
            </p:spPr>
            <p:txBody>
              <a:bodyPr/>
              <a:lstStyle/>
              <a:p>
                <a:r>
                  <a:rPr lang="en-US">
                    <a:noFill/>
                  </a:rPr>
                  <a:t> </a:t>
                </a:r>
              </a:p>
            </p:txBody>
          </p:sp>
        </mc:Fallback>
      </mc:AlternateContent>
      <p:sp>
        <p:nvSpPr>
          <p:cNvPr id="93" name="Parentesi graffa aperta 2">
            <a:extLst>
              <a:ext uri="{FF2B5EF4-FFF2-40B4-BE49-F238E27FC236}">
                <a16:creationId xmlns:a16="http://schemas.microsoft.com/office/drawing/2014/main" id="{9B1B0E12-3D76-8A41-674E-4037638EB104}"/>
              </a:ext>
            </a:extLst>
          </p:cNvPr>
          <p:cNvSpPr/>
          <p:nvPr/>
        </p:nvSpPr>
        <p:spPr>
          <a:xfrm rot="16200000">
            <a:off x="8699945" y="1827786"/>
            <a:ext cx="126114" cy="2811080"/>
          </a:xfrm>
          <a:prstGeom prst="leftBrac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sz="1435">
              <a:solidFill>
                <a:schemeClr val="accent2">
                  <a:lumMod val="75000"/>
                </a:schemeClr>
              </a:solidFill>
            </a:endParaRPr>
          </a:p>
        </p:txBody>
      </p:sp>
      <p:sp>
        <p:nvSpPr>
          <p:cNvPr id="94" name="CasellaDiTesto 3">
            <a:extLst>
              <a:ext uri="{FF2B5EF4-FFF2-40B4-BE49-F238E27FC236}">
                <a16:creationId xmlns:a16="http://schemas.microsoft.com/office/drawing/2014/main" id="{33E8E745-44C2-06B5-8A05-438819719CDA}"/>
              </a:ext>
            </a:extLst>
          </p:cNvPr>
          <p:cNvSpPr txBox="1"/>
          <p:nvPr/>
        </p:nvSpPr>
        <p:spPr>
          <a:xfrm>
            <a:off x="7259019" y="3341684"/>
            <a:ext cx="3101471" cy="264047"/>
          </a:xfrm>
          <a:prstGeom prst="rect">
            <a:avLst/>
          </a:prstGeom>
          <a:noFill/>
        </p:spPr>
        <p:txBody>
          <a:bodyPr wrap="square" rtlCol="0">
            <a:spAutoFit/>
          </a:bodyPr>
          <a:lstStyle/>
          <a:p>
            <a:pPr algn="ctr"/>
            <a:r>
              <a:rPr lang="it-IT" sz="1116"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Energy </a:t>
            </a:r>
            <a:r>
              <a:rPr lang="it-IT" sz="1116" b="1" dirty="0" err="1">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consumed</a:t>
            </a:r>
            <a:r>
              <a:rPr lang="it-IT" sz="1116"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 by a single user</a:t>
            </a:r>
          </a:p>
        </p:txBody>
      </p:sp>
      <p:sp>
        <p:nvSpPr>
          <p:cNvPr id="95" name="Parentesi graffa aperta 11">
            <a:extLst>
              <a:ext uri="{FF2B5EF4-FFF2-40B4-BE49-F238E27FC236}">
                <a16:creationId xmlns:a16="http://schemas.microsoft.com/office/drawing/2014/main" id="{CF564C65-2111-6472-D687-9074AFD93A92}"/>
              </a:ext>
            </a:extLst>
          </p:cNvPr>
          <p:cNvSpPr/>
          <p:nvPr/>
        </p:nvSpPr>
        <p:spPr>
          <a:xfrm rot="5400000" flipV="1">
            <a:off x="7998346" y="53326"/>
            <a:ext cx="170569" cy="4117501"/>
          </a:xfrm>
          <a:prstGeom prst="leftBrace">
            <a:avLst/>
          </a:pr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sz="1435" dirty="0">
              <a:solidFill>
                <a:srgbClr val="002060"/>
              </a:solidFill>
            </a:endParaRPr>
          </a:p>
        </p:txBody>
      </p:sp>
      <p:sp>
        <p:nvSpPr>
          <p:cNvPr id="96" name="CasellaDiTesto 12">
            <a:extLst>
              <a:ext uri="{FF2B5EF4-FFF2-40B4-BE49-F238E27FC236}">
                <a16:creationId xmlns:a16="http://schemas.microsoft.com/office/drawing/2014/main" id="{277437DE-5494-4469-8A15-F06836D56486}"/>
              </a:ext>
            </a:extLst>
          </p:cNvPr>
          <p:cNvSpPr txBox="1"/>
          <p:nvPr/>
        </p:nvSpPr>
        <p:spPr>
          <a:xfrm>
            <a:off x="6502256" y="1674378"/>
            <a:ext cx="3075043" cy="264047"/>
          </a:xfrm>
          <a:prstGeom prst="rect">
            <a:avLst/>
          </a:prstGeom>
          <a:noFill/>
        </p:spPr>
        <p:txBody>
          <a:bodyPr wrap="square" rtlCol="0">
            <a:spAutoFit/>
          </a:bodyPr>
          <a:lstStyle/>
          <a:p>
            <a:pPr algn="ctr"/>
            <a:r>
              <a:rPr lang="it-IT" sz="1116" b="1" dirty="0">
                <a:solidFill>
                  <a:srgbClr val="002060"/>
                </a:solidFill>
                <a:latin typeface="Open Sans" panose="020B0606030504020204" pitchFamily="34" charset="0"/>
                <a:ea typeface="Open Sans" panose="020B0606030504020204" pitchFamily="34" charset="0"/>
                <a:cs typeface="Open Sans" panose="020B0606030504020204" pitchFamily="34" charset="0"/>
              </a:rPr>
              <a:t>Energy </a:t>
            </a:r>
            <a:r>
              <a:rPr lang="it-IT" sz="1116"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consumed</a:t>
            </a:r>
            <a:r>
              <a:rPr lang="it-IT" sz="1116" b="1" dirty="0">
                <a:solidFill>
                  <a:srgbClr val="002060"/>
                </a:solidFill>
                <a:latin typeface="Open Sans" panose="020B0606030504020204" pitchFamily="34" charset="0"/>
                <a:ea typeface="Open Sans" panose="020B0606030504020204" pitchFamily="34" charset="0"/>
                <a:cs typeface="Open Sans" panose="020B0606030504020204" pitchFamily="34" charset="0"/>
              </a:rPr>
              <a:t> by a single class</a:t>
            </a:r>
          </a:p>
        </p:txBody>
      </p:sp>
    </p:spTree>
    <p:extLst>
      <p:ext uri="{BB962C8B-B14F-4D97-AF65-F5344CB8AC3E}">
        <p14:creationId xmlns:p14="http://schemas.microsoft.com/office/powerpoint/2010/main" val="2474028247"/>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0" y="0"/>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9</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Basic Approach</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1BBA263-594C-A484-BD80-AA5F53C56902}"/>
              </a:ext>
            </a:extLst>
          </p:cNvPr>
          <p:cNvPicPr>
            <a:picLocks noChangeAspect="1"/>
          </p:cNvPicPr>
          <p:nvPr/>
        </p:nvPicPr>
        <p:blipFill>
          <a:blip r:embed="rId4"/>
          <a:stretch>
            <a:fillRect/>
          </a:stretch>
        </p:blipFill>
        <p:spPr>
          <a:xfrm>
            <a:off x="1111825" y="3809430"/>
            <a:ext cx="9178433" cy="1142801"/>
          </a:xfrm>
          <a:prstGeom prst="rect">
            <a:avLst/>
          </a:prstGeom>
        </p:spPr>
      </p:pic>
      <p:sp>
        <p:nvSpPr>
          <p:cNvPr id="7" name="TextBox 6">
            <a:extLst>
              <a:ext uri="{FF2B5EF4-FFF2-40B4-BE49-F238E27FC236}">
                <a16:creationId xmlns:a16="http://schemas.microsoft.com/office/drawing/2014/main" id="{EE313AC3-DF79-A9B3-A00D-E43EC3E70619}"/>
              </a:ext>
            </a:extLst>
          </p:cNvPr>
          <p:cNvSpPr txBox="1"/>
          <p:nvPr/>
        </p:nvSpPr>
        <p:spPr>
          <a:xfrm>
            <a:off x="386473" y="1031921"/>
            <a:ext cx="11119810" cy="523220"/>
          </a:xfrm>
          <a:prstGeom prst="rect">
            <a:avLst/>
          </a:prstGeom>
          <a:noFill/>
        </p:spPr>
        <p:txBody>
          <a:bodyPr wrap="square" rtlCol="0">
            <a:spAutoFit/>
          </a:bodyPr>
          <a:lstStyle/>
          <a:p>
            <a:pPr algn="just"/>
            <a:r>
              <a:rPr lang="en-GB" sz="1400" dirty="0">
                <a:latin typeface="Open Sans" panose="020B0606030504020204" pitchFamily="34" charset="0"/>
                <a:ea typeface="Open Sans" panose="020B0606030504020204" pitchFamily="34" charset="0"/>
                <a:cs typeface="Open Sans" panose="020B0606030504020204" pitchFamily="34" charset="0"/>
              </a:rPr>
              <a:t>One basic approach for estimating a load curve involves using </a:t>
            </a:r>
            <a:r>
              <a:rPr lang="en-GB" sz="1400" b="1" dirty="0">
                <a:latin typeface="Open Sans" panose="020B0606030504020204" pitchFamily="34" charset="0"/>
                <a:ea typeface="Open Sans" panose="020B0606030504020204" pitchFamily="34" charset="0"/>
                <a:cs typeface="Open Sans" panose="020B0606030504020204" pitchFamily="34" charset="0"/>
              </a:rPr>
              <a:t>Excel</a:t>
            </a:r>
            <a:r>
              <a:rPr lang="en-GB" sz="1400" dirty="0">
                <a:latin typeface="Open Sans" panose="020B0606030504020204" pitchFamily="34" charset="0"/>
                <a:ea typeface="Open Sans" panose="020B0606030504020204" pitchFamily="34" charset="0"/>
                <a:cs typeface="Open Sans" panose="020B0606030504020204" pitchFamily="34" charset="0"/>
              </a:rPr>
              <a:t> to characterize users and appliances, define functioning windows, apply load factors, and calculate total energy consumption on an hourly basis, resulting in a detailed energy usage profile.</a:t>
            </a:r>
          </a:p>
        </p:txBody>
      </p:sp>
      <p:sp>
        <p:nvSpPr>
          <p:cNvPr id="11" name="TextBox 10">
            <a:extLst>
              <a:ext uri="{FF2B5EF4-FFF2-40B4-BE49-F238E27FC236}">
                <a16:creationId xmlns:a16="http://schemas.microsoft.com/office/drawing/2014/main" id="{AAD6AE17-24C9-D3B7-997E-0DC612357CC0}"/>
              </a:ext>
            </a:extLst>
          </p:cNvPr>
          <p:cNvSpPr txBox="1"/>
          <p:nvPr/>
        </p:nvSpPr>
        <p:spPr>
          <a:xfrm>
            <a:off x="507726" y="1770077"/>
            <a:ext cx="5270860" cy="1908215"/>
          </a:xfrm>
          <a:prstGeom prst="rect">
            <a:avLst/>
          </a:prstGeom>
          <a:noFill/>
        </p:spPr>
        <p:txBody>
          <a:bodyPr wrap="square" rtlCol="0">
            <a:spAutoFit/>
          </a:bodyPr>
          <a:lstStyle/>
          <a:p>
            <a:pPr algn="just"/>
            <a:r>
              <a:rPr lang="en-GB" sz="1400" dirty="0">
                <a:solidFill>
                  <a:srgbClr val="002060"/>
                </a:solidFill>
                <a:latin typeface="Open Sans" panose="020B0606030504020204" pitchFamily="34" charset="0"/>
                <a:ea typeface="Open Sans" panose="020B0606030504020204" pitchFamily="34" charset="0"/>
                <a:cs typeface="Open Sans" panose="020B0606030504020204" pitchFamily="34" charset="0"/>
              </a:rPr>
              <a:t>Characterize the rural village</a:t>
            </a:r>
          </a:p>
          <a:p>
            <a:pPr algn="just"/>
            <a:endParaRPr lang="en-GB"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b="1" dirty="0">
                <a:latin typeface="Open Sans" panose="020B0606030504020204" pitchFamily="34" charset="0"/>
                <a:ea typeface="Open Sans" panose="020B0606030504020204" pitchFamily="34" charset="0"/>
                <a:cs typeface="Open Sans" panose="020B0606030504020204" pitchFamily="34" charset="0"/>
              </a:rPr>
              <a:t>Example</a:t>
            </a:r>
            <a:r>
              <a:rPr lang="en-GB" sz="1200" i="1" dirty="0">
                <a:latin typeface="Open Sans" panose="020B0606030504020204" pitchFamily="34" charset="0"/>
                <a:ea typeface="Open Sans" panose="020B0606030504020204" pitchFamily="34" charset="0"/>
                <a:cs typeface="Open Sans" panose="020B0606030504020204" pitchFamily="34" charset="0"/>
              </a:rPr>
              <a:t>: 1500 households: 350 high income, 400 middle-high income, 500 middle-low income, 250 low income</a:t>
            </a:r>
          </a:p>
          <a:p>
            <a:pPr marL="171450" indent="-171450" algn="just">
              <a:buFont typeface="Arial" panose="020B0604020202020204" pitchFamily="34" charset="0"/>
              <a:buChar char="•"/>
            </a:pPr>
            <a:endParaRPr lang="en-GB" sz="1200" i="1" dirty="0">
              <a:latin typeface="Open Sans" panose="020B0606030504020204" pitchFamily="34" charset="0"/>
              <a:ea typeface="Open Sans" panose="020B0606030504020204" pitchFamily="34" charset="0"/>
              <a:cs typeface="Open Sans" panose="020B0606030504020204" pitchFamily="34" charset="0"/>
            </a:endParaRPr>
          </a:p>
          <a:p>
            <a:pPr algn="just"/>
            <a:r>
              <a:rPr lang="en-US" sz="1400" dirty="0">
                <a:solidFill>
                  <a:srgbClr val="002060"/>
                </a:solidFill>
                <a:latin typeface="Open Sans" panose="020B0606030504020204" pitchFamily="34" charset="0"/>
                <a:ea typeface="Open Sans" panose="020B0606030504020204" pitchFamily="34" charset="0"/>
                <a:cs typeface="Open Sans" panose="020B0606030504020204" pitchFamily="34" charset="0"/>
              </a:rPr>
              <a:t>Characterize the users</a:t>
            </a:r>
          </a:p>
          <a:p>
            <a:pPr algn="just"/>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gn="just">
              <a:buFont typeface="Arial" panose="020B0604020202020204" pitchFamily="34" charset="0"/>
              <a:buChar char="•"/>
            </a:pPr>
            <a:r>
              <a:rPr lang="en-GB" sz="1200" i="1" dirty="0">
                <a:latin typeface="Open Sans" panose="020B0606030504020204" pitchFamily="34" charset="0"/>
                <a:ea typeface="Open Sans" panose="020B0606030504020204" pitchFamily="34" charset="0"/>
                <a:cs typeface="Open Sans" panose="020B0606030504020204" pitchFamily="34" charset="0"/>
              </a:rPr>
              <a:t>Estimate the number of appliances, their ratings and usage</a:t>
            </a:r>
          </a:p>
          <a:p>
            <a:pPr marL="171450" indent="-171450" algn="just">
              <a:buFont typeface="Arial" panose="020B0604020202020204" pitchFamily="34" charset="0"/>
              <a:buChar char="•"/>
            </a:pPr>
            <a:r>
              <a:rPr lang="en-GB" sz="1200" i="1" dirty="0">
                <a:latin typeface="Open Sans" panose="020B0606030504020204" pitchFamily="34" charset="0"/>
                <a:ea typeface="Open Sans" panose="020B0606030504020204" pitchFamily="34" charset="0"/>
                <a:cs typeface="Open Sans" panose="020B0606030504020204" pitchFamily="34" charset="0"/>
              </a:rPr>
              <a:t>Operate the energy consumption related to each user class </a:t>
            </a:r>
          </a:p>
          <a:p>
            <a:pPr marL="171450" indent="-171450" algn="just">
              <a:buFont typeface="Arial" panose="020B0604020202020204" pitchFamily="34" charset="0"/>
              <a:buChar char="•"/>
            </a:pPr>
            <a:endParaRPr lang="en-GB" sz="1200" i="1" dirty="0">
              <a:latin typeface="Open Sans" panose="020B0606030504020204" pitchFamily="34" charset="0"/>
              <a:ea typeface="Open Sans" panose="020B0606030504020204" pitchFamily="34" charset="0"/>
              <a:cs typeface="Open Sans" panose="020B0606030504020204" pitchFamily="34" charset="0"/>
            </a:endParaRPr>
          </a:p>
          <a:p>
            <a:pPr algn="just"/>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13">
            <a:extLst>
              <a:ext uri="{FF2B5EF4-FFF2-40B4-BE49-F238E27FC236}">
                <a16:creationId xmlns:a16="http://schemas.microsoft.com/office/drawing/2014/main" id="{4C39D5D5-EABE-AD7F-C6A7-BB6B3C006F06}"/>
              </a:ext>
            </a:extLst>
          </p:cNvPr>
          <p:cNvPicPr>
            <a:picLocks noChangeAspect="1"/>
          </p:cNvPicPr>
          <p:nvPr/>
        </p:nvPicPr>
        <p:blipFill>
          <a:blip r:embed="rId5"/>
          <a:stretch>
            <a:fillRect/>
          </a:stretch>
        </p:blipFill>
        <p:spPr>
          <a:xfrm>
            <a:off x="1126576" y="4952231"/>
            <a:ext cx="9156791" cy="1018911"/>
          </a:xfrm>
          <a:prstGeom prst="rect">
            <a:avLst/>
          </a:prstGeom>
        </p:spPr>
      </p:pic>
      <p:cxnSp>
        <p:nvCxnSpPr>
          <p:cNvPr id="15" name="Connettore diritto 96">
            <a:extLst>
              <a:ext uri="{FF2B5EF4-FFF2-40B4-BE49-F238E27FC236}">
                <a16:creationId xmlns:a16="http://schemas.microsoft.com/office/drawing/2014/main" id="{703255A7-323E-3DB2-C994-18FE0DBD443F}"/>
              </a:ext>
            </a:extLst>
          </p:cNvPr>
          <p:cNvCxnSpPr>
            <a:cxnSpLocks/>
          </p:cNvCxnSpPr>
          <p:nvPr/>
        </p:nvCxnSpPr>
        <p:spPr>
          <a:xfrm flipV="1">
            <a:off x="6284939" y="1850571"/>
            <a:ext cx="0" cy="1578429"/>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pic>
        <p:nvPicPr>
          <p:cNvPr id="1030" name="Picture 6" descr="2,979 Excel download icon Images, Stock Photos &amp; Vectors | Shutterstock">
            <a:extLst>
              <a:ext uri="{FF2B5EF4-FFF2-40B4-BE49-F238E27FC236}">
                <a16:creationId xmlns:a16="http://schemas.microsoft.com/office/drawing/2014/main" id="{B3BA323B-938D-EF62-5A22-8E40A0FB7A8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7551"/>
          <a:stretch/>
        </p:blipFill>
        <p:spPr bwMode="auto">
          <a:xfrm>
            <a:off x="10019085" y="3608372"/>
            <a:ext cx="758882" cy="7555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Chart 18">
            <a:extLst>
              <a:ext uri="{FF2B5EF4-FFF2-40B4-BE49-F238E27FC236}">
                <a16:creationId xmlns:a16="http://schemas.microsoft.com/office/drawing/2014/main" id="{D2057575-D804-A9D9-D75F-F7EB1C39C4E8}"/>
              </a:ext>
            </a:extLst>
          </p:cNvPr>
          <p:cNvGraphicFramePr/>
          <p:nvPr>
            <p:extLst>
              <p:ext uri="{D42A27DB-BD31-4B8C-83A1-F6EECF244321}">
                <p14:modId xmlns:p14="http://schemas.microsoft.com/office/powerpoint/2010/main" val="3881412830"/>
              </p:ext>
            </p:extLst>
          </p:nvPr>
        </p:nvGraphicFramePr>
        <p:xfrm>
          <a:off x="6479168" y="1644974"/>
          <a:ext cx="4222333" cy="1887229"/>
        </p:xfrm>
        <a:graphic>
          <a:graphicData uri="http://schemas.openxmlformats.org/drawingml/2006/chart">
            <c:chart xmlns:c="http://schemas.openxmlformats.org/drawingml/2006/chart" xmlns:r="http://schemas.openxmlformats.org/officeDocument/2006/relationships" r:id="rId7"/>
          </a:graphicData>
        </a:graphic>
      </p:graphicFrame>
      <p:pic>
        <p:nvPicPr>
          <p:cNvPr id="1032" name="Picture 8" descr=" ">
            <a:extLst>
              <a:ext uri="{FF2B5EF4-FFF2-40B4-BE49-F238E27FC236}">
                <a16:creationId xmlns:a16="http://schemas.microsoft.com/office/drawing/2014/main" id="{3F7886A3-0B86-68F6-AE31-7A306B0D31A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915053">
            <a:off x="10171621" y="1596451"/>
            <a:ext cx="808116" cy="8081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E3BD134-742A-A2DE-4FAB-F12ABFC6DCF0}"/>
              </a:ext>
            </a:extLst>
          </p:cNvPr>
          <p:cNvSpPr txBox="1"/>
          <p:nvPr/>
        </p:nvSpPr>
        <p:spPr>
          <a:xfrm>
            <a:off x="3407946" y="6031201"/>
            <a:ext cx="5076864" cy="230832"/>
          </a:xfrm>
          <a:prstGeom prst="rect">
            <a:avLst/>
          </a:prstGeom>
          <a:noFill/>
        </p:spPr>
        <p:txBody>
          <a:bodyPr wrap="square" rtlCol="0">
            <a:spAutoFit/>
          </a:bodyPr>
          <a:lstStyle/>
          <a:p>
            <a:pPr algn="ctr"/>
            <a:r>
              <a:rPr lang="en-GB"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Example of a Basic Approach Excel implementation for load curve estimation using load factors </a:t>
            </a:r>
          </a:p>
        </p:txBody>
      </p:sp>
    </p:spTree>
    <p:extLst>
      <p:ext uri="{BB962C8B-B14F-4D97-AF65-F5344CB8AC3E}">
        <p14:creationId xmlns:p14="http://schemas.microsoft.com/office/powerpoint/2010/main" val="3360847932"/>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0" y="0"/>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10</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Advanced Approach</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962F509-4B34-C112-F271-8DE050226943}"/>
              </a:ext>
            </a:extLst>
          </p:cNvPr>
          <p:cNvSpPr txBox="1"/>
          <p:nvPr/>
        </p:nvSpPr>
        <p:spPr>
          <a:xfrm>
            <a:off x="386473" y="1031921"/>
            <a:ext cx="11119810" cy="738664"/>
          </a:xfrm>
          <a:prstGeom prst="rect">
            <a:avLst/>
          </a:prstGeom>
          <a:noFill/>
        </p:spPr>
        <p:txBody>
          <a:bodyPr wrap="square" rtlCol="0">
            <a:spAutoFit/>
          </a:bodyPr>
          <a:lstStyle/>
          <a:p>
            <a:pPr algn="just"/>
            <a:r>
              <a:rPr lang="en-GB" sz="1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Advanced approach </a:t>
            </a:r>
            <a:r>
              <a:rPr lang="en-GB" sz="1400" dirty="0">
                <a:latin typeface="Open Sans" panose="020B0606030504020204" pitchFamily="34" charset="0"/>
                <a:ea typeface="Open Sans" panose="020B0606030504020204" pitchFamily="34" charset="0"/>
                <a:cs typeface="Open Sans" panose="020B0606030504020204" pitchFamily="34" charset="0"/>
              </a:rPr>
              <a:t>creating load curves employs RAMP, an </a:t>
            </a:r>
            <a:r>
              <a:rPr lang="en-GB" sz="1400" b="1" dirty="0">
                <a:latin typeface="Open Sans" panose="020B0606030504020204" pitchFamily="34" charset="0"/>
                <a:ea typeface="Open Sans" panose="020B0606030504020204" pitchFamily="34" charset="0"/>
                <a:cs typeface="Open Sans" panose="020B0606030504020204" pitchFamily="34" charset="0"/>
              </a:rPr>
              <a:t>open-source software </a:t>
            </a:r>
            <a:r>
              <a:rPr lang="en-GB" sz="1400" dirty="0">
                <a:latin typeface="Open Sans" panose="020B0606030504020204" pitchFamily="34" charset="0"/>
                <a:ea typeface="Open Sans" panose="020B0606030504020204" pitchFamily="34" charset="0"/>
                <a:cs typeface="Open Sans" panose="020B0606030504020204" pitchFamily="34" charset="0"/>
              </a:rPr>
              <a:t>designed for scenarios where only rudimentary information on user behaviour is available, allowing for the </a:t>
            </a:r>
            <a:r>
              <a:rPr lang="en-GB" sz="1400" b="1" dirty="0">
                <a:latin typeface="Open Sans" panose="020B0606030504020204" pitchFamily="34" charset="0"/>
                <a:ea typeface="Open Sans" panose="020B0606030504020204" pitchFamily="34" charset="0"/>
                <a:cs typeface="Open Sans" panose="020B0606030504020204" pitchFamily="34" charset="0"/>
              </a:rPr>
              <a:t>characterization of users and appliances</a:t>
            </a:r>
            <a:r>
              <a:rPr lang="en-GB" sz="1400" dirty="0">
                <a:latin typeface="Open Sans" panose="020B0606030504020204" pitchFamily="34" charset="0"/>
                <a:ea typeface="Open Sans" panose="020B0606030504020204" pitchFamily="34" charset="0"/>
                <a:cs typeface="Open Sans" panose="020B0606030504020204" pitchFamily="34" charset="0"/>
              </a:rPr>
              <a:t>, the definition of operating windows, and the application of load factors to yield a finely </a:t>
            </a:r>
            <a:r>
              <a:rPr lang="en-GB" sz="1400" b="1" dirty="0">
                <a:latin typeface="Open Sans" panose="020B0606030504020204" pitchFamily="34" charset="0"/>
                <a:ea typeface="Open Sans" panose="020B0606030504020204" pitchFamily="34" charset="0"/>
                <a:cs typeface="Open Sans" panose="020B0606030504020204" pitchFamily="34" charset="0"/>
              </a:rPr>
              <a:t>detailed energy usage profile on a minute basis</a:t>
            </a:r>
            <a:r>
              <a:rPr lang="en-GB" sz="1400" dirty="0">
                <a:latin typeface="Open Sans" panose="020B0606030504020204" pitchFamily="34" charset="0"/>
                <a:ea typeface="Open Sans" panose="020B0606030504020204" pitchFamily="34" charset="0"/>
                <a:cs typeface="Open Sans" panose="020B0606030504020204" pitchFamily="34" charset="0"/>
              </a:rPr>
              <a:t>.</a:t>
            </a:r>
          </a:p>
        </p:txBody>
      </p:sp>
      <p:pic>
        <p:nvPicPr>
          <p:cNvPr id="5" name="Immagine 35">
            <a:extLst>
              <a:ext uri="{FF2B5EF4-FFF2-40B4-BE49-F238E27FC236}">
                <a16:creationId xmlns:a16="http://schemas.microsoft.com/office/drawing/2014/main" id="{4697D9F7-6C99-D3E3-2DEB-DAA9549DB7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691" y="1728434"/>
            <a:ext cx="1761200" cy="855755"/>
          </a:xfrm>
          <a:prstGeom prst="rect">
            <a:avLst/>
          </a:prstGeom>
        </p:spPr>
      </p:pic>
      <p:pic>
        <p:nvPicPr>
          <p:cNvPr id="9" name="Picture 8">
            <a:extLst>
              <a:ext uri="{FF2B5EF4-FFF2-40B4-BE49-F238E27FC236}">
                <a16:creationId xmlns:a16="http://schemas.microsoft.com/office/drawing/2014/main" id="{B2DE05D6-4AEE-EA47-31A2-263C8FB6DFF4}"/>
              </a:ext>
            </a:extLst>
          </p:cNvPr>
          <p:cNvPicPr>
            <a:picLocks noChangeAspect="1"/>
          </p:cNvPicPr>
          <p:nvPr/>
        </p:nvPicPr>
        <p:blipFill rotWithShape="1">
          <a:blip r:embed="rId5"/>
          <a:srcRect t="9798"/>
          <a:stretch/>
        </p:blipFill>
        <p:spPr>
          <a:xfrm>
            <a:off x="956440" y="2801132"/>
            <a:ext cx="3573200" cy="2742364"/>
          </a:xfrm>
          <a:prstGeom prst="rect">
            <a:avLst/>
          </a:prstGeom>
        </p:spPr>
      </p:pic>
      <p:sp>
        <p:nvSpPr>
          <p:cNvPr id="11" name="TextBox 10">
            <a:extLst>
              <a:ext uri="{FF2B5EF4-FFF2-40B4-BE49-F238E27FC236}">
                <a16:creationId xmlns:a16="http://schemas.microsoft.com/office/drawing/2014/main" id="{88B39B95-37F5-3847-DD3B-8C6ED8D04069}"/>
              </a:ext>
            </a:extLst>
          </p:cNvPr>
          <p:cNvSpPr txBox="1"/>
          <p:nvPr/>
        </p:nvSpPr>
        <p:spPr>
          <a:xfrm>
            <a:off x="3071544" y="2083404"/>
            <a:ext cx="7759742" cy="307777"/>
          </a:xfrm>
          <a:prstGeom prst="rect">
            <a:avLst/>
          </a:prstGeom>
          <a:noFill/>
        </p:spPr>
        <p:txBody>
          <a:bodyPr wrap="square" rtlCol="0">
            <a:spAutoFit/>
          </a:bodyPr>
          <a:lstStyle/>
          <a:p>
            <a:pPr algn="just"/>
            <a:r>
              <a:rPr lang="en-GB" sz="1400" i="1" dirty="0">
                <a:latin typeface="Open Sans" panose="020B0606030504020204" pitchFamily="34" charset="0"/>
                <a:ea typeface="Open Sans" panose="020B0606030504020204" pitchFamily="34" charset="0"/>
                <a:cs typeface="Open Sans" panose="020B0606030504020204" pitchFamily="34" charset="0"/>
              </a:rPr>
              <a:t>A </a:t>
            </a:r>
            <a:r>
              <a:rPr lang="en-GB" sz="1400" b="1" i="1" dirty="0">
                <a:latin typeface="Open Sans" panose="020B0606030504020204" pitchFamily="34" charset="0"/>
                <a:ea typeface="Open Sans" panose="020B0606030504020204" pitchFamily="34" charset="0"/>
                <a:cs typeface="Open Sans" panose="020B0606030504020204" pitchFamily="34" charset="0"/>
              </a:rPr>
              <a:t>bottom-up stochastic model </a:t>
            </a:r>
            <a:r>
              <a:rPr lang="en-GB" sz="1400" i="1" dirty="0">
                <a:latin typeface="Open Sans" panose="020B0606030504020204" pitchFamily="34" charset="0"/>
                <a:ea typeface="Open Sans" panose="020B0606030504020204" pitchFamily="34" charset="0"/>
                <a:cs typeface="Open Sans" panose="020B0606030504020204" pitchFamily="34" charset="0"/>
              </a:rPr>
              <a:t>for the generation of </a:t>
            </a:r>
            <a:r>
              <a:rPr lang="en-GB" sz="1400" b="1" i="1" dirty="0">
                <a:latin typeface="Open Sans" panose="020B0606030504020204" pitchFamily="34" charset="0"/>
                <a:ea typeface="Open Sans" panose="020B0606030504020204" pitchFamily="34" charset="0"/>
                <a:cs typeface="Open Sans" panose="020B0606030504020204" pitchFamily="34" charset="0"/>
              </a:rPr>
              <a:t>high-resolution multi-energy profiles </a:t>
            </a:r>
            <a:r>
              <a:rPr lang="en-GB" sz="1400" dirty="0">
                <a:latin typeface="Open Sans" panose="020B0606030504020204" pitchFamily="34" charset="0"/>
                <a:ea typeface="Open Sans" panose="020B0606030504020204" pitchFamily="34" charset="0"/>
                <a:cs typeface="Open Sans" panose="020B0606030504020204" pitchFamily="34" charset="0"/>
              </a:rPr>
              <a:t> </a:t>
            </a:r>
          </a:p>
        </p:txBody>
      </p:sp>
      <p:grpSp>
        <p:nvGrpSpPr>
          <p:cNvPr id="13" name="Gruppo 99">
            <a:extLst>
              <a:ext uri="{FF2B5EF4-FFF2-40B4-BE49-F238E27FC236}">
                <a16:creationId xmlns:a16="http://schemas.microsoft.com/office/drawing/2014/main" id="{5F8CD9D5-4EFB-0B10-65D3-63AE2A570B29}"/>
              </a:ext>
            </a:extLst>
          </p:cNvPr>
          <p:cNvGrpSpPr/>
          <p:nvPr/>
        </p:nvGrpSpPr>
        <p:grpSpPr>
          <a:xfrm>
            <a:off x="5287510" y="3235732"/>
            <a:ext cx="175275" cy="2252413"/>
            <a:chOff x="7890023" y="196794"/>
            <a:chExt cx="88215" cy="5796498"/>
          </a:xfrm>
        </p:grpSpPr>
        <p:cxnSp>
          <p:nvCxnSpPr>
            <p:cNvPr id="14" name="Connettore diritto 96">
              <a:extLst>
                <a:ext uri="{FF2B5EF4-FFF2-40B4-BE49-F238E27FC236}">
                  <a16:creationId xmlns:a16="http://schemas.microsoft.com/office/drawing/2014/main" id="{EB894F38-0389-159E-2E45-696650CE18CB}"/>
                </a:ext>
              </a:extLst>
            </p:cNvPr>
            <p:cNvCxnSpPr>
              <a:cxnSpLocks/>
            </p:cNvCxnSpPr>
            <p:nvPr/>
          </p:nvCxnSpPr>
          <p:spPr>
            <a:xfrm>
              <a:off x="7923293" y="196794"/>
              <a:ext cx="0" cy="579649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Freccia a gallone 98">
              <a:extLst>
                <a:ext uri="{FF2B5EF4-FFF2-40B4-BE49-F238E27FC236}">
                  <a16:creationId xmlns:a16="http://schemas.microsoft.com/office/drawing/2014/main" id="{FCB26256-5532-2C4C-67C5-A4F13FC4A97D}"/>
                </a:ext>
              </a:extLst>
            </p:cNvPr>
            <p:cNvSpPr/>
            <p:nvPr/>
          </p:nvSpPr>
          <p:spPr>
            <a:xfrm>
              <a:off x="7890023" y="2574397"/>
              <a:ext cx="88215" cy="1041289"/>
            </a:xfrm>
            <a:prstGeom prst="chevron">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7" name="Group 16">
            <a:extLst>
              <a:ext uri="{FF2B5EF4-FFF2-40B4-BE49-F238E27FC236}">
                <a16:creationId xmlns:a16="http://schemas.microsoft.com/office/drawing/2014/main" id="{8FC627DC-EFCC-CB4B-657D-6C629E4E625F}"/>
              </a:ext>
            </a:extLst>
          </p:cNvPr>
          <p:cNvGrpSpPr/>
          <p:nvPr/>
        </p:nvGrpSpPr>
        <p:grpSpPr>
          <a:xfrm>
            <a:off x="6118289" y="2782373"/>
            <a:ext cx="4683291" cy="2793096"/>
            <a:chOff x="5896627" y="2782373"/>
            <a:chExt cx="4683291" cy="2793096"/>
          </a:xfrm>
        </p:grpSpPr>
        <p:pic>
          <p:nvPicPr>
            <p:cNvPr id="16" name="Picture 15">
              <a:extLst>
                <a:ext uri="{FF2B5EF4-FFF2-40B4-BE49-F238E27FC236}">
                  <a16:creationId xmlns:a16="http://schemas.microsoft.com/office/drawing/2014/main" id="{8161198C-B26A-B7F0-95E2-3A5939ADDAC6}"/>
                </a:ext>
              </a:extLst>
            </p:cNvPr>
            <p:cNvPicPr>
              <a:picLocks noChangeAspect="1"/>
            </p:cNvPicPr>
            <p:nvPr/>
          </p:nvPicPr>
          <p:blipFill>
            <a:blip r:embed="rId6"/>
            <a:stretch>
              <a:fillRect/>
            </a:stretch>
          </p:blipFill>
          <p:spPr>
            <a:xfrm>
              <a:off x="6698544" y="3726323"/>
              <a:ext cx="3881374" cy="1849146"/>
            </a:xfrm>
            <a:prstGeom prst="rect">
              <a:avLst/>
            </a:prstGeom>
          </p:spPr>
        </p:pic>
        <p:pic>
          <p:nvPicPr>
            <p:cNvPr id="4" name="Picture 3">
              <a:extLst>
                <a:ext uri="{FF2B5EF4-FFF2-40B4-BE49-F238E27FC236}">
                  <a16:creationId xmlns:a16="http://schemas.microsoft.com/office/drawing/2014/main" id="{3450C705-54FA-EF74-5E23-44ABF5B1C27D}"/>
                </a:ext>
              </a:extLst>
            </p:cNvPr>
            <p:cNvPicPr>
              <a:picLocks noChangeAspect="1"/>
            </p:cNvPicPr>
            <p:nvPr/>
          </p:nvPicPr>
          <p:blipFill>
            <a:blip r:embed="rId7"/>
            <a:stretch>
              <a:fillRect/>
            </a:stretch>
          </p:blipFill>
          <p:spPr>
            <a:xfrm>
              <a:off x="5896627" y="2782373"/>
              <a:ext cx="3488005" cy="1752294"/>
            </a:xfrm>
            <a:prstGeom prst="rect">
              <a:avLst/>
            </a:prstGeom>
          </p:spPr>
        </p:pic>
      </p:grpSp>
      <p:sp>
        <p:nvSpPr>
          <p:cNvPr id="7" name="TextBox 6">
            <a:extLst>
              <a:ext uri="{FF2B5EF4-FFF2-40B4-BE49-F238E27FC236}">
                <a16:creationId xmlns:a16="http://schemas.microsoft.com/office/drawing/2014/main" id="{4F5B92FE-8987-5ACB-97D3-154FFC3DAED0}"/>
              </a:ext>
            </a:extLst>
          </p:cNvPr>
          <p:cNvSpPr txBox="1"/>
          <p:nvPr/>
        </p:nvSpPr>
        <p:spPr>
          <a:xfrm>
            <a:off x="5921502" y="5686849"/>
            <a:ext cx="5076864" cy="230832"/>
          </a:xfrm>
          <a:prstGeom prst="rect">
            <a:avLst/>
          </a:prstGeom>
          <a:noFill/>
        </p:spPr>
        <p:txBody>
          <a:bodyPr wrap="square" rtlCol="0">
            <a:spAutoFit/>
          </a:bodyPr>
          <a:lstStyle/>
          <a:p>
            <a:pPr algn="ctr"/>
            <a:r>
              <a:rPr lang="en-GB"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Examples of load curve demands estimated using RAMP software</a:t>
            </a:r>
          </a:p>
        </p:txBody>
      </p:sp>
      <p:sp>
        <p:nvSpPr>
          <p:cNvPr id="18" name="TextBox 17">
            <a:extLst>
              <a:ext uri="{FF2B5EF4-FFF2-40B4-BE49-F238E27FC236}">
                <a16:creationId xmlns:a16="http://schemas.microsoft.com/office/drawing/2014/main" id="{64DDDC46-78C5-58A0-CE8E-BC7512E7CC7B}"/>
              </a:ext>
            </a:extLst>
          </p:cNvPr>
          <p:cNvSpPr txBox="1"/>
          <p:nvPr/>
        </p:nvSpPr>
        <p:spPr>
          <a:xfrm>
            <a:off x="698375" y="5691355"/>
            <a:ext cx="4325032" cy="369332"/>
          </a:xfrm>
          <a:prstGeom prst="rect">
            <a:avLst/>
          </a:prstGeom>
          <a:noFill/>
        </p:spPr>
        <p:txBody>
          <a:bodyPr wrap="square" rtlCol="0">
            <a:spAutoFit/>
          </a:bodyPr>
          <a:lstStyle/>
          <a:p>
            <a:pPr algn="ctr"/>
            <a:r>
              <a:rPr lang="en-GB"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Graphical sketch of the modelling layers constituting the simulation process. Source of Image: [4]</a:t>
            </a:r>
          </a:p>
        </p:txBody>
      </p:sp>
    </p:spTree>
    <p:extLst>
      <p:ext uri="{BB962C8B-B14F-4D97-AF65-F5344CB8AC3E}">
        <p14:creationId xmlns:p14="http://schemas.microsoft.com/office/powerpoint/2010/main" val="1324687123"/>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22650" y="-11742"/>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0" y="0"/>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11</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Load demand Archetypes</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962F509-4B34-C112-F271-8DE050226943}"/>
              </a:ext>
            </a:extLst>
          </p:cNvPr>
          <p:cNvSpPr txBox="1"/>
          <p:nvPr/>
        </p:nvSpPr>
        <p:spPr>
          <a:xfrm>
            <a:off x="386473" y="1031921"/>
            <a:ext cx="11119810" cy="954107"/>
          </a:xfrm>
          <a:prstGeom prst="rect">
            <a:avLst/>
          </a:prstGeom>
          <a:noFill/>
        </p:spPr>
        <p:txBody>
          <a:bodyPr wrap="square" rtlCol="0">
            <a:spAutoFit/>
          </a:bodyPr>
          <a:lstStyle/>
          <a:p>
            <a:pPr algn="just"/>
            <a:r>
              <a:rPr lang="en-GB" sz="1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Load curve archetypes </a:t>
            </a:r>
            <a:r>
              <a:rPr lang="en-GB" sz="1400" dirty="0">
                <a:latin typeface="Open Sans" panose="020B0606030504020204" pitchFamily="34" charset="0"/>
                <a:ea typeface="Open Sans" panose="020B0606030504020204" pitchFamily="34" charset="0"/>
                <a:cs typeface="Open Sans" panose="020B0606030504020204" pitchFamily="34" charset="0"/>
              </a:rPr>
              <a:t>in off-grid rural areas are </a:t>
            </a:r>
            <a:r>
              <a:rPr lang="en-GB" sz="1400" b="1" dirty="0">
                <a:latin typeface="Open Sans" panose="020B0606030504020204" pitchFamily="34" charset="0"/>
                <a:ea typeface="Open Sans" panose="020B0606030504020204" pitchFamily="34" charset="0"/>
                <a:cs typeface="Open Sans" panose="020B0606030504020204" pitchFamily="34" charset="0"/>
              </a:rPr>
              <a:t>typical patterns of electricity usage </a:t>
            </a:r>
            <a:r>
              <a:rPr lang="en-GB" sz="1400" dirty="0">
                <a:latin typeface="Open Sans" panose="020B0606030504020204" pitchFamily="34" charset="0"/>
                <a:ea typeface="Open Sans" panose="020B0606030504020204" pitchFamily="34" charset="0"/>
                <a:cs typeface="Open Sans" panose="020B0606030504020204" pitchFamily="34" charset="0"/>
              </a:rPr>
              <a:t>that represent the collective energy consumption behaviours of the community. The proposed approach in [5] it has been developed </a:t>
            </a:r>
            <a:r>
              <a:rPr lang="en-GB" sz="1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100 archetypes </a:t>
            </a:r>
            <a:r>
              <a:rPr lang="en-GB" sz="1400" dirty="0">
                <a:latin typeface="Open Sans" panose="020B0606030504020204" pitchFamily="34" charset="0"/>
                <a:ea typeface="Open Sans" panose="020B0606030504020204" pitchFamily="34" charset="0"/>
                <a:cs typeface="Open Sans" panose="020B0606030504020204" pitchFamily="34" charset="0"/>
              </a:rPr>
              <a:t>of household users in </a:t>
            </a:r>
            <a:r>
              <a:rPr lang="en-GB" sz="1400" b="1" dirty="0">
                <a:latin typeface="Open Sans" panose="020B0606030504020204" pitchFamily="34" charset="0"/>
                <a:ea typeface="Open Sans" panose="020B0606030504020204" pitchFamily="34" charset="0"/>
                <a:cs typeface="Open Sans" panose="020B0606030504020204" pitchFamily="34" charset="0"/>
              </a:rPr>
              <a:t>Sub-Sahara Africa (SSA)</a:t>
            </a:r>
            <a:r>
              <a:rPr lang="en-GB" sz="1400" dirty="0">
                <a:latin typeface="Open Sans" panose="020B0606030504020204" pitchFamily="34" charset="0"/>
                <a:ea typeface="Open Sans" panose="020B0606030504020204" pitchFamily="34" charset="0"/>
                <a:cs typeface="Open Sans" panose="020B0606030504020204" pitchFamily="34" charset="0"/>
              </a:rPr>
              <a:t>, characterized by different set of appliances (wealth parameter), seasonal variations in the time of use of the appliances (latitude parameter) and different seasonal use of ambient cooling devices (climate zone parameter).</a:t>
            </a:r>
          </a:p>
        </p:txBody>
      </p:sp>
      <p:pic>
        <p:nvPicPr>
          <p:cNvPr id="2050" name="Picture 2" descr="Feature Generic Outline Color icon">
            <a:extLst>
              <a:ext uri="{FF2B5EF4-FFF2-40B4-BE49-F238E27FC236}">
                <a16:creationId xmlns:a16="http://schemas.microsoft.com/office/drawing/2014/main" id="{C693D021-1D9A-E2C6-628C-068C4F6610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485" y="5058418"/>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AF0D22E-CF7B-127C-7A16-3EF494A68774}"/>
              </a:ext>
            </a:extLst>
          </p:cNvPr>
          <p:cNvSpPr txBox="1"/>
          <p:nvPr/>
        </p:nvSpPr>
        <p:spPr>
          <a:xfrm>
            <a:off x="1790070" y="5207841"/>
            <a:ext cx="6895586" cy="615553"/>
          </a:xfrm>
          <a:prstGeom prst="rect">
            <a:avLst/>
          </a:prstGeom>
          <a:noFill/>
        </p:spPr>
        <p:txBody>
          <a:bodyPr wrap="square" rtlCol="0">
            <a:spAutoFit/>
          </a:bodyPr>
          <a:lstStyle/>
          <a:p>
            <a:pPr algn="just"/>
            <a:r>
              <a:rPr lang="en-GB" b="1" dirty="0">
                <a:solidFill>
                  <a:srgbClr val="FFC000"/>
                </a:solidFill>
                <a:latin typeface="Open Sans" panose="020B0606030504020204" pitchFamily="34" charset="0"/>
                <a:ea typeface="Open Sans" panose="020B0606030504020204" pitchFamily="34" charset="0"/>
                <a:cs typeface="Open Sans" panose="020B0606030504020204" pitchFamily="34" charset="0"/>
              </a:rPr>
              <a:t>Built-In Feature in MicroGridsPy:</a:t>
            </a:r>
          </a:p>
          <a:p>
            <a:pPr algn="just"/>
            <a:r>
              <a:rPr lang="en-GB" sz="1600" dirty="0">
                <a:latin typeface="Open Sans" panose="020B0606030504020204" pitchFamily="34" charset="0"/>
                <a:ea typeface="Open Sans" panose="020B0606030504020204" pitchFamily="34" charset="0"/>
                <a:cs typeface="Open Sans" panose="020B0606030504020204" pitchFamily="34" charset="0"/>
              </a:rPr>
              <a:t>Load demand estimation with archetypes of Sub-Saharan rural villages</a:t>
            </a:r>
            <a:endParaRPr lang="en-GB" i="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3" name="Connettore diritto 96">
            <a:extLst>
              <a:ext uri="{FF2B5EF4-FFF2-40B4-BE49-F238E27FC236}">
                <a16:creationId xmlns:a16="http://schemas.microsoft.com/office/drawing/2014/main" id="{CA869925-D05E-B1D8-6635-174FB33B0647}"/>
              </a:ext>
            </a:extLst>
          </p:cNvPr>
          <p:cNvCxnSpPr>
            <a:cxnSpLocks/>
          </p:cNvCxnSpPr>
          <p:nvPr/>
        </p:nvCxnSpPr>
        <p:spPr>
          <a:xfrm flipH="1">
            <a:off x="1029788" y="4901596"/>
            <a:ext cx="9843518"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EC06A35-028E-5D50-AD48-60E8BAFC8924}"/>
              </a:ext>
            </a:extLst>
          </p:cNvPr>
          <p:cNvSpPr txBox="1"/>
          <p:nvPr/>
        </p:nvSpPr>
        <p:spPr>
          <a:xfrm>
            <a:off x="1359010" y="2173848"/>
            <a:ext cx="5910944" cy="815608"/>
          </a:xfrm>
          <a:prstGeom prst="rect">
            <a:avLst/>
          </a:prstGeom>
          <a:noFill/>
        </p:spPr>
        <p:txBody>
          <a:bodyPr wrap="square" rtlCol="0">
            <a:spAutoFit/>
          </a:bodyPr>
          <a:lstStyle/>
          <a:p>
            <a:r>
              <a:rPr lang="en-US"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5 Wealth (Tiers)</a:t>
            </a:r>
          </a:p>
          <a:p>
            <a:endParaRPr lang="en-US" sz="5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Each level is considered to own a </a:t>
            </a:r>
            <a:r>
              <a:rPr lang="en-GB" sz="1200" b="1" i="1" dirty="0">
                <a:latin typeface="Open Sans" panose="020B0606030504020204" pitchFamily="34" charset="0"/>
                <a:ea typeface="Open Sans" panose="020B0606030504020204" pitchFamily="34" charset="0"/>
                <a:cs typeface="Open Sans" panose="020B0606030504020204" pitchFamily="34" charset="0"/>
              </a:rPr>
              <a:t>different basket of appliances</a:t>
            </a:r>
            <a:r>
              <a:rPr lang="en-GB" sz="1200" i="1" dirty="0">
                <a:latin typeface="Open Sans" panose="020B0606030504020204" pitchFamily="34" charset="0"/>
                <a:ea typeface="Open Sans" panose="020B0606030504020204" pitchFamily="34" charset="0"/>
                <a:cs typeface="Open Sans" panose="020B0606030504020204" pitchFamily="34" charset="0"/>
              </a:rPr>
              <a:t>, created starting from a </a:t>
            </a:r>
            <a:r>
              <a:rPr lang="en-GB" sz="1200" b="1" i="1" dirty="0">
                <a:latin typeface="Open Sans" panose="020B0606030504020204" pitchFamily="34" charset="0"/>
                <a:ea typeface="Open Sans" panose="020B0606030504020204" pitchFamily="34" charset="0"/>
                <a:cs typeface="Open Sans" panose="020B0606030504020204" pitchFamily="34" charset="0"/>
              </a:rPr>
              <a:t>systematic review of the literature </a:t>
            </a:r>
            <a:r>
              <a:rPr lang="en-GB" sz="1200" i="1" dirty="0">
                <a:latin typeface="Open Sans" panose="020B0606030504020204" pitchFamily="34" charset="0"/>
                <a:ea typeface="Open Sans" panose="020B0606030504020204" pitchFamily="34" charset="0"/>
                <a:cs typeface="Open Sans" panose="020B0606030504020204" pitchFamily="34" charset="0"/>
              </a:rPr>
              <a:t>on electricity use in rural SSA</a:t>
            </a:r>
            <a:endParaRPr lang="en-US" sz="12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0D5DF0E8-25BD-3FA0-EA7A-993A45C91383}"/>
              </a:ext>
            </a:extLst>
          </p:cNvPr>
          <p:cNvSpPr txBox="1"/>
          <p:nvPr/>
        </p:nvSpPr>
        <p:spPr>
          <a:xfrm>
            <a:off x="1359010" y="3077660"/>
            <a:ext cx="5910944" cy="815608"/>
          </a:xfrm>
          <a:prstGeom prst="rect">
            <a:avLst/>
          </a:prstGeom>
          <a:noFill/>
        </p:spPr>
        <p:txBody>
          <a:bodyPr wrap="square" rtlCol="0">
            <a:spAutoFit/>
          </a:bodyPr>
          <a:lstStyle/>
          <a:p>
            <a:r>
              <a:rPr lang="en-US"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5 Latitude zones</a:t>
            </a:r>
          </a:p>
          <a:p>
            <a:endParaRPr lang="en-US" sz="5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Latitude will determine different sunrise and sunset hours so that this parameter determines a seasonal change in appliances times of use</a:t>
            </a:r>
            <a:endParaRPr lang="en-US" sz="12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7D317FDB-B66F-F8C8-B136-87967B8DC669}"/>
              </a:ext>
            </a:extLst>
          </p:cNvPr>
          <p:cNvSpPr txBox="1"/>
          <p:nvPr/>
        </p:nvSpPr>
        <p:spPr>
          <a:xfrm>
            <a:off x="1359009" y="3978834"/>
            <a:ext cx="5910944" cy="815608"/>
          </a:xfrm>
          <a:prstGeom prst="rect">
            <a:avLst/>
          </a:prstGeom>
          <a:noFill/>
        </p:spPr>
        <p:txBody>
          <a:bodyPr wrap="square" rtlCol="0">
            <a:spAutoFit/>
          </a:bodyPr>
          <a:lstStyle/>
          <a:p>
            <a:r>
              <a:rPr lang="en-US" b="1" dirty="0">
                <a:solidFill>
                  <a:srgbClr val="002060"/>
                </a:solidFill>
                <a:latin typeface="Open Sans" panose="020B0606030504020204" pitchFamily="34" charset="0"/>
                <a:ea typeface="Open Sans" panose="020B0606030504020204" pitchFamily="34" charset="0"/>
                <a:cs typeface="Open Sans" panose="020B0606030504020204" pitchFamily="34" charset="0"/>
              </a:rPr>
              <a:t>4 Climate zones</a:t>
            </a:r>
          </a:p>
          <a:p>
            <a:endParaRPr lang="en-US" sz="5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Different climates can be found in different areas of SSA, and the need for cooling in the households will happen in different moments of the years</a:t>
            </a:r>
            <a:endParaRPr lang="en-US" sz="1200"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2052" name="Picture 4" descr=" ">
            <a:extLst>
              <a:ext uri="{FF2B5EF4-FFF2-40B4-BE49-F238E27FC236}">
                <a16:creationId xmlns:a16="http://schemas.microsoft.com/office/drawing/2014/main" id="{23E3FE55-81E5-A005-55EA-CF236BFC04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792" y="2268752"/>
            <a:ext cx="562645" cy="5626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 ">
            <a:extLst>
              <a:ext uri="{FF2B5EF4-FFF2-40B4-BE49-F238E27FC236}">
                <a16:creationId xmlns:a16="http://schemas.microsoft.com/office/drawing/2014/main" id="{F45A2D0B-E0CE-FD75-4B38-54D38B1E4F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792" y="3215270"/>
            <a:ext cx="562645" cy="56264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obreexplotación forestal - Mind Map">
            <a:extLst>
              <a:ext uri="{FF2B5EF4-FFF2-40B4-BE49-F238E27FC236}">
                <a16:creationId xmlns:a16="http://schemas.microsoft.com/office/drawing/2014/main" id="{B163A66B-DAA8-F900-C4E3-DCB6C927E6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792" y="4064735"/>
            <a:ext cx="562645" cy="562645"/>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uppo 99">
            <a:extLst>
              <a:ext uri="{FF2B5EF4-FFF2-40B4-BE49-F238E27FC236}">
                <a16:creationId xmlns:a16="http://schemas.microsoft.com/office/drawing/2014/main" id="{19FA4581-334C-2C25-01EB-872E995173DF}"/>
              </a:ext>
            </a:extLst>
          </p:cNvPr>
          <p:cNvGrpSpPr/>
          <p:nvPr/>
        </p:nvGrpSpPr>
        <p:grpSpPr>
          <a:xfrm>
            <a:off x="7488951" y="2268752"/>
            <a:ext cx="175275" cy="2461377"/>
            <a:chOff x="7901057" y="-480368"/>
            <a:chExt cx="88215" cy="6334258"/>
          </a:xfrm>
        </p:grpSpPr>
        <p:cxnSp>
          <p:nvCxnSpPr>
            <p:cNvPr id="26" name="Connettore diritto 96">
              <a:extLst>
                <a:ext uri="{FF2B5EF4-FFF2-40B4-BE49-F238E27FC236}">
                  <a16:creationId xmlns:a16="http://schemas.microsoft.com/office/drawing/2014/main" id="{EF4B862F-C82E-92B0-34FD-F8A736507AA5}"/>
                </a:ext>
              </a:extLst>
            </p:cNvPr>
            <p:cNvCxnSpPr>
              <a:cxnSpLocks/>
            </p:cNvCxnSpPr>
            <p:nvPr/>
          </p:nvCxnSpPr>
          <p:spPr>
            <a:xfrm>
              <a:off x="7923293" y="-480368"/>
              <a:ext cx="0" cy="633425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Freccia a gallone 98">
              <a:extLst>
                <a:ext uri="{FF2B5EF4-FFF2-40B4-BE49-F238E27FC236}">
                  <a16:creationId xmlns:a16="http://schemas.microsoft.com/office/drawing/2014/main" id="{00CE0B74-EF25-9970-C0F1-57FBF6FA1AEF}"/>
                </a:ext>
              </a:extLst>
            </p:cNvPr>
            <p:cNvSpPr/>
            <p:nvPr/>
          </p:nvSpPr>
          <p:spPr>
            <a:xfrm>
              <a:off x="7901057" y="2130148"/>
              <a:ext cx="88215" cy="1041289"/>
            </a:xfrm>
            <a:prstGeom prst="chevron">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0" name="TextBox 29">
            <a:extLst>
              <a:ext uri="{FF2B5EF4-FFF2-40B4-BE49-F238E27FC236}">
                <a16:creationId xmlns:a16="http://schemas.microsoft.com/office/drawing/2014/main" id="{CB54C955-7A3A-2D95-6F6C-85EBAF59DF80}"/>
              </a:ext>
            </a:extLst>
          </p:cNvPr>
          <p:cNvSpPr txBox="1"/>
          <p:nvPr/>
        </p:nvSpPr>
        <p:spPr>
          <a:xfrm>
            <a:off x="7927404" y="2495972"/>
            <a:ext cx="3558582" cy="461665"/>
          </a:xfrm>
          <a:prstGeom prst="rect">
            <a:avLst/>
          </a:prstGeom>
          <a:noFill/>
        </p:spPr>
        <p:txBody>
          <a:bodyPr wrap="square" rtlCol="0">
            <a:spAutoFit/>
          </a:bodyPr>
          <a:lstStyle/>
          <a:p>
            <a:r>
              <a:rPr lang="en-US"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5 </a:t>
            </a:r>
            <a:r>
              <a:rPr lang="en-US" sz="2000" dirty="0">
                <a:latin typeface="Open Sans" panose="020B0606030504020204" pitchFamily="34" charset="0"/>
                <a:ea typeface="Open Sans" panose="020B0606030504020204" pitchFamily="34" charset="0"/>
                <a:cs typeface="Open Sans" panose="020B0606030504020204" pitchFamily="34" charset="0"/>
              </a:rPr>
              <a:t>x</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b="1" dirty="0">
                <a:solidFill>
                  <a:srgbClr val="FFC000"/>
                </a:solidFill>
                <a:latin typeface="Open Sans" panose="020B0606030504020204" pitchFamily="34" charset="0"/>
                <a:ea typeface="Open Sans" panose="020B0606030504020204" pitchFamily="34" charset="0"/>
                <a:cs typeface="Open Sans" panose="020B0606030504020204" pitchFamily="34" charset="0"/>
              </a:rPr>
              <a:t>5 </a:t>
            </a:r>
            <a:r>
              <a:rPr lang="en-US" sz="2000" dirty="0">
                <a:latin typeface="Open Sans" panose="020B0606030504020204" pitchFamily="34" charset="0"/>
                <a:ea typeface="Open Sans" panose="020B0606030504020204" pitchFamily="34" charset="0"/>
                <a:cs typeface="Open Sans" panose="020B0606030504020204" pitchFamily="34" charset="0"/>
              </a:rPr>
              <a:t>x </a:t>
            </a:r>
            <a:r>
              <a:rPr lang="en-US" sz="2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4 </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b="1" dirty="0">
                <a:latin typeface="Open Sans" panose="020B0606030504020204" pitchFamily="34" charset="0"/>
                <a:ea typeface="Open Sans" panose="020B0606030504020204" pitchFamily="34" charset="0"/>
                <a:cs typeface="Open Sans" panose="020B0606030504020204" pitchFamily="34" charset="0"/>
              </a:rPr>
              <a:t>100 </a:t>
            </a:r>
            <a:r>
              <a:rPr lang="en-US" sz="1100" dirty="0">
                <a:latin typeface="Open Sans" panose="020B0606030504020204" pitchFamily="34" charset="0"/>
                <a:ea typeface="Open Sans" panose="020B0606030504020204" pitchFamily="34" charset="0"/>
                <a:cs typeface="Open Sans" panose="020B0606030504020204" pitchFamily="34" charset="0"/>
              </a:rPr>
              <a:t>households archetypes</a:t>
            </a:r>
            <a:r>
              <a:rPr lang="en-US" sz="1200" dirty="0">
                <a:latin typeface="Open Sans" panose="020B0606030504020204" pitchFamily="34" charset="0"/>
                <a:ea typeface="Open Sans" panose="020B0606030504020204" pitchFamily="34" charset="0"/>
                <a:cs typeface="Open Sans" panose="020B0606030504020204" pitchFamily="34" charset="0"/>
              </a:rPr>
              <a:t>  </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1" name="TextBox 30">
            <a:extLst>
              <a:ext uri="{FF2B5EF4-FFF2-40B4-BE49-F238E27FC236}">
                <a16:creationId xmlns:a16="http://schemas.microsoft.com/office/drawing/2014/main" id="{ACABD806-5057-C6CB-BFD0-2C9144447D64}"/>
              </a:ext>
            </a:extLst>
          </p:cNvPr>
          <p:cNvSpPr txBox="1"/>
          <p:nvPr/>
        </p:nvSpPr>
        <p:spPr>
          <a:xfrm>
            <a:off x="8685658" y="3287769"/>
            <a:ext cx="2042074"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5 </a:t>
            </a:r>
            <a:r>
              <a:rPr lang="en-US" sz="1100" dirty="0">
                <a:latin typeface="Open Sans" panose="020B0606030504020204" pitchFamily="34" charset="0"/>
                <a:ea typeface="Open Sans" panose="020B0606030504020204" pitchFamily="34" charset="0"/>
                <a:cs typeface="Open Sans" panose="020B0606030504020204" pitchFamily="34" charset="0"/>
              </a:rPr>
              <a:t>health center archetypes</a:t>
            </a:r>
            <a:r>
              <a:rPr lang="en-US" sz="1200" dirty="0">
                <a:latin typeface="Open Sans" panose="020B0606030504020204" pitchFamily="34" charset="0"/>
                <a:ea typeface="Open Sans" panose="020B0606030504020204" pitchFamily="34" charset="0"/>
                <a:cs typeface="Open Sans" panose="020B0606030504020204" pitchFamily="34" charset="0"/>
              </a:rPr>
              <a:t>  </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93E997EF-3A61-F12C-C5E6-927EAF9780AB}"/>
              </a:ext>
            </a:extLst>
          </p:cNvPr>
          <p:cNvSpPr txBox="1"/>
          <p:nvPr/>
        </p:nvSpPr>
        <p:spPr>
          <a:xfrm>
            <a:off x="8896395" y="4015903"/>
            <a:ext cx="1620601"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1 </a:t>
            </a:r>
            <a:r>
              <a:rPr lang="en-US" sz="1100" dirty="0">
                <a:latin typeface="Open Sans" panose="020B0606030504020204" pitchFamily="34" charset="0"/>
                <a:ea typeface="Open Sans" panose="020B0606030504020204" pitchFamily="34" charset="0"/>
                <a:cs typeface="Open Sans" panose="020B0606030504020204" pitchFamily="34" charset="0"/>
              </a:rPr>
              <a:t>school archetype</a:t>
            </a:r>
            <a:r>
              <a:rPr lang="en-US" sz="1200" dirty="0">
                <a:latin typeface="Open Sans" panose="020B0606030504020204" pitchFamily="34" charset="0"/>
                <a:ea typeface="Open Sans" panose="020B0606030504020204" pitchFamily="34" charset="0"/>
                <a:cs typeface="Open Sans" panose="020B0606030504020204" pitchFamily="34" charset="0"/>
              </a:rPr>
              <a:t>  </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4" name="TextBox 33">
            <a:extLst>
              <a:ext uri="{FF2B5EF4-FFF2-40B4-BE49-F238E27FC236}">
                <a16:creationId xmlns:a16="http://schemas.microsoft.com/office/drawing/2014/main" id="{106C6218-C23F-EDFC-31FB-FC7D2158BDDB}"/>
              </a:ext>
            </a:extLst>
          </p:cNvPr>
          <p:cNvSpPr txBox="1"/>
          <p:nvPr/>
        </p:nvSpPr>
        <p:spPr>
          <a:xfrm>
            <a:off x="9586059" y="2978165"/>
            <a:ext cx="241273" cy="369332"/>
          </a:xfrm>
          <a:prstGeom prst="rect">
            <a:avLst/>
          </a:prstGeom>
          <a:noFill/>
        </p:spPr>
        <p:txBody>
          <a:bodyPr wrap="square">
            <a:spAutoFit/>
          </a:bodyPr>
          <a:lstStyle/>
          <a:p>
            <a:r>
              <a:rPr lang="en-US" sz="1800" dirty="0">
                <a:latin typeface="Open Sans" panose="020B0606030504020204" pitchFamily="34" charset="0"/>
                <a:ea typeface="Open Sans" panose="020B0606030504020204" pitchFamily="34" charset="0"/>
                <a:cs typeface="Open Sans" panose="020B0606030504020204" pitchFamily="34" charset="0"/>
              </a:rPr>
              <a:t>+</a:t>
            </a:r>
            <a:endParaRPr lang="en-US" dirty="0"/>
          </a:p>
        </p:txBody>
      </p:sp>
      <p:sp>
        <p:nvSpPr>
          <p:cNvPr id="35" name="TextBox 34">
            <a:extLst>
              <a:ext uri="{FF2B5EF4-FFF2-40B4-BE49-F238E27FC236}">
                <a16:creationId xmlns:a16="http://schemas.microsoft.com/office/drawing/2014/main" id="{B5DC6DF4-C4FA-9FBA-DC52-60967955C04D}"/>
              </a:ext>
            </a:extLst>
          </p:cNvPr>
          <p:cNvSpPr txBox="1"/>
          <p:nvPr/>
        </p:nvSpPr>
        <p:spPr>
          <a:xfrm>
            <a:off x="9586059" y="3693751"/>
            <a:ext cx="241273" cy="369332"/>
          </a:xfrm>
          <a:prstGeom prst="rect">
            <a:avLst/>
          </a:prstGeom>
          <a:noFill/>
        </p:spPr>
        <p:txBody>
          <a:bodyPr wrap="square">
            <a:spAutoFit/>
          </a:bodyPr>
          <a:lstStyle/>
          <a:p>
            <a:r>
              <a:rPr lang="en-US" sz="1800" dirty="0">
                <a:latin typeface="Open Sans" panose="020B0606030504020204" pitchFamily="34" charset="0"/>
                <a:ea typeface="Open Sans" panose="020B0606030504020204" pitchFamily="34" charset="0"/>
                <a:cs typeface="Open Sans" panose="020B0606030504020204" pitchFamily="34" charset="0"/>
              </a:rPr>
              <a:t>+</a:t>
            </a:r>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6320EF8-720A-1C6B-60BF-27853DD8668E}"/>
                  </a:ext>
                </a:extLst>
              </p:cNvPr>
              <p:cNvSpPr txBox="1"/>
              <p:nvPr/>
            </p:nvSpPr>
            <p:spPr>
              <a:xfrm>
                <a:off x="8958788" y="5432332"/>
                <a:ext cx="20682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𝑙𝑎𝑡</m:t>
                      </m:r>
                      <m:r>
                        <a:rPr lang="it-IT" b="0" i="1" smtClean="0">
                          <a:latin typeface="Cambria Math" panose="02040503050406030204" pitchFamily="18" charset="0"/>
                          <a:ea typeface="Cambria Math" panose="02040503050406030204" pitchFamily="18" charset="0"/>
                        </a:rPr>
                        <m:t>≤20°</m:t>
                      </m:r>
                    </m:oMath>
                  </m:oMathPara>
                </a14:m>
                <a:endParaRPr lang="en-US" dirty="0"/>
              </a:p>
            </p:txBody>
          </p:sp>
        </mc:Choice>
        <mc:Fallback xmlns="">
          <p:sp>
            <p:nvSpPr>
              <p:cNvPr id="5" name="TextBox 4">
                <a:extLst>
                  <a:ext uri="{FF2B5EF4-FFF2-40B4-BE49-F238E27FC236}">
                    <a16:creationId xmlns:a16="http://schemas.microsoft.com/office/drawing/2014/main" id="{66320EF8-720A-1C6B-60BF-27853DD8668E}"/>
                  </a:ext>
                </a:extLst>
              </p:cNvPr>
              <p:cNvSpPr txBox="1">
                <a:spLocks noRot="1" noChangeAspect="1" noMove="1" noResize="1" noEditPoints="1" noAdjustHandles="1" noChangeArrowheads="1" noChangeShapeType="1" noTextEdit="1"/>
              </p:cNvSpPr>
              <p:nvPr/>
            </p:nvSpPr>
            <p:spPr>
              <a:xfrm>
                <a:off x="8958788" y="5432332"/>
                <a:ext cx="2068286" cy="369332"/>
              </a:xfrm>
              <a:prstGeom prst="rect">
                <a:avLst/>
              </a:prstGeom>
              <a:blipFill>
                <a:blip r:embed="rId8"/>
                <a:stretch>
                  <a:fillRect/>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58A17D09-F790-4B45-BAFF-89125BD343EB}"/>
              </a:ext>
            </a:extLst>
          </p:cNvPr>
          <p:cNvSpPr/>
          <p:nvPr/>
        </p:nvSpPr>
        <p:spPr>
          <a:xfrm>
            <a:off x="9307286" y="5323114"/>
            <a:ext cx="1420446" cy="550089"/>
          </a:xfrm>
          <a:prstGeom prst="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2566562"/>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12</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Endogenous Load Demand Estimation</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70279E9-E582-2C25-92C8-F238829DD893}"/>
              </a:ext>
            </a:extLst>
          </p:cNvPr>
          <p:cNvPicPr>
            <a:picLocks noChangeAspect="1"/>
          </p:cNvPicPr>
          <p:nvPr/>
        </p:nvPicPr>
        <p:blipFill rotWithShape="1">
          <a:blip r:embed="rId4"/>
          <a:srcRect l="1" r="480"/>
          <a:stretch/>
        </p:blipFill>
        <p:spPr>
          <a:xfrm>
            <a:off x="4880694" y="1061816"/>
            <a:ext cx="6683827" cy="5181841"/>
          </a:xfrm>
          <a:prstGeom prst="roundRect">
            <a:avLst>
              <a:gd name="adj" fmla="val 4277"/>
            </a:avLst>
          </a:prstGeom>
        </p:spPr>
      </p:pic>
      <p:pic>
        <p:nvPicPr>
          <p:cNvPr id="16" name="Picture 2" descr=" ">
            <a:extLst>
              <a:ext uri="{FF2B5EF4-FFF2-40B4-BE49-F238E27FC236}">
                <a16:creationId xmlns:a16="http://schemas.microsoft.com/office/drawing/2014/main" id="{69840CAF-21F9-CD7C-741B-2F20545E22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58953">
            <a:off x="6825163" y="2155010"/>
            <a:ext cx="501106" cy="501106"/>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6BB4D186-224D-8C16-5FED-8A1F587E3400}"/>
              </a:ext>
            </a:extLst>
          </p:cNvPr>
          <p:cNvGrpSpPr/>
          <p:nvPr/>
        </p:nvGrpSpPr>
        <p:grpSpPr>
          <a:xfrm>
            <a:off x="1114695" y="5766695"/>
            <a:ext cx="2720521" cy="478971"/>
            <a:chOff x="754199" y="5830745"/>
            <a:chExt cx="2720521" cy="478971"/>
          </a:xfrm>
        </p:grpSpPr>
        <p:sp>
          <p:nvSpPr>
            <p:cNvPr id="23" name="TextBox 22">
              <a:extLst>
                <a:ext uri="{FF2B5EF4-FFF2-40B4-BE49-F238E27FC236}">
                  <a16:creationId xmlns:a16="http://schemas.microsoft.com/office/drawing/2014/main" id="{52967423-B915-2823-4686-9060F5696A0D}"/>
                </a:ext>
              </a:extLst>
            </p:cNvPr>
            <p:cNvSpPr txBox="1"/>
            <p:nvPr/>
          </p:nvSpPr>
          <p:spPr>
            <a:xfrm>
              <a:off x="1165574" y="5877338"/>
              <a:ext cx="2309146" cy="307777"/>
            </a:xfrm>
            <a:prstGeom prst="rect">
              <a:avLst/>
            </a:prstGeom>
            <a:noFill/>
          </p:spPr>
          <p:txBody>
            <a:bodyPr wrap="square" rtlCol="0">
              <a:spAutoFit/>
            </a:bodyPr>
            <a:lstStyle/>
            <a:p>
              <a:pPr algn="just"/>
              <a:r>
                <a:rPr lang="en-US" sz="1400" i="1" dirty="0">
                  <a:latin typeface="Open Sans" panose="020B0606030504020204" pitchFamily="34" charset="0"/>
                  <a:ea typeface="Open Sans" panose="020B0606030504020204" pitchFamily="34" charset="0"/>
                  <a:cs typeface="Open Sans" panose="020B0606030504020204" pitchFamily="34" charset="0"/>
                </a:rPr>
                <a:t>Code/</a:t>
              </a:r>
              <a:r>
                <a:rPr lang="en-US" sz="1400" i="1" dirty="0" err="1">
                  <a:latin typeface="Open Sans" panose="020B0606030504020204" pitchFamily="34" charset="0"/>
                  <a:ea typeface="Open Sans" panose="020B0606030504020204" pitchFamily="34" charset="0"/>
                  <a:cs typeface="Open Sans" panose="020B0606030504020204" pitchFamily="34" charset="0"/>
                </a:rPr>
                <a:t>Demand_archetypes</a:t>
              </a:r>
              <a:endParaRPr lang="en-US" sz="1400" b="1"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24" name="Picture 6" descr=" ">
              <a:extLst>
                <a:ext uri="{FF2B5EF4-FFF2-40B4-BE49-F238E27FC236}">
                  <a16:creationId xmlns:a16="http://schemas.microsoft.com/office/drawing/2014/main" id="{D29E795F-AE91-2321-6C17-1A246C79F1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199" y="5830745"/>
              <a:ext cx="478971" cy="47897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C501ACF2-AAD1-5B28-CFB4-3C35978CF537}"/>
              </a:ext>
            </a:extLst>
          </p:cNvPr>
          <p:cNvSpPr txBox="1"/>
          <p:nvPr/>
        </p:nvSpPr>
        <p:spPr>
          <a:xfrm>
            <a:off x="583271" y="1113272"/>
            <a:ext cx="3767879" cy="1692771"/>
          </a:xfrm>
          <a:prstGeom prst="rect">
            <a:avLst/>
          </a:prstGeom>
          <a:noFill/>
        </p:spPr>
        <p:txBody>
          <a:bodyPr wrap="square" rtlCol="0">
            <a:spAutoFit/>
          </a:bodyPr>
          <a:lstStyle/>
          <a:p>
            <a:pPr algn="ctr"/>
            <a:r>
              <a:rPr lang="en-US" sz="14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Demand drivers</a:t>
            </a:r>
          </a:p>
          <a:p>
            <a:pPr algn="ctr"/>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Estimate the demand growth as a percentage change expected annually and select the cooling period to consider seasonal variations in energy usage:</a:t>
            </a:r>
          </a:p>
          <a:p>
            <a:pPr marL="171450" indent="-171450" algn="just">
              <a:buFont typeface="Arial" panose="020B0604020202020204" pitchFamily="34" charset="0"/>
              <a:buChar char="•"/>
            </a:pPr>
            <a:r>
              <a:rPr lang="en-GB" sz="1200" b="1" i="1" dirty="0">
                <a:latin typeface="Open Sans" panose="020B0606030504020204" pitchFamily="34" charset="0"/>
                <a:ea typeface="Open Sans" panose="020B0606030504020204" pitchFamily="34" charset="0"/>
                <a:cs typeface="Open Sans" panose="020B0606030504020204" pitchFamily="34" charset="0"/>
              </a:rPr>
              <a:t>NC</a:t>
            </a:r>
            <a:r>
              <a:rPr lang="en-GB" sz="1200" i="1" dirty="0">
                <a:latin typeface="Open Sans" panose="020B0606030504020204" pitchFamily="34" charset="0"/>
                <a:ea typeface="Open Sans" panose="020B0606030504020204" pitchFamily="34" charset="0"/>
                <a:cs typeface="Open Sans" panose="020B0606030504020204" pitchFamily="34" charset="0"/>
              </a:rPr>
              <a:t> = No Cooling is required</a:t>
            </a:r>
          </a:p>
          <a:p>
            <a:pPr marL="171450" indent="-171450" algn="just">
              <a:buFont typeface="Arial" panose="020B0604020202020204" pitchFamily="34" charset="0"/>
              <a:buChar char="•"/>
            </a:pPr>
            <a:r>
              <a:rPr lang="en-GB" sz="1200" b="1" i="1" dirty="0">
                <a:latin typeface="Open Sans" panose="020B0606030504020204" pitchFamily="34" charset="0"/>
                <a:ea typeface="Open Sans" panose="020B0606030504020204" pitchFamily="34" charset="0"/>
                <a:cs typeface="Open Sans" panose="020B0606030504020204" pitchFamily="34" charset="0"/>
              </a:rPr>
              <a:t>AY</a:t>
            </a:r>
            <a:r>
              <a:rPr lang="en-GB" sz="1200" i="1" dirty="0">
                <a:latin typeface="Open Sans" panose="020B0606030504020204" pitchFamily="34" charset="0"/>
                <a:ea typeface="Open Sans" panose="020B0606030504020204" pitchFamily="34" charset="0"/>
                <a:cs typeface="Open Sans" panose="020B0606030504020204" pitchFamily="34" charset="0"/>
              </a:rPr>
              <a:t> = Cooling is required All Year</a:t>
            </a:r>
          </a:p>
          <a:p>
            <a:pPr marL="171450" indent="-171450" algn="just">
              <a:buFont typeface="Arial" panose="020B0604020202020204" pitchFamily="34" charset="0"/>
              <a:buChar char="•"/>
            </a:pPr>
            <a:r>
              <a:rPr lang="en-GB" sz="1200" b="1" i="1" dirty="0">
                <a:latin typeface="Open Sans" panose="020B0606030504020204" pitchFamily="34" charset="0"/>
                <a:ea typeface="Open Sans" panose="020B0606030504020204" pitchFamily="34" charset="0"/>
                <a:cs typeface="Open Sans" panose="020B0606030504020204" pitchFamily="34" charset="0"/>
              </a:rPr>
              <a:t>OM</a:t>
            </a:r>
            <a:r>
              <a:rPr lang="en-GB" sz="1200" i="1" dirty="0">
                <a:latin typeface="Open Sans" panose="020B0606030504020204" pitchFamily="34" charset="0"/>
                <a:ea typeface="Open Sans" panose="020B0606030504020204" pitchFamily="34" charset="0"/>
                <a:cs typeface="Open Sans" panose="020B0606030504020204" pitchFamily="34" charset="0"/>
              </a:rPr>
              <a:t> = Cooling is required from October to March</a:t>
            </a:r>
          </a:p>
          <a:p>
            <a:pPr marL="171450" indent="-171450" algn="just">
              <a:buFont typeface="Arial" panose="020B0604020202020204" pitchFamily="34" charset="0"/>
              <a:buChar char="•"/>
            </a:pPr>
            <a:r>
              <a:rPr lang="en-GB" sz="1200" b="1" i="1" dirty="0">
                <a:latin typeface="Open Sans" panose="020B0606030504020204" pitchFamily="34" charset="0"/>
                <a:ea typeface="Open Sans" panose="020B0606030504020204" pitchFamily="34" charset="0"/>
                <a:cs typeface="Open Sans" panose="020B0606030504020204" pitchFamily="34" charset="0"/>
              </a:rPr>
              <a:t>AS</a:t>
            </a:r>
            <a:r>
              <a:rPr lang="en-GB" sz="1200" i="1" dirty="0">
                <a:latin typeface="Open Sans" panose="020B0606030504020204" pitchFamily="34" charset="0"/>
                <a:ea typeface="Open Sans" panose="020B0606030504020204" pitchFamily="34" charset="0"/>
                <a:cs typeface="Open Sans" panose="020B0606030504020204" pitchFamily="34" charset="0"/>
              </a:rPr>
              <a:t> = Cooling is required from April to September</a:t>
            </a:r>
          </a:p>
        </p:txBody>
      </p:sp>
      <p:sp>
        <p:nvSpPr>
          <p:cNvPr id="5" name="TextBox 4">
            <a:extLst>
              <a:ext uri="{FF2B5EF4-FFF2-40B4-BE49-F238E27FC236}">
                <a16:creationId xmlns:a16="http://schemas.microsoft.com/office/drawing/2014/main" id="{DF39E352-8334-3106-455D-A33CAE4C5A0E}"/>
              </a:ext>
            </a:extLst>
          </p:cNvPr>
          <p:cNvSpPr txBox="1"/>
          <p:nvPr/>
        </p:nvSpPr>
        <p:spPr>
          <a:xfrm>
            <a:off x="583271" y="2883814"/>
            <a:ext cx="3767879" cy="1138773"/>
          </a:xfrm>
          <a:prstGeom prst="rect">
            <a:avLst/>
          </a:prstGeom>
          <a:noFill/>
        </p:spPr>
        <p:txBody>
          <a:bodyPr wrap="square" rtlCol="0">
            <a:spAutoFit/>
          </a:bodyPr>
          <a:lstStyle/>
          <a:p>
            <a:pPr algn="ctr"/>
            <a:r>
              <a:rPr lang="en-US" sz="14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Households</a:t>
            </a:r>
          </a:p>
          <a:p>
            <a:pPr algn="ctr"/>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Number of households across various wealth tiers, reflecting the socioeconomic diversity of the village. The wealthier classes own more energy intensive appliances and in larger number.</a:t>
            </a:r>
          </a:p>
        </p:txBody>
      </p:sp>
      <p:sp>
        <p:nvSpPr>
          <p:cNvPr id="7" name="TextBox 6">
            <a:extLst>
              <a:ext uri="{FF2B5EF4-FFF2-40B4-BE49-F238E27FC236}">
                <a16:creationId xmlns:a16="http://schemas.microsoft.com/office/drawing/2014/main" id="{CDE5D4A3-8301-8E90-EEB5-DFAD5A14A34A}"/>
              </a:ext>
            </a:extLst>
          </p:cNvPr>
          <p:cNvSpPr txBox="1"/>
          <p:nvPr/>
        </p:nvSpPr>
        <p:spPr>
          <a:xfrm>
            <a:off x="583271" y="4211703"/>
            <a:ext cx="3767876" cy="1323439"/>
          </a:xfrm>
          <a:prstGeom prst="rect">
            <a:avLst/>
          </a:prstGeom>
          <a:noFill/>
        </p:spPr>
        <p:txBody>
          <a:bodyPr wrap="square" rtlCol="0">
            <a:spAutoFit/>
          </a:bodyPr>
          <a:lstStyle/>
          <a:p>
            <a:pPr algn="ctr"/>
            <a:r>
              <a:rPr lang="en-US" sz="14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Public Services</a:t>
            </a:r>
          </a:p>
          <a:p>
            <a:pPr algn="ctr"/>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 Number of educational and healthcare facilities in the village. It includes 5 tiers of health facilities, ranging from rural dispensaries (Tier 1) to sub-county hospitals (Tier 5). Similarly, it adopts an archetypical load for a rural primary school.</a:t>
            </a:r>
          </a:p>
        </p:txBody>
      </p:sp>
      <p:sp>
        <p:nvSpPr>
          <p:cNvPr id="9" name="Rectangle 8">
            <a:extLst>
              <a:ext uri="{FF2B5EF4-FFF2-40B4-BE49-F238E27FC236}">
                <a16:creationId xmlns:a16="http://schemas.microsoft.com/office/drawing/2014/main" id="{467CF20C-F44F-C232-090D-7D35E4C5DB2A}"/>
              </a:ext>
            </a:extLst>
          </p:cNvPr>
          <p:cNvSpPr/>
          <p:nvPr/>
        </p:nvSpPr>
        <p:spPr>
          <a:xfrm>
            <a:off x="4880694" y="2329997"/>
            <a:ext cx="2579286" cy="316083"/>
          </a:xfrm>
          <a:prstGeom prst="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128F3180-1750-A786-1B86-09C5BAB83AD7}"/>
              </a:ext>
            </a:extLst>
          </p:cNvPr>
          <p:cNvCxnSpPr>
            <a:cxnSpLocks/>
          </p:cNvCxnSpPr>
          <p:nvPr/>
        </p:nvCxnSpPr>
        <p:spPr>
          <a:xfrm>
            <a:off x="4608901" y="1278886"/>
            <a:ext cx="0" cy="1435634"/>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A4A1D3-3035-D28A-F660-3D02E3F13D3F}"/>
              </a:ext>
            </a:extLst>
          </p:cNvPr>
          <p:cNvCxnSpPr>
            <a:cxnSpLocks/>
          </p:cNvCxnSpPr>
          <p:nvPr/>
        </p:nvCxnSpPr>
        <p:spPr>
          <a:xfrm>
            <a:off x="4608901" y="2139493"/>
            <a:ext cx="271791" cy="30777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3D7743C-2973-C62A-04D9-37C331647133}"/>
              </a:ext>
            </a:extLst>
          </p:cNvPr>
          <p:cNvSpPr/>
          <p:nvPr/>
        </p:nvSpPr>
        <p:spPr>
          <a:xfrm>
            <a:off x="4880694" y="2664783"/>
            <a:ext cx="2579286" cy="860164"/>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6A0EF667-B696-C111-7073-2BCA6AECA2F2}"/>
              </a:ext>
            </a:extLst>
          </p:cNvPr>
          <p:cNvCxnSpPr>
            <a:cxnSpLocks/>
          </p:cNvCxnSpPr>
          <p:nvPr/>
        </p:nvCxnSpPr>
        <p:spPr>
          <a:xfrm>
            <a:off x="4622942" y="2948940"/>
            <a:ext cx="0" cy="1073647"/>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709DA3A-8DAF-1C83-D8EE-77356DE6FD49}"/>
              </a:ext>
            </a:extLst>
          </p:cNvPr>
          <p:cNvCxnSpPr>
            <a:cxnSpLocks/>
          </p:cNvCxnSpPr>
          <p:nvPr/>
        </p:nvCxnSpPr>
        <p:spPr>
          <a:xfrm flipV="1">
            <a:off x="4622942" y="3091499"/>
            <a:ext cx="257750" cy="483628"/>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89D68F6-2AC9-9883-E40D-B444DB597A63}"/>
              </a:ext>
            </a:extLst>
          </p:cNvPr>
          <p:cNvSpPr/>
          <p:nvPr/>
        </p:nvSpPr>
        <p:spPr>
          <a:xfrm>
            <a:off x="4880694" y="3564361"/>
            <a:ext cx="2579286" cy="1073646"/>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E50CEE94-EC38-FBB9-3592-49270D0B8E59}"/>
              </a:ext>
            </a:extLst>
          </p:cNvPr>
          <p:cNvCxnSpPr>
            <a:cxnSpLocks/>
          </p:cNvCxnSpPr>
          <p:nvPr/>
        </p:nvCxnSpPr>
        <p:spPr>
          <a:xfrm flipH="1">
            <a:off x="4622942" y="4253634"/>
            <a:ext cx="1" cy="1141326"/>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82B2A7C-3148-FE0D-9741-571F4B877BCB}"/>
              </a:ext>
            </a:extLst>
          </p:cNvPr>
          <p:cNvCxnSpPr>
            <a:cxnSpLocks/>
            <a:endCxn id="26" idx="1"/>
          </p:cNvCxnSpPr>
          <p:nvPr/>
        </p:nvCxnSpPr>
        <p:spPr>
          <a:xfrm flipV="1">
            <a:off x="4622943" y="4101184"/>
            <a:ext cx="257751" cy="778637"/>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4766253"/>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4555791-6BFE-18FC-F64A-92AE2FB3950C}"/>
              </a:ext>
            </a:extLst>
          </p:cNvPr>
          <p:cNvPicPr>
            <a:picLocks noChangeAspect="1"/>
          </p:cNvPicPr>
          <p:nvPr/>
        </p:nvPicPr>
        <p:blipFill rotWithShape="1">
          <a:blip r:embed="rId4">
            <a:alphaModFix amt="50000"/>
          </a:blip>
          <a:srcRect r="7390"/>
          <a:stretch/>
        </p:blipFill>
        <p:spPr>
          <a:xfrm>
            <a:off x="882018" y="2511018"/>
            <a:ext cx="2285849" cy="2998903"/>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13</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Exogenous Load Demand</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41344DB1-FC2A-28C2-BE38-ADE249150801}"/>
              </a:ext>
            </a:extLst>
          </p:cNvPr>
          <p:cNvGrpSpPr/>
          <p:nvPr/>
        </p:nvGrpSpPr>
        <p:grpSpPr>
          <a:xfrm>
            <a:off x="790385" y="5714731"/>
            <a:ext cx="2789846" cy="478971"/>
            <a:chOff x="378021" y="5805695"/>
            <a:chExt cx="2789846" cy="478971"/>
          </a:xfrm>
        </p:grpSpPr>
        <p:sp>
          <p:nvSpPr>
            <p:cNvPr id="23" name="TextBox 22">
              <a:extLst>
                <a:ext uri="{FF2B5EF4-FFF2-40B4-BE49-F238E27FC236}">
                  <a16:creationId xmlns:a16="http://schemas.microsoft.com/office/drawing/2014/main" id="{52967423-B915-2823-4686-9060F5696A0D}"/>
                </a:ext>
              </a:extLst>
            </p:cNvPr>
            <p:cNvSpPr txBox="1"/>
            <p:nvPr/>
          </p:nvSpPr>
          <p:spPr>
            <a:xfrm>
              <a:off x="789396" y="5852288"/>
              <a:ext cx="2378471" cy="307777"/>
            </a:xfrm>
            <a:prstGeom prst="rect">
              <a:avLst/>
            </a:prstGeom>
            <a:noFill/>
          </p:spPr>
          <p:txBody>
            <a:bodyPr wrap="square" rtlCol="0">
              <a:spAutoFit/>
            </a:bodyPr>
            <a:lstStyle/>
            <a:p>
              <a:pPr algn="just"/>
              <a:r>
                <a:rPr lang="en-US" sz="1400" i="1" dirty="0">
                  <a:latin typeface="Open Sans" panose="020B0606030504020204" pitchFamily="34" charset="0"/>
                  <a:ea typeface="Open Sans" panose="020B0606030504020204" pitchFamily="34" charset="0"/>
                  <a:cs typeface="Open Sans" panose="020B0606030504020204" pitchFamily="34" charset="0"/>
                </a:rPr>
                <a:t>Code/Inputs/Demand.csv</a:t>
              </a:r>
              <a:endParaRPr lang="en-US" sz="1400" b="1"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24" name="Picture 6" descr=" ">
              <a:extLst>
                <a:ext uri="{FF2B5EF4-FFF2-40B4-BE49-F238E27FC236}">
                  <a16:creationId xmlns:a16="http://schemas.microsoft.com/office/drawing/2014/main" id="{D29E795F-AE91-2321-6C17-1A246C79F1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021" y="5805695"/>
              <a:ext cx="478971" cy="478971"/>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 descr=" ">
            <a:extLst>
              <a:ext uri="{FF2B5EF4-FFF2-40B4-BE49-F238E27FC236}">
                <a16:creationId xmlns:a16="http://schemas.microsoft.com/office/drawing/2014/main" id="{513BA9F7-E78F-A92F-D016-D37CA65F63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658953">
            <a:off x="1963369" y="2846808"/>
            <a:ext cx="501106" cy="501106"/>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po 99">
            <a:extLst>
              <a:ext uri="{FF2B5EF4-FFF2-40B4-BE49-F238E27FC236}">
                <a16:creationId xmlns:a16="http://schemas.microsoft.com/office/drawing/2014/main" id="{43B64DF2-7EEB-CCF9-C3E0-07A24707FCA0}"/>
              </a:ext>
            </a:extLst>
          </p:cNvPr>
          <p:cNvGrpSpPr/>
          <p:nvPr/>
        </p:nvGrpSpPr>
        <p:grpSpPr>
          <a:xfrm>
            <a:off x="3866301" y="1434233"/>
            <a:ext cx="293185" cy="3989531"/>
            <a:chOff x="7896699" y="141940"/>
            <a:chExt cx="67361" cy="5796498"/>
          </a:xfrm>
        </p:grpSpPr>
        <p:cxnSp>
          <p:nvCxnSpPr>
            <p:cNvPr id="31" name="Connettore diritto 96">
              <a:extLst>
                <a:ext uri="{FF2B5EF4-FFF2-40B4-BE49-F238E27FC236}">
                  <a16:creationId xmlns:a16="http://schemas.microsoft.com/office/drawing/2014/main" id="{90D481E9-0420-CE4E-2653-B08FA16AE28E}"/>
                </a:ext>
              </a:extLst>
            </p:cNvPr>
            <p:cNvCxnSpPr>
              <a:cxnSpLocks/>
            </p:cNvCxnSpPr>
            <p:nvPr/>
          </p:nvCxnSpPr>
          <p:spPr>
            <a:xfrm>
              <a:off x="7930379" y="141940"/>
              <a:ext cx="0" cy="579649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Freccia a gallone 98">
              <a:extLst>
                <a:ext uri="{FF2B5EF4-FFF2-40B4-BE49-F238E27FC236}">
                  <a16:creationId xmlns:a16="http://schemas.microsoft.com/office/drawing/2014/main" id="{DA36B62F-E614-92AA-734A-3C721B4747D4}"/>
                </a:ext>
              </a:extLst>
            </p:cNvPr>
            <p:cNvSpPr/>
            <p:nvPr/>
          </p:nvSpPr>
          <p:spPr>
            <a:xfrm>
              <a:off x="7896699" y="2406225"/>
              <a:ext cx="67361" cy="915654"/>
            </a:xfrm>
            <a:prstGeom prst="chevron">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3" name="Rectangle 32">
            <a:extLst>
              <a:ext uri="{FF2B5EF4-FFF2-40B4-BE49-F238E27FC236}">
                <a16:creationId xmlns:a16="http://schemas.microsoft.com/office/drawing/2014/main" id="{71F3BC2C-C6B7-307C-5313-B415ECABB015}"/>
              </a:ext>
            </a:extLst>
          </p:cNvPr>
          <p:cNvSpPr/>
          <p:nvPr/>
        </p:nvSpPr>
        <p:spPr>
          <a:xfrm>
            <a:off x="4781741" y="1650528"/>
            <a:ext cx="729205" cy="398953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a:p>
            <a:pPr algn="ctr"/>
            <a:r>
              <a:rPr lang="en-US" dirty="0">
                <a:solidFill>
                  <a:schemeClr val="tx1"/>
                </a:solidFill>
              </a:rPr>
              <a:t>2</a:t>
            </a:r>
          </a:p>
          <a:p>
            <a:pPr algn="ctr"/>
            <a:r>
              <a:rPr lang="en-US" dirty="0">
                <a:solidFill>
                  <a:schemeClr val="tx1"/>
                </a:solidFill>
              </a:rPr>
              <a:t>3</a:t>
            </a:r>
          </a:p>
          <a:p>
            <a:pPr algn="ctr"/>
            <a:r>
              <a:rPr lang="en-US" dirty="0">
                <a:solidFill>
                  <a:schemeClr val="tx1"/>
                </a:solidFill>
              </a:rPr>
              <a:t>4</a:t>
            </a:r>
          </a:p>
          <a:p>
            <a:pPr algn="ctr"/>
            <a:r>
              <a:rPr lang="en-US" dirty="0">
                <a:solidFill>
                  <a:schemeClr val="tx1"/>
                </a:solidFill>
              </a:rPr>
              <a:t>5</a:t>
            </a:r>
          </a:p>
          <a:p>
            <a:pPr algn="ctr"/>
            <a:r>
              <a:rPr lang="en-US" dirty="0">
                <a:solidFill>
                  <a:schemeClr val="tx1"/>
                </a:solidFill>
              </a:rPr>
              <a:t>6</a:t>
            </a:r>
          </a:p>
          <a:p>
            <a:pPr algn="ctr"/>
            <a:r>
              <a:rPr lang="en-US" dirty="0">
                <a:solidFill>
                  <a:schemeClr val="tx1"/>
                </a:solidFill>
              </a:rPr>
              <a:t>7</a:t>
            </a:r>
          </a:p>
          <a:p>
            <a:pPr algn="ctr"/>
            <a:r>
              <a:rPr lang="en-US" dirty="0">
                <a:solidFill>
                  <a:schemeClr val="tx1"/>
                </a:solidFill>
              </a:rPr>
              <a:t>8</a:t>
            </a:r>
          </a:p>
          <a:p>
            <a:pPr algn="ctr"/>
            <a:r>
              <a:rPr lang="en-US" dirty="0">
                <a:solidFill>
                  <a:schemeClr val="tx1"/>
                </a:solidFill>
              </a:rPr>
              <a:t>9</a:t>
            </a:r>
          </a:p>
          <a:p>
            <a:pPr algn="ctr"/>
            <a:r>
              <a:rPr lang="en-US" dirty="0">
                <a:solidFill>
                  <a:schemeClr val="tx1"/>
                </a:solidFill>
              </a:rPr>
              <a:t>10</a:t>
            </a:r>
          </a:p>
          <a:p>
            <a:pPr algn="ctr"/>
            <a:r>
              <a:rPr lang="en-US" dirty="0">
                <a:solidFill>
                  <a:schemeClr val="tx1"/>
                </a:solidFill>
              </a:rPr>
              <a:t>11</a:t>
            </a:r>
          </a:p>
          <a:p>
            <a:pPr algn="ctr"/>
            <a:r>
              <a:rPr lang="en-US" dirty="0">
                <a:solidFill>
                  <a:schemeClr val="tx1"/>
                </a:solidFill>
              </a:rPr>
              <a:t>12</a:t>
            </a:r>
          </a:p>
          <a:p>
            <a:pPr algn="ctr"/>
            <a:r>
              <a:rPr lang="en-US" dirty="0">
                <a:solidFill>
                  <a:schemeClr val="tx1"/>
                </a:solidFill>
              </a:rPr>
              <a:t>13</a:t>
            </a:r>
          </a:p>
          <a:p>
            <a:pPr algn="ctr"/>
            <a:r>
              <a:rPr lang="en-US" dirty="0">
                <a:solidFill>
                  <a:schemeClr val="tx1"/>
                </a:solidFill>
              </a:rPr>
              <a:t>….</a:t>
            </a:r>
          </a:p>
        </p:txBody>
      </p:sp>
      <p:sp>
        <p:nvSpPr>
          <p:cNvPr id="34" name="Rectangle 33">
            <a:extLst>
              <a:ext uri="{FF2B5EF4-FFF2-40B4-BE49-F238E27FC236}">
                <a16:creationId xmlns:a16="http://schemas.microsoft.com/office/drawing/2014/main" id="{6B3D133D-9425-370D-33F2-8D599A483F98}"/>
              </a:ext>
            </a:extLst>
          </p:cNvPr>
          <p:cNvSpPr/>
          <p:nvPr/>
        </p:nvSpPr>
        <p:spPr>
          <a:xfrm>
            <a:off x="5544868" y="1650528"/>
            <a:ext cx="1947854" cy="398953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3B3B23E-A958-F382-0898-5F746905D6D3}"/>
              </a:ext>
            </a:extLst>
          </p:cNvPr>
          <p:cNvSpPr/>
          <p:nvPr/>
        </p:nvSpPr>
        <p:spPr>
          <a:xfrm>
            <a:off x="5544868" y="1296585"/>
            <a:ext cx="1947854" cy="309117"/>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lumMod val="75000"/>
                  </a:schemeClr>
                </a:solidFill>
              </a:rPr>
              <a:t>1         2       …</a:t>
            </a:r>
          </a:p>
        </p:txBody>
      </p:sp>
      <p:sp>
        <p:nvSpPr>
          <p:cNvPr id="36" name="TextBox 35">
            <a:extLst>
              <a:ext uri="{FF2B5EF4-FFF2-40B4-BE49-F238E27FC236}">
                <a16:creationId xmlns:a16="http://schemas.microsoft.com/office/drawing/2014/main" id="{DCBE516E-2614-55C6-FE02-CF1064D7FCE9}"/>
              </a:ext>
            </a:extLst>
          </p:cNvPr>
          <p:cNvSpPr txBox="1"/>
          <p:nvPr/>
        </p:nvSpPr>
        <p:spPr>
          <a:xfrm>
            <a:off x="4594628" y="5640058"/>
            <a:ext cx="1286121" cy="353943"/>
          </a:xfrm>
          <a:prstGeom prst="rect">
            <a:avLst/>
          </a:prstGeom>
          <a:noFill/>
        </p:spPr>
        <p:txBody>
          <a:bodyPr wrap="square" rtlCol="0">
            <a:spAutoFit/>
          </a:bodyPr>
          <a:lstStyle/>
          <a:p>
            <a:pPr algn="ctr"/>
            <a:endParaRPr lang="en-US" sz="5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kumimoji="0" lang="it-IT"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Hours in a </a:t>
            </a:r>
            <a:r>
              <a:rPr kumimoji="0" lang="it-IT" sz="1200" b="0" i="1"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year</a:t>
            </a:r>
            <a:endParaRPr lang="en-US" sz="14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 name="TextBox 37">
            <a:extLst>
              <a:ext uri="{FF2B5EF4-FFF2-40B4-BE49-F238E27FC236}">
                <a16:creationId xmlns:a16="http://schemas.microsoft.com/office/drawing/2014/main" id="{FF87C1DB-B3DF-2A52-16A0-BBF1758FCDAB}"/>
              </a:ext>
            </a:extLst>
          </p:cNvPr>
          <p:cNvSpPr txBox="1"/>
          <p:nvPr/>
        </p:nvSpPr>
        <p:spPr>
          <a:xfrm>
            <a:off x="4491032" y="888480"/>
            <a:ext cx="3154210" cy="538609"/>
          </a:xfrm>
          <a:prstGeom prst="rect">
            <a:avLst/>
          </a:prstGeom>
          <a:noFill/>
        </p:spPr>
        <p:txBody>
          <a:bodyPr wrap="square" rtlCol="0">
            <a:spAutoFit/>
          </a:bodyPr>
          <a:lstStyle/>
          <a:p>
            <a:endParaRPr lang="en-US" sz="5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r>
              <a:rPr kumimoji="0" lang="it-IT" sz="1200" b="0" i="1"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Numbered</a:t>
            </a:r>
            <a:r>
              <a:rPr kumimoji="0" lang="it-IT"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it-IT" sz="1200" b="0" i="1"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columns</a:t>
            </a:r>
            <a:r>
              <a:rPr kumimoji="0" lang="it-IT"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it-IT" sz="1200" b="0" i="1"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equal</a:t>
            </a:r>
            <a:r>
              <a:rPr kumimoji="0" lang="it-IT"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to the </a:t>
            </a:r>
            <a:r>
              <a:rPr kumimoji="0" lang="it-IT" sz="1200" b="0" i="1"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number</a:t>
            </a:r>
            <a:r>
              <a:rPr kumimoji="0" lang="it-IT"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of  </a:t>
            </a:r>
            <a:r>
              <a:rPr kumimoji="0" lang="it-IT" sz="1200" b="0" i="1"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years</a:t>
            </a:r>
            <a:endParaRPr lang="en-US" sz="14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 name="TextBox 38">
            <a:extLst>
              <a:ext uri="{FF2B5EF4-FFF2-40B4-BE49-F238E27FC236}">
                <a16:creationId xmlns:a16="http://schemas.microsoft.com/office/drawing/2014/main" id="{82B42393-3500-E592-D7DB-423B1041DE25}"/>
              </a:ext>
            </a:extLst>
          </p:cNvPr>
          <p:cNvSpPr txBox="1"/>
          <p:nvPr/>
        </p:nvSpPr>
        <p:spPr>
          <a:xfrm>
            <a:off x="5602500" y="3091499"/>
            <a:ext cx="1677976" cy="723275"/>
          </a:xfrm>
          <a:prstGeom prst="rect">
            <a:avLst/>
          </a:prstGeom>
          <a:noFill/>
        </p:spPr>
        <p:txBody>
          <a:bodyPr wrap="square" rtlCol="0">
            <a:spAutoFit/>
          </a:bodyPr>
          <a:lstStyle/>
          <a:p>
            <a:endParaRPr lang="en-US" sz="5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r>
              <a:rPr lang="it-IT" sz="1200"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Hourly</a:t>
            </a:r>
            <a:r>
              <a:rPr lang="it-IT" sz="1200"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it-IT" sz="1200"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electricity</a:t>
            </a:r>
            <a:r>
              <a:rPr lang="it-IT" sz="1200" i="1" dirty="0">
                <a:solidFill>
                  <a:prstClr val="black"/>
                </a:solidFill>
                <a:latin typeface="Open Sans" panose="020B0606030504020204" pitchFamily="34" charset="0"/>
                <a:ea typeface="Open Sans" panose="020B0606030504020204" pitchFamily="34" charset="0"/>
                <a:cs typeface="Open Sans" panose="020B0606030504020204" pitchFamily="34" charset="0"/>
              </a:rPr>
              <a:t> demand in W for </a:t>
            </a:r>
            <a:r>
              <a:rPr lang="it-IT" sz="1200"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year</a:t>
            </a:r>
            <a:r>
              <a:rPr lang="it-IT" sz="1200" i="1" dirty="0">
                <a:solidFill>
                  <a:prstClr val="black"/>
                </a:solidFill>
                <a:latin typeface="Open Sans" panose="020B0606030504020204" pitchFamily="34" charset="0"/>
                <a:ea typeface="Open Sans" panose="020B0606030504020204" pitchFamily="34" charset="0"/>
                <a:cs typeface="Open Sans" panose="020B0606030504020204" pitchFamily="34" charset="0"/>
              </a:rPr>
              <a:t> of the time </a:t>
            </a:r>
            <a:r>
              <a:rPr lang="it-IT" sz="1200"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horizon</a:t>
            </a:r>
            <a:endParaRPr lang="en-US" sz="14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12">
            <a:extLst>
              <a:ext uri="{FF2B5EF4-FFF2-40B4-BE49-F238E27FC236}">
                <a16:creationId xmlns:a16="http://schemas.microsoft.com/office/drawing/2014/main" id="{C4B099B0-0D4E-86DA-4F92-94C770917437}"/>
              </a:ext>
            </a:extLst>
          </p:cNvPr>
          <p:cNvPicPr>
            <a:picLocks noChangeAspect="1"/>
          </p:cNvPicPr>
          <p:nvPr/>
        </p:nvPicPr>
        <p:blipFill rotWithShape="1">
          <a:blip r:embed="rId7"/>
          <a:srcRect l="6554" r="25298"/>
          <a:stretch/>
        </p:blipFill>
        <p:spPr>
          <a:xfrm>
            <a:off x="8244917" y="1821726"/>
            <a:ext cx="2988891" cy="3304767"/>
          </a:xfrm>
          <a:prstGeom prst="rect">
            <a:avLst/>
          </a:prstGeom>
        </p:spPr>
      </p:pic>
      <p:pic>
        <p:nvPicPr>
          <p:cNvPr id="1026" name="Picture 2" descr="Cerca nella barra laterale">
            <a:extLst>
              <a:ext uri="{FF2B5EF4-FFF2-40B4-BE49-F238E27FC236}">
                <a16:creationId xmlns:a16="http://schemas.microsoft.com/office/drawing/2014/main" id="{7237B954-E88C-B7A5-56BF-92724550EB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728409">
            <a:off x="10581391" y="1264693"/>
            <a:ext cx="1023786" cy="1023786"/>
          </a:xfrm>
          <a:prstGeom prst="rect">
            <a:avLst/>
          </a:prstGeom>
          <a:noFill/>
          <a:extLst>
            <a:ext uri="{909E8E84-426E-40DD-AFC4-6F175D3DCCD1}">
              <a14:hiddenFill xmlns:a14="http://schemas.microsoft.com/office/drawing/2010/main">
                <a:solidFill>
                  <a:srgbClr val="FFFFFF"/>
                </a:solidFill>
              </a14:hiddenFill>
            </a:ext>
          </a:extLst>
        </p:spPr>
      </p:pic>
      <p:sp>
        <p:nvSpPr>
          <p:cNvPr id="40" name="Right Brace 39">
            <a:extLst>
              <a:ext uri="{FF2B5EF4-FFF2-40B4-BE49-F238E27FC236}">
                <a16:creationId xmlns:a16="http://schemas.microsoft.com/office/drawing/2014/main" id="{3814D0AE-1CBC-5656-01F3-28B732E9EE29}"/>
              </a:ext>
            </a:extLst>
          </p:cNvPr>
          <p:cNvSpPr/>
          <p:nvPr/>
        </p:nvSpPr>
        <p:spPr>
          <a:xfrm>
            <a:off x="7834547" y="1524456"/>
            <a:ext cx="326571" cy="3899308"/>
          </a:xfrm>
          <a:prstGeom prst="rightBrace">
            <a:avLst/>
          </a:prstGeom>
          <a:ln w="127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1" name="Picture 2" descr="Cerca nella barra laterale">
            <a:extLst>
              <a:ext uri="{FF2B5EF4-FFF2-40B4-BE49-F238E27FC236}">
                <a16:creationId xmlns:a16="http://schemas.microsoft.com/office/drawing/2014/main" id="{5EEBA3B7-B999-E1E8-7B21-A026A09F1E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06038" y="4699712"/>
            <a:ext cx="904531" cy="9045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0FEE970-B701-9FCC-F035-5700FB31D5E0}"/>
              </a:ext>
            </a:extLst>
          </p:cNvPr>
          <p:cNvPicPr>
            <a:picLocks noChangeAspect="1"/>
          </p:cNvPicPr>
          <p:nvPr/>
        </p:nvPicPr>
        <p:blipFill>
          <a:blip r:embed="rId10"/>
          <a:stretch>
            <a:fillRect/>
          </a:stretch>
        </p:blipFill>
        <p:spPr>
          <a:xfrm>
            <a:off x="473437" y="1081381"/>
            <a:ext cx="3431460" cy="904140"/>
          </a:xfrm>
          <a:prstGeom prst="rect">
            <a:avLst/>
          </a:prstGeom>
        </p:spPr>
      </p:pic>
      <p:cxnSp>
        <p:nvCxnSpPr>
          <p:cNvPr id="14" name="Connettore diritto 96">
            <a:extLst>
              <a:ext uri="{FF2B5EF4-FFF2-40B4-BE49-F238E27FC236}">
                <a16:creationId xmlns:a16="http://schemas.microsoft.com/office/drawing/2014/main" id="{32E50461-2709-DB53-B356-F5E61D6D950A}"/>
              </a:ext>
            </a:extLst>
          </p:cNvPr>
          <p:cNvCxnSpPr>
            <a:cxnSpLocks/>
          </p:cNvCxnSpPr>
          <p:nvPr/>
        </p:nvCxnSpPr>
        <p:spPr>
          <a:xfrm rot="5400000">
            <a:off x="2009380" y="1254331"/>
            <a:ext cx="0" cy="189188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5" name="Picture 4" descr="Cerca nella barra laterale">
            <a:extLst>
              <a:ext uri="{FF2B5EF4-FFF2-40B4-BE49-F238E27FC236}">
                <a16:creationId xmlns:a16="http://schemas.microsoft.com/office/drawing/2014/main" id="{FF96DFC6-8FB5-D405-9FBE-39E99E62B54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6186" y="2079886"/>
            <a:ext cx="279122" cy="279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309504"/>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91E6C-463F-E170-2F7F-8D694DCD266B}"/>
            </a:ext>
          </a:extLst>
        </p:cNvPr>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45EC1E74-FA8E-60D2-4351-1783A54CA2FF}"/>
              </a:ext>
            </a:extLst>
          </p:cNvPr>
          <p:cNvPicPr>
            <a:picLocks noChangeAspect="1"/>
          </p:cNvPicPr>
          <p:nvPr/>
        </p:nvPicPr>
        <p:blipFill>
          <a:blip r:embed="rId3"/>
          <a:stretch>
            <a:fillRect/>
          </a:stretch>
        </p:blipFill>
        <p:spPr>
          <a:xfrm>
            <a:off x="1373" y="1374"/>
            <a:ext cx="12189254" cy="6855250"/>
          </a:xfrm>
          <a:prstGeom prst="rect">
            <a:avLst/>
          </a:prstGeom>
        </p:spPr>
      </p:pic>
      <p:sp>
        <p:nvSpPr>
          <p:cNvPr id="6" name="Slide Number Placeholder 5">
            <a:extLst>
              <a:ext uri="{FF2B5EF4-FFF2-40B4-BE49-F238E27FC236}">
                <a16:creationId xmlns:a16="http://schemas.microsoft.com/office/drawing/2014/main" id="{45161C91-2002-002B-61A6-4F09EDEB74C9}"/>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14</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81FACC45-AD96-3414-A808-F9500AB3D133}"/>
              </a:ext>
            </a:extLst>
          </p:cNvPr>
          <p:cNvSpPr txBox="1">
            <a:spLocks/>
          </p:cNvSpPr>
          <p:nvPr/>
        </p:nvSpPr>
        <p:spPr>
          <a:xfrm>
            <a:off x="887215" y="4640"/>
            <a:ext cx="9363342"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References</a:t>
            </a:r>
          </a:p>
        </p:txBody>
      </p:sp>
      <p:sp>
        <p:nvSpPr>
          <p:cNvPr id="2" name="Content Placeholder 1">
            <a:extLst>
              <a:ext uri="{FF2B5EF4-FFF2-40B4-BE49-F238E27FC236}">
                <a16:creationId xmlns:a16="http://schemas.microsoft.com/office/drawing/2014/main" id="{E80E586D-D4EB-AE81-720B-D2F8CB29529A}"/>
              </a:ext>
            </a:extLst>
          </p:cNvPr>
          <p:cNvSpPr>
            <a:spLocks noGrp="1"/>
          </p:cNvSpPr>
          <p:nvPr>
            <p:ph idx="1"/>
          </p:nvPr>
        </p:nvSpPr>
        <p:spPr>
          <a:xfrm>
            <a:off x="838200" y="1545771"/>
            <a:ext cx="9906000" cy="4328818"/>
          </a:xfrm>
        </p:spPr>
        <p:txBody>
          <a:bodyPr vert="horz" lIns="91440" tIns="45720" rIns="91440" bIns="45720" rtlCol="0" anchor="t">
            <a:normAutofit/>
          </a:bodyPr>
          <a:lstStyle/>
          <a:p>
            <a:pPr marL="0" indent="0">
              <a:buNone/>
            </a:pPr>
            <a:r>
              <a:rPr lang="en-GB" sz="2000" dirty="0">
                <a:latin typeface="Open Sans"/>
              </a:rPr>
              <a:t>[1] ESMAP, Mini-Grids for Half a Billion People, 2022</a:t>
            </a:r>
          </a:p>
          <a:p>
            <a:pPr marL="0" indent="0">
              <a:buNone/>
            </a:pPr>
            <a:r>
              <a:rPr lang="en-GB" sz="2000" dirty="0">
                <a:latin typeface="Open Sans"/>
              </a:rPr>
              <a:t>[2] Riva et al., Long-term energy planning and demand forecast in remote areas of developing countries: Classification of case studies and insights from a modelling perspective, Energy Strategy Reviews, </a:t>
            </a:r>
            <a:r>
              <a:rPr lang="en-GB" sz="2000" dirty="0">
                <a:latin typeface="Open Sans"/>
                <a:hlinkClick r:id="rId4"/>
              </a:rPr>
              <a:t>https://doi.org/10.1016/j.esr.2018.02.006</a:t>
            </a:r>
            <a:endParaRPr lang="en-GB" sz="2000" dirty="0">
              <a:latin typeface="Open Sans"/>
            </a:endParaRPr>
          </a:p>
          <a:p>
            <a:pPr marL="0" indent="0">
              <a:buNone/>
            </a:pPr>
            <a:r>
              <a:rPr lang="en-GB" sz="2000" dirty="0">
                <a:latin typeface="Open Sans"/>
              </a:rPr>
              <a:t>[3] </a:t>
            </a:r>
            <a:r>
              <a:rPr lang="en-GB" sz="2000" dirty="0" err="1">
                <a:latin typeface="Open Sans"/>
              </a:rPr>
              <a:t>Daioglou</a:t>
            </a:r>
            <a:r>
              <a:rPr lang="en-GB" sz="2000" dirty="0">
                <a:latin typeface="Open Sans"/>
              </a:rPr>
              <a:t> et al., Model projections for household energy use in developing countries, Energy, </a:t>
            </a:r>
            <a:r>
              <a:rPr lang="en-GB" sz="2000" dirty="0">
                <a:latin typeface="Open Sans"/>
                <a:hlinkClick r:id="rId5"/>
              </a:rPr>
              <a:t>https://doi.org/10.1016/j.energy.2011.10.044</a:t>
            </a:r>
            <a:endParaRPr lang="en-GB" sz="2000" dirty="0">
              <a:latin typeface="Open Sans"/>
            </a:endParaRPr>
          </a:p>
          <a:p>
            <a:pPr marL="0" indent="0">
              <a:buNone/>
            </a:pPr>
            <a:r>
              <a:rPr lang="en-GB" sz="2000" dirty="0">
                <a:latin typeface="Open Sans"/>
              </a:rPr>
              <a:t>[4] Lombardi et al., Generating high-resolution multi-energy load profiles for remote areas with an open-source stochastic model, Energy, </a:t>
            </a:r>
            <a:r>
              <a:rPr lang="en-GB" sz="2000" dirty="0">
                <a:latin typeface="Open Sans"/>
                <a:hlinkClick r:id="rId6"/>
              </a:rPr>
              <a:t>https://doi.org/10.1016/j.energy.2019.04.097</a:t>
            </a:r>
            <a:endParaRPr lang="en-GB" sz="2000" dirty="0">
              <a:latin typeface="Open Sans"/>
            </a:endParaRPr>
          </a:p>
          <a:p>
            <a:pPr marL="0" indent="0">
              <a:buNone/>
            </a:pPr>
            <a:r>
              <a:rPr lang="en-GB" sz="2000" dirty="0">
                <a:latin typeface="Open Sans"/>
              </a:rPr>
              <a:t>[5] Stevanato et al., Archetypes of Rural Users in Sub-Saharan Africa for Load Demand Estimation, IEEE PES/IAS </a:t>
            </a:r>
            <a:r>
              <a:rPr lang="en-GB" sz="2000" dirty="0" err="1">
                <a:latin typeface="Open Sans"/>
              </a:rPr>
              <a:t>PowerAfrica</a:t>
            </a:r>
            <a:r>
              <a:rPr lang="en-GB" sz="2000" dirty="0">
                <a:latin typeface="Open Sans"/>
              </a:rPr>
              <a:t>, Marrakech, Morocco, 2023, </a:t>
            </a:r>
            <a:r>
              <a:rPr lang="en-GB" sz="2000" dirty="0" err="1">
                <a:latin typeface="Open Sans"/>
              </a:rPr>
              <a:t>doi</a:t>
            </a:r>
            <a:r>
              <a:rPr lang="en-GB" sz="2000" dirty="0">
                <a:latin typeface="Open Sans"/>
              </a:rPr>
              <a:t>: 10.1109/PowerAfrica57932.2023.10363287</a:t>
            </a:r>
          </a:p>
          <a:p>
            <a:endParaRPr lang="en-GB" sz="1400" i="1" dirty="0">
              <a:latin typeface="Open Sans"/>
            </a:endParaRPr>
          </a:p>
          <a:p>
            <a:pPr marL="0" indent="0">
              <a:buNone/>
            </a:pPr>
            <a:endParaRPr lang="en-GB" sz="1400" i="1" dirty="0">
              <a:latin typeface="Open Sans"/>
            </a:endParaRPr>
          </a:p>
          <a:p>
            <a:pPr marL="0" indent="0">
              <a:buNone/>
            </a:pPr>
            <a:endParaRPr lang="en-GB" sz="2000" dirty="0">
              <a:latin typeface="Open Sans"/>
            </a:endParaRPr>
          </a:p>
          <a:p>
            <a:endParaRPr lang="en-GB" sz="2000" dirty="0">
              <a:latin typeface="Open Sans"/>
            </a:endParaRPr>
          </a:p>
          <a:p>
            <a:pPr marL="0" indent="0">
              <a:buNone/>
            </a:pPr>
            <a:endParaRPr lang="en-GB" sz="2000" dirty="0">
              <a:latin typeface="Open Sans"/>
            </a:endParaRPr>
          </a:p>
          <a:p>
            <a:endParaRPr lang="en-GB" sz="2000" dirty="0">
              <a:latin typeface="Open Sans"/>
            </a:endParaRPr>
          </a:p>
          <a:p>
            <a:endParaRPr lang="en-GB" sz="2000" dirty="0">
              <a:latin typeface="Open Sans"/>
            </a:endParaRPr>
          </a:p>
        </p:txBody>
      </p:sp>
    </p:spTree>
    <p:extLst>
      <p:ext uri="{BB962C8B-B14F-4D97-AF65-F5344CB8AC3E}">
        <p14:creationId xmlns:p14="http://schemas.microsoft.com/office/powerpoint/2010/main" val="2031371360"/>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25B75C-C7A1-4434-ACE9-6D315F8A922E}"/>
              </a:ext>
            </a:extLst>
          </p:cNvPr>
          <p:cNvSpPr txBox="1"/>
          <p:nvPr/>
        </p:nvSpPr>
        <p:spPr>
          <a:xfrm>
            <a:off x="9919335" y="5886097"/>
            <a:ext cx="1866900" cy="584775"/>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r>
              <a:rPr lang="en-US" sz="800" dirty="0">
                <a:solidFill>
                  <a:schemeClr val="bg1"/>
                </a:solidFill>
                <a:latin typeface="Open Sans "/>
              </a:rPr>
              <a:t>CCG courses (this will take </a:t>
            </a:r>
            <a:br>
              <a:rPr lang="en-US" sz="800" dirty="0">
                <a:solidFill>
                  <a:schemeClr val="bg1"/>
                </a:solidFill>
                <a:latin typeface="Open Sans "/>
              </a:rPr>
            </a:br>
            <a:r>
              <a:rPr lang="en-US" sz="800" dirty="0">
                <a:solidFill>
                  <a:schemeClr val="bg1"/>
                </a:solidFill>
                <a:latin typeface="Open Sans "/>
              </a:rPr>
              <a:t>you to the website link http://www.ClimateCompatibleGrowth.com/teachingmaterials)</a:t>
            </a:r>
            <a:endParaRPr lang="en-GB" sz="800" dirty="0">
              <a:solidFill>
                <a:schemeClr val="bg1"/>
              </a:solidFill>
              <a:latin typeface="Open Sans "/>
              <a:ea typeface="+mn-lt"/>
              <a:cs typeface="+mn-lt"/>
            </a:endParaRPr>
          </a:p>
        </p:txBody>
      </p:sp>
      <p:sp>
        <p:nvSpPr>
          <p:cNvPr id="6" name="TextBox 5">
            <a:extLst>
              <a:ext uri="{FF2B5EF4-FFF2-40B4-BE49-F238E27FC236}">
                <a16:creationId xmlns:a16="http://schemas.microsoft.com/office/drawing/2014/main" id="{3A1D2415-5EEE-438B-8991-4FC1E92DD2E5}"/>
              </a:ext>
            </a:extLst>
          </p:cNvPr>
          <p:cNvSpPr txBox="1"/>
          <p:nvPr/>
        </p:nvSpPr>
        <p:spPr>
          <a:xfrm>
            <a:off x="9108490" y="4846074"/>
            <a:ext cx="237201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ZA" sz="800" dirty="0">
                <a:solidFill>
                  <a:schemeClr val="bg1"/>
                </a:solidFill>
                <a:latin typeface="Open Sans"/>
                <a:ea typeface="+mn-lt"/>
                <a:cs typeface="+mn-lt"/>
              </a:rPr>
              <a:t>Moksnes N., Sahlberg A., Khavari B. 2021.</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Lecture 1: OnSSET/Global Electrification</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Platform. Release Version 1.0. [online</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presentation]. Climate Compatible Growth</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Programme, Energy Sector Management Assistance Program and World Bank Group</a:t>
            </a:r>
            <a:endParaRPr lang="en-US" sz="800" dirty="0">
              <a:solidFill>
                <a:schemeClr val="bg1"/>
              </a:solidFill>
              <a:latin typeface="Open Sans"/>
              <a:ea typeface="+mn-lt"/>
              <a:cs typeface="+mn-lt"/>
            </a:endParaRPr>
          </a:p>
        </p:txBody>
      </p:sp>
      <p:pic>
        <p:nvPicPr>
          <p:cNvPr id="3" name="Google Shape;86;p1">
            <a:extLst>
              <a:ext uri="{FF2B5EF4-FFF2-40B4-BE49-F238E27FC236}">
                <a16:creationId xmlns:a16="http://schemas.microsoft.com/office/drawing/2014/main" id="{91287C4C-67DF-1EBC-B6A9-78A63802C20C}"/>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7" name="Google Shape;88;p1">
            <a:extLst>
              <a:ext uri="{FF2B5EF4-FFF2-40B4-BE49-F238E27FC236}">
                <a16:creationId xmlns:a16="http://schemas.microsoft.com/office/drawing/2014/main" id="{2771AE96-0FCD-0F84-89D6-2DA50EB1CA64}"/>
              </a:ext>
            </a:extLst>
          </p:cNvPr>
          <p:cNvSpPr txBox="1"/>
          <p:nvPr/>
        </p:nvSpPr>
        <p:spPr>
          <a:xfrm>
            <a:off x="9027736" y="4884302"/>
            <a:ext cx="2850222"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800" dirty="0">
                <a:solidFill>
                  <a:schemeClr val="lt1"/>
                </a:solidFill>
                <a:latin typeface="Open Sans"/>
                <a:ea typeface="Open Sans"/>
                <a:cs typeface="Open Sans"/>
                <a:sym typeface="Open Sans"/>
              </a:rPr>
              <a:t>Stevanato, N., Onori, A. &amp; Mereu, R</a:t>
            </a:r>
            <a:r>
              <a:rPr lang="en-US" sz="800" dirty="0">
                <a:solidFill>
                  <a:schemeClr val="lt1"/>
                </a:solidFill>
                <a:latin typeface="Open Sans"/>
                <a:ea typeface="Open Sans"/>
                <a:cs typeface="Open Sans"/>
                <a:sym typeface="Open Sans"/>
              </a:rPr>
              <a:t>., 2024.</a:t>
            </a:r>
            <a:br>
              <a:rPr lang="en-US" sz="800" dirty="0">
                <a:solidFill>
                  <a:schemeClr val="lt1"/>
                </a:solidFill>
                <a:latin typeface="Open Sans"/>
                <a:ea typeface="Open Sans"/>
                <a:cs typeface="Open Sans"/>
                <a:sym typeface="Open Sans"/>
              </a:rPr>
            </a:br>
            <a:r>
              <a:rPr lang="en-US" sz="800" dirty="0">
                <a:solidFill>
                  <a:schemeClr val="lt1"/>
                </a:solidFill>
                <a:latin typeface="Open Sans"/>
                <a:ea typeface="Open Sans"/>
                <a:cs typeface="Open Sans"/>
                <a:sym typeface="Open Sans"/>
              </a:rPr>
              <a:t>Lecture 5: </a:t>
            </a:r>
            <a:r>
              <a:rPr lang="en-GB" sz="800" dirty="0">
                <a:solidFill>
                  <a:schemeClr val="lt1"/>
                </a:solidFill>
                <a:latin typeface="Open Sans"/>
                <a:ea typeface="Open Sans"/>
                <a:cs typeface="Open Sans"/>
                <a:sym typeface="Open Sans"/>
              </a:rPr>
              <a:t>Off-Grid Energy Systems Modelling with </a:t>
            </a:r>
            <a:r>
              <a:rPr lang="en-GB" sz="800" dirty="0" err="1">
                <a:solidFill>
                  <a:schemeClr val="lt1"/>
                </a:solidFill>
                <a:latin typeface="Open Sans"/>
                <a:ea typeface="Open Sans"/>
                <a:cs typeface="Open Sans"/>
                <a:sym typeface="Open Sans"/>
              </a:rPr>
              <a:t>MicroGridsPy</a:t>
            </a:r>
            <a:r>
              <a:rPr lang="en-US" sz="800" dirty="0">
                <a:solidFill>
                  <a:schemeClr val="lt1"/>
                </a:solidFill>
                <a:latin typeface="Open Sans"/>
                <a:ea typeface="Open Sans"/>
                <a:cs typeface="Open Sans"/>
                <a:sym typeface="Open Sans"/>
              </a:rPr>
              <a:t>. Release Version 1.0</a:t>
            </a:r>
            <a:br>
              <a:rPr lang="en-US" sz="800" dirty="0">
                <a:solidFill>
                  <a:schemeClr val="lt1"/>
                </a:solidFill>
                <a:latin typeface="Open Sans"/>
                <a:ea typeface="Open Sans"/>
                <a:cs typeface="Open Sans"/>
                <a:sym typeface="Open Sans"/>
              </a:rPr>
            </a:br>
            <a:r>
              <a:rPr lang="en-US" sz="800" dirty="0">
                <a:solidFill>
                  <a:schemeClr val="lt1"/>
                </a:solidFill>
                <a:latin typeface="Open Sans"/>
                <a:ea typeface="Open Sans"/>
                <a:cs typeface="Open Sans"/>
                <a:sym typeface="Open Sans"/>
              </a:rPr>
              <a:t>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a:t>
            </a:r>
            <a:r>
              <a:rPr lang="en-US" sz="800" dirty="0" err="1">
                <a:solidFill>
                  <a:schemeClr val="lt1"/>
                </a:solidFill>
                <a:latin typeface="Open Sans"/>
                <a:ea typeface="Open Sans"/>
                <a:cs typeface="Open Sans"/>
                <a:sym typeface="Open Sans"/>
              </a:rPr>
              <a:t>Politecnico</a:t>
            </a:r>
            <a:r>
              <a:rPr lang="en-US" sz="800" dirty="0">
                <a:solidFill>
                  <a:schemeClr val="lt1"/>
                </a:solidFill>
                <a:latin typeface="Open Sans"/>
                <a:ea typeface="Open Sans"/>
                <a:cs typeface="Open Sans"/>
                <a:sym typeface="Open Sans"/>
              </a:rPr>
              <a:t> di Milano</a:t>
            </a:r>
          </a:p>
        </p:txBody>
      </p:sp>
      <p:sp>
        <p:nvSpPr>
          <p:cNvPr id="8" name="Google Shape;89;p1">
            <a:extLst>
              <a:ext uri="{FF2B5EF4-FFF2-40B4-BE49-F238E27FC236}">
                <a16:creationId xmlns:a16="http://schemas.microsoft.com/office/drawing/2014/main" id="{2558901D-7B2B-C917-517A-417EFA4CA596}"/>
              </a:ext>
            </a:extLst>
          </p:cNvPr>
          <p:cNvSpPr txBox="1"/>
          <p:nvPr/>
        </p:nvSpPr>
        <p:spPr>
          <a:xfrm>
            <a:off x="9266839" y="2702496"/>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dirty="0">
                <a:solidFill>
                  <a:schemeClr val="lt1"/>
                </a:solidFill>
                <a:latin typeface="Open Sans"/>
                <a:ea typeface="Open Sans"/>
                <a:cs typeface="Open Sans"/>
                <a:sym typeface="Open Sans"/>
              </a:rPr>
              <a:t>Supported by and in collaboration with </a:t>
            </a:r>
            <a:endParaRPr dirty="0"/>
          </a:p>
          <a:p>
            <a:pPr marL="0" marR="0" lvl="0" indent="0" algn="ctr" rtl="0">
              <a:spcBef>
                <a:spcPts val="0"/>
              </a:spcBef>
              <a:spcAft>
                <a:spcPts val="0"/>
              </a:spcAft>
              <a:buNone/>
            </a:pPr>
            <a:r>
              <a:rPr lang="en-US" sz="900" b="1" i="1" dirty="0" err="1">
                <a:solidFill>
                  <a:schemeClr val="lt1"/>
                </a:solidFill>
                <a:latin typeface="Open Sans"/>
                <a:ea typeface="Open Sans"/>
                <a:cs typeface="Open Sans"/>
                <a:sym typeface="Open Sans"/>
              </a:rPr>
              <a:t>Politecnico</a:t>
            </a:r>
            <a:r>
              <a:rPr lang="en-US" sz="900" b="1" i="1" dirty="0">
                <a:solidFill>
                  <a:schemeClr val="lt1"/>
                </a:solidFill>
                <a:latin typeface="Open Sans"/>
                <a:ea typeface="Open Sans"/>
                <a:cs typeface="Open Sans"/>
                <a:sym typeface="Open Sans"/>
              </a:rPr>
              <a:t> di Milano</a:t>
            </a:r>
            <a:endParaRPr sz="900" b="1" i="1" dirty="0">
              <a:solidFill>
                <a:schemeClr val="lt1"/>
              </a:solidFill>
              <a:latin typeface="Open Sans"/>
              <a:ea typeface="Open Sans"/>
              <a:cs typeface="Open Sans"/>
              <a:sym typeface="Open Sans"/>
            </a:endParaRPr>
          </a:p>
        </p:txBody>
      </p:sp>
      <p:pic>
        <p:nvPicPr>
          <p:cNvPr id="9" name="Google Shape;91;p1">
            <a:extLst>
              <a:ext uri="{FF2B5EF4-FFF2-40B4-BE49-F238E27FC236}">
                <a16:creationId xmlns:a16="http://schemas.microsoft.com/office/drawing/2014/main" id="{125F3C81-4D68-74B7-EED0-35C8092A39CA}"/>
              </a:ext>
            </a:extLst>
          </p:cNvPr>
          <p:cNvPicPr preferRelativeResize="0"/>
          <p:nvPr/>
        </p:nvPicPr>
        <p:blipFill rotWithShape="1">
          <a:blip r:embed="rId4">
            <a:alphaModFix/>
          </a:blip>
          <a:srcRect/>
          <a:stretch/>
        </p:blipFill>
        <p:spPr>
          <a:xfrm>
            <a:off x="9527971" y="2915634"/>
            <a:ext cx="1849753" cy="1437412"/>
          </a:xfrm>
          <a:prstGeom prst="rect">
            <a:avLst/>
          </a:prstGeom>
          <a:noFill/>
          <a:ln>
            <a:noFill/>
          </a:ln>
        </p:spPr>
      </p:pic>
      <p:sp>
        <p:nvSpPr>
          <p:cNvPr id="10" name="Google Shape;92;p1">
            <a:extLst>
              <a:ext uri="{FF2B5EF4-FFF2-40B4-BE49-F238E27FC236}">
                <a16:creationId xmlns:a16="http://schemas.microsoft.com/office/drawing/2014/main" id="{4632D963-5559-DF11-0310-DA953F6874E8}"/>
              </a:ext>
            </a:extLst>
          </p:cNvPr>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93;p1">
            <a:extLst>
              <a:ext uri="{FF2B5EF4-FFF2-40B4-BE49-F238E27FC236}">
                <a16:creationId xmlns:a16="http://schemas.microsoft.com/office/drawing/2014/main" id="{96CC0C30-47A5-225E-35BC-1E358DFC5B73}"/>
              </a:ext>
            </a:extLst>
          </p:cNvPr>
          <p:cNvSpPr txBox="1"/>
          <p:nvPr/>
        </p:nvSpPr>
        <p:spPr>
          <a:xfrm>
            <a:off x="9266839" y="4204033"/>
            <a:ext cx="246133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dirty="0">
                <a:solidFill>
                  <a:schemeClr val="lt1"/>
                </a:solidFill>
                <a:latin typeface="Open Sans"/>
                <a:ea typeface="Open Sans"/>
                <a:cs typeface="Open Sans"/>
                <a:sym typeface="Open Sans"/>
              </a:rPr>
              <a:t>Consolidated by </a:t>
            </a:r>
            <a:r>
              <a:rPr lang="it-IT" sz="800" dirty="0">
                <a:solidFill>
                  <a:schemeClr val="lt1"/>
                </a:solidFill>
                <a:latin typeface="Open Sans"/>
                <a:ea typeface="Open Sans"/>
                <a:cs typeface="Open Sans"/>
                <a:sym typeface="Open Sans"/>
              </a:rPr>
              <a:t>Nicolò Stevanato, Alessandro Onori and Riccardo Mereu </a:t>
            </a:r>
            <a:r>
              <a:rPr lang="en-US" sz="800" dirty="0">
                <a:solidFill>
                  <a:schemeClr val="lt1"/>
                </a:solidFill>
                <a:latin typeface="Open Sans"/>
                <a:ea typeface="Open Sans"/>
                <a:cs typeface="Open Sans"/>
                <a:sym typeface="Open Sans"/>
              </a:rPr>
              <a:t>from </a:t>
            </a:r>
            <a:r>
              <a:rPr lang="en-US" sz="800" dirty="0" err="1">
                <a:solidFill>
                  <a:schemeClr val="lt1"/>
                </a:solidFill>
                <a:latin typeface="Open Sans"/>
                <a:ea typeface="Open Sans"/>
                <a:cs typeface="Open Sans"/>
                <a:sym typeface="Open Sans"/>
              </a:rPr>
              <a:t>Politecnico</a:t>
            </a:r>
            <a:r>
              <a:rPr lang="en-US" sz="800" dirty="0">
                <a:solidFill>
                  <a:schemeClr val="lt1"/>
                </a:solidFill>
                <a:latin typeface="Open Sans"/>
                <a:ea typeface="Open Sans"/>
                <a:cs typeface="Open Sans"/>
                <a:sym typeface="Open Sans"/>
              </a:rPr>
              <a:t> di Milano</a:t>
            </a:r>
            <a:endParaRPr sz="800" dirty="0">
              <a:solidFill>
                <a:schemeClr val="lt1"/>
              </a:solidFill>
              <a:latin typeface="Open Sans"/>
              <a:ea typeface="Open Sans"/>
              <a:cs typeface="Open Sans"/>
              <a:sym typeface="Open Sans"/>
            </a:endParaRPr>
          </a:p>
        </p:txBody>
      </p:sp>
    </p:spTree>
    <p:extLst>
      <p:ext uri="{BB962C8B-B14F-4D97-AF65-F5344CB8AC3E}">
        <p14:creationId xmlns:p14="http://schemas.microsoft.com/office/powerpoint/2010/main" val="3393360640"/>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extLst>
              <a:ext uri="{FF2B5EF4-FFF2-40B4-BE49-F238E27FC236}">
                <a16:creationId xmlns:a16="http://schemas.microsoft.com/office/drawing/2014/main" id="{7DB8B165-8936-6754-5FA6-64B9779D3B0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B5BB28-9FFE-F4B3-CE1B-3D5AAEA15C14}"/>
              </a:ext>
            </a:extLst>
          </p:cNvPr>
          <p:cNvSpPr txBox="1"/>
          <p:nvPr/>
        </p:nvSpPr>
        <p:spPr>
          <a:xfrm>
            <a:off x="2480931" y="2817629"/>
            <a:ext cx="6528390" cy="461665"/>
          </a:xfrm>
          <a:prstGeom prst="rect">
            <a:avLst/>
          </a:prstGeom>
          <a:noFill/>
        </p:spPr>
        <p:txBody>
          <a:bodyPr wrap="square" rtlCol="0">
            <a:spAutoFit/>
          </a:bodyPr>
          <a:lstStyle/>
          <a:p>
            <a:r>
              <a:rPr lang="en-GB" sz="2400" b="1" dirty="0">
                <a:solidFill>
                  <a:schemeClr val="accent1"/>
                </a:solidFill>
              </a:rPr>
              <a:t>This document was updated on 01.11.2024</a:t>
            </a:r>
          </a:p>
        </p:txBody>
      </p:sp>
    </p:spTree>
    <p:extLst>
      <p:ext uri="{BB962C8B-B14F-4D97-AF65-F5344CB8AC3E}">
        <p14:creationId xmlns:p14="http://schemas.microsoft.com/office/powerpoint/2010/main" val="3593508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1</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9138528"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Learning Outcomes of the Lesson</a:t>
            </a:r>
          </a:p>
        </p:txBody>
      </p:sp>
      <p:sp>
        <p:nvSpPr>
          <p:cNvPr id="2" name="Content Placeholder 1"/>
          <p:cNvSpPr>
            <a:spLocks noGrp="1"/>
          </p:cNvSpPr>
          <p:nvPr>
            <p:ph idx="1"/>
          </p:nvPr>
        </p:nvSpPr>
        <p:spPr>
          <a:xfrm>
            <a:off x="838200" y="1825625"/>
            <a:ext cx="8175171" cy="4048964"/>
          </a:xfrm>
        </p:spPr>
        <p:txBody>
          <a:bodyPr vert="horz" lIns="91440" tIns="45720" rIns="91440" bIns="45720" rtlCol="0" anchor="t">
            <a:normAutofit/>
          </a:bodyPr>
          <a:lstStyle/>
          <a:p>
            <a:r>
              <a:rPr lang="en-GB" sz="2000" dirty="0">
                <a:latin typeface="Open Sans"/>
              </a:rPr>
              <a:t>Understanding Load Demand Significance</a:t>
            </a:r>
          </a:p>
          <a:p>
            <a:pPr marL="0" indent="0">
              <a:buNone/>
            </a:pPr>
            <a:r>
              <a:rPr lang="en-GB" sz="1400" i="1" dirty="0">
                <a:latin typeface="Open Sans"/>
              </a:rPr>
              <a:t>Grasp the critical role of load demand in designing efficient and reliable off-grid energy systems, including how it influences system sizing and capacity planning</a:t>
            </a:r>
          </a:p>
          <a:p>
            <a:r>
              <a:rPr lang="en-GB" sz="2000" dirty="0">
                <a:latin typeface="Open Sans"/>
              </a:rPr>
              <a:t>Energy End-Use Analysis</a:t>
            </a:r>
          </a:p>
          <a:p>
            <a:pPr marL="0" indent="0">
              <a:buNone/>
            </a:pPr>
            <a:r>
              <a:rPr lang="en-GB" sz="1400" i="1" dirty="0">
                <a:latin typeface="Open Sans"/>
              </a:rPr>
              <a:t>Learn to identify and analyse the various energy end-uses in rural communities, such as lighting, appliances, and heating, and understand their impact on overall load demand</a:t>
            </a:r>
          </a:p>
          <a:p>
            <a:r>
              <a:rPr lang="en-GB" sz="2000" dirty="0">
                <a:latin typeface="Open Sans"/>
              </a:rPr>
              <a:t>Load Estimation Techniques</a:t>
            </a:r>
          </a:p>
          <a:p>
            <a:pPr marL="0" indent="0">
              <a:buNone/>
            </a:pPr>
            <a:r>
              <a:rPr lang="en-GB" sz="1400" i="1" dirty="0">
                <a:latin typeface="Open Sans"/>
              </a:rPr>
              <a:t>Acquire knowledge of different load estimation methods (top-down, hybrid, bottom-up) and their applications in practical scenarios for accurate demand prediction in off-grid systems</a:t>
            </a:r>
          </a:p>
          <a:p>
            <a:r>
              <a:rPr lang="en-GB" sz="2000" dirty="0">
                <a:latin typeface="Open Sans"/>
              </a:rPr>
              <a:t>Load Demand Assessment within MicroGridsPy</a:t>
            </a:r>
          </a:p>
          <a:p>
            <a:pPr marL="0" indent="0">
              <a:buNone/>
            </a:pPr>
            <a:r>
              <a:rPr lang="en-GB" sz="1400" i="1" dirty="0">
                <a:latin typeface="Open Sans"/>
              </a:rPr>
              <a:t>Master the use of the MicroGridsPy interface page and features, learning to input and analyse field data </a:t>
            </a:r>
          </a:p>
          <a:p>
            <a:pPr marL="0" indent="0">
              <a:buNone/>
            </a:pPr>
            <a:endParaRPr lang="en-GB" sz="1400" i="1" dirty="0">
              <a:latin typeface="Open Sans"/>
            </a:endParaRPr>
          </a:p>
          <a:p>
            <a:pPr marL="0" indent="0">
              <a:buNone/>
            </a:pPr>
            <a:endParaRPr lang="en-GB" sz="1400" i="1" dirty="0">
              <a:latin typeface="Open Sans"/>
            </a:endParaRPr>
          </a:p>
          <a:p>
            <a:endParaRPr lang="en-GB" sz="2000" dirty="0">
              <a:latin typeface="Open Sans"/>
            </a:endParaRPr>
          </a:p>
          <a:p>
            <a:pPr marL="0" indent="0">
              <a:buNone/>
            </a:pPr>
            <a:endParaRPr lang="en-GB" sz="1400" i="1" dirty="0">
              <a:latin typeface="Open Sans"/>
            </a:endParaRPr>
          </a:p>
          <a:p>
            <a:pPr marL="0" indent="0">
              <a:buNone/>
            </a:pPr>
            <a:endParaRPr lang="en-GB" sz="1400" i="1" dirty="0">
              <a:latin typeface="Open Sans"/>
            </a:endParaRPr>
          </a:p>
          <a:p>
            <a:pPr marL="0" indent="0">
              <a:buNone/>
            </a:pPr>
            <a:endParaRPr lang="en-GB" sz="1400" i="1" dirty="0">
              <a:latin typeface="Open Sans"/>
            </a:endParaRPr>
          </a:p>
          <a:p>
            <a:pPr>
              <a:buFont typeface="Courier New" panose="02070309020205020404" pitchFamily="49" charset="0"/>
              <a:buChar char="o"/>
            </a:pPr>
            <a:endParaRPr lang="en-GB" sz="1400" i="1" dirty="0">
              <a:latin typeface="Open Sans"/>
            </a:endParaRPr>
          </a:p>
          <a:p>
            <a:pPr>
              <a:buFont typeface="Courier New" panose="02070309020205020404" pitchFamily="49" charset="0"/>
              <a:buChar char="o"/>
            </a:pPr>
            <a:endParaRPr lang="en-GB" sz="1400" i="1" dirty="0">
              <a:latin typeface="Open Sans"/>
            </a:endParaRPr>
          </a:p>
          <a:p>
            <a:endParaRPr lang="en-GB" sz="2000" dirty="0">
              <a:latin typeface="Open Sans"/>
            </a:endParaRPr>
          </a:p>
          <a:p>
            <a:endParaRPr lang="en-GB" sz="1400" i="1" dirty="0">
              <a:latin typeface="Open Sans"/>
            </a:endParaRPr>
          </a:p>
          <a:p>
            <a:pPr marL="0" indent="0">
              <a:buNone/>
            </a:pPr>
            <a:endParaRPr lang="en-GB" sz="1400" i="1" dirty="0">
              <a:latin typeface="Open Sans"/>
            </a:endParaRPr>
          </a:p>
          <a:p>
            <a:pPr marL="0" indent="0">
              <a:buNone/>
            </a:pPr>
            <a:endParaRPr lang="en-GB" sz="2000" dirty="0">
              <a:latin typeface="Open Sans"/>
            </a:endParaRPr>
          </a:p>
          <a:p>
            <a:endParaRPr lang="en-GB" sz="2000" dirty="0">
              <a:latin typeface="Open Sans"/>
            </a:endParaRPr>
          </a:p>
          <a:p>
            <a:pPr marL="0" indent="0">
              <a:buNone/>
            </a:pPr>
            <a:endParaRPr lang="en-GB" sz="2000" dirty="0">
              <a:latin typeface="Open Sans"/>
            </a:endParaRPr>
          </a:p>
          <a:p>
            <a:endParaRPr lang="en-GB" sz="2000" dirty="0">
              <a:latin typeface="Open Sans"/>
            </a:endParaRPr>
          </a:p>
          <a:p>
            <a:endParaRPr lang="en-GB" sz="2000" dirty="0">
              <a:latin typeface="Open Sans"/>
            </a:endParaRPr>
          </a:p>
        </p:txBody>
      </p:sp>
      <p:pic>
        <p:nvPicPr>
          <p:cNvPr id="4" name="Picture 4" descr="Checklist - Free education icons">
            <a:extLst>
              <a:ext uri="{FF2B5EF4-FFF2-40B4-BE49-F238E27FC236}">
                <a16:creationId xmlns:a16="http://schemas.microsoft.com/office/drawing/2014/main" id="{3C9F0C05-1F06-73CF-DC88-CA77D7A01C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6573" y="4829562"/>
            <a:ext cx="1045027" cy="1045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303234"/>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2</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Load Demand</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033B96F-F3C6-1A52-8E48-1ABE03B972B7}"/>
              </a:ext>
            </a:extLst>
          </p:cNvPr>
          <p:cNvSpPr txBox="1"/>
          <p:nvPr/>
        </p:nvSpPr>
        <p:spPr>
          <a:xfrm>
            <a:off x="386473" y="1031921"/>
            <a:ext cx="11119810" cy="954107"/>
          </a:xfrm>
          <a:prstGeom prst="rect">
            <a:avLst/>
          </a:prstGeom>
          <a:noFill/>
        </p:spPr>
        <p:txBody>
          <a:bodyPr wrap="square" rtlCol="0">
            <a:spAutoFit/>
          </a:bodyPr>
          <a:lstStyle/>
          <a:p>
            <a:pPr algn="just"/>
            <a:r>
              <a:rPr lang="en-GB" sz="1400" dirty="0">
                <a:latin typeface="Open Sans" panose="020B0606030504020204" pitchFamily="34" charset="0"/>
                <a:ea typeface="Open Sans" panose="020B0606030504020204" pitchFamily="34" charset="0"/>
                <a:cs typeface="Open Sans" panose="020B0606030504020204" pitchFamily="34" charset="0"/>
              </a:rPr>
              <a:t>Load demand represents the </a:t>
            </a:r>
            <a:r>
              <a:rPr lang="en-GB" sz="1400" b="1" dirty="0">
                <a:latin typeface="Open Sans" panose="020B0606030504020204" pitchFamily="34" charset="0"/>
                <a:ea typeface="Open Sans" panose="020B0606030504020204" pitchFamily="34" charset="0"/>
                <a:cs typeface="Open Sans" panose="020B0606030504020204" pitchFamily="34" charset="0"/>
              </a:rPr>
              <a:t>total power consumption </a:t>
            </a:r>
            <a:r>
              <a:rPr lang="en-GB" sz="1400" dirty="0">
                <a:latin typeface="Open Sans" panose="020B0606030504020204" pitchFamily="34" charset="0"/>
                <a:ea typeface="Open Sans" panose="020B0606030504020204" pitchFamily="34" charset="0"/>
                <a:cs typeface="Open Sans" panose="020B0606030504020204" pitchFamily="34" charset="0"/>
              </a:rPr>
              <a:t>of all the </a:t>
            </a:r>
            <a:r>
              <a:rPr lang="en-GB" sz="1400" b="1" dirty="0">
                <a:latin typeface="Open Sans" panose="020B0606030504020204" pitchFamily="34" charset="0"/>
                <a:ea typeface="Open Sans" panose="020B0606030504020204" pitchFamily="34" charset="0"/>
                <a:cs typeface="Open Sans" panose="020B0606030504020204" pitchFamily="34" charset="0"/>
              </a:rPr>
              <a:t>electrical appliances, equipment, and devices </a:t>
            </a:r>
            <a:r>
              <a:rPr lang="en-GB" sz="1400" dirty="0">
                <a:latin typeface="Open Sans" panose="020B0606030504020204" pitchFamily="34" charset="0"/>
                <a:ea typeface="Open Sans" panose="020B0606030504020204" pitchFamily="34" charset="0"/>
                <a:cs typeface="Open Sans" panose="020B0606030504020204" pitchFamily="34" charset="0"/>
              </a:rPr>
              <a:t>that need to be powered by the off-grid system. In the context of off-grid energy systems, load demand is a </a:t>
            </a:r>
            <a:r>
              <a:rPr lang="en-GB" sz="1400" b="1" dirty="0">
                <a:solidFill>
                  <a:srgbClr val="FFC000"/>
                </a:solidFill>
                <a:latin typeface="Open Sans" panose="020B0606030504020204" pitchFamily="34" charset="0"/>
                <a:ea typeface="Open Sans" panose="020B0606030504020204" pitchFamily="34" charset="0"/>
                <a:cs typeface="Open Sans" panose="020B0606030504020204" pitchFamily="34" charset="0"/>
              </a:rPr>
              <a:t>critical factor </a:t>
            </a:r>
            <a:r>
              <a:rPr lang="en-GB" sz="1400" dirty="0">
                <a:latin typeface="Open Sans" panose="020B0606030504020204" pitchFamily="34" charset="0"/>
                <a:ea typeface="Open Sans" panose="020B0606030504020204" pitchFamily="34" charset="0"/>
                <a:cs typeface="Open Sans" panose="020B0606030504020204" pitchFamily="34" charset="0"/>
              </a:rPr>
              <a:t>in determining the size and capacity of the system for a set of different aspects of the system planning:</a:t>
            </a:r>
          </a:p>
          <a:p>
            <a:pPr algn="just"/>
            <a:r>
              <a:rPr lang="en-GB" sz="1400" dirty="0">
                <a:latin typeface="Open Sans" panose="020B0606030504020204" pitchFamily="34" charset="0"/>
                <a:ea typeface="Open Sans" panose="020B0606030504020204" pitchFamily="34" charset="0"/>
                <a:cs typeface="Open Sans" panose="020B0606030504020204" pitchFamily="34" charset="0"/>
              </a:rPr>
              <a:t> </a:t>
            </a:r>
          </a:p>
        </p:txBody>
      </p:sp>
      <p:sp>
        <p:nvSpPr>
          <p:cNvPr id="4" name="TextBox 3">
            <a:extLst>
              <a:ext uri="{FF2B5EF4-FFF2-40B4-BE49-F238E27FC236}">
                <a16:creationId xmlns:a16="http://schemas.microsoft.com/office/drawing/2014/main" id="{2932816F-D5A3-762F-B4F8-5A75FAF2AD49}"/>
              </a:ext>
            </a:extLst>
          </p:cNvPr>
          <p:cNvSpPr txBox="1"/>
          <p:nvPr/>
        </p:nvSpPr>
        <p:spPr>
          <a:xfrm>
            <a:off x="459872" y="1986028"/>
            <a:ext cx="5163005" cy="4078039"/>
          </a:xfrm>
          <a:prstGeom prst="rect">
            <a:avLst/>
          </a:prstGeom>
          <a:noFill/>
        </p:spPr>
        <p:txBody>
          <a:bodyPr wrap="square" rtlCol="0">
            <a:spAutoFit/>
          </a:bodyPr>
          <a:lstStyle/>
          <a:p>
            <a:r>
              <a:rPr lang="en-GB" sz="1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Preventing System Overload or Underutilization</a:t>
            </a:r>
          </a:p>
          <a:p>
            <a:endParaRPr lang="en-GB"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1200" i="1" dirty="0">
                <a:latin typeface="Open Sans" panose="020B0606030504020204" pitchFamily="34" charset="0"/>
                <a:ea typeface="Open Sans" panose="020B0606030504020204" pitchFamily="34" charset="0"/>
                <a:cs typeface="Open Sans" panose="020B0606030504020204" pitchFamily="34" charset="0"/>
              </a:rPr>
              <a:t>Determining load demand aids in choosing the right capacity for each component. An undersized off-grid system might fail to meet energy needs, causing power shortages and user inconvenience. Conversely, an oversized system may lead to wasted investment and resource inefficiency.</a:t>
            </a:r>
          </a:p>
          <a:p>
            <a:endParaRPr lang="en-GB" sz="1200" i="1" dirty="0">
              <a:latin typeface="Open Sans" panose="020B0606030504020204" pitchFamily="34" charset="0"/>
              <a:ea typeface="Open Sans" panose="020B0606030504020204" pitchFamily="34" charset="0"/>
              <a:cs typeface="Open Sans" panose="020B0606030504020204" pitchFamily="34" charset="0"/>
            </a:endParaRPr>
          </a:p>
          <a:p>
            <a:r>
              <a:rPr lang="en-US" sz="1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Battery Sizing</a:t>
            </a:r>
          </a:p>
          <a:p>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Analysing energy usage patterns is crucial for deciding on the necessary battery storage size to harness surplus energy during high solar output for use when sunlight is low or absent.</a:t>
            </a:r>
          </a:p>
          <a:p>
            <a:endParaRPr lang="en-GB" sz="1200" i="1" dirty="0">
              <a:latin typeface="Open Sans" panose="020B0606030504020204" pitchFamily="34" charset="0"/>
              <a:ea typeface="Open Sans" panose="020B0606030504020204" pitchFamily="34" charset="0"/>
              <a:cs typeface="Open Sans" panose="020B0606030504020204" pitchFamily="34" charset="0"/>
            </a:endParaRPr>
          </a:p>
          <a:p>
            <a:r>
              <a:rPr lang="en-US" sz="1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System Performance and Reliability</a:t>
            </a:r>
          </a:p>
          <a:p>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1200" i="1" dirty="0">
                <a:latin typeface="Open Sans" panose="020B0606030504020204" pitchFamily="34" charset="0"/>
                <a:ea typeface="Open Sans" panose="020B0606030504020204" pitchFamily="34" charset="0"/>
                <a:cs typeface="Open Sans" panose="020B0606030504020204" pitchFamily="34" charset="0"/>
              </a:rPr>
              <a:t>Properly sizing the off-grid system based on load demand ensures that it can provide a reliable and continuous power supply</a:t>
            </a:r>
          </a:p>
          <a:p>
            <a:endParaRPr lang="en-GB" sz="1200" i="1" dirty="0">
              <a:latin typeface="Open Sans" panose="020B0606030504020204" pitchFamily="34" charset="0"/>
              <a:ea typeface="Open Sans" panose="020B0606030504020204" pitchFamily="34" charset="0"/>
              <a:cs typeface="Open Sans" panose="020B0606030504020204" pitchFamily="34" charset="0"/>
            </a:endParaRPr>
          </a:p>
          <a:p>
            <a:r>
              <a:rPr lang="en-US" sz="1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Cost Efficiency</a:t>
            </a:r>
          </a:p>
          <a:p>
            <a:endParaRPr lang="en-US" sz="5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1200" i="1" dirty="0">
                <a:latin typeface="Open Sans" panose="020B0606030504020204" pitchFamily="34" charset="0"/>
                <a:ea typeface="Open Sans" panose="020B0606030504020204" pitchFamily="34" charset="0"/>
                <a:cs typeface="Open Sans" panose="020B0606030504020204" pitchFamily="34" charset="0"/>
              </a:rPr>
              <a:t>Proper system sizing to match load demand can optimize costs; oversizing incurs unnecessary costs, while </a:t>
            </a:r>
            <a:r>
              <a:rPr lang="en-GB" sz="1200" i="1" dirty="0" err="1">
                <a:latin typeface="Open Sans" panose="020B0606030504020204" pitchFamily="34" charset="0"/>
                <a:ea typeface="Open Sans" panose="020B0606030504020204" pitchFamily="34" charset="0"/>
                <a:cs typeface="Open Sans" panose="020B0606030504020204" pitchFamily="34" charset="0"/>
              </a:rPr>
              <a:t>undersizing</a:t>
            </a:r>
            <a:r>
              <a:rPr lang="en-GB" sz="1200" i="1" dirty="0">
                <a:latin typeface="Open Sans" panose="020B0606030504020204" pitchFamily="34" charset="0"/>
                <a:ea typeface="Open Sans" panose="020B0606030504020204" pitchFamily="34" charset="0"/>
                <a:cs typeface="Open Sans" panose="020B0606030504020204" pitchFamily="34" charset="0"/>
              </a:rPr>
              <a:t> may necessitate regular maintenance and system enhancements.</a:t>
            </a:r>
          </a:p>
        </p:txBody>
      </p:sp>
      <p:sp>
        <p:nvSpPr>
          <p:cNvPr id="14" name="Rectangle: Rounded Corners 13">
            <a:extLst>
              <a:ext uri="{FF2B5EF4-FFF2-40B4-BE49-F238E27FC236}">
                <a16:creationId xmlns:a16="http://schemas.microsoft.com/office/drawing/2014/main" id="{3DE18E67-5ACE-FA19-0230-40317041A238}"/>
              </a:ext>
            </a:extLst>
          </p:cNvPr>
          <p:cNvSpPr/>
          <p:nvPr/>
        </p:nvSpPr>
        <p:spPr>
          <a:xfrm>
            <a:off x="6364261" y="4756436"/>
            <a:ext cx="5090159" cy="1238238"/>
          </a:xfrm>
          <a:prstGeom prst="roundRect">
            <a:avLst>
              <a:gd name="adj" fmla="val 3249"/>
            </a:avLst>
          </a:prstGeom>
          <a:noFill/>
          <a:ln w="19050">
            <a:solidFill>
              <a:srgbClr val="FCB6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asellaDiTesto 17">
            <a:extLst>
              <a:ext uri="{FF2B5EF4-FFF2-40B4-BE49-F238E27FC236}">
                <a16:creationId xmlns:a16="http://schemas.microsoft.com/office/drawing/2014/main" id="{982E3D2D-2F59-5E84-0973-572E46E58B32}"/>
              </a:ext>
            </a:extLst>
          </p:cNvPr>
          <p:cNvSpPr txBox="1"/>
          <p:nvPr/>
        </p:nvSpPr>
        <p:spPr>
          <a:xfrm>
            <a:off x="7080164" y="4881831"/>
            <a:ext cx="4326582" cy="938719"/>
          </a:xfrm>
          <a:prstGeom prst="rect">
            <a:avLst/>
          </a:prstGeom>
          <a:noFill/>
        </p:spPr>
        <p:txBody>
          <a:bodyPr wrap="square" rtlCol="0">
            <a:spAutoFit/>
          </a:bodyPr>
          <a:lstStyle/>
          <a:p>
            <a:pPr algn="just"/>
            <a:r>
              <a:rPr lang="en-GB" sz="1100" dirty="0">
                <a:latin typeface="Open Sans" panose="020B0606030504020204" pitchFamily="34" charset="0"/>
                <a:ea typeface="Open Sans" panose="020B0606030504020204" pitchFamily="34" charset="0"/>
                <a:cs typeface="Open Sans" panose="020B0606030504020204" pitchFamily="34" charset="0"/>
              </a:rPr>
              <a:t>Regardless of how refined the energy model is, in terms of technological characterization and resolution, </a:t>
            </a:r>
            <a:r>
              <a:rPr lang="en-GB" sz="1100" b="1" dirty="0">
                <a:latin typeface="Open Sans" panose="020B0606030504020204" pitchFamily="34" charset="0"/>
                <a:ea typeface="Open Sans" panose="020B0606030504020204" pitchFamily="34" charset="0"/>
                <a:cs typeface="Open Sans" panose="020B0606030504020204" pitchFamily="34" charset="0"/>
              </a:rPr>
              <a:t>low-quality input data for demand will affect the entire model </a:t>
            </a:r>
            <a:r>
              <a:rPr lang="en-GB" sz="1100" dirty="0">
                <a:latin typeface="Open Sans" panose="020B0606030504020204" pitchFamily="34" charset="0"/>
                <a:ea typeface="Open Sans" panose="020B0606030504020204" pitchFamily="34" charset="0"/>
                <a:cs typeface="Open Sans" panose="020B0606030504020204" pitchFamily="34" charset="0"/>
              </a:rPr>
              <a:t>and its outcomes. As a core component and primary goal of these models, </a:t>
            </a:r>
            <a:r>
              <a:rPr lang="en-GB" sz="1100" b="1" dirty="0">
                <a:latin typeface="Open Sans" panose="020B0606030504020204" pitchFamily="34" charset="0"/>
                <a:ea typeface="Open Sans" panose="020B0606030504020204" pitchFamily="34" charset="0"/>
                <a:cs typeface="Open Sans" panose="020B0606030504020204" pitchFamily="34" charset="0"/>
              </a:rPr>
              <a:t>demand data significantly impacts the results</a:t>
            </a:r>
            <a:r>
              <a:rPr lang="en-GB" sz="1100" dirty="0">
                <a:latin typeface="Open Sans" panose="020B0606030504020204" pitchFamily="34" charset="0"/>
                <a:ea typeface="Open Sans" panose="020B0606030504020204" pitchFamily="34" charset="0"/>
                <a:cs typeface="Open Sans" panose="020B0606030504020204" pitchFamily="34" charset="0"/>
              </a:rPr>
              <a:t>.</a:t>
            </a:r>
          </a:p>
        </p:txBody>
      </p:sp>
      <p:cxnSp>
        <p:nvCxnSpPr>
          <p:cNvPr id="19" name="Connettore diritto 96">
            <a:extLst>
              <a:ext uri="{FF2B5EF4-FFF2-40B4-BE49-F238E27FC236}">
                <a16:creationId xmlns:a16="http://schemas.microsoft.com/office/drawing/2014/main" id="{6FEF9E45-B195-9281-1DBB-49445458DC0C}"/>
              </a:ext>
            </a:extLst>
          </p:cNvPr>
          <p:cNvCxnSpPr>
            <a:cxnSpLocks/>
          </p:cNvCxnSpPr>
          <p:nvPr/>
        </p:nvCxnSpPr>
        <p:spPr>
          <a:xfrm flipH="1" flipV="1">
            <a:off x="5827740" y="2051754"/>
            <a:ext cx="0" cy="4125845"/>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pic>
        <p:nvPicPr>
          <p:cNvPr id="5" name="Picture 4" descr="Free Icon | Triangular warning sign">
            <a:extLst>
              <a:ext uri="{FF2B5EF4-FFF2-40B4-BE49-F238E27FC236}">
                <a16:creationId xmlns:a16="http://schemas.microsoft.com/office/drawing/2014/main" id="{2F89EBAD-6838-40BB-7862-6CDFDF64A8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9552" y="5067028"/>
            <a:ext cx="542938" cy="5429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E6A32AF-5929-016E-CB7B-D85DB46EE348}"/>
              </a:ext>
            </a:extLst>
          </p:cNvPr>
          <p:cNvPicPr>
            <a:picLocks noChangeAspect="1"/>
          </p:cNvPicPr>
          <p:nvPr/>
        </p:nvPicPr>
        <p:blipFill>
          <a:blip r:embed="rId5"/>
          <a:stretch>
            <a:fillRect/>
          </a:stretch>
        </p:blipFill>
        <p:spPr>
          <a:xfrm>
            <a:off x="6976306" y="1985690"/>
            <a:ext cx="3815377" cy="2587821"/>
          </a:xfrm>
          <a:prstGeom prst="rect">
            <a:avLst/>
          </a:prstGeom>
        </p:spPr>
      </p:pic>
      <p:sp>
        <p:nvSpPr>
          <p:cNvPr id="13" name="TextBox 12">
            <a:extLst>
              <a:ext uri="{FF2B5EF4-FFF2-40B4-BE49-F238E27FC236}">
                <a16:creationId xmlns:a16="http://schemas.microsoft.com/office/drawing/2014/main" id="{06A32670-92C9-E6FD-6B8D-342B52A99D7F}"/>
              </a:ext>
            </a:extLst>
          </p:cNvPr>
          <p:cNvSpPr txBox="1"/>
          <p:nvPr/>
        </p:nvSpPr>
        <p:spPr>
          <a:xfrm>
            <a:off x="6722026" y="1936338"/>
            <a:ext cx="4732394" cy="230832"/>
          </a:xfrm>
          <a:prstGeom prst="rect">
            <a:avLst/>
          </a:prstGeom>
          <a:noFill/>
        </p:spPr>
        <p:txBody>
          <a:bodyPr wrap="square" rtlCol="0">
            <a:spAutoFit/>
          </a:bodyPr>
          <a:lstStyle/>
          <a:p>
            <a:pPr algn="ctr"/>
            <a:r>
              <a:rPr lang="en-GB"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Average Mini-grid load profiles for a typical rural village  [1]</a:t>
            </a:r>
            <a:endParaRPr lang="en-US"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8FD6E68B-7094-FB05-008A-063DB4825141}"/>
              </a:ext>
            </a:extLst>
          </p:cNvPr>
          <p:cNvSpPr txBox="1"/>
          <p:nvPr/>
        </p:nvSpPr>
        <p:spPr>
          <a:xfrm>
            <a:off x="7313189" y="6095046"/>
            <a:ext cx="4732394" cy="230832"/>
          </a:xfrm>
          <a:prstGeom prst="rect">
            <a:avLst/>
          </a:prstGeom>
          <a:noFill/>
        </p:spPr>
        <p:txBody>
          <a:bodyPr wrap="square" rtlCol="0">
            <a:spAutoFit/>
          </a:bodyPr>
          <a:lstStyle/>
          <a:p>
            <a:pPr algn="ctr"/>
            <a:r>
              <a:rPr lang="en-GB"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Source for Image: [1] State of the Global Mini-grids Market – Report 2020</a:t>
            </a:r>
            <a:endParaRPr lang="en-US"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82297327"/>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91DE2-040F-0D4A-FB95-D930CC3A62A1}"/>
            </a:ext>
          </a:extLst>
        </p:cNvPr>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4C32C948-9302-E637-5834-5F9DD0B15211}"/>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4E6F1460-C124-8D23-76D0-E3CAA2D174FE}"/>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85980314-B046-0020-C6A0-F49C0E8E9E85}"/>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3</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Title 10">
            <a:extLst>
              <a:ext uri="{FF2B5EF4-FFF2-40B4-BE49-F238E27FC236}">
                <a16:creationId xmlns:a16="http://schemas.microsoft.com/office/drawing/2014/main" id="{AED60C9A-A9AB-33AF-DE82-3CFBE70F0EA1}"/>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Energy end-uses</a:t>
            </a:r>
          </a:p>
        </p:txBody>
      </p:sp>
      <p:cxnSp>
        <p:nvCxnSpPr>
          <p:cNvPr id="17" name="Straight Connector 16">
            <a:extLst>
              <a:ext uri="{FF2B5EF4-FFF2-40B4-BE49-F238E27FC236}">
                <a16:creationId xmlns:a16="http://schemas.microsoft.com/office/drawing/2014/main" id="{2C7863C9-3A5F-70E2-E213-726E826E2A6B}"/>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7697F51-CC7D-D11F-F822-9079E658A150}"/>
              </a:ext>
            </a:extLst>
          </p:cNvPr>
          <p:cNvSpPr txBox="1"/>
          <p:nvPr/>
        </p:nvSpPr>
        <p:spPr>
          <a:xfrm>
            <a:off x="386473" y="1031921"/>
            <a:ext cx="11119810" cy="523220"/>
          </a:xfrm>
          <a:prstGeom prst="rect">
            <a:avLst/>
          </a:prstGeom>
          <a:noFill/>
        </p:spPr>
        <p:txBody>
          <a:bodyPr wrap="square" rtlCol="0">
            <a:spAutoFit/>
          </a:bodyPr>
          <a:lstStyle/>
          <a:p>
            <a:pPr algn="just"/>
            <a:r>
              <a:rPr lang="en-GB" sz="1400" dirty="0">
                <a:latin typeface="Open Sans" panose="020B0606030504020204" pitchFamily="34" charset="0"/>
                <a:ea typeface="Open Sans" panose="020B0606030504020204" pitchFamily="34" charset="0"/>
                <a:cs typeface="Open Sans" panose="020B0606030504020204" pitchFamily="34" charset="0"/>
              </a:rPr>
              <a:t>To assess the energy demand of rural off-grid communities, it is essential to know their potential energy end-uses, including the alternative solutions that are commonly used to cover the existing energy needs. </a:t>
            </a:r>
          </a:p>
        </p:txBody>
      </p:sp>
      <p:sp>
        <p:nvSpPr>
          <p:cNvPr id="20" name="TextBox 19">
            <a:extLst>
              <a:ext uri="{FF2B5EF4-FFF2-40B4-BE49-F238E27FC236}">
                <a16:creationId xmlns:a16="http://schemas.microsoft.com/office/drawing/2014/main" id="{04194FE5-85DE-23CB-0CED-7B256AE56948}"/>
              </a:ext>
            </a:extLst>
          </p:cNvPr>
          <p:cNvSpPr txBox="1"/>
          <p:nvPr/>
        </p:nvSpPr>
        <p:spPr>
          <a:xfrm>
            <a:off x="1238797" y="1827350"/>
            <a:ext cx="5888639" cy="4078039"/>
          </a:xfrm>
          <a:prstGeom prst="rect">
            <a:avLst/>
          </a:prstGeom>
          <a:noFill/>
        </p:spPr>
        <p:txBody>
          <a:bodyPr wrap="square" rtlCol="0">
            <a:spAutoFit/>
          </a:bodyPr>
          <a:lstStyle/>
          <a:p>
            <a:pPr algn="just"/>
            <a:r>
              <a:rPr lang="en-GB" sz="1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Lighting</a:t>
            </a:r>
          </a:p>
          <a:p>
            <a:pPr algn="just"/>
            <a:endParaRPr lang="en-GB"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In rural areas, lighting is a key use of energy, often the only use for those without high-power devices. Conventional fuel expenditures, such as kerosene and candles, often gauge lighting needs, but solar lamp use is increasing, particularly in sub-Saharan Africa. </a:t>
            </a:r>
          </a:p>
          <a:p>
            <a:pPr algn="just"/>
            <a:endParaRPr lang="en-GB" sz="1200" i="1" dirty="0">
              <a:latin typeface="Open Sans" panose="020B0606030504020204" pitchFamily="34" charset="0"/>
              <a:ea typeface="Open Sans" panose="020B0606030504020204" pitchFamily="34" charset="0"/>
              <a:cs typeface="Open Sans" panose="020B0606030504020204" pitchFamily="34" charset="0"/>
            </a:endParaRPr>
          </a:p>
          <a:p>
            <a:pPr algn="just"/>
            <a:r>
              <a:rPr lang="en-US" sz="1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Electrical Appliances</a:t>
            </a:r>
          </a:p>
          <a:p>
            <a:pPr algn="just"/>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Low-power radios and phones are common in rural homes, with more power-intensive appliances like TVs and refrigerators acquired as socioeconomic conditions improve. Usage depends on electricity access reliability.</a:t>
            </a:r>
          </a:p>
          <a:p>
            <a:pPr algn="just"/>
            <a:endParaRPr lang="en-GB" sz="1200" i="1" dirty="0">
              <a:latin typeface="Open Sans" panose="020B0606030504020204" pitchFamily="34" charset="0"/>
              <a:ea typeface="Open Sans" panose="020B0606030504020204" pitchFamily="34" charset="0"/>
              <a:cs typeface="Open Sans" panose="020B0606030504020204" pitchFamily="34" charset="0"/>
            </a:endParaRPr>
          </a:p>
          <a:p>
            <a:pPr algn="just"/>
            <a:r>
              <a:rPr lang="en-US" sz="1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Productive Uses</a:t>
            </a:r>
          </a:p>
          <a:p>
            <a:pPr algn="just"/>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Energy powers labour-saving machinery, boosting income and productivity, with usage reliant on stable electricity for high-power demand.</a:t>
            </a:r>
          </a:p>
          <a:p>
            <a:pPr algn="just"/>
            <a:endParaRPr lang="en-GB" sz="1200" i="1" dirty="0">
              <a:latin typeface="Open Sans" panose="020B0606030504020204" pitchFamily="34" charset="0"/>
              <a:ea typeface="Open Sans" panose="020B0606030504020204" pitchFamily="34" charset="0"/>
              <a:cs typeface="Open Sans" panose="020B0606030504020204" pitchFamily="34" charset="0"/>
            </a:endParaRPr>
          </a:p>
          <a:p>
            <a:pPr algn="just"/>
            <a:r>
              <a:rPr lang="en-US" sz="1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Cooking and Heating</a:t>
            </a:r>
          </a:p>
          <a:p>
            <a:pPr algn="just"/>
            <a:endParaRPr lang="en-US" sz="5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Energy for cooking and water heating dominates rural household use, with many still using biomass fuels. High-power electric appliances for these needs are restricted to areas with reliable electricity access.</a:t>
            </a:r>
          </a:p>
        </p:txBody>
      </p:sp>
      <p:pic>
        <p:nvPicPr>
          <p:cNvPr id="21" name="Picture 2" descr="Cerca nella barra laterale">
            <a:extLst>
              <a:ext uri="{FF2B5EF4-FFF2-40B4-BE49-F238E27FC236}">
                <a16:creationId xmlns:a16="http://schemas.microsoft.com/office/drawing/2014/main" id="{4398CC49-2877-D599-AB74-1019A42147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473" y="2033053"/>
            <a:ext cx="597071" cy="59707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erca nella barra laterale">
            <a:extLst>
              <a:ext uri="{FF2B5EF4-FFF2-40B4-BE49-F238E27FC236}">
                <a16:creationId xmlns:a16="http://schemas.microsoft.com/office/drawing/2014/main" id="{20E03A73-C606-4843-5EF7-A233FE63D6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473" y="3029672"/>
            <a:ext cx="597071" cy="59707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Ícone de Roda dentada Pause08 Lineal">
            <a:extLst>
              <a:ext uri="{FF2B5EF4-FFF2-40B4-BE49-F238E27FC236}">
                <a16:creationId xmlns:a16="http://schemas.microsoft.com/office/drawing/2014/main" id="{BD364632-6EF3-4F5A-CEF6-3DCCE54468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473" y="4026291"/>
            <a:ext cx="597071" cy="59707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 ">
            <a:extLst>
              <a:ext uri="{FF2B5EF4-FFF2-40B4-BE49-F238E27FC236}">
                <a16:creationId xmlns:a16="http://schemas.microsoft.com/office/drawing/2014/main" id="{756B15C2-7342-EE8E-7B4C-2D35EB4C67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473" y="4895428"/>
            <a:ext cx="597071" cy="597071"/>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Connettore diritto 96">
            <a:extLst>
              <a:ext uri="{FF2B5EF4-FFF2-40B4-BE49-F238E27FC236}">
                <a16:creationId xmlns:a16="http://schemas.microsoft.com/office/drawing/2014/main" id="{DCA34F60-8A6F-C17C-9252-F1FD12474DEF}"/>
              </a:ext>
            </a:extLst>
          </p:cNvPr>
          <p:cNvCxnSpPr>
            <a:cxnSpLocks/>
          </p:cNvCxnSpPr>
          <p:nvPr/>
        </p:nvCxnSpPr>
        <p:spPr>
          <a:xfrm flipH="1" flipV="1">
            <a:off x="7329968" y="1779544"/>
            <a:ext cx="0" cy="4125845"/>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9C52635-4F0D-2F88-1968-954E3DF8E515}"/>
              </a:ext>
            </a:extLst>
          </p:cNvPr>
          <p:cNvSpPr txBox="1"/>
          <p:nvPr/>
        </p:nvSpPr>
        <p:spPr>
          <a:xfrm>
            <a:off x="7715365" y="5674557"/>
            <a:ext cx="3843578" cy="230832"/>
          </a:xfrm>
          <a:prstGeom prst="rect">
            <a:avLst/>
          </a:prstGeom>
          <a:noFill/>
        </p:spPr>
        <p:txBody>
          <a:bodyPr wrap="square" rtlCol="0">
            <a:spAutoFit/>
          </a:bodyPr>
          <a:lstStyle/>
          <a:p>
            <a:pPr algn="ctr"/>
            <a:r>
              <a:rPr lang="en-US"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On-field pictures of electrical appliances</a:t>
            </a:r>
          </a:p>
        </p:txBody>
      </p:sp>
      <p:pic>
        <p:nvPicPr>
          <p:cNvPr id="29" name="Picture 28" descr="A wooden shack with a solar panel and pans&#10;&#10;Description automatically generated">
            <a:extLst>
              <a:ext uri="{FF2B5EF4-FFF2-40B4-BE49-F238E27FC236}">
                <a16:creationId xmlns:a16="http://schemas.microsoft.com/office/drawing/2014/main" id="{934F2B2D-0D86-C39D-4AD9-EED0043CA881}"/>
              </a:ext>
            </a:extLst>
          </p:cNvPr>
          <p:cNvPicPr>
            <a:picLocks noChangeAspect="1"/>
          </p:cNvPicPr>
          <p:nvPr/>
        </p:nvPicPr>
        <p:blipFill rotWithShape="1">
          <a:blip r:embed="rId8"/>
          <a:srcRect r="18836"/>
          <a:stretch/>
        </p:blipFill>
        <p:spPr>
          <a:xfrm>
            <a:off x="7702747" y="1917502"/>
            <a:ext cx="3868814" cy="3574997"/>
          </a:xfrm>
          <a:prstGeom prst="rect">
            <a:avLst/>
          </a:prstGeom>
        </p:spPr>
      </p:pic>
    </p:spTree>
    <p:extLst>
      <p:ext uri="{BB962C8B-B14F-4D97-AF65-F5344CB8AC3E}">
        <p14:creationId xmlns:p14="http://schemas.microsoft.com/office/powerpoint/2010/main" val="923169608"/>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97327" y="277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24</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Demand Side Management</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F38CC6D-9879-D623-78C6-3988DFD996EE}"/>
              </a:ext>
            </a:extLst>
          </p:cNvPr>
          <p:cNvPicPr>
            <a:picLocks noChangeAspect="1"/>
          </p:cNvPicPr>
          <p:nvPr/>
        </p:nvPicPr>
        <p:blipFill>
          <a:blip r:embed="rId4"/>
          <a:stretch>
            <a:fillRect/>
          </a:stretch>
        </p:blipFill>
        <p:spPr>
          <a:xfrm>
            <a:off x="4778694" y="1855942"/>
            <a:ext cx="6417944" cy="3607510"/>
          </a:xfrm>
          <a:prstGeom prst="rect">
            <a:avLst/>
          </a:prstGeom>
        </p:spPr>
      </p:pic>
      <p:sp>
        <p:nvSpPr>
          <p:cNvPr id="2" name="TextBox 1">
            <a:extLst>
              <a:ext uri="{FF2B5EF4-FFF2-40B4-BE49-F238E27FC236}">
                <a16:creationId xmlns:a16="http://schemas.microsoft.com/office/drawing/2014/main" id="{C2CE7E91-C9E1-AF32-C394-1E1869EBE21C}"/>
              </a:ext>
            </a:extLst>
          </p:cNvPr>
          <p:cNvSpPr txBox="1"/>
          <p:nvPr/>
        </p:nvSpPr>
        <p:spPr>
          <a:xfrm>
            <a:off x="386471" y="1031921"/>
            <a:ext cx="10775971" cy="523220"/>
          </a:xfrm>
          <a:prstGeom prst="rect">
            <a:avLst/>
          </a:prstGeom>
          <a:noFill/>
        </p:spPr>
        <p:txBody>
          <a:bodyPr wrap="square" rtlCol="0">
            <a:spAutoFit/>
          </a:bodyPr>
          <a:lstStyle/>
          <a:p>
            <a:pPr algn="just"/>
            <a:r>
              <a:rPr lang="en-GB" sz="1400" dirty="0">
                <a:latin typeface="Open Sans" panose="020B0606030504020204" pitchFamily="34" charset="0"/>
                <a:ea typeface="Open Sans" panose="020B0606030504020204" pitchFamily="34" charset="0"/>
                <a:cs typeface="Open Sans" panose="020B0606030504020204" pitchFamily="34" charset="0"/>
              </a:rPr>
              <a:t>Literature indicates that the combination of </a:t>
            </a:r>
            <a:r>
              <a:rPr lang="en-GB" sz="1400" b="1" dirty="0">
                <a:latin typeface="Open Sans" panose="020B0606030504020204" pitchFamily="34" charset="0"/>
                <a:ea typeface="Open Sans" panose="020B0606030504020204" pitchFamily="34" charset="0"/>
                <a:cs typeface="Open Sans" panose="020B0606030504020204" pitchFamily="34" charset="0"/>
              </a:rPr>
              <a:t>increased productive uses </a:t>
            </a:r>
            <a:r>
              <a:rPr lang="en-GB" sz="1400" dirty="0">
                <a:latin typeface="Open Sans" panose="020B0606030504020204" pitchFamily="34" charset="0"/>
                <a:ea typeface="Open Sans" panose="020B0606030504020204" pitchFamily="34" charset="0"/>
                <a:cs typeface="Open Sans" panose="020B0606030504020204" pitchFamily="34" charset="0"/>
              </a:rPr>
              <a:t>and </a:t>
            </a:r>
            <a:r>
              <a:rPr lang="en-GB" sz="1400" b="1" dirty="0">
                <a:latin typeface="Open Sans" panose="020B0606030504020204" pitchFamily="34" charset="0"/>
                <a:ea typeface="Open Sans" panose="020B0606030504020204" pitchFamily="34" charset="0"/>
                <a:cs typeface="Open Sans" panose="020B0606030504020204" pitchFamily="34" charset="0"/>
              </a:rPr>
              <a:t>strategic time-allocation of energy intensive </a:t>
            </a:r>
            <a:r>
              <a:rPr lang="en-GB" sz="1400" dirty="0">
                <a:latin typeface="Open Sans" panose="020B0606030504020204" pitchFamily="34" charset="0"/>
                <a:ea typeface="Open Sans" panose="020B0606030504020204" pitchFamily="34" charset="0"/>
                <a:cs typeface="Open Sans" panose="020B0606030504020204" pitchFamily="34" charset="0"/>
              </a:rPr>
              <a:t>activities can lead to significantly decrease the Levelized Cost of Electricity </a:t>
            </a:r>
            <a:r>
              <a:rPr lang="en-GB" sz="1400" b="1" dirty="0">
                <a:latin typeface="Open Sans" panose="020B0606030504020204" pitchFamily="34" charset="0"/>
                <a:ea typeface="Open Sans" panose="020B0606030504020204" pitchFamily="34" charset="0"/>
                <a:cs typeface="Open Sans" panose="020B0606030504020204" pitchFamily="34" charset="0"/>
              </a:rPr>
              <a:t>(LCOE) </a:t>
            </a:r>
            <a:r>
              <a:rPr lang="en-GB" sz="1400" dirty="0">
                <a:latin typeface="Open Sans" panose="020B0606030504020204" pitchFamily="34" charset="0"/>
                <a:ea typeface="Open Sans" panose="020B0606030504020204" pitchFamily="34" charset="0"/>
                <a:cs typeface="Open Sans" panose="020B0606030504020204" pitchFamily="34" charset="0"/>
              </a:rPr>
              <a:t>of the system</a:t>
            </a:r>
          </a:p>
        </p:txBody>
      </p:sp>
      <p:sp>
        <p:nvSpPr>
          <p:cNvPr id="17" name="TextBox 16">
            <a:extLst>
              <a:ext uri="{FF2B5EF4-FFF2-40B4-BE49-F238E27FC236}">
                <a16:creationId xmlns:a16="http://schemas.microsoft.com/office/drawing/2014/main" id="{73A08369-CD6B-01B2-EC29-AE9D2A3D42F1}"/>
              </a:ext>
            </a:extLst>
          </p:cNvPr>
          <p:cNvSpPr txBox="1"/>
          <p:nvPr/>
        </p:nvSpPr>
        <p:spPr>
          <a:xfrm>
            <a:off x="533106" y="2559263"/>
            <a:ext cx="3942815" cy="2185214"/>
          </a:xfrm>
          <a:prstGeom prst="rect">
            <a:avLst/>
          </a:prstGeom>
          <a:noFill/>
        </p:spPr>
        <p:txBody>
          <a:bodyPr wrap="square" rtlCol="0">
            <a:spAutoFit/>
          </a:bodyPr>
          <a:lstStyle/>
          <a:p>
            <a:r>
              <a:rPr lang="en-GB" sz="1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Increasing productive uses of mini grid electricity brings to:</a:t>
            </a:r>
          </a:p>
          <a:p>
            <a:endParaRPr lang="en-GB" sz="1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sz="1400" i="1" dirty="0">
                <a:latin typeface="Open Sans" panose="020B0606030504020204" pitchFamily="34" charset="0"/>
                <a:ea typeface="Open Sans" panose="020B0606030504020204" pitchFamily="34" charset="0"/>
                <a:cs typeface="Open Sans" panose="020B0606030504020204" pitchFamily="34" charset="0"/>
              </a:rPr>
              <a:t>Reduction in LCOE</a:t>
            </a:r>
          </a:p>
          <a:p>
            <a:pPr marL="171450" indent="-171450">
              <a:buFont typeface="Arial" panose="020B0604020202020204" pitchFamily="34" charset="0"/>
              <a:buChar char="•"/>
            </a:pPr>
            <a:r>
              <a:rPr lang="en-GB" sz="1400" i="1" dirty="0">
                <a:latin typeface="Open Sans" panose="020B0606030504020204" pitchFamily="34" charset="0"/>
                <a:ea typeface="Open Sans" panose="020B0606030504020204" pitchFamily="34" charset="0"/>
                <a:cs typeface="Open Sans" panose="020B0606030504020204" pitchFamily="34" charset="0"/>
              </a:rPr>
              <a:t>Increased finance viability</a:t>
            </a:r>
          </a:p>
          <a:p>
            <a:pPr marL="171450" indent="-171450">
              <a:buFont typeface="Arial" panose="020B0604020202020204" pitchFamily="34" charset="0"/>
              <a:buChar char="•"/>
            </a:pPr>
            <a:r>
              <a:rPr lang="en-GB" sz="1400" i="1" dirty="0">
                <a:latin typeface="Open Sans" panose="020B0606030504020204" pitchFamily="34" charset="0"/>
                <a:ea typeface="Open Sans" panose="020B0606030504020204" pitchFamily="34" charset="0"/>
                <a:cs typeface="Open Sans" panose="020B0606030504020204" pitchFamily="34" charset="0"/>
              </a:rPr>
              <a:t>New jobs and increased economic activity</a:t>
            </a:r>
          </a:p>
          <a:p>
            <a:pPr marL="171450" indent="-171450">
              <a:buFont typeface="Arial" panose="020B0604020202020204" pitchFamily="34" charset="0"/>
              <a:buChar char="•"/>
            </a:pPr>
            <a:r>
              <a:rPr lang="en-US" sz="1400" i="1" dirty="0">
                <a:latin typeface="Open Sans" panose="020B0606030504020204" pitchFamily="34" charset="0"/>
                <a:ea typeface="Open Sans" panose="020B0606030504020204" pitchFamily="34" charset="0"/>
                <a:cs typeface="Open Sans" panose="020B0606030504020204" pitchFamily="34" charset="0"/>
              </a:rPr>
              <a:t>Benefits for national utilities since </a:t>
            </a:r>
            <a:r>
              <a:rPr lang="en-GB" sz="1400" i="1" dirty="0">
                <a:latin typeface="Open Sans" panose="020B0606030504020204" pitchFamily="34" charset="0"/>
                <a:ea typeface="Open Sans" panose="020B0606030504020204" pitchFamily="34" charset="0"/>
                <a:cs typeface="Open Sans" panose="020B0606030504020204" pitchFamily="34" charset="0"/>
              </a:rPr>
              <a:t>it increases customers’ ability to pay higher tariffs.</a:t>
            </a:r>
            <a:endParaRPr lang="en-US" sz="1400" i="1" dirty="0">
              <a:latin typeface="Open Sans" panose="020B0606030504020204" pitchFamily="34" charset="0"/>
              <a:ea typeface="Open Sans" panose="020B0606030504020204" pitchFamily="34" charset="0"/>
              <a:cs typeface="Open Sans" panose="020B0606030504020204" pitchFamily="34"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46E5396E-2653-E6C0-0A48-3CBB9E51A1BB}"/>
              </a:ext>
            </a:extLst>
          </p:cNvPr>
          <p:cNvSpPr txBox="1"/>
          <p:nvPr/>
        </p:nvSpPr>
        <p:spPr>
          <a:xfrm>
            <a:off x="5250602" y="5710663"/>
            <a:ext cx="5779757" cy="230832"/>
          </a:xfrm>
          <a:prstGeom prst="rect">
            <a:avLst/>
          </a:prstGeom>
          <a:noFill/>
        </p:spPr>
        <p:txBody>
          <a:bodyPr wrap="square" rtlCol="0">
            <a:spAutoFit/>
          </a:bodyPr>
          <a:lstStyle/>
          <a:p>
            <a:pPr algn="ctr"/>
            <a:r>
              <a:rPr lang="en-GB"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The impact of productive electricity uses on the daily load profile and levelized cost of energy [1]</a:t>
            </a:r>
            <a:endParaRPr lang="en-US"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76309135"/>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4</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Load Curve</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033B96F-F3C6-1A52-8E48-1ABE03B972B7}"/>
              </a:ext>
            </a:extLst>
          </p:cNvPr>
          <p:cNvSpPr txBox="1"/>
          <p:nvPr/>
        </p:nvSpPr>
        <p:spPr>
          <a:xfrm>
            <a:off x="386473" y="1031921"/>
            <a:ext cx="11119810" cy="523220"/>
          </a:xfrm>
          <a:prstGeom prst="rect">
            <a:avLst/>
          </a:prstGeom>
          <a:noFill/>
        </p:spPr>
        <p:txBody>
          <a:bodyPr wrap="square" rtlCol="0">
            <a:spAutoFit/>
          </a:bodyPr>
          <a:lstStyle/>
          <a:p>
            <a:pPr algn="just"/>
            <a:r>
              <a:rPr lang="en-GB" sz="1400" dirty="0">
                <a:latin typeface="Open Sans" panose="020B0606030504020204" pitchFamily="34" charset="0"/>
                <a:ea typeface="Open Sans" panose="020B0606030504020204" pitchFamily="34" charset="0"/>
                <a:cs typeface="Open Sans" panose="020B0606030504020204" pitchFamily="34" charset="0"/>
              </a:rPr>
              <a:t>It provides information about </a:t>
            </a:r>
            <a:r>
              <a:rPr lang="en-GB" sz="1400" b="1" dirty="0">
                <a:latin typeface="Open Sans" panose="020B0606030504020204" pitchFamily="34" charset="0"/>
                <a:ea typeface="Open Sans" panose="020B0606030504020204" pitchFamily="34" charset="0"/>
                <a:cs typeface="Open Sans" panose="020B0606030504020204" pitchFamily="34" charset="0"/>
              </a:rPr>
              <a:t>electric use</a:t>
            </a:r>
            <a:r>
              <a:rPr lang="en-GB" sz="1400" dirty="0">
                <a:latin typeface="Open Sans" panose="020B0606030504020204" pitchFamily="34" charset="0"/>
                <a:ea typeface="Open Sans" panose="020B0606030504020204" pitchFamily="34" charset="0"/>
                <a:cs typeface="Open Sans" panose="020B0606030504020204" pitchFamily="34" charset="0"/>
              </a:rPr>
              <a:t> </a:t>
            </a:r>
            <a:r>
              <a:rPr lang="en-GB" sz="1400" b="1" dirty="0">
                <a:latin typeface="Open Sans" panose="020B0606030504020204" pitchFamily="34" charset="0"/>
                <a:ea typeface="Open Sans" panose="020B0606030504020204" pitchFamily="34" charset="0"/>
                <a:cs typeface="Open Sans" panose="020B0606030504020204" pitchFamily="34" charset="0"/>
              </a:rPr>
              <a:t>on consumers side </a:t>
            </a:r>
            <a:r>
              <a:rPr lang="en-GB" sz="1400" dirty="0">
                <a:latin typeface="Open Sans" panose="020B0606030504020204" pitchFamily="34" charset="0"/>
                <a:ea typeface="Open Sans" panose="020B0606030504020204" pitchFamily="34" charset="0"/>
                <a:cs typeface="Open Sans" panose="020B0606030504020204" pitchFamily="34" charset="0"/>
              </a:rPr>
              <a:t>in terms of energy consumed and/or power required by a single device, a single consumer, a group of consumers, several different groups within an area.</a:t>
            </a:r>
          </a:p>
        </p:txBody>
      </p:sp>
      <p:pic>
        <p:nvPicPr>
          <p:cNvPr id="5" name="Picture 2">
            <a:extLst>
              <a:ext uri="{FF2B5EF4-FFF2-40B4-BE49-F238E27FC236}">
                <a16:creationId xmlns:a16="http://schemas.microsoft.com/office/drawing/2014/main" id="{36D5D88B-C8DA-C87F-B1DE-EE4067F7A1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0090"/>
          <a:stretch/>
        </p:blipFill>
        <p:spPr bwMode="auto">
          <a:xfrm>
            <a:off x="4420020" y="2457543"/>
            <a:ext cx="6752575" cy="3025083"/>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877980F3-2F68-ACD5-2CFE-4CA00EF38896}"/>
              </a:ext>
            </a:extLst>
          </p:cNvPr>
          <p:cNvSpPr/>
          <p:nvPr/>
        </p:nvSpPr>
        <p:spPr>
          <a:xfrm>
            <a:off x="7152302" y="2523780"/>
            <a:ext cx="216000" cy="21600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F43E0899-6514-097E-8D41-43E76985C634}"/>
              </a:ext>
            </a:extLst>
          </p:cNvPr>
          <p:cNvCxnSpPr>
            <a:cxnSpLocks/>
            <a:stCxn id="13" idx="2"/>
            <a:endCxn id="7" idx="0"/>
          </p:cNvCxnSpPr>
          <p:nvPr/>
        </p:nvCxnSpPr>
        <p:spPr>
          <a:xfrm>
            <a:off x="6009023" y="2363382"/>
            <a:ext cx="1251279" cy="16039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92AD9E6-FF95-850E-8535-B87569292092}"/>
              </a:ext>
            </a:extLst>
          </p:cNvPr>
          <p:cNvSpPr txBox="1"/>
          <p:nvPr/>
        </p:nvSpPr>
        <p:spPr>
          <a:xfrm>
            <a:off x="5390256" y="2055605"/>
            <a:ext cx="1237533" cy="307777"/>
          </a:xfrm>
          <a:prstGeom prst="rect">
            <a:avLst/>
          </a:prstGeom>
          <a:noFill/>
        </p:spPr>
        <p:txBody>
          <a:bodyPr wrap="squar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Peak Power</a:t>
            </a:r>
          </a:p>
        </p:txBody>
      </p:sp>
      <p:cxnSp>
        <p:nvCxnSpPr>
          <p:cNvPr id="15" name="Straight Connector 14">
            <a:extLst>
              <a:ext uri="{FF2B5EF4-FFF2-40B4-BE49-F238E27FC236}">
                <a16:creationId xmlns:a16="http://schemas.microsoft.com/office/drawing/2014/main" id="{9F9CEE67-7019-CA19-414C-A1BCB23C1D38}"/>
              </a:ext>
            </a:extLst>
          </p:cNvPr>
          <p:cNvCxnSpPr>
            <a:cxnSpLocks/>
          </p:cNvCxnSpPr>
          <p:nvPr/>
        </p:nvCxnSpPr>
        <p:spPr>
          <a:xfrm>
            <a:off x="5984092" y="3810586"/>
            <a:ext cx="4571429"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30029EE-8B26-DD71-A9A2-52859021E8F2}"/>
              </a:ext>
            </a:extLst>
          </p:cNvPr>
          <p:cNvSpPr txBox="1"/>
          <p:nvPr/>
        </p:nvSpPr>
        <p:spPr>
          <a:xfrm>
            <a:off x="5984092" y="3502809"/>
            <a:ext cx="1009507" cy="307777"/>
          </a:xfrm>
          <a:prstGeom prst="rect">
            <a:avLst/>
          </a:prstGeom>
          <a:noFill/>
        </p:spPr>
        <p:txBody>
          <a:bodyPr wrap="squar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Baseload</a:t>
            </a:r>
          </a:p>
        </p:txBody>
      </p:sp>
      <p:cxnSp>
        <p:nvCxnSpPr>
          <p:cNvPr id="26" name="Straight Connector 25">
            <a:extLst>
              <a:ext uri="{FF2B5EF4-FFF2-40B4-BE49-F238E27FC236}">
                <a16:creationId xmlns:a16="http://schemas.microsoft.com/office/drawing/2014/main" id="{CB35CC26-4DE1-2BCF-8734-952DCAB04AEA}"/>
              </a:ext>
            </a:extLst>
          </p:cNvPr>
          <p:cNvCxnSpPr/>
          <p:nvPr/>
        </p:nvCxnSpPr>
        <p:spPr>
          <a:xfrm flipH="1">
            <a:off x="6776603" y="2860665"/>
            <a:ext cx="591699" cy="2069432"/>
          </a:xfrm>
          <a:prstGeom prst="line">
            <a:avLst/>
          </a:prstGeom>
          <a:ln w="19050">
            <a:solidFill>
              <a:schemeClr val="accent4">
                <a:lumMod val="40000"/>
                <a:lumOff val="60000"/>
              </a:schemeClr>
            </a:solidFill>
          </a:ln>
          <a:effectLst>
            <a:glow rad="1016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cxnSp>
      <p:cxnSp>
        <p:nvCxnSpPr>
          <p:cNvPr id="27" name="Straight Connector 26">
            <a:extLst>
              <a:ext uri="{FF2B5EF4-FFF2-40B4-BE49-F238E27FC236}">
                <a16:creationId xmlns:a16="http://schemas.microsoft.com/office/drawing/2014/main" id="{17A833E9-E8C7-79BB-6F37-683DD28D6E46}"/>
              </a:ext>
            </a:extLst>
          </p:cNvPr>
          <p:cNvCxnSpPr>
            <a:cxnSpLocks/>
          </p:cNvCxnSpPr>
          <p:nvPr/>
        </p:nvCxnSpPr>
        <p:spPr>
          <a:xfrm flipH="1">
            <a:off x="6993599" y="3254844"/>
            <a:ext cx="472915" cy="1687280"/>
          </a:xfrm>
          <a:prstGeom prst="line">
            <a:avLst/>
          </a:prstGeom>
          <a:ln w="19050">
            <a:solidFill>
              <a:schemeClr val="accent4">
                <a:lumMod val="40000"/>
                <a:lumOff val="60000"/>
              </a:schemeClr>
            </a:solidFill>
          </a:ln>
          <a:effectLst>
            <a:glow rad="1016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9E14A1C4-FF00-246F-92F3-1AF8AEC6FC14}"/>
              </a:ext>
            </a:extLst>
          </p:cNvPr>
          <p:cNvCxnSpPr>
            <a:cxnSpLocks/>
          </p:cNvCxnSpPr>
          <p:nvPr/>
        </p:nvCxnSpPr>
        <p:spPr>
          <a:xfrm flipH="1">
            <a:off x="7180951" y="3523970"/>
            <a:ext cx="404347" cy="1454529"/>
          </a:xfrm>
          <a:prstGeom prst="line">
            <a:avLst/>
          </a:prstGeom>
          <a:ln w="19050">
            <a:solidFill>
              <a:schemeClr val="accent4">
                <a:lumMod val="40000"/>
                <a:lumOff val="60000"/>
              </a:schemeClr>
            </a:solidFill>
          </a:ln>
          <a:effectLst>
            <a:glow rad="1016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cxnSp>
      <p:cxnSp>
        <p:nvCxnSpPr>
          <p:cNvPr id="33" name="Straight Connector 32">
            <a:extLst>
              <a:ext uri="{FF2B5EF4-FFF2-40B4-BE49-F238E27FC236}">
                <a16:creationId xmlns:a16="http://schemas.microsoft.com/office/drawing/2014/main" id="{86E63154-77C7-56CD-EAF8-6B06016ED300}"/>
              </a:ext>
            </a:extLst>
          </p:cNvPr>
          <p:cNvCxnSpPr>
            <a:cxnSpLocks/>
          </p:cNvCxnSpPr>
          <p:nvPr/>
        </p:nvCxnSpPr>
        <p:spPr>
          <a:xfrm flipH="1">
            <a:off x="7435844" y="3715427"/>
            <a:ext cx="333892" cy="1230934"/>
          </a:xfrm>
          <a:prstGeom prst="line">
            <a:avLst/>
          </a:prstGeom>
          <a:ln w="19050">
            <a:solidFill>
              <a:schemeClr val="accent4">
                <a:lumMod val="40000"/>
                <a:lumOff val="60000"/>
              </a:schemeClr>
            </a:solidFill>
          </a:ln>
          <a:effectLst>
            <a:glow rad="1016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cxnSp>
      <p:cxnSp>
        <p:nvCxnSpPr>
          <p:cNvPr id="36" name="Straight Connector 35">
            <a:extLst>
              <a:ext uri="{FF2B5EF4-FFF2-40B4-BE49-F238E27FC236}">
                <a16:creationId xmlns:a16="http://schemas.microsoft.com/office/drawing/2014/main" id="{782C70FD-D2AB-D8F1-902A-FB8B5F523D64}"/>
              </a:ext>
            </a:extLst>
          </p:cNvPr>
          <p:cNvCxnSpPr>
            <a:cxnSpLocks/>
          </p:cNvCxnSpPr>
          <p:nvPr/>
        </p:nvCxnSpPr>
        <p:spPr>
          <a:xfrm flipH="1">
            <a:off x="9350182" y="3194218"/>
            <a:ext cx="532522" cy="1747906"/>
          </a:xfrm>
          <a:prstGeom prst="line">
            <a:avLst/>
          </a:prstGeom>
          <a:ln w="19050">
            <a:solidFill>
              <a:schemeClr val="accent4">
                <a:lumMod val="40000"/>
                <a:lumOff val="60000"/>
              </a:schemeClr>
            </a:solidFill>
          </a:ln>
          <a:effectLst>
            <a:glow rad="1016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cxnSp>
      <p:cxnSp>
        <p:nvCxnSpPr>
          <p:cNvPr id="38" name="Straight Connector 37">
            <a:extLst>
              <a:ext uri="{FF2B5EF4-FFF2-40B4-BE49-F238E27FC236}">
                <a16:creationId xmlns:a16="http://schemas.microsoft.com/office/drawing/2014/main" id="{BC25540F-6074-6245-05D4-8190F4F3526F}"/>
              </a:ext>
            </a:extLst>
          </p:cNvPr>
          <p:cNvCxnSpPr>
            <a:cxnSpLocks/>
          </p:cNvCxnSpPr>
          <p:nvPr/>
        </p:nvCxnSpPr>
        <p:spPr>
          <a:xfrm flipH="1">
            <a:off x="9567178" y="3346618"/>
            <a:ext cx="467926" cy="1631881"/>
          </a:xfrm>
          <a:prstGeom prst="line">
            <a:avLst/>
          </a:prstGeom>
          <a:ln w="19050">
            <a:solidFill>
              <a:schemeClr val="accent4">
                <a:lumMod val="40000"/>
                <a:lumOff val="60000"/>
              </a:schemeClr>
            </a:solidFill>
          </a:ln>
          <a:effectLst>
            <a:glow rad="1016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cxnSp>
      <p:cxnSp>
        <p:nvCxnSpPr>
          <p:cNvPr id="40" name="Straight Connector 39">
            <a:extLst>
              <a:ext uri="{FF2B5EF4-FFF2-40B4-BE49-F238E27FC236}">
                <a16:creationId xmlns:a16="http://schemas.microsoft.com/office/drawing/2014/main" id="{5F7A2330-BD82-59A7-F26A-F606C4BAD065}"/>
              </a:ext>
            </a:extLst>
          </p:cNvPr>
          <p:cNvCxnSpPr>
            <a:cxnSpLocks/>
          </p:cNvCxnSpPr>
          <p:nvPr/>
        </p:nvCxnSpPr>
        <p:spPr>
          <a:xfrm flipH="1">
            <a:off x="9751616" y="3656697"/>
            <a:ext cx="374081" cy="1289452"/>
          </a:xfrm>
          <a:prstGeom prst="line">
            <a:avLst/>
          </a:prstGeom>
          <a:ln w="19050">
            <a:solidFill>
              <a:schemeClr val="accent4">
                <a:lumMod val="40000"/>
                <a:lumOff val="60000"/>
              </a:schemeClr>
            </a:solidFill>
          </a:ln>
          <a:effectLst>
            <a:glow rad="1016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cxnSp>
      <p:cxnSp>
        <p:nvCxnSpPr>
          <p:cNvPr id="43" name="Straight Connector 42">
            <a:extLst>
              <a:ext uri="{FF2B5EF4-FFF2-40B4-BE49-F238E27FC236}">
                <a16:creationId xmlns:a16="http://schemas.microsoft.com/office/drawing/2014/main" id="{5E2FBDDF-0579-BF56-8A9E-5938DB576CAB}"/>
              </a:ext>
            </a:extLst>
          </p:cNvPr>
          <p:cNvCxnSpPr>
            <a:cxnSpLocks/>
          </p:cNvCxnSpPr>
          <p:nvPr/>
        </p:nvCxnSpPr>
        <p:spPr>
          <a:xfrm flipH="1">
            <a:off x="9962751" y="4004303"/>
            <a:ext cx="273897" cy="990371"/>
          </a:xfrm>
          <a:prstGeom prst="line">
            <a:avLst/>
          </a:prstGeom>
          <a:ln w="19050">
            <a:solidFill>
              <a:schemeClr val="accent4">
                <a:lumMod val="40000"/>
                <a:lumOff val="60000"/>
              </a:schemeClr>
            </a:solidFill>
          </a:ln>
          <a:effectLst>
            <a:glow rad="1016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cxnSp>
      <p:cxnSp>
        <p:nvCxnSpPr>
          <p:cNvPr id="45" name="Straight Connector 44">
            <a:extLst>
              <a:ext uri="{FF2B5EF4-FFF2-40B4-BE49-F238E27FC236}">
                <a16:creationId xmlns:a16="http://schemas.microsoft.com/office/drawing/2014/main" id="{8C0252EF-F40D-69EE-A7EE-2F65B24776ED}"/>
              </a:ext>
            </a:extLst>
          </p:cNvPr>
          <p:cNvCxnSpPr>
            <a:cxnSpLocks/>
          </p:cNvCxnSpPr>
          <p:nvPr/>
        </p:nvCxnSpPr>
        <p:spPr>
          <a:xfrm flipH="1">
            <a:off x="10203075" y="4397290"/>
            <a:ext cx="157406" cy="585161"/>
          </a:xfrm>
          <a:prstGeom prst="line">
            <a:avLst/>
          </a:prstGeom>
          <a:ln w="19050">
            <a:solidFill>
              <a:schemeClr val="accent4">
                <a:lumMod val="40000"/>
                <a:lumOff val="60000"/>
              </a:schemeClr>
            </a:solidFill>
          </a:ln>
          <a:effectLst>
            <a:glow rad="1016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cxnSp>
      <p:cxnSp>
        <p:nvCxnSpPr>
          <p:cNvPr id="48" name="Straight Connector 47">
            <a:extLst>
              <a:ext uri="{FF2B5EF4-FFF2-40B4-BE49-F238E27FC236}">
                <a16:creationId xmlns:a16="http://schemas.microsoft.com/office/drawing/2014/main" id="{49504DBD-79E3-A7DA-290E-9B6F19FA5126}"/>
              </a:ext>
            </a:extLst>
          </p:cNvPr>
          <p:cNvCxnSpPr>
            <a:cxnSpLocks/>
          </p:cNvCxnSpPr>
          <p:nvPr/>
        </p:nvCxnSpPr>
        <p:spPr>
          <a:xfrm flipH="1">
            <a:off x="10423692" y="4609274"/>
            <a:ext cx="90593" cy="385400"/>
          </a:xfrm>
          <a:prstGeom prst="line">
            <a:avLst/>
          </a:prstGeom>
          <a:ln w="19050">
            <a:solidFill>
              <a:schemeClr val="accent4">
                <a:lumMod val="40000"/>
                <a:lumOff val="60000"/>
              </a:schemeClr>
            </a:solidFill>
          </a:ln>
          <a:effectLst>
            <a:glow rad="1016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cxnSp>
      <p:cxnSp>
        <p:nvCxnSpPr>
          <p:cNvPr id="50" name="Straight Connector 49">
            <a:extLst>
              <a:ext uri="{FF2B5EF4-FFF2-40B4-BE49-F238E27FC236}">
                <a16:creationId xmlns:a16="http://schemas.microsoft.com/office/drawing/2014/main" id="{E3EF9537-1481-2D1F-4A24-8EDE373BEA9F}"/>
              </a:ext>
            </a:extLst>
          </p:cNvPr>
          <p:cNvCxnSpPr>
            <a:cxnSpLocks/>
          </p:cNvCxnSpPr>
          <p:nvPr/>
        </p:nvCxnSpPr>
        <p:spPr>
          <a:xfrm flipH="1">
            <a:off x="9103154" y="3346618"/>
            <a:ext cx="487769" cy="1595506"/>
          </a:xfrm>
          <a:prstGeom prst="line">
            <a:avLst/>
          </a:prstGeom>
          <a:ln w="19050">
            <a:solidFill>
              <a:schemeClr val="accent4">
                <a:lumMod val="40000"/>
                <a:lumOff val="60000"/>
              </a:schemeClr>
            </a:solidFill>
          </a:ln>
          <a:effectLst>
            <a:glow rad="1016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cxnSp>
      <p:cxnSp>
        <p:nvCxnSpPr>
          <p:cNvPr id="52" name="Straight Connector 51">
            <a:extLst>
              <a:ext uri="{FF2B5EF4-FFF2-40B4-BE49-F238E27FC236}">
                <a16:creationId xmlns:a16="http://schemas.microsoft.com/office/drawing/2014/main" id="{D72B1114-6313-0188-C5E6-60745C84A793}"/>
              </a:ext>
            </a:extLst>
          </p:cNvPr>
          <p:cNvCxnSpPr>
            <a:cxnSpLocks/>
          </p:cNvCxnSpPr>
          <p:nvPr/>
        </p:nvCxnSpPr>
        <p:spPr>
          <a:xfrm flipH="1">
            <a:off x="8854243" y="3655902"/>
            <a:ext cx="404912" cy="1307833"/>
          </a:xfrm>
          <a:prstGeom prst="line">
            <a:avLst/>
          </a:prstGeom>
          <a:ln w="19050">
            <a:solidFill>
              <a:schemeClr val="accent4">
                <a:lumMod val="40000"/>
                <a:lumOff val="60000"/>
              </a:schemeClr>
            </a:solidFill>
          </a:ln>
          <a:effectLst>
            <a:glow rad="1016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cxnSp>
      <p:cxnSp>
        <p:nvCxnSpPr>
          <p:cNvPr id="57" name="Straight Connector 56">
            <a:extLst>
              <a:ext uri="{FF2B5EF4-FFF2-40B4-BE49-F238E27FC236}">
                <a16:creationId xmlns:a16="http://schemas.microsoft.com/office/drawing/2014/main" id="{4CA4E140-FDF6-DF77-1691-B1DF3E4DADC6}"/>
              </a:ext>
            </a:extLst>
          </p:cNvPr>
          <p:cNvCxnSpPr>
            <a:cxnSpLocks/>
          </p:cNvCxnSpPr>
          <p:nvPr/>
        </p:nvCxnSpPr>
        <p:spPr>
          <a:xfrm flipH="1">
            <a:off x="8620362" y="3670666"/>
            <a:ext cx="361162" cy="1307833"/>
          </a:xfrm>
          <a:prstGeom prst="line">
            <a:avLst/>
          </a:prstGeom>
          <a:ln w="19050">
            <a:solidFill>
              <a:schemeClr val="accent4">
                <a:lumMod val="40000"/>
                <a:lumOff val="60000"/>
              </a:schemeClr>
            </a:solidFill>
          </a:ln>
          <a:effectLst>
            <a:glow rad="1016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cxnSp>
      <p:cxnSp>
        <p:nvCxnSpPr>
          <p:cNvPr id="61" name="Straight Connector 60">
            <a:extLst>
              <a:ext uri="{FF2B5EF4-FFF2-40B4-BE49-F238E27FC236}">
                <a16:creationId xmlns:a16="http://schemas.microsoft.com/office/drawing/2014/main" id="{203F2531-6721-6C28-ED0A-3748E3A9486A}"/>
              </a:ext>
            </a:extLst>
          </p:cNvPr>
          <p:cNvCxnSpPr>
            <a:cxnSpLocks/>
          </p:cNvCxnSpPr>
          <p:nvPr/>
        </p:nvCxnSpPr>
        <p:spPr>
          <a:xfrm flipH="1">
            <a:off x="7849469" y="3715427"/>
            <a:ext cx="382523" cy="1279834"/>
          </a:xfrm>
          <a:prstGeom prst="line">
            <a:avLst/>
          </a:prstGeom>
          <a:ln w="19050">
            <a:solidFill>
              <a:schemeClr val="accent4">
                <a:lumMod val="40000"/>
                <a:lumOff val="60000"/>
              </a:schemeClr>
            </a:solidFill>
          </a:ln>
          <a:effectLst>
            <a:glow rad="1016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cxnSp>
      <p:cxnSp>
        <p:nvCxnSpPr>
          <p:cNvPr id="63" name="Straight Connector 62">
            <a:extLst>
              <a:ext uri="{FF2B5EF4-FFF2-40B4-BE49-F238E27FC236}">
                <a16:creationId xmlns:a16="http://schemas.microsoft.com/office/drawing/2014/main" id="{22A3FDA5-F885-A032-8A34-29ED56F7FC63}"/>
              </a:ext>
            </a:extLst>
          </p:cNvPr>
          <p:cNvCxnSpPr>
            <a:cxnSpLocks/>
          </p:cNvCxnSpPr>
          <p:nvPr/>
        </p:nvCxnSpPr>
        <p:spPr>
          <a:xfrm flipH="1">
            <a:off x="8094161" y="3715427"/>
            <a:ext cx="404912" cy="1307833"/>
          </a:xfrm>
          <a:prstGeom prst="line">
            <a:avLst/>
          </a:prstGeom>
          <a:ln w="19050">
            <a:solidFill>
              <a:schemeClr val="accent4">
                <a:lumMod val="40000"/>
                <a:lumOff val="60000"/>
              </a:schemeClr>
            </a:solidFill>
          </a:ln>
          <a:effectLst>
            <a:glow rad="1016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cxnSp>
      <p:cxnSp>
        <p:nvCxnSpPr>
          <p:cNvPr id="4098" name="Straight Connector 4097">
            <a:extLst>
              <a:ext uri="{FF2B5EF4-FFF2-40B4-BE49-F238E27FC236}">
                <a16:creationId xmlns:a16="http://schemas.microsoft.com/office/drawing/2014/main" id="{862102B0-17B6-1CC1-602A-729B513C7580}"/>
              </a:ext>
            </a:extLst>
          </p:cNvPr>
          <p:cNvCxnSpPr>
            <a:cxnSpLocks/>
          </p:cNvCxnSpPr>
          <p:nvPr/>
        </p:nvCxnSpPr>
        <p:spPr>
          <a:xfrm flipH="1">
            <a:off x="8356024" y="3622264"/>
            <a:ext cx="431790" cy="1365811"/>
          </a:xfrm>
          <a:prstGeom prst="line">
            <a:avLst/>
          </a:prstGeom>
          <a:ln w="19050">
            <a:solidFill>
              <a:schemeClr val="accent4">
                <a:lumMod val="40000"/>
                <a:lumOff val="60000"/>
              </a:schemeClr>
            </a:solidFill>
          </a:ln>
          <a:effectLst>
            <a:glow rad="1016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cxnSp>
      <p:cxnSp>
        <p:nvCxnSpPr>
          <p:cNvPr id="4100" name="Straight Connector 4099">
            <a:extLst>
              <a:ext uri="{FF2B5EF4-FFF2-40B4-BE49-F238E27FC236}">
                <a16:creationId xmlns:a16="http://schemas.microsoft.com/office/drawing/2014/main" id="{741C1334-0B76-6D3C-88D3-8F1B945E966C}"/>
              </a:ext>
            </a:extLst>
          </p:cNvPr>
          <p:cNvCxnSpPr>
            <a:cxnSpLocks/>
          </p:cNvCxnSpPr>
          <p:nvPr/>
        </p:nvCxnSpPr>
        <p:spPr>
          <a:xfrm flipH="1">
            <a:off x="7643816" y="3799906"/>
            <a:ext cx="337055" cy="1194768"/>
          </a:xfrm>
          <a:prstGeom prst="line">
            <a:avLst/>
          </a:prstGeom>
          <a:ln w="19050">
            <a:solidFill>
              <a:schemeClr val="accent4">
                <a:lumMod val="40000"/>
                <a:lumOff val="60000"/>
              </a:schemeClr>
            </a:solidFill>
          </a:ln>
          <a:effectLst>
            <a:glow rad="1016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cxnSp>
      <p:cxnSp>
        <p:nvCxnSpPr>
          <p:cNvPr id="4103" name="Straight Connector 4102">
            <a:extLst>
              <a:ext uri="{FF2B5EF4-FFF2-40B4-BE49-F238E27FC236}">
                <a16:creationId xmlns:a16="http://schemas.microsoft.com/office/drawing/2014/main" id="{0A10FABF-7EAD-206B-9375-29ECAFDF1438}"/>
              </a:ext>
            </a:extLst>
          </p:cNvPr>
          <p:cNvCxnSpPr>
            <a:cxnSpLocks/>
          </p:cNvCxnSpPr>
          <p:nvPr/>
        </p:nvCxnSpPr>
        <p:spPr>
          <a:xfrm flipH="1">
            <a:off x="6529575" y="4694016"/>
            <a:ext cx="98214" cy="284483"/>
          </a:xfrm>
          <a:prstGeom prst="line">
            <a:avLst/>
          </a:prstGeom>
          <a:ln w="19050">
            <a:solidFill>
              <a:schemeClr val="accent4">
                <a:lumMod val="40000"/>
                <a:lumOff val="60000"/>
              </a:schemeClr>
            </a:solidFill>
          </a:ln>
          <a:effectLst>
            <a:glow rad="1016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cxnSp>
      <p:cxnSp>
        <p:nvCxnSpPr>
          <p:cNvPr id="4105" name="Straight Connector 4104">
            <a:extLst>
              <a:ext uri="{FF2B5EF4-FFF2-40B4-BE49-F238E27FC236}">
                <a16:creationId xmlns:a16="http://schemas.microsoft.com/office/drawing/2014/main" id="{8A172463-CDC9-AF86-10A7-D46127059170}"/>
              </a:ext>
            </a:extLst>
          </p:cNvPr>
          <p:cNvCxnSpPr>
            <a:cxnSpLocks/>
          </p:cNvCxnSpPr>
          <p:nvPr/>
        </p:nvCxnSpPr>
        <p:spPr>
          <a:xfrm flipH="1">
            <a:off x="6276591" y="4812133"/>
            <a:ext cx="65940" cy="175942"/>
          </a:xfrm>
          <a:prstGeom prst="line">
            <a:avLst/>
          </a:prstGeom>
          <a:ln w="19050">
            <a:solidFill>
              <a:schemeClr val="accent4">
                <a:lumMod val="40000"/>
                <a:lumOff val="60000"/>
              </a:schemeClr>
            </a:solidFill>
          </a:ln>
          <a:effectLst>
            <a:glow rad="1016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cxnSp>
      <p:cxnSp>
        <p:nvCxnSpPr>
          <p:cNvPr id="4107" name="Straight Connector 4106">
            <a:extLst>
              <a:ext uri="{FF2B5EF4-FFF2-40B4-BE49-F238E27FC236}">
                <a16:creationId xmlns:a16="http://schemas.microsoft.com/office/drawing/2014/main" id="{95AB761A-1C9B-F779-07F4-A9D9B0E25A31}"/>
              </a:ext>
            </a:extLst>
          </p:cNvPr>
          <p:cNvCxnSpPr>
            <a:cxnSpLocks/>
          </p:cNvCxnSpPr>
          <p:nvPr/>
        </p:nvCxnSpPr>
        <p:spPr>
          <a:xfrm flipH="1">
            <a:off x="6051462" y="4855852"/>
            <a:ext cx="67477" cy="128857"/>
          </a:xfrm>
          <a:prstGeom prst="line">
            <a:avLst/>
          </a:prstGeom>
          <a:ln w="19050">
            <a:solidFill>
              <a:schemeClr val="accent4">
                <a:lumMod val="40000"/>
                <a:lumOff val="60000"/>
              </a:schemeClr>
            </a:solidFill>
          </a:ln>
          <a:effectLst>
            <a:glow rad="1016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cxnSp>
      <p:cxnSp>
        <p:nvCxnSpPr>
          <p:cNvPr id="4109" name="Straight Connector 4108">
            <a:extLst>
              <a:ext uri="{FF2B5EF4-FFF2-40B4-BE49-F238E27FC236}">
                <a16:creationId xmlns:a16="http://schemas.microsoft.com/office/drawing/2014/main" id="{D2AE460E-AB7D-E364-CDBC-E6FE8A2CFE6B}"/>
              </a:ext>
            </a:extLst>
          </p:cNvPr>
          <p:cNvCxnSpPr>
            <a:cxnSpLocks/>
          </p:cNvCxnSpPr>
          <p:nvPr/>
        </p:nvCxnSpPr>
        <p:spPr>
          <a:xfrm flipH="1">
            <a:off x="5757179" y="4900104"/>
            <a:ext cx="33029" cy="94421"/>
          </a:xfrm>
          <a:prstGeom prst="line">
            <a:avLst/>
          </a:prstGeom>
          <a:ln w="19050">
            <a:solidFill>
              <a:schemeClr val="accent4">
                <a:lumMod val="40000"/>
                <a:lumOff val="60000"/>
              </a:schemeClr>
            </a:solidFill>
          </a:ln>
          <a:effectLst>
            <a:glow rad="1016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cxnSp>
      <p:sp>
        <p:nvSpPr>
          <p:cNvPr id="4111" name="TextBox 4110">
            <a:extLst>
              <a:ext uri="{FF2B5EF4-FFF2-40B4-BE49-F238E27FC236}">
                <a16:creationId xmlns:a16="http://schemas.microsoft.com/office/drawing/2014/main" id="{2E7F9D0B-1479-172A-048C-B518252D827B}"/>
              </a:ext>
            </a:extLst>
          </p:cNvPr>
          <p:cNvSpPr txBox="1"/>
          <p:nvPr/>
        </p:nvSpPr>
        <p:spPr>
          <a:xfrm>
            <a:off x="8001775" y="4402414"/>
            <a:ext cx="2328395" cy="307777"/>
          </a:xfrm>
          <a:prstGeom prst="rect">
            <a:avLst/>
          </a:prstGeom>
          <a:noFill/>
        </p:spPr>
        <p:txBody>
          <a:bodyPr wrap="squar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Energy Consumption </a:t>
            </a:r>
            <a:r>
              <a:rPr lang="en-US" sz="1000" dirty="0">
                <a:latin typeface="Open Sans" panose="020B0606030504020204" pitchFamily="34" charset="0"/>
                <a:ea typeface="Open Sans" panose="020B0606030504020204" pitchFamily="34" charset="0"/>
                <a:cs typeface="Open Sans" panose="020B0606030504020204" pitchFamily="34" charset="0"/>
              </a:rPr>
              <a:t>[kWh]</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116" name="Picture 2">
            <a:extLst>
              <a:ext uri="{FF2B5EF4-FFF2-40B4-BE49-F238E27FC236}">
                <a16:creationId xmlns:a16="http://schemas.microsoft.com/office/drawing/2014/main" id="{84C450A6-B599-B7A3-E4FA-4471A14A4A1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529" r="48508" b="65734"/>
          <a:stretch/>
        </p:blipFill>
        <p:spPr bwMode="auto">
          <a:xfrm>
            <a:off x="861535" y="1895496"/>
            <a:ext cx="2135057" cy="922000"/>
          </a:xfrm>
          <a:prstGeom prst="rect">
            <a:avLst/>
          </a:prstGeom>
          <a:noFill/>
          <a:extLst>
            <a:ext uri="{909E8E84-426E-40DD-AFC4-6F175D3DCCD1}">
              <a14:hiddenFill xmlns:a14="http://schemas.microsoft.com/office/drawing/2010/main">
                <a:solidFill>
                  <a:srgbClr val="FFFFFF"/>
                </a:solidFill>
              </a14:hiddenFill>
            </a:ext>
          </a:extLst>
        </p:spPr>
      </p:pic>
      <p:pic>
        <p:nvPicPr>
          <p:cNvPr id="4117" name="Picture 2">
            <a:extLst>
              <a:ext uri="{FF2B5EF4-FFF2-40B4-BE49-F238E27FC236}">
                <a16:creationId xmlns:a16="http://schemas.microsoft.com/office/drawing/2014/main" id="{A07A03D3-5D78-C142-AAFF-92138295E1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779" t="4769" r="537" b="65494"/>
          <a:stretch/>
        </p:blipFill>
        <p:spPr bwMode="auto">
          <a:xfrm>
            <a:off x="1019405" y="3244758"/>
            <a:ext cx="1977187" cy="922000"/>
          </a:xfrm>
          <a:prstGeom prst="rect">
            <a:avLst/>
          </a:prstGeom>
          <a:noFill/>
          <a:extLst>
            <a:ext uri="{909E8E84-426E-40DD-AFC4-6F175D3DCCD1}">
              <a14:hiddenFill xmlns:a14="http://schemas.microsoft.com/office/drawing/2010/main">
                <a:solidFill>
                  <a:srgbClr val="FFFFFF"/>
                </a:solidFill>
              </a14:hiddenFill>
            </a:ext>
          </a:extLst>
        </p:spPr>
      </p:pic>
      <p:sp>
        <p:nvSpPr>
          <p:cNvPr id="4118" name="Right Brace 4117">
            <a:extLst>
              <a:ext uri="{FF2B5EF4-FFF2-40B4-BE49-F238E27FC236}">
                <a16:creationId xmlns:a16="http://schemas.microsoft.com/office/drawing/2014/main" id="{65687048-A291-5762-350A-41A7D3571EEE}"/>
              </a:ext>
            </a:extLst>
          </p:cNvPr>
          <p:cNvSpPr/>
          <p:nvPr/>
        </p:nvSpPr>
        <p:spPr>
          <a:xfrm>
            <a:off x="3788911" y="1711933"/>
            <a:ext cx="401101" cy="4383033"/>
          </a:xfrm>
          <a:prstGeom prst="rightBrace">
            <a:avLst>
              <a:gd name="adj1" fmla="val 8333"/>
              <a:gd name="adj2" fmla="val 46758"/>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19" name="TextBox 4118">
            <a:extLst>
              <a:ext uri="{FF2B5EF4-FFF2-40B4-BE49-F238E27FC236}">
                <a16:creationId xmlns:a16="http://schemas.microsoft.com/office/drawing/2014/main" id="{4DBF2CEB-96B8-D3B3-21EB-6B663144700A}"/>
              </a:ext>
            </a:extLst>
          </p:cNvPr>
          <p:cNvSpPr txBox="1"/>
          <p:nvPr/>
        </p:nvSpPr>
        <p:spPr>
          <a:xfrm>
            <a:off x="1631952" y="1616732"/>
            <a:ext cx="1079405" cy="261610"/>
          </a:xfrm>
          <a:prstGeom prst="rect">
            <a:avLst/>
          </a:prstGeom>
          <a:noFill/>
        </p:spPr>
        <p:txBody>
          <a:bodyPr wrap="square" rtlCol="0">
            <a:spAutoFit/>
          </a:bodyPr>
          <a:lstStyle/>
          <a:p>
            <a:r>
              <a:rPr lang="en-US" sz="1100" b="1" dirty="0">
                <a:latin typeface="Open Sans" panose="020B0606030504020204" pitchFamily="34" charset="0"/>
                <a:ea typeface="Open Sans" panose="020B0606030504020204" pitchFamily="34" charset="0"/>
                <a:cs typeface="Open Sans" panose="020B0606030504020204" pitchFamily="34" charset="0"/>
              </a:rPr>
              <a:t>Households</a:t>
            </a:r>
          </a:p>
        </p:txBody>
      </p:sp>
      <p:sp>
        <p:nvSpPr>
          <p:cNvPr id="4120" name="TextBox 4119">
            <a:extLst>
              <a:ext uri="{FF2B5EF4-FFF2-40B4-BE49-F238E27FC236}">
                <a16:creationId xmlns:a16="http://schemas.microsoft.com/office/drawing/2014/main" id="{10C04981-FA5D-BFD2-D7C5-66DB9B65EBF0}"/>
              </a:ext>
            </a:extLst>
          </p:cNvPr>
          <p:cNvSpPr txBox="1"/>
          <p:nvPr/>
        </p:nvSpPr>
        <p:spPr>
          <a:xfrm>
            <a:off x="1544395" y="2963815"/>
            <a:ext cx="1166068" cy="261610"/>
          </a:xfrm>
          <a:prstGeom prst="rect">
            <a:avLst/>
          </a:prstGeom>
          <a:noFill/>
        </p:spPr>
        <p:txBody>
          <a:bodyPr wrap="square" rtlCol="0">
            <a:spAutoFit/>
          </a:bodyPr>
          <a:lstStyle/>
          <a:p>
            <a:r>
              <a:rPr lang="en-US" sz="1100" b="1" dirty="0">
                <a:latin typeface="Open Sans" panose="020B0606030504020204" pitchFamily="34" charset="0"/>
                <a:ea typeface="Open Sans" panose="020B0606030504020204" pitchFamily="34" charset="0"/>
                <a:cs typeface="Open Sans" panose="020B0606030504020204" pitchFamily="34" charset="0"/>
              </a:rPr>
              <a:t>Commercials</a:t>
            </a:r>
          </a:p>
        </p:txBody>
      </p:sp>
      <p:sp>
        <p:nvSpPr>
          <p:cNvPr id="4121" name="TextBox 4120">
            <a:extLst>
              <a:ext uri="{FF2B5EF4-FFF2-40B4-BE49-F238E27FC236}">
                <a16:creationId xmlns:a16="http://schemas.microsoft.com/office/drawing/2014/main" id="{FD0AA8FD-DD02-7D2D-FA6B-F254C3085581}"/>
              </a:ext>
            </a:extLst>
          </p:cNvPr>
          <p:cNvSpPr txBox="1"/>
          <p:nvPr/>
        </p:nvSpPr>
        <p:spPr>
          <a:xfrm>
            <a:off x="1625295" y="4427808"/>
            <a:ext cx="823149" cy="261610"/>
          </a:xfrm>
          <a:prstGeom prst="rect">
            <a:avLst/>
          </a:prstGeom>
          <a:noFill/>
        </p:spPr>
        <p:txBody>
          <a:bodyPr wrap="square" rtlCol="0">
            <a:spAutoFit/>
          </a:bodyP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Schools</a:t>
            </a:r>
          </a:p>
        </p:txBody>
      </p:sp>
      <p:sp>
        <p:nvSpPr>
          <p:cNvPr id="4122" name="TextBox 4121">
            <a:extLst>
              <a:ext uri="{FF2B5EF4-FFF2-40B4-BE49-F238E27FC236}">
                <a16:creationId xmlns:a16="http://schemas.microsoft.com/office/drawing/2014/main" id="{F092CA73-3E88-FA8E-B67B-27D3926E2B40}"/>
              </a:ext>
            </a:extLst>
          </p:cNvPr>
          <p:cNvSpPr txBox="1"/>
          <p:nvPr/>
        </p:nvSpPr>
        <p:spPr>
          <a:xfrm>
            <a:off x="1543508" y="4860731"/>
            <a:ext cx="1002497" cy="261610"/>
          </a:xfrm>
          <a:prstGeom prst="rect">
            <a:avLst/>
          </a:prstGeom>
          <a:noFill/>
        </p:spPr>
        <p:txBody>
          <a:bodyPr wrap="square" rtlCol="0">
            <a:spAutoFit/>
          </a:bodyP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Hospitals</a:t>
            </a:r>
          </a:p>
        </p:txBody>
      </p:sp>
      <p:sp>
        <p:nvSpPr>
          <p:cNvPr id="4123" name="TextBox 4122">
            <a:extLst>
              <a:ext uri="{FF2B5EF4-FFF2-40B4-BE49-F238E27FC236}">
                <a16:creationId xmlns:a16="http://schemas.microsoft.com/office/drawing/2014/main" id="{15A6984D-8B5C-DDD1-F24B-7207E7846534}"/>
              </a:ext>
            </a:extLst>
          </p:cNvPr>
          <p:cNvSpPr txBox="1"/>
          <p:nvPr/>
        </p:nvSpPr>
        <p:spPr>
          <a:xfrm>
            <a:off x="1363274" y="5293654"/>
            <a:ext cx="1347189" cy="261610"/>
          </a:xfrm>
          <a:prstGeom prst="rect">
            <a:avLst/>
          </a:prstGeom>
          <a:noFill/>
        </p:spPr>
        <p:txBody>
          <a:bodyPr wrap="square" rtlCol="0">
            <a:spAutoFit/>
          </a:bodyP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Street Lightning</a:t>
            </a:r>
          </a:p>
        </p:txBody>
      </p:sp>
      <p:pic>
        <p:nvPicPr>
          <p:cNvPr id="1026" name="Picture 2" descr=" ">
            <a:extLst>
              <a:ext uri="{FF2B5EF4-FFF2-40B4-BE49-F238E27FC236}">
                <a16:creationId xmlns:a16="http://schemas.microsoft.com/office/drawing/2014/main" id="{BD96DBA8-4DAE-3AD1-FFC7-7B43A2201B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157" y="4337045"/>
            <a:ext cx="390249" cy="3902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 ">
            <a:extLst>
              <a:ext uri="{FF2B5EF4-FFF2-40B4-BE49-F238E27FC236}">
                <a16:creationId xmlns:a16="http://schemas.microsoft.com/office/drawing/2014/main" id="{05F61DBF-B3F2-B3D9-ABF7-72BA7B6B5F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157" y="4790985"/>
            <a:ext cx="401101" cy="4011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erca nella barra laterale">
            <a:extLst>
              <a:ext uri="{FF2B5EF4-FFF2-40B4-BE49-F238E27FC236}">
                <a16:creationId xmlns:a16="http://schemas.microsoft.com/office/drawing/2014/main" id="{ABBE500E-FCFE-3AB8-891A-0FA1E3D30A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365" y="5314789"/>
            <a:ext cx="328517" cy="328517"/>
          </a:xfrm>
          <a:prstGeom prst="rect">
            <a:avLst/>
          </a:prstGeom>
          <a:noFill/>
          <a:extLst>
            <a:ext uri="{909E8E84-426E-40DD-AFC4-6F175D3DCCD1}">
              <a14:hiddenFill xmlns:a14="http://schemas.microsoft.com/office/drawing/2010/main">
                <a:solidFill>
                  <a:srgbClr val="FFFFFF"/>
                </a:solidFill>
              </a14:hiddenFill>
            </a:ext>
          </a:extLst>
        </p:spPr>
      </p:pic>
      <p:sp>
        <p:nvSpPr>
          <p:cNvPr id="4124" name="TextBox 4123">
            <a:extLst>
              <a:ext uri="{FF2B5EF4-FFF2-40B4-BE49-F238E27FC236}">
                <a16:creationId xmlns:a16="http://schemas.microsoft.com/office/drawing/2014/main" id="{15B69B6F-9D60-CCAD-B2A4-9F474A5B5357}"/>
              </a:ext>
            </a:extLst>
          </p:cNvPr>
          <p:cNvSpPr txBox="1"/>
          <p:nvPr/>
        </p:nvSpPr>
        <p:spPr>
          <a:xfrm>
            <a:off x="1371968" y="5735626"/>
            <a:ext cx="1347189" cy="261610"/>
          </a:xfrm>
          <a:prstGeom prst="rect">
            <a:avLst/>
          </a:prstGeom>
          <a:noFill/>
        </p:spPr>
        <p:txBody>
          <a:bodyPr wrap="square" rtlCol="0">
            <a:spAutoFit/>
          </a:bodyP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a:t>
            </a:r>
          </a:p>
        </p:txBody>
      </p:sp>
      <p:sp>
        <p:nvSpPr>
          <p:cNvPr id="4" name="TextBox 3">
            <a:extLst>
              <a:ext uri="{FF2B5EF4-FFF2-40B4-BE49-F238E27FC236}">
                <a16:creationId xmlns:a16="http://schemas.microsoft.com/office/drawing/2014/main" id="{F85F6524-7B6A-3121-FA3C-B01E051D6A3D}"/>
              </a:ext>
            </a:extLst>
          </p:cNvPr>
          <p:cNvSpPr txBox="1"/>
          <p:nvPr/>
        </p:nvSpPr>
        <p:spPr>
          <a:xfrm>
            <a:off x="5493265" y="5988368"/>
            <a:ext cx="6157308" cy="369332"/>
          </a:xfrm>
          <a:prstGeom prst="rect">
            <a:avLst/>
          </a:prstGeom>
          <a:noFill/>
        </p:spPr>
        <p:txBody>
          <a:bodyPr wrap="square" rtlCol="0">
            <a:spAutoFit/>
          </a:bodyPr>
          <a:lstStyle/>
          <a:p>
            <a:pPr algn="just"/>
            <a:r>
              <a:rPr lang="en-GB"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Source for Image: [1] Stevanato et al., Access to Electricity in Informal Settlements: Literature Review and Load Curve Estimation, IEEE PES/IAS </a:t>
            </a:r>
            <a:r>
              <a:rPr lang="en-GB" sz="900" i="1"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PowerAfrica</a:t>
            </a:r>
            <a:r>
              <a:rPr lang="en-GB"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Marrakech, Morocco, 2023, </a:t>
            </a:r>
            <a:r>
              <a:rPr lang="en-GB" sz="900" i="1"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doi</a:t>
            </a:r>
            <a:r>
              <a:rPr lang="en-GB"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10.1109/PowerAfrica57932.2023.10363327</a:t>
            </a:r>
          </a:p>
        </p:txBody>
      </p:sp>
      <p:sp>
        <p:nvSpPr>
          <p:cNvPr id="9" name="TextBox 8">
            <a:extLst>
              <a:ext uri="{FF2B5EF4-FFF2-40B4-BE49-F238E27FC236}">
                <a16:creationId xmlns:a16="http://schemas.microsoft.com/office/drawing/2014/main" id="{91C67EEA-F335-B76B-E9BF-C33D6AFC4AE5}"/>
              </a:ext>
            </a:extLst>
          </p:cNvPr>
          <p:cNvSpPr txBox="1"/>
          <p:nvPr/>
        </p:nvSpPr>
        <p:spPr>
          <a:xfrm>
            <a:off x="5651799" y="5519477"/>
            <a:ext cx="4395339" cy="230832"/>
          </a:xfrm>
          <a:prstGeom prst="rect">
            <a:avLst/>
          </a:prstGeom>
          <a:noFill/>
        </p:spPr>
        <p:txBody>
          <a:bodyPr wrap="square" rtlCol="0">
            <a:spAutoFit/>
          </a:bodyPr>
          <a:lstStyle/>
          <a:p>
            <a:pPr algn="ctr"/>
            <a:r>
              <a:rPr lang="en-GB"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Example of aggregated load curve for an informal settlement in Nairobi [1] </a:t>
            </a:r>
          </a:p>
        </p:txBody>
      </p:sp>
    </p:spTree>
    <p:extLst>
      <p:ext uri="{BB962C8B-B14F-4D97-AF65-F5344CB8AC3E}">
        <p14:creationId xmlns:p14="http://schemas.microsoft.com/office/powerpoint/2010/main" val="3844214488"/>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5</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 Load Estimation Methods</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8C7E081-6FB9-B31D-8203-2CD421F4FB46}"/>
              </a:ext>
            </a:extLst>
          </p:cNvPr>
          <p:cNvSpPr txBox="1"/>
          <p:nvPr/>
        </p:nvSpPr>
        <p:spPr>
          <a:xfrm>
            <a:off x="386473" y="1031921"/>
            <a:ext cx="11119810" cy="523220"/>
          </a:xfrm>
          <a:prstGeom prst="rect">
            <a:avLst/>
          </a:prstGeom>
          <a:noFill/>
        </p:spPr>
        <p:txBody>
          <a:bodyPr wrap="square" rtlCol="0">
            <a:spAutoFit/>
          </a:bodyPr>
          <a:lstStyle/>
          <a:p>
            <a:pPr algn="just"/>
            <a:r>
              <a:rPr lang="en-GB" sz="1400" dirty="0">
                <a:latin typeface="Open Sans" panose="020B0606030504020204" pitchFamily="34" charset="0"/>
                <a:ea typeface="Open Sans" panose="020B0606030504020204" pitchFamily="34" charset="0"/>
                <a:cs typeface="Open Sans" panose="020B0606030504020204" pitchFamily="34" charset="0"/>
              </a:rPr>
              <a:t>There are different methods that have been proposed by academic researchers [2] in the field for estimating off-grid electricity demand with the purpose of improving and facilitating the mini grids’  design process:</a:t>
            </a:r>
          </a:p>
        </p:txBody>
      </p:sp>
      <p:sp>
        <p:nvSpPr>
          <p:cNvPr id="7" name="Arrow: Down 6">
            <a:extLst>
              <a:ext uri="{FF2B5EF4-FFF2-40B4-BE49-F238E27FC236}">
                <a16:creationId xmlns:a16="http://schemas.microsoft.com/office/drawing/2014/main" id="{F179595F-3244-E372-B12A-00F060124710}"/>
              </a:ext>
            </a:extLst>
          </p:cNvPr>
          <p:cNvSpPr/>
          <p:nvPr/>
        </p:nvSpPr>
        <p:spPr>
          <a:xfrm>
            <a:off x="720700" y="1895603"/>
            <a:ext cx="642257" cy="1360715"/>
          </a:xfrm>
          <a:prstGeom prst="downArrow">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D8E01B5C-85D5-49A4-F4DB-15DC0153A8EE}"/>
              </a:ext>
            </a:extLst>
          </p:cNvPr>
          <p:cNvSpPr/>
          <p:nvPr/>
        </p:nvSpPr>
        <p:spPr>
          <a:xfrm rot="10800000">
            <a:off x="720700" y="4211102"/>
            <a:ext cx="642257" cy="1360715"/>
          </a:xfrm>
          <a:prstGeom prst="downArrow">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7637E03-A0FC-7A5F-BF26-13DC001064B6}"/>
              </a:ext>
            </a:extLst>
          </p:cNvPr>
          <p:cNvSpPr txBox="1"/>
          <p:nvPr/>
        </p:nvSpPr>
        <p:spPr>
          <a:xfrm>
            <a:off x="1430800" y="1870825"/>
            <a:ext cx="4460614" cy="1323439"/>
          </a:xfrm>
          <a:prstGeom prst="rect">
            <a:avLst/>
          </a:prstGeom>
          <a:noFill/>
        </p:spPr>
        <p:txBody>
          <a:bodyPr wrap="square" rtlCol="0">
            <a:spAutoFit/>
          </a:bodyPr>
          <a:lstStyle/>
          <a:p>
            <a:pPr algn="just"/>
            <a:r>
              <a:rPr lang="en-US" sz="1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Top-Down Approach</a:t>
            </a:r>
          </a:p>
          <a:p>
            <a:pPr algn="just"/>
            <a:endParaRPr lang="en-US" sz="6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It assign estimated peak power and energy consumption to user categories annually or daily, using </a:t>
            </a:r>
            <a:r>
              <a:rPr lang="en-GB" sz="1200" b="1" i="1" dirty="0">
                <a:solidFill>
                  <a:srgbClr val="002060"/>
                </a:solidFill>
                <a:latin typeface="Open Sans" panose="020B0606030504020204" pitchFamily="34" charset="0"/>
                <a:ea typeface="Open Sans" panose="020B0606030504020204" pitchFamily="34" charset="0"/>
                <a:cs typeface="Open Sans" panose="020B0606030504020204" pitchFamily="34" charset="0"/>
              </a:rPr>
              <a:t>macroeconomic parameters </a:t>
            </a:r>
            <a:r>
              <a:rPr lang="en-GB" sz="1200" i="1" dirty="0">
                <a:latin typeface="Open Sans" panose="020B0606030504020204" pitchFamily="34" charset="0"/>
                <a:ea typeface="Open Sans" panose="020B0606030504020204" pitchFamily="34" charset="0"/>
                <a:cs typeface="Open Sans" panose="020B0606030504020204" pitchFamily="34" charset="0"/>
              </a:rPr>
              <a:t>and </a:t>
            </a:r>
            <a:r>
              <a:rPr lang="en-GB" sz="1200" b="1" i="1" dirty="0">
                <a:solidFill>
                  <a:srgbClr val="002060"/>
                </a:solidFill>
                <a:latin typeface="Open Sans" panose="020B0606030504020204" pitchFamily="34" charset="0"/>
                <a:ea typeface="Open Sans" panose="020B0606030504020204" pitchFamily="34" charset="0"/>
                <a:cs typeface="Open Sans" panose="020B0606030504020204" pitchFamily="34" charset="0"/>
              </a:rPr>
              <a:t>wealth indices</a:t>
            </a:r>
            <a:r>
              <a:rPr lang="en-GB" sz="1200" i="1" dirty="0">
                <a:latin typeface="Open Sans" panose="020B0606030504020204" pitchFamily="34" charset="0"/>
                <a:ea typeface="Open Sans" panose="020B0606030504020204" pitchFamily="34" charset="0"/>
                <a:cs typeface="Open Sans" panose="020B0606030504020204" pitchFamily="34" charset="0"/>
              </a:rPr>
              <a:t>. These are suitable for </a:t>
            </a:r>
            <a:r>
              <a:rPr lang="en-GB" sz="1200" b="1" i="1" dirty="0">
                <a:latin typeface="Open Sans" panose="020B0606030504020204" pitchFamily="34" charset="0"/>
                <a:ea typeface="Open Sans" panose="020B0606030504020204" pitchFamily="34" charset="0"/>
                <a:cs typeface="Open Sans" panose="020B0606030504020204" pitchFamily="34" charset="0"/>
              </a:rPr>
              <a:t>large-scale applications </a:t>
            </a:r>
            <a:r>
              <a:rPr lang="en-GB" sz="1200" i="1" dirty="0">
                <a:latin typeface="Open Sans" panose="020B0606030504020204" pitchFamily="34" charset="0"/>
                <a:ea typeface="Open Sans" panose="020B0606030504020204" pitchFamily="34" charset="0"/>
                <a:cs typeface="Open Sans" panose="020B0606030504020204" pitchFamily="34" charset="0"/>
              </a:rPr>
              <a:t>and usually investigate </a:t>
            </a:r>
            <a:r>
              <a:rPr lang="en-GB" sz="1200" b="1" i="1" dirty="0">
                <a:latin typeface="Open Sans" panose="020B0606030504020204" pitchFamily="34" charset="0"/>
                <a:ea typeface="Open Sans" panose="020B0606030504020204" pitchFamily="34" charset="0"/>
                <a:cs typeface="Open Sans" panose="020B0606030504020204" pitchFamily="34" charset="0"/>
              </a:rPr>
              <a:t>evolve demand forecasts </a:t>
            </a:r>
            <a:r>
              <a:rPr lang="en-GB" sz="1200" i="1" dirty="0">
                <a:latin typeface="Open Sans" panose="020B0606030504020204" pitchFamily="34" charset="0"/>
                <a:ea typeface="Open Sans" panose="020B0606030504020204" pitchFamily="34" charset="0"/>
                <a:cs typeface="Open Sans" panose="020B0606030504020204" pitchFamily="34" charset="0"/>
              </a:rPr>
              <a:t>over time.</a:t>
            </a:r>
            <a:endParaRPr lang="en-US" sz="12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D46650CB-C876-2EAC-3343-C664220BC48D}"/>
              </a:ext>
            </a:extLst>
          </p:cNvPr>
          <p:cNvSpPr txBox="1"/>
          <p:nvPr/>
        </p:nvSpPr>
        <p:spPr>
          <a:xfrm>
            <a:off x="1430800" y="4322072"/>
            <a:ext cx="4460614" cy="1323439"/>
          </a:xfrm>
          <a:prstGeom prst="rect">
            <a:avLst/>
          </a:prstGeom>
          <a:noFill/>
        </p:spPr>
        <p:txBody>
          <a:bodyPr wrap="square" rtlCol="0">
            <a:spAutoFit/>
          </a:bodyPr>
          <a:lstStyle/>
          <a:p>
            <a:pPr algn="just"/>
            <a:r>
              <a:rPr lang="en-US" sz="1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Bottom-up Approach</a:t>
            </a:r>
          </a:p>
          <a:p>
            <a:pPr algn="just"/>
            <a:endParaRPr lang="en-US" sz="6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It detail individual energy use to create a community-level load curve, requiring extensive data on appliance ownership and usage, typically gathered through </a:t>
            </a:r>
            <a:r>
              <a:rPr lang="en-GB" sz="1200" b="1" i="1" dirty="0">
                <a:solidFill>
                  <a:srgbClr val="002060"/>
                </a:solidFill>
                <a:latin typeface="Open Sans" panose="020B0606030504020204" pitchFamily="34" charset="0"/>
                <a:ea typeface="Open Sans" panose="020B0606030504020204" pitchFamily="34" charset="0"/>
                <a:cs typeface="Open Sans" panose="020B0606030504020204" pitchFamily="34" charset="0"/>
              </a:rPr>
              <a:t>surveys</a:t>
            </a:r>
            <a:r>
              <a:rPr lang="en-GB" sz="1200" i="1" dirty="0">
                <a:latin typeface="Open Sans" panose="020B0606030504020204" pitchFamily="34" charset="0"/>
                <a:ea typeface="Open Sans" panose="020B0606030504020204" pitchFamily="34" charset="0"/>
                <a:cs typeface="Open Sans" panose="020B0606030504020204" pitchFamily="34" charset="0"/>
              </a:rPr>
              <a:t>. These are suitable for </a:t>
            </a:r>
            <a:r>
              <a:rPr lang="en-GB" sz="1200" b="1" i="1" dirty="0">
                <a:solidFill>
                  <a:srgbClr val="002060"/>
                </a:solidFill>
                <a:latin typeface="Open Sans" panose="020B0606030504020204" pitchFamily="34" charset="0"/>
                <a:ea typeface="Open Sans" panose="020B0606030504020204" pitchFamily="34" charset="0"/>
                <a:cs typeface="Open Sans" panose="020B0606030504020204" pitchFamily="34" charset="0"/>
              </a:rPr>
              <a:t>community-level applications </a:t>
            </a:r>
            <a:r>
              <a:rPr lang="en-GB" sz="1200" i="1" dirty="0">
                <a:latin typeface="Open Sans" panose="020B0606030504020204" pitchFamily="34" charset="0"/>
                <a:ea typeface="Open Sans" panose="020B0606030504020204" pitchFamily="34" charset="0"/>
                <a:cs typeface="Open Sans" panose="020B0606030504020204" pitchFamily="34" charset="0"/>
              </a:rPr>
              <a:t>but it may be </a:t>
            </a:r>
            <a:r>
              <a:rPr lang="en-GB" sz="1200" b="1" i="1" dirty="0">
                <a:latin typeface="Open Sans" panose="020B0606030504020204" pitchFamily="34" charset="0"/>
                <a:ea typeface="Open Sans" panose="020B0606030504020204" pitchFamily="34" charset="0"/>
                <a:cs typeface="Open Sans" panose="020B0606030504020204" pitchFamily="34" charset="0"/>
              </a:rPr>
              <a:t>imprecise in terms of demand prediction effectiveness</a:t>
            </a:r>
            <a:r>
              <a:rPr lang="en-GB" sz="1200" i="1" dirty="0">
                <a:latin typeface="Open Sans" panose="020B0606030504020204" pitchFamily="34" charset="0"/>
                <a:ea typeface="Open Sans" panose="020B0606030504020204" pitchFamily="34" charset="0"/>
                <a:cs typeface="Open Sans" panose="020B0606030504020204" pitchFamily="34" charset="0"/>
              </a:rPr>
              <a:t>.</a:t>
            </a:r>
          </a:p>
        </p:txBody>
      </p:sp>
      <p:sp>
        <p:nvSpPr>
          <p:cNvPr id="24" name="Right Brace 23">
            <a:extLst>
              <a:ext uri="{FF2B5EF4-FFF2-40B4-BE49-F238E27FC236}">
                <a16:creationId xmlns:a16="http://schemas.microsoft.com/office/drawing/2014/main" id="{1A19B08A-85B3-88C8-C9F4-1E0DD64986CC}"/>
              </a:ext>
            </a:extLst>
          </p:cNvPr>
          <p:cNvSpPr/>
          <p:nvPr/>
        </p:nvSpPr>
        <p:spPr>
          <a:xfrm>
            <a:off x="5959256" y="1870825"/>
            <a:ext cx="401101" cy="4383033"/>
          </a:xfrm>
          <a:prstGeom prst="rightBrace">
            <a:avLst>
              <a:gd name="adj1" fmla="val 8333"/>
              <a:gd name="adj2" fmla="val 32105"/>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Connettore diritto 96">
            <a:extLst>
              <a:ext uri="{FF2B5EF4-FFF2-40B4-BE49-F238E27FC236}">
                <a16:creationId xmlns:a16="http://schemas.microsoft.com/office/drawing/2014/main" id="{318C6B90-4401-4073-6402-D24D38690080}"/>
              </a:ext>
            </a:extLst>
          </p:cNvPr>
          <p:cNvCxnSpPr>
            <a:cxnSpLocks/>
          </p:cNvCxnSpPr>
          <p:nvPr/>
        </p:nvCxnSpPr>
        <p:spPr>
          <a:xfrm flipH="1">
            <a:off x="1008490" y="3538327"/>
            <a:ext cx="4379939"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Arrow: Up-Down 29">
            <a:extLst>
              <a:ext uri="{FF2B5EF4-FFF2-40B4-BE49-F238E27FC236}">
                <a16:creationId xmlns:a16="http://schemas.microsoft.com/office/drawing/2014/main" id="{F1C829AF-DAA6-7BBA-F6DA-AD39E32398B1}"/>
              </a:ext>
            </a:extLst>
          </p:cNvPr>
          <p:cNvSpPr/>
          <p:nvPr/>
        </p:nvSpPr>
        <p:spPr>
          <a:xfrm>
            <a:off x="6725186" y="1922493"/>
            <a:ext cx="430183" cy="1230086"/>
          </a:xfrm>
          <a:prstGeom prst="upDownArrow">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E766212-CDCB-1559-1A2C-2BB2A56E4FF1}"/>
              </a:ext>
            </a:extLst>
          </p:cNvPr>
          <p:cNvSpPr txBox="1"/>
          <p:nvPr/>
        </p:nvSpPr>
        <p:spPr>
          <a:xfrm>
            <a:off x="7267343" y="1932879"/>
            <a:ext cx="3966799" cy="1323439"/>
          </a:xfrm>
          <a:prstGeom prst="rect">
            <a:avLst/>
          </a:prstGeom>
          <a:noFill/>
        </p:spPr>
        <p:txBody>
          <a:bodyPr wrap="square" rtlCol="0">
            <a:spAutoFit/>
          </a:bodyPr>
          <a:lstStyle/>
          <a:p>
            <a:pPr algn="just"/>
            <a:r>
              <a:rPr lang="en-US" sz="1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Hybrid Approach</a:t>
            </a:r>
          </a:p>
          <a:p>
            <a:pPr algn="just"/>
            <a:endParaRPr lang="en-US" sz="6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It address the limitations of the first two by integrating </a:t>
            </a:r>
            <a:r>
              <a:rPr lang="en-GB" sz="1200" b="1" i="1" dirty="0">
                <a:latin typeface="Open Sans" panose="020B0606030504020204" pitchFamily="34" charset="0"/>
                <a:ea typeface="Open Sans" panose="020B0606030504020204" pitchFamily="34" charset="0"/>
                <a:cs typeface="Open Sans" panose="020B0606030504020204" pitchFamily="34" charset="0"/>
              </a:rPr>
              <a:t>survey data </a:t>
            </a:r>
            <a:r>
              <a:rPr lang="en-GB" sz="1200" i="1" dirty="0">
                <a:latin typeface="Open Sans" panose="020B0606030504020204" pitchFamily="34" charset="0"/>
                <a:ea typeface="Open Sans" panose="020B0606030504020204" pitchFamily="34" charset="0"/>
                <a:cs typeface="Open Sans" panose="020B0606030504020204" pitchFamily="34" charset="0"/>
              </a:rPr>
              <a:t>with broader methods to account for the </a:t>
            </a:r>
            <a:r>
              <a:rPr lang="en-GB" sz="1200" b="1" i="1" dirty="0">
                <a:latin typeface="Open Sans" panose="020B0606030504020204" pitchFamily="34" charset="0"/>
                <a:ea typeface="Open Sans" panose="020B0606030504020204" pitchFamily="34" charset="0"/>
                <a:cs typeface="Open Sans" panose="020B0606030504020204" pitchFamily="34" charset="0"/>
              </a:rPr>
              <a:t>dynamic nature of energy access </a:t>
            </a:r>
            <a:r>
              <a:rPr lang="en-GB" sz="1200" i="1" dirty="0">
                <a:latin typeface="Open Sans" panose="020B0606030504020204" pitchFamily="34" charset="0"/>
                <a:ea typeface="Open Sans" panose="020B0606030504020204" pitchFamily="34" charset="0"/>
                <a:cs typeface="Open Sans" panose="020B0606030504020204" pitchFamily="34" charset="0"/>
              </a:rPr>
              <a:t>and the potential for load profile changes due to project success or </a:t>
            </a:r>
            <a:r>
              <a:rPr lang="en-GB" sz="1200" b="1" i="1" dirty="0">
                <a:latin typeface="Open Sans" panose="020B0606030504020204" pitchFamily="34" charset="0"/>
                <a:ea typeface="Open Sans" panose="020B0606030504020204" pitchFamily="34" charset="0"/>
                <a:cs typeface="Open Sans" panose="020B0606030504020204" pitchFamily="34" charset="0"/>
              </a:rPr>
              <a:t>appliance acquisition trends</a:t>
            </a:r>
            <a:r>
              <a:rPr lang="en-GB" sz="1200" i="1" dirty="0">
                <a:latin typeface="Open Sans" panose="020B0606030504020204" pitchFamily="34" charset="0"/>
                <a:ea typeface="Open Sans" panose="020B0606030504020204" pitchFamily="34" charset="0"/>
                <a:cs typeface="Open Sans" panose="020B0606030504020204" pitchFamily="34" charset="0"/>
              </a:rPr>
              <a:t>.</a:t>
            </a:r>
            <a:endParaRPr lang="en-US" sz="1200"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33" name="Picture 32">
            <a:extLst>
              <a:ext uri="{FF2B5EF4-FFF2-40B4-BE49-F238E27FC236}">
                <a16:creationId xmlns:a16="http://schemas.microsoft.com/office/drawing/2014/main" id="{8CFECD98-1F52-3026-6034-24AFF3FB2693}"/>
              </a:ext>
            </a:extLst>
          </p:cNvPr>
          <p:cNvPicPr>
            <a:picLocks noChangeAspect="1"/>
          </p:cNvPicPr>
          <p:nvPr/>
        </p:nvPicPr>
        <p:blipFill rotWithShape="1">
          <a:blip r:embed="rId4"/>
          <a:srcRect t="11885"/>
          <a:stretch/>
        </p:blipFill>
        <p:spPr>
          <a:xfrm>
            <a:off x="6560890" y="3379900"/>
            <a:ext cx="4835108" cy="2343236"/>
          </a:xfrm>
          <a:prstGeom prst="rect">
            <a:avLst/>
          </a:prstGeom>
        </p:spPr>
      </p:pic>
      <p:sp>
        <p:nvSpPr>
          <p:cNvPr id="35" name="Rectangle 34">
            <a:extLst>
              <a:ext uri="{FF2B5EF4-FFF2-40B4-BE49-F238E27FC236}">
                <a16:creationId xmlns:a16="http://schemas.microsoft.com/office/drawing/2014/main" id="{1C46CC96-AE28-8218-1C5A-B2AFE3E9723C}"/>
              </a:ext>
            </a:extLst>
          </p:cNvPr>
          <p:cNvSpPr/>
          <p:nvPr/>
        </p:nvSpPr>
        <p:spPr>
          <a:xfrm>
            <a:off x="522514" y="3888963"/>
            <a:ext cx="5436742" cy="193711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2AE27E9-74A8-4443-F7DC-160464CF27EA}"/>
              </a:ext>
            </a:extLst>
          </p:cNvPr>
          <p:cNvSpPr txBox="1"/>
          <p:nvPr/>
        </p:nvSpPr>
        <p:spPr>
          <a:xfrm>
            <a:off x="6780774" y="5710663"/>
            <a:ext cx="4395339" cy="230832"/>
          </a:xfrm>
          <a:prstGeom prst="rect">
            <a:avLst/>
          </a:prstGeom>
          <a:noFill/>
        </p:spPr>
        <p:txBody>
          <a:bodyPr wrap="square" rtlCol="0">
            <a:spAutoFit/>
          </a:bodyPr>
          <a:lstStyle/>
          <a:p>
            <a:pPr algn="ctr"/>
            <a:r>
              <a:rPr lang="en-GB"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Relationship between drivers and energy functions [3] </a:t>
            </a:r>
          </a:p>
        </p:txBody>
      </p:sp>
    </p:spTree>
    <p:extLst>
      <p:ext uri="{BB962C8B-B14F-4D97-AF65-F5344CB8AC3E}">
        <p14:creationId xmlns:p14="http://schemas.microsoft.com/office/powerpoint/2010/main" val="1199561242"/>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6</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 On-field Survey Data Collection</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8C7E081-6FB9-B31D-8203-2CD421F4FB46}"/>
              </a:ext>
            </a:extLst>
          </p:cNvPr>
          <p:cNvSpPr txBox="1"/>
          <p:nvPr/>
        </p:nvSpPr>
        <p:spPr>
          <a:xfrm>
            <a:off x="386473" y="1031921"/>
            <a:ext cx="11119810" cy="738664"/>
          </a:xfrm>
          <a:prstGeom prst="rect">
            <a:avLst/>
          </a:prstGeom>
          <a:noFill/>
        </p:spPr>
        <p:txBody>
          <a:bodyPr wrap="square" rtlCol="0">
            <a:spAutoFit/>
          </a:bodyPr>
          <a:lstStyle/>
          <a:p>
            <a:pPr algn="just"/>
            <a:r>
              <a:rPr lang="en-GB" sz="1400" dirty="0">
                <a:latin typeface="Open Sans" panose="020B0606030504020204" pitchFamily="34" charset="0"/>
                <a:ea typeface="Open Sans" panose="020B0606030504020204" pitchFamily="34" charset="0"/>
                <a:cs typeface="Open Sans" panose="020B0606030504020204" pitchFamily="34" charset="0"/>
              </a:rPr>
              <a:t>A way of providing the demand input is on field visits to the </a:t>
            </a:r>
            <a:r>
              <a:rPr lang="en-GB" sz="1400" b="1" dirty="0">
                <a:latin typeface="Open Sans" panose="020B0606030504020204" pitchFamily="34" charset="0"/>
                <a:ea typeface="Open Sans" panose="020B0606030504020204" pitchFamily="34" charset="0"/>
                <a:cs typeface="Open Sans" panose="020B0606030504020204" pitchFamily="34" charset="0"/>
              </a:rPr>
              <a:t>beneficiary community</a:t>
            </a:r>
            <a:r>
              <a:rPr lang="en-GB" sz="1400" dirty="0">
                <a:latin typeface="Open Sans" panose="020B0606030504020204" pitchFamily="34" charset="0"/>
                <a:ea typeface="Open Sans" panose="020B0606030504020204" pitchFamily="34" charset="0"/>
                <a:cs typeface="Open Sans" panose="020B0606030504020204" pitchFamily="34" charset="0"/>
              </a:rPr>
              <a:t>. This is normally done through deployment of </a:t>
            </a:r>
            <a:r>
              <a:rPr lang="en-GB" sz="1400" b="1" dirty="0">
                <a:latin typeface="Open Sans" panose="020B0606030504020204" pitchFamily="34" charset="0"/>
                <a:ea typeface="Open Sans" panose="020B0606030504020204" pitchFamily="34" charset="0"/>
                <a:cs typeface="Open Sans" panose="020B0606030504020204" pitchFamily="34" charset="0"/>
              </a:rPr>
              <a:t>on-site data collection campaigns </a:t>
            </a:r>
            <a:r>
              <a:rPr lang="en-GB" sz="1400" dirty="0">
                <a:latin typeface="Open Sans" panose="020B0606030504020204" pitchFamily="34" charset="0"/>
                <a:ea typeface="Open Sans" panose="020B0606030504020204" pitchFamily="34" charset="0"/>
                <a:cs typeface="Open Sans" panose="020B0606030504020204" pitchFamily="34" charset="0"/>
              </a:rPr>
              <a:t>in the specific areas of interest, for then deriving potential loads, which can increase considerably the project’s investment costs.</a:t>
            </a:r>
          </a:p>
        </p:txBody>
      </p:sp>
      <p:sp>
        <p:nvSpPr>
          <p:cNvPr id="4" name="TextBox 3">
            <a:extLst>
              <a:ext uri="{FF2B5EF4-FFF2-40B4-BE49-F238E27FC236}">
                <a16:creationId xmlns:a16="http://schemas.microsoft.com/office/drawing/2014/main" id="{B697963F-E7D7-0FD3-0FEA-668D23567C54}"/>
              </a:ext>
            </a:extLst>
          </p:cNvPr>
          <p:cNvSpPr txBox="1"/>
          <p:nvPr/>
        </p:nvSpPr>
        <p:spPr>
          <a:xfrm>
            <a:off x="509454" y="1825763"/>
            <a:ext cx="5888639" cy="2862322"/>
          </a:xfrm>
          <a:prstGeom prst="rect">
            <a:avLst/>
          </a:prstGeom>
          <a:noFill/>
        </p:spPr>
        <p:txBody>
          <a:bodyPr wrap="square" rtlCol="0">
            <a:spAutoFit/>
          </a:bodyPr>
          <a:lstStyle/>
          <a:p>
            <a:pPr algn="just"/>
            <a:r>
              <a:rPr lang="en-GB" sz="1400" dirty="0">
                <a:solidFill>
                  <a:srgbClr val="002060"/>
                </a:solidFill>
                <a:latin typeface="Open Sans" panose="020B0606030504020204" pitchFamily="34" charset="0"/>
                <a:ea typeface="Open Sans" panose="020B0606030504020204" pitchFamily="34" charset="0"/>
                <a:cs typeface="Open Sans" panose="020B0606030504020204" pitchFamily="34" charset="0"/>
              </a:rPr>
              <a:t>Participatory Rural Appraisal (PRA)</a:t>
            </a:r>
          </a:p>
          <a:p>
            <a:pPr algn="just"/>
            <a:endParaRPr lang="en-GB"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gn="just">
              <a:buFont typeface="Arial" panose="020B0604020202020204" pitchFamily="34" charset="0"/>
              <a:buChar char="•"/>
            </a:pPr>
            <a:r>
              <a:rPr lang="en-GB" sz="1200" i="1" dirty="0">
                <a:latin typeface="Open Sans" panose="020B0606030504020204" pitchFamily="34" charset="0"/>
                <a:ea typeface="Open Sans" panose="020B0606030504020204" pitchFamily="34" charset="0"/>
                <a:cs typeface="Open Sans" panose="020B0606030504020204" pitchFamily="34" charset="0"/>
              </a:rPr>
              <a:t>Engage with community members through interactive sessions</a:t>
            </a:r>
          </a:p>
          <a:p>
            <a:pPr marL="171450" indent="-171450" algn="just">
              <a:buFont typeface="Arial" panose="020B0604020202020204" pitchFamily="34" charset="0"/>
              <a:buChar char="•"/>
            </a:pPr>
            <a:r>
              <a:rPr lang="en-GB" sz="1200" i="1" dirty="0">
                <a:latin typeface="Open Sans" panose="020B0606030504020204" pitchFamily="34" charset="0"/>
                <a:ea typeface="Open Sans" panose="020B0606030504020204" pitchFamily="34" charset="0"/>
                <a:cs typeface="Open Sans" panose="020B0606030504020204" pitchFamily="34" charset="0"/>
              </a:rPr>
              <a:t>Collect qualitative and quantitative information on energy usage</a:t>
            </a:r>
          </a:p>
          <a:p>
            <a:pPr marL="171450" indent="-171450" algn="just">
              <a:buFont typeface="Arial" panose="020B0604020202020204" pitchFamily="34" charset="0"/>
              <a:buChar char="•"/>
            </a:pPr>
            <a:r>
              <a:rPr lang="en-GB" sz="1200" i="1" dirty="0">
                <a:latin typeface="Open Sans" panose="020B0606030504020204" pitchFamily="34" charset="0"/>
                <a:ea typeface="Open Sans" panose="020B0606030504020204" pitchFamily="34" charset="0"/>
                <a:cs typeface="Open Sans" panose="020B0606030504020204" pitchFamily="34" charset="0"/>
              </a:rPr>
              <a:t>Activities: Resource mapping, seasonality analysis, and daily routine charting</a:t>
            </a:r>
          </a:p>
          <a:p>
            <a:pPr algn="just"/>
            <a:endParaRPr lang="en-GB" sz="1200" i="1" dirty="0">
              <a:latin typeface="Open Sans" panose="020B0606030504020204" pitchFamily="34" charset="0"/>
              <a:ea typeface="Open Sans" panose="020B0606030504020204" pitchFamily="34" charset="0"/>
              <a:cs typeface="Open Sans" panose="020B0606030504020204" pitchFamily="34" charset="0"/>
            </a:endParaRPr>
          </a:p>
          <a:p>
            <a:pPr algn="just"/>
            <a:r>
              <a:rPr lang="en-US" sz="1400" dirty="0">
                <a:solidFill>
                  <a:srgbClr val="002060"/>
                </a:solidFill>
                <a:latin typeface="Open Sans" panose="020B0606030504020204" pitchFamily="34" charset="0"/>
                <a:ea typeface="Open Sans" panose="020B0606030504020204" pitchFamily="34" charset="0"/>
                <a:cs typeface="Open Sans" panose="020B0606030504020204" pitchFamily="34" charset="0"/>
              </a:rPr>
              <a:t>Focused Group Discussions (FGDs)</a:t>
            </a:r>
          </a:p>
          <a:p>
            <a:pPr algn="just"/>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gn="just">
              <a:buFont typeface="Arial" panose="020B0604020202020204" pitchFamily="34" charset="0"/>
              <a:buChar char="•"/>
            </a:pPr>
            <a:r>
              <a:rPr lang="en-GB" sz="1200" i="1" dirty="0">
                <a:latin typeface="Open Sans" panose="020B0606030504020204" pitchFamily="34" charset="0"/>
                <a:ea typeface="Open Sans" panose="020B0606030504020204" pitchFamily="34" charset="0"/>
                <a:cs typeface="Open Sans" panose="020B0606030504020204" pitchFamily="34" charset="0"/>
              </a:rPr>
              <a:t>Facilitate discussions with specific user groups (e.g., businesses, schools)</a:t>
            </a:r>
          </a:p>
          <a:p>
            <a:pPr marL="171450" indent="-171450" algn="just">
              <a:buFont typeface="Arial" panose="020B0604020202020204" pitchFamily="34" charset="0"/>
              <a:buChar char="•"/>
            </a:pPr>
            <a:r>
              <a:rPr lang="en-GB" sz="1200" i="1" dirty="0">
                <a:latin typeface="Open Sans" panose="020B0606030504020204" pitchFamily="34" charset="0"/>
                <a:ea typeface="Open Sans" panose="020B0606030504020204" pitchFamily="34" charset="0"/>
                <a:cs typeface="Open Sans" panose="020B0606030504020204" pitchFamily="34" charset="0"/>
              </a:rPr>
              <a:t>Identify collective energy needs and peak demand times</a:t>
            </a:r>
          </a:p>
          <a:p>
            <a:pPr marL="171450" indent="-171450" algn="just">
              <a:buFont typeface="Arial" panose="020B0604020202020204" pitchFamily="34" charset="0"/>
              <a:buChar char="•"/>
            </a:pPr>
            <a:r>
              <a:rPr lang="en-GB" sz="1200" i="1" dirty="0">
                <a:latin typeface="Open Sans" panose="020B0606030504020204" pitchFamily="34" charset="0"/>
                <a:ea typeface="Open Sans" panose="020B0606030504020204" pitchFamily="34" charset="0"/>
                <a:cs typeface="Open Sans" panose="020B0606030504020204" pitchFamily="34" charset="0"/>
              </a:rPr>
              <a:t>In-depth understanding of communal energy dynamics</a:t>
            </a:r>
          </a:p>
          <a:p>
            <a:pPr marL="171450" indent="-171450" algn="just">
              <a:buFont typeface="Arial" panose="020B0604020202020204" pitchFamily="34" charset="0"/>
              <a:buChar char="•"/>
            </a:pPr>
            <a:endParaRPr lang="en-GB" sz="1200" i="1" dirty="0">
              <a:latin typeface="Open Sans" panose="020B0606030504020204" pitchFamily="34" charset="0"/>
              <a:ea typeface="Open Sans" panose="020B0606030504020204" pitchFamily="34" charset="0"/>
              <a:cs typeface="Open Sans" panose="020B0606030504020204" pitchFamily="34" charset="0"/>
            </a:endParaRPr>
          </a:p>
          <a:p>
            <a:pPr algn="just"/>
            <a:r>
              <a:rPr lang="en-GB" sz="1400" dirty="0">
                <a:solidFill>
                  <a:srgbClr val="002060"/>
                </a:solidFill>
                <a:latin typeface="Open Sans" panose="020B0606030504020204" pitchFamily="34" charset="0"/>
                <a:ea typeface="Open Sans" panose="020B0606030504020204" pitchFamily="34" charset="0"/>
                <a:cs typeface="Open Sans" panose="020B0606030504020204" pitchFamily="34" charset="0"/>
              </a:rPr>
              <a:t>Workshops with Local Authorities and Energy Providers</a:t>
            </a:r>
          </a:p>
          <a:p>
            <a:pPr algn="just"/>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gn="just">
              <a:buFont typeface="Arial" panose="020B0604020202020204" pitchFamily="34" charset="0"/>
              <a:buChar char="•"/>
            </a:pPr>
            <a:r>
              <a:rPr lang="en-GB" sz="1200" i="1" dirty="0">
                <a:latin typeface="Open Sans" panose="020B0606030504020204" pitchFamily="34" charset="0"/>
                <a:ea typeface="Open Sans" panose="020B0606030504020204" pitchFamily="34" charset="0"/>
                <a:cs typeface="Open Sans" panose="020B0606030504020204" pitchFamily="34" charset="0"/>
              </a:rPr>
              <a:t>Collaborate to access existing energy consumption data</a:t>
            </a:r>
          </a:p>
          <a:p>
            <a:pPr marL="171450" indent="-171450" algn="just">
              <a:buFont typeface="Arial" panose="020B0604020202020204" pitchFamily="34" charset="0"/>
              <a:buChar char="•"/>
            </a:pPr>
            <a:r>
              <a:rPr lang="en-GB" sz="1200" i="1" dirty="0">
                <a:latin typeface="Open Sans" panose="020B0606030504020204" pitchFamily="34" charset="0"/>
                <a:ea typeface="Open Sans" panose="020B0606030504020204" pitchFamily="34" charset="0"/>
                <a:cs typeface="Open Sans" panose="020B0606030504020204" pitchFamily="34" charset="0"/>
              </a:rPr>
              <a:t>Understand infrastructure capabilities and constraints.</a:t>
            </a:r>
          </a:p>
        </p:txBody>
      </p:sp>
      <p:cxnSp>
        <p:nvCxnSpPr>
          <p:cNvPr id="9" name="Connettore diritto 96">
            <a:extLst>
              <a:ext uri="{FF2B5EF4-FFF2-40B4-BE49-F238E27FC236}">
                <a16:creationId xmlns:a16="http://schemas.microsoft.com/office/drawing/2014/main" id="{A331D9FB-583B-419B-254E-84283FD03B68}"/>
              </a:ext>
            </a:extLst>
          </p:cNvPr>
          <p:cNvCxnSpPr>
            <a:cxnSpLocks/>
          </p:cNvCxnSpPr>
          <p:nvPr/>
        </p:nvCxnSpPr>
        <p:spPr>
          <a:xfrm flipV="1">
            <a:off x="6284939" y="1850571"/>
            <a:ext cx="0" cy="266700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62976E79-4435-B872-926E-40DB8A44DE37}"/>
              </a:ext>
            </a:extLst>
          </p:cNvPr>
          <p:cNvSpPr/>
          <p:nvPr/>
        </p:nvSpPr>
        <p:spPr>
          <a:xfrm>
            <a:off x="1968296" y="4902690"/>
            <a:ext cx="8255407" cy="1151153"/>
          </a:xfrm>
          <a:prstGeom prst="roundRect">
            <a:avLst>
              <a:gd name="adj" fmla="val 3249"/>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asellaDiTesto 17">
            <a:extLst>
              <a:ext uri="{FF2B5EF4-FFF2-40B4-BE49-F238E27FC236}">
                <a16:creationId xmlns:a16="http://schemas.microsoft.com/office/drawing/2014/main" id="{4C4BFE44-3D87-3498-165D-B49F7DBAC9B3}"/>
              </a:ext>
            </a:extLst>
          </p:cNvPr>
          <p:cNvSpPr txBox="1"/>
          <p:nvPr/>
        </p:nvSpPr>
        <p:spPr>
          <a:xfrm>
            <a:off x="3250133" y="4984786"/>
            <a:ext cx="6789012" cy="1200329"/>
          </a:xfrm>
          <a:prstGeom prst="rect">
            <a:avLst/>
          </a:prstGeom>
          <a:noFill/>
        </p:spPr>
        <p:txBody>
          <a:bodyPr wrap="square" rtlCol="0">
            <a:spAutoFit/>
          </a:bodyPr>
          <a:lstStyle/>
          <a:p>
            <a:pPr algn="just"/>
            <a:r>
              <a:rPr lang="en-GB" sz="1200" dirty="0">
                <a:latin typeface="Open Sans" panose="020B0606030504020204" pitchFamily="34" charset="0"/>
                <a:ea typeface="Open Sans" panose="020B0606030504020204" pitchFamily="34" charset="0"/>
                <a:cs typeface="Open Sans" panose="020B0606030504020204" pitchFamily="34" charset="0"/>
              </a:rPr>
              <a:t>Possible issues and challenges:</a:t>
            </a:r>
          </a:p>
          <a:p>
            <a:pPr marL="171450" indent="-171450" algn="just">
              <a:buFont typeface="Arial" panose="020B0604020202020204" pitchFamily="34" charset="0"/>
              <a:buChar char="•"/>
            </a:pPr>
            <a:r>
              <a:rPr lang="en-GB" sz="1200" b="1" dirty="0">
                <a:latin typeface="Open Sans" panose="020B0606030504020204" pitchFamily="34" charset="0"/>
                <a:ea typeface="Open Sans" panose="020B0606030504020204" pitchFamily="34" charset="0"/>
                <a:cs typeface="Open Sans" panose="020B0606030504020204" pitchFamily="34" charset="0"/>
              </a:rPr>
              <a:t>Cost</a:t>
            </a:r>
            <a:r>
              <a:rPr lang="en-GB" sz="1200" dirty="0">
                <a:latin typeface="Open Sans" panose="020B0606030504020204" pitchFamily="34" charset="0"/>
                <a:ea typeface="Open Sans" panose="020B0606030504020204" pitchFamily="34" charset="0"/>
                <a:cs typeface="Open Sans" panose="020B0606030504020204" pitchFamily="34" charset="0"/>
              </a:rPr>
              <a:t> and budget constraints</a:t>
            </a:r>
          </a:p>
          <a:p>
            <a:pPr marL="171450" indent="-171450" algn="just">
              <a:buFont typeface="Arial" panose="020B0604020202020204" pitchFamily="34" charset="0"/>
              <a:buChar char="•"/>
            </a:pPr>
            <a:r>
              <a:rPr lang="en-GB" sz="1200" b="1" dirty="0">
                <a:latin typeface="Open Sans" panose="020B0606030504020204" pitchFamily="34" charset="0"/>
                <a:ea typeface="Open Sans" panose="020B0606030504020204" pitchFamily="34" charset="0"/>
                <a:cs typeface="Open Sans" panose="020B0606030504020204" pitchFamily="34" charset="0"/>
              </a:rPr>
              <a:t>Language and Cultural Barriers </a:t>
            </a:r>
            <a:r>
              <a:rPr lang="en-GB" sz="1200" dirty="0">
                <a:latin typeface="Open Sans" panose="020B0606030504020204" pitchFamily="34" charset="0"/>
                <a:ea typeface="Open Sans" panose="020B0606030504020204" pitchFamily="34" charset="0"/>
                <a:cs typeface="Open Sans" panose="020B0606030504020204" pitchFamily="34" charset="0"/>
              </a:rPr>
              <a:t>can lead to misinterpretation of questions or responses</a:t>
            </a:r>
          </a:p>
          <a:p>
            <a:pPr marL="171450" indent="-171450" algn="just">
              <a:buFont typeface="Arial" panose="020B0604020202020204" pitchFamily="34" charset="0"/>
              <a:buChar char="•"/>
            </a:pPr>
            <a:r>
              <a:rPr lang="en-GB" sz="1200" b="1" dirty="0">
                <a:latin typeface="Open Sans" panose="020B0606030504020204" pitchFamily="34" charset="0"/>
                <a:ea typeface="Open Sans" panose="020B0606030504020204" pitchFamily="34" charset="0"/>
                <a:cs typeface="Open Sans" panose="020B0606030504020204" pitchFamily="34" charset="0"/>
              </a:rPr>
              <a:t>Reluctance to Participate </a:t>
            </a:r>
            <a:r>
              <a:rPr lang="en-GB" sz="1200" dirty="0">
                <a:latin typeface="Open Sans" panose="020B0606030504020204" pitchFamily="34" charset="0"/>
                <a:ea typeface="Open Sans" panose="020B0606030504020204" pitchFamily="34" charset="0"/>
                <a:cs typeface="Open Sans" panose="020B0606030504020204" pitchFamily="34" charset="0"/>
              </a:rPr>
              <a:t>due to privacy concerns or distrust towards outsiders  </a:t>
            </a:r>
          </a:p>
          <a:p>
            <a:pPr marL="171450" indent="-171450" algn="just">
              <a:buFont typeface="Arial" panose="020B0604020202020204" pitchFamily="34" charset="0"/>
              <a:buChar char="•"/>
            </a:pPr>
            <a:r>
              <a:rPr lang="en-GB" sz="1200" b="1" dirty="0">
                <a:latin typeface="Open Sans" panose="020B0606030504020204" pitchFamily="34" charset="0"/>
                <a:ea typeface="Open Sans" panose="020B0606030504020204" pitchFamily="34" charset="0"/>
                <a:cs typeface="Open Sans" panose="020B0606030504020204" pitchFamily="34" charset="0"/>
              </a:rPr>
              <a:t>Time Constraints</a:t>
            </a:r>
          </a:p>
          <a:p>
            <a:pPr marL="171450" indent="-171450" algn="just">
              <a:buFont typeface="Arial" panose="020B0604020202020204" pitchFamily="34" charset="0"/>
              <a:buChar char="•"/>
            </a:pPr>
            <a:endParaRPr lang="en-GB" sz="1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8" name="Picture 17" descr="Free Icon | Triangular warning sign">
            <a:extLst>
              <a:ext uri="{FF2B5EF4-FFF2-40B4-BE49-F238E27FC236}">
                <a16:creationId xmlns:a16="http://schemas.microsoft.com/office/drawing/2014/main" id="{C59C70AE-215F-B23C-5FBA-EEBB093D48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1065" y="5181118"/>
            <a:ext cx="676299" cy="6762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644A87E-E3F8-E2AB-B145-F8083073550D}"/>
              </a:ext>
            </a:extLst>
          </p:cNvPr>
          <p:cNvSpPr txBox="1"/>
          <p:nvPr/>
        </p:nvSpPr>
        <p:spPr>
          <a:xfrm>
            <a:off x="6838331" y="4402155"/>
            <a:ext cx="4395339" cy="230832"/>
          </a:xfrm>
          <a:prstGeom prst="rect">
            <a:avLst/>
          </a:prstGeom>
          <a:noFill/>
        </p:spPr>
        <p:txBody>
          <a:bodyPr wrap="square" rtlCol="0">
            <a:spAutoFit/>
          </a:bodyPr>
          <a:lstStyle/>
          <a:p>
            <a:pPr algn="ctr"/>
            <a:r>
              <a:rPr lang="en-GB"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On-field picture of workshops and data collection activities</a:t>
            </a:r>
          </a:p>
        </p:txBody>
      </p:sp>
      <p:pic>
        <p:nvPicPr>
          <p:cNvPr id="14" name="Picture 13">
            <a:extLst>
              <a:ext uri="{FF2B5EF4-FFF2-40B4-BE49-F238E27FC236}">
                <a16:creationId xmlns:a16="http://schemas.microsoft.com/office/drawing/2014/main" id="{6D1A364F-BC7B-7870-0450-6ED9F9D52025}"/>
              </a:ext>
            </a:extLst>
          </p:cNvPr>
          <p:cNvPicPr>
            <a:picLocks noChangeAspect="1"/>
          </p:cNvPicPr>
          <p:nvPr/>
        </p:nvPicPr>
        <p:blipFill>
          <a:blip r:embed="rId5"/>
          <a:stretch>
            <a:fillRect/>
          </a:stretch>
        </p:blipFill>
        <p:spPr>
          <a:xfrm>
            <a:off x="7122225" y="1912407"/>
            <a:ext cx="3624942" cy="2366698"/>
          </a:xfrm>
          <a:prstGeom prst="rect">
            <a:avLst/>
          </a:prstGeom>
        </p:spPr>
      </p:pic>
    </p:spTree>
    <p:extLst>
      <p:ext uri="{BB962C8B-B14F-4D97-AF65-F5344CB8AC3E}">
        <p14:creationId xmlns:p14="http://schemas.microsoft.com/office/powerpoint/2010/main" val="1422701004"/>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7</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Bottom-up Approach</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033B96F-F3C6-1A52-8E48-1ABE03B972B7}"/>
              </a:ext>
            </a:extLst>
          </p:cNvPr>
          <p:cNvSpPr txBox="1"/>
          <p:nvPr/>
        </p:nvSpPr>
        <p:spPr>
          <a:xfrm>
            <a:off x="386473" y="1031921"/>
            <a:ext cx="11119810" cy="523220"/>
          </a:xfrm>
          <a:prstGeom prst="rect">
            <a:avLst/>
          </a:prstGeom>
          <a:noFill/>
        </p:spPr>
        <p:txBody>
          <a:bodyPr wrap="square" rtlCol="0">
            <a:spAutoFit/>
          </a:bodyPr>
          <a:lstStyle/>
          <a:p>
            <a:pPr algn="just"/>
            <a:r>
              <a:rPr lang="en-GB" sz="1400" dirty="0">
                <a:latin typeface="Open Sans" panose="020B0606030504020204" pitchFamily="34" charset="0"/>
                <a:ea typeface="Open Sans" panose="020B0606030504020204" pitchFamily="34" charset="0"/>
                <a:cs typeface="Open Sans" panose="020B0606030504020204" pitchFamily="34" charset="0"/>
              </a:rPr>
              <a:t>Off-grid load curves are significantly influenced by </a:t>
            </a:r>
            <a:r>
              <a:rPr lang="en-GB" sz="1400" b="1" dirty="0">
                <a:latin typeface="Open Sans" panose="020B0606030504020204" pitchFamily="34" charset="0"/>
                <a:ea typeface="Open Sans" panose="020B0606030504020204" pitchFamily="34" charset="0"/>
                <a:cs typeface="Open Sans" panose="020B0606030504020204" pitchFamily="34" charset="0"/>
              </a:rPr>
              <a:t>usage patterns </a:t>
            </a:r>
            <a:r>
              <a:rPr lang="en-GB" sz="1400" dirty="0">
                <a:latin typeface="Open Sans" panose="020B0606030504020204" pitchFamily="34" charset="0"/>
                <a:ea typeface="Open Sans" panose="020B0606030504020204" pitchFamily="34" charset="0"/>
                <a:cs typeface="Open Sans" panose="020B0606030504020204" pitchFamily="34" charset="0"/>
              </a:rPr>
              <a:t>that reflect the specific behaviours, needs, and resources of a community. In particular:</a:t>
            </a:r>
          </a:p>
        </p:txBody>
      </p:sp>
      <p:sp>
        <p:nvSpPr>
          <p:cNvPr id="9" name="TextBox 8">
            <a:extLst>
              <a:ext uri="{FF2B5EF4-FFF2-40B4-BE49-F238E27FC236}">
                <a16:creationId xmlns:a16="http://schemas.microsoft.com/office/drawing/2014/main" id="{7648A80D-10DB-C91E-EA43-848F4243D443}"/>
              </a:ext>
            </a:extLst>
          </p:cNvPr>
          <p:cNvSpPr txBox="1"/>
          <p:nvPr/>
        </p:nvSpPr>
        <p:spPr>
          <a:xfrm>
            <a:off x="1269363" y="1768338"/>
            <a:ext cx="4038282" cy="3185487"/>
          </a:xfrm>
          <a:prstGeom prst="rect">
            <a:avLst/>
          </a:prstGeom>
          <a:noFill/>
        </p:spPr>
        <p:txBody>
          <a:bodyPr wrap="square" rtlCol="0">
            <a:spAutoFit/>
          </a:bodyPr>
          <a:lstStyle/>
          <a:p>
            <a:r>
              <a:rPr lang="en-US" sz="1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Which appliances?</a:t>
            </a:r>
          </a:p>
          <a:p>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sz="1200" i="1" dirty="0">
                <a:latin typeface="Open Sans" panose="020B0606030504020204" pitchFamily="34" charset="0"/>
                <a:ea typeface="Open Sans" panose="020B0606030504020204" pitchFamily="34" charset="0"/>
                <a:cs typeface="Open Sans" panose="020B0606030504020204" pitchFamily="34" charset="0"/>
              </a:rPr>
              <a:t>Number and types of appliances</a:t>
            </a:r>
          </a:p>
          <a:p>
            <a:pPr marL="171450" indent="-171450">
              <a:buFont typeface="Arial" panose="020B0604020202020204" pitchFamily="34" charset="0"/>
              <a:buChar char="•"/>
            </a:pPr>
            <a:r>
              <a:rPr lang="en-GB" sz="1200" i="1" dirty="0">
                <a:latin typeface="Open Sans" panose="020B0606030504020204" pitchFamily="34" charset="0"/>
                <a:ea typeface="Open Sans" panose="020B0606030504020204" pitchFamily="34" charset="0"/>
                <a:cs typeface="Open Sans" panose="020B0606030504020204" pitchFamily="34" charset="0"/>
              </a:rPr>
              <a:t>Power ratings</a:t>
            </a:r>
          </a:p>
          <a:p>
            <a:endParaRPr lang="en-US" sz="1100" i="1" dirty="0">
              <a:latin typeface="Open Sans" panose="020B0606030504020204" pitchFamily="34" charset="0"/>
              <a:ea typeface="Open Sans" panose="020B0606030504020204" pitchFamily="34" charset="0"/>
              <a:cs typeface="Open Sans" panose="020B0606030504020204" pitchFamily="34" charset="0"/>
            </a:endParaRPr>
          </a:p>
          <a:p>
            <a:r>
              <a:rPr lang="en-US" sz="1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When?</a:t>
            </a:r>
          </a:p>
          <a:p>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sz="1200" i="1" dirty="0">
                <a:latin typeface="Open Sans" panose="020B0606030504020204" pitchFamily="34" charset="0"/>
                <a:ea typeface="Open Sans" panose="020B0606030504020204" pitchFamily="34" charset="0"/>
                <a:cs typeface="Open Sans" panose="020B0606030504020204" pitchFamily="34" charset="0"/>
              </a:rPr>
              <a:t>Typical times when each appliance is used</a:t>
            </a:r>
          </a:p>
          <a:p>
            <a:pPr marL="171450" indent="-171450">
              <a:buFont typeface="Arial" panose="020B0604020202020204" pitchFamily="34" charset="0"/>
              <a:buChar char="•"/>
            </a:pPr>
            <a:r>
              <a:rPr lang="en-GB" sz="1200" i="1" dirty="0">
                <a:latin typeface="Open Sans" panose="020B0606030504020204" pitchFamily="34" charset="0"/>
                <a:ea typeface="Open Sans" panose="020B0606030504020204" pitchFamily="34" charset="0"/>
                <a:cs typeface="Open Sans" panose="020B0606030504020204" pitchFamily="34" charset="0"/>
              </a:rPr>
              <a:t>Specific peak usage times for heavy appliances</a:t>
            </a:r>
          </a:p>
          <a:p>
            <a:pPr marL="171450" indent="-171450">
              <a:buFont typeface="Arial" panose="020B0604020202020204" pitchFamily="34" charset="0"/>
              <a:buChar char="•"/>
            </a:pPr>
            <a:r>
              <a:rPr lang="en-GB" sz="1200" i="1" dirty="0">
                <a:latin typeface="Open Sans" panose="020B0606030504020204" pitchFamily="34" charset="0"/>
                <a:ea typeface="Open Sans" panose="020B0606030504020204" pitchFamily="34" charset="0"/>
                <a:cs typeface="Open Sans" panose="020B0606030504020204" pitchFamily="34" charset="0"/>
              </a:rPr>
              <a:t>Frequency of use</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For how much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Average usage duration for each appliance per day</a:t>
            </a:r>
          </a:p>
          <a:p>
            <a:pPr marL="171450" indent="-171450">
              <a:buFont typeface="Arial" panose="020B0604020202020204" pitchFamily="34" charset="0"/>
              <a:buChar char="•"/>
              <a:defRPr/>
            </a:pPr>
            <a:r>
              <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rPr>
              <a:t>Total operating hours for critical appliances that run continuously</a:t>
            </a:r>
          </a:p>
          <a:p>
            <a:pPr>
              <a:defRPr/>
            </a:pPr>
            <a:endParaRPr lang="en-US"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9" name="Connettore diritto 96">
            <a:extLst>
              <a:ext uri="{FF2B5EF4-FFF2-40B4-BE49-F238E27FC236}">
                <a16:creationId xmlns:a16="http://schemas.microsoft.com/office/drawing/2014/main" id="{76610F2A-5B64-69FE-962E-5040AA903367}"/>
              </a:ext>
            </a:extLst>
          </p:cNvPr>
          <p:cNvCxnSpPr>
            <a:cxnSpLocks/>
          </p:cNvCxnSpPr>
          <p:nvPr/>
        </p:nvCxnSpPr>
        <p:spPr>
          <a:xfrm flipV="1">
            <a:off x="5695660" y="1728577"/>
            <a:ext cx="0" cy="3336605"/>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9F3D9E67-DB76-9C17-0A90-05D7B5C50BD9}"/>
              </a:ext>
            </a:extLst>
          </p:cNvPr>
          <p:cNvGrpSpPr/>
          <p:nvPr/>
        </p:nvGrpSpPr>
        <p:grpSpPr>
          <a:xfrm>
            <a:off x="5462152" y="2934393"/>
            <a:ext cx="467016" cy="399016"/>
            <a:chOff x="5680002" y="3139440"/>
            <a:chExt cx="619755" cy="503717"/>
          </a:xfrm>
        </p:grpSpPr>
        <p:sp>
          <p:nvSpPr>
            <p:cNvPr id="16" name="Arrow: Right 15">
              <a:extLst>
                <a:ext uri="{FF2B5EF4-FFF2-40B4-BE49-F238E27FC236}">
                  <a16:creationId xmlns:a16="http://schemas.microsoft.com/office/drawing/2014/main" id="{97E3652F-9FF7-4B97-BCF2-9DE4C2C782FB}"/>
                </a:ext>
              </a:extLst>
            </p:cNvPr>
            <p:cNvSpPr/>
            <p:nvPr/>
          </p:nvSpPr>
          <p:spPr>
            <a:xfrm>
              <a:off x="5680002" y="3139440"/>
              <a:ext cx="619755" cy="26415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BD1B91CE-A6E9-F127-CC93-90F67B88AE58}"/>
                </a:ext>
              </a:extLst>
            </p:cNvPr>
            <p:cNvSpPr/>
            <p:nvPr/>
          </p:nvSpPr>
          <p:spPr>
            <a:xfrm rot="10800000">
              <a:off x="5680002" y="3379001"/>
              <a:ext cx="619755" cy="26415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descr=" ">
            <a:extLst>
              <a:ext uri="{FF2B5EF4-FFF2-40B4-BE49-F238E27FC236}">
                <a16:creationId xmlns:a16="http://schemas.microsoft.com/office/drawing/2014/main" id="{F961B539-E767-32AE-4268-3BCE64EC61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24" y="1927077"/>
            <a:ext cx="419338" cy="41933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DE583BA1-524E-F46E-573B-69340C7894F2}"/>
              </a:ext>
            </a:extLst>
          </p:cNvPr>
          <p:cNvSpPr txBox="1"/>
          <p:nvPr/>
        </p:nvSpPr>
        <p:spPr>
          <a:xfrm>
            <a:off x="6206222" y="1574319"/>
            <a:ext cx="4895169" cy="3524042"/>
          </a:xfrm>
          <a:prstGeom prst="rect">
            <a:avLst/>
          </a:prstGeom>
          <a:noFill/>
        </p:spPr>
        <p:txBody>
          <a:bodyPr wrap="square" rtlCol="0">
            <a:spAutoFit/>
          </a:bodyPr>
          <a:lstStyle/>
          <a:p>
            <a:r>
              <a:rPr lang="en-US"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Seasonal variations</a:t>
            </a:r>
          </a:p>
          <a:p>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1200" i="1" dirty="0">
                <a:latin typeface="Open Sans" panose="020B0606030504020204" pitchFamily="34" charset="0"/>
                <a:ea typeface="Open Sans" panose="020B0606030504020204" pitchFamily="34" charset="0"/>
                <a:cs typeface="Open Sans" panose="020B0606030504020204" pitchFamily="34" charset="0"/>
              </a:rPr>
              <a:t>Changes in appliance usage with seasons (e.g., more use of fans in summer, heaters in winter)</a:t>
            </a:r>
          </a:p>
          <a:p>
            <a:pPr marL="171450" indent="-171450">
              <a:buFont typeface="Arial" panose="020B0604020202020204" pitchFamily="34" charset="0"/>
              <a:buChar char="•"/>
            </a:pPr>
            <a:endParaRPr lang="en-US" sz="1100" i="1" dirty="0">
              <a:latin typeface="Open Sans" panose="020B0606030504020204" pitchFamily="34" charset="0"/>
              <a:ea typeface="Open Sans" panose="020B0606030504020204" pitchFamily="34" charset="0"/>
              <a:cs typeface="Open Sans" panose="020B0606030504020204" pitchFamily="34" charset="0"/>
            </a:endParaRPr>
          </a:p>
          <a:p>
            <a:r>
              <a:rPr lang="en-US"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Cultural and community events</a:t>
            </a:r>
          </a:p>
          <a:p>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1200" i="1" dirty="0">
                <a:latin typeface="Open Sans" panose="020B0606030504020204" pitchFamily="34" charset="0"/>
                <a:ea typeface="Open Sans" panose="020B0606030504020204" pitchFamily="34" charset="0"/>
                <a:cs typeface="Open Sans" panose="020B0606030504020204" pitchFamily="34" charset="0"/>
              </a:rPr>
              <a:t>Special events that lead to atypical usage patterns (e.g., festivals, community gatherings)</a:t>
            </a:r>
          </a:p>
          <a:p>
            <a:pPr marL="171450" indent="-171450">
              <a:buFont typeface="Arial" panose="020B0604020202020204" pitchFamily="34" charset="0"/>
              <a:buChar char="•"/>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Behavioral Patterns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Daily routines that influence energy consumption (e.g., meal preparation times, school hours, business operating hours)</a:t>
            </a:r>
          </a:p>
          <a:p>
            <a:pPr marR="0" lvl="0" algn="l" defTabSz="914400" rtl="0" eaLnBrk="1" fontAlgn="auto" latinLnBrk="0" hangingPunct="1">
              <a:lnSpc>
                <a:spcPct val="100000"/>
              </a:lnSpc>
              <a:spcBef>
                <a:spcPts val="0"/>
              </a:spcBef>
              <a:spcAft>
                <a:spcPts val="0"/>
              </a:spcAft>
              <a:buClrTx/>
              <a:buSzTx/>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Energy Access Policies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Any rules or agreements within the community about energy rationing or prioritization of certain appliances</a:t>
            </a:r>
            <a:endParaRPr lang="en-US"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052" name="Picture 4" descr="Cerca nella barra laterale">
            <a:extLst>
              <a:ext uri="{FF2B5EF4-FFF2-40B4-BE49-F238E27FC236}">
                <a16:creationId xmlns:a16="http://schemas.microsoft.com/office/drawing/2014/main" id="{0E54F2DF-5598-1E13-D56B-4686238848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950" y="2968746"/>
            <a:ext cx="523220" cy="5232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 ">
            <a:extLst>
              <a:ext uri="{FF2B5EF4-FFF2-40B4-BE49-F238E27FC236}">
                <a16:creationId xmlns:a16="http://schemas.microsoft.com/office/drawing/2014/main" id="{B66EB67A-5618-B26F-9035-4986637775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235" y="3903305"/>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23" name="Arrow: Right 22">
            <a:extLst>
              <a:ext uri="{FF2B5EF4-FFF2-40B4-BE49-F238E27FC236}">
                <a16:creationId xmlns:a16="http://schemas.microsoft.com/office/drawing/2014/main" id="{963D416B-9C82-FAD2-8D93-B5A86FC96D3B}"/>
              </a:ext>
            </a:extLst>
          </p:cNvPr>
          <p:cNvSpPr/>
          <p:nvPr/>
        </p:nvSpPr>
        <p:spPr>
          <a:xfrm>
            <a:off x="1349921" y="5480720"/>
            <a:ext cx="6407868" cy="650603"/>
          </a:xfrm>
          <a:prstGeom prst="rightArrow">
            <a:avLst>
              <a:gd name="adj1" fmla="val 58508"/>
              <a:gd name="adj2" fmla="val 79778"/>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From </a:t>
            </a:r>
            <a:r>
              <a:rPr lang="en-US" sz="12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Appliances ownership </a:t>
            </a:r>
            <a:r>
              <a:rPr lang="en-US" sz="12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to Estimating load curves</a:t>
            </a:r>
          </a:p>
        </p:txBody>
      </p:sp>
      <p:cxnSp>
        <p:nvCxnSpPr>
          <p:cNvPr id="25" name="Connettore diritto 96">
            <a:extLst>
              <a:ext uri="{FF2B5EF4-FFF2-40B4-BE49-F238E27FC236}">
                <a16:creationId xmlns:a16="http://schemas.microsoft.com/office/drawing/2014/main" id="{337E2874-2EAD-9890-B40F-1C87CA6E2937}"/>
              </a:ext>
            </a:extLst>
          </p:cNvPr>
          <p:cNvCxnSpPr>
            <a:cxnSpLocks/>
          </p:cNvCxnSpPr>
          <p:nvPr/>
        </p:nvCxnSpPr>
        <p:spPr>
          <a:xfrm flipH="1" flipV="1">
            <a:off x="1349921" y="5247872"/>
            <a:ext cx="8971197"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F48E6A5-A6BB-6C0F-3641-E55FC4A48251}"/>
              </a:ext>
            </a:extLst>
          </p:cNvPr>
          <p:cNvSpPr txBox="1"/>
          <p:nvPr/>
        </p:nvSpPr>
        <p:spPr>
          <a:xfrm>
            <a:off x="7825632" y="5544411"/>
            <a:ext cx="2514600" cy="523220"/>
          </a:xfrm>
          <a:prstGeom prst="rect">
            <a:avLst/>
          </a:prstGeom>
          <a:noFill/>
        </p:spPr>
        <p:txBody>
          <a:bodyPr wrap="square" rtlCol="0">
            <a:spAutoFit/>
          </a:bodyPr>
          <a:lstStyle/>
          <a:p>
            <a:pPr marL="285750" indent="-285750">
              <a:buFont typeface="Arial" panose="020B0604020202020204" pitchFamily="34" charset="0"/>
              <a:buChar char="•"/>
            </a:pPr>
            <a:r>
              <a:rPr lang="en-US" sz="1400" b="1" dirty="0">
                <a:latin typeface="Open Sans" panose="020B0606030504020204" pitchFamily="34" charset="0"/>
                <a:ea typeface="Open Sans" panose="020B0606030504020204" pitchFamily="34" charset="0"/>
                <a:cs typeface="Open Sans" panose="020B0606030504020204" pitchFamily="34" charset="0"/>
              </a:rPr>
              <a:t>Basic</a:t>
            </a:r>
            <a:r>
              <a:rPr lang="en-US" sz="1400" dirty="0">
                <a:latin typeface="Open Sans" panose="020B0606030504020204" pitchFamily="34" charset="0"/>
                <a:ea typeface="Open Sans" panose="020B0606030504020204" pitchFamily="34" charset="0"/>
                <a:cs typeface="Open Sans" panose="020B0606030504020204" pitchFamily="34" charset="0"/>
              </a:rPr>
              <a:t> Approach</a:t>
            </a:r>
          </a:p>
          <a:p>
            <a:pPr marL="285750" indent="-285750">
              <a:buFont typeface="Arial" panose="020B0604020202020204" pitchFamily="34" charset="0"/>
              <a:buChar char="•"/>
            </a:pPr>
            <a:r>
              <a:rPr lang="en-US" sz="1400" b="1" dirty="0">
                <a:latin typeface="Open Sans" panose="020B0606030504020204" pitchFamily="34" charset="0"/>
                <a:ea typeface="Open Sans" panose="020B0606030504020204" pitchFamily="34" charset="0"/>
                <a:cs typeface="Open Sans" panose="020B0606030504020204" pitchFamily="34" charset="0"/>
              </a:rPr>
              <a:t>Advanced</a:t>
            </a:r>
            <a:r>
              <a:rPr lang="en-US" sz="1400" dirty="0">
                <a:latin typeface="Open Sans" panose="020B0606030504020204" pitchFamily="34" charset="0"/>
                <a:ea typeface="Open Sans" panose="020B0606030504020204" pitchFamily="34" charset="0"/>
                <a:cs typeface="Open Sans" panose="020B0606030504020204" pitchFamily="34" charset="0"/>
              </a:rPr>
              <a:t> Approach</a:t>
            </a:r>
          </a:p>
        </p:txBody>
      </p:sp>
    </p:spTree>
    <p:extLst>
      <p:ext uri="{BB962C8B-B14F-4D97-AF65-F5344CB8AC3E}">
        <p14:creationId xmlns:p14="http://schemas.microsoft.com/office/powerpoint/2010/main" val="1336309219"/>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241E96938535DD4B921FCDFB54345D30" ma:contentTypeVersion="18" ma:contentTypeDescription="Creare un nuovo documento." ma:contentTypeScope="" ma:versionID="a5d5c10fb5d76e91b5d3863d63e8b979">
  <xsd:schema xmlns:xsd="http://www.w3.org/2001/XMLSchema" xmlns:xs="http://www.w3.org/2001/XMLSchema" xmlns:p="http://schemas.microsoft.com/office/2006/metadata/properties" xmlns:ns2="5d44ae6a-e145-4c9d-94e7-ddf9cc58067e" xmlns:ns3="e67e9a88-35e1-4b39-8da9-a609eb308282" targetNamespace="http://schemas.microsoft.com/office/2006/metadata/properties" ma:root="true" ma:fieldsID="f7cec042378b2404c094b5ca61f00f7c" ns2:_="" ns3:_="">
    <xsd:import namespace="5d44ae6a-e145-4c9d-94e7-ddf9cc58067e"/>
    <xsd:import namespace="e67e9a88-35e1-4b39-8da9-a609eb3082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44ae6a-e145-4c9d-94e7-ddf9cc580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Tag immagine" ma:readOnly="false" ma:fieldId="{5cf76f15-5ced-4ddc-b409-7134ff3c332f}" ma:taxonomyMulti="true" ma:sspId="62691f12-1220-44b1-ba48-e77f64da299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7e9a88-35e1-4b39-8da9-a609eb308282" elementFormDefault="qualified">
    <xsd:import namespace="http://schemas.microsoft.com/office/2006/documentManagement/types"/>
    <xsd:import namespace="http://schemas.microsoft.com/office/infopath/2007/PartnerControls"/>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element name="TaxCatchAll" ma:index="23" nillable="true" ma:displayName="Taxonomy Catch All Column" ma:hidden="true" ma:list="{cfe7f1f2-b186-4eae-b9db-3e53485d6587}" ma:internalName="TaxCatchAll" ma:showField="CatchAllData" ma:web="e67e9a88-35e1-4b39-8da9-a609eb3082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d44ae6a-e145-4c9d-94e7-ddf9cc58067e">
      <Terms xmlns="http://schemas.microsoft.com/office/infopath/2007/PartnerControls"/>
    </lcf76f155ced4ddcb4097134ff3c332f>
    <TaxCatchAll xmlns="e67e9a88-35e1-4b39-8da9-a609eb308282" xsi:nil="true"/>
  </documentManagement>
</p:properties>
</file>

<file path=customXml/itemProps1.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2.xml><?xml version="1.0" encoding="utf-8"?>
<ds:datastoreItem xmlns:ds="http://schemas.openxmlformats.org/officeDocument/2006/customXml" ds:itemID="{A6703F00-51CE-402F-97D6-952A2A17B4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44ae6a-e145-4c9d-94e7-ddf9cc58067e"/>
    <ds:schemaRef ds:uri="e67e9a88-35e1-4b39-8da9-a609eb3082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F587A4-2E70-45EC-BE7D-17F9D27F3F2F}">
  <ds:schemaRefs>
    <ds:schemaRef ds:uri="e67e9a88-35e1-4b39-8da9-a609eb308282"/>
    <ds:schemaRef ds:uri="5d44ae6a-e145-4c9d-94e7-ddf9cc58067e"/>
    <ds:schemaRef ds:uri="http://schemas.microsoft.com/office/2006/metadata/properties"/>
    <ds:schemaRef ds:uri="http://purl.org/dc/elements/1.1/"/>
    <ds:schemaRef ds:uri="http://purl.org/dc/terms/"/>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17</TotalTime>
  <Words>2406</Words>
  <Application>Microsoft Office PowerPoint</Application>
  <PresentationFormat>Widescreen</PresentationFormat>
  <Paragraphs>304</Paragraphs>
  <Slides>18</Slides>
  <Notes>16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9" baseType="lpstr">
      <vt:lpstr>Arial</vt:lpstr>
      <vt:lpstr>Calibri</vt:lpstr>
      <vt:lpstr>Calibri Light</vt:lpstr>
      <vt:lpstr>Cambria Math</vt:lpstr>
      <vt:lpstr>Courier New</vt:lpstr>
      <vt:lpstr>Open Sans</vt:lpstr>
      <vt:lpstr>Open Sans </vt:lpstr>
      <vt:lpstr>Open Sans ExtraBold</vt:lpstr>
      <vt:lpstr>Trebuchet MS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Ashutosh.Bhagurkar</cp:lastModifiedBy>
  <cp:revision>256</cp:revision>
  <dcterms:created xsi:type="dcterms:W3CDTF">2021-02-10T16:48:02Z</dcterms:created>
  <dcterms:modified xsi:type="dcterms:W3CDTF">2024-11-02T19:38:42Z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