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6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301D365-1404-7482-6A1A-9CBFF4AB7837}" name="Matiss.Ippolito" initials="Ma" userId="S::mi2884@open.ac.uk::0cf093f6-5496-4823-9017-aaf645359f24" providerId="AD"/>
  <p188:author id="{8C94FA7C-2170-4A80-441E-F56A7073DB4A}" name="Zoe.Tompkins" initials="Zo" userId="S::zlt2@open.ac.uk::09b8bd6a-b842-43fe-b623-3325ed7e2daa" providerId="AD"/>
  <p188:author id="{F9C7A087-BD62-5D0B-D14B-4E3DE7FB128C}" name="Brent.Cunningham" initials="Br" userId="S::bc5835@open.ac.uk::74055d5a-e06d-41f7-9835-efab18c92af7" providerId="AD"/>
  <p188:author id="{9DAF47B9-233B-59E9-81AD-F2F07D3AD55F}" name="Elizabeth.Simpson" initials="El" userId="S::es23676@open.ac.uk::b984c68f-e7f2-4a14-821c-76f06e079c5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8A95AE-FFA6-2723-2F23-4D1AC919A868}" v="7" dt="2025-09-24T09:10:31.7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9A8A95AE-FFA6-2723-2F23-4D1AC919A868}"/>
    <pc:docChg chg="modSld">
      <pc:chgData name="" userId="" providerId="" clId="Web-{9A8A95AE-FFA6-2723-2F23-4D1AC919A868}" dt="2025-09-24T09:10:23.248" v="1" actId="20577"/>
      <pc:docMkLst>
        <pc:docMk/>
      </pc:docMkLst>
      <pc:sldChg chg="modSp">
        <pc:chgData name="" userId="" providerId="" clId="Web-{9A8A95AE-FFA6-2723-2F23-4D1AC919A868}" dt="2025-09-24T09:10:23.248" v="1" actId="20577"/>
        <pc:sldMkLst>
          <pc:docMk/>
          <pc:sldMk cId="540167010" sldId="268"/>
        </pc:sldMkLst>
        <pc:spChg chg="mod">
          <ac:chgData name="" userId="" providerId="" clId="Web-{9A8A95AE-FFA6-2723-2F23-4D1AC919A868}" dt="2025-09-24T09:10:23.248" v="1" actId="20577"/>
          <ac:spMkLst>
            <pc:docMk/>
            <pc:sldMk cId="540167010" sldId="268"/>
            <ac:spMk id="6" creationId="{DC1866F1-A433-E64B-BAEB-DA00E608B5CC}"/>
          </ac:spMkLst>
        </pc:spChg>
      </pc:sldChg>
    </pc:docChg>
  </pc:docChgLst>
  <pc:docChgLst>
    <pc:chgData name="Elizabeth.Simpson" userId="S::es23676@open.ac.uk::b984c68f-e7f2-4a14-821c-76f06e079c57" providerId="AD" clId="Web-{1EBEFDB7-BC7C-3005-392E-22EE108917C5}"/>
    <pc:docChg chg="modSld">
      <pc:chgData name="Elizabeth.Simpson" userId="S::es23676@open.ac.uk::b984c68f-e7f2-4a14-821c-76f06e079c57" providerId="AD" clId="Web-{1EBEFDB7-BC7C-3005-392E-22EE108917C5}" dt="2025-09-03T15:47:53.394" v="32" actId="20577"/>
      <pc:docMkLst>
        <pc:docMk/>
      </pc:docMkLst>
      <pc:sldChg chg="modSp modCm">
        <pc:chgData name="Elizabeth.Simpson" userId="S::es23676@open.ac.uk::b984c68f-e7f2-4a14-821c-76f06e079c57" providerId="AD" clId="Web-{1EBEFDB7-BC7C-3005-392E-22EE108917C5}" dt="2025-09-03T15:47:53.394" v="32" actId="20577"/>
        <pc:sldMkLst>
          <pc:docMk/>
          <pc:sldMk cId="540167010" sldId="268"/>
        </pc:sldMkLst>
        <pc:spChg chg="mod">
          <ac:chgData name="Elizabeth.Simpson" userId="S::es23676@open.ac.uk::b984c68f-e7f2-4a14-821c-76f06e079c57" providerId="AD" clId="Web-{1EBEFDB7-BC7C-3005-392E-22EE108917C5}" dt="2025-09-03T15:47:53.394" v="32" actId="20577"/>
          <ac:spMkLst>
            <pc:docMk/>
            <pc:sldMk cId="540167010" sldId="268"/>
            <ac:spMk id="3" creationId="{30EEF228-DB29-174D-47C9-2331D4419DB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Elizabeth.Simpson" userId="S::es23676@open.ac.uk::b984c68f-e7f2-4a14-821c-76f06e079c57" providerId="AD" clId="Web-{1EBEFDB7-BC7C-3005-392E-22EE108917C5}" dt="2025-09-03T15:47:53.394" v="32" actId="20577"/>
              <pc2:cmMkLst xmlns:pc2="http://schemas.microsoft.com/office/powerpoint/2019/9/main/command">
                <pc:docMk/>
                <pc:sldMk cId="540167010" sldId="268"/>
                <pc2:cmMk id="{CB9E743B-8C96-4DF8-B03A-96F74126D9A4}"/>
              </pc2:cmMkLst>
            </pc226:cmChg>
          </p:ext>
        </pc:extLst>
      </pc:sldChg>
    </pc:docChg>
  </pc:docChgLst>
  <pc:docChgLst>
    <pc:chgData name="Elizabeth.Simpson" userId="S::es23676@open.ac.uk::b984c68f-e7f2-4a14-821c-76f06e079c57" providerId="AD" clId="Web-{C4E4F674-B17F-7DE1-F7E5-42B0774ED508}"/>
    <pc:docChg chg="mod modSld">
      <pc:chgData name="Elizabeth.Simpson" userId="S::es23676@open.ac.uk::b984c68f-e7f2-4a14-821c-76f06e079c57" providerId="AD" clId="Web-{C4E4F674-B17F-7DE1-F7E5-42B0774ED508}" dt="2025-08-31T09:58:00.289" v="329" actId="20577"/>
      <pc:docMkLst>
        <pc:docMk/>
      </pc:docMkLst>
      <pc:sldChg chg="modSp">
        <pc:chgData name="Elizabeth.Simpson" userId="S::es23676@open.ac.uk::b984c68f-e7f2-4a14-821c-76f06e079c57" providerId="AD" clId="Web-{C4E4F674-B17F-7DE1-F7E5-42B0774ED508}" dt="2025-08-31T08:08:14.775" v="158" actId="20577"/>
        <pc:sldMkLst>
          <pc:docMk/>
          <pc:sldMk cId="30831175" sldId="266"/>
        </pc:sldMkLst>
        <pc:spChg chg="mod">
          <ac:chgData name="Elizabeth.Simpson" userId="S::es23676@open.ac.uk::b984c68f-e7f2-4a14-821c-76f06e079c57" providerId="AD" clId="Web-{C4E4F674-B17F-7DE1-F7E5-42B0774ED508}" dt="2025-08-31T07:57:11.416" v="15" actId="20577"/>
          <ac:spMkLst>
            <pc:docMk/>
            <pc:sldMk cId="30831175" sldId="266"/>
            <ac:spMk id="7" creationId="{AAA12D25-254C-C1D7-89BB-8034D8776413}"/>
          </ac:spMkLst>
        </pc:spChg>
        <pc:spChg chg="mod">
          <ac:chgData name="Elizabeth.Simpson" userId="S::es23676@open.ac.uk::b984c68f-e7f2-4a14-821c-76f06e079c57" providerId="AD" clId="Web-{C4E4F674-B17F-7DE1-F7E5-42B0774ED508}" dt="2025-08-31T08:07:42.133" v="157" actId="20577"/>
          <ac:spMkLst>
            <pc:docMk/>
            <pc:sldMk cId="30831175" sldId="266"/>
            <ac:spMk id="10" creationId="{A64E47F7-6AE9-B002-09E8-A8A7540AAA5B}"/>
          </ac:spMkLst>
        </pc:spChg>
        <pc:spChg chg="mod">
          <ac:chgData name="Elizabeth.Simpson" userId="S::es23676@open.ac.uk::b984c68f-e7f2-4a14-821c-76f06e079c57" providerId="AD" clId="Web-{C4E4F674-B17F-7DE1-F7E5-42B0774ED508}" dt="2025-08-31T08:08:14.775" v="158" actId="20577"/>
          <ac:spMkLst>
            <pc:docMk/>
            <pc:sldMk cId="30831175" sldId="266"/>
            <ac:spMk id="18" creationId="{83EF1A71-A243-4295-A91F-BB2F158ECB35}"/>
          </ac:spMkLst>
        </pc:spChg>
        <pc:picChg chg="mod">
          <ac:chgData name="Elizabeth.Simpson" userId="S::es23676@open.ac.uk::b984c68f-e7f2-4a14-821c-76f06e079c57" providerId="AD" clId="Web-{C4E4F674-B17F-7DE1-F7E5-42B0774ED508}" dt="2025-08-31T07:56:33.866" v="13"/>
          <ac:picMkLst>
            <pc:docMk/>
            <pc:sldMk cId="30831175" sldId="266"/>
            <ac:picMk id="6" creationId="{D1760D39-F65C-1A89-DB30-FE405C629498}"/>
          </ac:picMkLst>
        </pc:picChg>
      </pc:sldChg>
      <pc:sldChg chg="modSp modCm">
        <pc:chgData name="Elizabeth.Simpson" userId="S::es23676@open.ac.uk::b984c68f-e7f2-4a14-821c-76f06e079c57" providerId="AD" clId="Web-{C4E4F674-B17F-7DE1-F7E5-42B0774ED508}" dt="2025-08-31T09:57:22.350" v="316" actId="20577"/>
        <pc:sldMkLst>
          <pc:docMk/>
          <pc:sldMk cId="540167010" sldId="268"/>
        </pc:sldMkLst>
        <pc:spChg chg="mod ord">
          <ac:chgData name="Elizabeth.Simpson" userId="S::es23676@open.ac.uk::b984c68f-e7f2-4a14-821c-76f06e079c57" providerId="AD" clId="Web-{C4E4F674-B17F-7DE1-F7E5-42B0774ED508}" dt="2025-08-31T09:56:38.912" v="306" actId="20577"/>
          <ac:spMkLst>
            <pc:docMk/>
            <pc:sldMk cId="540167010" sldId="268"/>
            <ac:spMk id="3" creationId="{30EEF228-DB29-174D-47C9-2331D4419DB9}"/>
          </ac:spMkLst>
        </pc:spChg>
        <pc:spChg chg="mod">
          <ac:chgData name="Elizabeth.Simpson" userId="S::es23676@open.ac.uk::b984c68f-e7f2-4a14-821c-76f06e079c57" providerId="AD" clId="Web-{C4E4F674-B17F-7DE1-F7E5-42B0774ED508}" dt="2025-08-31T09:57:22.350" v="316" actId="20577"/>
          <ac:spMkLst>
            <pc:docMk/>
            <pc:sldMk cId="540167010" sldId="268"/>
            <ac:spMk id="6" creationId="{DC1866F1-A433-E64B-BAEB-DA00E608B5CC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Elizabeth.Simpson" userId="S::es23676@open.ac.uk::b984c68f-e7f2-4a14-821c-76f06e079c57" providerId="AD" clId="Web-{C4E4F674-B17F-7DE1-F7E5-42B0774ED508}" dt="2025-08-31T09:56:20.006" v="291" actId="20577"/>
              <pc2:cmMkLst xmlns:pc2="http://schemas.microsoft.com/office/powerpoint/2019/9/main/command">
                <pc:docMk/>
                <pc:sldMk cId="540167010" sldId="268"/>
                <pc2:cmMk id="{247D2C7F-0B94-4128-B3A0-EDCCB3A4EAA1}"/>
              </pc2:cmMkLst>
            </pc226:cmChg>
          </p:ext>
        </pc:extLst>
      </pc:sldChg>
      <pc:sldChg chg="modSp">
        <pc:chgData name="Elizabeth.Simpson" userId="S::es23676@open.ac.uk::b984c68f-e7f2-4a14-821c-76f06e079c57" providerId="AD" clId="Web-{C4E4F674-B17F-7DE1-F7E5-42B0774ED508}" dt="2025-08-31T09:58:00.289" v="329" actId="20577"/>
        <pc:sldMkLst>
          <pc:docMk/>
          <pc:sldMk cId="3701872733" sldId="269"/>
        </pc:sldMkLst>
        <pc:spChg chg="mod">
          <ac:chgData name="Elizabeth.Simpson" userId="S::es23676@open.ac.uk::b984c68f-e7f2-4a14-821c-76f06e079c57" providerId="AD" clId="Web-{C4E4F674-B17F-7DE1-F7E5-42B0774ED508}" dt="2025-08-31T09:58:00.289" v="329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  <pc:docChgLst>
    <pc:chgData name="Elizabeth.Simpson" userId="S::es23676@open.ac.uk::b984c68f-e7f2-4a14-821c-76f06e079c57" providerId="AD" clId="Web-{54F5DCCD-8114-E615-68BD-D9C9DFBD8530}"/>
    <pc:docChg chg="modSld">
      <pc:chgData name="Elizabeth.Simpson" userId="S::es23676@open.ac.uk::b984c68f-e7f2-4a14-821c-76f06e079c57" providerId="AD" clId="Web-{54F5DCCD-8114-E615-68BD-D9C9DFBD8530}" dt="2025-08-31T10:47:54.101" v="117" actId="20577"/>
      <pc:docMkLst>
        <pc:docMk/>
      </pc:docMkLst>
      <pc:sldChg chg="modSp">
        <pc:chgData name="Elizabeth.Simpson" userId="S::es23676@open.ac.uk::b984c68f-e7f2-4a14-821c-76f06e079c57" providerId="AD" clId="Web-{54F5DCCD-8114-E615-68BD-D9C9DFBD8530}" dt="2025-08-31T10:47:54.101" v="117" actId="20577"/>
        <pc:sldMkLst>
          <pc:docMk/>
          <pc:sldMk cId="540167010" sldId="268"/>
        </pc:sldMkLst>
        <pc:spChg chg="mod">
          <ac:chgData name="Elizabeth.Simpson" userId="S::es23676@open.ac.uk::b984c68f-e7f2-4a14-821c-76f06e079c57" providerId="AD" clId="Web-{54F5DCCD-8114-E615-68BD-D9C9DFBD8530}" dt="2025-08-31T10:47:54.101" v="117" actId="20577"/>
          <ac:spMkLst>
            <pc:docMk/>
            <pc:sldMk cId="540167010" sldId="268"/>
            <ac:spMk id="3" creationId="{30EEF228-DB29-174D-47C9-2331D4419DB9}"/>
          </ac:spMkLst>
        </pc:spChg>
      </pc:sldChg>
    </pc:docChg>
  </pc:docChgLst>
  <pc:docChgLst>
    <pc:chgData name="Elizabeth.Simpson" userId="S::es23676@open.ac.uk::b984c68f-e7f2-4a14-821c-76f06e079c57" providerId="AD" clId="Web-{C865935A-67C7-CC6B-F3E1-9A060270A85E}"/>
    <pc:docChg chg="modSld">
      <pc:chgData name="Elizabeth.Simpson" userId="S::es23676@open.ac.uk::b984c68f-e7f2-4a14-821c-76f06e079c57" providerId="AD" clId="Web-{C865935A-67C7-CC6B-F3E1-9A060270A85E}" dt="2025-08-31T10:35:42.783" v="278" actId="20577"/>
      <pc:docMkLst>
        <pc:docMk/>
      </pc:docMkLst>
      <pc:sldChg chg="modSp">
        <pc:chgData name="Elizabeth.Simpson" userId="S::es23676@open.ac.uk::b984c68f-e7f2-4a14-821c-76f06e079c57" providerId="AD" clId="Web-{C865935A-67C7-CC6B-F3E1-9A060270A85E}" dt="2025-08-31T10:35:42.783" v="278" actId="20577"/>
        <pc:sldMkLst>
          <pc:docMk/>
          <pc:sldMk cId="30831175" sldId="266"/>
        </pc:sldMkLst>
        <pc:spChg chg="mod">
          <ac:chgData name="Elizabeth.Simpson" userId="S::es23676@open.ac.uk::b984c68f-e7f2-4a14-821c-76f06e079c57" providerId="AD" clId="Web-{C865935A-67C7-CC6B-F3E1-9A060270A85E}" dt="2025-08-31T10:35:42.783" v="278" actId="20577"/>
          <ac:spMkLst>
            <pc:docMk/>
            <pc:sldMk cId="30831175" sldId="266"/>
            <ac:spMk id="10" creationId="{A64E47F7-6AE9-B002-09E8-A8A7540AAA5B}"/>
          </ac:spMkLst>
        </pc:spChg>
      </pc:sldChg>
      <pc:sldChg chg="modSp">
        <pc:chgData name="Elizabeth.Simpson" userId="S::es23676@open.ac.uk::b984c68f-e7f2-4a14-821c-76f06e079c57" providerId="AD" clId="Web-{C865935A-67C7-CC6B-F3E1-9A060270A85E}" dt="2025-08-31T10:34:37.603" v="275" actId="20577"/>
        <pc:sldMkLst>
          <pc:docMk/>
          <pc:sldMk cId="540167010" sldId="268"/>
        </pc:sldMkLst>
        <pc:spChg chg="mod">
          <ac:chgData name="Elizabeth.Simpson" userId="S::es23676@open.ac.uk::b984c68f-e7f2-4a14-821c-76f06e079c57" providerId="AD" clId="Web-{C865935A-67C7-CC6B-F3E1-9A060270A85E}" dt="2025-08-31T10:34:37.603" v="275" actId="20577"/>
          <ac:spMkLst>
            <pc:docMk/>
            <pc:sldMk cId="540167010" sldId="268"/>
            <ac:spMk id="3" creationId="{30EEF228-DB29-174D-47C9-2331D4419DB9}"/>
          </ac:spMkLst>
        </pc:spChg>
      </pc:sldChg>
      <pc:sldChg chg="modSp">
        <pc:chgData name="Elizabeth.Simpson" userId="S::es23676@open.ac.uk::b984c68f-e7f2-4a14-821c-76f06e079c57" providerId="AD" clId="Web-{C865935A-67C7-CC6B-F3E1-9A060270A85E}" dt="2025-08-31T10:35:14.234" v="277" actId="20577"/>
        <pc:sldMkLst>
          <pc:docMk/>
          <pc:sldMk cId="3701872733" sldId="269"/>
        </pc:sldMkLst>
        <pc:spChg chg="mod">
          <ac:chgData name="Elizabeth.Simpson" userId="S::es23676@open.ac.uk::b984c68f-e7f2-4a14-821c-76f06e079c57" providerId="AD" clId="Web-{C865935A-67C7-CC6B-F3E1-9A060270A85E}" dt="2025-08-31T10:35:14.234" v="277" actId="20577"/>
          <ac:spMkLst>
            <pc:docMk/>
            <pc:sldMk cId="3701872733" sldId="269"/>
            <ac:spMk id="3" creationId="{64D0C595-40A5-263F-0087-76ED671C1C4A}"/>
          </ac:spMkLst>
        </pc:spChg>
        <pc:spChg chg="mod">
          <ac:chgData name="Elizabeth.Simpson" userId="S::es23676@open.ac.uk::b984c68f-e7f2-4a14-821c-76f06e079c57" providerId="AD" clId="Web-{C865935A-67C7-CC6B-F3E1-9A060270A85E}" dt="2025-08-31T10:20:38.634" v="53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  <pc:docChgLst>
    <pc:chgData name="Elizabeth.Simpson" userId="S::es23676@open.ac.uk::b984c68f-e7f2-4a14-821c-76f06e079c57" providerId="AD" clId="Web-{EA67862A-3A7E-D2ED-0722-71E1490E9FF8}"/>
    <pc:docChg chg="modSld">
      <pc:chgData name="Elizabeth.Simpson" userId="S::es23676@open.ac.uk::b984c68f-e7f2-4a14-821c-76f06e079c57" providerId="AD" clId="Web-{EA67862A-3A7E-D2ED-0722-71E1490E9FF8}" dt="2025-09-02T14:37:54.191" v="23" actId="20577"/>
      <pc:docMkLst>
        <pc:docMk/>
      </pc:docMkLst>
      <pc:sldChg chg="modSp modCm">
        <pc:chgData name="Elizabeth.Simpson" userId="S::es23676@open.ac.uk::b984c68f-e7f2-4a14-821c-76f06e079c57" providerId="AD" clId="Web-{EA67862A-3A7E-D2ED-0722-71E1490E9FF8}" dt="2025-09-02T14:37:54.191" v="23" actId="20577"/>
        <pc:sldMkLst>
          <pc:docMk/>
          <pc:sldMk cId="540167010" sldId="268"/>
        </pc:sldMkLst>
        <pc:spChg chg="mod">
          <ac:chgData name="Elizabeth.Simpson" userId="S::es23676@open.ac.uk::b984c68f-e7f2-4a14-821c-76f06e079c57" providerId="AD" clId="Web-{EA67862A-3A7E-D2ED-0722-71E1490E9FF8}" dt="2025-09-02T14:37:54.191" v="23" actId="20577"/>
          <ac:spMkLst>
            <pc:docMk/>
            <pc:sldMk cId="540167010" sldId="268"/>
            <ac:spMk id="3" creationId="{30EEF228-DB29-174D-47C9-2331D4419DB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Elizabeth.Simpson" userId="S::es23676@open.ac.uk::b984c68f-e7f2-4a14-821c-76f06e079c57" providerId="AD" clId="Web-{EA67862A-3A7E-D2ED-0722-71E1490E9FF8}" dt="2025-09-02T14:37:51.082" v="21" actId="20577"/>
              <pc2:cmMkLst xmlns:pc2="http://schemas.microsoft.com/office/powerpoint/2019/9/main/command">
                <pc:docMk/>
                <pc:sldMk cId="540167010" sldId="268"/>
                <pc2:cmMk id="{CB9E743B-8C96-4DF8-B03A-96F74126D9A4}"/>
              </pc2:cmMkLst>
            </pc226:cmChg>
          </p:ext>
        </pc:extLst>
      </pc:sldChg>
    </pc:docChg>
  </pc:docChgLst>
  <pc:docChgLst>
    <pc:chgData name="Elizabeth.Simpson" userId="S::es23676@open.ac.uk::b984c68f-e7f2-4a14-821c-76f06e079c57" providerId="AD" clId="Web-{05CE280B-3A14-57C5-DC01-E67AE78E0704}"/>
    <pc:docChg chg="modSld">
      <pc:chgData name="Elizabeth.Simpson" userId="S::es23676@open.ac.uk::b984c68f-e7f2-4a14-821c-76f06e079c57" providerId="AD" clId="Web-{05CE280B-3A14-57C5-DC01-E67AE78E0704}" dt="2025-08-31T11:33:51.307" v="0" actId="20577"/>
      <pc:docMkLst>
        <pc:docMk/>
      </pc:docMkLst>
      <pc:sldChg chg="modSp">
        <pc:chgData name="Elizabeth.Simpson" userId="S::es23676@open.ac.uk::b984c68f-e7f2-4a14-821c-76f06e079c57" providerId="AD" clId="Web-{05CE280B-3A14-57C5-DC01-E67AE78E0704}" dt="2025-08-31T11:33:51.307" v="0" actId="20577"/>
        <pc:sldMkLst>
          <pc:docMk/>
          <pc:sldMk cId="540167010" sldId="268"/>
        </pc:sldMkLst>
        <pc:spChg chg="mod">
          <ac:chgData name="Elizabeth.Simpson" userId="S::es23676@open.ac.uk::b984c68f-e7f2-4a14-821c-76f06e079c57" providerId="AD" clId="Web-{05CE280B-3A14-57C5-DC01-E67AE78E0704}" dt="2025-08-31T11:33:51.307" v="0" actId="20577"/>
          <ac:spMkLst>
            <pc:docMk/>
            <pc:sldMk cId="540167010" sldId="268"/>
            <ac:spMk id="3" creationId="{30EEF228-DB29-174D-47C9-2331D4419DB9}"/>
          </ac:spMkLst>
        </pc:spChg>
      </pc:sldChg>
    </pc:docChg>
  </pc:docChgLst>
  <pc:docChgLst>
    <pc:chgData name="Brent.Cunningham" userId="S::bc5835@open.ac.uk::74055d5a-e06d-41f7-9835-efab18c92af7" providerId="AD" clId="Web-{9A8A95AE-FFA6-2723-2F23-4D1AC919A868}"/>
    <pc:docChg chg="modSld">
      <pc:chgData name="Brent.Cunningham" userId="S::bc5835@open.ac.uk::74055d5a-e06d-41f7-9835-efab18c92af7" providerId="AD" clId="Web-{9A8A95AE-FFA6-2723-2F23-4D1AC919A868}" dt="2025-09-24T09:10:28.826" v="2" actId="20577"/>
      <pc:docMkLst>
        <pc:docMk/>
      </pc:docMkLst>
      <pc:sldChg chg="modSp">
        <pc:chgData name="Brent.Cunningham" userId="S::bc5835@open.ac.uk::74055d5a-e06d-41f7-9835-efab18c92af7" providerId="AD" clId="Web-{9A8A95AE-FFA6-2723-2F23-4D1AC919A868}" dt="2025-09-24T09:10:28.826" v="2" actId="20577"/>
        <pc:sldMkLst>
          <pc:docMk/>
          <pc:sldMk cId="3701872733" sldId="269"/>
        </pc:sldMkLst>
        <pc:spChg chg="mod">
          <ac:chgData name="Brent.Cunningham" userId="S::bc5835@open.ac.uk::74055d5a-e06d-41f7-9835-efab18c92af7" providerId="AD" clId="Web-{9A8A95AE-FFA6-2723-2F23-4D1AC919A868}" dt="2025-09-24T09:10:28.826" v="2" actId="20577"/>
          <ac:spMkLst>
            <pc:docMk/>
            <pc:sldMk cId="3701872733" sldId="269"/>
            <ac:spMk id="13" creationId="{B7D6D1D6-9A59-09F3-18AF-18D428F575E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9E59F-2A87-FBB9-FEE6-C9E9E16FD7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9854C7-7617-28D9-27F2-88C7D0489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4457B-CFDB-8702-C7E5-4C5F76B3B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4A58F-7D6E-636B-1D02-1046B2DB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0DC39-854D-65E3-AAEA-88F53402E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2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2E2F9-FD68-0541-5CCD-F181EA9D0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439C1A-0716-A291-2BB6-0A3F52A88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8E83C-07EA-7D57-AD85-3AC0B839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1D2AD-CDA8-D712-4C05-540836A01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57D40-BB85-22DD-D6EA-589FB3306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318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A6E7A0-8583-E117-0885-D7AED9D483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8FE3C6-11CC-067E-5EBC-3D52AAD84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A7FAC-F042-C0AE-327C-CBD2A805D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D5DAF-7747-5AAD-43C0-8AB19C1A7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FD723-98F3-1F9D-2083-FE68AD517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302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6EB9F-EAD3-CD6E-BFF6-6B65B6C6C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7E5B5-577D-59A7-E7A4-0A5402968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A3E82-9367-5546-13F6-9B97F426A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0604C4-5005-B768-3EBD-A2311228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073AB-793D-5528-D125-EA9649E6C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058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C90B9-361C-30ED-EA56-4C82A734C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5A1DB-EFEF-2404-177B-989D33FD1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BBB0CD-5B39-5FEE-4DA9-3CA0B04A7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26C74-320E-1ECC-B5E6-FAD4A9ED7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1B5EE-413C-3F45-A6B8-4B11FB4D0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04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3DAD9-48C7-1C63-D9C6-57F266EA4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BA656-B6BE-F96F-0767-632127AEB9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6F9E6-0F8B-E84B-DB5B-73F02BB223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76942C-BA76-BBE8-5C1B-D9DE10BE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06580-D8E7-4E40-E45F-73B99B271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1A4ACF-5C16-2544-157F-F03EC4DBA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27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1DCF9-532A-1C3D-DAA3-83327E27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6D0822-2A05-5B09-E560-61316298A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406CC9-70AB-9EE1-06F1-8856CADCB8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AA1791-0422-2911-2E04-C1A7A6A71B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B653A1-2EF7-C038-9432-07CBD9D72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8E5E4D-84D9-CE11-A7F8-6C9F2D7B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4BEFBB-D265-626E-6FAA-8CAA65A4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11FCEA-3325-3C9B-2487-C2D8FA978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6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F0F8E-9F7C-CED1-E76E-9C8C3AB5A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7CAA00-40E6-BA6B-08A8-161B3D822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564AA-2871-CA0F-9709-0A231573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304396-E9F9-E75A-CAE7-B886AB109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4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E49B54-63AA-33DA-2CD7-601EA0E96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95BD02-005E-2172-0901-7E33FCBC3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12386-6580-534A-D894-039767DC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94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EB89D-5FF0-A3AA-D9BE-E443D33FF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7018E-BEF7-1006-2FC8-E5BEE1EF8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5C3C2-A119-D294-1A07-BAE386F8A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FDB05B-FB10-42D2-A5B6-B5784EB7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07167-A89C-16E7-C722-B3CC60FAA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5BB59-376C-D9CC-4472-E5073B157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492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E8C7A-7825-B91E-8F2F-B75204618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A5A523-0461-2371-6F98-818D114C2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7F8DD2-363D-1B0A-E9C9-1CBE63993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FAF3BA-48E7-62CB-27E0-38D254119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60B021-D6EC-6DD7-EBA1-1CE59A7F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F431C-07D8-8916-4295-8C655927B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93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95485C-FFF7-A23E-1B18-0FD8BD905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D73411-2D77-9258-E13D-D2E10D8DC1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4F723-1273-83F1-2FFE-01C9D9497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FF271F-B6BA-48A1-824A-49BC350605A8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7118E-0B53-5CA9-083F-E3597E9C2E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96DEB-E949-3AA7-D4D4-AE5916A713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D62A6A-FB10-41E4-824E-E4F25D1178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92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Vijay_Bhatkar_Portrait_Photo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ac.in/index.aspx?id=mlc_gist_about" TargetMode="External"/><Relationship Id="rId2" Type="http://schemas.openxmlformats.org/officeDocument/2006/relationships/hyperlink" Target="https://www.cdac.in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dac.in/index.aspx?id=project_details&amp;projectId=DesignandDevelopmentofQuantumComputingToolkit(Simulator,Workbench)andCapacityBuilding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thebetterindia.com/82076/india-first-supercomputer-param-cdac-vijay-bhatkar/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web.archive.org/web/20250123102830/http:/www.vijaybhatkar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open.edu/openlearncreate/diverse-computing-pioneers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81937-D96D-E92C-B16A-EBF96FE38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3EF1A71-A243-4295-A91F-BB2F158EC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200"/>
              <a:t>Vijay Bhatkar is a pioneering Indian computer scientist.</a:t>
            </a:r>
          </a:p>
          <a:p>
            <a:pPr marL="0" indent="0">
              <a:buNone/>
            </a:pPr>
            <a:endParaRPr lang="en-US" sz="2200"/>
          </a:p>
          <a:p>
            <a:pPr marL="0" indent="0">
              <a:buNone/>
            </a:pPr>
            <a:r>
              <a:rPr lang="en-US" sz="2200"/>
              <a:t>He is best known for his work developing India's first supercomputer, and his dedication to establishing India's presence in high-performance computing and national digital infrastructure.</a:t>
            </a:r>
          </a:p>
        </p:txBody>
      </p:sp>
      <p:pic>
        <p:nvPicPr>
          <p:cNvPr id="6" name="Content Placeholder 6" descr="A person wearing a brown vest&#10;&#10;AI-generated content may be incorrect.">
            <a:extLst>
              <a:ext uri="{FF2B5EF4-FFF2-40B4-BE49-F238E27FC236}">
                <a16:creationId xmlns:a16="http://schemas.microsoft.com/office/drawing/2014/main" id="{D1760D39-F65C-1A89-DB30-FE405C62949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029" b="3029"/>
          <a:stretch/>
        </p:blipFill>
        <p:spPr>
          <a:xfrm>
            <a:off x="0" y="0"/>
            <a:ext cx="4657344" cy="6569233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A12D25-254C-C1D7-89BB-8034D8776413}"/>
              </a:ext>
            </a:extLst>
          </p:cNvPr>
          <p:cNvSpPr txBox="1"/>
          <p:nvPr/>
        </p:nvSpPr>
        <p:spPr>
          <a:xfrm>
            <a:off x="-175" y="6571304"/>
            <a:ext cx="435707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>
                <a:ea typeface="+mn-lt"/>
                <a:cs typeface="+mn-lt"/>
              </a:rPr>
              <a:t>Image source: </a:t>
            </a:r>
            <a:r>
              <a:rPr lang="en-US" sz="1300" b="1">
                <a:solidFill>
                  <a:srgbClr val="002060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Nachiketas / Wikimedia Commons</a:t>
            </a:r>
            <a:endParaRPr lang="en-US"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64E47F7-6AE9-B002-09E8-A8A7540AAA5B}"/>
              </a:ext>
            </a:extLst>
          </p:cNvPr>
          <p:cNvSpPr txBox="1">
            <a:spLocks/>
          </p:cNvSpPr>
          <p:nvPr/>
        </p:nvSpPr>
        <p:spPr>
          <a:xfrm>
            <a:off x="5297762" y="329184"/>
            <a:ext cx="6251110" cy="17830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/>
              <a:t>Architect of India's Supercomputers: Vijay Pandurang Bhatkar </a:t>
            </a:r>
            <a:r>
              <a:rPr lang="en-US" sz="3400" b="1">
                <a:latin typeface="Aptos"/>
              </a:rPr>
              <a:t>[1946</a:t>
            </a:r>
            <a:r>
              <a:rPr lang="en-US" sz="3400" b="1">
                <a:latin typeface="Aptos"/>
                <a:ea typeface="+mj-lt"/>
                <a:cs typeface="+mj-lt"/>
              </a:rPr>
              <a:t> - ]</a:t>
            </a:r>
            <a:endParaRPr lang="en-US" sz="3400" b="1">
              <a:latin typeface="Aptos"/>
            </a:endParaRPr>
          </a:p>
        </p:txBody>
      </p:sp>
    </p:spTree>
    <p:extLst>
      <p:ext uri="{BB962C8B-B14F-4D97-AF65-F5344CB8AC3E}">
        <p14:creationId xmlns:p14="http://schemas.microsoft.com/office/powerpoint/2010/main" val="3083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ADEB2-1ABE-8A12-1A90-E3F58C69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438AB5-3CC7-C6A1-4DB2-4072C3928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EF228-DB29-174D-47C9-2331D4419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5538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/>
              <a:t>Background</a:t>
            </a:r>
          </a:p>
          <a:p>
            <a:pPr marL="0" indent="0">
              <a:buNone/>
            </a:pPr>
            <a:r>
              <a:rPr lang="en-GB" sz="1800"/>
              <a:t>Born in 1946 in </a:t>
            </a:r>
            <a:r>
              <a:rPr lang="en-GB" sz="1800" err="1"/>
              <a:t>Murtijapur</a:t>
            </a:r>
            <a:r>
              <a:rPr lang="en-GB" sz="1800"/>
              <a:t>, India, Dr Bhatkar earned a Bachelor's and Master's degree of Engineering before pursuing a PhD in 1972 in the same field, at the Indian Institute of Technology, Delhi.</a:t>
            </a:r>
          </a:p>
          <a:p>
            <a:pPr marL="0" indent="0">
              <a:buNone/>
            </a:pPr>
            <a:r>
              <a:rPr lang="en-GB" sz="1800"/>
              <a:t>While offered high-paying positions elsewhere for his knowledge and dedication, he declined, opting instead to focus on national development within India.</a:t>
            </a:r>
            <a:endParaRPr lang="en-GB"/>
          </a:p>
          <a:p>
            <a:pPr marL="0" indent="0">
              <a:buNone/>
            </a:pPr>
            <a:endParaRPr lang="en-GB" sz="1800" b="1"/>
          </a:p>
          <a:p>
            <a:pPr marL="0" indent="0">
              <a:buNone/>
            </a:pPr>
            <a:r>
              <a:rPr lang="en-GB" sz="1800" b="1"/>
              <a:t>Contributions</a:t>
            </a:r>
          </a:p>
          <a:p>
            <a:pPr marL="0" indent="0">
              <a:buNone/>
            </a:pPr>
            <a:r>
              <a:rPr lang="en-GB" sz="1800"/>
              <a:t>The </a:t>
            </a:r>
            <a:r>
              <a:rPr lang="en-GB" sz="1800">
                <a:hlinkClick r:id="rId2"/>
              </a:rPr>
              <a:t>Center for Development of Advanced Computing Technology</a:t>
            </a:r>
            <a:r>
              <a:rPr lang="en-GB" sz="1800"/>
              <a:t> (C-DAC) was formed in 1987 as a response to the technology denial regime, where India was denied western technological information, and it was there that Dr Bhatkar led the development of PARAM 8000 in 1991 – India's first indigenous supercomputer. </a:t>
            </a:r>
          </a:p>
          <a:p>
            <a:pPr marL="0" indent="0">
              <a:buNone/>
            </a:pPr>
            <a:r>
              <a:rPr lang="en-GB" sz="1800"/>
              <a:t>As the founding director of C-DAC, beyond the PARAM series, Dr Bhatkar initiated projects in telemedicine, </a:t>
            </a:r>
            <a:r>
              <a:rPr lang="en-GB" sz="1800">
                <a:hlinkClick r:id="rId3"/>
              </a:rPr>
              <a:t>GIST</a:t>
            </a:r>
            <a:r>
              <a:rPr lang="en-GB" sz="1800"/>
              <a:t> multilingual computing, and </a:t>
            </a:r>
            <a:r>
              <a:rPr lang="en-GB" sz="1800">
                <a:hlinkClick r:id="rId4"/>
              </a:rPr>
              <a:t>quantum computing simulators</a:t>
            </a:r>
            <a:r>
              <a:rPr lang="en-GB" sz="1800"/>
              <a:t>, and he has played a significant role in the formation or direction of many other national research organisations within India. 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CB7EDDDC-3D6A-E79C-A6BA-642BF72AF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C1866F1-A433-E64B-BAEB-DA00E608B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Building the PARAM legacy</a:t>
            </a:r>
          </a:p>
        </p:txBody>
      </p:sp>
    </p:spTree>
    <p:extLst>
      <p:ext uri="{BB962C8B-B14F-4D97-AF65-F5344CB8AC3E}">
        <p14:creationId xmlns:p14="http://schemas.microsoft.com/office/powerpoint/2010/main" val="54016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DBE148-43ED-BC07-9908-AD0DB541A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83AF850-D454-B0CC-687C-BD4412540C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C959B60-2269-1BBA-45FB-DB12FF5EF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0C595-40A5-263F-0087-76ED671C1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800" b="1"/>
              <a:t>Further Reading</a:t>
            </a:r>
            <a:endParaRPr lang="en-US" sz="1800"/>
          </a:p>
          <a:p>
            <a:pPr marL="0" indent="0">
              <a:buNone/>
            </a:pPr>
            <a:r>
              <a:rPr lang="en-GB" sz="1800"/>
              <a:t>Bhatkar, V.P. (2022) </a:t>
            </a:r>
            <a:r>
              <a:rPr lang="en-GB" sz="1800" i="1"/>
              <a:t>Vijay Bhatkar.</a:t>
            </a:r>
            <a:r>
              <a:rPr lang="en-GB" sz="1800"/>
              <a:t> Available at: </a:t>
            </a:r>
            <a:r>
              <a:rPr lang="en-GB" sz="1800">
                <a:hlinkClick r:id="rId2"/>
              </a:rPr>
              <a:t>https://web.archive.org/web/20250123102830/http://www.vijaybhatkar.org/</a:t>
            </a:r>
            <a:r>
              <a:rPr lang="en-GB" sz="1800"/>
              <a:t> (Accessed: 11 July 2025).</a:t>
            </a:r>
          </a:p>
          <a:p>
            <a:pPr marL="0" indent="0">
              <a:buNone/>
            </a:pPr>
            <a:r>
              <a:rPr lang="en-GB" sz="1800"/>
              <a:t>Pal, S. (2017) </a:t>
            </a:r>
            <a:r>
              <a:rPr lang="en-GB" sz="1800" i="1"/>
              <a:t>The Little Known Story of How India’s First Indigenous Supercomputer Amazed the World in 1991</a:t>
            </a:r>
            <a:r>
              <a:rPr lang="en-GB" sz="1800"/>
              <a:t>. Available at: </a:t>
            </a:r>
            <a:r>
              <a:rPr lang="en-GB" sz="1800">
                <a:hlinkClick r:id="rId3"/>
              </a:rPr>
              <a:t>https://thebetterindia.com/82076/india-first-supercomputer-param-cdac-vijay-bhatkar/</a:t>
            </a:r>
            <a:r>
              <a:rPr lang="en-GB" sz="1800"/>
              <a:t> (Accessed: 31 August 2025).</a:t>
            </a:r>
          </a:p>
          <a:p>
            <a:pPr marL="0" indent="0">
              <a:buNone/>
            </a:pPr>
            <a:r>
              <a:rPr lang="en-GB" sz="1800" b="1"/>
              <a:t>The Project</a:t>
            </a:r>
          </a:p>
          <a:p>
            <a:pPr marL="0" indent="0">
              <a:buNone/>
            </a:pPr>
            <a:r>
              <a:rPr lang="en-GB" sz="1800"/>
              <a:t>This resource is part of the </a:t>
            </a:r>
            <a:r>
              <a:rPr lang="en-GB" sz="1800" b="1"/>
              <a:t>Diverse Computing Pioneers Project</a:t>
            </a:r>
            <a:r>
              <a:rPr lang="en-GB" sz="1800"/>
              <a:t> — funded by the Council of Professors and Heads of Computing and created by a diverse interdisciplinary team from The Open University, University of Strathclyde, and Queen Mary University of London. </a:t>
            </a:r>
          </a:p>
          <a:p>
            <a:pPr marL="0" indent="0">
              <a:buNone/>
            </a:pPr>
            <a:r>
              <a:rPr lang="en-GB" sz="1800"/>
              <a:t>More information </a:t>
            </a:r>
            <a:r>
              <a:rPr lang="en-GB" sz="1800">
                <a:ea typeface="+mn-lt"/>
                <a:cs typeface="+mn-lt"/>
              </a:rPr>
              <a:t>is available at: </a:t>
            </a:r>
            <a:r>
              <a:rPr lang="en-GB" sz="1800">
                <a:ea typeface="+mn-lt"/>
                <a:cs typeface="+mn-lt"/>
                <a:hlinkClick r:id="rId4"/>
              </a:rPr>
              <a:t>www.open.edu/openlearncreate/diverse-computing-pioneers</a:t>
            </a:r>
            <a:endParaRPr lang="en-GB" sz="1800"/>
          </a:p>
          <a:p>
            <a:pPr marL="0" indent="0">
              <a:buNone/>
            </a:pPr>
            <a:endParaRPr lang="en-GB" sz="2000"/>
          </a:p>
        </p:txBody>
      </p:sp>
      <p:pic>
        <p:nvPicPr>
          <p:cNvPr id="4" name="Picture 3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9830FE7B-D6CE-1923-490C-6ACAD8CC73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26" y="5544182"/>
            <a:ext cx="1199747" cy="1199747"/>
          </a:xfrm>
          <a:prstGeom prst="rect">
            <a:avLst/>
          </a:prstGeom>
        </p:spPr>
      </p:pic>
      <p:pic>
        <p:nvPicPr>
          <p:cNvPr id="5" name="Picture 4" descr="A blue and black logo&#10;&#10;AI-generated content may be incorrect.">
            <a:extLst>
              <a:ext uri="{FF2B5EF4-FFF2-40B4-BE49-F238E27FC236}">
                <a16:creationId xmlns:a16="http://schemas.microsoft.com/office/drawing/2014/main" id="{5878F949-694E-AB04-A329-4E1E0A8DCC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62" r="39458"/>
          <a:stretch/>
        </p:blipFill>
        <p:spPr>
          <a:xfrm>
            <a:off x="6863745" y="5572383"/>
            <a:ext cx="808093" cy="1143344"/>
          </a:xfrm>
          <a:prstGeom prst="rect">
            <a:avLst/>
          </a:prstGeom>
        </p:spPr>
      </p:pic>
      <p:pic>
        <p:nvPicPr>
          <p:cNvPr id="6" name="Picture 5" descr="A blue and white logo&#10;&#10;AI-generated content may be incorrect.">
            <a:extLst>
              <a:ext uri="{FF2B5EF4-FFF2-40B4-BE49-F238E27FC236}">
                <a16:creationId xmlns:a16="http://schemas.microsoft.com/office/drawing/2014/main" id="{4E8F5478-A22B-8996-825D-6892C1CB30C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895" b="11196"/>
          <a:stretch/>
        </p:blipFill>
        <p:spPr>
          <a:xfrm>
            <a:off x="10298478" y="5522532"/>
            <a:ext cx="1681856" cy="1243047"/>
          </a:xfrm>
          <a:prstGeom prst="rect">
            <a:avLst/>
          </a:prstGeom>
        </p:spPr>
      </p:pic>
      <p:pic>
        <p:nvPicPr>
          <p:cNvPr id="7" name="Picture 6" descr="A logo of a university&#10;&#10;AI-generated content may be incorrect.">
            <a:extLst>
              <a:ext uri="{FF2B5EF4-FFF2-40B4-BE49-F238E27FC236}">
                <a16:creationId xmlns:a16="http://schemas.microsoft.com/office/drawing/2014/main" id="{B91D0103-792F-3DA4-5477-433F8814E29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5" r="11398"/>
          <a:stretch/>
        </p:blipFill>
        <p:spPr>
          <a:xfrm>
            <a:off x="8066525" y="5544954"/>
            <a:ext cx="1837266" cy="1198202"/>
          </a:xfrm>
          <a:prstGeom prst="rect">
            <a:avLst/>
          </a:prstGeom>
        </p:spPr>
      </p:pic>
      <p:pic>
        <p:nvPicPr>
          <p:cNvPr id="9" name="Picture 8" descr="Blue text on a black background&#10;&#10;AI-generated content may be incorrect.">
            <a:extLst>
              <a:ext uri="{FF2B5EF4-FFF2-40B4-BE49-F238E27FC236}">
                <a16:creationId xmlns:a16="http://schemas.microsoft.com/office/drawing/2014/main" id="{D0528F01-782E-FEF0-C7B2-94DA5E87363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760" y="5573573"/>
            <a:ext cx="4636298" cy="114096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B7D6D1D6-9A59-09F3-18AF-18D428F57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Computing for National Development</a:t>
            </a:r>
          </a:p>
        </p:txBody>
      </p:sp>
    </p:spTree>
    <p:extLst>
      <p:ext uri="{BB962C8B-B14F-4D97-AF65-F5344CB8AC3E}">
        <p14:creationId xmlns:p14="http://schemas.microsoft.com/office/powerpoint/2010/main" val="3701872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232704-331d-4124-9428-a3a78b19a65d" xsi:nil="true"/>
    <lcf76f155ced4ddcb4097134ff3c332f xmlns="0b375246-e7a5-4cd3-9260-ba7fb55e9fd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A03C3EBE5F744FAC86159C8BD04AB0" ma:contentTypeVersion="10" ma:contentTypeDescription="Create a new document." ma:contentTypeScope="" ma:versionID="68ad44ca874766f063e8b3ca8e73a1a0">
  <xsd:schema xmlns:xsd="http://www.w3.org/2001/XMLSchema" xmlns:xs="http://www.w3.org/2001/XMLSchema" xmlns:p="http://schemas.microsoft.com/office/2006/metadata/properties" xmlns:ns2="0b375246-e7a5-4cd3-9260-ba7fb55e9fdc" xmlns:ns3="29232704-331d-4124-9428-a3a78b19a65d" targetNamespace="http://schemas.microsoft.com/office/2006/metadata/properties" ma:root="true" ma:fieldsID="9f4cb67ae8f1ff71a7798a62fc267cc6" ns2:_="" ns3:_="">
    <xsd:import namespace="0b375246-e7a5-4cd3-9260-ba7fb55e9fdc"/>
    <xsd:import namespace="29232704-331d-4124-9428-a3a78b19a6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75246-e7a5-4cd3-9260-ba7fb55e9f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fb35f09-1364-44fa-bda6-079b81d03a2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32704-331d-4124-9428-a3a78b19a65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2953b8d-d69f-4704-b965-2cb0f7d780f1}" ma:internalName="TaxCatchAll" ma:showField="CatchAllData" ma:web="29232704-331d-4124-9428-a3a78b19a6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87D7B2-127F-4ACA-8927-0D4A0867028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271A8C-435F-4317-97D9-D3FB77FE945D}">
  <ds:schemaRefs>
    <ds:schemaRef ds:uri="0b375246-e7a5-4cd3-9260-ba7fb55e9fdc"/>
    <ds:schemaRef ds:uri="29232704-331d-4124-9428-a3a78b19a65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57AE2C9-2583-4CCC-A96B-0452225160AA}">
  <ds:schemaRefs>
    <ds:schemaRef ds:uri="0b375246-e7a5-4cd3-9260-ba7fb55e9fdc"/>
    <ds:schemaRef ds:uri="29232704-331d-4124-9428-a3a78b19a65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Building the PARAM legacy</vt:lpstr>
      <vt:lpstr>Computing for National Development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Matiss Ipolito</dc:creator>
  <cp:revision>3</cp:revision>
  <dcterms:created xsi:type="dcterms:W3CDTF">2025-06-11T21:29:33Z</dcterms:created>
  <dcterms:modified xsi:type="dcterms:W3CDTF">2025-09-24T09:10:33Z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0x0101005EA03C3EBE5F744FAC86159C8BD04AB0</vt:lpwstr>
  </property>
  <property fmtid="{D5CDD505-2E9C-101B-9397-08002B2CF9AE}" pid="3" name="MediaServiceImageTags">
    <vt:lpwstr/>
  </property>
</Properties>
</file>