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  <p188:author id="{9DAF47B9-233B-59E9-81AD-F2F07D3AD55F}" name="Elizabeth.Simpson" initials="El" userId="S::es23676@open.ac.uk::b984c68f-e7f2-4a14-821c-76f06e079c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8A95AE-FFA6-2723-2F23-4D1AC919A868}" v="7" dt="2025-09-24T09:10:31.7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9A8A95AE-FFA6-2723-2F23-4D1AC919A868}"/>
    <pc:docChg chg="modSld">
      <pc:chgData name="" userId="" providerId="" clId="Web-{9A8A95AE-FFA6-2723-2F23-4D1AC919A868}" dt="2025-09-24T09:10:23.248" v="1" actId="20577"/>
      <pc:docMkLst>
        <pc:docMk/>
      </pc:docMkLst>
      <pc:sldChg chg="modSp">
        <pc:chgData name="" userId="" providerId="" clId="Web-{9A8A95AE-FFA6-2723-2F23-4D1AC919A868}" dt="2025-09-24T09:10:23.248" v="1" actId="20577"/>
        <pc:sldMkLst>
          <pc:docMk/>
          <pc:sldMk cId="540167010" sldId="268"/>
        </pc:sldMkLst>
        <pc:spChg chg="mod">
          <ac:chgData name="" userId="" providerId="" clId="Web-{9A8A95AE-FFA6-2723-2F23-4D1AC919A868}" dt="2025-09-24T09:10:23.248" v="1" actId="20577"/>
          <ac:spMkLst>
            <pc:docMk/>
            <pc:sldMk cId="540167010" sldId="268"/>
            <ac:spMk id="6" creationId="{DC1866F1-A433-E64B-BAEB-DA00E608B5CC}"/>
          </ac:spMkLst>
        </pc:spChg>
      </pc:sldChg>
    </pc:docChg>
  </pc:docChgLst>
  <pc:docChgLst>
    <pc:chgData name="Elizabeth.Simpson" userId="S::es23676@open.ac.uk::b984c68f-e7f2-4a14-821c-76f06e079c57" providerId="AD" clId="Web-{1EBEFDB7-BC7C-3005-392E-22EE108917C5}"/>
    <pc:docChg chg="modSld">
      <pc:chgData name="Elizabeth.Simpson" userId="S::es23676@open.ac.uk::b984c68f-e7f2-4a14-821c-76f06e079c57" providerId="AD" clId="Web-{1EBEFDB7-BC7C-3005-392E-22EE108917C5}" dt="2025-09-03T15:47:53.394" v="32" actId="20577"/>
      <pc:docMkLst>
        <pc:docMk/>
      </pc:docMkLst>
      <pc:sldChg chg="modSp modCm">
        <pc:chgData name="Elizabeth.Simpson" userId="S::es23676@open.ac.uk::b984c68f-e7f2-4a14-821c-76f06e079c57" providerId="AD" clId="Web-{1EBEFDB7-BC7C-3005-392E-22EE108917C5}" dt="2025-09-03T15:47:53.394" v="32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1EBEFDB7-BC7C-3005-392E-22EE108917C5}" dt="2025-09-03T15:47:53.394" v="32" actId="20577"/>
          <ac:spMkLst>
            <pc:docMk/>
            <pc:sldMk cId="540167010" sldId="268"/>
            <ac:spMk id="3" creationId="{30EEF228-DB29-174D-47C9-2331D4419DB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.Simpson" userId="S::es23676@open.ac.uk::b984c68f-e7f2-4a14-821c-76f06e079c57" providerId="AD" clId="Web-{1EBEFDB7-BC7C-3005-392E-22EE108917C5}" dt="2025-09-03T15:47:53.394" v="32" actId="20577"/>
              <pc2:cmMkLst xmlns:pc2="http://schemas.microsoft.com/office/powerpoint/2019/9/main/command">
                <pc:docMk/>
                <pc:sldMk cId="540167010" sldId="268"/>
                <pc2:cmMk id="{CB9E743B-8C96-4DF8-B03A-96F74126D9A4}"/>
              </pc2:cmMkLst>
            </pc226:cmChg>
          </p:ext>
        </pc:extLst>
      </pc:sldChg>
    </pc:docChg>
  </pc:docChgLst>
  <pc:docChgLst>
    <pc:chgData name="Elizabeth.Simpson" userId="S::es23676@open.ac.uk::b984c68f-e7f2-4a14-821c-76f06e079c57" providerId="AD" clId="Web-{C4E4F674-B17F-7DE1-F7E5-42B0774ED508}"/>
    <pc:docChg chg="mod modSld">
      <pc:chgData name="Elizabeth.Simpson" userId="S::es23676@open.ac.uk::b984c68f-e7f2-4a14-821c-76f06e079c57" providerId="AD" clId="Web-{C4E4F674-B17F-7DE1-F7E5-42B0774ED508}" dt="2025-08-31T09:58:00.289" v="329" actId="20577"/>
      <pc:docMkLst>
        <pc:docMk/>
      </pc:docMkLst>
      <pc:sldChg chg="modSp">
        <pc:chgData name="Elizabeth.Simpson" userId="S::es23676@open.ac.uk::b984c68f-e7f2-4a14-821c-76f06e079c57" providerId="AD" clId="Web-{C4E4F674-B17F-7DE1-F7E5-42B0774ED508}" dt="2025-08-31T08:08:14.775" v="158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C4E4F674-B17F-7DE1-F7E5-42B0774ED508}" dt="2025-08-31T07:57:11.416" v="15" actId="20577"/>
          <ac:spMkLst>
            <pc:docMk/>
            <pc:sldMk cId="30831175" sldId="266"/>
            <ac:spMk id="7" creationId="{AAA12D25-254C-C1D7-89BB-8034D8776413}"/>
          </ac:spMkLst>
        </pc:spChg>
        <pc:spChg chg="mod">
          <ac:chgData name="Elizabeth.Simpson" userId="S::es23676@open.ac.uk::b984c68f-e7f2-4a14-821c-76f06e079c57" providerId="AD" clId="Web-{C4E4F674-B17F-7DE1-F7E5-42B0774ED508}" dt="2025-08-31T08:07:42.133" v="157" actId="20577"/>
          <ac:spMkLst>
            <pc:docMk/>
            <pc:sldMk cId="30831175" sldId="266"/>
            <ac:spMk id="10" creationId="{A64E47F7-6AE9-B002-09E8-A8A7540AAA5B}"/>
          </ac:spMkLst>
        </pc:spChg>
        <pc:spChg chg="mod">
          <ac:chgData name="Elizabeth.Simpson" userId="S::es23676@open.ac.uk::b984c68f-e7f2-4a14-821c-76f06e079c57" providerId="AD" clId="Web-{C4E4F674-B17F-7DE1-F7E5-42B0774ED508}" dt="2025-08-31T08:08:14.775" v="158" actId="20577"/>
          <ac:spMkLst>
            <pc:docMk/>
            <pc:sldMk cId="30831175" sldId="266"/>
            <ac:spMk id="18" creationId="{83EF1A71-A243-4295-A91F-BB2F158ECB35}"/>
          </ac:spMkLst>
        </pc:spChg>
        <pc:picChg chg="mod">
          <ac:chgData name="Elizabeth.Simpson" userId="S::es23676@open.ac.uk::b984c68f-e7f2-4a14-821c-76f06e079c57" providerId="AD" clId="Web-{C4E4F674-B17F-7DE1-F7E5-42B0774ED508}" dt="2025-08-31T07:56:33.866" v="13"/>
          <ac:picMkLst>
            <pc:docMk/>
            <pc:sldMk cId="30831175" sldId="266"/>
            <ac:picMk id="6" creationId="{D1760D39-F65C-1A89-DB30-FE405C629498}"/>
          </ac:picMkLst>
        </pc:picChg>
      </pc:sldChg>
      <pc:sldChg chg="modSp modCm">
        <pc:chgData name="Elizabeth.Simpson" userId="S::es23676@open.ac.uk::b984c68f-e7f2-4a14-821c-76f06e079c57" providerId="AD" clId="Web-{C4E4F674-B17F-7DE1-F7E5-42B0774ED508}" dt="2025-08-31T09:57:22.350" v="316" actId="20577"/>
        <pc:sldMkLst>
          <pc:docMk/>
          <pc:sldMk cId="540167010" sldId="268"/>
        </pc:sldMkLst>
        <pc:spChg chg="mod ord">
          <ac:chgData name="Elizabeth.Simpson" userId="S::es23676@open.ac.uk::b984c68f-e7f2-4a14-821c-76f06e079c57" providerId="AD" clId="Web-{C4E4F674-B17F-7DE1-F7E5-42B0774ED508}" dt="2025-08-31T09:56:38.912" v="306" actId="20577"/>
          <ac:spMkLst>
            <pc:docMk/>
            <pc:sldMk cId="540167010" sldId="268"/>
            <ac:spMk id="3" creationId="{30EEF228-DB29-174D-47C9-2331D4419DB9}"/>
          </ac:spMkLst>
        </pc:spChg>
        <pc:spChg chg="mod">
          <ac:chgData name="Elizabeth.Simpson" userId="S::es23676@open.ac.uk::b984c68f-e7f2-4a14-821c-76f06e079c57" providerId="AD" clId="Web-{C4E4F674-B17F-7DE1-F7E5-42B0774ED508}" dt="2025-08-31T09:57:22.350" v="316" actId="20577"/>
          <ac:spMkLst>
            <pc:docMk/>
            <pc:sldMk cId="540167010" sldId="268"/>
            <ac:spMk id="6" creationId="{DC1866F1-A433-E64B-BAEB-DA00E608B5C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.Simpson" userId="S::es23676@open.ac.uk::b984c68f-e7f2-4a14-821c-76f06e079c57" providerId="AD" clId="Web-{C4E4F674-B17F-7DE1-F7E5-42B0774ED508}" dt="2025-08-31T09:56:20.006" v="291" actId="20577"/>
              <pc2:cmMkLst xmlns:pc2="http://schemas.microsoft.com/office/powerpoint/2019/9/main/command">
                <pc:docMk/>
                <pc:sldMk cId="540167010" sldId="268"/>
                <pc2:cmMk id="{247D2C7F-0B94-4128-B3A0-EDCCB3A4EAA1}"/>
              </pc2:cmMkLst>
            </pc226:cmChg>
          </p:ext>
        </pc:extLst>
      </pc:sldChg>
      <pc:sldChg chg="modSp">
        <pc:chgData name="Elizabeth.Simpson" userId="S::es23676@open.ac.uk::b984c68f-e7f2-4a14-821c-76f06e079c57" providerId="AD" clId="Web-{C4E4F674-B17F-7DE1-F7E5-42B0774ED508}" dt="2025-08-31T09:58:00.289" v="329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C4E4F674-B17F-7DE1-F7E5-42B0774ED508}" dt="2025-08-31T09:58:00.289" v="329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Elizabeth.Simpson" userId="S::es23676@open.ac.uk::b984c68f-e7f2-4a14-821c-76f06e079c57" providerId="AD" clId="Web-{54F5DCCD-8114-E615-68BD-D9C9DFBD8530}"/>
    <pc:docChg chg="modSld">
      <pc:chgData name="Elizabeth.Simpson" userId="S::es23676@open.ac.uk::b984c68f-e7f2-4a14-821c-76f06e079c57" providerId="AD" clId="Web-{54F5DCCD-8114-E615-68BD-D9C9DFBD8530}" dt="2025-08-31T10:47:54.101" v="117" actId="20577"/>
      <pc:docMkLst>
        <pc:docMk/>
      </pc:docMkLst>
      <pc:sldChg chg="modSp">
        <pc:chgData name="Elizabeth.Simpson" userId="S::es23676@open.ac.uk::b984c68f-e7f2-4a14-821c-76f06e079c57" providerId="AD" clId="Web-{54F5DCCD-8114-E615-68BD-D9C9DFBD8530}" dt="2025-08-31T10:47:54.101" v="117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54F5DCCD-8114-E615-68BD-D9C9DFBD8530}" dt="2025-08-31T10:47:54.101" v="117" actId="20577"/>
          <ac:spMkLst>
            <pc:docMk/>
            <pc:sldMk cId="540167010" sldId="268"/>
            <ac:spMk id="3" creationId="{30EEF228-DB29-174D-47C9-2331D4419DB9}"/>
          </ac:spMkLst>
        </pc:spChg>
      </pc:sldChg>
    </pc:docChg>
  </pc:docChgLst>
  <pc:docChgLst>
    <pc:chgData name="Elizabeth.Simpson" userId="S::es23676@open.ac.uk::b984c68f-e7f2-4a14-821c-76f06e079c57" providerId="AD" clId="Web-{C865935A-67C7-CC6B-F3E1-9A060270A85E}"/>
    <pc:docChg chg="modSld">
      <pc:chgData name="Elizabeth.Simpson" userId="S::es23676@open.ac.uk::b984c68f-e7f2-4a14-821c-76f06e079c57" providerId="AD" clId="Web-{C865935A-67C7-CC6B-F3E1-9A060270A85E}" dt="2025-08-31T10:35:42.783" v="278" actId="20577"/>
      <pc:docMkLst>
        <pc:docMk/>
      </pc:docMkLst>
      <pc:sldChg chg="modSp">
        <pc:chgData name="Elizabeth.Simpson" userId="S::es23676@open.ac.uk::b984c68f-e7f2-4a14-821c-76f06e079c57" providerId="AD" clId="Web-{C865935A-67C7-CC6B-F3E1-9A060270A85E}" dt="2025-08-31T10:35:42.783" v="278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C865935A-67C7-CC6B-F3E1-9A060270A85E}" dt="2025-08-31T10:35:42.783" v="278" actId="20577"/>
          <ac:spMkLst>
            <pc:docMk/>
            <pc:sldMk cId="30831175" sldId="266"/>
            <ac:spMk id="10" creationId="{A64E47F7-6AE9-B002-09E8-A8A7540AAA5B}"/>
          </ac:spMkLst>
        </pc:spChg>
      </pc:sldChg>
      <pc:sldChg chg="modSp">
        <pc:chgData name="Elizabeth.Simpson" userId="S::es23676@open.ac.uk::b984c68f-e7f2-4a14-821c-76f06e079c57" providerId="AD" clId="Web-{C865935A-67C7-CC6B-F3E1-9A060270A85E}" dt="2025-08-31T10:34:37.603" v="275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C865935A-67C7-CC6B-F3E1-9A060270A85E}" dt="2025-08-31T10:34:37.603" v="275" actId="20577"/>
          <ac:spMkLst>
            <pc:docMk/>
            <pc:sldMk cId="540167010" sldId="268"/>
            <ac:spMk id="3" creationId="{30EEF228-DB29-174D-47C9-2331D4419DB9}"/>
          </ac:spMkLst>
        </pc:spChg>
      </pc:sldChg>
      <pc:sldChg chg="modSp">
        <pc:chgData name="Elizabeth.Simpson" userId="S::es23676@open.ac.uk::b984c68f-e7f2-4a14-821c-76f06e079c57" providerId="AD" clId="Web-{C865935A-67C7-CC6B-F3E1-9A060270A85E}" dt="2025-08-31T10:35:14.234" v="277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C865935A-67C7-CC6B-F3E1-9A060270A85E}" dt="2025-08-31T10:35:14.234" v="277" actId="20577"/>
          <ac:spMkLst>
            <pc:docMk/>
            <pc:sldMk cId="3701872733" sldId="269"/>
            <ac:spMk id="3" creationId="{64D0C595-40A5-263F-0087-76ED671C1C4A}"/>
          </ac:spMkLst>
        </pc:spChg>
        <pc:spChg chg="mod">
          <ac:chgData name="Elizabeth.Simpson" userId="S::es23676@open.ac.uk::b984c68f-e7f2-4a14-821c-76f06e079c57" providerId="AD" clId="Web-{C865935A-67C7-CC6B-F3E1-9A060270A85E}" dt="2025-08-31T10:20:38.634" v="53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Elizabeth.Simpson" userId="S::es23676@open.ac.uk::b984c68f-e7f2-4a14-821c-76f06e079c57" providerId="AD" clId="Web-{EA67862A-3A7E-D2ED-0722-71E1490E9FF8}"/>
    <pc:docChg chg="modSld">
      <pc:chgData name="Elizabeth.Simpson" userId="S::es23676@open.ac.uk::b984c68f-e7f2-4a14-821c-76f06e079c57" providerId="AD" clId="Web-{EA67862A-3A7E-D2ED-0722-71E1490E9FF8}" dt="2025-09-02T14:37:54.191" v="23" actId="20577"/>
      <pc:docMkLst>
        <pc:docMk/>
      </pc:docMkLst>
      <pc:sldChg chg="modSp modCm">
        <pc:chgData name="Elizabeth.Simpson" userId="S::es23676@open.ac.uk::b984c68f-e7f2-4a14-821c-76f06e079c57" providerId="AD" clId="Web-{EA67862A-3A7E-D2ED-0722-71E1490E9FF8}" dt="2025-09-02T14:37:54.191" v="23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EA67862A-3A7E-D2ED-0722-71E1490E9FF8}" dt="2025-09-02T14:37:54.191" v="23" actId="20577"/>
          <ac:spMkLst>
            <pc:docMk/>
            <pc:sldMk cId="540167010" sldId="268"/>
            <ac:spMk id="3" creationId="{30EEF228-DB29-174D-47C9-2331D4419DB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.Simpson" userId="S::es23676@open.ac.uk::b984c68f-e7f2-4a14-821c-76f06e079c57" providerId="AD" clId="Web-{EA67862A-3A7E-D2ED-0722-71E1490E9FF8}" dt="2025-09-02T14:37:51.082" v="21" actId="20577"/>
              <pc2:cmMkLst xmlns:pc2="http://schemas.microsoft.com/office/powerpoint/2019/9/main/command">
                <pc:docMk/>
                <pc:sldMk cId="540167010" sldId="268"/>
                <pc2:cmMk id="{CB9E743B-8C96-4DF8-B03A-96F74126D9A4}"/>
              </pc2:cmMkLst>
            </pc226:cmChg>
          </p:ext>
        </pc:extLst>
      </pc:sldChg>
    </pc:docChg>
  </pc:docChgLst>
  <pc:docChgLst>
    <pc:chgData name="Elizabeth.Simpson" userId="S::es23676@open.ac.uk::b984c68f-e7f2-4a14-821c-76f06e079c57" providerId="AD" clId="Web-{05CE280B-3A14-57C5-DC01-E67AE78E0704}"/>
    <pc:docChg chg="modSld">
      <pc:chgData name="Elizabeth.Simpson" userId="S::es23676@open.ac.uk::b984c68f-e7f2-4a14-821c-76f06e079c57" providerId="AD" clId="Web-{05CE280B-3A14-57C5-DC01-E67AE78E0704}" dt="2025-08-31T11:33:51.307" v="0" actId="20577"/>
      <pc:docMkLst>
        <pc:docMk/>
      </pc:docMkLst>
      <pc:sldChg chg="modSp">
        <pc:chgData name="Elizabeth.Simpson" userId="S::es23676@open.ac.uk::b984c68f-e7f2-4a14-821c-76f06e079c57" providerId="AD" clId="Web-{05CE280B-3A14-57C5-DC01-E67AE78E0704}" dt="2025-08-31T11:33:51.307" v="0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05CE280B-3A14-57C5-DC01-E67AE78E0704}" dt="2025-08-31T11:33:51.307" v="0" actId="20577"/>
          <ac:spMkLst>
            <pc:docMk/>
            <pc:sldMk cId="540167010" sldId="268"/>
            <ac:spMk id="3" creationId="{30EEF228-DB29-174D-47C9-2331D4419DB9}"/>
          </ac:spMkLst>
        </pc:spChg>
      </pc:sldChg>
    </pc:docChg>
  </pc:docChgLst>
  <pc:docChgLst>
    <pc:chgData name="Brent.Cunningham" userId="S::bc5835@open.ac.uk::74055d5a-e06d-41f7-9835-efab18c92af7" providerId="AD" clId="Web-{9A8A95AE-FFA6-2723-2F23-4D1AC919A868}"/>
    <pc:docChg chg="modSld">
      <pc:chgData name="Brent.Cunningham" userId="S::bc5835@open.ac.uk::74055d5a-e06d-41f7-9835-efab18c92af7" providerId="AD" clId="Web-{9A8A95AE-FFA6-2723-2F23-4D1AC919A868}" dt="2025-09-24T09:10:28.826" v="2" actId="20577"/>
      <pc:docMkLst>
        <pc:docMk/>
      </pc:docMkLst>
      <pc:sldChg chg="modSp">
        <pc:chgData name="Brent.Cunningham" userId="S::bc5835@open.ac.uk::74055d5a-e06d-41f7-9835-efab18c92af7" providerId="AD" clId="Web-{9A8A95AE-FFA6-2723-2F23-4D1AC919A868}" dt="2025-09-24T09:10:28.826" v="2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9A8A95AE-FFA6-2723-2F23-4D1AC919A868}" dt="2025-09-24T09:10:28.826" v="2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Vijay_Bhatkar_Portrait_Photo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ac.in/index.aspx?id=mlc_gist_about" TargetMode="External"/><Relationship Id="rId2" Type="http://schemas.openxmlformats.org/officeDocument/2006/relationships/hyperlink" Target="https://www.cdac.i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dac.in/index.aspx?id=project_details&amp;projectId=DesignandDevelopmentofQuantumComputingToolkit(Simulator,Workbench)andCapacityBuildin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thebetterindia.com/82076/india-first-supercomputer-param-cdac-vijay-bhatkar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eb.archive.org/web/20250123102830/http:/www.vijaybhatkar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pen.edu/openlearncreate/diverse-computing-pioneers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/>
              <a:t>Vijay Bhatkar is a pioneering Indian computer scientist.</a:t>
            </a:r>
          </a:p>
          <a:p>
            <a:pPr marL="0" indent="0">
              <a:buNone/>
            </a:pPr>
            <a:endParaRPr lang="en-US" sz="2200"/>
          </a:p>
          <a:p>
            <a:pPr marL="0" indent="0">
              <a:buNone/>
            </a:pPr>
            <a:r>
              <a:rPr lang="en-US" sz="2200"/>
              <a:t>He is best known for his work developing India's first supercomputer, and his dedication to establishing India's presence in high-performance computing and national digital infrastructure.</a:t>
            </a:r>
          </a:p>
        </p:txBody>
      </p:sp>
      <p:pic>
        <p:nvPicPr>
          <p:cNvPr id="6" name="Content Placeholder 6" descr="A person wearing a brown vest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9" b="3029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>
                <a:ea typeface="+mn-lt"/>
                <a:cs typeface="+mn-lt"/>
              </a:rPr>
              <a:t>Image source: </a:t>
            </a:r>
            <a:r>
              <a:rPr lang="en-US" sz="1300" b="1">
                <a:solidFill>
                  <a:srgbClr val="002060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Nachiketas / Wikimedia Commons</a:t>
            </a:r>
            <a:endParaRPr lang="en-US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/>
              <a:t>Architect of India's Supercomputers: Vijay Pandurang Bhatkar </a:t>
            </a:r>
            <a:r>
              <a:rPr lang="en-US" sz="3400" b="1">
                <a:latin typeface="Aptos"/>
              </a:rPr>
              <a:t>[1946</a:t>
            </a:r>
            <a:r>
              <a:rPr lang="en-US" sz="3400" b="1">
                <a:latin typeface="Aptos"/>
                <a:ea typeface="+mj-lt"/>
                <a:cs typeface="+mj-lt"/>
              </a:rPr>
              <a:t> - ]</a:t>
            </a:r>
            <a:endParaRPr lang="en-US" sz="3400" b="1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5538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/>
              <a:t>Background</a:t>
            </a:r>
          </a:p>
          <a:p>
            <a:pPr marL="0" indent="0">
              <a:buNone/>
            </a:pPr>
            <a:r>
              <a:rPr lang="en-GB" sz="1800"/>
              <a:t>Born in 1946 in </a:t>
            </a:r>
            <a:r>
              <a:rPr lang="en-GB" sz="1800" err="1"/>
              <a:t>Murtijapur</a:t>
            </a:r>
            <a:r>
              <a:rPr lang="en-GB" sz="1800"/>
              <a:t>, India, Dr Bhatkar earned a Bachelor's and Master's degree of Engineering before pursuing a PhD in 1972 in the same field, at the Indian Institute of Technology, Delhi.</a:t>
            </a:r>
          </a:p>
          <a:p>
            <a:pPr marL="0" indent="0">
              <a:buNone/>
            </a:pPr>
            <a:r>
              <a:rPr lang="en-GB" sz="1800"/>
              <a:t>While offered high-paying positions elsewhere for his knowledge and dedication, he declined, opting instead to focus on national development within India.</a:t>
            </a:r>
            <a:endParaRPr lang="en-GB"/>
          </a:p>
          <a:p>
            <a:pPr marL="0" indent="0">
              <a:buNone/>
            </a:pPr>
            <a:endParaRPr lang="en-GB" sz="1800" b="1"/>
          </a:p>
          <a:p>
            <a:pPr marL="0" indent="0">
              <a:buNone/>
            </a:pPr>
            <a:r>
              <a:rPr lang="en-GB" sz="1800" b="1"/>
              <a:t>Contributions</a:t>
            </a:r>
          </a:p>
          <a:p>
            <a:pPr marL="0" indent="0">
              <a:buNone/>
            </a:pPr>
            <a:r>
              <a:rPr lang="en-GB" sz="1800"/>
              <a:t>The </a:t>
            </a:r>
            <a:r>
              <a:rPr lang="en-GB" sz="1800">
                <a:hlinkClick r:id="rId2"/>
              </a:rPr>
              <a:t>Center for Development of Advanced Computing Technology</a:t>
            </a:r>
            <a:r>
              <a:rPr lang="en-GB" sz="1800"/>
              <a:t> (C-DAC) was formed in 1987 as a response to the technology denial regime, where India was denied western technological information, and it was there that Dr Bhatkar led the development of PARAM 8000 in 1991 – India's first indigenous supercomputer. </a:t>
            </a:r>
          </a:p>
          <a:p>
            <a:pPr marL="0" indent="0">
              <a:buNone/>
            </a:pPr>
            <a:r>
              <a:rPr lang="en-GB" sz="1800"/>
              <a:t>As the founding director of C-DAC, beyond the PARAM series, Dr Bhatkar initiated projects in telemedicine, </a:t>
            </a:r>
            <a:r>
              <a:rPr lang="en-GB" sz="1800">
                <a:hlinkClick r:id="rId3"/>
              </a:rPr>
              <a:t>GIST</a:t>
            </a:r>
            <a:r>
              <a:rPr lang="en-GB" sz="1800"/>
              <a:t> multilingual computing, and </a:t>
            </a:r>
            <a:r>
              <a:rPr lang="en-GB" sz="1800">
                <a:hlinkClick r:id="rId4"/>
              </a:rPr>
              <a:t>quantum computing simulators</a:t>
            </a:r>
            <a:r>
              <a:rPr lang="en-GB" sz="1800"/>
              <a:t>, and he has played a significant role in the formation or direction of many other national research organisations within India.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Building the PARAM legacy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/>
              <a:t>Further Reading</a:t>
            </a:r>
            <a:endParaRPr lang="en-US" sz="1800"/>
          </a:p>
          <a:p>
            <a:pPr marL="0" indent="0">
              <a:buNone/>
            </a:pPr>
            <a:r>
              <a:rPr lang="en-GB" sz="1800"/>
              <a:t>Bhatkar, V.P. (2022) </a:t>
            </a:r>
            <a:r>
              <a:rPr lang="en-GB" sz="1800" i="1"/>
              <a:t>Vijay Bhatkar.</a:t>
            </a:r>
            <a:r>
              <a:rPr lang="en-GB" sz="1800"/>
              <a:t> Available at: </a:t>
            </a:r>
            <a:r>
              <a:rPr lang="en-GB" sz="1800">
                <a:hlinkClick r:id="rId2"/>
              </a:rPr>
              <a:t>https://web.archive.org/web/20250123102830/http://www.vijaybhatkar.org/</a:t>
            </a:r>
            <a:r>
              <a:rPr lang="en-GB" sz="1800"/>
              <a:t> (Accessed: 11 July 2025).</a:t>
            </a:r>
          </a:p>
          <a:p>
            <a:pPr marL="0" indent="0">
              <a:buNone/>
            </a:pPr>
            <a:r>
              <a:rPr lang="en-GB" sz="1800"/>
              <a:t>Pal, S. (2017) </a:t>
            </a:r>
            <a:r>
              <a:rPr lang="en-GB" sz="1800" i="1"/>
              <a:t>The Little Known Story of How India’s First Indigenous Supercomputer Amazed the World in 1991</a:t>
            </a:r>
            <a:r>
              <a:rPr lang="en-GB" sz="1800"/>
              <a:t>. Available at: </a:t>
            </a:r>
            <a:r>
              <a:rPr lang="en-GB" sz="1800">
                <a:hlinkClick r:id="rId3"/>
              </a:rPr>
              <a:t>https://thebetterindia.com/82076/india-first-supercomputer-param-cdac-vijay-bhatkar/</a:t>
            </a:r>
            <a:r>
              <a:rPr lang="en-GB" sz="1800"/>
              <a:t> (Accessed: 31 August 2025).</a:t>
            </a:r>
          </a:p>
          <a:p>
            <a:pPr marL="0" indent="0">
              <a:buNone/>
            </a:pPr>
            <a:r>
              <a:rPr lang="en-GB" sz="1800" b="1"/>
              <a:t>The Project</a:t>
            </a:r>
          </a:p>
          <a:p>
            <a:pPr marL="0" indent="0">
              <a:buNone/>
            </a:pPr>
            <a:r>
              <a:rPr lang="en-GB" sz="1800"/>
              <a:t>This resource is part of the </a:t>
            </a:r>
            <a:r>
              <a:rPr lang="en-GB" sz="1800" b="1"/>
              <a:t>Diverse Computing Pioneers Project</a:t>
            </a:r>
            <a:r>
              <a:rPr lang="en-GB" sz="180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/>
              <a:t>More information </a:t>
            </a:r>
            <a:r>
              <a:rPr lang="en-GB" sz="1800">
                <a:ea typeface="+mn-lt"/>
                <a:cs typeface="+mn-lt"/>
              </a:rPr>
              <a:t>is available at: </a:t>
            </a:r>
            <a:r>
              <a:rPr lang="en-GB" sz="1800">
                <a:ea typeface="+mn-lt"/>
                <a:cs typeface="+mn-lt"/>
                <a:hlinkClick r:id="rId4"/>
              </a:rPr>
              <a:t>www.open.edu/openlearncreate/diverse-computing-pioneers</a:t>
            </a:r>
            <a:endParaRPr lang="en-GB" sz="1800"/>
          </a:p>
          <a:p>
            <a:pPr marL="0" indent="0">
              <a:buNone/>
            </a:pPr>
            <a:endParaRPr lang="en-GB" sz="200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Computing for National Development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271A8C-435F-4317-97D9-D3FB77FE945D}">
  <ds:schemaRefs>
    <ds:schemaRef ds:uri="0b375246-e7a5-4cd3-9260-ba7fb55e9fdc"/>
    <ds:schemaRef ds:uri="29232704-331d-4124-9428-a3a78b19a65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57AE2C9-2583-4CCC-A96B-0452225160AA}">
  <ds:schemaRefs>
    <ds:schemaRef ds:uri="0b375246-e7a5-4cd3-9260-ba7fb55e9fdc"/>
    <ds:schemaRef ds:uri="29232704-331d-4124-9428-a3a78b19a6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Building the PARAM legacy</vt:lpstr>
      <vt:lpstr>Computing for National Development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revision>3</cp:revision>
  <dcterms:created xsi:type="dcterms:W3CDTF">2025-06-11T21:29:33Z</dcterms:created>
  <dcterms:modified xsi:type="dcterms:W3CDTF">2025-09-24T09:10:33Z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