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3.xml" ContentType="application/vnd.openxmlformats-officedocument.presentationml.tags+xml"/>
  <Override PartName="/ppt/notesSlides/notesSlide4.xml" ContentType="application/vnd.openxmlformats-officedocument.presentationml.notesSlide+xml"/>
  <Override PartName="/ppt/tags/tag4.xml" ContentType="application/vnd.openxmlformats-officedocument.presentationml.tags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4"/>
    <p:sldMasterId id="2147483687" r:id="rId5"/>
  </p:sldMasterIdLst>
  <p:notesMasterIdLst>
    <p:notesMasterId r:id="rId11"/>
  </p:notesMasterIdLst>
  <p:sldIdLst>
    <p:sldId id="281" r:id="rId6"/>
    <p:sldId id="289" r:id="rId7"/>
    <p:sldId id="288" r:id="rId8"/>
    <p:sldId id="290" r:id="rId9"/>
    <p:sldId id="291" r:id="rId10"/>
  </p:sldIdLst>
  <p:sldSz cx="9144000" cy="6858000" type="screen4x3"/>
  <p:notesSz cx="6858000" cy="9144000"/>
  <p:custDataLst>
    <p:tags r:id="rId12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>
        <p:scale>
          <a:sx n="100" d="100"/>
          <a:sy n="100" d="100"/>
        </p:scale>
        <p:origin x="1050" y="-24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tags" Target="tags/tag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653BD6-9970-44A8-8294-7DB13D08F1A2}" type="datetimeFigureOut">
              <a:rPr lang="en-GB" smtClean="0"/>
              <a:t>12/10/2021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B58569-61BF-4B2B-9277-671CA050CB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69186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7208408-CD35-4C8B-81DB-5A8B9796368C}" type="slidenum">
              <a:rPr kumimoji="0" sz="1200" b="0" i="0" u="none" strike="noStrike" kern="1200" cap="none" spc="0" normalizeH="0" baseline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s-e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199122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3D1106A-A3FD-43AD-A753-130AFA75BEA1}" type="slidenum">
              <a:rPr kumimoji="0" sz="1200" b="0" i="0" u="none" strike="noStrike" kern="1200" cap="none" spc="0" normalizeH="0" baseline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s-e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768371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rtl="0"/>
            <a:r>
              <a:rPr lang="es-es" b="0" i="0" u="none" baseline="0"/>
              <a:t>NB: los dos primeros puntos se refieren a la asistencia y la presentación</a:t>
            </a:r>
          </a:p>
          <a:p>
            <a:endParaRPr lang="es-es" baseline="0" dirty="0"/>
          </a:p>
          <a:p>
            <a:pPr algn="l" rtl="0"/>
            <a:r>
              <a:rPr lang="es-es" b="0" i="0" u="none" baseline="0"/>
              <a:t>Descanso a más tardar a las 14:00</a:t>
            </a:r>
          </a:p>
          <a:p>
            <a:endParaRPr lang="es-es" baseline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1200" b="0" i="0" u="none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Muchos de ustedes ya habrán tenido experiencia con los temas discutidos y, sobre esa base, les alentamos a que realicen comentarios, que serán sumamente apreciados. </a:t>
            </a:r>
            <a:endParaRPr lang="es-e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3D1106A-A3FD-43AD-A753-130AFA75BEA1}" type="slidenum">
              <a:rPr kumimoji="0" sz="1200" b="0" i="0" u="none" strike="noStrike" kern="1200" cap="none" spc="0" normalizeH="0" baseline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s-e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323067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rtl="0"/>
            <a:r>
              <a:rPr lang="es-es" b="0" i="0" u="none" baseline="0"/>
              <a:t>NB: los dos primeros puntos se refieren a la asistencia y la presentación</a:t>
            </a:r>
          </a:p>
          <a:p>
            <a:endParaRPr lang="es-es" baseline="0" dirty="0"/>
          </a:p>
          <a:p>
            <a:pPr algn="l" rtl="0"/>
            <a:r>
              <a:rPr lang="es-es" b="0" i="0" u="none" baseline="0"/>
              <a:t>Descanso a más tardar a las 14:00</a:t>
            </a:r>
          </a:p>
          <a:p>
            <a:endParaRPr lang="es-es" baseline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1200" b="0" i="0" u="none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Muchos de ustedes ya habrán tenido experiencia con los temas discutidos y, sobre esa base, les alentamos a que realicen comentarios, que serán sumamente apreciados. </a:t>
            </a:r>
            <a:endParaRPr lang="es-e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3D1106A-A3FD-43AD-A753-130AFA75BEA1}" type="slidenum">
              <a:rPr kumimoji="0" sz="1200" b="0" i="0" u="none" strike="noStrike" kern="1200" cap="none" spc="0" normalizeH="0" baseline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s-e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293430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3D1106A-A3FD-43AD-A753-130AFA75BEA1}" type="slidenum">
              <a:rPr kumimoji="0" sz="1200" b="0" i="0" u="none" strike="noStrike" kern="1200" cap="none" spc="0" normalizeH="0" baseline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s-e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094418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168418F8-B52F-4661-8ABA-69BB3ADD6675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15861" y="2160001"/>
            <a:ext cx="7920773" cy="997196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algn="l"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PRESENTATION</a:t>
            </a:r>
            <a:br>
              <a:rPr lang="en-US" dirty="0"/>
            </a:br>
            <a:r>
              <a:rPr lang="en-US" dirty="0"/>
              <a:t>TITLE</a:t>
            </a: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52444CB2-243C-41A0-8F6C-F772E768A38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15861" y="3166992"/>
            <a:ext cx="7920774" cy="2492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l">
              <a:buNone/>
              <a:defRPr sz="1800">
                <a:solidFill>
                  <a:schemeClr val="bg1"/>
                </a:solidFill>
              </a:defRPr>
            </a:lvl1pPr>
            <a:lvl2pPr marL="342891" indent="0" algn="ctr">
              <a:buNone/>
              <a:defRPr sz="1500"/>
            </a:lvl2pPr>
            <a:lvl3pPr marL="685783" indent="0" algn="ctr">
              <a:buNone/>
              <a:defRPr sz="1351"/>
            </a:lvl3pPr>
            <a:lvl4pPr marL="1028674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9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1" indent="0" algn="ctr">
              <a:buNone/>
              <a:defRPr sz="1200"/>
            </a:lvl9pPr>
          </a:lstStyle>
          <a:p>
            <a:r>
              <a:rPr lang="en-US" dirty="0"/>
              <a:t>SUB TITLE IN HERE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924475ED-B6F3-4114-A316-943C1E2B2DB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15861" y="6431961"/>
            <a:ext cx="2057400" cy="138499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>
              <a:defRPr sz="10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7B141BD-28B5-48EC-935E-93F684254CA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1325" y="5136425"/>
            <a:ext cx="1590332" cy="1467097"/>
          </a:xfrm>
          <a:prstGeom prst="rect">
            <a:avLst/>
          </a:prstGeom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04D4F168-E78F-4E3F-959C-987449341B35}"/>
              </a:ext>
            </a:extLst>
          </p:cNvPr>
          <p:cNvGrpSpPr/>
          <p:nvPr userDrawn="1"/>
        </p:nvGrpSpPr>
        <p:grpSpPr>
          <a:xfrm>
            <a:off x="515861" y="5727940"/>
            <a:ext cx="2765232" cy="513635"/>
            <a:chOff x="4226505" y="4313542"/>
            <a:chExt cx="3119245" cy="579392"/>
          </a:xfrm>
        </p:grpSpPr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C4193EFD-25D1-4B81-9F42-6F288D7E6E4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6057687" y="4514025"/>
              <a:ext cx="1288063" cy="378909"/>
            </a:xfrm>
            <a:prstGeom prst="rect">
              <a:avLst/>
            </a:prstGeom>
          </p:spPr>
        </p:pic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11BC5913-26FD-4955-9190-EA1E9C484AF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4993074" y="4331903"/>
              <a:ext cx="780101" cy="561031"/>
            </a:xfrm>
            <a:prstGeom prst="rect">
              <a:avLst/>
            </a:prstGeom>
          </p:spPr>
        </p:pic>
        <p:pic>
          <p:nvPicPr>
            <p:cNvPr id="13" name="Picture 12" descr="A close up of a logo&#10;&#10;Description generated with very high confidence">
              <a:extLst>
                <a:ext uri="{FF2B5EF4-FFF2-40B4-BE49-F238E27FC236}">
                  <a16:creationId xmlns:a16="http://schemas.microsoft.com/office/drawing/2014/main" id="{C735A45D-C47D-4871-A188-62707C70ED8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/>
            <a:stretch>
              <a:fillRect/>
            </a:stretch>
          </p:blipFill>
          <p:spPr>
            <a:xfrm>
              <a:off x="4226505" y="4313542"/>
              <a:ext cx="413195" cy="57939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9671374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- 2 rows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lide Number Placeholder 8">
            <a:extLst>
              <a:ext uri="{FF2B5EF4-FFF2-40B4-BE49-F238E27FC236}">
                <a16:creationId xmlns:a16="http://schemas.microsoft.com/office/drawing/2014/main" id="{CDC988AE-A153-4139-8BF1-831C2BFCA50D}"/>
              </a:ext>
            </a:extLst>
          </p:cNvPr>
          <p:cNvSpPr txBox="1">
            <a:spLocks/>
          </p:cNvSpPr>
          <p:nvPr userDrawn="1"/>
        </p:nvSpPr>
        <p:spPr>
          <a:xfrm>
            <a:off x="8652294" y="6364967"/>
            <a:ext cx="491706" cy="491706"/>
          </a:xfrm>
          <a:prstGeom prst="rect">
            <a:avLst/>
          </a:prstGeom>
          <a:solidFill>
            <a:schemeClr val="accent1"/>
          </a:solidFill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406593E-52CF-5B45-8CFF-7309163A472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E69DB766-747D-4928-9E02-4F5BC168A8F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88801" y="761442"/>
            <a:ext cx="7418105" cy="251999"/>
          </a:xfrm>
          <a:prstGeom prst="rect">
            <a:avLst/>
          </a:prstGeom>
          <a:noFill/>
        </p:spPr>
        <p:txBody>
          <a:bodyPr lIns="36000" tIns="18000" rIns="0" bIns="0" anchor="ctr" anchorCtr="0"/>
          <a:lstStyle>
            <a:lvl1pPr marL="0" indent="0">
              <a:buNone/>
              <a:defRPr sz="1400" b="1"/>
            </a:lvl1pPr>
          </a:lstStyle>
          <a:p>
            <a:pPr lvl="0"/>
            <a:r>
              <a:rPr lang="en-US" dirty="0"/>
              <a:t>TEXT IN HERE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698B7640-2FBE-4B1B-93BB-80CDDCC6149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88801" y="1150619"/>
            <a:ext cx="8263493" cy="2278381"/>
          </a:xfrm>
          <a:prstGeom prst="rect">
            <a:avLst/>
          </a:prstGeom>
        </p:spPr>
        <p:txBody>
          <a:bodyPr lIns="36000" tIns="36000" rIns="36000" bIns="36000"/>
          <a:lstStyle>
            <a:lvl1pPr marL="0" indent="0">
              <a:buNone/>
              <a:defRPr sz="1200" b="0"/>
            </a:lvl1pPr>
            <a:lvl2pPr marL="457200" indent="0">
              <a:buNone/>
              <a:defRPr sz="1200" b="0"/>
            </a:lvl2pPr>
            <a:lvl3pPr marL="914400" indent="0">
              <a:buNone/>
              <a:defRPr sz="1200" b="0"/>
            </a:lvl3pPr>
            <a:lvl4pPr marL="1371600" indent="0">
              <a:buNone/>
              <a:defRPr sz="1200" b="0"/>
            </a:lvl4pPr>
            <a:lvl5pPr marL="1828800" indent="0">
              <a:buNone/>
              <a:defRPr sz="1200" b="0"/>
            </a:lvl5pPr>
          </a:lstStyle>
          <a:p>
            <a:pPr lvl="0"/>
            <a:r>
              <a:rPr lang="en-US" dirty="0"/>
              <a:t>Body text</a:t>
            </a:r>
            <a:br>
              <a:rPr lang="en-US" dirty="0"/>
            </a:br>
            <a:br>
              <a:rPr lang="en-US" dirty="0"/>
            </a:br>
            <a:r>
              <a:rPr lang="en-US" dirty="0"/>
              <a:t>Charts, graphs and graphics can be positioned over the grey box.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/>
              <a:t>Body text</a:t>
            </a:r>
            <a:endParaRPr lang="en-US" dirty="0"/>
          </a:p>
        </p:txBody>
      </p:sp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F7E46CCE-0535-4E3E-9668-C3EC281E6A5C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88801" y="3566179"/>
            <a:ext cx="8263493" cy="2798784"/>
          </a:xfrm>
          <a:prstGeom prst="rect">
            <a:avLst/>
          </a:prstGeom>
        </p:spPr>
        <p:txBody>
          <a:bodyPr lIns="36000" tIns="36000" rIns="36000" bIns="36000"/>
          <a:lstStyle>
            <a:lvl1pPr marL="171450" indent="-171450">
              <a:buClr>
                <a:schemeClr val="accent4"/>
              </a:buClr>
              <a:buFont typeface="Arial" panose="020B0604020202020204" pitchFamily="34" charset="0"/>
              <a:buChar char="•"/>
              <a:defRPr sz="1200" b="0"/>
            </a:lvl1pPr>
            <a:lvl2pPr marL="457200" indent="0">
              <a:buNone/>
              <a:defRPr sz="1200" b="0"/>
            </a:lvl2pPr>
            <a:lvl3pPr marL="914400" indent="0">
              <a:buNone/>
              <a:defRPr sz="1200" b="0"/>
            </a:lvl3pPr>
            <a:lvl4pPr marL="1371600" indent="0">
              <a:buNone/>
              <a:defRPr sz="1200" b="0"/>
            </a:lvl4pPr>
            <a:lvl5pPr marL="1828800" indent="0">
              <a:buNone/>
              <a:defRPr sz="1200" b="0"/>
            </a:lvl5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D65438FC-7DE5-43FA-96AA-BA01B74D04B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32000" y="544317"/>
            <a:ext cx="1260000" cy="212075"/>
          </a:xfrm>
          <a:prstGeom prst="rect">
            <a:avLst/>
          </a:prstGeom>
          <a:solidFill>
            <a:schemeClr val="accent1"/>
          </a:solidFill>
        </p:spPr>
        <p:txBody>
          <a:bodyPr wrap="square" lIns="36000" tIns="18000" rIns="0" bIns="0" anchor="ctr" anchorCtr="0">
            <a:noAutofit/>
          </a:bodyPr>
          <a:lstStyle>
            <a:lvl1pPr algn="l">
              <a:defRPr sz="1400" b="1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INSERT TITLE</a:t>
            </a:r>
          </a:p>
        </p:txBody>
      </p:sp>
    </p:spTree>
    <p:extLst>
      <p:ext uri="{BB962C8B-B14F-4D97-AF65-F5344CB8AC3E}">
        <p14:creationId xmlns:p14="http://schemas.microsoft.com/office/powerpoint/2010/main" val="151019155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/>
          <a:lstStyle/>
          <a:p>
            <a:fld id="{7C80A92C-9FD4-45D3-8E86-D280BD6B606C}" type="datetimeFigureOut">
              <a:rPr lang="en-GB" smtClean="0"/>
              <a:t>12/10/2021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</p:spPr>
        <p:txBody>
          <a:bodyPr/>
          <a:lstStyle/>
          <a:p>
            <a:fld id="{A95BC52E-1C6A-4978-BE83-80ED88EEC5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3529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- contents 1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4">
            <a:extLst>
              <a:ext uri="{FF2B5EF4-FFF2-40B4-BE49-F238E27FC236}">
                <a16:creationId xmlns:a16="http://schemas.microsoft.com/office/drawing/2014/main" id="{E2698E74-DBB1-4C41-81D5-108634391B7E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232378" y="1176736"/>
            <a:ext cx="540000" cy="50399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3600" b="1">
                <a:solidFill>
                  <a:schemeClr val="accent1"/>
                </a:solidFill>
              </a:defRPr>
            </a:lvl1pPr>
          </a:lstStyle>
          <a:p>
            <a:r>
              <a:rPr lang="en-US" sz="3600" dirty="0">
                <a:solidFill>
                  <a:schemeClr val="accent1"/>
                </a:solidFill>
              </a:rPr>
              <a:t>01</a:t>
            </a:r>
          </a:p>
        </p:txBody>
      </p:sp>
      <p:sp>
        <p:nvSpPr>
          <p:cNvPr id="7" name="Text Placeholder 31">
            <a:extLst>
              <a:ext uri="{FF2B5EF4-FFF2-40B4-BE49-F238E27FC236}">
                <a16:creationId xmlns:a16="http://schemas.microsoft.com/office/drawing/2014/main" id="{27D262DD-86D2-472F-9233-2CA4C4F3C48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772378" y="1176734"/>
            <a:ext cx="3207056" cy="2619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="1"/>
            </a:lvl1pPr>
            <a:lvl2pPr marL="457189" indent="0">
              <a:buNone/>
              <a:defRPr sz="1200" b="1"/>
            </a:lvl2pPr>
            <a:lvl3pPr marL="914377" indent="0">
              <a:buNone/>
              <a:defRPr sz="1200" b="1"/>
            </a:lvl3pPr>
            <a:lvl4pPr marL="1371566" indent="0">
              <a:buNone/>
              <a:defRPr sz="1200" b="1"/>
            </a:lvl4pPr>
            <a:lvl5pPr marL="1828754" indent="0">
              <a:buNone/>
              <a:defRPr sz="1200" b="1"/>
            </a:lvl5pPr>
          </a:lstStyle>
          <a:p>
            <a:pPr lvl="0"/>
            <a:r>
              <a:rPr lang="en-US" dirty="0"/>
              <a:t>Section Title</a:t>
            </a:r>
          </a:p>
        </p:txBody>
      </p:sp>
      <p:sp>
        <p:nvSpPr>
          <p:cNvPr id="8" name="Text Placeholder 31">
            <a:extLst>
              <a:ext uri="{FF2B5EF4-FFF2-40B4-BE49-F238E27FC236}">
                <a16:creationId xmlns:a16="http://schemas.microsoft.com/office/drawing/2014/main" id="{C0A8910E-3E33-41A3-816B-CD71BE1D50D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772378" y="1445872"/>
            <a:ext cx="3207056" cy="360000"/>
          </a:xfrm>
          <a:prstGeom prst="rect">
            <a:avLst/>
          </a:prstGeom>
        </p:spPr>
        <p:txBody>
          <a:bodyPr tIns="0" bIns="0"/>
          <a:lstStyle>
            <a:lvl1pPr marL="0" indent="0">
              <a:buNone/>
              <a:defRPr sz="1000" b="0"/>
            </a:lvl1pPr>
            <a:lvl2pPr marL="457189" indent="0">
              <a:buNone/>
              <a:defRPr sz="1200" b="1"/>
            </a:lvl2pPr>
            <a:lvl3pPr marL="914377" indent="0">
              <a:buNone/>
              <a:defRPr sz="1200" b="1"/>
            </a:lvl3pPr>
            <a:lvl4pPr marL="1371566" indent="0">
              <a:buNone/>
              <a:defRPr sz="1200" b="1"/>
            </a:lvl4pPr>
            <a:lvl5pPr marL="1828754" indent="0">
              <a:buNone/>
              <a:defRPr sz="1200" b="1"/>
            </a:lvl5pPr>
          </a:lstStyle>
          <a:p>
            <a:pPr lvl="0"/>
            <a:r>
              <a:rPr lang="en-US" dirty="0"/>
              <a:t>A brief line about content</a:t>
            </a:r>
          </a:p>
        </p:txBody>
      </p:sp>
      <p:sp>
        <p:nvSpPr>
          <p:cNvPr id="9" name="Text Placeholder 4">
            <a:extLst>
              <a:ext uri="{FF2B5EF4-FFF2-40B4-BE49-F238E27FC236}">
                <a16:creationId xmlns:a16="http://schemas.microsoft.com/office/drawing/2014/main" id="{DC7DBC2F-B4BA-4FA1-AC8F-C1FB5D329C3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232378" y="1877243"/>
            <a:ext cx="540000" cy="50399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3600" b="1">
                <a:solidFill>
                  <a:schemeClr val="accent1"/>
                </a:solidFill>
              </a:defRPr>
            </a:lvl1pPr>
          </a:lstStyle>
          <a:p>
            <a:r>
              <a:rPr lang="en-US" sz="3600" dirty="0">
                <a:solidFill>
                  <a:schemeClr val="accent1"/>
                </a:solidFill>
              </a:rPr>
              <a:t>02</a:t>
            </a:r>
          </a:p>
        </p:txBody>
      </p:sp>
      <p:sp>
        <p:nvSpPr>
          <p:cNvPr id="10" name="Text Placeholder 31">
            <a:extLst>
              <a:ext uri="{FF2B5EF4-FFF2-40B4-BE49-F238E27FC236}">
                <a16:creationId xmlns:a16="http://schemas.microsoft.com/office/drawing/2014/main" id="{E96BEFDD-99B7-4B7A-A883-501F05DEBEB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772378" y="1877241"/>
            <a:ext cx="3207056" cy="2619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="1"/>
            </a:lvl1pPr>
            <a:lvl2pPr marL="457189" indent="0">
              <a:buNone/>
              <a:defRPr sz="1200" b="1"/>
            </a:lvl2pPr>
            <a:lvl3pPr marL="914377" indent="0">
              <a:buNone/>
              <a:defRPr sz="1200" b="1"/>
            </a:lvl3pPr>
            <a:lvl4pPr marL="1371566" indent="0">
              <a:buNone/>
              <a:defRPr sz="1200" b="1"/>
            </a:lvl4pPr>
            <a:lvl5pPr marL="1828754" indent="0">
              <a:buNone/>
              <a:defRPr sz="1200" b="1"/>
            </a:lvl5pPr>
          </a:lstStyle>
          <a:p>
            <a:pPr lvl="0"/>
            <a:r>
              <a:rPr lang="en-US" dirty="0"/>
              <a:t>Section Title</a:t>
            </a:r>
          </a:p>
        </p:txBody>
      </p:sp>
      <p:sp>
        <p:nvSpPr>
          <p:cNvPr id="11" name="Text Placeholder 31">
            <a:extLst>
              <a:ext uri="{FF2B5EF4-FFF2-40B4-BE49-F238E27FC236}">
                <a16:creationId xmlns:a16="http://schemas.microsoft.com/office/drawing/2014/main" id="{8F24DFEC-E082-454B-B5C3-50F1E1DD3224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772378" y="2146379"/>
            <a:ext cx="3207056" cy="360000"/>
          </a:xfrm>
          <a:prstGeom prst="rect">
            <a:avLst/>
          </a:prstGeom>
        </p:spPr>
        <p:txBody>
          <a:bodyPr tIns="0" bIns="0"/>
          <a:lstStyle>
            <a:lvl1pPr marL="0" indent="0">
              <a:buNone/>
              <a:defRPr sz="1000" b="0"/>
            </a:lvl1pPr>
            <a:lvl2pPr marL="457189" indent="0">
              <a:buNone/>
              <a:defRPr sz="1200" b="1"/>
            </a:lvl2pPr>
            <a:lvl3pPr marL="914377" indent="0">
              <a:buNone/>
              <a:defRPr sz="1200" b="1"/>
            </a:lvl3pPr>
            <a:lvl4pPr marL="1371566" indent="0">
              <a:buNone/>
              <a:defRPr sz="1200" b="1"/>
            </a:lvl4pPr>
            <a:lvl5pPr marL="1828754" indent="0">
              <a:buNone/>
              <a:defRPr sz="1200" b="1"/>
            </a:lvl5pPr>
          </a:lstStyle>
          <a:p>
            <a:pPr lvl="0"/>
            <a:r>
              <a:rPr lang="en-US" dirty="0"/>
              <a:t>A brief line about content</a:t>
            </a:r>
          </a:p>
        </p:txBody>
      </p:sp>
      <p:sp>
        <p:nvSpPr>
          <p:cNvPr id="12" name="Text Placeholder 4">
            <a:extLst>
              <a:ext uri="{FF2B5EF4-FFF2-40B4-BE49-F238E27FC236}">
                <a16:creationId xmlns:a16="http://schemas.microsoft.com/office/drawing/2014/main" id="{C3A914CD-C11D-48A8-88E1-538FBD109669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232378" y="2577750"/>
            <a:ext cx="540000" cy="50399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3600" b="1">
                <a:solidFill>
                  <a:schemeClr val="accent1"/>
                </a:solidFill>
              </a:defRPr>
            </a:lvl1pPr>
          </a:lstStyle>
          <a:p>
            <a:r>
              <a:rPr lang="en-US" sz="3600" dirty="0">
                <a:solidFill>
                  <a:schemeClr val="accent1"/>
                </a:solidFill>
              </a:rPr>
              <a:t>03</a:t>
            </a:r>
          </a:p>
        </p:txBody>
      </p:sp>
      <p:sp>
        <p:nvSpPr>
          <p:cNvPr id="15" name="Text Placeholder 31">
            <a:extLst>
              <a:ext uri="{FF2B5EF4-FFF2-40B4-BE49-F238E27FC236}">
                <a16:creationId xmlns:a16="http://schemas.microsoft.com/office/drawing/2014/main" id="{5E5D34B7-01F5-4524-B815-3E8FD22045B4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772378" y="2577748"/>
            <a:ext cx="3207056" cy="2619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="1"/>
            </a:lvl1pPr>
            <a:lvl2pPr marL="457189" indent="0">
              <a:buNone/>
              <a:defRPr sz="1200" b="1"/>
            </a:lvl2pPr>
            <a:lvl3pPr marL="914377" indent="0">
              <a:buNone/>
              <a:defRPr sz="1200" b="1"/>
            </a:lvl3pPr>
            <a:lvl4pPr marL="1371566" indent="0">
              <a:buNone/>
              <a:defRPr sz="1200" b="1"/>
            </a:lvl4pPr>
            <a:lvl5pPr marL="1828754" indent="0">
              <a:buNone/>
              <a:defRPr sz="1200" b="1"/>
            </a:lvl5pPr>
          </a:lstStyle>
          <a:p>
            <a:pPr lvl="0"/>
            <a:r>
              <a:rPr lang="en-US" dirty="0"/>
              <a:t>Section Title</a:t>
            </a:r>
          </a:p>
        </p:txBody>
      </p:sp>
      <p:sp>
        <p:nvSpPr>
          <p:cNvPr id="16" name="Text Placeholder 31">
            <a:extLst>
              <a:ext uri="{FF2B5EF4-FFF2-40B4-BE49-F238E27FC236}">
                <a16:creationId xmlns:a16="http://schemas.microsoft.com/office/drawing/2014/main" id="{745E9020-E3D4-4B2E-AF64-3BC2BA80998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772378" y="2846886"/>
            <a:ext cx="3207056" cy="360000"/>
          </a:xfrm>
          <a:prstGeom prst="rect">
            <a:avLst/>
          </a:prstGeom>
        </p:spPr>
        <p:txBody>
          <a:bodyPr tIns="0" bIns="0"/>
          <a:lstStyle>
            <a:lvl1pPr marL="0" indent="0">
              <a:buNone/>
              <a:defRPr sz="1000" b="0"/>
            </a:lvl1pPr>
            <a:lvl2pPr marL="457189" indent="0">
              <a:buNone/>
              <a:defRPr sz="1200" b="1"/>
            </a:lvl2pPr>
            <a:lvl3pPr marL="914377" indent="0">
              <a:buNone/>
              <a:defRPr sz="1200" b="1"/>
            </a:lvl3pPr>
            <a:lvl4pPr marL="1371566" indent="0">
              <a:buNone/>
              <a:defRPr sz="1200" b="1"/>
            </a:lvl4pPr>
            <a:lvl5pPr marL="1828754" indent="0">
              <a:buNone/>
              <a:defRPr sz="1200" b="1"/>
            </a:lvl5pPr>
          </a:lstStyle>
          <a:p>
            <a:pPr lvl="0"/>
            <a:r>
              <a:rPr lang="en-US" dirty="0"/>
              <a:t>A brief line about content</a:t>
            </a:r>
          </a:p>
        </p:txBody>
      </p:sp>
      <p:sp>
        <p:nvSpPr>
          <p:cNvPr id="17" name="Text Placeholder 4">
            <a:extLst>
              <a:ext uri="{FF2B5EF4-FFF2-40B4-BE49-F238E27FC236}">
                <a16:creationId xmlns:a16="http://schemas.microsoft.com/office/drawing/2014/main" id="{6E31EB1E-53F8-4104-A8D0-0BEFB18961C6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232378" y="3278255"/>
            <a:ext cx="540000" cy="50399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3600" b="1">
                <a:solidFill>
                  <a:schemeClr val="accent1"/>
                </a:solidFill>
              </a:defRPr>
            </a:lvl1pPr>
          </a:lstStyle>
          <a:p>
            <a:r>
              <a:rPr lang="en-US" sz="3600" dirty="0">
                <a:solidFill>
                  <a:schemeClr val="accent1"/>
                </a:solidFill>
              </a:rPr>
              <a:t>04</a:t>
            </a:r>
          </a:p>
        </p:txBody>
      </p:sp>
      <p:sp>
        <p:nvSpPr>
          <p:cNvPr id="18" name="Text Placeholder 31">
            <a:extLst>
              <a:ext uri="{FF2B5EF4-FFF2-40B4-BE49-F238E27FC236}">
                <a16:creationId xmlns:a16="http://schemas.microsoft.com/office/drawing/2014/main" id="{3DEAAE69-8D81-471C-A294-06DD17336F63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4772378" y="3278255"/>
            <a:ext cx="3207056" cy="2619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="1"/>
            </a:lvl1pPr>
            <a:lvl2pPr marL="457189" indent="0">
              <a:buNone/>
              <a:defRPr sz="1200" b="1"/>
            </a:lvl2pPr>
            <a:lvl3pPr marL="914377" indent="0">
              <a:buNone/>
              <a:defRPr sz="1200" b="1"/>
            </a:lvl3pPr>
            <a:lvl4pPr marL="1371566" indent="0">
              <a:buNone/>
              <a:defRPr sz="1200" b="1"/>
            </a:lvl4pPr>
            <a:lvl5pPr marL="1828754" indent="0">
              <a:buNone/>
              <a:defRPr sz="1200" b="1"/>
            </a:lvl5pPr>
          </a:lstStyle>
          <a:p>
            <a:pPr lvl="0"/>
            <a:r>
              <a:rPr lang="en-US" dirty="0"/>
              <a:t>Section Title</a:t>
            </a:r>
          </a:p>
        </p:txBody>
      </p:sp>
      <p:sp>
        <p:nvSpPr>
          <p:cNvPr id="19" name="Text Placeholder 31">
            <a:extLst>
              <a:ext uri="{FF2B5EF4-FFF2-40B4-BE49-F238E27FC236}">
                <a16:creationId xmlns:a16="http://schemas.microsoft.com/office/drawing/2014/main" id="{01E75DFE-469F-4162-BFD7-0AD3CC0605D3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4772378" y="3547393"/>
            <a:ext cx="3207056" cy="360000"/>
          </a:xfrm>
          <a:prstGeom prst="rect">
            <a:avLst/>
          </a:prstGeom>
        </p:spPr>
        <p:txBody>
          <a:bodyPr tIns="0" bIns="0"/>
          <a:lstStyle>
            <a:lvl1pPr marL="0" indent="0">
              <a:buNone/>
              <a:defRPr sz="1000" b="0"/>
            </a:lvl1pPr>
            <a:lvl2pPr marL="457189" indent="0">
              <a:buNone/>
              <a:defRPr sz="1200" b="1"/>
            </a:lvl2pPr>
            <a:lvl3pPr marL="914377" indent="0">
              <a:buNone/>
              <a:defRPr sz="1200" b="1"/>
            </a:lvl3pPr>
            <a:lvl4pPr marL="1371566" indent="0">
              <a:buNone/>
              <a:defRPr sz="1200" b="1"/>
            </a:lvl4pPr>
            <a:lvl5pPr marL="1828754" indent="0">
              <a:buNone/>
              <a:defRPr sz="1200" b="1"/>
            </a:lvl5pPr>
          </a:lstStyle>
          <a:p>
            <a:pPr lvl="0"/>
            <a:r>
              <a:rPr lang="en-US" dirty="0"/>
              <a:t>A brief line about content</a:t>
            </a:r>
          </a:p>
        </p:txBody>
      </p:sp>
      <p:sp>
        <p:nvSpPr>
          <p:cNvPr id="20" name="Text Placeholder 4">
            <a:extLst>
              <a:ext uri="{FF2B5EF4-FFF2-40B4-BE49-F238E27FC236}">
                <a16:creationId xmlns:a16="http://schemas.microsoft.com/office/drawing/2014/main" id="{16FACADA-AE0B-4A02-B7FE-F03E903A2008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4232378" y="3978763"/>
            <a:ext cx="540000" cy="50399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3600" b="1">
                <a:solidFill>
                  <a:schemeClr val="accent1"/>
                </a:solidFill>
              </a:defRPr>
            </a:lvl1pPr>
          </a:lstStyle>
          <a:p>
            <a:r>
              <a:rPr lang="en-US" sz="3600" dirty="0">
                <a:solidFill>
                  <a:schemeClr val="accent1"/>
                </a:solidFill>
              </a:rPr>
              <a:t>05</a:t>
            </a:r>
          </a:p>
        </p:txBody>
      </p:sp>
      <p:sp>
        <p:nvSpPr>
          <p:cNvPr id="21" name="Text Placeholder 31">
            <a:extLst>
              <a:ext uri="{FF2B5EF4-FFF2-40B4-BE49-F238E27FC236}">
                <a16:creationId xmlns:a16="http://schemas.microsoft.com/office/drawing/2014/main" id="{1BE90D09-E40F-4E07-8A6C-C34ECB3A0C75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4772378" y="3978762"/>
            <a:ext cx="3207056" cy="2619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="1"/>
            </a:lvl1pPr>
            <a:lvl2pPr marL="457189" indent="0">
              <a:buNone/>
              <a:defRPr sz="1200" b="1"/>
            </a:lvl2pPr>
            <a:lvl3pPr marL="914377" indent="0">
              <a:buNone/>
              <a:defRPr sz="1200" b="1"/>
            </a:lvl3pPr>
            <a:lvl4pPr marL="1371566" indent="0">
              <a:buNone/>
              <a:defRPr sz="1200" b="1"/>
            </a:lvl4pPr>
            <a:lvl5pPr marL="1828754" indent="0">
              <a:buNone/>
              <a:defRPr sz="1200" b="1"/>
            </a:lvl5pPr>
          </a:lstStyle>
          <a:p>
            <a:pPr lvl="0"/>
            <a:r>
              <a:rPr lang="en-US" dirty="0"/>
              <a:t>Section Title</a:t>
            </a:r>
          </a:p>
        </p:txBody>
      </p:sp>
      <p:sp>
        <p:nvSpPr>
          <p:cNvPr id="22" name="Text Placeholder 31">
            <a:extLst>
              <a:ext uri="{FF2B5EF4-FFF2-40B4-BE49-F238E27FC236}">
                <a16:creationId xmlns:a16="http://schemas.microsoft.com/office/drawing/2014/main" id="{E8BCD20F-DF5A-4D1F-AB59-8992CCEB4E71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4772378" y="4247900"/>
            <a:ext cx="3207056" cy="360000"/>
          </a:xfrm>
          <a:prstGeom prst="rect">
            <a:avLst/>
          </a:prstGeom>
        </p:spPr>
        <p:txBody>
          <a:bodyPr tIns="0" bIns="0"/>
          <a:lstStyle>
            <a:lvl1pPr marL="0" indent="0">
              <a:buNone/>
              <a:defRPr sz="1000" b="0"/>
            </a:lvl1pPr>
            <a:lvl2pPr marL="457189" indent="0">
              <a:buNone/>
              <a:defRPr sz="1200" b="1"/>
            </a:lvl2pPr>
            <a:lvl3pPr marL="914377" indent="0">
              <a:buNone/>
              <a:defRPr sz="1200" b="1"/>
            </a:lvl3pPr>
            <a:lvl4pPr marL="1371566" indent="0">
              <a:buNone/>
              <a:defRPr sz="1200" b="1"/>
            </a:lvl4pPr>
            <a:lvl5pPr marL="1828754" indent="0">
              <a:buNone/>
              <a:defRPr sz="1200" b="1"/>
            </a:lvl5pPr>
          </a:lstStyle>
          <a:p>
            <a:pPr lvl="0"/>
            <a:r>
              <a:rPr lang="en-US" dirty="0"/>
              <a:t>A brief line about content</a:t>
            </a:r>
          </a:p>
        </p:txBody>
      </p:sp>
      <p:sp>
        <p:nvSpPr>
          <p:cNvPr id="23" name="Text Placeholder 4">
            <a:extLst>
              <a:ext uri="{FF2B5EF4-FFF2-40B4-BE49-F238E27FC236}">
                <a16:creationId xmlns:a16="http://schemas.microsoft.com/office/drawing/2014/main" id="{2CA99EFB-8D03-4007-813F-E6174F0308EE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4232378" y="4679271"/>
            <a:ext cx="540000" cy="50399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3600" b="1">
                <a:solidFill>
                  <a:schemeClr val="accent1"/>
                </a:solidFill>
              </a:defRPr>
            </a:lvl1pPr>
          </a:lstStyle>
          <a:p>
            <a:r>
              <a:rPr lang="en-US" sz="3600" dirty="0">
                <a:solidFill>
                  <a:schemeClr val="accent1"/>
                </a:solidFill>
              </a:rPr>
              <a:t>06</a:t>
            </a:r>
          </a:p>
        </p:txBody>
      </p:sp>
      <p:sp>
        <p:nvSpPr>
          <p:cNvPr id="24" name="Text Placeholder 31">
            <a:extLst>
              <a:ext uri="{FF2B5EF4-FFF2-40B4-BE49-F238E27FC236}">
                <a16:creationId xmlns:a16="http://schemas.microsoft.com/office/drawing/2014/main" id="{75297938-8904-4A58-BECE-919189BAA548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4772378" y="4679269"/>
            <a:ext cx="3207056" cy="2619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="1"/>
            </a:lvl1pPr>
            <a:lvl2pPr marL="457189" indent="0">
              <a:buNone/>
              <a:defRPr sz="1200" b="1"/>
            </a:lvl2pPr>
            <a:lvl3pPr marL="914377" indent="0">
              <a:buNone/>
              <a:defRPr sz="1200" b="1"/>
            </a:lvl3pPr>
            <a:lvl4pPr marL="1371566" indent="0">
              <a:buNone/>
              <a:defRPr sz="1200" b="1"/>
            </a:lvl4pPr>
            <a:lvl5pPr marL="1828754" indent="0">
              <a:buNone/>
              <a:defRPr sz="1200" b="1"/>
            </a:lvl5pPr>
          </a:lstStyle>
          <a:p>
            <a:pPr lvl="0"/>
            <a:r>
              <a:rPr lang="en-US" dirty="0"/>
              <a:t>Section Title</a:t>
            </a:r>
          </a:p>
        </p:txBody>
      </p:sp>
      <p:sp>
        <p:nvSpPr>
          <p:cNvPr id="25" name="Text Placeholder 31">
            <a:extLst>
              <a:ext uri="{FF2B5EF4-FFF2-40B4-BE49-F238E27FC236}">
                <a16:creationId xmlns:a16="http://schemas.microsoft.com/office/drawing/2014/main" id="{EF1B2FF4-CFE5-4357-917A-02669822510A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4772378" y="4948407"/>
            <a:ext cx="3207056" cy="360000"/>
          </a:xfrm>
          <a:prstGeom prst="rect">
            <a:avLst/>
          </a:prstGeom>
        </p:spPr>
        <p:txBody>
          <a:bodyPr tIns="0" bIns="0"/>
          <a:lstStyle>
            <a:lvl1pPr marL="0" indent="0">
              <a:buNone/>
              <a:defRPr sz="1000" b="0"/>
            </a:lvl1pPr>
            <a:lvl2pPr marL="457189" indent="0">
              <a:buNone/>
              <a:defRPr sz="1200" b="1"/>
            </a:lvl2pPr>
            <a:lvl3pPr marL="914377" indent="0">
              <a:buNone/>
              <a:defRPr sz="1200" b="1"/>
            </a:lvl3pPr>
            <a:lvl4pPr marL="1371566" indent="0">
              <a:buNone/>
              <a:defRPr sz="1200" b="1"/>
            </a:lvl4pPr>
            <a:lvl5pPr marL="1828754" indent="0">
              <a:buNone/>
              <a:defRPr sz="1200" b="1"/>
            </a:lvl5pPr>
          </a:lstStyle>
          <a:p>
            <a:pPr lvl="0"/>
            <a:r>
              <a:rPr lang="en-US" dirty="0"/>
              <a:t>A brief line about content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9ABF0E3-1A7E-434D-B96E-F3343B8E07D9}"/>
              </a:ext>
            </a:extLst>
          </p:cNvPr>
          <p:cNvSpPr>
            <a:spLocks noGrp="1"/>
          </p:cNvSpPr>
          <p:nvPr>
            <p:ph type="pic" sz="quarter" idx="29" hasCustomPrompt="1"/>
          </p:nvPr>
        </p:nvSpPr>
        <p:spPr>
          <a:xfrm>
            <a:off x="0" y="0"/>
            <a:ext cx="3825920" cy="6858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 b="1"/>
            </a:lvl1pPr>
          </a:lstStyle>
          <a:p>
            <a:r>
              <a:rPr lang="en-GB" dirty="0"/>
              <a:t>INSERT IMAGE</a:t>
            </a:r>
          </a:p>
        </p:txBody>
      </p:sp>
      <p:sp>
        <p:nvSpPr>
          <p:cNvPr id="31" name="Title 1">
            <a:extLst>
              <a:ext uri="{FF2B5EF4-FFF2-40B4-BE49-F238E27FC236}">
                <a16:creationId xmlns:a16="http://schemas.microsoft.com/office/drawing/2014/main" id="{25039EFD-26D4-4EFF-80C8-2DEC577006FA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232378" y="770472"/>
            <a:ext cx="1044375" cy="212075"/>
          </a:xfrm>
          <a:prstGeom prst="rect">
            <a:avLst/>
          </a:prstGeom>
          <a:solidFill>
            <a:schemeClr val="accent1"/>
          </a:solidFill>
        </p:spPr>
        <p:txBody>
          <a:bodyPr wrap="square" lIns="36000" tIns="18000" rIns="0" bIns="0" anchor="ctr" anchorCtr="0">
            <a:noAutofit/>
          </a:bodyPr>
          <a:lstStyle>
            <a:lvl1pPr algn="l">
              <a:defRPr sz="1400" b="1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CONTENTS</a:t>
            </a:r>
          </a:p>
        </p:txBody>
      </p:sp>
      <p:sp>
        <p:nvSpPr>
          <p:cNvPr id="32" name="Slide Number Placeholder 8">
            <a:extLst>
              <a:ext uri="{FF2B5EF4-FFF2-40B4-BE49-F238E27FC236}">
                <a16:creationId xmlns:a16="http://schemas.microsoft.com/office/drawing/2014/main" id="{6FBBA16B-4607-4475-9AA9-35D51BE89C52}"/>
              </a:ext>
            </a:extLst>
          </p:cNvPr>
          <p:cNvSpPr txBox="1">
            <a:spLocks/>
          </p:cNvSpPr>
          <p:nvPr userDrawn="1"/>
        </p:nvSpPr>
        <p:spPr>
          <a:xfrm>
            <a:off x="8652294" y="6364967"/>
            <a:ext cx="491706" cy="491706"/>
          </a:xfrm>
          <a:prstGeom prst="rect">
            <a:avLst/>
          </a:prstGeom>
          <a:solidFill>
            <a:schemeClr val="accent1"/>
          </a:solidFill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406593E-52CF-5B45-8CFF-7309163A472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87304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- contents 2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 Placeholder 9">
            <a:extLst>
              <a:ext uri="{FF2B5EF4-FFF2-40B4-BE49-F238E27FC236}">
                <a16:creationId xmlns:a16="http://schemas.microsoft.com/office/drawing/2014/main" id="{FF9A53DE-293F-4D46-94A3-8EB81742DFCF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32000" y="1079999"/>
            <a:ext cx="8220294" cy="5284967"/>
          </a:xfrm>
          <a:prstGeom prst="rect">
            <a:avLst/>
          </a:prstGeom>
        </p:spPr>
        <p:txBody>
          <a:bodyPr lIns="36000" tIns="36000" rIns="36000" bIns="36000" numCol="2" spcCol="360000"/>
          <a:lstStyle>
            <a:lvl1pPr marL="0" indent="0" algn="l" defTabSz="287993">
              <a:lnSpc>
                <a:spcPts val="1600"/>
              </a:lnSpc>
              <a:buNone/>
              <a:defRPr sz="1200" b="1" baseline="0"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dirty="0"/>
              <a:t>00	Insert contents listing (2 columns)</a:t>
            </a:r>
          </a:p>
        </p:txBody>
      </p:sp>
      <p:sp>
        <p:nvSpPr>
          <p:cNvPr id="30" name="Slide Number Placeholder 8">
            <a:extLst>
              <a:ext uri="{FF2B5EF4-FFF2-40B4-BE49-F238E27FC236}">
                <a16:creationId xmlns:a16="http://schemas.microsoft.com/office/drawing/2014/main" id="{CDC988AE-A153-4139-8BF1-831C2BFCA50D}"/>
              </a:ext>
            </a:extLst>
          </p:cNvPr>
          <p:cNvSpPr txBox="1">
            <a:spLocks/>
          </p:cNvSpPr>
          <p:nvPr userDrawn="1"/>
        </p:nvSpPr>
        <p:spPr>
          <a:xfrm>
            <a:off x="8652294" y="6364967"/>
            <a:ext cx="491706" cy="491706"/>
          </a:xfrm>
          <a:prstGeom prst="rect">
            <a:avLst/>
          </a:prstGeom>
          <a:solidFill>
            <a:schemeClr val="accent1"/>
          </a:solidFill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406593E-52CF-5B45-8CFF-7309163A472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4" name="Title 1">
            <a:extLst>
              <a:ext uri="{FF2B5EF4-FFF2-40B4-BE49-F238E27FC236}">
                <a16:creationId xmlns:a16="http://schemas.microsoft.com/office/drawing/2014/main" id="{091B7A03-C365-4ED6-962E-93EA096F7A2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32000" y="544317"/>
            <a:ext cx="1044375" cy="212075"/>
          </a:xfrm>
          <a:prstGeom prst="rect">
            <a:avLst/>
          </a:prstGeom>
          <a:solidFill>
            <a:schemeClr val="accent1"/>
          </a:solidFill>
        </p:spPr>
        <p:txBody>
          <a:bodyPr wrap="square" lIns="36000" tIns="18000" rIns="0" bIns="0" anchor="ctr" anchorCtr="0">
            <a:noAutofit/>
          </a:bodyPr>
          <a:lstStyle>
            <a:lvl1pPr algn="l">
              <a:defRPr sz="1400" b="1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CONTENTS</a:t>
            </a:r>
          </a:p>
        </p:txBody>
      </p:sp>
    </p:spTree>
    <p:extLst>
      <p:ext uri="{BB962C8B-B14F-4D97-AF65-F5344CB8AC3E}">
        <p14:creationId xmlns:p14="http://schemas.microsoft.com/office/powerpoint/2010/main" val="183724300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- just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lide Number Placeholder 8">
            <a:extLst>
              <a:ext uri="{FF2B5EF4-FFF2-40B4-BE49-F238E27FC236}">
                <a16:creationId xmlns:a16="http://schemas.microsoft.com/office/drawing/2014/main" id="{CDC988AE-A153-4139-8BF1-831C2BFCA50D}"/>
              </a:ext>
            </a:extLst>
          </p:cNvPr>
          <p:cNvSpPr txBox="1">
            <a:spLocks/>
          </p:cNvSpPr>
          <p:nvPr userDrawn="1"/>
        </p:nvSpPr>
        <p:spPr>
          <a:xfrm>
            <a:off x="8652294" y="6364967"/>
            <a:ext cx="491706" cy="491706"/>
          </a:xfrm>
          <a:prstGeom prst="rect">
            <a:avLst/>
          </a:prstGeom>
          <a:solidFill>
            <a:schemeClr val="accent1"/>
          </a:solidFill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406593E-52CF-5B45-8CFF-7309163A472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E69DB766-747D-4928-9E02-4F5BC168A8F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88801" y="761442"/>
            <a:ext cx="7418105" cy="251999"/>
          </a:xfrm>
          <a:prstGeom prst="rect">
            <a:avLst/>
          </a:prstGeom>
          <a:noFill/>
        </p:spPr>
        <p:txBody>
          <a:bodyPr lIns="36000" tIns="18000" rIns="0" bIns="0" anchor="ctr" anchorCtr="0"/>
          <a:lstStyle>
            <a:lvl1pPr marL="0" indent="0">
              <a:buNone/>
              <a:defRPr sz="1400" b="1"/>
            </a:lvl1pPr>
          </a:lstStyle>
          <a:p>
            <a:pPr lvl="0"/>
            <a:r>
              <a:rPr lang="en-US" dirty="0"/>
              <a:t>TEXT IN HERE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56ABEA7B-7448-4E43-A7A4-3421CD2E272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32000" y="544317"/>
            <a:ext cx="1260000" cy="212075"/>
          </a:xfrm>
          <a:prstGeom prst="rect">
            <a:avLst/>
          </a:prstGeom>
          <a:solidFill>
            <a:schemeClr val="accent1"/>
          </a:solidFill>
        </p:spPr>
        <p:txBody>
          <a:bodyPr wrap="square" lIns="36000" tIns="18000" rIns="0" bIns="0" anchor="ctr" anchorCtr="0">
            <a:noAutofit/>
          </a:bodyPr>
          <a:lstStyle>
            <a:lvl1pPr algn="l">
              <a:defRPr sz="1400" b="1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INSERT TITLE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FDA22121-4331-41E2-B269-75755B804956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388801" y="1150618"/>
            <a:ext cx="8263493" cy="5214348"/>
          </a:xfrm>
          <a:prstGeom prst="rect">
            <a:avLst/>
          </a:prstGeom>
        </p:spPr>
        <p:txBody>
          <a:bodyPr lIns="36000" tIns="36000" rIns="36000" bIns="36000"/>
          <a:lstStyle>
            <a:lvl1pPr marL="0" indent="0">
              <a:buNone/>
              <a:defRPr sz="1200"/>
            </a:lvl1pPr>
            <a:lvl2pPr marL="457189" indent="0">
              <a:buNone/>
              <a:defRPr sz="1200"/>
            </a:lvl2pPr>
            <a:lvl3pPr marL="914377" indent="0">
              <a:buNone/>
              <a:defRPr sz="1200"/>
            </a:lvl3pPr>
            <a:lvl4pPr marL="1371566" indent="0">
              <a:buNone/>
              <a:defRPr sz="1200"/>
            </a:lvl4pPr>
            <a:lvl5pPr marL="1828754" indent="0">
              <a:buNone/>
              <a:defRPr sz="1200"/>
            </a:lvl5pPr>
          </a:lstStyle>
          <a:p>
            <a:pPr lvl="0"/>
            <a:r>
              <a:rPr lang="en-US" dirty="0"/>
              <a:t>Body text</a:t>
            </a:r>
          </a:p>
        </p:txBody>
      </p:sp>
    </p:spTree>
    <p:extLst>
      <p:ext uri="{BB962C8B-B14F-4D97-AF65-F5344CB8AC3E}">
        <p14:creationId xmlns:p14="http://schemas.microsoft.com/office/powerpoint/2010/main" val="335393350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- just an imag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lide Number Placeholder 8">
            <a:extLst>
              <a:ext uri="{FF2B5EF4-FFF2-40B4-BE49-F238E27FC236}">
                <a16:creationId xmlns:a16="http://schemas.microsoft.com/office/drawing/2014/main" id="{CDC988AE-A153-4139-8BF1-831C2BFCA50D}"/>
              </a:ext>
            </a:extLst>
          </p:cNvPr>
          <p:cNvSpPr txBox="1">
            <a:spLocks/>
          </p:cNvSpPr>
          <p:nvPr userDrawn="1"/>
        </p:nvSpPr>
        <p:spPr>
          <a:xfrm>
            <a:off x="8652294" y="6364967"/>
            <a:ext cx="491706" cy="491706"/>
          </a:xfrm>
          <a:prstGeom prst="rect">
            <a:avLst/>
          </a:prstGeom>
          <a:solidFill>
            <a:schemeClr val="accent1"/>
          </a:solidFill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406593E-52CF-5B45-8CFF-7309163A472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E69DB766-747D-4928-9E02-4F5BC168A8F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88801" y="761442"/>
            <a:ext cx="7418105" cy="251999"/>
          </a:xfrm>
          <a:prstGeom prst="rect">
            <a:avLst/>
          </a:prstGeom>
          <a:noFill/>
        </p:spPr>
        <p:txBody>
          <a:bodyPr lIns="36000" tIns="18000" rIns="0" bIns="0" anchor="ctr" anchorCtr="0"/>
          <a:lstStyle>
            <a:lvl1pPr marL="0" indent="0">
              <a:buNone/>
              <a:defRPr sz="1400" b="1"/>
            </a:lvl1pPr>
          </a:lstStyle>
          <a:p>
            <a:pPr lvl="0"/>
            <a:r>
              <a:rPr lang="en-US" dirty="0"/>
              <a:t>TEXT IN HERE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D7627B42-6398-42C1-94CA-C124AC35B2F5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388601" y="1150618"/>
            <a:ext cx="8263493" cy="521434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 b="1"/>
            </a:lvl1pPr>
          </a:lstStyle>
          <a:p>
            <a:r>
              <a:rPr lang="en-GB" dirty="0"/>
              <a:t>INSERT IMAGE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4A7B25A5-6B91-4CE2-93B8-754812DA029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32000" y="544317"/>
            <a:ext cx="1260000" cy="212075"/>
          </a:xfrm>
          <a:prstGeom prst="rect">
            <a:avLst/>
          </a:prstGeom>
          <a:solidFill>
            <a:schemeClr val="accent1"/>
          </a:solidFill>
        </p:spPr>
        <p:txBody>
          <a:bodyPr wrap="square" lIns="36000" tIns="18000" rIns="0" bIns="0" anchor="ctr" anchorCtr="0">
            <a:noAutofit/>
          </a:bodyPr>
          <a:lstStyle>
            <a:lvl1pPr algn="l">
              <a:defRPr sz="1400" b="1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INSERT TITLE</a:t>
            </a:r>
          </a:p>
        </p:txBody>
      </p:sp>
    </p:spTree>
    <p:extLst>
      <p:ext uri="{BB962C8B-B14F-4D97-AF65-F5344CB8AC3E}">
        <p14:creationId xmlns:p14="http://schemas.microsoft.com/office/powerpoint/2010/main" val="13718895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- 2 col text / med imag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lide Number Placeholder 8">
            <a:extLst>
              <a:ext uri="{FF2B5EF4-FFF2-40B4-BE49-F238E27FC236}">
                <a16:creationId xmlns:a16="http://schemas.microsoft.com/office/drawing/2014/main" id="{CDC988AE-A153-4139-8BF1-831C2BFCA50D}"/>
              </a:ext>
            </a:extLst>
          </p:cNvPr>
          <p:cNvSpPr txBox="1">
            <a:spLocks/>
          </p:cNvSpPr>
          <p:nvPr userDrawn="1"/>
        </p:nvSpPr>
        <p:spPr>
          <a:xfrm>
            <a:off x="8652294" y="6364967"/>
            <a:ext cx="491706" cy="491706"/>
          </a:xfrm>
          <a:prstGeom prst="rect">
            <a:avLst/>
          </a:prstGeom>
          <a:solidFill>
            <a:schemeClr val="accent1"/>
          </a:solidFill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406593E-52CF-5B45-8CFF-7309163A472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E69DB766-747D-4928-9E02-4F5BC168A8F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88801" y="761442"/>
            <a:ext cx="7418105" cy="251999"/>
          </a:xfrm>
          <a:prstGeom prst="rect">
            <a:avLst/>
          </a:prstGeom>
          <a:noFill/>
        </p:spPr>
        <p:txBody>
          <a:bodyPr lIns="36000" tIns="18000" rIns="0" bIns="0" anchor="ctr" anchorCtr="0"/>
          <a:lstStyle>
            <a:lvl1pPr marL="0" indent="0">
              <a:buNone/>
              <a:defRPr sz="1400" b="1"/>
            </a:lvl1pPr>
          </a:lstStyle>
          <a:p>
            <a:pPr lvl="0"/>
            <a:r>
              <a:rPr lang="en-US" dirty="0"/>
              <a:t>TEXT IN HERE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D7627B42-6398-42C1-94CA-C124AC35B2F5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2644140" y="1150618"/>
            <a:ext cx="6007954" cy="521434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 b="1"/>
            </a:lvl1pPr>
          </a:lstStyle>
          <a:p>
            <a:r>
              <a:rPr lang="en-GB" dirty="0"/>
              <a:t>INSERT IMAGE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698B7640-2FBE-4B1B-93BB-80CDDCC6149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88801" y="1150619"/>
            <a:ext cx="2072459" cy="5214347"/>
          </a:xfrm>
          <a:prstGeom prst="rect">
            <a:avLst/>
          </a:prstGeom>
        </p:spPr>
        <p:txBody>
          <a:bodyPr lIns="36000" tIns="36000" rIns="36000" bIns="36000"/>
          <a:lstStyle>
            <a:lvl1pPr marL="0" indent="0">
              <a:buNone/>
              <a:defRPr sz="1200" b="0"/>
            </a:lvl1pPr>
            <a:lvl2pPr marL="457200" indent="0">
              <a:buNone/>
              <a:defRPr sz="1200" b="0"/>
            </a:lvl2pPr>
            <a:lvl3pPr marL="914400" indent="0">
              <a:buNone/>
              <a:defRPr sz="1200" b="0"/>
            </a:lvl3pPr>
            <a:lvl4pPr marL="1371600" indent="0">
              <a:buNone/>
              <a:defRPr sz="1200" b="0"/>
            </a:lvl4pPr>
            <a:lvl5pPr marL="1828800" indent="0">
              <a:buNone/>
              <a:defRPr sz="1200" b="0"/>
            </a:lvl5pPr>
          </a:lstStyle>
          <a:p>
            <a:pPr lvl="0"/>
            <a:r>
              <a:rPr lang="en-US" dirty="0"/>
              <a:t>Body text</a:t>
            </a:r>
            <a:br>
              <a:rPr lang="en-US" dirty="0"/>
            </a:br>
            <a:br>
              <a:rPr lang="en-US" dirty="0"/>
            </a:br>
            <a:r>
              <a:rPr lang="en-US" dirty="0"/>
              <a:t>Graphs and graphics can be positioned over the grey box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07EECFAC-7182-49C4-A276-219F1E7C7BC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32000" y="544317"/>
            <a:ext cx="1260000" cy="212075"/>
          </a:xfrm>
          <a:prstGeom prst="rect">
            <a:avLst/>
          </a:prstGeom>
          <a:solidFill>
            <a:schemeClr val="accent1"/>
          </a:solidFill>
        </p:spPr>
        <p:txBody>
          <a:bodyPr wrap="square" lIns="36000" tIns="18000" rIns="0" bIns="0" anchor="ctr" anchorCtr="0">
            <a:noAutofit/>
          </a:bodyPr>
          <a:lstStyle>
            <a:lvl1pPr algn="l">
              <a:defRPr sz="1400" b="1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INSERT TITLE</a:t>
            </a:r>
          </a:p>
        </p:txBody>
      </p:sp>
    </p:spTree>
    <p:extLst>
      <p:ext uri="{BB962C8B-B14F-4D97-AF65-F5344CB8AC3E}">
        <p14:creationId xmlns:p14="http://schemas.microsoft.com/office/powerpoint/2010/main" val="391522762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- 2 col text / imag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lide Number Placeholder 8">
            <a:extLst>
              <a:ext uri="{FF2B5EF4-FFF2-40B4-BE49-F238E27FC236}">
                <a16:creationId xmlns:a16="http://schemas.microsoft.com/office/drawing/2014/main" id="{CDC988AE-A153-4139-8BF1-831C2BFCA50D}"/>
              </a:ext>
            </a:extLst>
          </p:cNvPr>
          <p:cNvSpPr txBox="1">
            <a:spLocks/>
          </p:cNvSpPr>
          <p:nvPr userDrawn="1"/>
        </p:nvSpPr>
        <p:spPr>
          <a:xfrm>
            <a:off x="8652294" y="6364967"/>
            <a:ext cx="491706" cy="491706"/>
          </a:xfrm>
          <a:prstGeom prst="rect">
            <a:avLst/>
          </a:prstGeom>
          <a:solidFill>
            <a:schemeClr val="accent1"/>
          </a:solidFill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406593E-52CF-5B45-8CFF-7309163A472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E69DB766-747D-4928-9E02-4F5BC168A8F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88801" y="761442"/>
            <a:ext cx="7418105" cy="251999"/>
          </a:xfrm>
          <a:prstGeom prst="rect">
            <a:avLst/>
          </a:prstGeom>
          <a:noFill/>
        </p:spPr>
        <p:txBody>
          <a:bodyPr lIns="36000" tIns="18000" rIns="0" bIns="0" anchor="ctr" anchorCtr="0"/>
          <a:lstStyle>
            <a:lvl1pPr marL="0" indent="0">
              <a:buNone/>
              <a:defRPr sz="1400" b="1"/>
            </a:lvl1pPr>
          </a:lstStyle>
          <a:p>
            <a:pPr lvl="0"/>
            <a:r>
              <a:rPr lang="en-US" dirty="0"/>
              <a:t>TEXT IN HERE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D7627B42-6398-42C1-94CA-C124AC35B2F5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4434840" y="1150618"/>
            <a:ext cx="4217254" cy="521434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 b="1"/>
            </a:lvl1pPr>
          </a:lstStyle>
          <a:p>
            <a:r>
              <a:rPr lang="en-GB" dirty="0"/>
              <a:t>INSERT IMAGE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698B7640-2FBE-4B1B-93BB-80CDDCC6149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88801" y="1150619"/>
            <a:ext cx="3855539" cy="5214347"/>
          </a:xfrm>
          <a:prstGeom prst="rect">
            <a:avLst/>
          </a:prstGeom>
        </p:spPr>
        <p:txBody>
          <a:bodyPr lIns="36000" tIns="36000" rIns="36000" bIns="36000"/>
          <a:lstStyle>
            <a:lvl1pPr marL="0" indent="0">
              <a:buNone/>
              <a:defRPr sz="1200" b="0"/>
            </a:lvl1pPr>
            <a:lvl2pPr marL="457200" indent="0">
              <a:buNone/>
              <a:defRPr sz="1200" b="0"/>
            </a:lvl2pPr>
            <a:lvl3pPr marL="914400" indent="0">
              <a:buNone/>
              <a:defRPr sz="1200" b="0"/>
            </a:lvl3pPr>
            <a:lvl4pPr marL="1371600" indent="0">
              <a:buNone/>
              <a:defRPr sz="1200" b="0"/>
            </a:lvl4pPr>
            <a:lvl5pPr marL="1828800" indent="0">
              <a:buNone/>
              <a:defRPr sz="1200" b="0"/>
            </a:lvl5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5E866B34-8A6C-492A-96F1-5F307C6EA65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32000" y="544317"/>
            <a:ext cx="1260000" cy="212075"/>
          </a:xfrm>
          <a:prstGeom prst="rect">
            <a:avLst/>
          </a:prstGeom>
          <a:solidFill>
            <a:schemeClr val="accent1"/>
          </a:solidFill>
        </p:spPr>
        <p:txBody>
          <a:bodyPr wrap="square" lIns="36000" tIns="18000" rIns="0" bIns="0" anchor="ctr" anchorCtr="0">
            <a:noAutofit/>
          </a:bodyPr>
          <a:lstStyle>
            <a:lvl1pPr algn="l">
              <a:defRPr sz="1400" b="1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INSERT TITLE</a:t>
            </a:r>
          </a:p>
        </p:txBody>
      </p:sp>
    </p:spTree>
    <p:extLst>
      <p:ext uri="{BB962C8B-B14F-4D97-AF65-F5344CB8AC3E}">
        <p14:creationId xmlns:p14="http://schemas.microsoft.com/office/powerpoint/2010/main" val="188064453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- 2 col text / char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lide Number Placeholder 8">
            <a:extLst>
              <a:ext uri="{FF2B5EF4-FFF2-40B4-BE49-F238E27FC236}">
                <a16:creationId xmlns:a16="http://schemas.microsoft.com/office/drawing/2014/main" id="{CDC988AE-A153-4139-8BF1-831C2BFCA50D}"/>
              </a:ext>
            </a:extLst>
          </p:cNvPr>
          <p:cNvSpPr txBox="1">
            <a:spLocks/>
          </p:cNvSpPr>
          <p:nvPr userDrawn="1"/>
        </p:nvSpPr>
        <p:spPr>
          <a:xfrm>
            <a:off x="8652294" y="6364967"/>
            <a:ext cx="491706" cy="491706"/>
          </a:xfrm>
          <a:prstGeom prst="rect">
            <a:avLst/>
          </a:prstGeom>
          <a:solidFill>
            <a:schemeClr val="accent1"/>
          </a:solidFill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406593E-52CF-5B45-8CFF-7309163A472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E69DB766-747D-4928-9E02-4F5BC168A8F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88801" y="761442"/>
            <a:ext cx="7418105" cy="251999"/>
          </a:xfrm>
          <a:prstGeom prst="rect">
            <a:avLst/>
          </a:prstGeom>
          <a:noFill/>
        </p:spPr>
        <p:txBody>
          <a:bodyPr lIns="36000" tIns="18000" rIns="0" bIns="0" anchor="ctr" anchorCtr="0"/>
          <a:lstStyle>
            <a:lvl1pPr marL="0" indent="0">
              <a:buNone/>
              <a:defRPr sz="1400" b="1"/>
            </a:lvl1pPr>
          </a:lstStyle>
          <a:p>
            <a:pPr lvl="0"/>
            <a:r>
              <a:rPr lang="en-US" dirty="0"/>
              <a:t>TEXT IN HERE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D7627B42-6398-42C1-94CA-C124AC35B2F5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4434840" y="1150618"/>
            <a:ext cx="4217254" cy="521434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 b="1"/>
            </a:lvl1pPr>
          </a:lstStyle>
          <a:p>
            <a:r>
              <a:rPr lang="en-GB" dirty="0"/>
              <a:t>INSERT IMAGE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698B7640-2FBE-4B1B-93BB-80CDDCC6149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88801" y="1150619"/>
            <a:ext cx="3855539" cy="2486367"/>
          </a:xfrm>
          <a:prstGeom prst="rect">
            <a:avLst/>
          </a:prstGeom>
        </p:spPr>
        <p:txBody>
          <a:bodyPr lIns="36000" tIns="36000" rIns="36000" bIns="36000" numCol="2"/>
          <a:lstStyle>
            <a:lvl1pPr marL="0" indent="0">
              <a:buNone/>
              <a:defRPr sz="1200" b="0"/>
            </a:lvl1pPr>
            <a:lvl2pPr marL="457200" indent="0">
              <a:buNone/>
              <a:defRPr sz="1200" b="0"/>
            </a:lvl2pPr>
            <a:lvl3pPr marL="914400" indent="0">
              <a:buNone/>
              <a:defRPr sz="1200" b="0"/>
            </a:lvl3pPr>
            <a:lvl4pPr marL="1371600" indent="0">
              <a:buNone/>
              <a:defRPr sz="1200" b="0"/>
            </a:lvl4pPr>
            <a:lvl5pPr marL="1828800" indent="0">
              <a:buNone/>
              <a:defRPr sz="1200" b="0"/>
            </a:lvl5pPr>
          </a:lstStyle>
          <a:p>
            <a:pPr lvl="0"/>
            <a:r>
              <a:rPr lang="en-US" dirty="0"/>
              <a:t>Body text</a:t>
            </a:r>
            <a:br>
              <a:rPr lang="en-US" dirty="0"/>
            </a:br>
            <a:br>
              <a:rPr lang="en-US" dirty="0"/>
            </a:br>
            <a:r>
              <a:rPr lang="en-US" dirty="0"/>
              <a:t>Charts, graphs and graphics can be positioned over the grey box.</a:t>
            </a:r>
            <a:br>
              <a:rPr lang="en-US" dirty="0"/>
            </a:br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br>
              <a:rPr lang="en-US" dirty="0"/>
            </a:br>
            <a:endParaRPr lang="en-US" dirty="0"/>
          </a:p>
          <a:p>
            <a:pPr lvl="0"/>
            <a:r>
              <a:rPr lang="en-US" dirty="0"/>
              <a:t>Body text</a:t>
            </a: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1870E1B6-0ECF-4B89-8FAB-09D00538EB52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88800" y="3873242"/>
            <a:ext cx="3855539" cy="2486367"/>
          </a:xfrm>
          <a:prstGeom prst="rect">
            <a:avLst/>
          </a:prstGeom>
        </p:spPr>
        <p:txBody>
          <a:bodyPr lIns="36000" tIns="36000" rIns="36000" bIns="36000"/>
          <a:lstStyle>
            <a:lvl1pPr marL="171450" indent="-171450">
              <a:buClr>
                <a:schemeClr val="accent4"/>
              </a:buClr>
              <a:buFont typeface="Arial" panose="020B0604020202020204" pitchFamily="34" charset="0"/>
              <a:buChar char="•"/>
              <a:defRPr sz="1200" b="0"/>
            </a:lvl1pPr>
            <a:lvl2pPr marL="457200" indent="0">
              <a:buNone/>
              <a:defRPr sz="1200" b="0"/>
            </a:lvl2pPr>
            <a:lvl3pPr marL="914400" indent="0">
              <a:buNone/>
              <a:defRPr sz="1200" b="0"/>
            </a:lvl3pPr>
            <a:lvl4pPr marL="1371600" indent="0">
              <a:buNone/>
              <a:defRPr sz="1200" b="0"/>
            </a:lvl4pPr>
            <a:lvl5pPr marL="1828800" indent="0">
              <a:buNone/>
              <a:defRPr sz="1200" b="0"/>
            </a:lvl5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25259958-3FB9-4566-8AB7-D98E4FCD49D5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32000" y="544317"/>
            <a:ext cx="1260000" cy="212075"/>
          </a:xfrm>
          <a:prstGeom prst="rect">
            <a:avLst/>
          </a:prstGeom>
          <a:solidFill>
            <a:schemeClr val="accent1"/>
          </a:solidFill>
        </p:spPr>
        <p:txBody>
          <a:bodyPr wrap="square" lIns="36000" tIns="18000" rIns="0" bIns="0" anchor="ctr" anchorCtr="0">
            <a:noAutofit/>
          </a:bodyPr>
          <a:lstStyle>
            <a:lvl1pPr algn="l">
              <a:defRPr sz="1400" b="1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INSERT TITLE</a:t>
            </a:r>
          </a:p>
        </p:txBody>
      </p:sp>
    </p:spTree>
    <p:extLst>
      <p:ext uri="{BB962C8B-B14F-4D97-AF65-F5344CB8AC3E}">
        <p14:creationId xmlns:p14="http://schemas.microsoft.com/office/powerpoint/2010/main" val="244851515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- 3 colum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lide Number Placeholder 8">
            <a:extLst>
              <a:ext uri="{FF2B5EF4-FFF2-40B4-BE49-F238E27FC236}">
                <a16:creationId xmlns:a16="http://schemas.microsoft.com/office/drawing/2014/main" id="{CDC988AE-A153-4139-8BF1-831C2BFCA50D}"/>
              </a:ext>
            </a:extLst>
          </p:cNvPr>
          <p:cNvSpPr txBox="1">
            <a:spLocks/>
          </p:cNvSpPr>
          <p:nvPr userDrawn="1"/>
        </p:nvSpPr>
        <p:spPr>
          <a:xfrm>
            <a:off x="8652294" y="6364967"/>
            <a:ext cx="491706" cy="491706"/>
          </a:xfrm>
          <a:prstGeom prst="rect">
            <a:avLst/>
          </a:prstGeom>
          <a:solidFill>
            <a:schemeClr val="accent1"/>
          </a:solidFill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406593E-52CF-5B45-8CFF-7309163A472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E69DB766-747D-4928-9E02-4F5BC168A8F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88801" y="761442"/>
            <a:ext cx="7418105" cy="251999"/>
          </a:xfrm>
          <a:prstGeom prst="rect">
            <a:avLst/>
          </a:prstGeom>
          <a:noFill/>
        </p:spPr>
        <p:txBody>
          <a:bodyPr lIns="36000" tIns="18000" rIns="0" bIns="0" anchor="ctr" anchorCtr="0"/>
          <a:lstStyle>
            <a:lvl1pPr marL="0" indent="0">
              <a:buNone/>
              <a:defRPr sz="1400" b="1"/>
            </a:lvl1pPr>
          </a:lstStyle>
          <a:p>
            <a:pPr lvl="0"/>
            <a:r>
              <a:rPr lang="en-US" dirty="0"/>
              <a:t>TEXT IN HERE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698B7640-2FBE-4B1B-93BB-80CDDCC6149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88801" y="1150619"/>
            <a:ext cx="2552519" cy="5214348"/>
          </a:xfrm>
          <a:prstGeom prst="rect">
            <a:avLst/>
          </a:prstGeom>
        </p:spPr>
        <p:txBody>
          <a:bodyPr lIns="36000" tIns="36000" rIns="36000" bIns="36000"/>
          <a:lstStyle>
            <a:lvl1pPr marL="0" indent="0">
              <a:buNone/>
              <a:defRPr sz="1200" b="0"/>
            </a:lvl1pPr>
            <a:lvl2pPr marL="457200" indent="0">
              <a:buNone/>
              <a:defRPr sz="1200" b="0"/>
            </a:lvl2pPr>
            <a:lvl3pPr marL="914400" indent="0">
              <a:buNone/>
              <a:defRPr sz="1200" b="0"/>
            </a:lvl3pPr>
            <a:lvl4pPr marL="1371600" indent="0">
              <a:buNone/>
              <a:defRPr sz="1200" b="0"/>
            </a:lvl4pPr>
            <a:lvl5pPr marL="1828800" indent="0">
              <a:buNone/>
              <a:defRPr sz="1200" b="0"/>
            </a:lvl5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4E768777-3248-42B2-85F9-58D5B20C6E63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3086030" y="1150618"/>
            <a:ext cx="2552519" cy="5214348"/>
          </a:xfrm>
          <a:prstGeom prst="rect">
            <a:avLst/>
          </a:prstGeom>
        </p:spPr>
        <p:txBody>
          <a:bodyPr lIns="36000" tIns="36000" rIns="36000" bIns="36000"/>
          <a:lstStyle>
            <a:lvl1pPr marL="0" indent="0">
              <a:buNone/>
              <a:defRPr sz="1200" b="0"/>
            </a:lvl1pPr>
            <a:lvl2pPr marL="457200" indent="0">
              <a:buNone/>
              <a:defRPr sz="1200" b="0"/>
            </a:lvl2pPr>
            <a:lvl3pPr marL="914400" indent="0">
              <a:buNone/>
              <a:defRPr sz="1200" b="0"/>
            </a:lvl3pPr>
            <a:lvl4pPr marL="1371600" indent="0">
              <a:buNone/>
              <a:defRPr sz="1200" b="0"/>
            </a:lvl4pPr>
            <a:lvl5pPr marL="1828800" indent="0">
              <a:buNone/>
              <a:defRPr sz="1200" b="0"/>
            </a:lvl5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F7E46CCE-0535-4E3E-9668-C3EC281E6A5C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783259" y="1150615"/>
            <a:ext cx="2869035" cy="5214348"/>
          </a:xfrm>
          <a:prstGeom prst="rect">
            <a:avLst/>
          </a:prstGeom>
        </p:spPr>
        <p:txBody>
          <a:bodyPr lIns="36000" tIns="36000" rIns="36000" bIns="36000"/>
          <a:lstStyle>
            <a:lvl1pPr marL="171450" indent="-171450">
              <a:buClr>
                <a:schemeClr val="accent4"/>
              </a:buClr>
              <a:buFont typeface="Arial" panose="020B0604020202020204" pitchFamily="34" charset="0"/>
              <a:buChar char="•"/>
              <a:defRPr sz="1200" b="0"/>
            </a:lvl1pPr>
            <a:lvl2pPr marL="457200" indent="0">
              <a:buNone/>
              <a:defRPr sz="1200" b="0"/>
            </a:lvl2pPr>
            <a:lvl3pPr marL="914400" indent="0">
              <a:buNone/>
              <a:defRPr sz="1200" b="0"/>
            </a:lvl3pPr>
            <a:lvl4pPr marL="1371600" indent="0">
              <a:buNone/>
              <a:defRPr sz="1200" b="0"/>
            </a:lvl4pPr>
            <a:lvl5pPr marL="1828800" indent="0">
              <a:buNone/>
              <a:defRPr sz="1200" b="0"/>
            </a:lvl5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99316F6E-405A-4A01-9184-79CC1058A91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32000" y="544317"/>
            <a:ext cx="1260000" cy="212075"/>
          </a:xfrm>
          <a:prstGeom prst="rect">
            <a:avLst/>
          </a:prstGeom>
          <a:solidFill>
            <a:schemeClr val="accent1"/>
          </a:solidFill>
        </p:spPr>
        <p:txBody>
          <a:bodyPr wrap="square" lIns="36000" tIns="18000" rIns="0" bIns="0" anchor="ctr" anchorCtr="0">
            <a:noAutofit/>
          </a:bodyPr>
          <a:lstStyle>
            <a:lvl1pPr algn="l">
              <a:defRPr sz="1400" b="1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INSERT TITLE</a:t>
            </a:r>
          </a:p>
        </p:txBody>
      </p:sp>
    </p:spTree>
    <p:extLst>
      <p:ext uri="{BB962C8B-B14F-4D97-AF65-F5344CB8AC3E}">
        <p14:creationId xmlns:p14="http://schemas.microsoft.com/office/powerpoint/2010/main" val="33577755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image" Target="../media/image5.png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770351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BAEA5FE2-F561-4BE9-9E47-E59DD1346EDB}"/>
              </a:ext>
            </a:extLst>
          </p:cNvPr>
          <p:cNvPicPr/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1658" y="213858"/>
            <a:ext cx="846963" cy="7813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5614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1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1.xml"/><Relationship Id="rId1" Type="http://schemas.openxmlformats.org/officeDocument/2006/relationships/tags" Target="../tags/tag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1.xml"/><Relationship Id="rId1" Type="http://schemas.openxmlformats.org/officeDocument/2006/relationships/tags" Target="../tags/tag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DD35A2-212B-4253-8D50-FD1945F2BF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6618" y="1467591"/>
            <a:ext cx="8119838" cy="1052596"/>
          </a:xfrm>
        </p:spPr>
        <p:txBody>
          <a:bodyPr/>
          <a:lstStyle/>
          <a:p>
            <a:pPr algn="l" rtl="0"/>
            <a:r>
              <a:rPr lang="es-es" sz="4000" b="1" i="0" u="none" baseline="0"/>
              <a:t>Desarrollo de objetivos de aprendizaje</a:t>
            </a:r>
            <a:r>
              <a:rPr lang="es-es" b="0" i="0" u="none" baseline="0"/>
              <a:t>	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BD11A33-AC46-4B11-BB79-1093594918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6618" y="2827153"/>
            <a:ext cx="7920774" cy="3353739"/>
          </a:xfrm>
        </p:spPr>
        <p:txBody>
          <a:bodyPr/>
          <a:lstStyle/>
          <a:p>
            <a:pPr algn="l" rtl="0">
              <a:lnSpc>
                <a:spcPct val="100000"/>
              </a:lnSpc>
              <a:spcBef>
                <a:spcPts val="0"/>
              </a:spcBef>
            </a:pPr>
            <a:endParaRPr lang="es-es" sz="3200" b="1" dirty="0"/>
          </a:p>
          <a:p>
            <a:pPr algn="l" rtl="0">
              <a:lnSpc>
                <a:spcPct val="100000"/>
              </a:lnSpc>
              <a:spcBef>
                <a:spcPts val="0"/>
              </a:spcBef>
            </a:pPr>
            <a:endParaRPr lang="es-es" sz="3200" b="1" dirty="0"/>
          </a:p>
          <a:p>
            <a:pPr algn="l" rtl="0">
              <a:lnSpc>
                <a:spcPct val="100000"/>
              </a:lnSpc>
              <a:spcBef>
                <a:spcPts val="0"/>
              </a:spcBef>
            </a:pPr>
            <a:r>
              <a:rPr lang="es-es" sz="3200" b="1" i="0" u="none" baseline="0"/>
              <a:t>Catedrática Elizabeth Daniel</a:t>
            </a:r>
          </a:p>
          <a:p>
            <a:pPr algn="l" rtl="0">
              <a:lnSpc>
                <a:spcPct val="100000"/>
              </a:lnSpc>
              <a:spcBef>
                <a:spcPts val="0"/>
              </a:spcBef>
            </a:pPr>
            <a:r>
              <a:rPr lang="es-es" sz="3200" b="1" i="0" u="none" baseline="0"/>
              <a:t>Escuela Empresarial de Open University</a:t>
            </a:r>
          </a:p>
          <a:p>
            <a:pPr algn="l" rtl="0">
              <a:lnSpc>
                <a:spcPct val="100000"/>
              </a:lnSpc>
              <a:spcBef>
                <a:spcPts val="0"/>
              </a:spcBef>
            </a:pPr>
            <a:r>
              <a:rPr lang="es-es" sz="3200" b="0" i="0" u="none" baseline="0"/>
              <a:t> </a:t>
            </a:r>
          </a:p>
          <a:p>
            <a:pPr algn="l" rtl="0">
              <a:lnSpc>
                <a:spcPct val="100000"/>
              </a:lnSpc>
              <a:spcBef>
                <a:spcPts val="0"/>
              </a:spcBef>
            </a:pPr>
            <a:endParaRPr lang="es-es" sz="2800" dirty="0"/>
          </a:p>
          <a:p>
            <a:endParaRPr lang="es-es" sz="2400" dirty="0"/>
          </a:p>
        </p:txBody>
      </p:sp>
    </p:spTree>
    <p:extLst>
      <p:ext uri="{BB962C8B-B14F-4D97-AF65-F5344CB8AC3E}">
        <p14:creationId xmlns:p14="http://schemas.microsoft.com/office/powerpoint/2010/main" val="448630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8660"/>
    </mc:Choice>
    <mc:Fallback xmlns="">
      <p:transition spd="slow" advTm="2866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465707"/>
            <a:ext cx="8208912" cy="1143000"/>
          </a:xfrm>
        </p:spPr>
        <p:txBody>
          <a:bodyPr/>
          <a:lstStyle/>
          <a:p>
            <a:pPr algn="l" rtl="0"/>
            <a:r>
              <a:rPr lang="es-es" sz="3600" b="1" i="0" u="none" baseline="0" dirty="0">
                <a:solidFill>
                  <a:schemeClr val="tx1"/>
                </a:solidFill>
              </a:rPr>
              <a:t>¿Qué son los objetivos de aprendizaje y por qué son importantes?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772816"/>
            <a:ext cx="8208912" cy="4968552"/>
          </a:xfrm>
        </p:spPr>
        <p:txBody>
          <a:bodyPr>
            <a:normAutofit/>
          </a:bodyPr>
          <a:lstStyle/>
          <a:p>
            <a:pPr marL="0" indent="0" algn="l" rtl="0">
              <a:lnSpc>
                <a:spcPct val="100000"/>
              </a:lnSpc>
              <a:spcBef>
                <a:spcPts val="0"/>
              </a:spcBef>
              <a:buNone/>
            </a:pPr>
            <a:endParaRPr lang="es-es" sz="2400" dirty="0"/>
          </a:p>
          <a:p>
            <a:pPr marL="0" algn="l" rtl="0">
              <a:lnSpc>
                <a:spcPct val="100000"/>
              </a:lnSpc>
              <a:spcBef>
                <a:spcPts val="0"/>
              </a:spcBef>
            </a:pPr>
            <a:endParaRPr lang="es-es" sz="24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85B1F77-45A9-4ABE-9061-A4A8B9383082}"/>
              </a:ext>
            </a:extLst>
          </p:cNvPr>
          <p:cNvSpPr txBox="1"/>
          <p:nvPr/>
        </p:nvSpPr>
        <p:spPr>
          <a:xfrm>
            <a:off x="287524" y="1484784"/>
            <a:ext cx="8568952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dirty="0"/>
          </a:p>
          <a:p>
            <a:endParaRPr lang="es-es" dirty="0"/>
          </a:p>
          <a:p>
            <a:pPr algn="ctr" rtl="0"/>
            <a:r>
              <a:rPr lang="es-es" sz="1600" b="0" i="0" u="none" baseline="0" dirty="0"/>
              <a:t>Un objetivo de aprendizaje es una declaración de lo que se espera que un estudiante sepa, comprenda y pueda hacer al final de un módulo, curso o una cualificación.</a:t>
            </a:r>
          </a:p>
          <a:p>
            <a:endParaRPr lang="es-es" sz="1600" dirty="0"/>
          </a:p>
          <a:p>
            <a:pPr algn="l" rtl="0"/>
            <a:r>
              <a:rPr lang="es-es" sz="1600" b="0" i="0" u="none" baseline="0" dirty="0"/>
              <a:t>Son importantes porque:</a:t>
            </a:r>
          </a:p>
          <a:p>
            <a:pPr marL="285750" indent="-285750" algn="l" rtl="0">
              <a:buFont typeface="Arial" panose="020B0604020202020204" pitchFamily="34" charset="0"/>
              <a:buChar char="•"/>
            </a:pPr>
            <a:r>
              <a:rPr lang="es-es" sz="1600" b="0" i="0" u="none" baseline="0" dirty="0"/>
              <a:t>Trasladan el énfasis del tutor al alumno y de la enseñanza al aprendizaje.</a:t>
            </a:r>
          </a:p>
          <a:p>
            <a:pPr marL="285750" indent="-285750" algn="l" rtl="0">
              <a:buFont typeface="Arial" panose="020B0604020202020204" pitchFamily="34" charset="0"/>
              <a:buChar char="•"/>
            </a:pPr>
            <a:r>
              <a:rPr lang="es-es" sz="1600" b="0" i="0" u="none" baseline="0" dirty="0"/>
              <a:t>Ayudan a los </a:t>
            </a:r>
            <a:r>
              <a:rPr lang="es-es" sz="1600" b="1" i="0" u="none" baseline="0" dirty="0"/>
              <a:t>estudiantes</a:t>
            </a:r>
            <a:r>
              <a:rPr lang="es-es" sz="1600" b="0" i="0" u="none" baseline="0" dirty="0"/>
              <a:t> a ser conscientes de qué deben esperar de sus estudios, para que puedan elegir el curso que sea adecuado para ellos y para que puedan monitorizar su progreso a medida que estudian el curso y cuando lo hayan completado.</a:t>
            </a:r>
          </a:p>
          <a:p>
            <a:pPr marL="285750" indent="-285750" algn="l" rtl="0">
              <a:buFont typeface="Arial" panose="020B0604020202020204" pitchFamily="34" charset="0"/>
              <a:buChar char="•"/>
            </a:pPr>
            <a:r>
              <a:rPr lang="es-es" sz="1600" b="0" i="0" u="none" baseline="0" dirty="0"/>
              <a:t>Son importantes para los </a:t>
            </a:r>
            <a:r>
              <a:rPr lang="es-es" sz="1600" b="1" i="0" u="none" baseline="0" dirty="0"/>
              <a:t>tutores</a:t>
            </a:r>
            <a:r>
              <a:rPr lang="es-es" sz="1600" b="0" i="0" u="none" baseline="0" dirty="0"/>
              <a:t> que crean cursos, especialmente si trabajan en equipo o crean cursos que se complementan.</a:t>
            </a:r>
          </a:p>
          <a:p>
            <a:pPr marL="285750" indent="-285750" algn="l" rtl="0">
              <a:buFont typeface="Arial" panose="020B0604020202020204" pitchFamily="34" charset="0"/>
              <a:buChar char="•"/>
            </a:pPr>
            <a:r>
              <a:rPr lang="es-es" sz="1600" b="0" i="0" u="none" baseline="0" dirty="0"/>
              <a:t>Son importantes para los </a:t>
            </a:r>
            <a:r>
              <a:rPr lang="es-es" sz="1600" b="1" i="0" u="none" baseline="0" dirty="0"/>
              <a:t>empleadores</a:t>
            </a:r>
            <a:r>
              <a:rPr lang="es-es" sz="1600" b="0" i="0" u="none" baseline="0" dirty="0"/>
              <a:t>, los </a:t>
            </a:r>
            <a:r>
              <a:rPr lang="es-es" sz="1600" b="1" i="0" u="none" baseline="0" dirty="0"/>
              <a:t>organismos profesionales</a:t>
            </a:r>
            <a:r>
              <a:rPr lang="es-es" sz="1600" b="0" i="0" u="none" baseline="0" dirty="0"/>
              <a:t>, las </a:t>
            </a:r>
            <a:r>
              <a:rPr lang="es-es" sz="1600" b="1" i="0" u="none" baseline="0" dirty="0"/>
              <a:t>agencias de formación</a:t>
            </a:r>
            <a:r>
              <a:rPr lang="es-es" sz="1600" b="0" i="0" u="none" baseline="0" dirty="0"/>
              <a:t> o los </a:t>
            </a:r>
            <a:r>
              <a:rPr lang="es-es" sz="1600" b="1" i="0" u="none" baseline="0" dirty="0"/>
              <a:t>patrocinadores</a:t>
            </a:r>
            <a:r>
              <a:rPr lang="es-es" sz="1600" b="0" i="0" u="none" baseline="0" dirty="0"/>
              <a:t>, para que sepan qué aprenderán sus empleados o sus clientes.</a:t>
            </a:r>
          </a:p>
          <a:p>
            <a:pPr marL="285750" indent="-285750" algn="l" rtl="0">
              <a:buFont typeface="Arial" panose="020B0604020202020204" pitchFamily="34" charset="0"/>
              <a:buChar char="•"/>
            </a:pPr>
            <a:r>
              <a:rPr lang="es-es" sz="1600" b="0" i="0" u="none" baseline="0" dirty="0"/>
              <a:t>Son una parte importante de la garantía de calidad, especialmente de la garantía del aprendizaje.</a:t>
            </a:r>
          </a:p>
          <a:p>
            <a:endParaRPr lang="es-es" sz="1600" dirty="0"/>
          </a:p>
          <a:p>
            <a:pPr algn="l" rtl="0"/>
            <a:r>
              <a:rPr lang="es-es" sz="1600" b="0" i="0" u="none" baseline="0" dirty="0"/>
              <a:t>Fuente: Utilización de los objetivos de aprendizaje en la Open </a:t>
            </a:r>
            <a:r>
              <a:rPr lang="es-es" sz="1600" b="0" i="0" u="none" baseline="0" dirty="0" err="1"/>
              <a:t>University</a:t>
            </a:r>
            <a:r>
              <a:rPr lang="es-es" sz="1600" b="0" i="0" u="none" baseline="0" dirty="0"/>
              <a:t>, marzo de 2015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20337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8266"/>
    </mc:Choice>
    <mc:Fallback xmlns="">
      <p:transition spd="slow" advTm="118266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465707"/>
            <a:ext cx="7620000" cy="1143000"/>
          </a:xfrm>
        </p:spPr>
        <p:txBody>
          <a:bodyPr/>
          <a:lstStyle/>
          <a:p>
            <a:pPr algn="l" rtl="0"/>
            <a:r>
              <a:rPr lang="es-es" sz="3600" b="1" i="0" u="none" baseline="0">
                <a:solidFill>
                  <a:schemeClr val="tx1"/>
                </a:solidFill>
              </a:rPr>
              <a:t>¿Cómo redactar los objetivos de aprendizaje?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412776"/>
            <a:ext cx="8208912" cy="5328592"/>
          </a:xfrm>
        </p:spPr>
        <p:txBody>
          <a:bodyPr>
            <a:normAutofit/>
          </a:bodyPr>
          <a:lstStyle/>
          <a:p>
            <a:pPr marL="0" indent="0" algn="l" rtl="0">
              <a:lnSpc>
                <a:spcPct val="100000"/>
              </a:lnSpc>
              <a:spcBef>
                <a:spcPts val="0"/>
              </a:spcBef>
              <a:buNone/>
            </a:pPr>
            <a:endParaRPr lang="es-es" sz="2400" dirty="0"/>
          </a:p>
          <a:p>
            <a:pPr marL="0" indent="0" algn="l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600" b="0" i="0" u="none" baseline="0"/>
              <a:t>Los objetivos de aprendizaje deben describirse de acuerdo a las cuatro categorías siguientes: </a:t>
            </a:r>
          </a:p>
          <a:p>
            <a:pPr marL="0" indent="0" algn="l" rtl="0">
              <a:lnSpc>
                <a:spcPct val="100000"/>
              </a:lnSpc>
              <a:spcBef>
                <a:spcPts val="0"/>
              </a:spcBef>
              <a:buNone/>
            </a:pPr>
            <a:endParaRPr lang="es-es" sz="1600" dirty="0"/>
          </a:p>
          <a:p>
            <a:pPr algn="l" rtl="0">
              <a:lnSpc>
                <a:spcPct val="100000"/>
              </a:lnSpc>
              <a:spcBef>
                <a:spcPts val="0"/>
              </a:spcBef>
            </a:pPr>
            <a:r>
              <a:rPr lang="es-es" sz="1600" b="1" i="0" u="none" baseline="0"/>
              <a:t>conocimiento y comprensión</a:t>
            </a:r>
            <a:r>
              <a:rPr lang="es-es" sz="1600" b="0" i="0" u="none" baseline="0"/>
              <a:t>: el tema y el detalle con que se trata</a:t>
            </a:r>
          </a:p>
          <a:p>
            <a:pPr marL="0" indent="0" algn="l" rtl="0">
              <a:lnSpc>
                <a:spcPct val="100000"/>
              </a:lnSpc>
              <a:spcBef>
                <a:spcPts val="0"/>
              </a:spcBef>
              <a:buNone/>
            </a:pPr>
            <a:endParaRPr lang="es-es" sz="1600" b="1" dirty="0"/>
          </a:p>
          <a:p>
            <a:pPr algn="l" rtl="0">
              <a:lnSpc>
                <a:spcPct val="100000"/>
              </a:lnSpc>
              <a:spcBef>
                <a:spcPts val="0"/>
              </a:spcBef>
            </a:pPr>
            <a:r>
              <a:rPr lang="es-es" sz="1600" b="1" i="0" u="none" baseline="0"/>
              <a:t>habilidades cognitivas</a:t>
            </a:r>
            <a:r>
              <a:rPr lang="es-es" sz="1600" b="0" i="0" u="none" baseline="0"/>
              <a:t>: las capacidades de razonamiento necesarias para procesar el tema, como la capacidad de análisis o de síntesis</a:t>
            </a:r>
            <a:br>
              <a:rPr lang="es-es" sz="1600"/>
            </a:br>
            <a:endParaRPr lang="es-es" sz="1600" b="1" dirty="0"/>
          </a:p>
          <a:p>
            <a:pPr algn="l" rtl="0">
              <a:lnSpc>
                <a:spcPct val="100000"/>
              </a:lnSpc>
              <a:spcBef>
                <a:spcPts val="0"/>
              </a:spcBef>
            </a:pPr>
            <a:r>
              <a:rPr lang="es-es" sz="1600" b="1" i="0" u="none" baseline="0"/>
              <a:t>habilidades clave</a:t>
            </a:r>
            <a:r>
              <a:rPr lang="es-es" sz="1600" b="0" i="0" u="none" baseline="0"/>
              <a:t>: habilidades como: ser capaz de comunicarse de manera eficaz; manejar trabajo numérico y gráfico, así como herramientas de TI; utilizar fuentes en línea para buscar y recuperar información</a:t>
            </a:r>
            <a:br>
              <a:rPr lang="es-es" sz="1600"/>
            </a:br>
            <a:endParaRPr lang="es-es" sz="1600" b="1" dirty="0"/>
          </a:p>
          <a:p>
            <a:pPr algn="l" rtl="0">
              <a:lnSpc>
                <a:spcPct val="100000"/>
              </a:lnSpc>
              <a:spcBef>
                <a:spcPts val="0"/>
              </a:spcBef>
            </a:pPr>
            <a:r>
              <a:rPr lang="es-es" sz="1600" b="1" i="0" u="none" baseline="0"/>
              <a:t>habilidades profesionales y prácticas</a:t>
            </a:r>
            <a:r>
              <a:rPr lang="es-es" sz="1600" b="0" i="0" u="none" baseline="0"/>
              <a:t>: habilidades específicas para un área temática en particular, como el trabajo de laboratorio o de campo, o los requisitos de un organismo profesional o de regulación específico. </a:t>
            </a:r>
            <a:endParaRPr lang="es-es" sz="1600" b="1" dirty="0"/>
          </a:p>
          <a:p>
            <a:pPr algn="l" rtl="0">
              <a:lnSpc>
                <a:spcPct val="100000"/>
              </a:lnSpc>
              <a:spcBef>
                <a:spcPts val="0"/>
              </a:spcBef>
            </a:pPr>
            <a:endParaRPr lang="es-es" sz="2400" dirty="0"/>
          </a:p>
          <a:p>
            <a:pPr marL="0" indent="0" algn="l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600" b="0" i="0" u="none" baseline="0"/>
              <a:t>Usar estas categorías enfatiza que tanto el desarrollo de conocimientos como el desarrollo de habilidades son partes importantes de casi todos los cursos.</a:t>
            </a:r>
          </a:p>
        </p:txBody>
      </p:sp>
    </p:spTree>
    <p:extLst>
      <p:ext uri="{BB962C8B-B14F-4D97-AF65-F5344CB8AC3E}">
        <p14:creationId xmlns:p14="http://schemas.microsoft.com/office/powerpoint/2010/main" val="22238150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9179"/>
    </mc:Choice>
    <mc:Fallback xmlns="">
      <p:transition spd="slow" advTm="109179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465707"/>
            <a:ext cx="7620000" cy="1143000"/>
          </a:xfrm>
        </p:spPr>
        <p:txBody>
          <a:bodyPr/>
          <a:lstStyle/>
          <a:p>
            <a:pPr algn="l" rtl="0"/>
            <a:r>
              <a:rPr lang="es-es" sz="3600" b="1" i="0" u="none" baseline="0">
                <a:solidFill>
                  <a:schemeClr val="tx1"/>
                </a:solidFill>
              </a:rPr>
              <a:t>¿Cuándo redactar objetivos de aprendizaje y cuántos redactar?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772816"/>
            <a:ext cx="8208912" cy="4968552"/>
          </a:xfrm>
        </p:spPr>
        <p:txBody>
          <a:bodyPr>
            <a:normAutofit/>
          </a:bodyPr>
          <a:lstStyle/>
          <a:p>
            <a:pPr marL="0" indent="0" algn="l" rtl="0">
              <a:lnSpc>
                <a:spcPct val="100000"/>
              </a:lnSpc>
              <a:spcBef>
                <a:spcPts val="0"/>
              </a:spcBef>
              <a:buNone/>
            </a:pPr>
            <a:endParaRPr lang="es-es" sz="2400" dirty="0"/>
          </a:p>
          <a:p>
            <a:pPr marL="0" indent="0" algn="l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600" b="0" i="0" u="none" baseline="0"/>
              <a:t>Los objetivos de aprendizaje deben escribirse antes de producir los materiales del curso, ya que proporcionan orientación sobre qué materiales deben desarrollarse y a qué nivel.</a:t>
            </a:r>
          </a:p>
          <a:p>
            <a:pPr marL="0" indent="0" algn="l" rtl="0">
              <a:lnSpc>
                <a:spcPct val="100000"/>
              </a:lnSpc>
              <a:spcBef>
                <a:spcPts val="0"/>
              </a:spcBef>
              <a:buNone/>
            </a:pPr>
            <a:endParaRPr lang="es-es" sz="2400" dirty="0"/>
          </a:p>
          <a:p>
            <a:pPr marL="0" indent="0" algn="l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600" b="0" i="0" u="none" baseline="0"/>
              <a:t>No existe un «mejor número» de objetivos de aprendizaje, p. ej., es probable que un curso más corto tenga menos que un curso más largo.  Sugeriríamos</a:t>
            </a:r>
          </a:p>
          <a:p>
            <a:pPr marL="0" indent="0" algn="l" rtl="0">
              <a:lnSpc>
                <a:spcPct val="100000"/>
              </a:lnSpc>
              <a:spcBef>
                <a:spcPts val="0"/>
              </a:spcBef>
              <a:buNone/>
            </a:pPr>
            <a:endParaRPr lang="es-es" sz="1600" dirty="0"/>
          </a:p>
          <a:p>
            <a:pPr marL="0" indent="0" algn="ctr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600" b="0" i="0" u="none" baseline="0"/>
              <a:t> unos </a:t>
            </a:r>
            <a:r>
              <a:rPr lang="es-es" sz="2000" b="1" i="0" u="none" baseline="0"/>
              <a:t>4</a:t>
            </a:r>
            <a:r>
              <a:rPr lang="es-es" sz="1600" b="0" i="0" u="none" baseline="0"/>
              <a:t> objetivos de aprendizaje para un curso corto de unas horas </a:t>
            </a:r>
            <a:br>
              <a:rPr lang="es-es" sz="1600"/>
            </a:br>
            <a:endParaRPr lang="es-es" sz="1600" dirty="0"/>
          </a:p>
          <a:p>
            <a:pPr marL="0" indent="0" algn="ctr" rtl="0">
              <a:lnSpc>
                <a:spcPct val="100000"/>
              </a:lnSpc>
              <a:spcBef>
                <a:spcPts val="0"/>
              </a:spcBef>
              <a:buNone/>
            </a:pPr>
            <a:endParaRPr lang="es-es" sz="1600" dirty="0"/>
          </a:p>
          <a:p>
            <a:pPr marL="0" indent="0" algn="ctr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600" b="0" i="0" u="none" baseline="0"/>
              <a:t>unos </a:t>
            </a:r>
            <a:r>
              <a:rPr lang="es-es" sz="2400" b="1" i="0" u="none" baseline="0"/>
              <a:t>12 -14 </a:t>
            </a:r>
            <a:r>
              <a:rPr lang="es-es" sz="1600" b="0" i="0" u="none" baseline="0"/>
              <a:t>para un curso de 100 horas o más</a:t>
            </a:r>
          </a:p>
          <a:p>
            <a:pPr algn="l" rtl="0">
              <a:lnSpc>
                <a:spcPct val="100000"/>
              </a:lnSpc>
              <a:spcBef>
                <a:spcPts val="0"/>
              </a:spcBef>
            </a:pPr>
            <a:endParaRPr lang="es-es" sz="1600" dirty="0"/>
          </a:p>
          <a:p>
            <a:pPr marL="0" indent="0" algn="l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600" b="0" i="0" u="none" baseline="0"/>
              <a:t>Los objetivos de aprendizaje deben distribuirse en las cuatro categorías:</a:t>
            </a:r>
          </a:p>
          <a:p>
            <a:pPr algn="l" rtl="0">
              <a:lnSpc>
                <a:spcPct val="100000"/>
              </a:lnSpc>
              <a:spcBef>
                <a:spcPts val="0"/>
              </a:spcBef>
            </a:pPr>
            <a:r>
              <a:rPr lang="es-es" sz="1600" b="1" i="0" u="none" baseline="0"/>
              <a:t>conocimiento y comprensión</a:t>
            </a:r>
          </a:p>
          <a:p>
            <a:pPr algn="l" rtl="0">
              <a:lnSpc>
                <a:spcPct val="100000"/>
              </a:lnSpc>
              <a:spcBef>
                <a:spcPts val="0"/>
              </a:spcBef>
            </a:pPr>
            <a:r>
              <a:rPr lang="es-es" sz="1600" b="1" i="0" u="none" baseline="0"/>
              <a:t>habilidades cognitivas </a:t>
            </a:r>
          </a:p>
          <a:p>
            <a:pPr algn="l" rtl="0">
              <a:lnSpc>
                <a:spcPct val="100000"/>
              </a:lnSpc>
              <a:spcBef>
                <a:spcPts val="0"/>
              </a:spcBef>
            </a:pPr>
            <a:r>
              <a:rPr lang="es-es" sz="1600" b="1" i="0" u="none" baseline="0"/>
              <a:t>habilidades clave</a:t>
            </a:r>
          </a:p>
          <a:p>
            <a:pPr algn="l" rtl="0">
              <a:lnSpc>
                <a:spcPct val="100000"/>
              </a:lnSpc>
              <a:spcBef>
                <a:spcPts val="0"/>
              </a:spcBef>
            </a:pPr>
            <a:r>
              <a:rPr lang="es-es" sz="1600" b="1" i="0" u="none" baseline="0"/>
              <a:t>habilidades profesionales y prácticas</a:t>
            </a:r>
            <a:endParaRPr lang="es-es" sz="16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867927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7256"/>
    </mc:Choice>
    <mc:Fallback xmlns="">
      <p:transition spd="slow" advTm="107256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465707"/>
            <a:ext cx="7620000" cy="1143000"/>
          </a:xfrm>
        </p:spPr>
        <p:txBody>
          <a:bodyPr/>
          <a:lstStyle/>
          <a:p>
            <a:pPr algn="l" rtl="0"/>
            <a:r>
              <a:rPr lang="es-es" sz="3600" b="1" i="0" u="none" baseline="0">
                <a:solidFill>
                  <a:schemeClr val="tx1"/>
                </a:solidFill>
              </a:rPr>
              <a:t>Ejemplo de objetivos de aprendizaje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5130" y="1608707"/>
            <a:ext cx="8208912" cy="4968552"/>
          </a:xfrm>
        </p:spPr>
        <p:txBody>
          <a:bodyPr>
            <a:normAutofit lnSpcReduction="10000"/>
          </a:bodyPr>
          <a:lstStyle/>
          <a:p>
            <a:pPr marL="0" indent="0" algn="l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800" b="0" i="0" u="none" baseline="0" dirty="0"/>
              <a:t>A continuación, se muestran ejemplos de objetivos de aprendizaje de un curso corto creado para ayudar a las mujeres a desarrollar habilidades de alfabetización digital.</a:t>
            </a:r>
          </a:p>
          <a:p>
            <a:pPr marL="0" indent="0" algn="l" rtl="0">
              <a:lnSpc>
                <a:spcPct val="100000"/>
              </a:lnSpc>
              <a:spcBef>
                <a:spcPts val="0"/>
              </a:spcBef>
              <a:buNone/>
            </a:pPr>
            <a:endParaRPr lang="es-es" sz="2400" dirty="0"/>
          </a:p>
          <a:p>
            <a:pPr marL="0" indent="0" algn="l" rtl="0" fontAlgn="base">
              <a:buNone/>
            </a:pPr>
            <a:r>
              <a:rPr lang="es-es" sz="1800" b="0" i="0" u="none" baseline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Al finalizar el curso, será capaz de: </a:t>
            </a:r>
            <a:br>
              <a:rPr lang="es-es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</a:br>
            <a:br>
              <a:rPr lang="es-es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</a:br>
            <a:endParaRPr lang="es-es" sz="1600" b="0" i="0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s-es" sz="1800" b="0" i="0" u="none" baseline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aprender cómo las mujeres utilizan la alfabetización digital para alcanzar sus intereses en los estudios, el trabajo y la vida</a:t>
            </a:r>
            <a:br>
              <a:rPr lang="es-es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</a:br>
            <a:endParaRPr lang="es-es" sz="18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s-es" sz="1800" b="0" i="0" u="none" baseline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comprender y comenzar a tener confianza en sus habilidades de alfabetización digital </a:t>
            </a:r>
            <a:br>
              <a:rPr lang="es-es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</a:br>
            <a:r>
              <a:rPr lang="es-es" sz="1800" b="0" i="0" u="none" baseline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  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s-es" sz="1800" b="0" i="0" u="none" baseline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elegir y utilizar las habilidades y herramientas digitales adecuadas para la tarea adecuada </a:t>
            </a:r>
            <a:br>
              <a:rPr lang="es-es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</a:br>
            <a:endParaRPr lang="es-es" sz="18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s-es" sz="1800" b="0" i="0" u="none" baseline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identificar los pasos que puede seguir para desarrollar aún más su alfabetización digital </a:t>
            </a:r>
          </a:p>
          <a:p>
            <a:pPr marL="0" indent="0" algn="l" rtl="0">
              <a:lnSpc>
                <a:spcPct val="100000"/>
              </a:lnSpc>
              <a:spcBef>
                <a:spcPts val="0"/>
              </a:spcBef>
              <a:buNone/>
            </a:pPr>
            <a:endParaRPr lang="es-es" sz="2400" dirty="0"/>
          </a:p>
        </p:txBody>
      </p:sp>
      <p:sp>
        <p:nvSpPr>
          <p:cNvPr id="5" name="Speech Bubble: Rectangle with Corners Rounded 4">
            <a:extLst>
              <a:ext uri="{FF2B5EF4-FFF2-40B4-BE49-F238E27FC236}">
                <a16:creationId xmlns:a16="http://schemas.microsoft.com/office/drawing/2014/main" id="{CB064F41-DFCD-4D0C-9B49-970565C38637}"/>
              </a:ext>
            </a:extLst>
          </p:cNvPr>
          <p:cNvSpPr/>
          <p:nvPr/>
        </p:nvSpPr>
        <p:spPr>
          <a:xfrm>
            <a:off x="7123121" y="2251980"/>
            <a:ext cx="1584176" cy="504056"/>
          </a:xfrm>
          <a:prstGeom prst="wedgeRoundRectCallout">
            <a:avLst>
              <a:gd name="adj1" fmla="val -70034"/>
              <a:gd name="adj2" fmla="val 186945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0"/>
            <a:r>
              <a:rPr lang="es-es" sz="1400" b="0" i="0" u="none" baseline="0"/>
              <a:t>Conocimiento y </a:t>
            </a:r>
          </a:p>
          <a:p>
            <a:pPr algn="ctr" rtl="0"/>
            <a:r>
              <a:rPr lang="es-es" sz="1400" b="0" i="0" u="none" baseline="0"/>
              <a:t>comprensión</a:t>
            </a:r>
          </a:p>
        </p:txBody>
      </p:sp>
      <p:sp>
        <p:nvSpPr>
          <p:cNvPr id="9" name="Speech Bubble: Rectangle with Corners Rounded 8">
            <a:extLst>
              <a:ext uri="{FF2B5EF4-FFF2-40B4-BE49-F238E27FC236}">
                <a16:creationId xmlns:a16="http://schemas.microsoft.com/office/drawing/2014/main" id="{6C6513A5-BFEF-4771-A7C7-885D0A4D055B}"/>
              </a:ext>
            </a:extLst>
          </p:cNvPr>
          <p:cNvSpPr/>
          <p:nvPr/>
        </p:nvSpPr>
        <p:spPr>
          <a:xfrm>
            <a:off x="7326376" y="6339011"/>
            <a:ext cx="1584176" cy="396044"/>
          </a:xfrm>
          <a:prstGeom prst="wedgeRoundRectCallout">
            <a:avLst>
              <a:gd name="adj1" fmla="val -87975"/>
              <a:gd name="adj2" fmla="val -55559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0"/>
            <a:r>
              <a:rPr lang="es-es" sz="1400" b="0" i="0" u="none" baseline="0"/>
              <a:t>Habilidades prácticas</a:t>
            </a:r>
          </a:p>
        </p:txBody>
      </p:sp>
      <p:sp>
        <p:nvSpPr>
          <p:cNvPr id="11" name="Speech Bubble: Rectangle with Corners Rounded 10">
            <a:extLst>
              <a:ext uri="{FF2B5EF4-FFF2-40B4-BE49-F238E27FC236}">
                <a16:creationId xmlns:a16="http://schemas.microsoft.com/office/drawing/2014/main" id="{E6049AF3-97EC-4EBE-848E-0F668D661A19}"/>
              </a:ext>
            </a:extLst>
          </p:cNvPr>
          <p:cNvSpPr/>
          <p:nvPr/>
        </p:nvSpPr>
        <p:spPr>
          <a:xfrm>
            <a:off x="7490474" y="5436421"/>
            <a:ext cx="1584176" cy="470740"/>
          </a:xfrm>
          <a:prstGeom prst="wedgeRoundRectCallout">
            <a:avLst>
              <a:gd name="adj1" fmla="val -73107"/>
              <a:gd name="adj2" fmla="val -60638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0"/>
            <a:r>
              <a:rPr lang="es-es" sz="1400" b="0" i="0" u="none" baseline="0" dirty="0"/>
              <a:t>Habilidades</a:t>
            </a:r>
            <a:r>
              <a:rPr lang="es-es" b="0" i="0" u="none" baseline="0" dirty="0"/>
              <a:t> </a:t>
            </a:r>
            <a:r>
              <a:rPr lang="es-es" sz="1400" b="0" i="0" u="none" baseline="0" dirty="0"/>
              <a:t>clave</a:t>
            </a:r>
          </a:p>
        </p:txBody>
      </p:sp>
      <p:sp>
        <p:nvSpPr>
          <p:cNvPr id="15" name="Speech Bubble: Rectangle with Corners Rounded 14">
            <a:extLst>
              <a:ext uri="{FF2B5EF4-FFF2-40B4-BE49-F238E27FC236}">
                <a16:creationId xmlns:a16="http://schemas.microsoft.com/office/drawing/2014/main" id="{5F96BED3-75A1-47E4-8E3E-038F422BFF42}"/>
              </a:ext>
            </a:extLst>
          </p:cNvPr>
          <p:cNvSpPr/>
          <p:nvPr/>
        </p:nvSpPr>
        <p:spPr>
          <a:xfrm>
            <a:off x="7489055" y="4666899"/>
            <a:ext cx="1512168" cy="396044"/>
          </a:xfrm>
          <a:prstGeom prst="wedgeRoundRectCallout">
            <a:avLst>
              <a:gd name="adj1" fmla="val -82513"/>
              <a:gd name="adj2" fmla="val -68334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0"/>
            <a:r>
              <a:rPr lang="es-es" sz="1400" b="0" i="0" u="none" baseline="0"/>
              <a:t>Habilidades cognitivas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26298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73125"/>
    </mc:Choice>
    <mc:Fallback xmlns="">
      <p:transition spd="slow" advTm="173125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 animBg="1"/>
      <p:bldP spid="11" grpId="0" animBg="1"/>
      <p:bldP spid="15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8"/>
  <p:tag name="MMPROD_UIDATA" val="&lt;database version=&quot;6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&amp;#x0D;&amp;#x0A;Moving into a research community&amp;#x0D;&amp;#x0A; Generic Skills Training Programme &amp;#x0D;&amp;#x0A;College of Social Science, May 2010&amp;#x0D;&amp;#x0A;&amp;quot;&quot;/&gt;&lt;property id=&quot;20307&quot; value=&quot;256&quot;/&gt;&lt;/object&gt;&lt;object type=&quot;3&quot; unique_id=&quot;10005&quot;&gt;&lt;property id=&quot;20148&quot; value=&quot;5&quot;/&gt;&lt;property id=&quot;20300&quot; value=&quot;Slide 2 - &amp;quot;&amp;#x0D;&amp;#x0A;Moving into a research community&amp;#x0D;&amp;#x0A;&amp;#x0D;&amp;#x0A;&amp;quot;&quot;/&gt;&lt;property id=&quot;20307&quot; value=&quot;265&quot;/&gt;&lt;/object&gt;&lt;object type=&quot;3&quot; unique_id=&quot;10006&quot;&gt;&lt;property id=&quot;20148&quot; value=&quot;5&quot;/&gt;&lt;property id=&quot;20300&quot; value=&quot;Slide 3 - &amp;quot;&amp;#x0D;&amp;#x0A;Moving into a research community&amp;#x0D;&amp;#x0A;&amp;#x0D;&amp;#x0A;&amp;quot;&quot;/&gt;&lt;property id=&quot;20307&quot; value=&quot;267&quot;/&gt;&lt;/object&gt;&lt;object type=&quot;3&quot; unique_id=&quot;10007&quot;&gt;&lt;property id=&quot;20148&quot; value=&quot;5&quot;/&gt;&lt;property id=&quot;20300&quot; value=&quot;Slide 4 - &amp;quot;&amp;#x0D;&amp;#x0A;Moving into a research community&amp;#x0D;&amp;#x0A;&amp;#x0D;&amp;#x0A;&amp;quot;&quot;/&gt;&lt;property id=&quot;20307&quot; value=&quot;268&quot;/&gt;&lt;/object&gt;&lt;object type=&quot;3&quot; unique_id=&quot;10008&quot;&gt;&lt;property id=&quot;20148&quot; value=&quot;5&quot;/&gt;&lt;property id=&quot;20300&quot; value=&quot;Slide 5 - &amp;quot;&amp;#x0D;&amp;#x0A;Moving into a research community&amp;#x0D;&amp;#x0A;&amp;#x0D;&amp;#x0A;&amp;quot;&quot;/&gt;&lt;property id=&quot;20307&quot; value=&quot;269&quot;/&gt;&lt;/object&gt;&lt;object type=&quot;3&quot; unique_id=&quot;10009&quot;&gt;&lt;property id=&quot;20148&quot; value=&quot;5&quot;/&gt;&lt;property id=&quot;20300&quot; value=&quot;Slide 6 - &amp;quot;&amp;#x0D;&amp;#x0A;Moving into a research community&amp;#x0D;&amp;#x0A;&amp;#x0D;&amp;#x0A;&amp;quot;&quot;/&gt;&lt;property id=&quot;20307&quot; value=&quot;270&quot;/&gt;&lt;/object&gt;&lt;object type=&quot;3&quot; unique_id=&quot;10010&quot;&gt;&lt;property id=&quot;20148&quot; value=&quot;5&quot;/&gt;&lt;property id=&quot;20300&quot; value=&quot;Slide 7 - &amp;quot;&amp;#x0D;&amp;#x0A;Moving into a research community&amp;#x0D;&amp;#x0A;&amp;#x0D;&amp;#x0A;&amp;quot;&quot;/&gt;&lt;property id=&quot;20307&quot; value=&quot;271&quot;/&gt;&lt;/object&gt;&lt;object type=&quot;3&quot; unique_id=&quot;10011&quot;&gt;&lt;property id=&quot;20148&quot; value=&quot;5&quot;/&gt;&lt;property id=&quot;20300&quot; value=&quot;Slide 8 - &amp;quot;&amp;#x0D;&amp;#x0A;Moving into a research community&amp;#x0D;&amp;#x0A;&amp;#x0D;&amp;#x0A;&amp;quot;&quot;/&gt;&lt;property id=&quot;20307&quot; value=&quot;272&quot;/&gt;&lt;/object&gt;&lt;object type=&quot;3&quot; unique_id=&quot;10012&quot;&gt;&lt;property id=&quot;20148&quot; value=&quot;5&quot;/&gt;&lt;property id=&quot;20300&quot; value=&quot;Slide 9 - &amp;quot;&amp;#x0D;&amp;#x0A;Moving into a research community&amp;#x0D;&amp;#x0A;&amp;#x0D;&amp;#x0A;&amp;quot;&quot;/&gt;&lt;property id=&quot;20307&quot; value=&quot;273&quot;/&gt;&lt;/object&gt;&lt;object type=&quot;3&quot; unique_id=&quot;10013&quot;&gt;&lt;property id=&quot;20148&quot; value=&quot;5&quot;/&gt;&lt;property id=&quot;20300&quot; value=&quot;Slide 10 - &amp;quot;&amp;#x0D;&amp;#x0A;Moving into a research community&amp;#x0D;&amp;#x0A;&amp;#x0D;&amp;#x0A;&amp;quot;&quot;/&gt;&lt;property id=&quot;20307&quot; value=&quot;274&quot;/&gt;&lt;/object&gt;&lt;object type=&quot;3&quot; unique_id=&quot;10014&quot;&gt;&lt;property id=&quot;20148&quot; value=&quot;5&quot;/&gt;&lt;property id=&quot;20300&quot; value=&quot;Slide 11 - &amp;quot;&amp;#x0D;&amp;#x0A;Moving into a research community&amp;#x0D;&amp;#x0A;&amp;#x0D;&amp;#x0A;&amp;quot;&quot;/&gt;&lt;property id=&quot;20307&quot; value=&quot;275&quot;/&gt;&lt;/object&gt;&lt;object type=&quot;3&quot; unique_id=&quot;10015&quot;&gt;&lt;property id=&quot;20148&quot; value=&quot;5&quot;/&gt;&lt;property id=&quot;20300&quot; value=&quot;Slide 12 - &amp;quot;&amp;#x0D;&amp;#x0A;Moving into a research community&amp;#x0D;&amp;#x0A;&amp;#x0D;&amp;#x0A;&amp;quot;&quot;/&gt;&lt;property id=&quot;20307&quot; value=&quot;276&quot;/&gt;&lt;/object&gt;&lt;object type=&quot;3&quot; unique_id=&quot;10016&quot;&gt;&lt;property id=&quot;20148&quot; value=&quot;5&quot;/&gt;&lt;property id=&quot;20300&quot; value=&quot;Slide 13 - &amp;quot;&amp;#x0D;&amp;#x0A;Moving into a research community&amp;#x0D;&amp;#x0A;&amp;#x0D;&amp;#x0A;&amp;quot;&quot;/&gt;&lt;property id=&quot;20307&quot; value=&quot;277&quot;/&gt;&lt;/object&gt;&lt;object type=&quot;3&quot; unique_id=&quot;10017&quot;&gt;&lt;property id=&quot;20148&quot; value=&quot;5&quot;/&gt;&lt;property id=&quot;20300&quot; value=&quot;Slide 14 - &amp;quot;&amp;#x0D;&amp;#x0A;Moving into a research community&amp;#x0D;&amp;#x0A;&amp;#x0D;&amp;#x0A;&amp;quot;&quot;/&gt;&lt;property id=&quot;20307&quot; value=&quot;278&quot;/&gt;&lt;/object&gt;&lt;object type=&quot;3&quot; unique_id=&quot;10019&quot;&gt;&lt;property id=&quot;20148&quot; value=&quot;5&quot;/&gt;&lt;property id=&quot;20300&quot; value=&quot;Slide 15 - &amp;quot;&amp;#x0D;&amp;#x0A;Moving into a research community&amp;#x0D;&amp;#x0A;&amp;#x0D;&amp;#x0A;&amp;quot;&quot;/&gt;&lt;property id=&quot;20307&quot; value=&quot;280&quot;/&gt;&lt;/object&gt;&lt;/object&gt;&lt;/object&gt;&lt;/database&gt;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7.7|8.6|25.2|19.3|23.8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1.3|41.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4.4|19.4|14.8|9"/>
</p:tagLst>
</file>

<file path=ppt/theme/theme1.xml><?xml version="1.0" encoding="utf-8"?>
<a:theme xmlns:a="http://schemas.openxmlformats.org/drawingml/2006/main" name="OU Title">
  <a:themeElements>
    <a:clrScheme name="Custom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E4B9B"/>
      </a:accent1>
      <a:accent2>
        <a:srgbClr val="ED2891"/>
      </a:accent2>
      <a:accent3>
        <a:srgbClr val="00B7B2"/>
      </a:accent3>
      <a:accent4>
        <a:srgbClr val="F26522"/>
      </a:accent4>
      <a:accent5>
        <a:srgbClr val="FFD400"/>
      </a:accent5>
      <a:accent6>
        <a:srgbClr val="716FB3"/>
      </a:accent6>
      <a:hlink>
        <a:srgbClr val="FFFFFF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73262_OU_Presentation_Template_CLASSIC_OUBS.pptx" id="{92E88804-AE8A-406C-8447-84965E2FAB85}" vid="{C9DF049F-5577-4BD3-A608-F982C4D7A805}"/>
    </a:ext>
  </a:extLst>
</a:theme>
</file>

<file path=ppt/theme/theme2.xml><?xml version="1.0" encoding="utf-8"?>
<a:theme xmlns:a="http://schemas.openxmlformats.org/drawingml/2006/main" name="OU Layouts">
  <a:themeElements>
    <a:clrScheme name="OU Colour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E4B9B"/>
      </a:accent1>
      <a:accent2>
        <a:srgbClr val="ED2891"/>
      </a:accent2>
      <a:accent3>
        <a:srgbClr val="00B7B2"/>
      </a:accent3>
      <a:accent4>
        <a:srgbClr val="F26522"/>
      </a:accent4>
      <a:accent5>
        <a:srgbClr val="FFD400"/>
      </a:accent5>
      <a:accent6>
        <a:srgbClr val="716FB3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73262_OU_Presentation_Template_CLASSIC_OUBS.pptx" id="{92E88804-AE8A-406C-8447-84965E2FAB85}" vid="{C29FD8A4-9E54-4236-B0B5-5F865BCC14C1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47A14F95DFBE408DA2AF0791CBD938" ma:contentTypeVersion="13" ma:contentTypeDescription="Create a new document." ma:contentTypeScope="" ma:versionID="f90f94b8961586ca1c14d623e3c2cb33">
  <xsd:schema xmlns:xsd="http://www.w3.org/2001/XMLSchema" xmlns:xs="http://www.w3.org/2001/XMLSchema" xmlns:p="http://schemas.microsoft.com/office/2006/metadata/properties" xmlns:ns3="91b0e30c-f1b5-4d9f-90e7-e5f60009e196" xmlns:ns4="b2ac84d1-6585-4754-b734-dee581bfb3f8" targetNamespace="http://schemas.microsoft.com/office/2006/metadata/properties" ma:root="true" ma:fieldsID="76b8f90af4dcaaf25d0d8b4a89ced568" ns3:_="" ns4:_="">
    <xsd:import namespace="91b0e30c-f1b5-4d9f-90e7-e5f60009e196"/>
    <xsd:import namespace="b2ac84d1-6585-4754-b734-dee581bfb3f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1b0e30c-f1b5-4d9f-90e7-e5f60009e19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2ac84d1-6585-4754-b734-dee581bfb3f8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7181C8D-9941-400B-B7D3-E73571CF22E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1b0e30c-f1b5-4d9f-90e7-e5f60009e196"/>
    <ds:schemaRef ds:uri="b2ac84d1-6585-4754-b734-dee581bfb3f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6F6248D-9228-4C37-A9EC-33C65D96180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8158DB9-B2C5-4F09-AFBE-E4DDFED731CE}">
  <ds:schemaRefs>
    <ds:schemaRef ds:uri="http://schemas.microsoft.com/office/2006/documentManagement/types"/>
    <ds:schemaRef ds:uri="http://schemas.openxmlformats.org/package/2006/metadata/core-properties"/>
    <ds:schemaRef ds:uri="http://schemas.microsoft.com/office/2006/metadata/properties"/>
    <ds:schemaRef ds:uri="http://www.w3.org/XML/1998/namespace"/>
    <ds:schemaRef ds:uri="b2ac84d1-6585-4754-b734-dee581bfb3f8"/>
    <ds:schemaRef ds:uri="http://purl.org/dc/terms/"/>
    <ds:schemaRef ds:uri="http://schemas.microsoft.com/office/infopath/2007/PartnerControls"/>
    <ds:schemaRef ds:uri="http://purl.org/dc/dcmitype/"/>
    <ds:schemaRef ds:uri="91b0e30c-f1b5-4d9f-90e7-e5f60009e196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550</TotalTime>
  <Words>696</Words>
  <Application>Microsoft Office PowerPoint</Application>
  <PresentationFormat>On-screen Show (4:3)</PresentationFormat>
  <Paragraphs>73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Segoe UI</vt:lpstr>
      <vt:lpstr>OU Title</vt:lpstr>
      <vt:lpstr>OU Layouts</vt:lpstr>
      <vt:lpstr>Desarrollo de objetivos de aprendizaje </vt:lpstr>
      <vt:lpstr>¿Qué son los objetivos de aprendizaje y por qué son importantes?</vt:lpstr>
      <vt:lpstr>¿Cómo redactar los objetivos de aprendizaje?</vt:lpstr>
      <vt:lpstr>¿Cuándo redactar objetivos de aprendizaje y cuántos redactar?</vt:lpstr>
      <vt:lpstr>Ejemplo de objetivos de aprendizaje</vt:lpstr>
    </vt:vector>
  </TitlesOfParts>
  <Company>University of Leicester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Moving into a research community  Faculty of the Social Sciences  Jo Brewis, School of Management  j.brewis@le.ac.uk      Moving into a research community  Skills Training for Research Students, January 2009  Faculty of the Social Sciences</dc:title>
  <dc:creator>jpb18</dc:creator>
  <cp:lastModifiedBy>Claire Rafferty</cp:lastModifiedBy>
  <cp:revision>143</cp:revision>
  <dcterms:created xsi:type="dcterms:W3CDTF">2009-01-09T17:18:52Z</dcterms:created>
  <dcterms:modified xsi:type="dcterms:W3CDTF">2021-10-12T09:24:33Z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0x0101007C47A14F95DFBE408DA2AF0791CBD938</vt:lpwstr>
  </property>
</Properties>
</file>