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64" r:id="rId5"/>
    <p:sldId id="265" r:id="rId6"/>
    <p:sldId id="266" r:id="rId7"/>
    <p:sldId id="262" r:id="rId8"/>
    <p:sldId id="263" r:id="rId9"/>
    <p:sldId id="261" r:id="rId10"/>
    <p:sldId id="267" r:id="rId11"/>
    <p:sldId id="268" r:id="rId12"/>
    <p:sldId id="269"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 Ntombela" initials="BN" lastIdx="1" clrIdx="0">
    <p:extLst>
      <p:ext uri="{19B8F6BF-5375-455C-9EA6-DF929625EA0E}">
        <p15:presenceInfo xmlns:p15="http://schemas.microsoft.com/office/powerpoint/2012/main" userId="0518126193cebcc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95"/>
    <p:restoredTop sz="80292" autoAdjust="0"/>
  </p:normalViewPr>
  <p:slideViewPr>
    <p:cSldViewPr snapToGrid="0" snapToObjects="1">
      <p:cViewPr varScale="1">
        <p:scale>
          <a:sx n="59" d="100"/>
          <a:sy n="59" d="100"/>
        </p:scale>
        <p:origin x="77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6-18T12:40:01.214" idx="1">
    <p:pos x="10" y="10"/>
    <p:text>God able you</p:text>
    <p:extLst>
      <p:ext uri="{C676402C-5697-4E1C-873F-D02D1690AC5C}">
        <p15:threadingInfo xmlns:p15="http://schemas.microsoft.com/office/powerpoint/2012/main" timeZoneBias="-120"/>
      </p:ext>
    </p:extLst>
  </p:cm>
</p:cmLst>
</file>

<file path=ppt/diagrams/_rels/data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diagrams/_rels/data4.xml.rels><?xml version="1.0" encoding="UTF-8" standalone="yes"?>
<Relationships xmlns="http://schemas.openxmlformats.org/package/2006/relationships"><Relationship Id="rId1" Type="http://schemas.openxmlformats.org/officeDocument/2006/relationships/image" Target="../media/image4.jpeg"/></Relationships>
</file>

<file path=ppt/diagrams/_rels/data5.xml.rels><?xml version="1.0" encoding="UTF-8" standalone="yes"?>
<Relationships xmlns="http://schemas.openxmlformats.org/package/2006/relationships"><Relationship Id="rId1" Type="http://schemas.openxmlformats.org/officeDocument/2006/relationships/image" Target="../media/image5.jpeg"/></Relationships>
</file>

<file path=ppt/diagrams/_rels/data6.xml.rels><?xml version="1.0" encoding="UTF-8" standalone="yes"?>
<Relationships xmlns="http://schemas.openxmlformats.org/package/2006/relationships"><Relationship Id="rId1" Type="http://schemas.openxmlformats.org/officeDocument/2006/relationships/image" Target="../media/image6.jpeg"/></Relationships>
</file>

<file path=ppt/diagrams/_rels/data7.xml.rels><?xml version="1.0" encoding="UTF-8" standalone="yes"?>
<Relationships xmlns="http://schemas.openxmlformats.org/package/2006/relationships"><Relationship Id="rId1" Type="http://schemas.openxmlformats.org/officeDocument/2006/relationships/image" Target="../media/image7.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4.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5.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6.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176D79-D194-4F47-883B-2A5F4E09B01E}"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GB"/>
        </a:p>
      </dgm:t>
    </dgm:pt>
    <dgm:pt modelId="{3140B648-C26A-3944-9128-F887095EE7F3}">
      <dgm:prSet phldrT="[Text]"/>
      <dgm:spPr/>
      <dgm:t>
        <a:bodyPr/>
        <a:lstStyle/>
        <a:p>
          <a:r>
            <a:rPr lang="en-GB" dirty="0" smtClean="0"/>
            <a:t>Multilingualism</a:t>
          </a:r>
          <a:endParaRPr lang="en-GB" dirty="0"/>
        </a:p>
      </dgm:t>
    </dgm:pt>
    <dgm:pt modelId="{262591BC-FBF9-5147-AC9C-971767B9E647}" type="parTrans" cxnId="{D56B78E0-91A6-6C48-B60E-2A82F52B858E}">
      <dgm:prSet/>
      <dgm:spPr/>
      <dgm:t>
        <a:bodyPr/>
        <a:lstStyle/>
        <a:p>
          <a:endParaRPr lang="en-GB"/>
        </a:p>
      </dgm:t>
    </dgm:pt>
    <dgm:pt modelId="{ED46A7AF-70C7-1D42-8937-FCA2843A4E53}" type="sibTrans" cxnId="{D56B78E0-91A6-6C48-B60E-2A82F52B858E}">
      <dgm:prSet/>
      <dgm:spPr/>
      <dgm:t>
        <a:bodyPr/>
        <a:lstStyle/>
        <a:p>
          <a:endParaRPr lang="en-GB"/>
        </a:p>
      </dgm:t>
    </dgm:pt>
    <dgm:pt modelId="{4AB49334-63A6-D342-982E-E825D50516C6}">
      <dgm:prSet phldrT="[Text]"/>
      <dgm:spPr/>
      <dgm:t>
        <a:bodyPr/>
        <a:lstStyle/>
        <a:p>
          <a:r>
            <a:rPr lang="en-GB" dirty="0" err="1" smtClean="0"/>
            <a:t>Monolingualism</a:t>
          </a:r>
          <a:endParaRPr lang="en-GB" dirty="0"/>
        </a:p>
      </dgm:t>
    </dgm:pt>
    <dgm:pt modelId="{008ACC83-BC3E-8247-B2F8-53DC42AC63CA}" type="parTrans" cxnId="{31597871-9E3C-6D4B-8D82-F497B7E02BC5}">
      <dgm:prSet/>
      <dgm:spPr/>
      <dgm:t>
        <a:bodyPr/>
        <a:lstStyle/>
        <a:p>
          <a:endParaRPr lang="en-GB"/>
        </a:p>
      </dgm:t>
    </dgm:pt>
    <dgm:pt modelId="{7C7A0980-7BD6-6346-93D5-7879142DBC01}" type="sibTrans" cxnId="{31597871-9E3C-6D4B-8D82-F497B7E02BC5}">
      <dgm:prSet/>
      <dgm:spPr/>
      <dgm:t>
        <a:bodyPr/>
        <a:lstStyle/>
        <a:p>
          <a:endParaRPr lang="en-GB"/>
        </a:p>
      </dgm:t>
    </dgm:pt>
    <dgm:pt modelId="{77019A6B-2EA4-F741-86D8-2F80B60D9A37}">
      <dgm:prSet phldrT="[Text]"/>
      <dgm:spPr/>
      <dgm:t>
        <a:bodyPr/>
        <a:lstStyle/>
        <a:p>
          <a:r>
            <a:rPr lang="en-GB" dirty="0" err="1" smtClean="0"/>
            <a:t>Translanguaging</a:t>
          </a:r>
          <a:endParaRPr lang="en-GB" dirty="0"/>
        </a:p>
      </dgm:t>
    </dgm:pt>
    <dgm:pt modelId="{DAB38D86-2766-9C4D-86EE-978474391802}" type="parTrans" cxnId="{5F759404-4FE3-9A43-AC4B-1F02D362B4CE}">
      <dgm:prSet/>
      <dgm:spPr/>
      <dgm:t>
        <a:bodyPr/>
        <a:lstStyle/>
        <a:p>
          <a:endParaRPr lang="en-GB"/>
        </a:p>
      </dgm:t>
    </dgm:pt>
    <dgm:pt modelId="{DDBC2B17-9AB0-C44C-ACB5-0D181A05AEA6}" type="sibTrans" cxnId="{5F759404-4FE3-9A43-AC4B-1F02D362B4CE}">
      <dgm:prSet/>
      <dgm:spPr/>
      <dgm:t>
        <a:bodyPr/>
        <a:lstStyle/>
        <a:p>
          <a:endParaRPr lang="en-GB"/>
        </a:p>
      </dgm:t>
    </dgm:pt>
    <dgm:pt modelId="{F9497049-1E0F-C04F-BD9C-BF8A96A5C620}" type="pres">
      <dgm:prSet presAssocID="{41176D79-D194-4F47-883B-2A5F4E09B01E}" presName="linear" presStyleCnt="0">
        <dgm:presLayoutVars>
          <dgm:dir/>
          <dgm:animLvl val="lvl"/>
          <dgm:resizeHandles val="exact"/>
        </dgm:presLayoutVars>
      </dgm:prSet>
      <dgm:spPr/>
      <dgm:t>
        <a:bodyPr/>
        <a:lstStyle/>
        <a:p>
          <a:endParaRPr lang="en-US"/>
        </a:p>
      </dgm:t>
    </dgm:pt>
    <dgm:pt modelId="{56827D32-96B7-F447-B63B-D94F70323512}" type="pres">
      <dgm:prSet presAssocID="{3140B648-C26A-3944-9128-F887095EE7F3}" presName="parentLin" presStyleCnt="0"/>
      <dgm:spPr/>
    </dgm:pt>
    <dgm:pt modelId="{7762804B-3C6D-6546-9B01-D73B63395B10}" type="pres">
      <dgm:prSet presAssocID="{3140B648-C26A-3944-9128-F887095EE7F3}" presName="parentLeftMargin" presStyleLbl="node1" presStyleIdx="0" presStyleCnt="3"/>
      <dgm:spPr/>
      <dgm:t>
        <a:bodyPr/>
        <a:lstStyle/>
        <a:p>
          <a:endParaRPr lang="en-US"/>
        </a:p>
      </dgm:t>
    </dgm:pt>
    <dgm:pt modelId="{F1395D6E-BA0A-E840-866C-5429578D9FAA}" type="pres">
      <dgm:prSet presAssocID="{3140B648-C26A-3944-9128-F887095EE7F3}" presName="parentText" presStyleLbl="node1" presStyleIdx="0" presStyleCnt="3">
        <dgm:presLayoutVars>
          <dgm:chMax val="0"/>
          <dgm:bulletEnabled val="1"/>
        </dgm:presLayoutVars>
      </dgm:prSet>
      <dgm:spPr/>
      <dgm:t>
        <a:bodyPr/>
        <a:lstStyle/>
        <a:p>
          <a:endParaRPr lang="en-US"/>
        </a:p>
      </dgm:t>
    </dgm:pt>
    <dgm:pt modelId="{577AC8F1-4EC0-9647-A599-C1D99AE4A317}" type="pres">
      <dgm:prSet presAssocID="{3140B648-C26A-3944-9128-F887095EE7F3}" presName="negativeSpace" presStyleCnt="0"/>
      <dgm:spPr/>
    </dgm:pt>
    <dgm:pt modelId="{1380A141-5CD8-5D40-B941-4E696666A34A}" type="pres">
      <dgm:prSet presAssocID="{3140B648-C26A-3944-9128-F887095EE7F3}" presName="childText" presStyleLbl="conFgAcc1" presStyleIdx="0" presStyleCnt="3">
        <dgm:presLayoutVars>
          <dgm:bulletEnabled val="1"/>
        </dgm:presLayoutVars>
      </dgm:prSet>
      <dgm:spPr/>
    </dgm:pt>
    <dgm:pt modelId="{13903ECF-9A55-D24E-9F77-9A863BADB4AC}" type="pres">
      <dgm:prSet presAssocID="{ED46A7AF-70C7-1D42-8937-FCA2843A4E53}" presName="spaceBetweenRectangles" presStyleCnt="0"/>
      <dgm:spPr/>
    </dgm:pt>
    <dgm:pt modelId="{6476BBF1-C811-2549-BB47-F17C33141F34}" type="pres">
      <dgm:prSet presAssocID="{4AB49334-63A6-D342-982E-E825D50516C6}" presName="parentLin" presStyleCnt="0"/>
      <dgm:spPr/>
    </dgm:pt>
    <dgm:pt modelId="{A4872E76-A38F-EB48-9F21-DAF2EA0137CB}" type="pres">
      <dgm:prSet presAssocID="{4AB49334-63A6-D342-982E-E825D50516C6}" presName="parentLeftMargin" presStyleLbl="node1" presStyleIdx="0" presStyleCnt="3"/>
      <dgm:spPr/>
      <dgm:t>
        <a:bodyPr/>
        <a:lstStyle/>
        <a:p>
          <a:endParaRPr lang="en-US"/>
        </a:p>
      </dgm:t>
    </dgm:pt>
    <dgm:pt modelId="{CE1A8BE6-C2F5-2648-AB06-CCB638C0E55D}" type="pres">
      <dgm:prSet presAssocID="{4AB49334-63A6-D342-982E-E825D50516C6}" presName="parentText" presStyleLbl="node1" presStyleIdx="1" presStyleCnt="3">
        <dgm:presLayoutVars>
          <dgm:chMax val="0"/>
          <dgm:bulletEnabled val="1"/>
        </dgm:presLayoutVars>
      </dgm:prSet>
      <dgm:spPr/>
      <dgm:t>
        <a:bodyPr/>
        <a:lstStyle/>
        <a:p>
          <a:endParaRPr lang="en-US"/>
        </a:p>
      </dgm:t>
    </dgm:pt>
    <dgm:pt modelId="{657901D5-147F-1448-9297-BC6D549234F3}" type="pres">
      <dgm:prSet presAssocID="{4AB49334-63A6-D342-982E-E825D50516C6}" presName="negativeSpace" presStyleCnt="0"/>
      <dgm:spPr/>
    </dgm:pt>
    <dgm:pt modelId="{0963F302-1165-F040-8366-108717C69317}" type="pres">
      <dgm:prSet presAssocID="{4AB49334-63A6-D342-982E-E825D50516C6}" presName="childText" presStyleLbl="conFgAcc1" presStyleIdx="1" presStyleCnt="3">
        <dgm:presLayoutVars>
          <dgm:bulletEnabled val="1"/>
        </dgm:presLayoutVars>
      </dgm:prSet>
      <dgm:spPr/>
    </dgm:pt>
    <dgm:pt modelId="{B877BE25-0232-4448-9B51-18DBFDE4ABE4}" type="pres">
      <dgm:prSet presAssocID="{7C7A0980-7BD6-6346-93D5-7879142DBC01}" presName="spaceBetweenRectangles" presStyleCnt="0"/>
      <dgm:spPr/>
    </dgm:pt>
    <dgm:pt modelId="{6C7CE9DF-6322-C444-A578-B0CD879915C4}" type="pres">
      <dgm:prSet presAssocID="{77019A6B-2EA4-F741-86D8-2F80B60D9A37}" presName="parentLin" presStyleCnt="0"/>
      <dgm:spPr/>
    </dgm:pt>
    <dgm:pt modelId="{953027B1-DBBF-974F-B4DD-ECD508682513}" type="pres">
      <dgm:prSet presAssocID="{77019A6B-2EA4-F741-86D8-2F80B60D9A37}" presName="parentLeftMargin" presStyleLbl="node1" presStyleIdx="1" presStyleCnt="3"/>
      <dgm:spPr/>
      <dgm:t>
        <a:bodyPr/>
        <a:lstStyle/>
        <a:p>
          <a:endParaRPr lang="en-US"/>
        </a:p>
      </dgm:t>
    </dgm:pt>
    <dgm:pt modelId="{0E32F2B7-70E1-CF4A-AC6A-8AC3B2503EF9}" type="pres">
      <dgm:prSet presAssocID="{77019A6B-2EA4-F741-86D8-2F80B60D9A37}" presName="parentText" presStyleLbl="node1" presStyleIdx="2" presStyleCnt="3">
        <dgm:presLayoutVars>
          <dgm:chMax val="0"/>
          <dgm:bulletEnabled val="1"/>
        </dgm:presLayoutVars>
      </dgm:prSet>
      <dgm:spPr/>
      <dgm:t>
        <a:bodyPr/>
        <a:lstStyle/>
        <a:p>
          <a:endParaRPr lang="en-US"/>
        </a:p>
      </dgm:t>
    </dgm:pt>
    <dgm:pt modelId="{3D276314-2789-704F-B71F-5DF341088185}" type="pres">
      <dgm:prSet presAssocID="{77019A6B-2EA4-F741-86D8-2F80B60D9A37}" presName="negativeSpace" presStyleCnt="0"/>
      <dgm:spPr/>
    </dgm:pt>
    <dgm:pt modelId="{BA90DE53-A0B5-1543-9193-B854432D1D84}" type="pres">
      <dgm:prSet presAssocID="{77019A6B-2EA4-F741-86D8-2F80B60D9A37}" presName="childText" presStyleLbl="conFgAcc1" presStyleIdx="2" presStyleCnt="3">
        <dgm:presLayoutVars>
          <dgm:bulletEnabled val="1"/>
        </dgm:presLayoutVars>
      </dgm:prSet>
      <dgm:spPr/>
    </dgm:pt>
  </dgm:ptLst>
  <dgm:cxnLst>
    <dgm:cxn modelId="{B2933702-B480-454B-B87C-65B6D8717063}" type="presOf" srcId="{77019A6B-2EA4-F741-86D8-2F80B60D9A37}" destId="{0E32F2B7-70E1-CF4A-AC6A-8AC3B2503EF9}" srcOrd="1" destOrd="0" presId="urn:microsoft.com/office/officeart/2005/8/layout/list1"/>
    <dgm:cxn modelId="{31597871-9E3C-6D4B-8D82-F497B7E02BC5}" srcId="{41176D79-D194-4F47-883B-2A5F4E09B01E}" destId="{4AB49334-63A6-D342-982E-E825D50516C6}" srcOrd="1" destOrd="0" parTransId="{008ACC83-BC3E-8247-B2F8-53DC42AC63CA}" sibTransId="{7C7A0980-7BD6-6346-93D5-7879142DBC01}"/>
    <dgm:cxn modelId="{C56C088A-B855-0A4C-8862-C841C0044239}" type="presOf" srcId="{77019A6B-2EA4-F741-86D8-2F80B60D9A37}" destId="{953027B1-DBBF-974F-B4DD-ECD508682513}" srcOrd="0" destOrd="0" presId="urn:microsoft.com/office/officeart/2005/8/layout/list1"/>
    <dgm:cxn modelId="{5F759404-4FE3-9A43-AC4B-1F02D362B4CE}" srcId="{41176D79-D194-4F47-883B-2A5F4E09B01E}" destId="{77019A6B-2EA4-F741-86D8-2F80B60D9A37}" srcOrd="2" destOrd="0" parTransId="{DAB38D86-2766-9C4D-86EE-978474391802}" sibTransId="{DDBC2B17-9AB0-C44C-ACB5-0D181A05AEA6}"/>
    <dgm:cxn modelId="{07A02167-E8BD-D34E-86FA-7269CBD21BEC}" type="presOf" srcId="{3140B648-C26A-3944-9128-F887095EE7F3}" destId="{F1395D6E-BA0A-E840-866C-5429578D9FAA}" srcOrd="1" destOrd="0" presId="urn:microsoft.com/office/officeart/2005/8/layout/list1"/>
    <dgm:cxn modelId="{F646987D-E946-874B-87F3-695C29AB294B}" type="presOf" srcId="{41176D79-D194-4F47-883B-2A5F4E09B01E}" destId="{F9497049-1E0F-C04F-BD9C-BF8A96A5C620}" srcOrd="0" destOrd="0" presId="urn:microsoft.com/office/officeart/2005/8/layout/list1"/>
    <dgm:cxn modelId="{FC3989EE-71AC-8848-90A3-6089938EC50C}" type="presOf" srcId="{4AB49334-63A6-D342-982E-E825D50516C6}" destId="{CE1A8BE6-C2F5-2648-AB06-CCB638C0E55D}" srcOrd="1" destOrd="0" presId="urn:microsoft.com/office/officeart/2005/8/layout/list1"/>
    <dgm:cxn modelId="{A0F822D9-D25A-9646-BA7D-BD331E188514}" type="presOf" srcId="{3140B648-C26A-3944-9128-F887095EE7F3}" destId="{7762804B-3C6D-6546-9B01-D73B63395B10}" srcOrd="0" destOrd="0" presId="urn:microsoft.com/office/officeart/2005/8/layout/list1"/>
    <dgm:cxn modelId="{4BA1C1D2-CEED-8B49-AC7A-C4C32D71D6BE}" type="presOf" srcId="{4AB49334-63A6-D342-982E-E825D50516C6}" destId="{A4872E76-A38F-EB48-9F21-DAF2EA0137CB}" srcOrd="0" destOrd="0" presId="urn:microsoft.com/office/officeart/2005/8/layout/list1"/>
    <dgm:cxn modelId="{D56B78E0-91A6-6C48-B60E-2A82F52B858E}" srcId="{41176D79-D194-4F47-883B-2A5F4E09B01E}" destId="{3140B648-C26A-3944-9128-F887095EE7F3}" srcOrd="0" destOrd="0" parTransId="{262591BC-FBF9-5147-AC9C-971767B9E647}" sibTransId="{ED46A7AF-70C7-1D42-8937-FCA2843A4E53}"/>
    <dgm:cxn modelId="{8B399BAA-4849-8247-840C-FC5ACA616C08}" type="presParOf" srcId="{F9497049-1E0F-C04F-BD9C-BF8A96A5C620}" destId="{56827D32-96B7-F447-B63B-D94F70323512}" srcOrd="0" destOrd="0" presId="urn:microsoft.com/office/officeart/2005/8/layout/list1"/>
    <dgm:cxn modelId="{BD392C88-3495-B243-B919-972A3D95C3EB}" type="presParOf" srcId="{56827D32-96B7-F447-B63B-D94F70323512}" destId="{7762804B-3C6D-6546-9B01-D73B63395B10}" srcOrd="0" destOrd="0" presId="urn:microsoft.com/office/officeart/2005/8/layout/list1"/>
    <dgm:cxn modelId="{D7C3F956-E902-304B-B206-17827C6B6CDB}" type="presParOf" srcId="{56827D32-96B7-F447-B63B-D94F70323512}" destId="{F1395D6E-BA0A-E840-866C-5429578D9FAA}" srcOrd="1" destOrd="0" presId="urn:microsoft.com/office/officeart/2005/8/layout/list1"/>
    <dgm:cxn modelId="{FD234A47-B41B-B847-AF46-B892F56BF93E}" type="presParOf" srcId="{F9497049-1E0F-C04F-BD9C-BF8A96A5C620}" destId="{577AC8F1-4EC0-9647-A599-C1D99AE4A317}" srcOrd="1" destOrd="0" presId="urn:microsoft.com/office/officeart/2005/8/layout/list1"/>
    <dgm:cxn modelId="{ABFF64A2-A414-5543-86D9-5C298C122251}" type="presParOf" srcId="{F9497049-1E0F-C04F-BD9C-BF8A96A5C620}" destId="{1380A141-5CD8-5D40-B941-4E696666A34A}" srcOrd="2" destOrd="0" presId="urn:microsoft.com/office/officeart/2005/8/layout/list1"/>
    <dgm:cxn modelId="{5680ADA6-13EC-7446-8C4E-872935C03614}" type="presParOf" srcId="{F9497049-1E0F-C04F-BD9C-BF8A96A5C620}" destId="{13903ECF-9A55-D24E-9F77-9A863BADB4AC}" srcOrd="3" destOrd="0" presId="urn:microsoft.com/office/officeart/2005/8/layout/list1"/>
    <dgm:cxn modelId="{65191E4C-21C9-BE44-AC94-BFBDC4FBA33C}" type="presParOf" srcId="{F9497049-1E0F-C04F-BD9C-BF8A96A5C620}" destId="{6476BBF1-C811-2549-BB47-F17C33141F34}" srcOrd="4" destOrd="0" presId="urn:microsoft.com/office/officeart/2005/8/layout/list1"/>
    <dgm:cxn modelId="{16CCE716-2ED3-224B-B348-5B86616AC88F}" type="presParOf" srcId="{6476BBF1-C811-2549-BB47-F17C33141F34}" destId="{A4872E76-A38F-EB48-9F21-DAF2EA0137CB}" srcOrd="0" destOrd="0" presId="urn:microsoft.com/office/officeart/2005/8/layout/list1"/>
    <dgm:cxn modelId="{48338601-278D-9048-8C2F-79776F772BA5}" type="presParOf" srcId="{6476BBF1-C811-2549-BB47-F17C33141F34}" destId="{CE1A8BE6-C2F5-2648-AB06-CCB638C0E55D}" srcOrd="1" destOrd="0" presId="urn:microsoft.com/office/officeart/2005/8/layout/list1"/>
    <dgm:cxn modelId="{982A38D9-47BA-A044-A61F-29AA163E1625}" type="presParOf" srcId="{F9497049-1E0F-C04F-BD9C-BF8A96A5C620}" destId="{657901D5-147F-1448-9297-BC6D549234F3}" srcOrd="5" destOrd="0" presId="urn:microsoft.com/office/officeart/2005/8/layout/list1"/>
    <dgm:cxn modelId="{9586BC4E-F74E-3E45-BB15-7EB93444E35D}" type="presParOf" srcId="{F9497049-1E0F-C04F-BD9C-BF8A96A5C620}" destId="{0963F302-1165-F040-8366-108717C69317}" srcOrd="6" destOrd="0" presId="urn:microsoft.com/office/officeart/2005/8/layout/list1"/>
    <dgm:cxn modelId="{3309AFE7-EFB9-8A44-B955-CCDFDF7F4F50}" type="presParOf" srcId="{F9497049-1E0F-C04F-BD9C-BF8A96A5C620}" destId="{B877BE25-0232-4448-9B51-18DBFDE4ABE4}" srcOrd="7" destOrd="0" presId="urn:microsoft.com/office/officeart/2005/8/layout/list1"/>
    <dgm:cxn modelId="{375BCB0C-6F6D-A14D-8EDC-89B041AEECD6}" type="presParOf" srcId="{F9497049-1E0F-C04F-BD9C-BF8A96A5C620}" destId="{6C7CE9DF-6322-C444-A578-B0CD879915C4}" srcOrd="8" destOrd="0" presId="urn:microsoft.com/office/officeart/2005/8/layout/list1"/>
    <dgm:cxn modelId="{D5434A23-FBB9-AD4A-9B59-1F675A0BCD00}" type="presParOf" srcId="{6C7CE9DF-6322-C444-A578-B0CD879915C4}" destId="{953027B1-DBBF-974F-B4DD-ECD508682513}" srcOrd="0" destOrd="0" presId="urn:microsoft.com/office/officeart/2005/8/layout/list1"/>
    <dgm:cxn modelId="{4D603F03-3A2C-704A-8B6C-B61D8B9FC06F}" type="presParOf" srcId="{6C7CE9DF-6322-C444-A578-B0CD879915C4}" destId="{0E32F2B7-70E1-CF4A-AC6A-8AC3B2503EF9}" srcOrd="1" destOrd="0" presId="urn:microsoft.com/office/officeart/2005/8/layout/list1"/>
    <dgm:cxn modelId="{85D2E600-FC41-0D43-97F5-D5CA43D3568F}" type="presParOf" srcId="{F9497049-1E0F-C04F-BD9C-BF8A96A5C620}" destId="{3D276314-2789-704F-B71F-5DF341088185}" srcOrd="9" destOrd="0" presId="urn:microsoft.com/office/officeart/2005/8/layout/list1"/>
    <dgm:cxn modelId="{1BF636D9-41B0-234D-AED8-CC21A3C14D70}" type="presParOf" srcId="{F9497049-1E0F-C04F-BD9C-BF8A96A5C620}" destId="{BA90DE53-A0B5-1543-9193-B854432D1D8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D708AD5-71FB-5D4A-9BF0-2A4BA2CAAFA0}" type="doc">
      <dgm:prSet loTypeId="urn:microsoft.com/office/officeart/2008/layout/IncreasingCircleProcess" loCatId="" qsTypeId="urn:microsoft.com/office/officeart/2005/8/quickstyle/simple1" qsCatId="simple" csTypeId="urn:microsoft.com/office/officeart/2005/8/colors/accent1_2" csCatId="accent1" phldr="1"/>
      <dgm:spPr/>
      <dgm:t>
        <a:bodyPr/>
        <a:lstStyle/>
        <a:p>
          <a:endParaRPr lang="en-GB"/>
        </a:p>
      </dgm:t>
    </dgm:pt>
    <dgm:pt modelId="{C2F0E683-4401-EF4B-B5A8-4595DCCCA34E}">
      <dgm:prSet phldrT="[Text]"/>
      <dgm:spPr/>
      <dgm:t>
        <a:bodyPr/>
        <a:lstStyle/>
        <a:p>
          <a:r>
            <a:rPr lang="en-GB" dirty="0"/>
            <a:t>Language </a:t>
          </a:r>
        </a:p>
      </dgm:t>
    </dgm:pt>
    <dgm:pt modelId="{27A77881-D0A6-784F-B838-3DBB23C9490E}" type="parTrans" cxnId="{0C01A956-ABFB-0D41-A849-3C01C502E6DC}">
      <dgm:prSet/>
      <dgm:spPr/>
      <dgm:t>
        <a:bodyPr/>
        <a:lstStyle/>
        <a:p>
          <a:endParaRPr lang="en-GB"/>
        </a:p>
      </dgm:t>
    </dgm:pt>
    <dgm:pt modelId="{19BABA9C-396A-5442-877B-2861A4E8419E}" type="sibTrans" cxnId="{0C01A956-ABFB-0D41-A849-3C01C502E6DC}">
      <dgm:prSet/>
      <dgm:spPr/>
      <dgm:t>
        <a:bodyPr/>
        <a:lstStyle/>
        <a:p>
          <a:endParaRPr lang="en-GB"/>
        </a:p>
      </dgm:t>
    </dgm:pt>
    <dgm:pt modelId="{F877BF07-E9F2-0542-812F-5CF5B27C36A3}">
      <dgm:prSet phldrT="[Text]"/>
      <dgm:spPr/>
      <dgm:t>
        <a:bodyPr/>
        <a:lstStyle/>
        <a:p>
          <a:r>
            <a:rPr lang="en-GB" dirty="0"/>
            <a:t>Repertoires </a:t>
          </a:r>
        </a:p>
      </dgm:t>
    </dgm:pt>
    <dgm:pt modelId="{9796582F-24DE-7342-A4BB-8794425C7853}" type="parTrans" cxnId="{5E4387D7-0187-E544-BCD3-66508E98B2E1}">
      <dgm:prSet/>
      <dgm:spPr/>
      <dgm:t>
        <a:bodyPr/>
        <a:lstStyle/>
        <a:p>
          <a:endParaRPr lang="en-GB"/>
        </a:p>
      </dgm:t>
    </dgm:pt>
    <dgm:pt modelId="{EA23D175-4CA7-9C41-8A26-B617CD03D2A2}" type="sibTrans" cxnId="{5E4387D7-0187-E544-BCD3-66508E98B2E1}">
      <dgm:prSet/>
      <dgm:spPr/>
      <dgm:t>
        <a:bodyPr/>
        <a:lstStyle/>
        <a:p>
          <a:endParaRPr lang="en-GB"/>
        </a:p>
      </dgm:t>
    </dgm:pt>
    <dgm:pt modelId="{7176A418-683E-6E47-91B2-CF6DC2107E8D}">
      <dgm:prSet phldrT="[Text]"/>
      <dgm:spPr/>
      <dgm:t>
        <a:bodyPr/>
        <a:lstStyle/>
        <a:p>
          <a:r>
            <a:rPr lang="en-GB" dirty="0"/>
            <a:t>Language </a:t>
          </a:r>
        </a:p>
      </dgm:t>
    </dgm:pt>
    <dgm:pt modelId="{4D16EC23-D6BF-C149-921E-29F48287F734}" type="parTrans" cxnId="{1AD34D30-3A74-F144-9AB8-E3908D23F0D4}">
      <dgm:prSet/>
      <dgm:spPr/>
      <dgm:t>
        <a:bodyPr/>
        <a:lstStyle/>
        <a:p>
          <a:endParaRPr lang="en-GB"/>
        </a:p>
      </dgm:t>
    </dgm:pt>
    <dgm:pt modelId="{32A49170-BB39-0A47-B78C-9C23FABB9F10}" type="sibTrans" cxnId="{1AD34D30-3A74-F144-9AB8-E3908D23F0D4}">
      <dgm:prSet/>
      <dgm:spPr/>
      <dgm:t>
        <a:bodyPr/>
        <a:lstStyle/>
        <a:p>
          <a:endParaRPr lang="en-GB"/>
        </a:p>
      </dgm:t>
    </dgm:pt>
    <dgm:pt modelId="{55B1F64A-1A2E-A240-89F6-8BF5CDF3AC59}">
      <dgm:prSet phldrT="[Text]"/>
      <dgm:spPr/>
      <dgm:t>
        <a:bodyPr/>
        <a:lstStyle/>
        <a:p>
          <a:r>
            <a:rPr lang="en-GB" dirty="0"/>
            <a:t>Fusion </a:t>
          </a:r>
        </a:p>
      </dgm:t>
    </dgm:pt>
    <dgm:pt modelId="{46AE5F66-3197-D74B-B8A0-298FA087B848}" type="parTrans" cxnId="{E6025E4A-1A30-F44F-AA4C-C08909A2E305}">
      <dgm:prSet/>
      <dgm:spPr/>
      <dgm:t>
        <a:bodyPr/>
        <a:lstStyle/>
        <a:p>
          <a:endParaRPr lang="en-GB"/>
        </a:p>
      </dgm:t>
    </dgm:pt>
    <dgm:pt modelId="{810CEFA3-4C6A-F443-89FE-CDAEE66500BC}" type="sibTrans" cxnId="{E6025E4A-1A30-F44F-AA4C-C08909A2E305}">
      <dgm:prSet/>
      <dgm:spPr/>
      <dgm:t>
        <a:bodyPr/>
        <a:lstStyle/>
        <a:p>
          <a:endParaRPr lang="en-GB"/>
        </a:p>
      </dgm:t>
    </dgm:pt>
    <dgm:pt modelId="{813D44EC-4F1E-9246-A2B4-9D72076B5635}">
      <dgm:prSet phldrT="[Text]"/>
      <dgm:spPr/>
      <dgm:t>
        <a:bodyPr/>
        <a:lstStyle/>
        <a:p>
          <a:r>
            <a:rPr lang="en-GB" dirty="0"/>
            <a:t>Hybrid </a:t>
          </a:r>
        </a:p>
      </dgm:t>
    </dgm:pt>
    <dgm:pt modelId="{BFDFC1A7-9B10-E945-891C-CAD837367971}" type="parTrans" cxnId="{A644CE5A-7AB7-FE41-9F1B-625DE826D2F8}">
      <dgm:prSet/>
      <dgm:spPr/>
      <dgm:t>
        <a:bodyPr/>
        <a:lstStyle/>
        <a:p>
          <a:endParaRPr lang="en-GB"/>
        </a:p>
      </dgm:t>
    </dgm:pt>
    <dgm:pt modelId="{DE81BA31-8794-6845-8E2A-FF4E52149BC8}" type="sibTrans" cxnId="{A644CE5A-7AB7-FE41-9F1B-625DE826D2F8}">
      <dgm:prSet/>
      <dgm:spPr/>
      <dgm:t>
        <a:bodyPr/>
        <a:lstStyle/>
        <a:p>
          <a:endParaRPr lang="en-GB"/>
        </a:p>
      </dgm:t>
    </dgm:pt>
    <dgm:pt modelId="{21225731-0DEB-4247-9AA1-FB19755D27D9}">
      <dgm:prSet phldrT="[Text]"/>
      <dgm:spPr/>
      <dgm:t>
        <a:bodyPr/>
        <a:lstStyle/>
        <a:p>
          <a:r>
            <a:rPr lang="en-GB" dirty="0"/>
            <a:t>Language</a:t>
          </a:r>
        </a:p>
      </dgm:t>
    </dgm:pt>
    <dgm:pt modelId="{E21592B4-B947-5F4E-809C-E2CF3A8A5C34}" type="parTrans" cxnId="{BDA1B21F-9281-4D49-B92C-8D5CFD3C8D46}">
      <dgm:prSet/>
      <dgm:spPr/>
      <dgm:t>
        <a:bodyPr/>
        <a:lstStyle/>
        <a:p>
          <a:endParaRPr lang="en-GB"/>
        </a:p>
      </dgm:t>
    </dgm:pt>
    <dgm:pt modelId="{C8AED271-9BDE-4142-AC08-19EDE39F5A47}" type="sibTrans" cxnId="{BDA1B21F-9281-4D49-B92C-8D5CFD3C8D46}">
      <dgm:prSet/>
      <dgm:spPr/>
      <dgm:t>
        <a:bodyPr/>
        <a:lstStyle/>
        <a:p>
          <a:endParaRPr lang="en-GB"/>
        </a:p>
      </dgm:t>
    </dgm:pt>
    <dgm:pt modelId="{D4A7CBC4-FB53-CD43-829E-11F3FD3640AC}" type="pres">
      <dgm:prSet presAssocID="{DD708AD5-71FB-5D4A-9BF0-2A4BA2CAAFA0}" presName="Name0" presStyleCnt="0">
        <dgm:presLayoutVars>
          <dgm:chMax val="7"/>
          <dgm:chPref val="7"/>
          <dgm:dir/>
          <dgm:animOne val="branch"/>
          <dgm:animLvl val="lvl"/>
        </dgm:presLayoutVars>
      </dgm:prSet>
      <dgm:spPr/>
      <dgm:t>
        <a:bodyPr/>
        <a:lstStyle/>
        <a:p>
          <a:endParaRPr lang="en-US"/>
        </a:p>
      </dgm:t>
    </dgm:pt>
    <dgm:pt modelId="{2C36484D-B32A-B94C-8F60-521701CCC7E2}" type="pres">
      <dgm:prSet presAssocID="{C2F0E683-4401-EF4B-B5A8-4595DCCCA34E}" presName="composite" presStyleCnt="0"/>
      <dgm:spPr/>
    </dgm:pt>
    <dgm:pt modelId="{707DA557-9534-D141-8501-F4FBA265EDEF}" type="pres">
      <dgm:prSet presAssocID="{C2F0E683-4401-EF4B-B5A8-4595DCCCA34E}" presName="BackAccent" presStyleLbl="bgShp" presStyleIdx="0" presStyleCnt="3"/>
      <dgm:spPr/>
    </dgm:pt>
    <dgm:pt modelId="{D80CC6D2-AB61-3246-8A5E-0593E0DF5E5D}" type="pres">
      <dgm:prSet presAssocID="{C2F0E683-4401-EF4B-B5A8-4595DCCCA34E}" presName="Accent" presStyleLbl="alignNode1" presStyleIdx="0" presStyleCnt="3"/>
      <dgm:spPr/>
    </dgm:pt>
    <dgm:pt modelId="{54C256C1-570E-A44B-9587-321A7A16996D}" type="pres">
      <dgm:prSet presAssocID="{C2F0E683-4401-EF4B-B5A8-4595DCCCA34E}" presName="Child" presStyleLbl="revTx" presStyleIdx="0" presStyleCnt="6">
        <dgm:presLayoutVars>
          <dgm:chMax val="0"/>
          <dgm:chPref val="0"/>
          <dgm:bulletEnabled val="1"/>
        </dgm:presLayoutVars>
      </dgm:prSet>
      <dgm:spPr/>
      <dgm:t>
        <a:bodyPr/>
        <a:lstStyle/>
        <a:p>
          <a:endParaRPr lang="en-US"/>
        </a:p>
      </dgm:t>
    </dgm:pt>
    <dgm:pt modelId="{C50CA102-3988-B24D-A2C8-FDA68420DC7B}" type="pres">
      <dgm:prSet presAssocID="{C2F0E683-4401-EF4B-B5A8-4595DCCCA34E}" presName="Parent" presStyleLbl="revTx" presStyleIdx="1" presStyleCnt="6">
        <dgm:presLayoutVars>
          <dgm:chMax val="1"/>
          <dgm:chPref val="1"/>
          <dgm:bulletEnabled val="1"/>
        </dgm:presLayoutVars>
      </dgm:prSet>
      <dgm:spPr/>
      <dgm:t>
        <a:bodyPr/>
        <a:lstStyle/>
        <a:p>
          <a:endParaRPr lang="en-US"/>
        </a:p>
      </dgm:t>
    </dgm:pt>
    <dgm:pt modelId="{081ABA49-A471-6F44-A4AE-9B2A29B14BAB}" type="pres">
      <dgm:prSet presAssocID="{19BABA9C-396A-5442-877B-2861A4E8419E}" presName="sibTrans" presStyleCnt="0"/>
      <dgm:spPr/>
    </dgm:pt>
    <dgm:pt modelId="{73EFAACF-6F2E-0E46-B2AD-FDCE0BF4B7C9}" type="pres">
      <dgm:prSet presAssocID="{7176A418-683E-6E47-91B2-CF6DC2107E8D}" presName="composite" presStyleCnt="0"/>
      <dgm:spPr/>
    </dgm:pt>
    <dgm:pt modelId="{C1F78747-86F2-CE46-BD41-5171C23F5851}" type="pres">
      <dgm:prSet presAssocID="{7176A418-683E-6E47-91B2-CF6DC2107E8D}" presName="BackAccent" presStyleLbl="bgShp" presStyleIdx="1" presStyleCnt="3"/>
      <dgm:spPr/>
    </dgm:pt>
    <dgm:pt modelId="{F8D04C23-023B-1B46-8E6B-4083AD7CEC30}" type="pres">
      <dgm:prSet presAssocID="{7176A418-683E-6E47-91B2-CF6DC2107E8D}" presName="Accent" presStyleLbl="alignNode1" presStyleIdx="1" presStyleCnt="3"/>
      <dgm:spPr/>
    </dgm:pt>
    <dgm:pt modelId="{4CA42673-92B5-E34D-A960-2ABAB4A4436B}" type="pres">
      <dgm:prSet presAssocID="{7176A418-683E-6E47-91B2-CF6DC2107E8D}" presName="Child" presStyleLbl="revTx" presStyleIdx="2" presStyleCnt="6">
        <dgm:presLayoutVars>
          <dgm:chMax val="0"/>
          <dgm:chPref val="0"/>
          <dgm:bulletEnabled val="1"/>
        </dgm:presLayoutVars>
      </dgm:prSet>
      <dgm:spPr/>
      <dgm:t>
        <a:bodyPr/>
        <a:lstStyle/>
        <a:p>
          <a:endParaRPr lang="en-US"/>
        </a:p>
      </dgm:t>
    </dgm:pt>
    <dgm:pt modelId="{E6DC7BAC-7CEF-F844-9D77-720485AF36FC}" type="pres">
      <dgm:prSet presAssocID="{7176A418-683E-6E47-91B2-CF6DC2107E8D}" presName="Parent" presStyleLbl="revTx" presStyleIdx="3" presStyleCnt="6">
        <dgm:presLayoutVars>
          <dgm:chMax val="1"/>
          <dgm:chPref val="1"/>
          <dgm:bulletEnabled val="1"/>
        </dgm:presLayoutVars>
      </dgm:prSet>
      <dgm:spPr/>
      <dgm:t>
        <a:bodyPr/>
        <a:lstStyle/>
        <a:p>
          <a:endParaRPr lang="en-US"/>
        </a:p>
      </dgm:t>
    </dgm:pt>
    <dgm:pt modelId="{E60ED83A-BAC6-0342-8C85-C059A20CC002}" type="pres">
      <dgm:prSet presAssocID="{32A49170-BB39-0A47-B78C-9C23FABB9F10}" presName="sibTrans" presStyleCnt="0"/>
      <dgm:spPr/>
    </dgm:pt>
    <dgm:pt modelId="{8E2D6106-FDC9-DE49-8DBC-B244EA3ABC0D}" type="pres">
      <dgm:prSet presAssocID="{813D44EC-4F1E-9246-A2B4-9D72076B5635}" presName="composite" presStyleCnt="0"/>
      <dgm:spPr/>
    </dgm:pt>
    <dgm:pt modelId="{548AC6B1-E75A-124C-8CD6-55779FAA13C2}" type="pres">
      <dgm:prSet presAssocID="{813D44EC-4F1E-9246-A2B4-9D72076B5635}" presName="BackAccent" presStyleLbl="bgShp" presStyleIdx="2" presStyleCnt="3"/>
      <dgm:spPr/>
    </dgm:pt>
    <dgm:pt modelId="{087AA77D-8891-8543-96F3-363367D3D828}" type="pres">
      <dgm:prSet presAssocID="{813D44EC-4F1E-9246-A2B4-9D72076B5635}" presName="Accent" presStyleLbl="alignNode1" presStyleIdx="2" presStyleCnt="3"/>
      <dgm:spPr/>
    </dgm:pt>
    <dgm:pt modelId="{2AAF4C3C-1276-D84A-9E6B-151589BF9A38}" type="pres">
      <dgm:prSet presAssocID="{813D44EC-4F1E-9246-A2B4-9D72076B5635}" presName="Child" presStyleLbl="revTx" presStyleIdx="4" presStyleCnt="6">
        <dgm:presLayoutVars>
          <dgm:chMax val="0"/>
          <dgm:chPref val="0"/>
          <dgm:bulletEnabled val="1"/>
        </dgm:presLayoutVars>
      </dgm:prSet>
      <dgm:spPr/>
      <dgm:t>
        <a:bodyPr/>
        <a:lstStyle/>
        <a:p>
          <a:endParaRPr lang="en-US"/>
        </a:p>
      </dgm:t>
    </dgm:pt>
    <dgm:pt modelId="{A19C721E-6FD8-BD40-8456-C9B52557A92F}" type="pres">
      <dgm:prSet presAssocID="{813D44EC-4F1E-9246-A2B4-9D72076B5635}" presName="Parent" presStyleLbl="revTx" presStyleIdx="5" presStyleCnt="6">
        <dgm:presLayoutVars>
          <dgm:chMax val="1"/>
          <dgm:chPref val="1"/>
          <dgm:bulletEnabled val="1"/>
        </dgm:presLayoutVars>
      </dgm:prSet>
      <dgm:spPr/>
      <dgm:t>
        <a:bodyPr/>
        <a:lstStyle/>
        <a:p>
          <a:endParaRPr lang="en-US"/>
        </a:p>
      </dgm:t>
    </dgm:pt>
  </dgm:ptLst>
  <dgm:cxnLst>
    <dgm:cxn modelId="{0C01A956-ABFB-0D41-A849-3C01C502E6DC}" srcId="{DD708AD5-71FB-5D4A-9BF0-2A4BA2CAAFA0}" destId="{C2F0E683-4401-EF4B-B5A8-4595DCCCA34E}" srcOrd="0" destOrd="0" parTransId="{27A77881-D0A6-784F-B838-3DBB23C9490E}" sibTransId="{19BABA9C-396A-5442-877B-2861A4E8419E}"/>
    <dgm:cxn modelId="{04959B5D-5B99-FA42-A4B3-EA1985B5FAE2}" type="presOf" srcId="{21225731-0DEB-4247-9AA1-FB19755D27D9}" destId="{2AAF4C3C-1276-D84A-9E6B-151589BF9A38}" srcOrd="0" destOrd="0" presId="urn:microsoft.com/office/officeart/2008/layout/IncreasingCircleProcess"/>
    <dgm:cxn modelId="{9D13A055-5929-1E48-8D1D-21EA6E46F2CC}" type="presOf" srcId="{813D44EC-4F1E-9246-A2B4-9D72076B5635}" destId="{A19C721E-6FD8-BD40-8456-C9B52557A92F}" srcOrd="0" destOrd="0" presId="urn:microsoft.com/office/officeart/2008/layout/IncreasingCircleProcess"/>
    <dgm:cxn modelId="{D6F9C5A9-E376-8E4B-B3A2-DFC75E5C84E7}" type="presOf" srcId="{7176A418-683E-6E47-91B2-CF6DC2107E8D}" destId="{E6DC7BAC-7CEF-F844-9D77-720485AF36FC}" srcOrd="0" destOrd="0" presId="urn:microsoft.com/office/officeart/2008/layout/IncreasingCircleProcess"/>
    <dgm:cxn modelId="{E29AB8EE-DD72-7B47-990A-C1E3F430D3C8}" type="presOf" srcId="{F877BF07-E9F2-0542-812F-5CF5B27C36A3}" destId="{54C256C1-570E-A44B-9587-321A7A16996D}" srcOrd="0" destOrd="0" presId="urn:microsoft.com/office/officeart/2008/layout/IncreasingCircleProcess"/>
    <dgm:cxn modelId="{BDA1B21F-9281-4D49-B92C-8D5CFD3C8D46}" srcId="{813D44EC-4F1E-9246-A2B4-9D72076B5635}" destId="{21225731-0DEB-4247-9AA1-FB19755D27D9}" srcOrd="0" destOrd="0" parTransId="{E21592B4-B947-5F4E-809C-E2CF3A8A5C34}" sibTransId="{C8AED271-9BDE-4142-AC08-19EDE39F5A47}"/>
    <dgm:cxn modelId="{5E5AD1B1-F0F2-1044-9FE2-4F2776BD2C21}" type="presOf" srcId="{C2F0E683-4401-EF4B-B5A8-4595DCCCA34E}" destId="{C50CA102-3988-B24D-A2C8-FDA68420DC7B}" srcOrd="0" destOrd="0" presId="urn:microsoft.com/office/officeart/2008/layout/IncreasingCircleProcess"/>
    <dgm:cxn modelId="{1AD34D30-3A74-F144-9AB8-E3908D23F0D4}" srcId="{DD708AD5-71FB-5D4A-9BF0-2A4BA2CAAFA0}" destId="{7176A418-683E-6E47-91B2-CF6DC2107E8D}" srcOrd="1" destOrd="0" parTransId="{4D16EC23-D6BF-C149-921E-29F48287F734}" sibTransId="{32A49170-BB39-0A47-B78C-9C23FABB9F10}"/>
    <dgm:cxn modelId="{5E4387D7-0187-E544-BCD3-66508E98B2E1}" srcId="{C2F0E683-4401-EF4B-B5A8-4595DCCCA34E}" destId="{F877BF07-E9F2-0542-812F-5CF5B27C36A3}" srcOrd="0" destOrd="0" parTransId="{9796582F-24DE-7342-A4BB-8794425C7853}" sibTransId="{EA23D175-4CA7-9C41-8A26-B617CD03D2A2}"/>
    <dgm:cxn modelId="{97AB1B87-F444-5046-9B0C-E1FD066D75A2}" type="presOf" srcId="{DD708AD5-71FB-5D4A-9BF0-2A4BA2CAAFA0}" destId="{D4A7CBC4-FB53-CD43-829E-11F3FD3640AC}" srcOrd="0" destOrd="0" presId="urn:microsoft.com/office/officeart/2008/layout/IncreasingCircleProcess"/>
    <dgm:cxn modelId="{E6025E4A-1A30-F44F-AA4C-C08909A2E305}" srcId="{7176A418-683E-6E47-91B2-CF6DC2107E8D}" destId="{55B1F64A-1A2E-A240-89F6-8BF5CDF3AC59}" srcOrd="0" destOrd="0" parTransId="{46AE5F66-3197-D74B-B8A0-298FA087B848}" sibTransId="{810CEFA3-4C6A-F443-89FE-CDAEE66500BC}"/>
    <dgm:cxn modelId="{BB6F3245-38FD-6848-B041-54A4577B45AA}" type="presOf" srcId="{55B1F64A-1A2E-A240-89F6-8BF5CDF3AC59}" destId="{4CA42673-92B5-E34D-A960-2ABAB4A4436B}" srcOrd="0" destOrd="0" presId="urn:microsoft.com/office/officeart/2008/layout/IncreasingCircleProcess"/>
    <dgm:cxn modelId="{A644CE5A-7AB7-FE41-9F1B-625DE826D2F8}" srcId="{DD708AD5-71FB-5D4A-9BF0-2A4BA2CAAFA0}" destId="{813D44EC-4F1E-9246-A2B4-9D72076B5635}" srcOrd="2" destOrd="0" parTransId="{BFDFC1A7-9B10-E945-891C-CAD837367971}" sibTransId="{DE81BA31-8794-6845-8E2A-FF4E52149BC8}"/>
    <dgm:cxn modelId="{5BAA7D3F-8A3C-3B4F-845A-2768C3D74A85}" type="presParOf" srcId="{D4A7CBC4-FB53-CD43-829E-11F3FD3640AC}" destId="{2C36484D-B32A-B94C-8F60-521701CCC7E2}" srcOrd="0" destOrd="0" presId="urn:microsoft.com/office/officeart/2008/layout/IncreasingCircleProcess"/>
    <dgm:cxn modelId="{3AD90F96-9018-1846-913F-FC1138424C00}" type="presParOf" srcId="{2C36484D-B32A-B94C-8F60-521701CCC7E2}" destId="{707DA557-9534-D141-8501-F4FBA265EDEF}" srcOrd="0" destOrd="0" presId="urn:microsoft.com/office/officeart/2008/layout/IncreasingCircleProcess"/>
    <dgm:cxn modelId="{FE0A24B5-F99D-2B42-8C42-D111D887B8D1}" type="presParOf" srcId="{2C36484D-B32A-B94C-8F60-521701CCC7E2}" destId="{D80CC6D2-AB61-3246-8A5E-0593E0DF5E5D}" srcOrd="1" destOrd="0" presId="urn:microsoft.com/office/officeart/2008/layout/IncreasingCircleProcess"/>
    <dgm:cxn modelId="{0AB08B03-E46E-4443-9802-E3F785711023}" type="presParOf" srcId="{2C36484D-B32A-B94C-8F60-521701CCC7E2}" destId="{54C256C1-570E-A44B-9587-321A7A16996D}" srcOrd="2" destOrd="0" presId="urn:microsoft.com/office/officeart/2008/layout/IncreasingCircleProcess"/>
    <dgm:cxn modelId="{FFCE0FCB-E92B-554F-A6FF-F6CC59FD3D6C}" type="presParOf" srcId="{2C36484D-B32A-B94C-8F60-521701CCC7E2}" destId="{C50CA102-3988-B24D-A2C8-FDA68420DC7B}" srcOrd="3" destOrd="0" presId="urn:microsoft.com/office/officeart/2008/layout/IncreasingCircleProcess"/>
    <dgm:cxn modelId="{C922E48C-EAF5-894C-96A4-8D5FAEC7235E}" type="presParOf" srcId="{D4A7CBC4-FB53-CD43-829E-11F3FD3640AC}" destId="{081ABA49-A471-6F44-A4AE-9B2A29B14BAB}" srcOrd="1" destOrd="0" presId="urn:microsoft.com/office/officeart/2008/layout/IncreasingCircleProcess"/>
    <dgm:cxn modelId="{DEA67F1E-E749-664F-8E40-6FA45A540319}" type="presParOf" srcId="{D4A7CBC4-FB53-CD43-829E-11F3FD3640AC}" destId="{73EFAACF-6F2E-0E46-B2AD-FDCE0BF4B7C9}" srcOrd="2" destOrd="0" presId="urn:microsoft.com/office/officeart/2008/layout/IncreasingCircleProcess"/>
    <dgm:cxn modelId="{39AF5D9D-82C0-4844-8DC3-E0D51C52CB4B}" type="presParOf" srcId="{73EFAACF-6F2E-0E46-B2AD-FDCE0BF4B7C9}" destId="{C1F78747-86F2-CE46-BD41-5171C23F5851}" srcOrd="0" destOrd="0" presId="urn:microsoft.com/office/officeart/2008/layout/IncreasingCircleProcess"/>
    <dgm:cxn modelId="{079FB50F-FA00-AC4A-AB37-17F1AB7A1502}" type="presParOf" srcId="{73EFAACF-6F2E-0E46-B2AD-FDCE0BF4B7C9}" destId="{F8D04C23-023B-1B46-8E6B-4083AD7CEC30}" srcOrd="1" destOrd="0" presId="urn:microsoft.com/office/officeart/2008/layout/IncreasingCircleProcess"/>
    <dgm:cxn modelId="{1FA7F165-DAD8-2844-8A5B-A3DB79334468}" type="presParOf" srcId="{73EFAACF-6F2E-0E46-B2AD-FDCE0BF4B7C9}" destId="{4CA42673-92B5-E34D-A960-2ABAB4A4436B}" srcOrd="2" destOrd="0" presId="urn:microsoft.com/office/officeart/2008/layout/IncreasingCircleProcess"/>
    <dgm:cxn modelId="{1EDEC6A6-2544-E047-B4C1-83722539E68C}" type="presParOf" srcId="{73EFAACF-6F2E-0E46-B2AD-FDCE0BF4B7C9}" destId="{E6DC7BAC-7CEF-F844-9D77-720485AF36FC}" srcOrd="3" destOrd="0" presId="urn:microsoft.com/office/officeart/2008/layout/IncreasingCircleProcess"/>
    <dgm:cxn modelId="{6DA89BD8-7E74-0345-A68A-163C7AE19B0A}" type="presParOf" srcId="{D4A7CBC4-FB53-CD43-829E-11F3FD3640AC}" destId="{E60ED83A-BAC6-0342-8C85-C059A20CC002}" srcOrd="3" destOrd="0" presId="urn:microsoft.com/office/officeart/2008/layout/IncreasingCircleProcess"/>
    <dgm:cxn modelId="{CA2EFB20-7C47-4247-A8D4-D1BCE0AD3844}" type="presParOf" srcId="{D4A7CBC4-FB53-CD43-829E-11F3FD3640AC}" destId="{8E2D6106-FDC9-DE49-8DBC-B244EA3ABC0D}" srcOrd="4" destOrd="0" presId="urn:microsoft.com/office/officeart/2008/layout/IncreasingCircleProcess"/>
    <dgm:cxn modelId="{8905A808-5B98-404B-9E67-12CF33004CF5}" type="presParOf" srcId="{8E2D6106-FDC9-DE49-8DBC-B244EA3ABC0D}" destId="{548AC6B1-E75A-124C-8CD6-55779FAA13C2}" srcOrd="0" destOrd="0" presId="urn:microsoft.com/office/officeart/2008/layout/IncreasingCircleProcess"/>
    <dgm:cxn modelId="{4C552B08-25C8-CA42-AB9C-57BAFDF89C6A}" type="presParOf" srcId="{8E2D6106-FDC9-DE49-8DBC-B244EA3ABC0D}" destId="{087AA77D-8891-8543-96F3-363367D3D828}" srcOrd="1" destOrd="0" presId="urn:microsoft.com/office/officeart/2008/layout/IncreasingCircleProcess"/>
    <dgm:cxn modelId="{CB8AFDA1-B721-8C44-B3BE-57A3ECAA6011}" type="presParOf" srcId="{8E2D6106-FDC9-DE49-8DBC-B244EA3ABC0D}" destId="{2AAF4C3C-1276-D84A-9E6B-151589BF9A38}" srcOrd="2" destOrd="0" presId="urn:microsoft.com/office/officeart/2008/layout/IncreasingCircleProcess"/>
    <dgm:cxn modelId="{08F52D51-FDDA-294E-BE12-49AC23E91051}" type="presParOf" srcId="{8E2D6106-FDC9-DE49-8DBC-B244EA3ABC0D}" destId="{A19C721E-6FD8-BD40-8456-C9B52557A92F}" srcOrd="3" destOrd="0" presId="urn:microsoft.com/office/officeart/2008/layout/IncreasingCircle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1732B90-7196-AD4A-9080-EBC4912AFF5E}" type="doc">
      <dgm:prSet loTypeId="urn:microsoft.com/office/officeart/2008/layout/AlternatingHexagons" loCatId="" qsTypeId="urn:microsoft.com/office/officeart/2005/8/quickstyle/simple1" qsCatId="simple" csTypeId="urn:microsoft.com/office/officeart/2005/8/colors/accent1_2" csCatId="accent1" phldr="1"/>
      <dgm:spPr/>
      <dgm:t>
        <a:bodyPr/>
        <a:lstStyle/>
        <a:p>
          <a:endParaRPr lang="en-GB"/>
        </a:p>
      </dgm:t>
    </dgm:pt>
    <dgm:pt modelId="{FAE9BFBE-CCB3-4F4D-BFF1-AF3DE8E635E8}">
      <dgm:prSet phldrT="[Text]"/>
      <dgm:spPr/>
      <dgm:t>
        <a:bodyPr/>
        <a:lstStyle/>
        <a:p>
          <a:r>
            <a:rPr lang="en-GB" dirty="0"/>
            <a:t>Language </a:t>
          </a:r>
        </a:p>
      </dgm:t>
    </dgm:pt>
    <dgm:pt modelId="{984563FA-E034-6D40-B46B-AE5EE4A0A91D}" type="parTrans" cxnId="{5E58C823-10AF-2840-AA32-88029D54EBF9}">
      <dgm:prSet/>
      <dgm:spPr/>
      <dgm:t>
        <a:bodyPr/>
        <a:lstStyle/>
        <a:p>
          <a:endParaRPr lang="en-GB"/>
        </a:p>
      </dgm:t>
    </dgm:pt>
    <dgm:pt modelId="{8AEA7B52-FD0D-CF49-BF35-4339271CA20E}" type="sibTrans" cxnId="{5E58C823-10AF-2840-AA32-88029D54EBF9}">
      <dgm:prSet/>
      <dgm:spPr/>
      <dgm:t>
        <a:bodyPr/>
        <a:lstStyle/>
        <a:p>
          <a:endParaRPr lang="en-GB"/>
        </a:p>
      </dgm:t>
    </dgm:pt>
    <dgm:pt modelId="{BF61BAF0-E709-F147-9712-EE140A101859}">
      <dgm:prSet phldrT="[Text]"/>
      <dgm:spPr/>
      <dgm:t>
        <a:bodyPr/>
        <a:lstStyle/>
        <a:p>
          <a:r>
            <a:rPr lang="en-GB" dirty="0"/>
            <a:t>Purity?</a:t>
          </a:r>
        </a:p>
      </dgm:t>
    </dgm:pt>
    <dgm:pt modelId="{9757DCD6-8491-D74D-A6C6-D9036FB768B3}" type="parTrans" cxnId="{F64E864B-5DD0-0845-9080-27DA6AF7A6E1}">
      <dgm:prSet/>
      <dgm:spPr/>
      <dgm:t>
        <a:bodyPr/>
        <a:lstStyle/>
        <a:p>
          <a:endParaRPr lang="en-GB"/>
        </a:p>
      </dgm:t>
    </dgm:pt>
    <dgm:pt modelId="{F6E5221D-1543-5845-B4BC-AC159448D39B}" type="sibTrans" cxnId="{F64E864B-5DD0-0845-9080-27DA6AF7A6E1}">
      <dgm:prSet/>
      <dgm:spPr/>
      <dgm:t>
        <a:bodyPr/>
        <a:lstStyle/>
        <a:p>
          <a:endParaRPr lang="en-GB"/>
        </a:p>
      </dgm:t>
    </dgm:pt>
    <dgm:pt modelId="{DB6F6647-B898-BD47-8ADE-3569B9FF949A}">
      <dgm:prSet phldrT="[Text]"/>
      <dgm:spPr/>
      <dgm:t>
        <a:bodyPr/>
        <a:lstStyle/>
        <a:p>
          <a:r>
            <a:rPr lang="en-GB" dirty="0"/>
            <a:t>Language? </a:t>
          </a:r>
        </a:p>
      </dgm:t>
    </dgm:pt>
    <dgm:pt modelId="{350D96DC-27D3-D84C-85C9-1A2F61166619}" type="parTrans" cxnId="{100FED8E-E88C-D74A-A1CC-0CD2F0835AD1}">
      <dgm:prSet/>
      <dgm:spPr/>
      <dgm:t>
        <a:bodyPr/>
        <a:lstStyle/>
        <a:p>
          <a:endParaRPr lang="en-GB"/>
        </a:p>
      </dgm:t>
    </dgm:pt>
    <dgm:pt modelId="{9BDEE528-6072-2C4A-BFE2-3636B474EEA1}" type="sibTrans" cxnId="{100FED8E-E88C-D74A-A1CC-0CD2F0835AD1}">
      <dgm:prSet/>
      <dgm:spPr/>
      <dgm:t>
        <a:bodyPr/>
        <a:lstStyle/>
        <a:p>
          <a:endParaRPr lang="en-GB"/>
        </a:p>
      </dgm:t>
    </dgm:pt>
    <dgm:pt modelId="{BC351E77-D719-1B41-9118-9CA36246146E}">
      <dgm:prSet phldrT="[Text]"/>
      <dgm:spPr/>
      <dgm:t>
        <a:bodyPr/>
        <a:lstStyle/>
        <a:p>
          <a:r>
            <a:rPr lang="en-GB" dirty="0"/>
            <a:t>Standard </a:t>
          </a:r>
        </a:p>
      </dgm:t>
    </dgm:pt>
    <dgm:pt modelId="{F73E2AD9-2770-2B40-9559-70AE22D4ABC2}" type="parTrans" cxnId="{91CC438F-2E1D-9748-BAD5-248ABF4638BC}">
      <dgm:prSet/>
      <dgm:spPr/>
      <dgm:t>
        <a:bodyPr/>
        <a:lstStyle/>
        <a:p>
          <a:endParaRPr lang="en-GB"/>
        </a:p>
      </dgm:t>
    </dgm:pt>
    <dgm:pt modelId="{FC041E3D-5CAF-6644-B63B-A9C3A29600B1}" type="sibTrans" cxnId="{91CC438F-2E1D-9748-BAD5-248ABF4638BC}">
      <dgm:prSet/>
      <dgm:spPr/>
      <dgm:t>
        <a:bodyPr/>
        <a:lstStyle/>
        <a:p>
          <a:endParaRPr lang="en-GB"/>
        </a:p>
      </dgm:t>
    </dgm:pt>
    <dgm:pt modelId="{33800602-B91B-DC46-A18C-F2BA101718FF}">
      <dgm:prSet phldrT="[Text]"/>
      <dgm:spPr/>
      <dgm:t>
        <a:bodyPr/>
        <a:lstStyle/>
        <a:p>
          <a:r>
            <a:rPr lang="en-GB" dirty="0"/>
            <a:t>Language </a:t>
          </a:r>
        </a:p>
      </dgm:t>
    </dgm:pt>
    <dgm:pt modelId="{81283D89-A9C3-4D4C-B243-AEE64A95693E}" type="parTrans" cxnId="{552EC52C-304D-F447-A5CD-85BDA51A2E27}">
      <dgm:prSet/>
      <dgm:spPr/>
      <dgm:t>
        <a:bodyPr/>
        <a:lstStyle/>
        <a:p>
          <a:endParaRPr lang="en-GB"/>
        </a:p>
      </dgm:t>
    </dgm:pt>
    <dgm:pt modelId="{FF69A6A1-A78D-7A42-8551-534945D41829}" type="sibTrans" cxnId="{552EC52C-304D-F447-A5CD-85BDA51A2E27}">
      <dgm:prSet/>
      <dgm:spPr/>
      <dgm:t>
        <a:bodyPr/>
        <a:lstStyle/>
        <a:p>
          <a:endParaRPr lang="en-GB"/>
        </a:p>
      </dgm:t>
    </dgm:pt>
    <dgm:pt modelId="{EF201B6D-964D-484F-A3BE-072CF8ABD466}">
      <dgm:prSet phldrT="[Text]"/>
      <dgm:spPr/>
      <dgm:t>
        <a:bodyPr/>
        <a:lstStyle/>
        <a:p>
          <a:r>
            <a:rPr lang="en-GB" dirty="0"/>
            <a:t>Learning?</a:t>
          </a:r>
        </a:p>
      </dgm:t>
    </dgm:pt>
    <dgm:pt modelId="{87D94B32-5483-0743-BC9E-7DCBEB999BF3}" type="parTrans" cxnId="{63FC27CE-A20F-EC4D-8CFC-63AD76CAFD33}">
      <dgm:prSet/>
      <dgm:spPr/>
      <dgm:t>
        <a:bodyPr/>
        <a:lstStyle/>
        <a:p>
          <a:endParaRPr lang="en-GB"/>
        </a:p>
      </dgm:t>
    </dgm:pt>
    <dgm:pt modelId="{D4EC034B-6B0B-BB4C-8C8C-A743D4756AB7}" type="sibTrans" cxnId="{63FC27CE-A20F-EC4D-8CFC-63AD76CAFD33}">
      <dgm:prSet/>
      <dgm:spPr/>
      <dgm:t>
        <a:bodyPr/>
        <a:lstStyle/>
        <a:p>
          <a:endParaRPr lang="en-GB"/>
        </a:p>
      </dgm:t>
    </dgm:pt>
    <dgm:pt modelId="{DD63F90B-B4D0-4844-8D59-89D1C880D8D7}" type="pres">
      <dgm:prSet presAssocID="{11732B90-7196-AD4A-9080-EBC4912AFF5E}" presName="Name0" presStyleCnt="0">
        <dgm:presLayoutVars>
          <dgm:chMax/>
          <dgm:chPref/>
          <dgm:dir/>
          <dgm:animLvl val="lvl"/>
        </dgm:presLayoutVars>
      </dgm:prSet>
      <dgm:spPr/>
      <dgm:t>
        <a:bodyPr/>
        <a:lstStyle/>
        <a:p>
          <a:endParaRPr lang="en-US"/>
        </a:p>
      </dgm:t>
    </dgm:pt>
    <dgm:pt modelId="{8165B67C-838A-B14D-94D5-B54EB7BB958C}" type="pres">
      <dgm:prSet presAssocID="{FAE9BFBE-CCB3-4F4D-BFF1-AF3DE8E635E8}" presName="composite" presStyleCnt="0"/>
      <dgm:spPr/>
    </dgm:pt>
    <dgm:pt modelId="{699E0EA0-C01C-FE43-B8F9-EE00686A53CD}" type="pres">
      <dgm:prSet presAssocID="{FAE9BFBE-CCB3-4F4D-BFF1-AF3DE8E635E8}" presName="Parent1" presStyleLbl="node1" presStyleIdx="0" presStyleCnt="6">
        <dgm:presLayoutVars>
          <dgm:chMax val="1"/>
          <dgm:chPref val="1"/>
          <dgm:bulletEnabled val="1"/>
        </dgm:presLayoutVars>
      </dgm:prSet>
      <dgm:spPr/>
      <dgm:t>
        <a:bodyPr/>
        <a:lstStyle/>
        <a:p>
          <a:endParaRPr lang="en-US"/>
        </a:p>
      </dgm:t>
    </dgm:pt>
    <dgm:pt modelId="{8F33AEA3-37F5-BE4F-BEF8-8B4ED339CFF7}" type="pres">
      <dgm:prSet presAssocID="{FAE9BFBE-CCB3-4F4D-BFF1-AF3DE8E635E8}" presName="Childtext1" presStyleLbl="revTx" presStyleIdx="0" presStyleCnt="3">
        <dgm:presLayoutVars>
          <dgm:chMax val="0"/>
          <dgm:chPref val="0"/>
          <dgm:bulletEnabled val="1"/>
        </dgm:presLayoutVars>
      </dgm:prSet>
      <dgm:spPr/>
      <dgm:t>
        <a:bodyPr/>
        <a:lstStyle/>
        <a:p>
          <a:endParaRPr lang="en-US"/>
        </a:p>
      </dgm:t>
    </dgm:pt>
    <dgm:pt modelId="{C2738975-0571-994A-9E30-E29799D77C8C}" type="pres">
      <dgm:prSet presAssocID="{FAE9BFBE-CCB3-4F4D-BFF1-AF3DE8E635E8}" presName="BalanceSpacing" presStyleCnt="0"/>
      <dgm:spPr/>
    </dgm:pt>
    <dgm:pt modelId="{D4226283-8EE9-3740-BC78-309E6B00E114}" type="pres">
      <dgm:prSet presAssocID="{FAE9BFBE-CCB3-4F4D-BFF1-AF3DE8E635E8}" presName="BalanceSpacing1" presStyleCnt="0"/>
      <dgm:spPr/>
    </dgm:pt>
    <dgm:pt modelId="{8A98DB82-5604-8447-8B51-805A0A154F47}" type="pres">
      <dgm:prSet presAssocID="{8AEA7B52-FD0D-CF49-BF35-4339271CA20E}" presName="Accent1Text" presStyleLbl="node1" presStyleIdx="1" presStyleCnt="6"/>
      <dgm:spPr/>
      <dgm:t>
        <a:bodyPr/>
        <a:lstStyle/>
        <a:p>
          <a:endParaRPr lang="en-US"/>
        </a:p>
      </dgm:t>
    </dgm:pt>
    <dgm:pt modelId="{2FD86FCF-3806-5242-846D-34160905D724}" type="pres">
      <dgm:prSet presAssocID="{8AEA7B52-FD0D-CF49-BF35-4339271CA20E}" presName="spaceBetweenRectangles" presStyleCnt="0"/>
      <dgm:spPr/>
    </dgm:pt>
    <dgm:pt modelId="{739AEFDF-97C3-2E41-9BBE-2B17047EEE0C}" type="pres">
      <dgm:prSet presAssocID="{DB6F6647-B898-BD47-8ADE-3569B9FF949A}" presName="composite" presStyleCnt="0"/>
      <dgm:spPr/>
    </dgm:pt>
    <dgm:pt modelId="{D0B695A5-206B-1945-A16A-1FC12B8D42BC}" type="pres">
      <dgm:prSet presAssocID="{DB6F6647-B898-BD47-8ADE-3569B9FF949A}" presName="Parent1" presStyleLbl="node1" presStyleIdx="2" presStyleCnt="6">
        <dgm:presLayoutVars>
          <dgm:chMax val="1"/>
          <dgm:chPref val="1"/>
          <dgm:bulletEnabled val="1"/>
        </dgm:presLayoutVars>
      </dgm:prSet>
      <dgm:spPr/>
      <dgm:t>
        <a:bodyPr/>
        <a:lstStyle/>
        <a:p>
          <a:endParaRPr lang="en-US"/>
        </a:p>
      </dgm:t>
    </dgm:pt>
    <dgm:pt modelId="{BC86864C-D718-0C43-B609-3C623D00C914}" type="pres">
      <dgm:prSet presAssocID="{DB6F6647-B898-BD47-8ADE-3569B9FF949A}" presName="Childtext1" presStyleLbl="revTx" presStyleIdx="1" presStyleCnt="3">
        <dgm:presLayoutVars>
          <dgm:chMax val="0"/>
          <dgm:chPref val="0"/>
          <dgm:bulletEnabled val="1"/>
        </dgm:presLayoutVars>
      </dgm:prSet>
      <dgm:spPr/>
      <dgm:t>
        <a:bodyPr/>
        <a:lstStyle/>
        <a:p>
          <a:endParaRPr lang="en-US"/>
        </a:p>
      </dgm:t>
    </dgm:pt>
    <dgm:pt modelId="{347E457A-6BB4-F846-8C28-CF929C4435D4}" type="pres">
      <dgm:prSet presAssocID="{DB6F6647-B898-BD47-8ADE-3569B9FF949A}" presName="BalanceSpacing" presStyleCnt="0"/>
      <dgm:spPr/>
    </dgm:pt>
    <dgm:pt modelId="{251A6497-0F9A-644F-A325-E2EE08F415B9}" type="pres">
      <dgm:prSet presAssocID="{DB6F6647-B898-BD47-8ADE-3569B9FF949A}" presName="BalanceSpacing1" presStyleCnt="0"/>
      <dgm:spPr/>
    </dgm:pt>
    <dgm:pt modelId="{6E787A4E-A40C-124C-BF30-F40F76F6F503}" type="pres">
      <dgm:prSet presAssocID="{9BDEE528-6072-2C4A-BFE2-3636B474EEA1}" presName="Accent1Text" presStyleLbl="node1" presStyleIdx="3" presStyleCnt="6"/>
      <dgm:spPr/>
      <dgm:t>
        <a:bodyPr/>
        <a:lstStyle/>
        <a:p>
          <a:endParaRPr lang="en-US"/>
        </a:p>
      </dgm:t>
    </dgm:pt>
    <dgm:pt modelId="{0CA659C7-1D9B-E94D-87C9-CF893DF6A512}" type="pres">
      <dgm:prSet presAssocID="{9BDEE528-6072-2C4A-BFE2-3636B474EEA1}" presName="spaceBetweenRectangles" presStyleCnt="0"/>
      <dgm:spPr/>
    </dgm:pt>
    <dgm:pt modelId="{28370285-6A79-DC4F-9386-95A10AC12630}" type="pres">
      <dgm:prSet presAssocID="{33800602-B91B-DC46-A18C-F2BA101718FF}" presName="composite" presStyleCnt="0"/>
      <dgm:spPr/>
    </dgm:pt>
    <dgm:pt modelId="{84E940C3-0F39-474C-BFC5-A4AA4F4EBD4A}" type="pres">
      <dgm:prSet presAssocID="{33800602-B91B-DC46-A18C-F2BA101718FF}" presName="Parent1" presStyleLbl="node1" presStyleIdx="4" presStyleCnt="6">
        <dgm:presLayoutVars>
          <dgm:chMax val="1"/>
          <dgm:chPref val="1"/>
          <dgm:bulletEnabled val="1"/>
        </dgm:presLayoutVars>
      </dgm:prSet>
      <dgm:spPr/>
      <dgm:t>
        <a:bodyPr/>
        <a:lstStyle/>
        <a:p>
          <a:endParaRPr lang="en-US"/>
        </a:p>
      </dgm:t>
    </dgm:pt>
    <dgm:pt modelId="{427DCF3B-3210-7747-AD4A-77E493CD5013}" type="pres">
      <dgm:prSet presAssocID="{33800602-B91B-DC46-A18C-F2BA101718FF}" presName="Childtext1" presStyleLbl="revTx" presStyleIdx="2" presStyleCnt="3">
        <dgm:presLayoutVars>
          <dgm:chMax val="0"/>
          <dgm:chPref val="0"/>
          <dgm:bulletEnabled val="1"/>
        </dgm:presLayoutVars>
      </dgm:prSet>
      <dgm:spPr/>
      <dgm:t>
        <a:bodyPr/>
        <a:lstStyle/>
        <a:p>
          <a:endParaRPr lang="en-US"/>
        </a:p>
      </dgm:t>
    </dgm:pt>
    <dgm:pt modelId="{24C8310B-C200-0749-8E69-A4B02018221A}" type="pres">
      <dgm:prSet presAssocID="{33800602-B91B-DC46-A18C-F2BA101718FF}" presName="BalanceSpacing" presStyleCnt="0"/>
      <dgm:spPr/>
    </dgm:pt>
    <dgm:pt modelId="{1B0AFE7B-1E66-CF4B-AA15-A49BB0DE493F}" type="pres">
      <dgm:prSet presAssocID="{33800602-B91B-DC46-A18C-F2BA101718FF}" presName="BalanceSpacing1" presStyleCnt="0"/>
      <dgm:spPr/>
    </dgm:pt>
    <dgm:pt modelId="{9421B9A4-2A71-174C-B193-E1A68F47E821}" type="pres">
      <dgm:prSet presAssocID="{FF69A6A1-A78D-7A42-8551-534945D41829}" presName="Accent1Text" presStyleLbl="node1" presStyleIdx="5" presStyleCnt="6"/>
      <dgm:spPr/>
      <dgm:t>
        <a:bodyPr/>
        <a:lstStyle/>
        <a:p>
          <a:endParaRPr lang="en-US"/>
        </a:p>
      </dgm:t>
    </dgm:pt>
  </dgm:ptLst>
  <dgm:cxnLst>
    <dgm:cxn modelId="{F64E864B-5DD0-0845-9080-27DA6AF7A6E1}" srcId="{FAE9BFBE-CCB3-4F4D-BFF1-AF3DE8E635E8}" destId="{BF61BAF0-E709-F147-9712-EE140A101859}" srcOrd="0" destOrd="0" parTransId="{9757DCD6-8491-D74D-A6C6-D9036FB768B3}" sibTransId="{F6E5221D-1543-5845-B4BC-AC159448D39B}"/>
    <dgm:cxn modelId="{63FC27CE-A20F-EC4D-8CFC-63AD76CAFD33}" srcId="{33800602-B91B-DC46-A18C-F2BA101718FF}" destId="{EF201B6D-964D-484F-A3BE-072CF8ABD466}" srcOrd="0" destOrd="0" parTransId="{87D94B32-5483-0743-BC9E-7DCBEB999BF3}" sibTransId="{D4EC034B-6B0B-BB4C-8C8C-A743D4756AB7}"/>
    <dgm:cxn modelId="{D9DCA143-2504-1549-8976-469F3DEB7CDE}" type="presOf" srcId="{9BDEE528-6072-2C4A-BFE2-3636B474EEA1}" destId="{6E787A4E-A40C-124C-BF30-F40F76F6F503}" srcOrd="0" destOrd="0" presId="urn:microsoft.com/office/officeart/2008/layout/AlternatingHexagons"/>
    <dgm:cxn modelId="{91CC438F-2E1D-9748-BAD5-248ABF4638BC}" srcId="{DB6F6647-B898-BD47-8ADE-3569B9FF949A}" destId="{BC351E77-D719-1B41-9118-9CA36246146E}" srcOrd="0" destOrd="0" parTransId="{F73E2AD9-2770-2B40-9559-70AE22D4ABC2}" sibTransId="{FC041E3D-5CAF-6644-B63B-A9C3A29600B1}"/>
    <dgm:cxn modelId="{5E58C823-10AF-2840-AA32-88029D54EBF9}" srcId="{11732B90-7196-AD4A-9080-EBC4912AFF5E}" destId="{FAE9BFBE-CCB3-4F4D-BFF1-AF3DE8E635E8}" srcOrd="0" destOrd="0" parTransId="{984563FA-E034-6D40-B46B-AE5EE4A0A91D}" sibTransId="{8AEA7B52-FD0D-CF49-BF35-4339271CA20E}"/>
    <dgm:cxn modelId="{552EC52C-304D-F447-A5CD-85BDA51A2E27}" srcId="{11732B90-7196-AD4A-9080-EBC4912AFF5E}" destId="{33800602-B91B-DC46-A18C-F2BA101718FF}" srcOrd="2" destOrd="0" parTransId="{81283D89-A9C3-4D4C-B243-AEE64A95693E}" sibTransId="{FF69A6A1-A78D-7A42-8551-534945D41829}"/>
    <dgm:cxn modelId="{CCCD7721-F2E8-2243-A77A-2E283FE82EFA}" type="presOf" srcId="{EF201B6D-964D-484F-A3BE-072CF8ABD466}" destId="{427DCF3B-3210-7747-AD4A-77E493CD5013}" srcOrd="0" destOrd="0" presId="urn:microsoft.com/office/officeart/2008/layout/AlternatingHexagons"/>
    <dgm:cxn modelId="{ED8B556E-F9F9-774C-96B6-E32445BC1759}" type="presOf" srcId="{33800602-B91B-DC46-A18C-F2BA101718FF}" destId="{84E940C3-0F39-474C-BFC5-A4AA4F4EBD4A}" srcOrd="0" destOrd="0" presId="urn:microsoft.com/office/officeart/2008/layout/AlternatingHexagons"/>
    <dgm:cxn modelId="{0B548B5F-C6A4-8048-9DF8-5790B848D4EF}" type="presOf" srcId="{BC351E77-D719-1B41-9118-9CA36246146E}" destId="{BC86864C-D718-0C43-B609-3C623D00C914}" srcOrd="0" destOrd="0" presId="urn:microsoft.com/office/officeart/2008/layout/AlternatingHexagons"/>
    <dgm:cxn modelId="{DF848B38-34C3-4648-BD03-39E08CEC3434}" type="presOf" srcId="{DB6F6647-B898-BD47-8ADE-3569B9FF949A}" destId="{D0B695A5-206B-1945-A16A-1FC12B8D42BC}" srcOrd="0" destOrd="0" presId="urn:microsoft.com/office/officeart/2008/layout/AlternatingHexagons"/>
    <dgm:cxn modelId="{100FED8E-E88C-D74A-A1CC-0CD2F0835AD1}" srcId="{11732B90-7196-AD4A-9080-EBC4912AFF5E}" destId="{DB6F6647-B898-BD47-8ADE-3569B9FF949A}" srcOrd="1" destOrd="0" parTransId="{350D96DC-27D3-D84C-85C9-1A2F61166619}" sibTransId="{9BDEE528-6072-2C4A-BFE2-3636B474EEA1}"/>
    <dgm:cxn modelId="{92F4FE01-8D03-DB42-BC7A-286C56DE0306}" type="presOf" srcId="{8AEA7B52-FD0D-CF49-BF35-4339271CA20E}" destId="{8A98DB82-5604-8447-8B51-805A0A154F47}" srcOrd="0" destOrd="0" presId="urn:microsoft.com/office/officeart/2008/layout/AlternatingHexagons"/>
    <dgm:cxn modelId="{D35D3CE1-A72D-BA43-833E-EFA55A7702DE}" type="presOf" srcId="{FF69A6A1-A78D-7A42-8551-534945D41829}" destId="{9421B9A4-2A71-174C-B193-E1A68F47E821}" srcOrd="0" destOrd="0" presId="urn:microsoft.com/office/officeart/2008/layout/AlternatingHexagons"/>
    <dgm:cxn modelId="{2A75BC19-B3D6-104C-B9EF-8F11FDA1DC0E}" type="presOf" srcId="{BF61BAF0-E709-F147-9712-EE140A101859}" destId="{8F33AEA3-37F5-BE4F-BEF8-8B4ED339CFF7}" srcOrd="0" destOrd="0" presId="urn:microsoft.com/office/officeart/2008/layout/AlternatingHexagons"/>
    <dgm:cxn modelId="{D0942442-D651-FE46-9D7A-B073BC56DCEA}" type="presOf" srcId="{11732B90-7196-AD4A-9080-EBC4912AFF5E}" destId="{DD63F90B-B4D0-4844-8D59-89D1C880D8D7}" srcOrd="0" destOrd="0" presId="urn:microsoft.com/office/officeart/2008/layout/AlternatingHexagons"/>
    <dgm:cxn modelId="{4B7A772F-8C97-3B4B-8EA9-6BD2008C92A4}" type="presOf" srcId="{FAE9BFBE-CCB3-4F4D-BFF1-AF3DE8E635E8}" destId="{699E0EA0-C01C-FE43-B8F9-EE00686A53CD}" srcOrd="0" destOrd="0" presId="urn:microsoft.com/office/officeart/2008/layout/AlternatingHexagons"/>
    <dgm:cxn modelId="{2E300CFE-0D66-C141-854E-AE0C4FD67F8D}" type="presParOf" srcId="{DD63F90B-B4D0-4844-8D59-89D1C880D8D7}" destId="{8165B67C-838A-B14D-94D5-B54EB7BB958C}" srcOrd="0" destOrd="0" presId="urn:microsoft.com/office/officeart/2008/layout/AlternatingHexagons"/>
    <dgm:cxn modelId="{E2392048-BF3E-F247-A4E9-DCCF69CB7B97}" type="presParOf" srcId="{8165B67C-838A-B14D-94D5-B54EB7BB958C}" destId="{699E0EA0-C01C-FE43-B8F9-EE00686A53CD}" srcOrd="0" destOrd="0" presId="urn:microsoft.com/office/officeart/2008/layout/AlternatingHexagons"/>
    <dgm:cxn modelId="{650D6CE5-FDB1-DA49-9E23-54E0800D2B12}" type="presParOf" srcId="{8165B67C-838A-B14D-94D5-B54EB7BB958C}" destId="{8F33AEA3-37F5-BE4F-BEF8-8B4ED339CFF7}" srcOrd="1" destOrd="0" presId="urn:microsoft.com/office/officeart/2008/layout/AlternatingHexagons"/>
    <dgm:cxn modelId="{51384349-C704-D24B-A6A1-CACF25C0299A}" type="presParOf" srcId="{8165B67C-838A-B14D-94D5-B54EB7BB958C}" destId="{C2738975-0571-994A-9E30-E29799D77C8C}" srcOrd="2" destOrd="0" presId="urn:microsoft.com/office/officeart/2008/layout/AlternatingHexagons"/>
    <dgm:cxn modelId="{480711E2-E9B6-9D4D-A7BD-CDBA9DC135D2}" type="presParOf" srcId="{8165B67C-838A-B14D-94D5-B54EB7BB958C}" destId="{D4226283-8EE9-3740-BC78-309E6B00E114}" srcOrd="3" destOrd="0" presId="urn:microsoft.com/office/officeart/2008/layout/AlternatingHexagons"/>
    <dgm:cxn modelId="{DF0E0117-B766-C948-9AD4-E2E01B885CE9}" type="presParOf" srcId="{8165B67C-838A-B14D-94D5-B54EB7BB958C}" destId="{8A98DB82-5604-8447-8B51-805A0A154F47}" srcOrd="4" destOrd="0" presId="urn:microsoft.com/office/officeart/2008/layout/AlternatingHexagons"/>
    <dgm:cxn modelId="{6F55DED0-1D12-9A48-84BD-5F60BD754217}" type="presParOf" srcId="{DD63F90B-B4D0-4844-8D59-89D1C880D8D7}" destId="{2FD86FCF-3806-5242-846D-34160905D724}" srcOrd="1" destOrd="0" presId="urn:microsoft.com/office/officeart/2008/layout/AlternatingHexagons"/>
    <dgm:cxn modelId="{39B6EA53-1009-8548-9E77-44CAE6047CCA}" type="presParOf" srcId="{DD63F90B-B4D0-4844-8D59-89D1C880D8D7}" destId="{739AEFDF-97C3-2E41-9BBE-2B17047EEE0C}" srcOrd="2" destOrd="0" presId="urn:microsoft.com/office/officeart/2008/layout/AlternatingHexagons"/>
    <dgm:cxn modelId="{186AAB1F-24D3-B84C-A96A-3EC2FD0B38E0}" type="presParOf" srcId="{739AEFDF-97C3-2E41-9BBE-2B17047EEE0C}" destId="{D0B695A5-206B-1945-A16A-1FC12B8D42BC}" srcOrd="0" destOrd="0" presId="urn:microsoft.com/office/officeart/2008/layout/AlternatingHexagons"/>
    <dgm:cxn modelId="{70BCAA46-67F5-3A4C-AAC1-4618DEF546FA}" type="presParOf" srcId="{739AEFDF-97C3-2E41-9BBE-2B17047EEE0C}" destId="{BC86864C-D718-0C43-B609-3C623D00C914}" srcOrd="1" destOrd="0" presId="urn:microsoft.com/office/officeart/2008/layout/AlternatingHexagons"/>
    <dgm:cxn modelId="{363C2B65-352B-4245-B8E2-62D20576C4F3}" type="presParOf" srcId="{739AEFDF-97C3-2E41-9BBE-2B17047EEE0C}" destId="{347E457A-6BB4-F846-8C28-CF929C4435D4}" srcOrd="2" destOrd="0" presId="urn:microsoft.com/office/officeart/2008/layout/AlternatingHexagons"/>
    <dgm:cxn modelId="{19BEAB68-42B9-9F4E-B279-1B84B388E415}" type="presParOf" srcId="{739AEFDF-97C3-2E41-9BBE-2B17047EEE0C}" destId="{251A6497-0F9A-644F-A325-E2EE08F415B9}" srcOrd="3" destOrd="0" presId="urn:microsoft.com/office/officeart/2008/layout/AlternatingHexagons"/>
    <dgm:cxn modelId="{0C6AD68A-A25A-EB4A-8750-85990DE02CB2}" type="presParOf" srcId="{739AEFDF-97C3-2E41-9BBE-2B17047EEE0C}" destId="{6E787A4E-A40C-124C-BF30-F40F76F6F503}" srcOrd="4" destOrd="0" presId="urn:microsoft.com/office/officeart/2008/layout/AlternatingHexagons"/>
    <dgm:cxn modelId="{FAE23031-2BDD-F841-8366-2274CCA8C1E7}" type="presParOf" srcId="{DD63F90B-B4D0-4844-8D59-89D1C880D8D7}" destId="{0CA659C7-1D9B-E94D-87C9-CF893DF6A512}" srcOrd="3" destOrd="0" presId="urn:microsoft.com/office/officeart/2008/layout/AlternatingHexagons"/>
    <dgm:cxn modelId="{4CC9BF68-A7ED-D748-A4AE-2C6555DB98E2}" type="presParOf" srcId="{DD63F90B-B4D0-4844-8D59-89D1C880D8D7}" destId="{28370285-6A79-DC4F-9386-95A10AC12630}" srcOrd="4" destOrd="0" presId="urn:microsoft.com/office/officeart/2008/layout/AlternatingHexagons"/>
    <dgm:cxn modelId="{99A52FE5-EBF5-5244-969A-7744CE894EC0}" type="presParOf" srcId="{28370285-6A79-DC4F-9386-95A10AC12630}" destId="{84E940C3-0F39-474C-BFC5-A4AA4F4EBD4A}" srcOrd="0" destOrd="0" presId="urn:microsoft.com/office/officeart/2008/layout/AlternatingHexagons"/>
    <dgm:cxn modelId="{91C6ACC6-0D0D-9745-A96C-2D9F8B6CFAAE}" type="presParOf" srcId="{28370285-6A79-DC4F-9386-95A10AC12630}" destId="{427DCF3B-3210-7747-AD4A-77E493CD5013}" srcOrd="1" destOrd="0" presId="urn:microsoft.com/office/officeart/2008/layout/AlternatingHexagons"/>
    <dgm:cxn modelId="{7C03490A-74D8-2E4A-96D4-D264F27A7A41}" type="presParOf" srcId="{28370285-6A79-DC4F-9386-95A10AC12630}" destId="{24C8310B-C200-0749-8E69-A4B02018221A}" srcOrd="2" destOrd="0" presId="urn:microsoft.com/office/officeart/2008/layout/AlternatingHexagons"/>
    <dgm:cxn modelId="{C1523F9B-1E2E-E64D-9239-E49A4F4BF65B}" type="presParOf" srcId="{28370285-6A79-DC4F-9386-95A10AC12630}" destId="{1B0AFE7B-1E66-CF4B-AA15-A49BB0DE493F}" srcOrd="3" destOrd="0" presId="urn:microsoft.com/office/officeart/2008/layout/AlternatingHexagons"/>
    <dgm:cxn modelId="{DC69F64E-912D-844D-A375-9FC931043DBB}" type="presParOf" srcId="{28370285-6A79-DC4F-9386-95A10AC12630}" destId="{9421B9A4-2A71-174C-B193-E1A68F47E821}" srcOrd="4" destOrd="0" presId="urn:microsoft.com/office/officeart/2008/layout/AlternatingHexagon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B9E67B8-D882-464C-A98B-C180D9A693DB}" type="doc">
      <dgm:prSet loTypeId="urn:microsoft.com/office/officeart/2009/3/layout/PhasedProcess" loCatId="" qsTypeId="urn:microsoft.com/office/officeart/2005/8/quickstyle/simple1" qsCatId="simple" csTypeId="urn:microsoft.com/office/officeart/2005/8/colors/accent1_2" csCatId="accent1" phldr="1"/>
      <dgm:spPr/>
      <dgm:t>
        <a:bodyPr/>
        <a:lstStyle/>
        <a:p>
          <a:endParaRPr lang="en-GB"/>
        </a:p>
      </dgm:t>
    </dgm:pt>
    <dgm:pt modelId="{6EB51E65-5037-4240-B36B-76391AE0F098}">
      <dgm:prSet phldrT="[Text]"/>
      <dgm:spPr/>
      <dgm:t>
        <a:bodyPr/>
        <a:lstStyle/>
        <a:p>
          <a:r>
            <a:rPr lang="en-GB" dirty="0"/>
            <a:t>Monolingualism </a:t>
          </a:r>
        </a:p>
      </dgm:t>
    </dgm:pt>
    <dgm:pt modelId="{0B6D103D-6896-8140-B379-596232F3236A}" type="parTrans" cxnId="{0F18DD40-E7FD-014F-B543-8C5EADF18894}">
      <dgm:prSet/>
      <dgm:spPr/>
      <dgm:t>
        <a:bodyPr/>
        <a:lstStyle/>
        <a:p>
          <a:endParaRPr lang="en-GB"/>
        </a:p>
      </dgm:t>
    </dgm:pt>
    <dgm:pt modelId="{19C570D0-6A98-4240-B7A6-77C70359B6B3}" type="sibTrans" cxnId="{0F18DD40-E7FD-014F-B543-8C5EADF18894}">
      <dgm:prSet/>
      <dgm:spPr/>
      <dgm:t>
        <a:bodyPr/>
        <a:lstStyle/>
        <a:p>
          <a:endParaRPr lang="en-GB"/>
        </a:p>
      </dgm:t>
    </dgm:pt>
    <dgm:pt modelId="{193A19EB-E1DF-6443-AEA6-032303127A69}">
      <dgm:prSet phldrT="[Text]"/>
      <dgm:spPr/>
      <dgm:t>
        <a:bodyPr/>
        <a:lstStyle/>
        <a:p>
          <a:r>
            <a:rPr lang="en-GB" dirty="0"/>
            <a:t>Language 1</a:t>
          </a:r>
        </a:p>
      </dgm:t>
    </dgm:pt>
    <dgm:pt modelId="{C227A7BB-4E0F-B143-9283-FA4E41728B25}" type="parTrans" cxnId="{73E8D086-9DD0-154D-BE6B-56CB79D52BE6}">
      <dgm:prSet/>
      <dgm:spPr/>
      <dgm:t>
        <a:bodyPr/>
        <a:lstStyle/>
        <a:p>
          <a:endParaRPr lang="en-GB"/>
        </a:p>
      </dgm:t>
    </dgm:pt>
    <dgm:pt modelId="{0CBA4AF2-1CE6-BF46-9FAF-7C985C62990F}" type="sibTrans" cxnId="{73E8D086-9DD0-154D-BE6B-56CB79D52BE6}">
      <dgm:prSet/>
      <dgm:spPr/>
      <dgm:t>
        <a:bodyPr/>
        <a:lstStyle/>
        <a:p>
          <a:endParaRPr lang="en-GB"/>
        </a:p>
      </dgm:t>
    </dgm:pt>
    <dgm:pt modelId="{C41D7515-99C7-7547-9256-B6B980D50085}">
      <dgm:prSet phldrT="[Text]"/>
      <dgm:spPr/>
      <dgm:t>
        <a:bodyPr/>
        <a:lstStyle/>
        <a:p>
          <a:r>
            <a:rPr lang="en-GB" dirty="0"/>
            <a:t>Language 2</a:t>
          </a:r>
        </a:p>
      </dgm:t>
    </dgm:pt>
    <dgm:pt modelId="{15241000-BCDF-DE48-A7CF-03BF074E4C52}" type="parTrans" cxnId="{3BE331CA-32CE-564D-92FD-7694FFD6214A}">
      <dgm:prSet/>
      <dgm:spPr/>
      <dgm:t>
        <a:bodyPr/>
        <a:lstStyle/>
        <a:p>
          <a:endParaRPr lang="en-GB"/>
        </a:p>
      </dgm:t>
    </dgm:pt>
    <dgm:pt modelId="{EBC9F434-7B9A-DC43-9DBF-7530B2B5BB4B}" type="sibTrans" cxnId="{3BE331CA-32CE-564D-92FD-7694FFD6214A}">
      <dgm:prSet/>
      <dgm:spPr/>
      <dgm:t>
        <a:bodyPr/>
        <a:lstStyle/>
        <a:p>
          <a:endParaRPr lang="en-GB"/>
        </a:p>
      </dgm:t>
    </dgm:pt>
    <dgm:pt modelId="{06DDEC4C-20E7-6E42-81B4-6182B12EA154}">
      <dgm:prSet phldrT="[Text]"/>
      <dgm:spPr/>
      <dgm:t>
        <a:bodyPr/>
        <a:lstStyle/>
        <a:p>
          <a:r>
            <a:rPr lang="en-GB" dirty="0"/>
            <a:t>Language 3</a:t>
          </a:r>
        </a:p>
      </dgm:t>
    </dgm:pt>
    <dgm:pt modelId="{210809CB-F03F-2F42-AAC0-3674F6C5FB4F}" type="parTrans" cxnId="{4BB65E18-9D0B-DD45-B3D0-79C0CC340C6F}">
      <dgm:prSet/>
      <dgm:spPr/>
      <dgm:t>
        <a:bodyPr/>
        <a:lstStyle/>
        <a:p>
          <a:endParaRPr lang="en-GB"/>
        </a:p>
      </dgm:t>
    </dgm:pt>
    <dgm:pt modelId="{6C546BEA-5A1C-4F48-A629-776C568DCF23}" type="sibTrans" cxnId="{4BB65E18-9D0B-DD45-B3D0-79C0CC340C6F}">
      <dgm:prSet/>
      <dgm:spPr/>
      <dgm:t>
        <a:bodyPr/>
        <a:lstStyle/>
        <a:p>
          <a:endParaRPr lang="en-GB"/>
        </a:p>
      </dgm:t>
    </dgm:pt>
    <dgm:pt modelId="{F8C53402-5B81-AA43-BD5E-1921F18C064F}">
      <dgm:prSet phldrT="[Text]"/>
      <dgm:spPr/>
      <dgm:t>
        <a:bodyPr/>
        <a:lstStyle/>
        <a:p>
          <a:r>
            <a:rPr lang="en-GB" dirty="0"/>
            <a:t>Multilingualism </a:t>
          </a:r>
        </a:p>
      </dgm:t>
    </dgm:pt>
    <dgm:pt modelId="{AD0B1E82-D9E3-394F-9691-7A16D4F2BE46}" type="parTrans" cxnId="{E49AC255-D19E-7D45-A4DE-2F3E97B433AC}">
      <dgm:prSet/>
      <dgm:spPr/>
      <dgm:t>
        <a:bodyPr/>
        <a:lstStyle/>
        <a:p>
          <a:endParaRPr lang="en-GB"/>
        </a:p>
      </dgm:t>
    </dgm:pt>
    <dgm:pt modelId="{C2D79D59-F212-5146-B7A0-6C960976C54B}" type="sibTrans" cxnId="{E49AC255-D19E-7D45-A4DE-2F3E97B433AC}">
      <dgm:prSet/>
      <dgm:spPr/>
      <dgm:t>
        <a:bodyPr/>
        <a:lstStyle/>
        <a:p>
          <a:endParaRPr lang="en-GB"/>
        </a:p>
      </dgm:t>
    </dgm:pt>
    <dgm:pt modelId="{04C04C84-12E0-0E4E-856F-AD5E67213CA0}">
      <dgm:prSet phldrT="[Text]"/>
      <dgm:spPr/>
      <dgm:t>
        <a:bodyPr/>
        <a:lstStyle/>
        <a:p>
          <a:r>
            <a:rPr lang="en-GB" dirty="0"/>
            <a:t>Language 1</a:t>
          </a:r>
        </a:p>
      </dgm:t>
    </dgm:pt>
    <dgm:pt modelId="{67346F94-BAFD-EF40-8CAA-09745C92F822}" type="parTrans" cxnId="{33A9DD4D-0E0A-B24E-96D2-740E9B72A939}">
      <dgm:prSet/>
      <dgm:spPr/>
      <dgm:t>
        <a:bodyPr/>
        <a:lstStyle/>
        <a:p>
          <a:endParaRPr lang="en-GB"/>
        </a:p>
      </dgm:t>
    </dgm:pt>
    <dgm:pt modelId="{E0D5D49E-BC50-B84D-A3F8-2D6757BB8285}" type="sibTrans" cxnId="{33A9DD4D-0E0A-B24E-96D2-740E9B72A939}">
      <dgm:prSet/>
      <dgm:spPr/>
      <dgm:t>
        <a:bodyPr/>
        <a:lstStyle/>
        <a:p>
          <a:endParaRPr lang="en-GB"/>
        </a:p>
      </dgm:t>
    </dgm:pt>
    <dgm:pt modelId="{6EA58CD6-D4FA-D54C-9502-6BA9E3C91B4E}">
      <dgm:prSet phldrT="[Text]"/>
      <dgm:spPr/>
      <dgm:t>
        <a:bodyPr/>
        <a:lstStyle/>
        <a:p>
          <a:r>
            <a:rPr lang="en-GB" dirty="0"/>
            <a:t>Language 2</a:t>
          </a:r>
        </a:p>
      </dgm:t>
    </dgm:pt>
    <dgm:pt modelId="{0ED3F11A-21D4-6745-8CFC-552D0A6BA6F9}" type="parTrans" cxnId="{E4C992D9-21AA-9449-82A5-7AD6D6B44328}">
      <dgm:prSet/>
      <dgm:spPr/>
      <dgm:t>
        <a:bodyPr/>
        <a:lstStyle/>
        <a:p>
          <a:endParaRPr lang="en-GB"/>
        </a:p>
      </dgm:t>
    </dgm:pt>
    <dgm:pt modelId="{9253551A-C23E-CD42-848A-DA469B7D7BF8}" type="sibTrans" cxnId="{E4C992D9-21AA-9449-82A5-7AD6D6B44328}">
      <dgm:prSet/>
      <dgm:spPr/>
      <dgm:t>
        <a:bodyPr/>
        <a:lstStyle/>
        <a:p>
          <a:endParaRPr lang="en-GB"/>
        </a:p>
      </dgm:t>
    </dgm:pt>
    <dgm:pt modelId="{FEA0ACFD-9955-2546-AFC8-6D0CC0ECD2C1}">
      <dgm:prSet phldrT="[Text]"/>
      <dgm:spPr/>
      <dgm:t>
        <a:bodyPr/>
        <a:lstStyle/>
        <a:p>
          <a:r>
            <a:rPr lang="en-GB" dirty="0" err="1"/>
            <a:t>Translanguaging</a:t>
          </a:r>
          <a:r>
            <a:rPr lang="en-GB" dirty="0"/>
            <a:t> </a:t>
          </a:r>
        </a:p>
      </dgm:t>
    </dgm:pt>
    <dgm:pt modelId="{D22F6921-3615-AD40-B760-4964A6C24E7F}" type="parTrans" cxnId="{887B06EE-FC0D-B549-BA10-A92406B781DE}">
      <dgm:prSet/>
      <dgm:spPr/>
      <dgm:t>
        <a:bodyPr/>
        <a:lstStyle/>
        <a:p>
          <a:endParaRPr lang="en-GB"/>
        </a:p>
      </dgm:t>
    </dgm:pt>
    <dgm:pt modelId="{279C3F40-E35B-944C-AB62-7175D770B1BA}" type="sibTrans" cxnId="{887B06EE-FC0D-B549-BA10-A92406B781DE}">
      <dgm:prSet/>
      <dgm:spPr/>
      <dgm:t>
        <a:bodyPr/>
        <a:lstStyle/>
        <a:p>
          <a:endParaRPr lang="en-GB"/>
        </a:p>
      </dgm:t>
    </dgm:pt>
    <dgm:pt modelId="{F86FA539-9C0D-274C-9CB9-0A4C2FE7F7FD}">
      <dgm:prSet phldrT="[Text]"/>
      <dgm:spPr/>
      <dgm:t>
        <a:bodyPr/>
        <a:lstStyle/>
        <a:p>
          <a:r>
            <a:rPr lang="en-GB" dirty="0"/>
            <a:t>Hybrid culture</a:t>
          </a:r>
        </a:p>
      </dgm:t>
    </dgm:pt>
    <dgm:pt modelId="{BBFDFAE5-9077-3041-8998-EAE32944C51E}" type="parTrans" cxnId="{1BC566D3-F13F-CD45-AFAA-AF38EADBB8A6}">
      <dgm:prSet/>
      <dgm:spPr/>
      <dgm:t>
        <a:bodyPr/>
        <a:lstStyle/>
        <a:p>
          <a:endParaRPr lang="en-GB"/>
        </a:p>
      </dgm:t>
    </dgm:pt>
    <dgm:pt modelId="{26FDC829-1F4D-0247-8402-FDF1AC54264A}" type="sibTrans" cxnId="{1BC566D3-F13F-CD45-AFAA-AF38EADBB8A6}">
      <dgm:prSet/>
      <dgm:spPr/>
      <dgm:t>
        <a:bodyPr/>
        <a:lstStyle/>
        <a:p>
          <a:endParaRPr lang="en-GB"/>
        </a:p>
      </dgm:t>
    </dgm:pt>
    <dgm:pt modelId="{444DB725-22BD-234F-9C73-2A33F4B69320}" type="pres">
      <dgm:prSet presAssocID="{4B9E67B8-D882-464C-A98B-C180D9A693DB}" presName="Name0" presStyleCnt="0">
        <dgm:presLayoutVars>
          <dgm:chMax val="3"/>
          <dgm:chPref val="3"/>
          <dgm:bulletEnabled val="1"/>
          <dgm:dir/>
          <dgm:animLvl val="lvl"/>
        </dgm:presLayoutVars>
      </dgm:prSet>
      <dgm:spPr/>
      <dgm:t>
        <a:bodyPr/>
        <a:lstStyle/>
        <a:p>
          <a:endParaRPr lang="en-US"/>
        </a:p>
      </dgm:t>
    </dgm:pt>
    <dgm:pt modelId="{E0F23583-8426-1E4B-B9EF-8B2423B121FB}" type="pres">
      <dgm:prSet presAssocID="{4B9E67B8-D882-464C-A98B-C180D9A693DB}" presName="arc1" presStyleLbl="node1" presStyleIdx="0" presStyleCnt="4"/>
      <dgm:spPr/>
    </dgm:pt>
    <dgm:pt modelId="{2862A7DA-6AFC-004D-9840-C94BF2EF6A4F}" type="pres">
      <dgm:prSet presAssocID="{4B9E67B8-D882-464C-A98B-C180D9A693DB}" presName="arc3" presStyleLbl="node1" presStyleIdx="1" presStyleCnt="4"/>
      <dgm:spPr/>
    </dgm:pt>
    <dgm:pt modelId="{8BDF88F4-D744-1142-AF79-47DA65251E92}" type="pres">
      <dgm:prSet presAssocID="{4B9E67B8-D882-464C-A98B-C180D9A693DB}" presName="parentText2" presStyleLbl="revTx" presStyleIdx="0" presStyleCnt="3">
        <dgm:presLayoutVars>
          <dgm:chMax val="4"/>
          <dgm:chPref val="3"/>
          <dgm:bulletEnabled val="1"/>
        </dgm:presLayoutVars>
      </dgm:prSet>
      <dgm:spPr/>
      <dgm:t>
        <a:bodyPr/>
        <a:lstStyle/>
        <a:p>
          <a:endParaRPr lang="en-US"/>
        </a:p>
      </dgm:t>
    </dgm:pt>
    <dgm:pt modelId="{E1C98B3D-AFB4-DC47-AD92-462D876629C7}" type="pres">
      <dgm:prSet presAssocID="{4B9E67B8-D882-464C-A98B-C180D9A693DB}" presName="arc2" presStyleLbl="node1" presStyleIdx="2" presStyleCnt="4"/>
      <dgm:spPr/>
    </dgm:pt>
    <dgm:pt modelId="{6EE331B4-924A-1440-8CCE-932094AE3C17}" type="pres">
      <dgm:prSet presAssocID="{4B9E67B8-D882-464C-A98B-C180D9A693DB}" presName="arc4" presStyleLbl="node1" presStyleIdx="3" presStyleCnt="4"/>
      <dgm:spPr/>
    </dgm:pt>
    <dgm:pt modelId="{F7BB74D9-7651-3A41-9987-E4A832AFBB6C}" type="pres">
      <dgm:prSet presAssocID="{4B9E67B8-D882-464C-A98B-C180D9A693DB}" presName="parentText3" presStyleLbl="revTx" presStyleIdx="1" presStyleCnt="3">
        <dgm:presLayoutVars>
          <dgm:chMax val="1"/>
          <dgm:chPref val="1"/>
          <dgm:bulletEnabled val="1"/>
        </dgm:presLayoutVars>
      </dgm:prSet>
      <dgm:spPr/>
      <dgm:t>
        <a:bodyPr/>
        <a:lstStyle/>
        <a:p>
          <a:endParaRPr lang="en-US"/>
        </a:p>
      </dgm:t>
    </dgm:pt>
    <dgm:pt modelId="{4DDF9AA7-9647-A946-B944-65CAEA61C07F}" type="pres">
      <dgm:prSet presAssocID="{4B9E67B8-D882-464C-A98B-C180D9A693DB}" presName="middleComposite" presStyleCnt="0"/>
      <dgm:spPr/>
    </dgm:pt>
    <dgm:pt modelId="{C97398BE-CD8E-A44A-B740-BA4565FE93A4}" type="pres">
      <dgm:prSet presAssocID="{04C04C84-12E0-0E4E-856F-AD5E67213CA0}" presName="circ1" presStyleLbl="vennNode1" presStyleIdx="0" presStyleCnt="8"/>
      <dgm:spPr/>
      <dgm:t>
        <a:bodyPr/>
        <a:lstStyle/>
        <a:p>
          <a:endParaRPr lang="en-US"/>
        </a:p>
      </dgm:t>
    </dgm:pt>
    <dgm:pt modelId="{DB0D9ABD-709A-8F41-94CB-8A487A7B7DE8}" type="pres">
      <dgm:prSet presAssocID="{04C04C84-12E0-0E4E-856F-AD5E67213CA0}" presName="circ1Tx" presStyleLbl="revTx" presStyleIdx="1" presStyleCnt="3">
        <dgm:presLayoutVars>
          <dgm:chMax val="0"/>
          <dgm:chPref val="0"/>
        </dgm:presLayoutVars>
      </dgm:prSet>
      <dgm:spPr/>
      <dgm:t>
        <a:bodyPr/>
        <a:lstStyle/>
        <a:p>
          <a:endParaRPr lang="en-US"/>
        </a:p>
      </dgm:t>
    </dgm:pt>
    <dgm:pt modelId="{41442846-1098-5049-A7A9-747959F4502E}" type="pres">
      <dgm:prSet presAssocID="{6EA58CD6-D4FA-D54C-9502-6BA9E3C91B4E}" presName="circ2" presStyleLbl="vennNode1" presStyleIdx="1" presStyleCnt="8"/>
      <dgm:spPr/>
      <dgm:t>
        <a:bodyPr/>
        <a:lstStyle/>
        <a:p>
          <a:endParaRPr lang="en-US"/>
        </a:p>
      </dgm:t>
    </dgm:pt>
    <dgm:pt modelId="{BD65D3BD-2CA5-C143-874A-F512A30AD430}" type="pres">
      <dgm:prSet presAssocID="{6EA58CD6-D4FA-D54C-9502-6BA9E3C91B4E}" presName="circ2Tx" presStyleLbl="revTx" presStyleIdx="1" presStyleCnt="3">
        <dgm:presLayoutVars>
          <dgm:chMax val="0"/>
          <dgm:chPref val="0"/>
        </dgm:presLayoutVars>
      </dgm:prSet>
      <dgm:spPr/>
      <dgm:t>
        <a:bodyPr/>
        <a:lstStyle/>
        <a:p>
          <a:endParaRPr lang="en-US"/>
        </a:p>
      </dgm:t>
    </dgm:pt>
    <dgm:pt modelId="{DEE233D9-2062-CF43-957D-03D06B0E283D}" type="pres">
      <dgm:prSet presAssocID="{4B9E67B8-D882-464C-A98B-C180D9A693DB}" presName="leftComposite" presStyleCnt="0"/>
      <dgm:spPr/>
    </dgm:pt>
    <dgm:pt modelId="{A83C6B96-6BE5-C24F-B8E3-A9A5103C4AE6}" type="pres">
      <dgm:prSet presAssocID="{193A19EB-E1DF-6443-AEA6-032303127A69}" presName="childText1_1" presStyleLbl="vennNode1" presStyleIdx="2" presStyleCnt="8">
        <dgm:presLayoutVars>
          <dgm:chMax val="0"/>
          <dgm:chPref val="0"/>
        </dgm:presLayoutVars>
      </dgm:prSet>
      <dgm:spPr/>
      <dgm:t>
        <a:bodyPr/>
        <a:lstStyle/>
        <a:p>
          <a:endParaRPr lang="en-US"/>
        </a:p>
      </dgm:t>
    </dgm:pt>
    <dgm:pt modelId="{83A6B50E-B520-C949-9930-15CC9B00123F}" type="pres">
      <dgm:prSet presAssocID="{193A19EB-E1DF-6443-AEA6-032303127A69}" presName="ellipse1" presStyleLbl="vennNode1" presStyleIdx="3" presStyleCnt="8"/>
      <dgm:spPr/>
    </dgm:pt>
    <dgm:pt modelId="{EF7B9C8B-C6CB-F04C-95C4-6C81AF51D4C2}" type="pres">
      <dgm:prSet presAssocID="{193A19EB-E1DF-6443-AEA6-032303127A69}" presName="ellipse2" presStyleLbl="vennNode1" presStyleIdx="4" presStyleCnt="8"/>
      <dgm:spPr/>
    </dgm:pt>
    <dgm:pt modelId="{9D654013-6B45-F342-831D-A34FC3B2D247}" type="pres">
      <dgm:prSet presAssocID="{C41D7515-99C7-7547-9256-B6B980D50085}" presName="childText1_2" presStyleLbl="vennNode1" presStyleIdx="5" presStyleCnt="8">
        <dgm:presLayoutVars>
          <dgm:chMax val="0"/>
          <dgm:chPref val="0"/>
        </dgm:presLayoutVars>
      </dgm:prSet>
      <dgm:spPr/>
      <dgm:t>
        <a:bodyPr/>
        <a:lstStyle/>
        <a:p>
          <a:endParaRPr lang="en-US"/>
        </a:p>
      </dgm:t>
    </dgm:pt>
    <dgm:pt modelId="{F6B403EB-C6AD-5247-B924-67F179E12449}" type="pres">
      <dgm:prSet presAssocID="{C41D7515-99C7-7547-9256-B6B980D50085}" presName="ellipse3" presStyleLbl="vennNode1" presStyleIdx="6" presStyleCnt="8"/>
      <dgm:spPr/>
    </dgm:pt>
    <dgm:pt modelId="{AA66BE1A-6E1F-1E4C-9DC4-3D28D61507EC}" type="pres">
      <dgm:prSet presAssocID="{06DDEC4C-20E7-6E42-81B4-6182B12EA154}" presName="childText1_3" presStyleLbl="vennNode1" presStyleIdx="7" presStyleCnt="8">
        <dgm:presLayoutVars>
          <dgm:chMax val="0"/>
          <dgm:chPref val="0"/>
        </dgm:presLayoutVars>
      </dgm:prSet>
      <dgm:spPr/>
      <dgm:t>
        <a:bodyPr/>
        <a:lstStyle/>
        <a:p>
          <a:endParaRPr lang="en-US"/>
        </a:p>
      </dgm:t>
    </dgm:pt>
    <dgm:pt modelId="{68307D7C-04E5-3A4D-A6B9-3AECAFF608D0}" type="pres">
      <dgm:prSet presAssocID="{4B9E67B8-D882-464C-A98B-C180D9A693DB}" presName="rightChild" presStyleLbl="node2" presStyleIdx="0" presStyleCnt="1">
        <dgm:presLayoutVars>
          <dgm:chMax val="0"/>
          <dgm:chPref val="0"/>
        </dgm:presLayoutVars>
      </dgm:prSet>
      <dgm:spPr/>
      <dgm:t>
        <a:bodyPr/>
        <a:lstStyle/>
        <a:p>
          <a:endParaRPr lang="en-US"/>
        </a:p>
      </dgm:t>
    </dgm:pt>
    <dgm:pt modelId="{42EBAC01-E869-A146-BF16-CA386C9C62C1}" type="pres">
      <dgm:prSet presAssocID="{4B9E67B8-D882-464C-A98B-C180D9A693DB}" presName="parentText1" presStyleLbl="revTx" presStyleIdx="2" presStyleCnt="3">
        <dgm:presLayoutVars>
          <dgm:chMax val="4"/>
          <dgm:chPref val="3"/>
          <dgm:bulletEnabled val="1"/>
        </dgm:presLayoutVars>
      </dgm:prSet>
      <dgm:spPr/>
      <dgm:t>
        <a:bodyPr/>
        <a:lstStyle/>
        <a:p>
          <a:endParaRPr lang="en-US"/>
        </a:p>
      </dgm:t>
    </dgm:pt>
  </dgm:ptLst>
  <dgm:cxnLst>
    <dgm:cxn modelId="{AD1265E2-4F37-0D45-8CEE-F0F4E5E865D6}" type="presOf" srcId="{193A19EB-E1DF-6443-AEA6-032303127A69}" destId="{A83C6B96-6BE5-C24F-B8E3-A9A5103C4AE6}" srcOrd="0" destOrd="0" presId="urn:microsoft.com/office/officeart/2009/3/layout/PhasedProcess"/>
    <dgm:cxn modelId="{74C4E937-5578-D647-8572-24AFCA250464}" type="presOf" srcId="{6EB51E65-5037-4240-B36B-76391AE0F098}" destId="{42EBAC01-E869-A146-BF16-CA386C9C62C1}" srcOrd="0" destOrd="0" presId="urn:microsoft.com/office/officeart/2009/3/layout/PhasedProcess"/>
    <dgm:cxn modelId="{4BB65E18-9D0B-DD45-B3D0-79C0CC340C6F}" srcId="{6EB51E65-5037-4240-B36B-76391AE0F098}" destId="{06DDEC4C-20E7-6E42-81B4-6182B12EA154}" srcOrd="2" destOrd="0" parTransId="{210809CB-F03F-2F42-AAC0-3674F6C5FB4F}" sibTransId="{6C546BEA-5A1C-4F48-A629-776C568DCF23}"/>
    <dgm:cxn modelId="{DD22B08E-56DF-6943-AB86-91835F69AEA2}" type="presOf" srcId="{C41D7515-99C7-7547-9256-B6B980D50085}" destId="{9D654013-6B45-F342-831D-A34FC3B2D247}" srcOrd="0" destOrd="0" presId="urn:microsoft.com/office/officeart/2009/3/layout/PhasedProcess"/>
    <dgm:cxn modelId="{3BDD9ACF-F16E-444B-B052-4C6AAF3F7AE4}" type="presOf" srcId="{04C04C84-12E0-0E4E-856F-AD5E67213CA0}" destId="{C97398BE-CD8E-A44A-B740-BA4565FE93A4}" srcOrd="0" destOrd="0" presId="urn:microsoft.com/office/officeart/2009/3/layout/PhasedProcess"/>
    <dgm:cxn modelId="{F97B00B4-6C47-6948-939B-4A61852DCB24}" type="presOf" srcId="{FEA0ACFD-9955-2546-AFC8-6D0CC0ECD2C1}" destId="{F7BB74D9-7651-3A41-9987-E4A832AFBB6C}" srcOrd="0" destOrd="0" presId="urn:microsoft.com/office/officeart/2009/3/layout/PhasedProcess"/>
    <dgm:cxn modelId="{887B06EE-FC0D-B549-BA10-A92406B781DE}" srcId="{4B9E67B8-D882-464C-A98B-C180D9A693DB}" destId="{FEA0ACFD-9955-2546-AFC8-6D0CC0ECD2C1}" srcOrd="2" destOrd="0" parTransId="{D22F6921-3615-AD40-B760-4964A6C24E7F}" sibTransId="{279C3F40-E35B-944C-AB62-7175D770B1BA}"/>
    <dgm:cxn modelId="{1BC566D3-F13F-CD45-AFAA-AF38EADBB8A6}" srcId="{FEA0ACFD-9955-2546-AFC8-6D0CC0ECD2C1}" destId="{F86FA539-9C0D-274C-9CB9-0A4C2FE7F7FD}" srcOrd="0" destOrd="0" parTransId="{BBFDFAE5-9077-3041-8998-EAE32944C51E}" sibTransId="{26FDC829-1F4D-0247-8402-FDF1AC54264A}"/>
    <dgm:cxn modelId="{498BC4B8-31E8-B340-B9F2-8FB76EB7E1C0}" type="presOf" srcId="{F86FA539-9C0D-274C-9CB9-0A4C2FE7F7FD}" destId="{68307D7C-04E5-3A4D-A6B9-3AECAFF608D0}" srcOrd="0" destOrd="0" presId="urn:microsoft.com/office/officeart/2009/3/layout/PhasedProcess"/>
    <dgm:cxn modelId="{E4C992D9-21AA-9449-82A5-7AD6D6B44328}" srcId="{F8C53402-5B81-AA43-BD5E-1921F18C064F}" destId="{6EA58CD6-D4FA-D54C-9502-6BA9E3C91B4E}" srcOrd="1" destOrd="0" parTransId="{0ED3F11A-21D4-6745-8CFC-552D0A6BA6F9}" sibTransId="{9253551A-C23E-CD42-848A-DA469B7D7BF8}"/>
    <dgm:cxn modelId="{6E3DE2FC-1462-5347-847D-40D2F4A83C8E}" type="presOf" srcId="{F8C53402-5B81-AA43-BD5E-1921F18C064F}" destId="{8BDF88F4-D744-1142-AF79-47DA65251E92}" srcOrd="0" destOrd="0" presId="urn:microsoft.com/office/officeart/2009/3/layout/PhasedProcess"/>
    <dgm:cxn modelId="{3BE331CA-32CE-564D-92FD-7694FFD6214A}" srcId="{6EB51E65-5037-4240-B36B-76391AE0F098}" destId="{C41D7515-99C7-7547-9256-B6B980D50085}" srcOrd="1" destOrd="0" parTransId="{15241000-BCDF-DE48-A7CF-03BF074E4C52}" sibTransId="{EBC9F434-7B9A-DC43-9DBF-7530B2B5BB4B}"/>
    <dgm:cxn modelId="{73E8D086-9DD0-154D-BE6B-56CB79D52BE6}" srcId="{6EB51E65-5037-4240-B36B-76391AE0F098}" destId="{193A19EB-E1DF-6443-AEA6-032303127A69}" srcOrd="0" destOrd="0" parTransId="{C227A7BB-4E0F-B143-9283-FA4E41728B25}" sibTransId="{0CBA4AF2-1CE6-BF46-9FAF-7C985C62990F}"/>
    <dgm:cxn modelId="{0F18DD40-E7FD-014F-B543-8C5EADF18894}" srcId="{4B9E67B8-D882-464C-A98B-C180D9A693DB}" destId="{6EB51E65-5037-4240-B36B-76391AE0F098}" srcOrd="0" destOrd="0" parTransId="{0B6D103D-6896-8140-B379-596232F3236A}" sibTransId="{19C570D0-6A98-4240-B7A6-77C70359B6B3}"/>
    <dgm:cxn modelId="{CBD3F7E5-2C6F-B84E-84AC-78283282CA7C}" type="presOf" srcId="{06DDEC4C-20E7-6E42-81B4-6182B12EA154}" destId="{AA66BE1A-6E1F-1E4C-9DC4-3D28D61507EC}" srcOrd="0" destOrd="0" presId="urn:microsoft.com/office/officeart/2009/3/layout/PhasedProcess"/>
    <dgm:cxn modelId="{CA9ACA65-3B3F-FF4D-87F5-907F5E3AD820}" type="presOf" srcId="{4B9E67B8-D882-464C-A98B-C180D9A693DB}" destId="{444DB725-22BD-234F-9C73-2A33F4B69320}" srcOrd="0" destOrd="0" presId="urn:microsoft.com/office/officeart/2009/3/layout/PhasedProcess"/>
    <dgm:cxn modelId="{33A9DD4D-0E0A-B24E-96D2-740E9B72A939}" srcId="{F8C53402-5B81-AA43-BD5E-1921F18C064F}" destId="{04C04C84-12E0-0E4E-856F-AD5E67213CA0}" srcOrd="0" destOrd="0" parTransId="{67346F94-BAFD-EF40-8CAA-09745C92F822}" sibTransId="{E0D5D49E-BC50-B84D-A3F8-2D6757BB8285}"/>
    <dgm:cxn modelId="{CF3C892F-BFB5-8B44-8F4B-815BB9F52CAF}" type="presOf" srcId="{6EA58CD6-D4FA-D54C-9502-6BA9E3C91B4E}" destId="{BD65D3BD-2CA5-C143-874A-F512A30AD430}" srcOrd="1" destOrd="0" presId="urn:microsoft.com/office/officeart/2009/3/layout/PhasedProcess"/>
    <dgm:cxn modelId="{D89D00BC-3976-7A4C-8397-81D627FB80CA}" type="presOf" srcId="{6EA58CD6-D4FA-D54C-9502-6BA9E3C91B4E}" destId="{41442846-1098-5049-A7A9-747959F4502E}" srcOrd="0" destOrd="0" presId="urn:microsoft.com/office/officeart/2009/3/layout/PhasedProcess"/>
    <dgm:cxn modelId="{E49AC255-D19E-7D45-A4DE-2F3E97B433AC}" srcId="{4B9E67B8-D882-464C-A98B-C180D9A693DB}" destId="{F8C53402-5B81-AA43-BD5E-1921F18C064F}" srcOrd="1" destOrd="0" parTransId="{AD0B1E82-D9E3-394F-9691-7A16D4F2BE46}" sibTransId="{C2D79D59-F212-5146-B7A0-6C960976C54B}"/>
    <dgm:cxn modelId="{E84BB0B9-AC17-774F-9E09-5D9549725076}" type="presOf" srcId="{04C04C84-12E0-0E4E-856F-AD5E67213CA0}" destId="{DB0D9ABD-709A-8F41-94CB-8A487A7B7DE8}" srcOrd="1" destOrd="0" presId="urn:microsoft.com/office/officeart/2009/3/layout/PhasedProcess"/>
    <dgm:cxn modelId="{367E396E-EC84-7B40-AB71-2469516D7628}" type="presParOf" srcId="{444DB725-22BD-234F-9C73-2A33F4B69320}" destId="{E0F23583-8426-1E4B-B9EF-8B2423B121FB}" srcOrd="0" destOrd="0" presId="urn:microsoft.com/office/officeart/2009/3/layout/PhasedProcess"/>
    <dgm:cxn modelId="{57A4C9DD-8E9F-C84A-8D7A-027E29B5F3E6}" type="presParOf" srcId="{444DB725-22BD-234F-9C73-2A33F4B69320}" destId="{2862A7DA-6AFC-004D-9840-C94BF2EF6A4F}" srcOrd="1" destOrd="0" presId="urn:microsoft.com/office/officeart/2009/3/layout/PhasedProcess"/>
    <dgm:cxn modelId="{7C313BFF-55AD-7C42-8477-3C23685819BD}" type="presParOf" srcId="{444DB725-22BD-234F-9C73-2A33F4B69320}" destId="{8BDF88F4-D744-1142-AF79-47DA65251E92}" srcOrd="2" destOrd="0" presId="urn:microsoft.com/office/officeart/2009/3/layout/PhasedProcess"/>
    <dgm:cxn modelId="{76C1802F-C70E-5C47-8453-121091EAC0B6}" type="presParOf" srcId="{444DB725-22BD-234F-9C73-2A33F4B69320}" destId="{E1C98B3D-AFB4-DC47-AD92-462D876629C7}" srcOrd="3" destOrd="0" presId="urn:microsoft.com/office/officeart/2009/3/layout/PhasedProcess"/>
    <dgm:cxn modelId="{23AF06FF-12EE-734E-89F6-C5C39E4FE3DA}" type="presParOf" srcId="{444DB725-22BD-234F-9C73-2A33F4B69320}" destId="{6EE331B4-924A-1440-8CCE-932094AE3C17}" srcOrd="4" destOrd="0" presId="urn:microsoft.com/office/officeart/2009/3/layout/PhasedProcess"/>
    <dgm:cxn modelId="{6D74780D-43EF-814C-ACBE-EBAF7FAC4B06}" type="presParOf" srcId="{444DB725-22BD-234F-9C73-2A33F4B69320}" destId="{F7BB74D9-7651-3A41-9987-E4A832AFBB6C}" srcOrd="5" destOrd="0" presId="urn:microsoft.com/office/officeart/2009/3/layout/PhasedProcess"/>
    <dgm:cxn modelId="{2299C68C-63C5-C94D-96BD-04DCC0F1CAD8}" type="presParOf" srcId="{444DB725-22BD-234F-9C73-2A33F4B69320}" destId="{4DDF9AA7-9647-A946-B944-65CAEA61C07F}" srcOrd="6" destOrd="0" presId="urn:microsoft.com/office/officeart/2009/3/layout/PhasedProcess"/>
    <dgm:cxn modelId="{C25D67A8-C3A4-ED43-A504-B4C6FA6EB56B}" type="presParOf" srcId="{4DDF9AA7-9647-A946-B944-65CAEA61C07F}" destId="{C97398BE-CD8E-A44A-B740-BA4565FE93A4}" srcOrd="0" destOrd="0" presId="urn:microsoft.com/office/officeart/2009/3/layout/PhasedProcess"/>
    <dgm:cxn modelId="{A49E079B-6649-0945-9977-A50F80604060}" type="presParOf" srcId="{4DDF9AA7-9647-A946-B944-65CAEA61C07F}" destId="{DB0D9ABD-709A-8F41-94CB-8A487A7B7DE8}" srcOrd="1" destOrd="0" presId="urn:microsoft.com/office/officeart/2009/3/layout/PhasedProcess"/>
    <dgm:cxn modelId="{169EDCC1-D5BF-BF4A-A979-535564FFD4B2}" type="presParOf" srcId="{4DDF9AA7-9647-A946-B944-65CAEA61C07F}" destId="{41442846-1098-5049-A7A9-747959F4502E}" srcOrd="2" destOrd="0" presId="urn:microsoft.com/office/officeart/2009/3/layout/PhasedProcess"/>
    <dgm:cxn modelId="{8E49D3B0-B6C7-9F42-909B-A3A3C2AA47E3}" type="presParOf" srcId="{4DDF9AA7-9647-A946-B944-65CAEA61C07F}" destId="{BD65D3BD-2CA5-C143-874A-F512A30AD430}" srcOrd="3" destOrd="0" presId="urn:microsoft.com/office/officeart/2009/3/layout/PhasedProcess"/>
    <dgm:cxn modelId="{A2D87FD9-9560-EF49-AFAA-6122AA5163C0}" type="presParOf" srcId="{444DB725-22BD-234F-9C73-2A33F4B69320}" destId="{DEE233D9-2062-CF43-957D-03D06B0E283D}" srcOrd="7" destOrd="0" presId="urn:microsoft.com/office/officeart/2009/3/layout/PhasedProcess"/>
    <dgm:cxn modelId="{23AB675B-7904-624F-B7AC-8B9FA288075C}" type="presParOf" srcId="{DEE233D9-2062-CF43-957D-03D06B0E283D}" destId="{A83C6B96-6BE5-C24F-B8E3-A9A5103C4AE6}" srcOrd="0" destOrd="0" presId="urn:microsoft.com/office/officeart/2009/3/layout/PhasedProcess"/>
    <dgm:cxn modelId="{19D3D66B-5754-A242-A271-B9F551A77F3D}" type="presParOf" srcId="{DEE233D9-2062-CF43-957D-03D06B0E283D}" destId="{83A6B50E-B520-C949-9930-15CC9B00123F}" srcOrd="1" destOrd="0" presId="urn:microsoft.com/office/officeart/2009/3/layout/PhasedProcess"/>
    <dgm:cxn modelId="{99A6064A-E977-6545-A785-45B57C52483B}" type="presParOf" srcId="{DEE233D9-2062-CF43-957D-03D06B0E283D}" destId="{EF7B9C8B-C6CB-F04C-95C4-6C81AF51D4C2}" srcOrd="2" destOrd="0" presId="urn:microsoft.com/office/officeart/2009/3/layout/PhasedProcess"/>
    <dgm:cxn modelId="{7B885069-0614-284C-9671-31988BB2E25F}" type="presParOf" srcId="{DEE233D9-2062-CF43-957D-03D06B0E283D}" destId="{9D654013-6B45-F342-831D-A34FC3B2D247}" srcOrd="3" destOrd="0" presId="urn:microsoft.com/office/officeart/2009/3/layout/PhasedProcess"/>
    <dgm:cxn modelId="{09CA4CCC-F06E-7248-9FE9-F51EEE078B1B}" type="presParOf" srcId="{DEE233D9-2062-CF43-957D-03D06B0E283D}" destId="{F6B403EB-C6AD-5247-B924-67F179E12449}" srcOrd="4" destOrd="0" presId="urn:microsoft.com/office/officeart/2009/3/layout/PhasedProcess"/>
    <dgm:cxn modelId="{FE85F2BF-50AB-D945-9115-1D462B577E46}" type="presParOf" srcId="{DEE233D9-2062-CF43-957D-03D06B0E283D}" destId="{AA66BE1A-6E1F-1E4C-9DC4-3D28D61507EC}" srcOrd="5" destOrd="0" presId="urn:microsoft.com/office/officeart/2009/3/layout/PhasedProcess"/>
    <dgm:cxn modelId="{E2617746-4C83-7C4D-B502-0292DAA74B9B}" type="presParOf" srcId="{444DB725-22BD-234F-9C73-2A33F4B69320}" destId="{68307D7C-04E5-3A4D-A6B9-3AECAFF608D0}" srcOrd="8" destOrd="0" presId="urn:microsoft.com/office/officeart/2009/3/layout/PhasedProcess"/>
    <dgm:cxn modelId="{9033ACF1-22FA-4B48-8E1F-F453EFE2432E}" type="presParOf" srcId="{444DB725-22BD-234F-9C73-2A33F4B69320}" destId="{42EBAC01-E869-A146-BF16-CA386C9C62C1}" srcOrd="9" destOrd="0" presId="urn:microsoft.com/office/officeart/2009/3/layout/Phased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AE6331-D883-AE48-8539-9F75C08EE03E}" type="doc">
      <dgm:prSet loTypeId="urn:microsoft.com/office/officeart/2005/8/layout/vList6" loCatId="" qsTypeId="urn:microsoft.com/office/officeart/2005/8/quickstyle/simple1" qsCatId="simple" csTypeId="urn:microsoft.com/office/officeart/2005/8/colors/accent1_2" csCatId="accent1" phldr="1"/>
      <dgm:spPr/>
      <dgm:t>
        <a:bodyPr/>
        <a:lstStyle/>
        <a:p>
          <a:endParaRPr lang="en-GB"/>
        </a:p>
      </dgm:t>
    </dgm:pt>
    <dgm:pt modelId="{3A3CB0E5-8D82-804A-A6BE-7F0022622A0D}">
      <dgm:prSet phldrT="[Text]"/>
      <dgm:spPr/>
      <dgm:t>
        <a:bodyPr/>
        <a:lstStyle/>
        <a:p>
          <a:r>
            <a:rPr lang="en-GB" dirty="0" smtClean="0"/>
            <a:t>Self  </a:t>
          </a:r>
          <a:endParaRPr lang="en-GB" dirty="0"/>
        </a:p>
      </dgm:t>
    </dgm:pt>
    <dgm:pt modelId="{0B4E942A-A8F4-164F-AFE4-4F823720C149}" type="parTrans" cxnId="{A67A9BFF-CE85-B149-93E6-94BA13C4664F}">
      <dgm:prSet/>
      <dgm:spPr/>
      <dgm:t>
        <a:bodyPr/>
        <a:lstStyle/>
        <a:p>
          <a:endParaRPr lang="en-GB"/>
        </a:p>
      </dgm:t>
    </dgm:pt>
    <dgm:pt modelId="{6A1AD501-9431-D34E-ACB9-672320D90829}" type="sibTrans" cxnId="{A67A9BFF-CE85-B149-93E6-94BA13C4664F}">
      <dgm:prSet/>
      <dgm:spPr/>
      <dgm:t>
        <a:bodyPr/>
        <a:lstStyle/>
        <a:p>
          <a:endParaRPr lang="en-GB"/>
        </a:p>
      </dgm:t>
    </dgm:pt>
    <dgm:pt modelId="{3D6EC6BF-AC76-4C4D-9607-56D31B28EB30}">
      <dgm:prSet phldrT="[Text]"/>
      <dgm:spPr/>
      <dgm:t>
        <a:bodyPr/>
        <a:lstStyle/>
        <a:p>
          <a:r>
            <a:rPr lang="en-GB" dirty="0" smtClean="0"/>
            <a:t>Student  </a:t>
          </a:r>
          <a:endParaRPr lang="en-GB" dirty="0"/>
        </a:p>
      </dgm:t>
    </dgm:pt>
    <dgm:pt modelId="{DDFF4BFB-4A4B-F34D-8B99-736A05D7A6D6}" type="parTrans" cxnId="{F013F876-A49E-3D4F-8FC2-515FBA1DEBE9}">
      <dgm:prSet/>
      <dgm:spPr/>
      <dgm:t>
        <a:bodyPr/>
        <a:lstStyle/>
        <a:p>
          <a:endParaRPr lang="en-GB"/>
        </a:p>
      </dgm:t>
    </dgm:pt>
    <dgm:pt modelId="{40BD44B4-9218-604A-8095-64005557C1D3}" type="sibTrans" cxnId="{F013F876-A49E-3D4F-8FC2-515FBA1DEBE9}">
      <dgm:prSet/>
      <dgm:spPr/>
      <dgm:t>
        <a:bodyPr/>
        <a:lstStyle/>
        <a:p>
          <a:endParaRPr lang="en-GB"/>
        </a:p>
      </dgm:t>
    </dgm:pt>
    <dgm:pt modelId="{6EE7035D-DCF4-994C-AD8A-46CD21D779A8}">
      <dgm:prSet phldrT="[Text]"/>
      <dgm:spPr/>
      <dgm:t>
        <a:bodyPr/>
        <a:lstStyle/>
        <a:p>
          <a:r>
            <a:rPr lang="en-GB" dirty="0" smtClean="0"/>
            <a:t>Researcher  </a:t>
          </a:r>
          <a:endParaRPr lang="en-GB" dirty="0"/>
        </a:p>
      </dgm:t>
    </dgm:pt>
    <dgm:pt modelId="{A4E544E6-33CF-C741-B9C4-14D9F03D2A54}" type="parTrans" cxnId="{CBEE5E39-881E-624C-AB7D-F3B966EE0383}">
      <dgm:prSet/>
      <dgm:spPr/>
      <dgm:t>
        <a:bodyPr/>
        <a:lstStyle/>
        <a:p>
          <a:endParaRPr lang="en-GB"/>
        </a:p>
      </dgm:t>
    </dgm:pt>
    <dgm:pt modelId="{FE7382E5-2E3B-FC4B-833D-08E99A02304B}" type="sibTrans" cxnId="{CBEE5E39-881E-624C-AB7D-F3B966EE0383}">
      <dgm:prSet/>
      <dgm:spPr/>
      <dgm:t>
        <a:bodyPr/>
        <a:lstStyle/>
        <a:p>
          <a:endParaRPr lang="en-GB"/>
        </a:p>
      </dgm:t>
    </dgm:pt>
    <dgm:pt modelId="{1513427F-24AF-2A4C-B665-1BFE0920E123}">
      <dgm:prSet phldrT="[Text]"/>
      <dgm:spPr/>
      <dgm:t>
        <a:bodyPr/>
        <a:lstStyle/>
        <a:p>
          <a:r>
            <a:rPr lang="en-GB" dirty="0" smtClean="0"/>
            <a:t>Other  </a:t>
          </a:r>
          <a:endParaRPr lang="en-GB" dirty="0"/>
        </a:p>
      </dgm:t>
    </dgm:pt>
    <dgm:pt modelId="{49ACD672-90C5-C54D-B00F-C63599BD58F4}" type="parTrans" cxnId="{2735C189-3000-E04C-A4D6-D3B21AF59588}">
      <dgm:prSet/>
      <dgm:spPr/>
      <dgm:t>
        <a:bodyPr/>
        <a:lstStyle/>
        <a:p>
          <a:endParaRPr lang="en-GB"/>
        </a:p>
      </dgm:t>
    </dgm:pt>
    <dgm:pt modelId="{5F906647-A204-6A4C-8D3B-6B5DDD3C8ACE}" type="sibTrans" cxnId="{2735C189-3000-E04C-A4D6-D3B21AF59588}">
      <dgm:prSet/>
      <dgm:spPr/>
      <dgm:t>
        <a:bodyPr/>
        <a:lstStyle/>
        <a:p>
          <a:endParaRPr lang="en-GB"/>
        </a:p>
      </dgm:t>
    </dgm:pt>
    <dgm:pt modelId="{87D83B22-3E54-924D-BB78-9B3E0C97488A}">
      <dgm:prSet phldrT="[Text]"/>
      <dgm:spPr/>
      <dgm:t>
        <a:bodyPr/>
        <a:lstStyle/>
        <a:p>
          <a:r>
            <a:rPr lang="en-GB" dirty="0" smtClean="0"/>
            <a:t>Supervisor  </a:t>
          </a:r>
          <a:endParaRPr lang="en-GB" dirty="0"/>
        </a:p>
      </dgm:t>
    </dgm:pt>
    <dgm:pt modelId="{3107549D-507F-7F4E-85DF-E7DF68F1EEEB}" type="parTrans" cxnId="{E16A050B-46BC-7C46-BDBD-D2250F54041F}">
      <dgm:prSet/>
      <dgm:spPr/>
      <dgm:t>
        <a:bodyPr/>
        <a:lstStyle/>
        <a:p>
          <a:endParaRPr lang="en-GB"/>
        </a:p>
      </dgm:t>
    </dgm:pt>
    <dgm:pt modelId="{4744C71D-DF20-8848-BE59-8FDEB57A3066}" type="sibTrans" cxnId="{E16A050B-46BC-7C46-BDBD-D2250F54041F}">
      <dgm:prSet/>
      <dgm:spPr/>
      <dgm:t>
        <a:bodyPr/>
        <a:lstStyle/>
        <a:p>
          <a:endParaRPr lang="en-GB"/>
        </a:p>
      </dgm:t>
    </dgm:pt>
    <dgm:pt modelId="{7B761B7E-6F4C-1342-AAED-326973B802FD}">
      <dgm:prSet phldrT="[Text]"/>
      <dgm:spPr/>
      <dgm:t>
        <a:bodyPr/>
        <a:lstStyle/>
        <a:p>
          <a:r>
            <a:rPr lang="en-GB" dirty="0" smtClean="0"/>
            <a:t>Participant/respondents </a:t>
          </a:r>
          <a:endParaRPr lang="en-GB" dirty="0"/>
        </a:p>
      </dgm:t>
    </dgm:pt>
    <dgm:pt modelId="{854EF162-C778-A847-A40A-9159DF0A854A}" type="parTrans" cxnId="{248076A8-6C0A-7940-87CD-B872C87C53D0}">
      <dgm:prSet/>
      <dgm:spPr/>
      <dgm:t>
        <a:bodyPr/>
        <a:lstStyle/>
        <a:p>
          <a:endParaRPr lang="en-GB"/>
        </a:p>
      </dgm:t>
    </dgm:pt>
    <dgm:pt modelId="{39B52528-4F08-C64B-89C5-B3C114EEF961}" type="sibTrans" cxnId="{248076A8-6C0A-7940-87CD-B872C87C53D0}">
      <dgm:prSet/>
      <dgm:spPr/>
      <dgm:t>
        <a:bodyPr/>
        <a:lstStyle/>
        <a:p>
          <a:endParaRPr lang="en-GB"/>
        </a:p>
      </dgm:t>
    </dgm:pt>
    <dgm:pt modelId="{56AD1B07-D46D-DB46-84A4-C7AD74ACC2F3}" type="pres">
      <dgm:prSet presAssocID="{42AE6331-D883-AE48-8539-9F75C08EE03E}" presName="Name0" presStyleCnt="0">
        <dgm:presLayoutVars>
          <dgm:dir/>
          <dgm:animLvl val="lvl"/>
          <dgm:resizeHandles/>
        </dgm:presLayoutVars>
      </dgm:prSet>
      <dgm:spPr/>
      <dgm:t>
        <a:bodyPr/>
        <a:lstStyle/>
        <a:p>
          <a:endParaRPr lang="en-US"/>
        </a:p>
      </dgm:t>
    </dgm:pt>
    <dgm:pt modelId="{8C3000FE-7A4A-C74A-B0A1-28C9A56BC09C}" type="pres">
      <dgm:prSet presAssocID="{3A3CB0E5-8D82-804A-A6BE-7F0022622A0D}" presName="linNode" presStyleCnt="0"/>
      <dgm:spPr/>
    </dgm:pt>
    <dgm:pt modelId="{263A1794-385D-9943-8FD8-0668DECD9917}" type="pres">
      <dgm:prSet presAssocID="{3A3CB0E5-8D82-804A-A6BE-7F0022622A0D}" presName="parentShp" presStyleLbl="node1" presStyleIdx="0" presStyleCnt="2">
        <dgm:presLayoutVars>
          <dgm:bulletEnabled val="1"/>
        </dgm:presLayoutVars>
      </dgm:prSet>
      <dgm:spPr/>
      <dgm:t>
        <a:bodyPr/>
        <a:lstStyle/>
        <a:p>
          <a:endParaRPr lang="en-US"/>
        </a:p>
      </dgm:t>
    </dgm:pt>
    <dgm:pt modelId="{2384CD79-08A1-E94C-AF18-C4E69A3FB84C}" type="pres">
      <dgm:prSet presAssocID="{3A3CB0E5-8D82-804A-A6BE-7F0022622A0D}" presName="childShp" presStyleLbl="bgAccFollowNode1" presStyleIdx="0" presStyleCnt="2">
        <dgm:presLayoutVars>
          <dgm:bulletEnabled val="1"/>
        </dgm:presLayoutVars>
      </dgm:prSet>
      <dgm:spPr/>
      <dgm:t>
        <a:bodyPr/>
        <a:lstStyle/>
        <a:p>
          <a:endParaRPr lang="en-US"/>
        </a:p>
      </dgm:t>
    </dgm:pt>
    <dgm:pt modelId="{44F9A6BC-A364-8B45-8A8B-C10603DD6C6B}" type="pres">
      <dgm:prSet presAssocID="{6A1AD501-9431-D34E-ACB9-672320D90829}" presName="spacing" presStyleCnt="0"/>
      <dgm:spPr/>
    </dgm:pt>
    <dgm:pt modelId="{0BE46897-B029-0D46-8F14-3AA0E6118938}" type="pres">
      <dgm:prSet presAssocID="{1513427F-24AF-2A4C-B665-1BFE0920E123}" presName="linNode" presStyleCnt="0"/>
      <dgm:spPr/>
    </dgm:pt>
    <dgm:pt modelId="{0CFFB482-E681-FE49-BFF9-1C47CC692EC9}" type="pres">
      <dgm:prSet presAssocID="{1513427F-24AF-2A4C-B665-1BFE0920E123}" presName="parentShp" presStyleLbl="node1" presStyleIdx="1" presStyleCnt="2">
        <dgm:presLayoutVars>
          <dgm:bulletEnabled val="1"/>
        </dgm:presLayoutVars>
      </dgm:prSet>
      <dgm:spPr/>
      <dgm:t>
        <a:bodyPr/>
        <a:lstStyle/>
        <a:p>
          <a:endParaRPr lang="en-US"/>
        </a:p>
      </dgm:t>
    </dgm:pt>
    <dgm:pt modelId="{B1F8C586-76EA-2F4F-B1ED-7067DAD029A8}" type="pres">
      <dgm:prSet presAssocID="{1513427F-24AF-2A4C-B665-1BFE0920E123}" presName="childShp" presStyleLbl="bgAccFollowNode1" presStyleIdx="1" presStyleCnt="2">
        <dgm:presLayoutVars>
          <dgm:bulletEnabled val="1"/>
        </dgm:presLayoutVars>
      </dgm:prSet>
      <dgm:spPr/>
      <dgm:t>
        <a:bodyPr/>
        <a:lstStyle/>
        <a:p>
          <a:endParaRPr lang="en-US"/>
        </a:p>
      </dgm:t>
    </dgm:pt>
  </dgm:ptLst>
  <dgm:cxnLst>
    <dgm:cxn modelId="{8F534962-268B-B543-9B6F-24A8ED5708AD}" type="presOf" srcId="{1513427F-24AF-2A4C-B665-1BFE0920E123}" destId="{0CFFB482-E681-FE49-BFF9-1C47CC692EC9}" srcOrd="0" destOrd="0" presId="urn:microsoft.com/office/officeart/2005/8/layout/vList6"/>
    <dgm:cxn modelId="{E16A050B-46BC-7C46-BDBD-D2250F54041F}" srcId="{1513427F-24AF-2A4C-B665-1BFE0920E123}" destId="{87D83B22-3E54-924D-BB78-9B3E0C97488A}" srcOrd="0" destOrd="0" parTransId="{3107549D-507F-7F4E-85DF-E7DF68F1EEEB}" sibTransId="{4744C71D-DF20-8848-BE59-8FDEB57A3066}"/>
    <dgm:cxn modelId="{A67A9BFF-CE85-B149-93E6-94BA13C4664F}" srcId="{42AE6331-D883-AE48-8539-9F75C08EE03E}" destId="{3A3CB0E5-8D82-804A-A6BE-7F0022622A0D}" srcOrd="0" destOrd="0" parTransId="{0B4E942A-A8F4-164F-AFE4-4F823720C149}" sibTransId="{6A1AD501-9431-D34E-ACB9-672320D90829}"/>
    <dgm:cxn modelId="{F013F876-A49E-3D4F-8FC2-515FBA1DEBE9}" srcId="{3A3CB0E5-8D82-804A-A6BE-7F0022622A0D}" destId="{3D6EC6BF-AC76-4C4D-9607-56D31B28EB30}" srcOrd="0" destOrd="0" parTransId="{DDFF4BFB-4A4B-F34D-8B99-736A05D7A6D6}" sibTransId="{40BD44B4-9218-604A-8095-64005557C1D3}"/>
    <dgm:cxn modelId="{CBEE5E39-881E-624C-AB7D-F3B966EE0383}" srcId="{3A3CB0E5-8D82-804A-A6BE-7F0022622A0D}" destId="{6EE7035D-DCF4-994C-AD8A-46CD21D779A8}" srcOrd="1" destOrd="0" parTransId="{A4E544E6-33CF-C741-B9C4-14D9F03D2A54}" sibTransId="{FE7382E5-2E3B-FC4B-833D-08E99A02304B}"/>
    <dgm:cxn modelId="{54BC5DFF-71BC-2842-A359-FCE8EF92EA84}" type="presOf" srcId="{3A3CB0E5-8D82-804A-A6BE-7F0022622A0D}" destId="{263A1794-385D-9943-8FD8-0668DECD9917}" srcOrd="0" destOrd="0" presId="urn:microsoft.com/office/officeart/2005/8/layout/vList6"/>
    <dgm:cxn modelId="{248076A8-6C0A-7940-87CD-B872C87C53D0}" srcId="{1513427F-24AF-2A4C-B665-1BFE0920E123}" destId="{7B761B7E-6F4C-1342-AAED-326973B802FD}" srcOrd="1" destOrd="0" parTransId="{854EF162-C778-A847-A40A-9159DF0A854A}" sibTransId="{39B52528-4F08-C64B-89C5-B3C114EEF961}"/>
    <dgm:cxn modelId="{418496ED-5B9A-A441-8DA6-5C7DA3EDDFDF}" type="presOf" srcId="{7B761B7E-6F4C-1342-AAED-326973B802FD}" destId="{B1F8C586-76EA-2F4F-B1ED-7067DAD029A8}" srcOrd="0" destOrd="1" presId="urn:microsoft.com/office/officeart/2005/8/layout/vList6"/>
    <dgm:cxn modelId="{2735C189-3000-E04C-A4D6-D3B21AF59588}" srcId="{42AE6331-D883-AE48-8539-9F75C08EE03E}" destId="{1513427F-24AF-2A4C-B665-1BFE0920E123}" srcOrd="1" destOrd="0" parTransId="{49ACD672-90C5-C54D-B00F-C63599BD58F4}" sibTransId="{5F906647-A204-6A4C-8D3B-6B5DDD3C8ACE}"/>
    <dgm:cxn modelId="{25403CC6-B452-B149-B21D-387FCBAAD77D}" type="presOf" srcId="{87D83B22-3E54-924D-BB78-9B3E0C97488A}" destId="{B1F8C586-76EA-2F4F-B1ED-7067DAD029A8}" srcOrd="0" destOrd="0" presId="urn:microsoft.com/office/officeart/2005/8/layout/vList6"/>
    <dgm:cxn modelId="{B00210DF-6E5E-1546-AA52-0982143C2F03}" type="presOf" srcId="{3D6EC6BF-AC76-4C4D-9607-56D31B28EB30}" destId="{2384CD79-08A1-E94C-AF18-C4E69A3FB84C}" srcOrd="0" destOrd="0" presId="urn:microsoft.com/office/officeart/2005/8/layout/vList6"/>
    <dgm:cxn modelId="{A7A1A6CD-FD83-AE45-A98A-F8F83DBB6A1E}" type="presOf" srcId="{42AE6331-D883-AE48-8539-9F75C08EE03E}" destId="{56AD1B07-D46D-DB46-84A4-C7AD74ACC2F3}" srcOrd="0" destOrd="0" presId="urn:microsoft.com/office/officeart/2005/8/layout/vList6"/>
    <dgm:cxn modelId="{4A652559-2938-224C-8D82-8756E6D18018}" type="presOf" srcId="{6EE7035D-DCF4-994C-AD8A-46CD21D779A8}" destId="{2384CD79-08A1-E94C-AF18-C4E69A3FB84C}" srcOrd="0" destOrd="1" presId="urn:microsoft.com/office/officeart/2005/8/layout/vList6"/>
    <dgm:cxn modelId="{50FDED12-1132-2A47-A9E8-5A96EE9877BE}" type="presParOf" srcId="{56AD1B07-D46D-DB46-84A4-C7AD74ACC2F3}" destId="{8C3000FE-7A4A-C74A-B0A1-28C9A56BC09C}" srcOrd="0" destOrd="0" presId="urn:microsoft.com/office/officeart/2005/8/layout/vList6"/>
    <dgm:cxn modelId="{749E1BF0-BAA7-0640-8956-3D2ECFBCC3B8}" type="presParOf" srcId="{8C3000FE-7A4A-C74A-B0A1-28C9A56BC09C}" destId="{263A1794-385D-9943-8FD8-0668DECD9917}" srcOrd="0" destOrd="0" presId="urn:microsoft.com/office/officeart/2005/8/layout/vList6"/>
    <dgm:cxn modelId="{88055C41-406B-F24E-BF31-46249A63B3C1}" type="presParOf" srcId="{8C3000FE-7A4A-C74A-B0A1-28C9A56BC09C}" destId="{2384CD79-08A1-E94C-AF18-C4E69A3FB84C}" srcOrd="1" destOrd="0" presId="urn:microsoft.com/office/officeart/2005/8/layout/vList6"/>
    <dgm:cxn modelId="{FFBAFA13-525C-E143-9F9F-01F19CACB6C2}" type="presParOf" srcId="{56AD1B07-D46D-DB46-84A4-C7AD74ACC2F3}" destId="{44F9A6BC-A364-8B45-8A8B-C10603DD6C6B}" srcOrd="1" destOrd="0" presId="urn:microsoft.com/office/officeart/2005/8/layout/vList6"/>
    <dgm:cxn modelId="{7C881A76-B2B1-0A46-B080-8AAB0C17CEE8}" type="presParOf" srcId="{56AD1B07-D46D-DB46-84A4-C7AD74ACC2F3}" destId="{0BE46897-B029-0D46-8F14-3AA0E6118938}" srcOrd="2" destOrd="0" presId="urn:microsoft.com/office/officeart/2005/8/layout/vList6"/>
    <dgm:cxn modelId="{C25DA2C0-98A9-384B-A285-CFCA89FD7639}" type="presParOf" srcId="{0BE46897-B029-0D46-8F14-3AA0E6118938}" destId="{0CFFB482-E681-FE49-BFF9-1C47CC692EC9}" srcOrd="0" destOrd="0" presId="urn:microsoft.com/office/officeart/2005/8/layout/vList6"/>
    <dgm:cxn modelId="{5051B0BD-979B-E746-9833-65BF7A8C7E12}" type="presParOf" srcId="{0BE46897-B029-0D46-8F14-3AA0E6118938}" destId="{B1F8C586-76EA-2F4F-B1ED-7067DAD029A8}" srcOrd="1" destOrd="0" presId="urn:microsoft.com/office/officeart/2005/8/layout/vList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FB4182-CA79-2641-B7B2-0F506D7A0A63}" type="doc">
      <dgm:prSet loTypeId="urn:microsoft.com/office/officeart/2005/8/layout/pList2" loCatId="" qsTypeId="urn:microsoft.com/office/officeart/2005/8/quickstyle/simple1" qsCatId="simple" csTypeId="urn:microsoft.com/office/officeart/2005/8/colors/accent1_2" csCatId="accent1" phldr="1"/>
      <dgm:spPr/>
    </dgm:pt>
    <dgm:pt modelId="{79273DCC-0E22-0A43-BA4A-06CBB32060CE}">
      <dgm:prSet phldrT="[Text]"/>
      <dgm:spPr/>
      <dgm:t>
        <a:bodyPr/>
        <a:lstStyle/>
        <a:p>
          <a:r>
            <a:rPr lang="en-GB" dirty="0"/>
            <a:t>Plurality </a:t>
          </a:r>
        </a:p>
      </dgm:t>
    </dgm:pt>
    <dgm:pt modelId="{ABDDB297-437C-AE4A-AA22-027AC8984F32}" type="parTrans" cxnId="{7BCE9F23-F5AE-F347-9C78-6EFB98AF491F}">
      <dgm:prSet/>
      <dgm:spPr/>
      <dgm:t>
        <a:bodyPr/>
        <a:lstStyle/>
        <a:p>
          <a:endParaRPr lang="en-GB"/>
        </a:p>
      </dgm:t>
    </dgm:pt>
    <dgm:pt modelId="{4629B6A4-4C2E-FA47-9C5F-54D243CFCF6C}" type="sibTrans" cxnId="{7BCE9F23-F5AE-F347-9C78-6EFB98AF491F}">
      <dgm:prSet/>
      <dgm:spPr/>
      <dgm:t>
        <a:bodyPr/>
        <a:lstStyle/>
        <a:p>
          <a:endParaRPr lang="en-GB"/>
        </a:p>
      </dgm:t>
    </dgm:pt>
    <dgm:pt modelId="{D27C2E79-5A7F-B448-B7BC-DC3478362C4A}">
      <dgm:prSet phldrT="[Text]"/>
      <dgm:spPr/>
      <dgm:t>
        <a:bodyPr/>
        <a:lstStyle/>
        <a:p>
          <a:r>
            <a:rPr lang="en-GB" dirty="0"/>
            <a:t>Heterogeneity </a:t>
          </a:r>
        </a:p>
      </dgm:t>
    </dgm:pt>
    <dgm:pt modelId="{8A455855-24F1-4540-AB3D-B060914525BA}" type="parTrans" cxnId="{7CF30437-791D-A847-8400-4B90CC4251BA}">
      <dgm:prSet/>
      <dgm:spPr/>
      <dgm:t>
        <a:bodyPr/>
        <a:lstStyle/>
        <a:p>
          <a:endParaRPr lang="en-GB"/>
        </a:p>
      </dgm:t>
    </dgm:pt>
    <dgm:pt modelId="{A5533AE8-5B2F-D34D-A005-B24E2098C64E}" type="sibTrans" cxnId="{7CF30437-791D-A847-8400-4B90CC4251BA}">
      <dgm:prSet/>
      <dgm:spPr/>
      <dgm:t>
        <a:bodyPr/>
        <a:lstStyle/>
        <a:p>
          <a:endParaRPr lang="en-GB"/>
        </a:p>
      </dgm:t>
    </dgm:pt>
    <dgm:pt modelId="{06025927-F22D-EF4D-B7A3-5B0CF1128F0F}">
      <dgm:prSet phldrT="[Text]"/>
      <dgm:spPr/>
      <dgm:t>
        <a:bodyPr/>
        <a:lstStyle/>
        <a:p>
          <a:r>
            <a:rPr lang="en-GB" dirty="0"/>
            <a:t>Co-existence</a:t>
          </a:r>
        </a:p>
      </dgm:t>
    </dgm:pt>
    <dgm:pt modelId="{80F2B412-938C-9442-A50F-B8CF85C747E2}" type="parTrans" cxnId="{577ED760-413C-EF4A-8012-EC30A648FDC0}">
      <dgm:prSet/>
      <dgm:spPr/>
      <dgm:t>
        <a:bodyPr/>
        <a:lstStyle/>
        <a:p>
          <a:endParaRPr lang="en-GB"/>
        </a:p>
      </dgm:t>
    </dgm:pt>
    <dgm:pt modelId="{320A27BC-2678-9B48-9141-11E8DD8D4E1E}" type="sibTrans" cxnId="{577ED760-413C-EF4A-8012-EC30A648FDC0}">
      <dgm:prSet/>
      <dgm:spPr/>
      <dgm:t>
        <a:bodyPr/>
        <a:lstStyle/>
        <a:p>
          <a:endParaRPr lang="en-GB"/>
        </a:p>
      </dgm:t>
    </dgm:pt>
    <dgm:pt modelId="{32170A9C-540D-0C42-BFC9-EB758BCEE84A}" type="pres">
      <dgm:prSet presAssocID="{5AFB4182-CA79-2641-B7B2-0F506D7A0A63}" presName="Name0" presStyleCnt="0">
        <dgm:presLayoutVars>
          <dgm:dir/>
          <dgm:resizeHandles val="exact"/>
        </dgm:presLayoutVars>
      </dgm:prSet>
      <dgm:spPr/>
    </dgm:pt>
    <dgm:pt modelId="{EFDE914A-33A1-654E-B25D-E6D3440C5D1A}" type="pres">
      <dgm:prSet presAssocID="{5AFB4182-CA79-2641-B7B2-0F506D7A0A63}" presName="bkgdShp" presStyleLbl="alignAccFollowNode1" presStyleIdx="0" presStyleCnt="1"/>
      <dgm:spPr/>
    </dgm:pt>
    <dgm:pt modelId="{ABD38620-91DF-E946-BD3A-ECE3BBB2ADAA}" type="pres">
      <dgm:prSet presAssocID="{5AFB4182-CA79-2641-B7B2-0F506D7A0A63}" presName="linComp" presStyleCnt="0"/>
      <dgm:spPr/>
    </dgm:pt>
    <dgm:pt modelId="{0B429D5F-DD1E-EA40-BF3E-25794707A269}" type="pres">
      <dgm:prSet presAssocID="{79273DCC-0E22-0A43-BA4A-06CBB32060CE}" presName="compNode" presStyleCnt="0"/>
      <dgm:spPr/>
    </dgm:pt>
    <dgm:pt modelId="{1DCDA8E6-4687-7042-9480-100A5B7E8925}" type="pres">
      <dgm:prSet presAssocID="{79273DCC-0E22-0A43-BA4A-06CBB32060CE}" presName="node" presStyleLbl="node1" presStyleIdx="0" presStyleCnt="3">
        <dgm:presLayoutVars>
          <dgm:bulletEnabled val="1"/>
        </dgm:presLayoutVars>
      </dgm:prSet>
      <dgm:spPr/>
      <dgm:t>
        <a:bodyPr/>
        <a:lstStyle/>
        <a:p>
          <a:endParaRPr lang="en-US"/>
        </a:p>
      </dgm:t>
    </dgm:pt>
    <dgm:pt modelId="{90AEDA4D-6391-E644-B8C9-07051FCBA727}" type="pres">
      <dgm:prSet presAssocID="{79273DCC-0E22-0A43-BA4A-06CBB32060CE}" presName="invisiNode" presStyleLbl="node1" presStyleIdx="0" presStyleCnt="3"/>
      <dgm:spPr/>
    </dgm:pt>
    <dgm:pt modelId="{6024FE06-F6EC-034C-820C-4F134ABB0241}" type="pres">
      <dgm:prSet presAssocID="{79273DCC-0E22-0A43-BA4A-06CBB32060CE}"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dgm:spPr>
    </dgm:pt>
    <dgm:pt modelId="{A4B57DB5-E7E4-EA42-8AED-307E66736479}" type="pres">
      <dgm:prSet presAssocID="{4629B6A4-4C2E-FA47-9C5F-54D243CFCF6C}" presName="sibTrans" presStyleLbl="sibTrans2D1" presStyleIdx="0" presStyleCnt="0"/>
      <dgm:spPr/>
      <dgm:t>
        <a:bodyPr/>
        <a:lstStyle/>
        <a:p>
          <a:endParaRPr lang="en-US"/>
        </a:p>
      </dgm:t>
    </dgm:pt>
    <dgm:pt modelId="{7A385568-AAC6-5947-8914-E6F70CEC4D35}" type="pres">
      <dgm:prSet presAssocID="{D27C2E79-5A7F-B448-B7BC-DC3478362C4A}" presName="compNode" presStyleCnt="0"/>
      <dgm:spPr/>
    </dgm:pt>
    <dgm:pt modelId="{2C456EFB-CAEB-2447-92D4-33682047AC7D}" type="pres">
      <dgm:prSet presAssocID="{D27C2E79-5A7F-B448-B7BC-DC3478362C4A}" presName="node" presStyleLbl="node1" presStyleIdx="1" presStyleCnt="3">
        <dgm:presLayoutVars>
          <dgm:bulletEnabled val="1"/>
        </dgm:presLayoutVars>
      </dgm:prSet>
      <dgm:spPr/>
      <dgm:t>
        <a:bodyPr/>
        <a:lstStyle/>
        <a:p>
          <a:endParaRPr lang="en-US"/>
        </a:p>
      </dgm:t>
    </dgm:pt>
    <dgm:pt modelId="{31555CF9-122B-6144-A32E-5F5763D77CC2}" type="pres">
      <dgm:prSet presAssocID="{D27C2E79-5A7F-B448-B7BC-DC3478362C4A}" presName="invisiNode" presStyleLbl="node1" presStyleIdx="1" presStyleCnt="3"/>
      <dgm:spPr/>
    </dgm:pt>
    <dgm:pt modelId="{4C28C308-04E0-4D4A-98CE-FA9D832E8B6F}" type="pres">
      <dgm:prSet presAssocID="{D27C2E79-5A7F-B448-B7BC-DC3478362C4A}"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dgm:spPr>
    </dgm:pt>
    <dgm:pt modelId="{82056548-2996-804C-B700-6F9DE6CFC858}" type="pres">
      <dgm:prSet presAssocID="{A5533AE8-5B2F-D34D-A005-B24E2098C64E}" presName="sibTrans" presStyleLbl="sibTrans2D1" presStyleIdx="0" presStyleCnt="0"/>
      <dgm:spPr/>
      <dgm:t>
        <a:bodyPr/>
        <a:lstStyle/>
        <a:p>
          <a:endParaRPr lang="en-US"/>
        </a:p>
      </dgm:t>
    </dgm:pt>
    <dgm:pt modelId="{7915A7B7-D57F-814E-BA25-AA3B62FC7AA1}" type="pres">
      <dgm:prSet presAssocID="{06025927-F22D-EF4D-B7A3-5B0CF1128F0F}" presName="compNode" presStyleCnt="0"/>
      <dgm:spPr/>
    </dgm:pt>
    <dgm:pt modelId="{39189225-4A40-414D-A627-0ED710689BD4}" type="pres">
      <dgm:prSet presAssocID="{06025927-F22D-EF4D-B7A3-5B0CF1128F0F}" presName="node" presStyleLbl="node1" presStyleIdx="2" presStyleCnt="3">
        <dgm:presLayoutVars>
          <dgm:bulletEnabled val="1"/>
        </dgm:presLayoutVars>
      </dgm:prSet>
      <dgm:spPr/>
      <dgm:t>
        <a:bodyPr/>
        <a:lstStyle/>
        <a:p>
          <a:endParaRPr lang="en-US"/>
        </a:p>
      </dgm:t>
    </dgm:pt>
    <dgm:pt modelId="{EFCF0D3E-EBE5-D447-B6A3-EDD1E6C11C7A}" type="pres">
      <dgm:prSet presAssocID="{06025927-F22D-EF4D-B7A3-5B0CF1128F0F}" presName="invisiNode" presStyleLbl="node1" presStyleIdx="2" presStyleCnt="3"/>
      <dgm:spPr/>
    </dgm:pt>
    <dgm:pt modelId="{5BCB30B9-7B72-F649-89ED-87610E0180EB}" type="pres">
      <dgm:prSet presAssocID="{06025927-F22D-EF4D-B7A3-5B0CF1128F0F}" presName="imagNode"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dgm:spPr>
    </dgm:pt>
  </dgm:ptLst>
  <dgm:cxnLst>
    <dgm:cxn modelId="{727840F0-62FF-6C49-BA0E-F2A019B2C746}" type="presOf" srcId="{A5533AE8-5B2F-D34D-A005-B24E2098C64E}" destId="{82056548-2996-804C-B700-6F9DE6CFC858}" srcOrd="0" destOrd="0" presId="urn:microsoft.com/office/officeart/2005/8/layout/pList2"/>
    <dgm:cxn modelId="{7CF30437-791D-A847-8400-4B90CC4251BA}" srcId="{5AFB4182-CA79-2641-B7B2-0F506D7A0A63}" destId="{D27C2E79-5A7F-B448-B7BC-DC3478362C4A}" srcOrd="1" destOrd="0" parTransId="{8A455855-24F1-4540-AB3D-B060914525BA}" sibTransId="{A5533AE8-5B2F-D34D-A005-B24E2098C64E}"/>
    <dgm:cxn modelId="{11AF174F-02FC-B44D-A6B4-436350571AA4}" type="presOf" srcId="{5AFB4182-CA79-2641-B7B2-0F506D7A0A63}" destId="{32170A9C-540D-0C42-BFC9-EB758BCEE84A}" srcOrd="0" destOrd="0" presId="urn:microsoft.com/office/officeart/2005/8/layout/pList2"/>
    <dgm:cxn modelId="{577ED760-413C-EF4A-8012-EC30A648FDC0}" srcId="{5AFB4182-CA79-2641-B7B2-0F506D7A0A63}" destId="{06025927-F22D-EF4D-B7A3-5B0CF1128F0F}" srcOrd="2" destOrd="0" parTransId="{80F2B412-938C-9442-A50F-B8CF85C747E2}" sibTransId="{320A27BC-2678-9B48-9141-11E8DD8D4E1E}"/>
    <dgm:cxn modelId="{32C93AC1-5C84-174F-8432-EA9ED3D4B984}" type="presOf" srcId="{79273DCC-0E22-0A43-BA4A-06CBB32060CE}" destId="{1DCDA8E6-4687-7042-9480-100A5B7E8925}" srcOrd="0" destOrd="0" presId="urn:microsoft.com/office/officeart/2005/8/layout/pList2"/>
    <dgm:cxn modelId="{BB2951BD-9211-274C-BD97-5A8F6A0B8F5E}" type="presOf" srcId="{4629B6A4-4C2E-FA47-9C5F-54D243CFCF6C}" destId="{A4B57DB5-E7E4-EA42-8AED-307E66736479}" srcOrd="0" destOrd="0" presId="urn:microsoft.com/office/officeart/2005/8/layout/pList2"/>
    <dgm:cxn modelId="{E0A2529D-2F57-8241-884E-49CAA5C70B5E}" type="presOf" srcId="{06025927-F22D-EF4D-B7A3-5B0CF1128F0F}" destId="{39189225-4A40-414D-A627-0ED710689BD4}" srcOrd="0" destOrd="0" presId="urn:microsoft.com/office/officeart/2005/8/layout/pList2"/>
    <dgm:cxn modelId="{7BCE9F23-F5AE-F347-9C78-6EFB98AF491F}" srcId="{5AFB4182-CA79-2641-B7B2-0F506D7A0A63}" destId="{79273DCC-0E22-0A43-BA4A-06CBB32060CE}" srcOrd="0" destOrd="0" parTransId="{ABDDB297-437C-AE4A-AA22-027AC8984F32}" sibTransId="{4629B6A4-4C2E-FA47-9C5F-54D243CFCF6C}"/>
    <dgm:cxn modelId="{151FCC29-49AA-8048-AB3F-78928BD2C7BE}" type="presOf" srcId="{D27C2E79-5A7F-B448-B7BC-DC3478362C4A}" destId="{2C456EFB-CAEB-2447-92D4-33682047AC7D}" srcOrd="0" destOrd="0" presId="urn:microsoft.com/office/officeart/2005/8/layout/pList2"/>
    <dgm:cxn modelId="{7A7471C8-3A97-D14F-833F-391F3FCD6B4C}" type="presParOf" srcId="{32170A9C-540D-0C42-BFC9-EB758BCEE84A}" destId="{EFDE914A-33A1-654E-B25D-E6D3440C5D1A}" srcOrd="0" destOrd="0" presId="urn:microsoft.com/office/officeart/2005/8/layout/pList2"/>
    <dgm:cxn modelId="{F09F92AE-6159-654D-8003-FB1BFE230266}" type="presParOf" srcId="{32170A9C-540D-0C42-BFC9-EB758BCEE84A}" destId="{ABD38620-91DF-E946-BD3A-ECE3BBB2ADAA}" srcOrd="1" destOrd="0" presId="urn:microsoft.com/office/officeart/2005/8/layout/pList2"/>
    <dgm:cxn modelId="{876D2AD6-DD60-794C-BC52-4EA640BCE70D}" type="presParOf" srcId="{ABD38620-91DF-E946-BD3A-ECE3BBB2ADAA}" destId="{0B429D5F-DD1E-EA40-BF3E-25794707A269}" srcOrd="0" destOrd="0" presId="urn:microsoft.com/office/officeart/2005/8/layout/pList2"/>
    <dgm:cxn modelId="{6B0DFE21-5C3F-5F4D-ABFA-6D011E49273E}" type="presParOf" srcId="{0B429D5F-DD1E-EA40-BF3E-25794707A269}" destId="{1DCDA8E6-4687-7042-9480-100A5B7E8925}" srcOrd="0" destOrd="0" presId="urn:microsoft.com/office/officeart/2005/8/layout/pList2"/>
    <dgm:cxn modelId="{760F0FA3-7FAD-8C42-BF02-F7A6BFE78F53}" type="presParOf" srcId="{0B429D5F-DD1E-EA40-BF3E-25794707A269}" destId="{90AEDA4D-6391-E644-B8C9-07051FCBA727}" srcOrd="1" destOrd="0" presId="urn:microsoft.com/office/officeart/2005/8/layout/pList2"/>
    <dgm:cxn modelId="{2D6D89B5-38E8-4A44-840D-70AFBF05B882}" type="presParOf" srcId="{0B429D5F-DD1E-EA40-BF3E-25794707A269}" destId="{6024FE06-F6EC-034C-820C-4F134ABB0241}" srcOrd="2" destOrd="0" presId="urn:microsoft.com/office/officeart/2005/8/layout/pList2"/>
    <dgm:cxn modelId="{9F1C8A55-6694-B84F-B142-F796256B8123}" type="presParOf" srcId="{ABD38620-91DF-E946-BD3A-ECE3BBB2ADAA}" destId="{A4B57DB5-E7E4-EA42-8AED-307E66736479}" srcOrd="1" destOrd="0" presId="urn:microsoft.com/office/officeart/2005/8/layout/pList2"/>
    <dgm:cxn modelId="{B8452ABA-B2AC-E94D-A626-58BA35C971A4}" type="presParOf" srcId="{ABD38620-91DF-E946-BD3A-ECE3BBB2ADAA}" destId="{7A385568-AAC6-5947-8914-E6F70CEC4D35}" srcOrd="2" destOrd="0" presId="urn:microsoft.com/office/officeart/2005/8/layout/pList2"/>
    <dgm:cxn modelId="{804D5C3D-2A0C-BE47-9D94-E2A95D2624AD}" type="presParOf" srcId="{7A385568-AAC6-5947-8914-E6F70CEC4D35}" destId="{2C456EFB-CAEB-2447-92D4-33682047AC7D}" srcOrd="0" destOrd="0" presId="urn:microsoft.com/office/officeart/2005/8/layout/pList2"/>
    <dgm:cxn modelId="{2AAE589D-7F5C-D14D-BA1F-995A82DB0D13}" type="presParOf" srcId="{7A385568-AAC6-5947-8914-E6F70CEC4D35}" destId="{31555CF9-122B-6144-A32E-5F5763D77CC2}" srcOrd="1" destOrd="0" presId="urn:microsoft.com/office/officeart/2005/8/layout/pList2"/>
    <dgm:cxn modelId="{5FAE7B4A-A755-9647-86EF-67665699B8F4}" type="presParOf" srcId="{7A385568-AAC6-5947-8914-E6F70CEC4D35}" destId="{4C28C308-04E0-4D4A-98CE-FA9D832E8B6F}" srcOrd="2" destOrd="0" presId="urn:microsoft.com/office/officeart/2005/8/layout/pList2"/>
    <dgm:cxn modelId="{4CA6DD92-8671-294C-85E9-50A978BBF65B}" type="presParOf" srcId="{ABD38620-91DF-E946-BD3A-ECE3BBB2ADAA}" destId="{82056548-2996-804C-B700-6F9DE6CFC858}" srcOrd="3" destOrd="0" presId="urn:microsoft.com/office/officeart/2005/8/layout/pList2"/>
    <dgm:cxn modelId="{7DA275E9-3DEB-EF45-8550-2033B7191554}" type="presParOf" srcId="{ABD38620-91DF-E946-BD3A-ECE3BBB2ADAA}" destId="{7915A7B7-D57F-814E-BA25-AA3B62FC7AA1}" srcOrd="4" destOrd="0" presId="urn:microsoft.com/office/officeart/2005/8/layout/pList2"/>
    <dgm:cxn modelId="{84EF880E-4FF7-2E40-9EFB-97225DC41B0F}" type="presParOf" srcId="{7915A7B7-D57F-814E-BA25-AA3B62FC7AA1}" destId="{39189225-4A40-414D-A627-0ED710689BD4}" srcOrd="0" destOrd="0" presId="urn:microsoft.com/office/officeart/2005/8/layout/pList2"/>
    <dgm:cxn modelId="{417183FE-9DAF-784E-B331-7ACBE9A938AC}" type="presParOf" srcId="{7915A7B7-D57F-814E-BA25-AA3B62FC7AA1}" destId="{EFCF0D3E-EBE5-D447-B6A3-EDD1E6C11C7A}" srcOrd="1" destOrd="0" presId="urn:microsoft.com/office/officeart/2005/8/layout/pList2"/>
    <dgm:cxn modelId="{D4D7512C-4FA9-E949-B5FA-625C4BEE0B48}" type="presParOf" srcId="{7915A7B7-D57F-814E-BA25-AA3B62FC7AA1}" destId="{5BCB30B9-7B72-F649-89ED-87610E0180EB}" srcOrd="2" destOrd="0" presId="urn:microsoft.com/office/officeart/2005/8/layout/p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622440-C337-C046-9B3A-3DAE4D8EE200}" type="doc">
      <dgm:prSet loTypeId="urn:microsoft.com/office/officeart/2005/8/layout/bList2" loCatId="" qsTypeId="urn:microsoft.com/office/officeart/2005/8/quickstyle/simple1" qsCatId="simple" csTypeId="urn:microsoft.com/office/officeart/2005/8/colors/accent1_2" csCatId="accent1" phldr="1"/>
      <dgm:spPr/>
    </dgm:pt>
    <dgm:pt modelId="{A8263005-F6D1-8547-A081-C256FF58AEE2}">
      <dgm:prSet phldrT="[Text]"/>
      <dgm:spPr/>
      <dgm:t>
        <a:bodyPr/>
        <a:lstStyle/>
        <a:p>
          <a:r>
            <a:rPr lang="en-GB" dirty="0"/>
            <a:t>Equality </a:t>
          </a:r>
        </a:p>
      </dgm:t>
    </dgm:pt>
    <dgm:pt modelId="{7D54050C-3EC6-BA40-B64B-1697D4B28732}" type="parTrans" cxnId="{81346E82-7953-6D4C-B163-750DEFC7D900}">
      <dgm:prSet/>
      <dgm:spPr/>
      <dgm:t>
        <a:bodyPr/>
        <a:lstStyle/>
        <a:p>
          <a:endParaRPr lang="en-GB"/>
        </a:p>
      </dgm:t>
    </dgm:pt>
    <dgm:pt modelId="{0925500D-4878-6749-BABC-6BD6B7914E38}" type="sibTrans" cxnId="{81346E82-7953-6D4C-B163-750DEFC7D900}">
      <dgm:prSet/>
      <dgm:spPr/>
      <dgm:t>
        <a:bodyPr/>
        <a:lstStyle/>
        <a:p>
          <a:endParaRPr lang="en-GB"/>
        </a:p>
      </dgm:t>
    </dgm:pt>
    <dgm:pt modelId="{BA16E1DB-2694-9D4A-9691-D691715E9FD0}">
      <dgm:prSet phldrT="[Text]"/>
      <dgm:spPr/>
      <dgm:t>
        <a:bodyPr/>
        <a:lstStyle/>
        <a:p>
          <a:r>
            <a:rPr lang="en-GB" dirty="0"/>
            <a:t>Multiplicity </a:t>
          </a:r>
        </a:p>
      </dgm:t>
    </dgm:pt>
    <dgm:pt modelId="{A40EE91B-AC5E-9F4E-8342-D01196491956}" type="parTrans" cxnId="{BE8125C6-7283-D640-98D0-3B9F371E2DAC}">
      <dgm:prSet/>
      <dgm:spPr/>
      <dgm:t>
        <a:bodyPr/>
        <a:lstStyle/>
        <a:p>
          <a:endParaRPr lang="en-GB"/>
        </a:p>
      </dgm:t>
    </dgm:pt>
    <dgm:pt modelId="{CE31373F-5D75-CD43-8947-BDC3186CBAE5}" type="sibTrans" cxnId="{BE8125C6-7283-D640-98D0-3B9F371E2DAC}">
      <dgm:prSet/>
      <dgm:spPr/>
      <dgm:t>
        <a:bodyPr/>
        <a:lstStyle/>
        <a:p>
          <a:endParaRPr lang="en-GB"/>
        </a:p>
      </dgm:t>
    </dgm:pt>
    <dgm:pt modelId="{84CC5B0E-4A7C-A146-AD6F-39CB58F6583E}">
      <dgm:prSet phldrT="[Text]"/>
      <dgm:spPr/>
      <dgm:t>
        <a:bodyPr/>
        <a:lstStyle/>
        <a:p>
          <a:r>
            <a:rPr lang="en-GB" dirty="0"/>
            <a:t>Languages as an asset</a:t>
          </a:r>
        </a:p>
      </dgm:t>
    </dgm:pt>
    <dgm:pt modelId="{46A87113-563D-854F-92AA-8A1853C792FA}" type="parTrans" cxnId="{2C6564BC-9A7B-C542-8287-703B5F0B6ACB}">
      <dgm:prSet/>
      <dgm:spPr/>
      <dgm:t>
        <a:bodyPr/>
        <a:lstStyle/>
        <a:p>
          <a:endParaRPr lang="en-GB"/>
        </a:p>
      </dgm:t>
    </dgm:pt>
    <dgm:pt modelId="{D8EFC81E-E965-B14D-877B-80057978FF49}" type="sibTrans" cxnId="{2C6564BC-9A7B-C542-8287-703B5F0B6ACB}">
      <dgm:prSet/>
      <dgm:spPr/>
      <dgm:t>
        <a:bodyPr/>
        <a:lstStyle/>
        <a:p>
          <a:endParaRPr lang="en-GB"/>
        </a:p>
      </dgm:t>
    </dgm:pt>
    <dgm:pt modelId="{ACD43E40-15B6-6248-83BF-4F2EB5894658}" type="pres">
      <dgm:prSet presAssocID="{B4622440-C337-C046-9B3A-3DAE4D8EE200}" presName="diagram" presStyleCnt="0">
        <dgm:presLayoutVars>
          <dgm:dir/>
          <dgm:animLvl val="lvl"/>
          <dgm:resizeHandles val="exact"/>
        </dgm:presLayoutVars>
      </dgm:prSet>
      <dgm:spPr/>
    </dgm:pt>
    <dgm:pt modelId="{1CAE297F-DFBC-7C43-88E5-880D53D8A067}" type="pres">
      <dgm:prSet presAssocID="{A8263005-F6D1-8547-A081-C256FF58AEE2}" presName="compNode" presStyleCnt="0"/>
      <dgm:spPr/>
    </dgm:pt>
    <dgm:pt modelId="{B06DEF86-7B3E-274F-B66A-8504BDFC2304}" type="pres">
      <dgm:prSet presAssocID="{A8263005-F6D1-8547-A081-C256FF58AEE2}" presName="childRect" presStyleLbl="bgAcc1" presStyleIdx="0" presStyleCnt="3">
        <dgm:presLayoutVars>
          <dgm:bulletEnabled val="1"/>
        </dgm:presLayoutVars>
      </dgm:prSet>
      <dgm:spPr/>
    </dgm:pt>
    <dgm:pt modelId="{696C2DAF-8347-BC4D-87BD-0A40ACD73DA3}" type="pres">
      <dgm:prSet presAssocID="{A8263005-F6D1-8547-A081-C256FF58AEE2}" presName="parentText" presStyleLbl="node1" presStyleIdx="0" presStyleCnt="0">
        <dgm:presLayoutVars>
          <dgm:chMax val="0"/>
          <dgm:bulletEnabled val="1"/>
        </dgm:presLayoutVars>
      </dgm:prSet>
      <dgm:spPr/>
      <dgm:t>
        <a:bodyPr/>
        <a:lstStyle/>
        <a:p>
          <a:endParaRPr lang="en-US"/>
        </a:p>
      </dgm:t>
    </dgm:pt>
    <dgm:pt modelId="{9C8A0030-7FE3-1544-8F86-9DD58699254F}" type="pres">
      <dgm:prSet presAssocID="{A8263005-F6D1-8547-A081-C256FF58AEE2}" presName="parentRect" presStyleLbl="alignNode1" presStyleIdx="0" presStyleCnt="3"/>
      <dgm:spPr/>
      <dgm:t>
        <a:bodyPr/>
        <a:lstStyle/>
        <a:p>
          <a:endParaRPr lang="en-US"/>
        </a:p>
      </dgm:t>
    </dgm:pt>
    <dgm:pt modelId="{980D5594-207D-2648-89E9-8A7C979DCD2D}" type="pres">
      <dgm:prSet presAssocID="{A8263005-F6D1-8547-A081-C256FF58AEE2}"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29866E40-FA24-4C42-BE6C-CB4439D9903F}" type="pres">
      <dgm:prSet presAssocID="{0925500D-4878-6749-BABC-6BD6B7914E38}" presName="sibTrans" presStyleLbl="sibTrans2D1" presStyleIdx="0" presStyleCnt="0"/>
      <dgm:spPr/>
      <dgm:t>
        <a:bodyPr/>
        <a:lstStyle/>
        <a:p>
          <a:endParaRPr lang="en-US"/>
        </a:p>
      </dgm:t>
    </dgm:pt>
    <dgm:pt modelId="{6B0EFF28-1485-D043-95F7-F6877F3AB7E9}" type="pres">
      <dgm:prSet presAssocID="{BA16E1DB-2694-9D4A-9691-D691715E9FD0}" presName="compNode" presStyleCnt="0"/>
      <dgm:spPr/>
    </dgm:pt>
    <dgm:pt modelId="{2682838B-440D-F242-A902-7C38BE1E61E6}" type="pres">
      <dgm:prSet presAssocID="{BA16E1DB-2694-9D4A-9691-D691715E9FD0}" presName="childRect" presStyleLbl="bgAcc1" presStyleIdx="1" presStyleCnt="3">
        <dgm:presLayoutVars>
          <dgm:bulletEnabled val="1"/>
        </dgm:presLayoutVars>
      </dgm:prSet>
      <dgm:spPr/>
    </dgm:pt>
    <dgm:pt modelId="{ADA28688-0D0A-F44A-9C70-399AEDC7F6EC}" type="pres">
      <dgm:prSet presAssocID="{BA16E1DB-2694-9D4A-9691-D691715E9FD0}" presName="parentText" presStyleLbl="node1" presStyleIdx="0" presStyleCnt="0">
        <dgm:presLayoutVars>
          <dgm:chMax val="0"/>
          <dgm:bulletEnabled val="1"/>
        </dgm:presLayoutVars>
      </dgm:prSet>
      <dgm:spPr/>
      <dgm:t>
        <a:bodyPr/>
        <a:lstStyle/>
        <a:p>
          <a:endParaRPr lang="en-US"/>
        </a:p>
      </dgm:t>
    </dgm:pt>
    <dgm:pt modelId="{7BA574DF-5FE4-7748-B98F-B0C74CAAAED2}" type="pres">
      <dgm:prSet presAssocID="{BA16E1DB-2694-9D4A-9691-D691715E9FD0}" presName="parentRect" presStyleLbl="alignNode1" presStyleIdx="1" presStyleCnt="3"/>
      <dgm:spPr/>
      <dgm:t>
        <a:bodyPr/>
        <a:lstStyle/>
        <a:p>
          <a:endParaRPr lang="en-US"/>
        </a:p>
      </dgm:t>
    </dgm:pt>
    <dgm:pt modelId="{A7486E0F-276E-9C43-BE67-5609ED9831D6}" type="pres">
      <dgm:prSet presAssocID="{BA16E1DB-2694-9D4A-9691-D691715E9FD0}" presName="adorn" presStyleLbl="fgAccFollowNod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384BF1C0-398D-6242-9886-89E73C353AEC}" type="pres">
      <dgm:prSet presAssocID="{CE31373F-5D75-CD43-8947-BDC3186CBAE5}" presName="sibTrans" presStyleLbl="sibTrans2D1" presStyleIdx="0" presStyleCnt="0"/>
      <dgm:spPr/>
      <dgm:t>
        <a:bodyPr/>
        <a:lstStyle/>
        <a:p>
          <a:endParaRPr lang="en-US"/>
        </a:p>
      </dgm:t>
    </dgm:pt>
    <dgm:pt modelId="{C18BC783-7417-3D4C-8BC8-579A8EC448B7}" type="pres">
      <dgm:prSet presAssocID="{84CC5B0E-4A7C-A146-AD6F-39CB58F6583E}" presName="compNode" presStyleCnt="0"/>
      <dgm:spPr/>
    </dgm:pt>
    <dgm:pt modelId="{BAA0BABC-F397-7341-88B5-6C3DD74DF297}" type="pres">
      <dgm:prSet presAssocID="{84CC5B0E-4A7C-A146-AD6F-39CB58F6583E}" presName="childRect" presStyleLbl="bgAcc1" presStyleIdx="2" presStyleCnt="3">
        <dgm:presLayoutVars>
          <dgm:bulletEnabled val="1"/>
        </dgm:presLayoutVars>
      </dgm:prSet>
      <dgm:spPr/>
    </dgm:pt>
    <dgm:pt modelId="{8CF0BB7F-044B-3B4B-87B2-654ED8C0B8EB}" type="pres">
      <dgm:prSet presAssocID="{84CC5B0E-4A7C-A146-AD6F-39CB58F6583E}" presName="parentText" presStyleLbl="node1" presStyleIdx="0" presStyleCnt="0">
        <dgm:presLayoutVars>
          <dgm:chMax val="0"/>
          <dgm:bulletEnabled val="1"/>
        </dgm:presLayoutVars>
      </dgm:prSet>
      <dgm:spPr/>
      <dgm:t>
        <a:bodyPr/>
        <a:lstStyle/>
        <a:p>
          <a:endParaRPr lang="en-US"/>
        </a:p>
      </dgm:t>
    </dgm:pt>
    <dgm:pt modelId="{4C3F33DB-F686-3D42-AACC-91F87FB8771A}" type="pres">
      <dgm:prSet presAssocID="{84CC5B0E-4A7C-A146-AD6F-39CB58F6583E}" presName="parentRect" presStyleLbl="alignNode1" presStyleIdx="2" presStyleCnt="3"/>
      <dgm:spPr/>
      <dgm:t>
        <a:bodyPr/>
        <a:lstStyle/>
        <a:p>
          <a:endParaRPr lang="en-US"/>
        </a:p>
      </dgm:t>
    </dgm:pt>
    <dgm:pt modelId="{826EBA38-28B9-8B4F-90F4-DB2C04F24B84}" type="pres">
      <dgm:prSet presAssocID="{84CC5B0E-4A7C-A146-AD6F-39CB58F6583E}" presName="adorn" presStyleLbl="fgAccFollowNod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Lst>
  <dgm:cxnLst>
    <dgm:cxn modelId="{3CA68333-1AAA-DA4B-A8F9-8C3294DAE1BE}" type="presOf" srcId="{B4622440-C337-C046-9B3A-3DAE4D8EE200}" destId="{ACD43E40-15B6-6248-83BF-4F2EB5894658}" srcOrd="0" destOrd="0" presId="urn:microsoft.com/office/officeart/2005/8/layout/bList2"/>
    <dgm:cxn modelId="{BE8125C6-7283-D640-98D0-3B9F371E2DAC}" srcId="{B4622440-C337-C046-9B3A-3DAE4D8EE200}" destId="{BA16E1DB-2694-9D4A-9691-D691715E9FD0}" srcOrd="1" destOrd="0" parTransId="{A40EE91B-AC5E-9F4E-8342-D01196491956}" sibTransId="{CE31373F-5D75-CD43-8947-BDC3186CBAE5}"/>
    <dgm:cxn modelId="{D4679BDB-F94E-ED43-8FC0-2B64758E7953}" type="presOf" srcId="{A8263005-F6D1-8547-A081-C256FF58AEE2}" destId="{9C8A0030-7FE3-1544-8F86-9DD58699254F}" srcOrd="1" destOrd="0" presId="urn:microsoft.com/office/officeart/2005/8/layout/bList2"/>
    <dgm:cxn modelId="{59855B97-52B8-CA45-9817-89B7613ECE16}" type="presOf" srcId="{CE31373F-5D75-CD43-8947-BDC3186CBAE5}" destId="{384BF1C0-398D-6242-9886-89E73C353AEC}" srcOrd="0" destOrd="0" presId="urn:microsoft.com/office/officeart/2005/8/layout/bList2"/>
    <dgm:cxn modelId="{9EB53044-0322-DB40-B7D9-9463C62B382A}" type="presOf" srcId="{A8263005-F6D1-8547-A081-C256FF58AEE2}" destId="{696C2DAF-8347-BC4D-87BD-0A40ACD73DA3}" srcOrd="0" destOrd="0" presId="urn:microsoft.com/office/officeart/2005/8/layout/bList2"/>
    <dgm:cxn modelId="{264F0446-F33A-664F-8DF7-D38F8A27D0D8}" type="presOf" srcId="{BA16E1DB-2694-9D4A-9691-D691715E9FD0}" destId="{ADA28688-0D0A-F44A-9C70-399AEDC7F6EC}" srcOrd="0" destOrd="0" presId="urn:microsoft.com/office/officeart/2005/8/layout/bList2"/>
    <dgm:cxn modelId="{2C6564BC-9A7B-C542-8287-703B5F0B6ACB}" srcId="{B4622440-C337-C046-9B3A-3DAE4D8EE200}" destId="{84CC5B0E-4A7C-A146-AD6F-39CB58F6583E}" srcOrd="2" destOrd="0" parTransId="{46A87113-563D-854F-92AA-8A1853C792FA}" sibTransId="{D8EFC81E-E965-B14D-877B-80057978FF49}"/>
    <dgm:cxn modelId="{E6E7B03E-5E2D-204C-BEE9-71E6C94DB978}" type="presOf" srcId="{84CC5B0E-4A7C-A146-AD6F-39CB58F6583E}" destId="{8CF0BB7F-044B-3B4B-87B2-654ED8C0B8EB}" srcOrd="0" destOrd="0" presId="urn:microsoft.com/office/officeart/2005/8/layout/bList2"/>
    <dgm:cxn modelId="{B090A6C9-6958-CA4D-B27B-F746B0B4EC9B}" type="presOf" srcId="{BA16E1DB-2694-9D4A-9691-D691715E9FD0}" destId="{7BA574DF-5FE4-7748-B98F-B0C74CAAAED2}" srcOrd="1" destOrd="0" presId="urn:microsoft.com/office/officeart/2005/8/layout/bList2"/>
    <dgm:cxn modelId="{81346E82-7953-6D4C-B163-750DEFC7D900}" srcId="{B4622440-C337-C046-9B3A-3DAE4D8EE200}" destId="{A8263005-F6D1-8547-A081-C256FF58AEE2}" srcOrd="0" destOrd="0" parTransId="{7D54050C-3EC6-BA40-B64B-1697D4B28732}" sibTransId="{0925500D-4878-6749-BABC-6BD6B7914E38}"/>
    <dgm:cxn modelId="{9DA02751-F98C-AF43-9EAA-82AABDA94DF7}" type="presOf" srcId="{84CC5B0E-4A7C-A146-AD6F-39CB58F6583E}" destId="{4C3F33DB-F686-3D42-AACC-91F87FB8771A}" srcOrd="1" destOrd="0" presId="urn:microsoft.com/office/officeart/2005/8/layout/bList2"/>
    <dgm:cxn modelId="{D1AAA9BE-98BB-244B-B049-48A2EDD4B6ED}" type="presOf" srcId="{0925500D-4878-6749-BABC-6BD6B7914E38}" destId="{29866E40-FA24-4C42-BE6C-CB4439D9903F}" srcOrd="0" destOrd="0" presId="urn:microsoft.com/office/officeart/2005/8/layout/bList2"/>
    <dgm:cxn modelId="{B767AA5C-E283-1348-99DF-80E6240D7659}" type="presParOf" srcId="{ACD43E40-15B6-6248-83BF-4F2EB5894658}" destId="{1CAE297F-DFBC-7C43-88E5-880D53D8A067}" srcOrd="0" destOrd="0" presId="urn:microsoft.com/office/officeart/2005/8/layout/bList2"/>
    <dgm:cxn modelId="{FC116C1A-6B13-934C-86D1-781EDD5E1119}" type="presParOf" srcId="{1CAE297F-DFBC-7C43-88E5-880D53D8A067}" destId="{B06DEF86-7B3E-274F-B66A-8504BDFC2304}" srcOrd="0" destOrd="0" presId="urn:microsoft.com/office/officeart/2005/8/layout/bList2"/>
    <dgm:cxn modelId="{D1EDA790-ECCA-AF4E-A41E-73078C4645BC}" type="presParOf" srcId="{1CAE297F-DFBC-7C43-88E5-880D53D8A067}" destId="{696C2DAF-8347-BC4D-87BD-0A40ACD73DA3}" srcOrd="1" destOrd="0" presId="urn:microsoft.com/office/officeart/2005/8/layout/bList2"/>
    <dgm:cxn modelId="{F6FC76E7-E118-5545-9675-E6EC3AFCB318}" type="presParOf" srcId="{1CAE297F-DFBC-7C43-88E5-880D53D8A067}" destId="{9C8A0030-7FE3-1544-8F86-9DD58699254F}" srcOrd="2" destOrd="0" presId="urn:microsoft.com/office/officeart/2005/8/layout/bList2"/>
    <dgm:cxn modelId="{463C063E-4C8E-404C-A23D-D838357383E4}" type="presParOf" srcId="{1CAE297F-DFBC-7C43-88E5-880D53D8A067}" destId="{980D5594-207D-2648-89E9-8A7C979DCD2D}" srcOrd="3" destOrd="0" presId="urn:microsoft.com/office/officeart/2005/8/layout/bList2"/>
    <dgm:cxn modelId="{96888D39-B951-AC40-88DE-B99B4F4D5199}" type="presParOf" srcId="{ACD43E40-15B6-6248-83BF-4F2EB5894658}" destId="{29866E40-FA24-4C42-BE6C-CB4439D9903F}" srcOrd="1" destOrd="0" presId="urn:microsoft.com/office/officeart/2005/8/layout/bList2"/>
    <dgm:cxn modelId="{43B012E4-B000-C84B-92D4-82CF6D11947D}" type="presParOf" srcId="{ACD43E40-15B6-6248-83BF-4F2EB5894658}" destId="{6B0EFF28-1485-D043-95F7-F6877F3AB7E9}" srcOrd="2" destOrd="0" presId="urn:microsoft.com/office/officeart/2005/8/layout/bList2"/>
    <dgm:cxn modelId="{91F98418-3E09-F247-8215-9DA917430C31}" type="presParOf" srcId="{6B0EFF28-1485-D043-95F7-F6877F3AB7E9}" destId="{2682838B-440D-F242-A902-7C38BE1E61E6}" srcOrd="0" destOrd="0" presId="urn:microsoft.com/office/officeart/2005/8/layout/bList2"/>
    <dgm:cxn modelId="{D7A4AE84-AC3E-B340-8D0A-FA474FC6E830}" type="presParOf" srcId="{6B0EFF28-1485-D043-95F7-F6877F3AB7E9}" destId="{ADA28688-0D0A-F44A-9C70-399AEDC7F6EC}" srcOrd="1" destOrd="0" presId="urn:microsoft.com/office/officeart/2005/8/layout/bList2"/>
    <dgm:cxn modelId="{BC067149-B904-B44C-8656-5CAAE21DEAC6}" type="presParOf" srcId="{6B0EFF28-1485-D043-95F7-F6877F3AB7E9}" destId="{7BA574DF-5FE4-7748-B98F-B0C74CAAAED2}" srcOrd="2" destOrd="0" presId="urn:microsoft.com/office/officeart/2005/8/layout/bList2"/>
    <dgm:cxn modelId="{457D75AD-BD88-4642-A9A0-E5917A2405D7}" type="presParOf" srcId="{6B0EFF28-1485-D043-95F7-F6877F3AB7E9}" destId="{A7486E0F-276E-9C43-BE67-5609ED9831D6}" srcOrd="3" destOrd="0" presId="urn:microsoft.com/office/officeart/2005/8/layout/bList2"/>
    <dgm:cxn modelId="{CAC4B131-702B-3440-A342-B047C2446A1E}" type="presParOf" srcId="{ACD43E40-15B6-6248-83BF-4F2EB5894658}" destId="{384BF1C0-398D-6242-9886-89E73C353AEC}" srcOrd="3" destOrd="0" presId="urn:microsoft.com/office/officeart/2005/8/layout/bList2"/>
    <dgm:cxn modelId="{014D11A9-B3FC-CF4F-A1AE-9F8CB8FA4FF4}" type="presParOf" srcId="{ACD43E40-15B6-6248-83BF-4F2EB5894658}" destId="{C18BC783-7417-3D4C-8BC8-579A8EC448B7}" srcOrd="4" destOrd="0" presId="urn:microsoft.com/office/officeart/2005/8/layout/bList2"/>
    <dgm:cxn modelId="{A3D89F26-764C-DC48-94AD-ACAFC0D5103B}" type="presParOf" srcId="{C18BC783-7417-3D4C-8BC8-579A8EC448B7}" destId="{BAA0BABC-F397-7341-88B5-6C3DD74DF297}" srcOrd="0" destOrd="0" presId="urn:microsoft.com/office/officeart/2005/8/layout/bList2"/>
    <dgm:cxn modelId="{44BB2995-0C66-9B4E-9DCB-1BB836B5F527}" type="presParOf" srcId="{C18BC783-7417-3D4C-8BC8-579A8EC448B7}" destId="{8CF0BB7F-044B-3B4B-87B2-654ED8C0B8EB}" srcOrd="1" destOrd="0" presId="urn:microsoft.com/office/officeart/2005/8/layout/bList2"/>
    <dgm:cxn modelId="{2E7FB4B6-5F18-8743-B160-677F01CA74A0}" type="presParOf" srcId="{C18BC783-7417-3D4C-8BC8-579A8EC448B7}" destId="{4C3F33DB-F686-3D42-AACC-91F87FB8771A}" srcOrd="2" destOrd="0" presId="urn:microsoft.com/office/officeart/2005/8/layout/bList2"/>
    <dgm:cxn modelId="{F1250CA3-0282-9F43-9E4A-CCC87C230E3E}" type="presParOf" srcId="{C18BC783-7417-3D4C-8BC8-579A8EC448B7}" destId="{826EBA38-28B9-8B4F-90F4-DB2C04F24B84}" srcOrd="3" destOrd="0" presId="urn:microsoft.com/office/officeart/2005/8/layout/b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7EFB81-8927-3049-9B69-A520D1E4EE24}" type="doc">
      <dgm:prSet loTypeId="urn:microsoft.com/office/officeart/2005/8/layout/hList7" loCatId="" qsTypeId="urn:microsoft.com/office/officeart/2005/8/quickstyle/simple1" qsCatId="simple" csTypeId="urn:microsoft.com/office/officeart/2005/8/colors/accent1_2" csCatId="accent1" phldr="1"/>
      <dgm:spPr/>
    </dgm:pt>
    <dgm:pt modelId="{9BD0BE14-9062-D642-9FB5-F210C84B4A57}">
      <dgm:prSet phldrT="[Text]"/>
      <dgm:spPr/>
      <dgm:t>
        <a:bodyPr/>
        <a:lstStyle/>
        <a:p>
          <a:r>
            <a:rPr lang="en-GB" dirty="0"/>
            <a:t>Multilingual education</a:t>
          </a:r>
        </a:p>
      </dgm:t>
    </dgm:pt>
    <dgm:pt modelId="{631FF260-9EA3-7840-9BE2-1674056CF545}" type="parTrans" cxnId="{2C2DE668-7160-F041-A0B1-BFB56F710D02}">
      <dgm:prSet/>
      <dgm:spPr/>
      <dgm:t>
        <a:bodyPr/>
        <a:lstStyle/>
        <a:p>
          <a:endParaRPr lang="en-GB"/>
        </a:p>
      </dgm:t>
    </dgm:pt>
    <dgm:pt modelId="{508B470E-5F02-6F4E-9803-C04B0A834D7E}" type="sibTrans" cxnId="{2C2DE668-7160-F041-A0B1-BFB56F710D02}">
      <dgm:prSet/>
      <dgm:spPr/>
      <dgm:t>
        <a:bodyPr/>
        <a:lstStyle/>
        <a:p>
          <a:endParaRPr lang="en-GB"/>
        </a:p>
      </dgm:t>
    </dgm:pt>
    <dgm:pt modelId="{AC704905-0A58-C844-A586-83B518F86220}">
      <dgm:prSet phldrT="[Text]"/>
      <dgm:spPr/>
      <dgm:t>
        <a:bodyPr/>
        <a:lstStyle/>
        <a:p>
          <a:r>
            <a:rPr lang="en-GB" dirty="0"/>
            <a:t>Worldviews </a:t>
          </a:r>
        </a:p>
      </dgm:t>
    </dgm:pt>
    <dgm:pt modelId="{41C60750-5B01-794F-B351-4A6AF4B94472}" type="parTrans" cxnId="{6FE3A499-D315-C04B-BD75-29A86461436D}">
      <dgm:prSet/>
      <dgm:spPr/>
      <dgm:t>
        <a:bodyPr/>
        <a:lstStyle/>
        <a:p>
          <a:endParaRPr lang="en-GB"/>
        </a:p>
      </dgm:t>
    </dgm:pt>
    <dgm:pt modelId="{5EF6853E-1162-B548-A999-6CB6CE9B5AB0}" type="sibTrans" cxnId="{6FE3A499-D315-C04B-BD75-29A86461436D}">
      <dgm:prSet/>
      <dgm:spPr/>
      <dgm:t>
        <a:bodyPr/>
        <a:lstStyle/>
        <a:p>
          <a:endParaRPr lang="en-GB"/>
        </a:p>
      </dgm:t>
    </dgm:pt>
    <dgm:pt modelId="{90BDF565-EF91-4641-B4C7-A8530E6C9002}">
      <dgm:prSet phldrT="[Text]"/>
      <dgm:spPr/>
      <dgm:t>
        <a:bodyPr/>
        <a:lstStyle/>
        <a:p>
          <a:r>
            <a:rPr lang="en-GB" dirty="0"/>
            <a:t>Locality </a:t>
          </a:r>
        </a:p>
      </dgm:t>
    </dgm:pt>
    <dgm:pt modelId="{32810E13-D900-A947-901F-D2F8F2D1B59A}" type="parTrans" cxnId="{FA203AA8-CEF6-924A-A59D-6ECB1A9E08DF}">
      <dgm:prSet/>
      <dgm:spPr/>
      <dgm:t>
        <a:bodyPr/>
        <a:lstStyle/>
        <a:p>
          <a:endParaRPr lang="en-GB"/>
        </a:p>
      </dgm:t>
    </dgm:pt>
    <dgm:pt modelId="{3629F9E1-1968-4348-B1B7-CB7849A084CD}" type="sibTrans" cxnId="{FA203AA8-CEF6-924A-A59D-6ECB1A9E08DF}">
      <dgm:prSet/>
      <dgm:spPr/>
      <dgm:t>
        <a:bodyPr/>
        <a:lstStyle/>
        <a:p>
          <a:endParaRPr lang="en-GB"/>
        </a:p>
      </dgm:t>
    </dgm:pt>
    <dgm:pt modelId="{4707FDEE-CF7F-AF48-80BE-66A5F0F430DA}" type="pres">
      <dgm:prSet presAssocID="{847EFB81-8927-3049-9B69-A520D1E4EE24}" presName="Name0" presStyleCnt="0">
        <dgm:presLayoutVars>
          <dgm:dir/>
          <dgm:resizeHandles val="exact"/>
        </dgm:presLayoutVars>
      </dgm:prSet>
      <dgm:spPr/>
    </dgm:pt>
    <dgm:pt modelId="{04CE3355-F473-B04A-B056-CC82EAFF802C}" type="pres">
      <dgm:prSet presAssocID="{847EFB81-8927-3049-9B69-A520D1E4EE24}" presName="fgShape" presStyleLbl="fgShp" presStyleIdx="0" presStyleCnt="1"/>
      <dgm:spPr/>
    </dgm:pt>
    <dgm:pt modelId="{5CDAA8BC-0A17-6B41-B7B9-342EDA50EBCA}" type="pres">
      <dgm:prSet presAssocID="{847EFB81-8927-3049-9B69-A520D1E4EE24}" presName="linComp" presStyleCnt="0"/>
      <dgm:spPr/>
    </dgm:pt>
    <dgm:pt modelId="{1F8F6871-2F64-C844-A040-6816820FDFCE}" type="pres">
      <dgm:prSet presAssocID="{9BD0BE14-9062-D642-9FB5-F210C84B4A57}" presName="compNode" presStyleCnt="0"/>
      <dgm:spPr/>
    </dgm:pt>
    <dgm:pt modelId="{733BB006-8FC0-F94C-9FC4-979E26EF64C3}" type="pres">
      <dgm:prSet presAssocID="{9BD0BE14-9062-D642-9FB5-F210C84B4A57}" presName="bkgdShape" presStyleLbl="node1" presStyleIdx="0" presStyleCnt="3"/>
      <dgm:spPr/>
      <dgm:t>
        <a:bodyPr/>
        <a:lstStyle/>
        <a:p>
          <a:endParaRPr lang="en-US"/>
        </a:p>
      </dgm:t>
    </dgm:pt>
    <dgm:pt modelId="{F1B83505-E47B-D240-84A0-F2B9E796646B}" type="pres">
      <dgm:prSet presAssocID="{9BD0BE14-9062-D642-9FB5-F210C84B4A57}" presName="nodeTx" presStyleLbl="node1" presStyleIdx="0" presStyleCnt="3">
        <dgm:presLayoutVars>
          <dgm:bulletEnabled val="1"/>
        </dgm:presLayoutVars>
      </dgm:prSet>
      <dgm:spPr/>
      <dgm:t>
        <a:bodyPr/>
        <a:lstStyle/>
        <a:p>
          <a:endParaRPr lang="en-US"/>
        </a:p>
      </dgm:t>
    </dgm:pt>
    <dgm:pt modelId="{C720BBA5-A9FC-0A40-A487-3D8AC4CC519E}" type="pres">
      <dgm:prSet presAssocID="{9BD0BE14-9062-D642-9FB5-F210C84B4A57}" presName="invisiNode" presStyleLbl="node1" presStyleIdx="0" presStyleCnt="3"/>
      <dgm:spPr/>
    </dgm:pt>
    <dgm:pt modelId="{28F2F84E-9F7E-1D40-A622-520BC737336F}" type="pres">
      <dgm:prSet presAssocID="{9BD0BE14-9062-D642-9FB5-F210C84B4A57}"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C5D0634C-572C-B04F-A4F1-AA2381A1DE71}" type="pres">
      <dgm:prSet presAssocID="{508B470E-5F02-6F4E-9803-C04B0A834D7E}" presName="sibTrans" presStyleLbl="sibTrans2D1" presStyleIdx="0" presStyleCnt="0"/>
      <dgm:spPr/>
      <dgm:t>
        <a:bodyPr/>
        <a:lstStyle/>
        <a:p>
          <a:endParaRPr lang="en-US"/>
        </a:p>
      </dgm:t>
    </dgm:pt>
    <dgm:pt modelId="{E0210DEA-7209-6448-A86C-CA22F32D0872}" type="pres">
      <dgm:prSet presAssocID="{AC704905-0A58-C844-A586-83B518F86220}" presName="compNode" presStyleCnt="0"/>
      <dgm:spPr/>
    </dgm:pt>
    <dgm:pt modelId="{7DA3F1A6-09E7-754B-8EC5-FBCF6C1CD8C3}" type="pres">
      <dgm:prSet presAssocID="{AC704905-0A58-C844-A586-83B518F86220}" presName="bkgdShape" presStyleLbl="node1" presStyleIdx="1" presStyleCnt="3"/>
      <dgm:spPr/>
      <dgm:t>
        <a:bodyPr/>
        <a:lstStyle/>
        <a:p>
          <a:endParaRPr lang="en-US"/>
        </a:p>
      </dgm:t>
    </dgm:pt>
    <dgm:pt modelId="{9324EA5F-82AB-4D4E-9B12-643C3299B35B}" type="pres">
      <dgm:prSet presAssocID="{AC704905-0A58-C844-A586-83B518F86220}" presName="nodeTx" presStyleLbl="node1" presStyleIdx="1" presStyleCnt="3">
        <dgm:presLayoutVars>
          <dgm:bulletEnabled val="1"/>
        </dgm:presLayoutVars>
      </dgm:prSet>
      <dgm:spPr/>
      <dgm:t>
        <a:bodyPr/>
        <a:lstStyle/>
        <a:p>
          <a:endParaRPr lang="en-US"/>
        </a:p>
      </dgm:t>
    </dgm:pt>
    <dgm:pt modelId="{1622E9E3-6081-FC45-948E-8CBEFD22231F}" type="pres">
      <dgm:prSet presAssocID="{AC704905-0A58-C844-A586-83B518F86220}" presName="invisiNode" presStyleLbl="node1" presStyleIdx="1" presStyleCnt="3"/>
      <dgm:spPr/>
    </dgm:pt>
    <dgm:pt modelId="{6BAF2CB6-AD7C-EB4D-996E-5DDB333CFF5B}" type="pres">
      <dgm:prSet presAssocID="{AC704905-0A58-C844-A586-83B518F86220}" presName="imagNode" presStyleLbl="fgImgPlac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E4875C2F-4E43-9840-BB8A-A9200A610819}" type="pres">
      <dgm:prSet presAssocID="{5EF6853E-1162-B548-A999-6CB6CE9B5AB0}" presName="sibTrans" presStyleLbl="sibTrans2D1" presStyleIdx="0" presStyleCnt="0"/>
      <dgm:spPr/>
      <dgm:t>
        <a:bodyPr/>
        <a:lstStyle/>
        <a:p>
          <a:endParaRPr lang="en-US"/>
        </a:p>
      </dgm:t>
    </dgm:pt>
    <dgm:pt modelId="{78931EF5-746F-4641-A83B-9F3EA4A2357F}" type="pres">
      <dgm:prSet presAssocID="{90BDF565-EF91-4641-B4C7-A8530E6C9002}" presName="compNode" presStyleCnt="0"/>
      <dgm:spPr/>
    </dgm:pt>
    <dgm:pt modelId="{BA924856-184A-914E-9B4A-C0E581B3BDEB}" type="pres">
      <dgm:prSet presAssocID="{90BDF565-EF91-4641-B4C7-A8530E6C9002}" presName="bkgdShape" presStyleLbl="node1" presStyleIdx="2" presStyleCnt="3"/>
      <dgm:spPr/>
      <dgm:t>
        <a:bodyPr/>
        <a:lstStyle/>
        <a:p>
          <a:endParaRPr lang="en-US"/>
        </a:p>
      </dgm:t>
    </dgm:pt>
    <dgm:pt modelId="{180B5177-820E-AE43-87F2-05D51DD4478A}" type="pres">
      <dgm:prSet presAssocID="{90BDF565-EF91-4641-B4C7-A8530E6C9002}" presName="nodeTx" presStyleLbl="node1" presStyleIdx="2" presStyleCnt="3">
        <dgm:presLayoutVars>
          <dgm:bulletEnabled val="1"/>
        </dgm:presLayoutVars>
      </dgm:prSet>
      <dgm:spPr/>
      <dgm:t>
        <a:bodyPr/>
        <a:lstStyle/>
        <a:p>
          <a:endParaRPr lang="en-US"/>
        </a:p>
      </dgm:t>
    </dgm:pt>
    <dgm:pt modelId="{F8F943B3-37E5-2F44-B456-879C2FA09A86}" type="pres">
      <dgm:prSet presAssocID="{90BDF565-EF91-4641-B4C7-A8530E6C9002}" presName="invisiNode" presStyleLbl="node1" presStyleIdx="2" presStyleCnt="3"/>
      <dgm:spPr/>
    </dgm:pt>
    <dgm:pt modelId="{2165977D-5E76-3943-83F6-C113B0168FA9}" type="pres">
      <dgm:prSet presAssocID="{90BDF565-EF91-4641-B4C7-A8530E6C9002}" presName="imagNode"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Lst>
  <dgm:cxnLst>
    <dgm:cxn modelId="{7AB489E8-70D1-4444-96DA-93746BCC62B0}" type="presOf" srcId="{508B470E-5F02-6F4E-9803-C04B0A834D7E}" destId="{C5D0634C-572C-B04F-A4F1-AA2381A1DE71}" srcOrd="0" destOrd="0" presId="urn:microsoft.com/office/officeart/2005/8/layout/hList7"/>
    <dgm:cxn modelId="{D5DE053B-79B8-5F45-A1D4-AF1FEF7D5F85}" type="presOf" srcId="{AC704905-0A58-C844-A586-83B518F86220}" destId="{9324EA5F-82AB-4D4E-9B12-643C3299B35B}" srcOrd="1" destOrd="0" presId="urn:microsoft.com/office/officeart/2005/8/layout/hList7"/>
    <dgm:cxn modelId="{B3D831F5-1AFB-0E47-9D98-0E9A82B53B46}" type="presOf" srcId="{5EF6853E-1162-B548-A999-6CB6CE9B5AB0}" destId="{E4875C2F-4E43-9840-BB8A-A9200A610819}" srcOrd="0" destOrd="0" presId="urn:microsoft.com/office/officeart/2005/8/layout/hList7"/>
    <dgm:cxn modelId="{0BAF0B46-F58C-694E-B222-54BDA17813FC}" type="presOf" srcId="{90BDF565-EF91-4641-B4C7-A8530E6C9002}" destId="{180B5177-820E-AE43-87F2-05D51DD4478A}" srcOrd="1" destOrd="0" presId="urn:microsoft.com/office/officeart/2005/8/layout/hList7"/>
    <dgm:cxn modelId="{6FE3A499-D315-C04B-BD75-29A86461436D}" srcId="{847EFB81-8927-3049-9B69-A520D1E4EE24}" destId="{AC704905-0A58-C844-A586-83B518F86220}" srcOrd="1" destOrd="0" parTransId="{41C60750-5B01-794F-B351-4A6AF4B94472}" sibTransId="{5EF6853E-1162-B548-A999-6CB6CE9B5AB0}"/>
    <dgm:cxn modelId="{C220989E-C0C7-E643-844F-BA745F9F18CE}" type="presOf" srcId="{847EFB81-8927-3049-9B69-A520D1E4EE24}" destId="{4707FDEE-CF7F-AF48-80BE-66A5F0F430DA}" srcOrd="0" destOrd="0" presId="urn:microsoft.com/office/officeart/2005/8/layout/hList7"/>
    <dgm:cxn modelId="{9C41F902-0E80-D64D-9724-BC715B323189}" type="presOf" srcId="{90BDF565-EF91-4641-B4C7-A8530E6C9002}" destId="{BA924856-184A-914E-9B4A-C0E581B3BDEB}" srcOrd="0" destOrd="0" presId="urn:microsoft.com/office/officeart/2005/8/layout/hList7"/>
    <dgm:cxn modelId="{1B38F19C-8067-CD4E-A516-ECAA999C8C1E}" type="presOf" srcId="{9BD0BE14-9062-D642-9FB5-F210C84B4A57}" destId="{733BB006-8FC0-F94C-9FC4-979E26EF64C3}" srcOrd="0" destOrd="0" presId="urn:microsoft.com/office/officeart/2005/8/layout/hList7"/>
    <dgm:cxn modelId="{FA203AA8-CEF6-924A-A59D-6ECB1A9E08DF}" srcId="{847EFB81-8927-3049-9B69-A520D1E4EE24}" destId="{90BDF565-EF91-4641-B4C7-A8530E6C9002}" srcOrd="2" destOrd="0" parTransId="{32810E13-D900-A947-901F-D2F8F2D1B59A}" sibTransId="{3629F9E1-1968-4348-B1B7-CB7849A084CD}"/>
    <dgm:cxn modelId="{16054874-0ACD-5143-89E6-F629F4710670}" type="presOf" srcId="{AC704905-0A58-C844-A586-83B518F86220}" destId="{7DA3F1A6-09E7-754B-8EC5-FBCF6C1CD8C3}" srcOrd="0" destOrd="0" presId="urn:microsoft.com/office/officeart/2005/8/layout/hList7"/>
    <dgm:cxn modelId="{2C2DE668-7160-F041-A0B1-BFB56F710D02}" srcId="{847EFB81-8927-3049-9B69-A520D1E4EE24}" destId="{9BD0BE14-9062-D642-9FB5-F210C84B4A57}" srcOrd="0" destOrd="0" parTransId="{631FF260-9EA3-7840-9BE2-1674056CF545}" sibTransId="{508B470E-5F02-6F4E-9803-C04B0A834D7E}"/>
    <dgm:cxn modelId="{9BE35AF4-A52B-3F46-B75F-D362A22EB495}" type="presOf" srcId="{9BD0BE14-9062-D642-9FB5-F210C84B4A57}" destId="{F1B83505-E47B-D240-84A0-F2B9E796646B}" srcOrd="1" destOrd="0" presId="urn:microsoft.com/office/officeart/2005/8/layout/hList7"/>
    <dgm:cxn modelId="{3FA80345-BF4E-B449-95A9-F85075951B92}" type="presParOf" srcId="{4707FDEE-CF7F-AF48-80BE-66A5F0F430DA}" destId="{04CE3355-F473-B04A-B056-CC82EAFF802C}" srcOrd="0" destOrd="0" presId="urn:microsoft.com/office/officeart/2005/8/layout/hList7"/>
    <dgm:cxn modelId="{E84DE5CB-2158-6F41-AB02-988D484A54BC}" type="presParOf" srcId="{4707FDEE-CF7F-AF48-80BE-66A5F0F430DA}" destId="{5CDAA8BC-0A17-6B41-B7B9-342EDA50EBCA}" srcOrd="1" destOrd="0" presId="urn:microsoft.com/office/officeart/2005/8/layout/hList7"/>
    <dgm:cxn modelId="{C3541B27-9DC2-344C-B4C4-551FFCE29253}" type="presParOf" srcId="{5CDAA8BC-0A17-6B41-B7B9-342EDA50EBCA}" destId="{1F8F6871-2F64-C844-A040-6816820FDFCE}" srcOrd="0" destOrd="0" presId="urn:microsoft.com/office/officeart/2005/8/layout/hList7"/>
    <dgm:cxn modelId="{5101010C-3F3B-A644-8BE1-DE8FB0A8032F}" type="presParOf" srcId="{1F8F6871-2F64-C844-A040-6816820FDFCE}" destId="{733BB006-8FC0-F94C-9FC4-979E26EF64C3}" srcOrd="0" destOrd="0" presId="urn:microsoft.com/office/officeart/2005/8/layout/hList7"/>
    <dgm:cxn modelId="{BCC7070D-714B-5944-B6E8-2B55109E269F}" type="presParOf" srcId="{1F8F6871-2F64-C844-A040-6816820FDFCE}" destId="{F1B83505-E47B-D240-84A0-F2B9E796646B}" srcOrd="1" destOrd="0" presId="urn:microsoft.com/office/officeart/2005/8/layout/hList7"/>
    <dgm:cxn modelId="{C196C28E-E333-9C46-A92C-A25111EDE0EE}" type="presParOf" srcId="{1F8F6871-2F64-C844-A040-6816820FDFCE}" destId="{C720BBA5-A9FC-0A40-A487-3D8AC4CC519E}" srcOrd="2" destOrd="0" presId="urn:microsoft.com/office/officeart/2005/8/layout/hList7"/>
    <dgm:cxn modelId="{BF31E62D-EBEA-C842-B366-C54550F6951B}" type="presParOf" srcId="{1F8F6871-2F64-C844-A040-6816820FDFCE}" destId="{28F2F84E-9F7E-1D40-A622-520BC737336F}" srcOrd="3" destOrd="0" presId="urn:microsoft.com/office/officeart/2005/8/layout/hList7"/>
    <dgm:cxn modelId="{BEE5DB3E-3346-E04D-9DA5-BD60B42994DD}" type="presParOf" srcId="{5CDAA8BC-0A17-6B41-B7B9-342EDA50EBCA}" destId="{C5D0634C-572C-B04F-A4F1-AA2381A1DE71}" srcOrd="1" destOrd="0" presId="urn:microsoft.com/office/officeart/2005/8/layout/hList7"/>
    <dgm:cxn modelId="{514A2B11-EC00-9D4B-810A-3D9A502FBC3B}" type="presParOf" srcId="{5CDAA8BC-0A17-6B41-B7B9-342EDA50EBCA}" destId="{E0210DEA-7209-6448-A86C-CA22F32D0872}" srcOrd="2" destOrd="0" presId="urn:microsoft.com/office/officeart/2005/8/layout/hList7"/>
    <dgm:cxn modelId="{4EA61096-9918-AB46-BC11-DB1C77EA1AF1}" type="presParOf" srcId="{E0210DEA-7209-6448-A86C-CA22F32D0872}" destId="{7DA3F1A6-09E7-754B-8EC5-FBCF6C1CD8C3}" srcOrd="0" destOrd="0" presId="urn:microsoft.com/office/officeart/2005/8/layout/hList7"/>
    <dgm:cxn modelId="{C9E0C14A-B0F0-874B-ABCA-A5084A2C12BE}" type="presParOf" srcId="{E0210DEA-7209-6448-A86C-CA22F32D0872}" destId="{9324EA5F-82AB-4D4E-9B12-643C3299B35B}" srcOrd="1" destOrd="0" presId="urn:microsoft.com/office/officeart/2005/8/layout/hList7"/>
    <dgm:cxn modelId="{913772B4-6EB1-254D-BF85-FE5D01E2D99A}" type="presParOf" srcId="{E0210DEA-7209-6448-A86C-CA22F32D0872}" destId="{1622E9E3-6081-FC45-948E-8CBEFD22231F}" srcOrd="2" destOrd="0" presId="urn:microsoft.com/office/officeart/2005/8/layout/hList7"/>
    <dgm:cxn modelId="{395B8459-3A94-C144-A9E1-79A312185B77}" type="presParOf" srcId="{E0210DEA-7209-6448-A86C-CA22F32D0872}" destId="{6BAF2CB6-AD7C-EB4D-996E-5DDB333CFF5B}" srcOrd="3" destOrd="0" presId="urn:microsoft.com/office/officeart/2005/8/layout/hList7"/>
    <dgm:cxn modelId="{A1342C50-219B-C442-98FB-F829F71C4DC7}" type="presParOf" srcId="{5CDAA8BC-0A17-6B41-B7B9-342EDA50EBCA}" destId="{E4875C2F-4E43-9840-BB8A-A9200A610819}" srcOrd="3" destOrd="0" presId="urn:microsoft.com/office/officeart/2005/8/layout/hList7"/>
    <dgm:cxn modelId="{3DCC557F-9E23-F54C-8D79-58E6356D964B}" type="presParOf" srcId="{5CDAA8BC-0A17-6B41-B7B9-342EDA50EBCA}" destId="{78931EF5-746F-4641-A83B-9F3EA4A2357F}" srcOrd="4" destOrd="0" presId="urn:microsoft.com/office/officeart/2005/8/layout/hList7"/>
    <dgm:cxn modelId="{CCAAD72E-2212-BB4C-8370-52675F15BA2D}" type="presParOf" srcId="{78931EF5-746F-4641-A83B-9F3EA4A2357F}" destId="{BA924856-184A-914E-9B4A-C0E581B3BDEB}" srcOrd="0" destOrd="0" presId="urn:microsoft.com/office/officeart/2005/8/layout/hList7"/>
    <dgm:cxn modelId="{B8490CB8-8488-DF4A-89B3-719A12FFD9CF}" type="presParOf" srcId="{78931EF5-746F-4641-A83B-9F3EA4A2357F}" destId="{180B5177-820E-AE43-87F2-05D51DD4478A}" srcOrd="1" destOrd="0" presId="urn:microsoft.com/office/officeart/2005/8/layout/hList7"/>
    <dgm:cxn modelId="{32A5E575-6FA2-F840-A4EF-5E335739C0B8}" type="presParOf" srcId="{78931EF5-746F-4641-A83B-9F3EA4A2357F}" destId="{F8F943B3-37E5-2F44-B456-879C2FA09A86}" srcOrd="2" destOrd="0" presId="urn:microsoft.com/office/officeart/2005/8/layout/hList7"/>
    <dgm:cxn modelId="{D4716E8E-557D-8446-87C3-15678C887C98}" type="presParOf" srcId="{78931EF5-746F-4641-A83B-9F3EA4A2357F}" destId="{2165977D-5E76-3943-83F6-C113B0168FA9}" srcOrd="3" destOrd="0" presId="urn:microsoft.com/office/officeart/2005/8/layout/hList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ED0A96-FF0F-4F44-832D-7B43BDC8A46A}"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GB"/>
        </a:p>
      </dgm:t>
    </dgm:pt>
    <dgm:pt modelId="{D00488CC-35FC-DA47-A9F8-71B6DFB7CB1E}">
      <dgm:prSet phldrT="[Text]"/>
      <dgm:spPr/>
      <dgm:t>
        <a:bodyPr/>
        <a:lstStyle/>
        <a:p>
          <a:r>
            <a:rPr lang="en-GB" dirty="0"/>
            <a:t>Language as cultural capital</a:t>
          </a:r>
        </a:p>
      </dgm:t>
    </dgm:pt>
    <dgm:pt modelId="{6495C0B0-D88A-0743-A42D-76D327186764}" type="parTrans" cxnId="{73B799BF-7B50-B84C-9212-638BBC8B346F}">
      <dgm:prSet/>
      <dgm:spPr/>
      <dgm:t>
        <a:bodyPr/>
        <a:lstStyle/>
        <a:p>
          <a:endParaRPr lang="en-GB"/>
        </a:p>
      </dgm:t>
    </dgm:pt>
    <dgm:pt modelId="{38A05AD2-976C-5B4E-948A-539E86651ECE}" type="sibTrans" cxnId="{73B799BF-7B50-B84C-9212-638BBC8B346F}">
      <dgm:prSet/>
      <dgm:spPr/>
      <dgm:t>
        <a:bodyPr/>
        <a:lstStyle/>
        <a:p>
          <a:endParaRPr lang="en-GB"/>
        </a:p>
      </dgm:t>
    </dgm:pt>
    <dgm:pt modelId="{20FE8548-760F-AF41-A894-6A1A2C68E048}">
      <dgm:prSet phldrT="[Text]"/>
      <dgm:spPr/>
      <dgm:t>
        <a:bodyPr/>
        <a:lstStyle/>
        <a:p>
          <a:r>
            <a:rPr lang="en-GB" dirty="0"/>
            <a:t>Language as a tool of conquer</a:t>
          </a:r>
        </a:p>
      </dgm:t>
    </dgm:pt>
    <dgm:pt modelId="{CCF0DC00-32CC-E846-BE09-41B896901879}" type="parTrans" cxnId="{6948A0EF-B4D4-3A4C-8B30-A1FC1D6AE9D7}">
      <dgm:prSet/>
      <dgm:spPr/>
      <dgm:t>
        <a:bodyPr/>
        <a:lstStyle/>
        <a:p>
          <a:endParaRPr lang="en-GB"/>
        </a:p>
      </dgm:t>
    </dgm:pt>
    <dgm:pt modelId="{255999AC-92C4-CD4E-967E-1661F884C606}" type="sibTrans" cxnId="{6948A0EF-B4D4-3A4C-8B30-A1FC1D6AE9D7}">
      <dgm:prSet/>
      <dgm:spPr/>
      <dgm:t>
        <a:bodyPr/>
        <a:lstStyle/>
        <a:p>
          <a:endParaRPr lang="en-GB"/>
        </a:p>
      </dgm:t>
    </dgm:pt>
    <dgm:pt modelId="{408D03B1-C3D2-8E4F-8480-A8CAEB9AA0F0}" type="pres">
      <dgm:prSet presAssocID="{B1ED0A96-FF0F-4F44-832D-7B43BDC8A46A}" presName="Name0" presStyleCnt="0">
        <dgm:presLayoutVars>
          <dgm:dir/>
          <dgm:resizeHandles val="exact"/>
        </dgm:presLayoutVars>
      </dgm:prSet>
      <dgm:spPr/>
      <dgm:t>
        <a:bodyPr/>
        <a:lstStyle/>
        <a:p>
          <a:endParaRPr lang="en-US"/>
        </a:p>
      </dgm:t>
    </dgm:pt>
    <dgm:pt modelId="{EE822B4A-481C-5347-8246-27DA1058D07C}" type="pres">
      <dgm:prSet presAssocID="{D00488CC-35FC-DA47-A9F8-71B6DFB7CB1E}" presName="composite" presStyleCnt="0"/>
      <dgm:spPr/>
    </dgm:pt>
    <dgm:pt modelId="{92860696-1D57-7A45-ABC0-227151CFD7E0}" type="pres">
      <dgm:prSet presAssocID="{D00488CC-35FC-DA47-A9F8-71B6DFB7CB1E}" presName="rect1" presStyleLbl="trAlignAcc1" presStyleIdx="0" presStyleCnt="2">
        <dgm:presLayoutVars>
          <dgm:bulletEnabled val="1"/>
        </dgm:presLayoutVars>
      </dgm:prSet>
      <dgm:spPr/>
      <dgm:t>
        <a:bodyPr/>
        <a:lstStyle/>
        <a:p>
          <a:endParaRPr lang="en-US"/>
        </a:p>
      </dgm:t>
    </dgm:pt>
    <dgm:pt modelId="{FA15F9A2-6065-7048-B6AC-84FA847E27E4}" type="pres">
      <dgm:prSet presAssocID="{D00488CC-35FC-DA47-A9F8-71B6DFB7CB1E}" presName="rect2"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pt>
    <dgm:pt modelId="{B93ED739-C812-7D45-90AF-0BD2B969AB36}" type="pres">
      <dgm:prSet presAssocID="{38A05AD2-976C-5B4E-948A-539E86651ECE}" presName="sibTrans" presStyleCnt="0"/>
      <dgm:spPr/>
    </dgm:pt>
    <dgm:pt modelId="{328C6BED-746F-4A49-B996-765B4CAE42A2}" type="pres">
      <dgm:prSet presAssocID="{20FE8548-760F-AF41-A894-6A1A2C68E048}" presName="composite" presStyleCnt="0"/>
      <dgm:spPr/>
    </dgm:pt>
    <dgm:pt modelId="{700AEC9C-D6DA-B249-A4EF-220CB25CFB16}" type="pres">
      <dgm:prSet presAssocID="{20FE8548-760F-AF41-A894-6A1A2C68E048}" presName="rect1" presStyleLbl="trAlignAcc1" presStyleIdx="1" presStyleCnt="2">
        <dgm:presLayoutVars>
          <dgm:bulletEnabled val="1"/>
        </dgm:presLayoutVars>
      </dgm:prSet>
      <dgm:spPr/>
      <dgm:t>
        <a:bodyPr/>
        <a:lstStyle/>
        <a:p>
          <a:endParaRPr lang="en-US"/>
        </a:p>
      </dgm:t>
    </dgm:pt>
    <dgm:pt modelId="{DD6F305B-8EA4-4E44-81AA-2E728DC84346}" type="pres">
      <dgm:prSet presAssocID="{20FE8548-760F-AF41-A894-6A1A2C68E048}" presName="rect2" presStyleLbl="fgImgPlace1" presStyleIdx="1"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dgm:spPr>
    </dgm:pt>
  </dgm:ptLst>
  <dgm:cxnLst>
    <dgm:cxn modelId="{C99285DB-5DA0-1540-A3BB-2A0633CD03D5}" type="presOf" srcId="{B1ED0A96-FF0F-4F44-832D-7B43BDC8A46A}" destId="{408D03B1-C3D2-8E4F-8480-A8CAEB9AA0F0}" srcOrd="0" destOrd="0" presId="urn:microsoft.com/office/officeart/2008/layout/PictureStrips"/>
    <dgm:cxn modelId="{6948A0EF-B4D4-3A4C-8B30-A1FC1D6AE9D7}" srcId="{B1ED0A96-FF0F-4F44-832D-7B43BDC8A46A}" destId="{20FE8548-760F-AF41-A894-6A1A2C68E048}" srcOrd="1" destOrd="0" parTransId="{CCF0DC00-32CC-E846-BE09-41B896901879}" sibTransId="{255999AC-92C4-CD4E-967E-1661F884C606}"/>
    <dgm:cxn modelId="{73B799BF-7B50-B84C-9212-638BBC8B346F}" srcId="{B1ED0A96-FF0F-4F44-832D-7B43BDC8A46A}" destId="{D00488CC-35FC-DA47-A9F8-71B6DFB7CB1E}" srcOrd="0" destOrd="0" parTransId="{6495C0B0-D88A-0743-A42D-76D327186764}" sibTransId="{38A05AD2-976C-5B4E-948A-539E86651ECE}"/>
    <dgm:cxn modelId="{C801000F-F030-904A-AA39-06980CB73EB3}" type="presOf" srcId="{D00488CC-35FC-DA47-A9F8-71B6DFB7CB1E}" destId="{92860696-1D57-7A45-ABC0-227151CFD7E0}" srcOrd="0" destOrd="0" presId="urn:microsoft.com/office/officeart/2008/layout/PictureStrips"/>
    <dgm:cxn modelId="{311435A5-5D14-FC46-A88D-FBA167D543D3}" type="presOf" srcId="{20FE8548-760F-AF41-A894-6A1A2C68E048}" destId="{700AEC9C-D6DA-B249-A4EF-220CB25CFB16}" srcOrd="0" destOrd="0" presId="urn:microsoft.com/office/officeart/2008/layout/PictureStrips"/>
    <dgm:cxn modelId="{F82607A2-63BD-0142-B6FB-168D7BB51B71}" type="presParOf" srcId="{408D03B1-C3D2-8E4F-8480-A8CAEB9AA0F0}" destId="{EE822B4A-481C-5347-8246-27DA1058D07C}" srcOrd="0" destOrd="0" presId="urn:microsoft.com/office/officeart/2008/layout/PictureStrips"/>
    <dgm:cxn modelId="{E2938F8B-D6A7-B54D-95C2-A84268561F6A}" type="presParOf" srcId="{EE822B4A-481C-5347-8246-27DA1058D07C}" destId="{92860696-1D57-7A45-ABC0-227151CFD7E0}" srcOrd="0" destOrd="0" presId="urn:microsoft.com/office/officeart/2008/layout/PictureStrips"/>
    <dgm:cxn modelId="{7E1F3500-32BC-5143-82D5-2BEBC70A598C}" type="presParOf" srcId="{EE822B4A-481C-5347-8246-27DA1058D07C}" destId="{FA15F9A2-6065-7048-B6AC-84FA847E27E4}" srcOrd="1" destOrd="0" presId="urn:microsoft.com/office/officeart/2008/layout/PictureStrips"/>
    <dgm:cxn modelId="{974DA6D4-9A3F-434D-88F7-49FD3E9C3DC3}" type="presParOf" srcId="{408D03B1-C3D2-8E4F-8480-A8CAEB9AA0F0}" destId="{B93ED739-C812-7D45-90AF-0BD2B969AB36}" srcOrd="1" destOrd="0" presId="urn:microsoft.com/office/officeart/2008/layout/PictureStrips"/>
    <dgm:cxn modelId="{144479DC-0756-BE43-B2FD-622591C26B64}" type="presParOf" srcId="{408D03B1-C3D2-8E4F-8480-A8CAEB9AA0F0}" destId="{328C6BED-746F-4A49-B996-765B4CAE42A2}" srcOrd="2" destOrd="0" presId="urn:microsoft.com/office/officeart/2008/layout/PictureStrips"/>
    <dgm:cxn modelId="{BBBBEC84-0283-EE4D-87AD-F7285AEAA39E}" type="presParOf" srcId="{328C6BED-746F-4A49-B996-765B4CAE42A2}" destId="{700AEC9C-D6DA-B249-A4EF-220CB25CFB16}" srcOrd="0" destOrd="0" presId="urn:microsoft.com/office/officeart/2008/layout/PictureStrips"/>
    <dgm:cxn modelId="{AB1D5E9B-0957-E141-8A4E-2583C3CCDDD1}" type="presParOf" srcId="{328C6BED-746F-4A49-B996-765B4CAE42A2}" destId="{DD6F305B-8EA4-4E44-81AA-2E728DC84346}" srcOrd="1" destOrd="0" presId="urn:microsoft.com/office/officeart/2008/layout/PictureStrip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AA35F7-39F4-594D-A2AA-EDD26FEA71E1}" type="doc">
      <dgm:prSet loTypeId="urn:microsoft.com/office/officeart/2005/8/layout/vList3" loCatId="" qsTypeId="urn:microsoft.com/office/officeart/2005/8/quickstyle/simple1" qsCatId="simple" csTypeId="urn:microsoft.com/office/officeart/2005/8/colors/accent1_2" csCatId="accent1" phldr="1"/>
      <dgm:spPr/>
    </dgm:pt>
    <dgm:pt modelId="{9849D7E7-EC2B-C041-83FF-D7DDE5C68D0F}">
      <dgm:prSet phldrT="[Text]"/>
      <dgm:spPr/>
      <dgm:t>
        <a:bodyPr/>
        <a:lstStyle/>
        <a:p>
          <a:r>
            <a:rPr lang="en-GB" dirty="0"/>
            <a:t>Language in education</a:t>
          </a:r>
        </a:p>
      </dgm:t>
    </dgm:pt>
    <dgm:pt modelId="{63CAEA71-4F29-4944-954A-F2C08573A6C7}" type="parTrans" cxnId="{439B5125-301A-DC4C-ADBB-AA09F8E36D8F}">
      <dgm:prSet/>
      <dgm:spPr/>
      <dgm:t>
        <a:bodyPr/>
        <a:lstStyle/>
        <a:p>
          <a:endParaRPr lang="en-GB"/>
        </a:p>
      </dgm:t>
    </dgm:pt>
    <dgm:pt modelId="{85CAEE53-79C0-0347-96C0-0683507711FD}" type="sibTrans" cxnId="{439B5125-301A-DC4C-ADBB-AA09F8E36D8F}">
      <dgm:prSet/>
      <dgm:spPr/>
      <dgm:t>
        <a:bodyPr/>
        <a:lstStyle/>
        <a:p>
          <a:endParaRPr lang="en-GB"/>
        </a:p>
      </dgm:t>
    </dgm:pt>
    <dgm:pt modelId="{F2E6BFE8-BBF6-B043-A4D1-76CAF3EB92F4}">
      <dgm:prSet phldrT="[Text]"/>
      <dgm:spPr/>
      <dgm:t>
        <a:bodyPr/>
        <a:lstStyle/>
        <a:p>
          <a:r>
            <a:rPr lang="en-GB" dirty="0"/>
            <a:t>English medium of instruction</a:t>
          </a:r>
        </a:p>
      </dgm:t>
    </dgm:pt>
    <dgm:pt modelId="{67B8153B-629B-0A40-B36D-8120F00D392E}" type="parTrans" cxnId="{E4209AC4-1314-D441-9BEA-B6AE214206E3}">
      <dgm:prSet/>
      <dgm:spPr/>
      <dgm:t>
        <a:bodyPr/>
        <a:lstStyle/>
        <a:p>
          <a:endParaRPr lang="en-GB"/>
        </a:p>
      </dgm:t>
    </dgm:pt>
    <dgm:pt modelId="{E6DB5ED8-EFFE-4842-ABB2-795BA95DF9B3}" type="sibTrans" cxnId="{E4209AC4-1314-D441-9BEA-B6AE214206E3}">
      <dgm:prSet/>
      <dgm:spPr/>
      <dgm:t>
        <a:bodyPr/>
        <a:lstStyle/>
        <a:p>
          <a:endParaRPr lang="en-GB"/>
        </a:p>
      </dgm:t>
    </dgm:pt>
    <dgm:pt modelId="{53E47925-4141-8B4C-8D2D-99798CA75F7B}">
      <dgm:prSet phldrT="[Text]"/>
      <dgm:spPr/>
      <dgm:t>
        <a:bodyPr/>
        <a:lstStyle/>
        <a:p>
          <a:r>
            <a:rPr lang="en-GB" dirty="0"/>
            <a:t>Internationalisation &amp; globalisation</a:t>
          </a:r>
        </a:p>
      </dgm:t>
    </dgm:pt>
    <dgm:pt modelId="{C0A9F62F-B32C-3B47-B772-738AB7ABF8BF}" type="parTrans" cxnId="{E84CF949-9979-2741-A251-DE0DBEF66D06}">
      <dgm:prSet/>
      <dgm:spPr/>
      <dgm:t>
        <a:bodyPr/>
        <a:lstStyle/>
        <a:p>
          <a:endParaRPr lang="en-GB"/>
        </a:p>
      </dgm:t>
    </dgm:pt>
    <dgm:pt modelId="{27BD3379-BAC3-4F43-B138-B32ACE8A3381}" type="sibTrans" cxnId="{E84CF949-9979-2741-A251-DE0DBEF66D06}">
      <dgm:prSet/>
      <dgm:spPr/>
      <dgm:t>
        <a:bodyPr/>
        <a:lstStyle/>
        <a:p>
          <a:endParaRPr lang="en-GB"/>
        </a:p>
      </dgm:t>
    </dgm:pt>
    <dgm:pt modelId="{FE34EEFB-447D-C54C-8AAC-6FD05C0FDC23}" type="pres">
      <dgm:prSet presAssocID="{75AA35F7-39F4-594D-A2AA-EDD26FEA71E1}" presName="linearFlow" presStyleCnt="0">
        <dgm:presLayoutVars>
          <dgm:dir/>
          <dgm:resizeHandles val="exact"/>
        </dgm:presLayoutVars>
      </dgm:prSet>
      <dgm:spPr/>
    </dgm:pt>
    <dgm:pt modelId="{0039BB4A-BE25-1D4C-A8EB-7B9C5F2C54CA}" type="pres">
      <dgm:prSet presAssocID="{9849D7E7-EC2B-C041-83FF-D7DDE5C68D0F}" presName="composite" presStyleCnt="0"/>
      <dgm:spPr/>
    </dgm:pt>
    <dgm:pt modelId="{C95691CD-E236-1243-BAF2-BFEB64234511}" type="pres">
      <dgm:prSet presAssocID="{9849D7E7-EC2B-C041-83FF-D7DDE5C68D0F}"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8A7F6207-E4F2-6D4F-BF10-7B4FCED4CE9F}" type="pres">
      <dgm:prSet presAssocID="{9849D7E7-EC2B-C041-83FF-D7DDE5C68D0F}" presName="txShp" presStyleLbl="node1" presStyleIdx="0" presStyleCnt="3">
        <dgm:presLayoutVars>
          <dgm:bulletEnabled val="1"/>
        </dgm:presLayoutVars>
      </dgm:prSet>
      <dgm:spPr/>
      <dgm:t>
        <a:bodyPr/>
        <a:lstStyle/>
        <a:p>
          <a:endParaRPr lang="en-US"/>
        </a:p>
      </dgm:t>
    </dgm:pt>
    <dgm:pt modelId="{86059D9D-EC62-2D4B-8E26-DFF2B0819AE7}" type="pres">
      <dgm:prSet presAssocID="{85CAEE53-79C0-0347-96C0-0683507711FD}" presName="spacing" presStyleCnt="0"/>
      <dgm:spPr/>
    </dgm:pt>
    <dgm:pt modelId="{E4BA0CEC-3625-DB44-8653-9798C6C51087}" type="pres">
      <dgm:prSet presAssocID="{F2E6BFE8-BBF6-B043-A4D1-76CAF3EB92F4}" presName="composite" presStyleCnt="0"/>
      <dgm:spPr/>
    </dgm:pt>
    <dgm:pt modelId="{73B81992-60ED-764D-BC5A-519BC1C96551}" type="pres">
      <dgm:prSet presAssocID="{F2E6BFE8-BBF6-B043-A4D1-76CAF3EB92F4}" presName="imgShp" presStyleLbl="fgImgPlac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D5061D91-200F-4047-BD95-AB17DC827392}" type="pres">
      <dgm:prSet presAssocID="{F2E6BFE8-BBF6-B043-A4D1-76CAF3EB92F4}" presName="txShp" presStyleLbl="node1" presStyleIdx="1" presStyleCnt="3">
        <dgm:presLayoutVars>
          <dgm:bulletEnabled val="1"/>
        </dgm:presLayoutVars>
      </dgm:prSet>
      <dgm:spPr/>
      <dgm:t>
        <a:bodyPr/>
        <a:lstStyle/>
        <a:p>
          <a:endParaRPr lang="en-US"/>
        </a:p>
      </dgm:t>
    </dgm:pt>
    <dgm:pt modelId="{F724F41B-7312-C54A-937D-2271797076BF}" type="pres">
      <dgm:prSet presAssocID="{E6DB5ED8-EFFE-4842-ABB2-795BA95DF9B3}" presName="spacing" presStyleCnt="0"/>
      <dgm:spPr/>
    </dgm:pt>
    <dgm:pt modelId="{33E41908-469F-1A40-9ED6-EC33F8818F9C}" type="pres">
      <dgm:prSet presAssocID="{53E47925-4141-8B4C-8D2D-99798CA75F7B}" presName="composite" presStyleCnt="0"/>
      <dgm:spPr/>
    </dgm:pt>
    <dgm:pt modelId="{F581D0B3-6323-F846-86C7-F5F6188C9E07}" type="pres">
      <dgm:prSet presAssocID="{53E47925-4141-8B4C-8D2D-99798CA75F7B}" presName="imgShp"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87FCCBBB-F334-4F4B-9294-AD1B2D31AAA4}" type="pres">
      <dgm:prSet presAssocID="{53E47925-4141-8B4C-8D2D-99798CA75F7B}" presName="txShp" presStyleLbl="node1" presStyleIdx="2" presStyleCnt="3">
        <dgm:presLayoutVars>
          <dgm:bulletEnabled val="1"/>
        </dgm:presLayoutVars>
      </dgm:prSet>
      <dgm:spPr/>
      <dgm:t>
        <a:bodyPr/>
        <a:lstStyle/>
        <a:p>
          <a:endParaRPr lang="en-US"/>
        </a:p>
      </dgm:t>
    </dgm:pt>
  </dgm:ptLst>
  <dgm:cxnLst>
    <dgm:cxn modelId="{E4209AC4-1314-D441-9BEA-B6AE214206E3}" srcId="{75AA35F7-39F4-594D-A2AA-EDD26FEA71E1}" destId="{F2E6BFE8-BBF6-B043-A4D1-76CAF3EB92F4}" srcOrd="1" destOrd="0" parTransId="{67B8153B-629B-0A40-B36D-8120F00D392E}" sibTransId="{E6DB5ED8-EFFE-4842-ABB2-795BA95DF9B3}"/>
    <dgm:cxn modelId="{E84CF949-9979-2741-A251-DE0DBEF66D06}" srcId="{75AA35F7-39F4-594D-A2AA-EDD26FEA71E1}" destId="{53E47925-4141-8B4C-8D2D-99798CA75F7B}" srcOrd="2" destOrd="0" parTransId="{C0A9F62F-B32C-3B47-B772-738AB7ABF8BF}" sibTransId="{27BD3379-BAC3-4F43-B138-B32ACE8A3381}"/>
    <dgm:cxn modelId="{439B5125-301A-DC4C-ADBB-AA09F8E36D8F}" srcId="{75AA35F7-39F4-594D-A2AA-EDD26FEA71E1}" destId="{9849D7E7-EC2B-C041-83FF-D7DDE5C68D0F}" srcOrd="0" destOrd="0" parTransId="{63CAEA71-4F29-4944-954A-F2C08573A6C7}" sibTransId="{85CAEE53-79C0-0347-96C0-0683507711FD}"/>
    <dgm:cxn modelId="{08A6E5CC-EECE-DB46-A67E-86DF80599111}" type="presOf" srcId="{53E47925-4141-8B4C-8D2D-99798CA75F7B}" destId="{87FCCBBB-F334-4F4B-9294-AD1B2D31AAA4}" srcOrd="0" destOrd="0" presId="urn:microsoft.com/office/officeart/2005/8/layout/vList3"/>
    <dgm:cxn modelId="{6C5623CF-E3BB-D549-BC0A-DD3D776BDB9C}" type="presOf" srcId="{9849D7E7-EC2B-C041-83FF-D7DDE5C68D0F}" destId="{8A7F6207-E4F2-6D4F-BF10-7B4FCED4CE9F}" srcOrd="0" destOrd="0" presId="urn:microsoft.com/office/officeart/2005/8/layout/vList3"/>
    <dgm:cxn modelId="{BD3D21A1-38EF-2543-BA22-034C6400A82C}" type="presOf" srcId="{F2E6BFE8-BBF6-B043-A4D1-76CAF3EB92F4}" destId="{D5061D91-200F-4047-BD95-AB17DC827392}" srcOrd="0" destOrd="0" presId="urn:microsoft.com/office/officeart/2005/8/layout/vList3"/>
    <dgm:cxn modelId="{C2C013E5-DF78-2C49-8922-0D31B4683B1C}" type="presOf" srcId="{75AA35F7-39F4-594D-A2AA-EDD26FEA71E1}" destId="{FE34EEFB-447D-C54C-8AAC-6FD05C0FDC23}" srcOrd="0" destOrd="0" presId="urn:microsoft.com/office/officeart/2005/8/layout/vList3"/>
    <dgm:cxn modelId="{7D84B8BD-1D38-8E44-95B1-9A079EF8C43F}" type="presParOf" srcId="{FE34EEFB-447D-C54C-8AAC-6FD05C0FDC23}" destId="{0039BB4A-BE25-1D4C-A8EB-7B9C5F2C54CA}" srcOrd="0" destOrd="0" presId="urn:microsoft.com/office/officeart/2005/8/layout/vList3"/>
    <dgm:cxn modelId="{9ED5061E-8569-7745-A5D5-AA64CA39D04B}" type="presParOf" srcId="{0039BB4A-BE25-1D4C-A8EB-7B9C5F2C54CA}" destId="{C95691CD-E236-1243-BAF2-BFEB64234511}" srcOrd="0" destOrd="0" presId="urn:microsoft.com/office/officeart/2005/8/layout/vList3"/>
    <dgm:cxn modelId="{E01D0896-F3B2-E44B-BC90-1A45762BD8C3}" type="presParOf" srcId="{0039BB4A-BE25-1D4C-A8EB-7B9C5F2C54CA}" destId="{8A7F6207-E4F2-6D4F-BF10-7B4FCED4CE9F}" srcOrd="1" destOrd="0" presId="urn:microsoft.com/office/officeart/2005/8/layout/vList3"/>
    <dgm:cxn modelId="{D85DD563-AE31-8247-961A-539F7838481B}" type="presParOf" srcId="{FE34EEFB-447D-C54C-8AAC-6FD05C0FDC23}" destId="{86059D9D-EC62-2D4B-8E26-DFF2B0819AE7}" srcOrd="1" destOrd="0" presId="urn:microsoft.com/office/officeart/2005/8/layout/vList3"/>
    <dgm:cxn modelId="{2F843A46-9969-3149-9AA9-5938579F042D}" type="presParOf" srcId="{FE34EEFB-447D-C54C-8AAC-6FD05C0FDC23}" destId="{E4BA0CEC-3625-DB44-8653-9798C6C51087}" srcOrd="2" destOrd="0" presId="urn:microsoft.com/office/officeart/2005/8/layout/vList3"/>
    <dgm:cxn modelId="{069D29C6-7EF2-7A44-8F38-87C32E81DAAC}" type="presParOf" srcId="{E4BA0CEC-3625-DB44-8653-9798C6C51087}" destId="{73B81992-60ED-764D-BC5A-519BC1C96551}" srcOrd="0" destOrd="0" presId="urn:microsoft.com/office/officeart/2005/8/layout/vList3"/>
    <dgm:cxn modelId="{B89D885C-F5DF-784E-B90C-27514F14E023}" type="presParOf" srcId="{E4BA0CEC-3625-DB44-8653-9798C6C51087}" destId="{D5061D91-200F-4047-BD95-AB17DC827392}" srcOrd="1" destOrd="0" presId="urn:microsoft.com/office/officeart/2005/8/layout/vList3"/>
    <dgm:cxn modelId="{3A54A273-6D5D-A341-B9F4-0C1CEC4C497C}" type="presParOf" srcId="{FE34EEFB-447D-C54C-8AAC-6FD05C0FDC23}" destId="{F724F41B-7312-C54A-937D-2271797076BF}" srcOrd="3" destOrd="0" presId="urn:microsoft.com/office/officeart/2005/8/layout/vList3"/>
    <dgm:cxn modelId="{FE27C167-F8AC-7145-B21A-F3C1643B9951}" type="presParOf" srcId="{FE34EEFB-447D-C54C-8AAC-6FD05C0FDC23}" destId="{33E41908-469F-1A40-9ED6-EC33F8818F9C}" srcOrd="4" destOrd="0" presId="urn:microsoft.com/office/officeart/2005/8/layout/vList3"/>
    <dgm:cxn modelId="{4F7429DA-A6CC-AB49-A660-30CB0D00E7FE}" type="presParOf" srcId="{33E41908-469F-1A40-9ED6-EC33F8818F9C}" destId="{F581D0B3-6323-F846-86C7-F5F6188C9E07}" srcOrd="0" destOrd="0" presId="urn:microsoft.com/office/officeart/2005/8/layout/vList3"/>
    <dgm:cxn modelId="{A4258918-33E3-ED47-9EF8-C220D441C574}" type="presParOf" srcId="{33E41908-469F-1A40-9ED6-EC33F8818F9C}" destId="{87FCCBBB-F334-4F4B-9294-AD1B2D31AAA4}"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5D8C0CD-6A39-3443-B6E7-1BF918934002}"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D53A9039-B006-D442-AA33-F57A397A4DC2}">
      <dgm:prSet phldrT="[Text]"/>
      <dgm:spPr/>
      <dgm:t>
        <a:bodyPr/>
        <a:lstStyle/>
        <a:p>
          <a:r>
            <a:rPr lang="en-US" dirty="0" smtClean="0"/>
            <a:t>What is the dominant language in your academic engagement? </a:t>
          </a:r>
          <a:endParaRPr lang="en-GB" dirty="0"/>
        </a:p>
      </dgm:t>
    </dgm:pt>
    <dgm:pt modelId="{B70C40FA-12A7-3047-9A9E-EC1C28756580}" type="parTrans" cxnId="{2B22946B-EA66-2546-BD7A-58ABCFC1C642}">
      <dgm:prSet/>
      <dgm:spPr/>
      <dgm:t>
        <a:bodyPr/>
        <a:lstStyle/>
        <a:p>
          <a:endParaRPr lang="en-GB"/>
        </a:p>
      </dgm:t>
    </dgm:pt>
    <dgm:pt modelId="{8298C135-928E-2F49-BB7A-DDC2A6A36E01}" type="sibTrans" cxnId="{2B22946B-EA66-2546-BD7A-58ABCFC1C642}">
      <dgm:prSet/>
      <dgm:spPr/>
      <dgm:t>
        <a:bodyPr/>
        <a:lstStyle/>
        <a:p>
          <a:endParaRPr lang="en-GB"/>
        </a:p>
      </dgm:t>
    </dgm:pt>
    <dgm:pt modelId="{0408C4F2-5240-B849-848A-D4C6344DC8D4}">
      <dgm:prSet phldrT="[Text]"/>
      <dgm:spPr/>
      <dgm:t>
        <a:bodyPr/>
        <a:lstStyle/>
        <a:p>
          <a:r>
            <a:rPr lang="en-US" dirty="0" smtClean="0"/>
            <a:t>Is there a difference between the academic language and the language of general communication outside academia?</a:t>
          </a:r>
          <a:endParaRPr lang="en-GB" dirty="0"/>
        </a:p>
      </dgm:t>
    </dgm:pt>
    <dgm:pt modelId="{1495A4BD-8B3F-4448-B416-2CF97A6B42BA}" type="parTrans" cxnId="{40E55145-512B-8A48-84FE-52C6680D9545}">
      <dgm:prSet/>
      <dgm:spPr/>
      <dgm:t>
        <a:bodyPr/>
        <a:lstStyle/>
        <a:p>
          <a:endParaRPr lang="en-GB"/>
        </a:p>
      </dgm:t>
    </dgm:pt>
    <dgm:pt modelId="{3A3C2F37-3866-3E4F-A38E-DB83AE61C593}" type="sibTrans" cxnId="{40E55145-512B-8A48-84FE-52C6680D9545}">
      <dgm:prSet/>
      <dgm:spPr/>
      <dgm:t>
        <a:bodyPr/>
        <a:lstStyle/>
        <a:p>
          <a:endParaRPr lang="en-GB"/>
        </a:p>
      </dgm:t>
    </dgm:pt>
    <dgm:pt modelId="{0AC7A095-3D5E-DA4F-AC7B-D1B1C5229F9E}">
      <dgm:prSet phldrT="[Text]"/>
      <dgm:spPr/>
      <dgm:t>
        <a:bodyPr/>
        <a:lstStyle/>
        <a:p>
          <a:r>
            <a:rPr lang="en-US" dirty="0" smtClean="0"/>
            <a:t>When</a:t>
          </a:r>
          <a:r>
            <a:rPr lang="en-US" baseline="0" dirty="0" smtClean="0"/>
            <a:t> is it viable to use another language whether in academia or outside academia?</a:t>
          </a:r>
          <a:r>
            <a:rPr lang="en-GB" dirty="0" smtClean="0"/>
            <a:t> </a:t>
          </a:r>
          <a:endParaRPr lang="en-GB" dirty="0"/>
        </a:p>
      </dgm:t>
    </dgm:pt>
    <dgm:pt modelId="{2C946675-908F-9B4D-8253-73BB91EFBC38}" type="parTrans" cxnId="{B0AA4617-6DE5-1745-928A-3BDB5F6BBF35}">
      <dgm:prSet/>
      <dgm:spPr/>
      <dgm:t>
        <a:bodyPr/>
        <a:lstStyle/>
        <a:p>
          <a:endParaRPr lang="en-GB"/>
        </a:p>
      </dgm:t>
    </dgm:pt>
    <dgm:pt modelId="{B7B853D6-263D-C245-9543-FB5D9F5FBA4F}" type="sibTrans" cxnId="{B0AA4617-6DE5-1745-928A-3BDB5F6BBF35}">
      <dgm:prSet/>
      <dgm:spPr/>
      <dgm:t>
        <a:bodyPr/>
        <a:lstStyle/>
        <a:p>
          <a:endParaRPr lang="en-GB"/>
        </a:p>
      </dgm:t>
    </dgm:pt>
    <dgm:pt modelId="{244AD92B-5D7B-884C-A0B0-46618546C348}" type="pres">
      <dgm:prSet presAssocID="{45D8C0CD-6A39-3443-B6E7-1BF918934002}" presName="Name0" presStyleCnt="0">
        <dgm:presLayoutVars>
          <dgm:chMax val="7"/>
          <dgm:chPref val="7"/>
          <dgm:dir/>
        </dgm:presLayoutVars>
      </dgm:prSet>
      <dgm:spPr/>
      <dgm:t>
        <a:bodyPr/>
        <a:lstStyle/>
        <a:p>
          <a:endParaRPr lang="en-US"/>
        </a:p>
      </dgm:t>
    </dgm:pt>
    <dgm:pt modelId="{B0316E9E-AEA3-CC4E-8C73-33D7BEC6857F}" type="pres">
      <dgm:prSet presAssocID="{45D8C0CD-6A39-3443-B6E7-1BF918934002}" presName="Name1" presStyleCnt="0"/>
      <dgm:spPr/>
    </dgm:pt>
    <dgm:pt modelId="{D09F9FAD-E64F-E64C-9D8F-FFDBD8F98FBB}" type="pres">
      <dgm:prSet presAssocID="{45D8C0CD-6A39-3443-B6E7-1BF918934002}" presName="cycle" presStyleCnt="0"/>
      <dgm:spPr/>
    </dgm:pt>
    <dgm:pt modelId="{DEC762D7-E98E-0049-978B-2C7D05785A27}" type="pres">
      <dgm:prSet presAssocID="{45D8C0CD-6A39-3443-B6E7-1BF918934002}" presName="srcNode" presStyleLbl="node1" presStyleIdx="0" presStyleCnt="3"/>
      <dgm:spPr/>
    </dgm:pt>
    <dgm:pt modelId="{F39AF925-468C-074E-AF2C-A191C5405BC3}" type="pres">
      <dgm:prSet presAssocID="{45D8C0CD-6A39-3443-B6E7-1BF918934002}" presName="conn" presStyleLbl="parChTrans1D2" presStyleIdx="0" presStyleCnt="1"/>
      <dgm:spPr/>
      <dgm:t>
        <a:bodyPr/>
        <a:lstStyle/>
        <a:p>
          <a:endParaRPr lang="en-US"/>
        </a:p>
      </dgm:t>
    </dgm:pt>
    <dgm:pt modelId="{9AECA494-9E16-CD4E-9820-2C76FCCD929A}" type="pres">
      <dgm:prSet presAssocID="{45D8C0CD-6A39-3443-B6E7-1BF918934002}" presName="extraNode" presStyleLbl="node1" presStyleIdx="0" presStyleCnt="3"/>
      <dgm:spPr/>
    </dgm:pt>
    <dgm:pt modelId="{3A55C1EE-0B05-E24F-94E6-E79A3E8CFC61}" type="pres">
      <dgm:prSet presAssocID="{45D8C0CD-6A39-3443-B6E7-1BF918934002}" presName="dstNode" presStyleLbl="node1" presStyleIdx="0" presStyleCnt="3"/>
      <dgm:spPr/>
    </dgm:pt>
    <dgm:pt modelId="{0C15666F-5E7B-EF4E-91C9-E5FC3DDD0D00}" type="pres">
      <dgm:prSet presAssocID="{D53A9039-B006-D442-AA33-F57A397A4DC2}" presName="text_1" presStyleLbl="node1" presStyleIdx="0" presStyleCnt="3">
        <dgm:presLayoutVars>
          <dgm:bulletEnabled val="1"/>
        </dgm:presLayoutVars>
      </dgm:prSet>
      <dgm:spPr/>
      <dgm:t>
        <a:bodyPr/>
        <a:lstStyle/>
        <a:p>
          <a:endParaRPr lang="en-US"/>
        </a:p>
      </dgm:t>
    </dgm:pt>
    <dgm:pt modelId="{1E9BA9CC-F2A4-B44B-8A7B-DD405E5D1B68}" type="pres">
      <dgm:prSet presAssocID="{D53A9039-B006-D442-AA33-F57A397A4DC2}" presName="accent_1" presStyleCnt="0"/>
      <dgm:spPr/>
    </dgm:pt>
    <dgm:pt modelId="{B1364CD7-5D4A-4B45-8376-803F4A62EDDE}" type="pres">
      <dgm:prSet presAssocID="{D53A9039-B006-D442-AA33-F57A397A4DC2}" presName="accentRepeatNode" presStyleLbl="solidFgAcc1" presStyleIdx="0" presStyleCnt="3"/>
      <dgm:spPr/>
    </dgm:pt>
    <dgm:pt modelId="{D3CE6FBA-9106-1741-852C-1CCD4537F1CC}" type="pres">
      <dgm:prSet presAssocID="{0408C4F2-5240-B849-848A-D4C6344DC8D4}" presName="text_2" presStyleLbl="node1" presStyleIdx="1" presStyleCnt="3">
        <dgm:presLayoutVars>
          <dgm:bulletEnabled val="1"/>
        </dgm:presLayoutVars>
      </dgm:prSet>
      <dgm:spPr/>
      <dgm:t>
        <a:bodyPr/>
        <a:lstStyle/>
        <a:p>
          <a:endParaRPr lang="en-US"/>
        </a:p>
      </dgm:t>
    </dgm:pt>
    <dgm:pt modelId="{966A243F-7B2C-4F4B-A061-B9DF22BCDE31}" type="pres">
      <dgm:prSet presAssocID="{0408C4F2-5240-B849-848A-D4C6344DC8D4}" presName="accent_2" presStyleCnt="0"/>
      <dgm:spPr/>
    </dgm:pt>
    <dgm:pt modelId="{109DFA3D-3BA9-134F-B288-2E932ECBFA57}" type="pres">
      <dgm:prSet presAssocID="{0408C4F2-5240-B849-848A-D4C6344DC8D4}" presName="accentRepeatNode" presStyleLbl="solidFgAcc1" presStyleIdx="1" presStyleCnt="3"/>
      <dgm:spPr/>
    </dgm:pt>
    <dgm:pt modelId="{2BFE97C2-A9DC-4A46-80E8-BC35C0DFB19C}" type="pres">
      <dgm:prSet presAssocID="{0AC7A095-3D5E-DA4F-AC7B-D1B1C5229F9E}" presName="text_3" presStyleLbl="node1" presStyleIdx="2" presStyleCnt="3">
        <dgm:presLayoutVars>
          <dgm:bulletEnabled val="1"/>
        </dgm:presLayoutVars>
      </dgm:prSet>
      <dgm:spPr/>
      <dgm:t>
        <a:bodyPr/>
        <a:lstStyle/>
        <a:p>
          <a:endParaRPr lang="en-US"/>
        </a:p>
      </dgm:t>
    </dgm:pt>
    <dgm:pt modelId="{B45345DF-A140-0745-B5FF-00F9F6823C93}" type="pres">
      <dgm:prSet presAssocID="{0AC7A095-3D5E-DA4F-AC7B-D1B1C5229F9E}" presName="accent_3" presStyleCnt="0"/>
      <dgm:spPr/>
    </dgm:pt>
    <dgm:pt modelId="{209EB8AD-99BA-BD41-8A9B-513F532C1506}" type="pres">
      <dgm:prSet presAssocID="{0AC7A095-3D5E-DA4F-AC7B-D1B1C5229F9E}" presName="accentRepeatNode" presStyleLbl="solidFgAcc1" presStyleIdx="2" presStyleCnt="3"/>
      <dgm:spPr/>
    </dgm:pt>
  </dgm:ptLst>
  <dgm:cxnLst>
    <dgm:cxn modelId="{1943EB42-8A10-A841-9EDA-872D264944D9}" type="presOf" srcId="{0AC7A095-3D5E-DA4F-AC7B-D1B1C5229F9E}" destId="{2BFE97C2-A9DC-4A46-80E8-BC35C0DFB19C}" srcOrd="0" destOrd="0" presId="urn:microsoft.com/office/officeart/2008/layout/VerticalCurvedList"/>
    <dgm:cxn modelId="{40E55145-512B-8A48-84FE-52C6680D9545}" srcId="{45D8C0CD-6A39-3443-B6E7-1BF918934002}" destId="{0408C4F2-5240-B849-848A-D4C6344DC8D4}" srcOrd="1" destOrd="0" parTransId="{1495A4BD-8B3F-4448-B416-2CF97A6B42BA}" sibTransId="{3A3C2F37-3866-3E4F-A38E-DB83AE61C593}"/>
    <dgm:cxn modelId="{B0AA4617-6DE5-1745-928A-3BDB5F6BBF35}" srcId="{45D8C0CD-6A39-3443-B6E7-1BF918934002}" destId="{0AC7A095-3D5E-DA4F-AC7B-D1B1C5229F9E}" srcOrd="2" destOrd="0" parTransId="{2C946675-908F-9B4D-8253-73BB91EFBC38}" sibTransId="{B7B853D6-263D-C245-9543-FB5D9F5FBA4F}"/>
    <dgm:cxn modelId="{C31D8D25-30E1-5342-8B1C-6BB64C6435AE}" type="presOf" srcId="{0408C4F2-5240-B849-848A-D4C6344DC8D4}" destId="{D3CE6FBA-9106-1741-852C-1CCD4537F1CC}" srcOrd="0" destOrd="0" presId="urn:microsoft.com/office/officeart/2008/layout/VerticalCurvedList"/>
    <dgm:cxn modelId="{2B22946B-EA66-2546-BD7A-58ABCFC1C642}" srcId="{45D8C0CD-6A39-3443-B6E7-1BF918934002}" destId="{D53A9039-B006-D442-AA33-F57A397A4DC2}" srcOrd="0" destOrd="0" parTransId="{B70C40FA-12A7-3047-9A9E-EC1C28756580}" sibTransId="{8298C135-928E-2F49-BB7A-DDC2A6A36E01}"/>
    <dgm:cxn modelId="{64639E43-A10B-3C47-BA9D-E96017180F93}" type="presOf" srcId="{8298C135-928E-2F49-BB7A-DDC2A6A36E01}" destId="{F39AF925-468C-074E-AF2C-A191C5405BC3}" srcOrd="0" destOrd="0" presId="urn:microsoft.com/office/officeart/2008/layout/VerticalCurvedList"/>
    <dgm:cxn modelId="{AA4C75FD-2AA9-6C48-A322-628A0FFFD779}" type="presOf" srcId="{45D8C0CD-6A39-3443-B6E7-1BF918934002}" destId="{244AD92B-5D7B-884C-A0B0-46618546C348}" srcOrd="0" destOrd="0" presId="urn:microsoft.com/office/officeart/2008/layout/VerticalCurvedList"/>
    <dgm:cxn modelId="{D3DA7B44-09CE-7344-A8E8-2A917C72DF34}" type="presOf" srcId="{D53A9039-B006-D442-AA33-F57A397A4DC2}" destId="{0C15666F-5E7B-EF4E-91C9-E5FC3DDD0D00}" srcOrd="0" destOrd="0" presId="urn:microsoft.com/office/officeart/2008/layout/VerticalCurvedList"/>
    <dgm:cxn modelId="{B0F2C6AF-1764-0748-9B98-13BC12986E11}" type="presParOf" srcId="{244AD92B-5D7B-884C-A0B0-46618546C348}" destId="{B0316E9E-AEA3-CC4E-8C73-33D7BEC6857F}" srcOrd="0" destOrd="0" presId="urn:microsoft.com/office/officeart/2008/layout/VerticalCurvedList"/>
    <dgm:cxn modelId="{6E24ABF5-90EA-3A49-AC2B-0B9AA5B4B7FC}" type="presParOf" srcId="{B0316E9E-AEA3-CC4E-8C73-33D7BEC6857F}" destId="{D09F9FAD-E64F-E64C-9D8F-FFDBD8F98FBB}" srcOrd="0" destOrd="0" presId="urn:microsoft.com/office/officeart/2008/layout/VerticalCurvedList"/>
    <dgm:cxn modelId="{AF0F2B31-1968-1E4F-A8EE-A0F4BF190CBB}" type="presParOf" srcId="{D09F9FAD-E64F-E64C-9D8F-FFDBD8F98FBB}" destId="{DEC762D7-E98E-0049-978B-2C7D05785A27}" srcOrd="0" destOrd="0" presId="urn:microsoft.com/office/officeart/2008/layout/VerticalCurvedList"/>
    <dgm:cxn modelId="{23C8EDAE-DF03-7649-88C5-0381451AAB98}" type="presParOf" srcId="{D09F9FAD-E64F-E64C-9D8F-FFDBD8F98FBB}" destId="{F39AF925-468C-074E-AF2C-A191C5405BC3}" srcOrd="1" destOrd="0" presId="urn:microsoft.com/office/officeart/2008/layout/VerticalCurvedList"/>
    <dgm:cxn modelId="{4F4E8B80-58D3-2B48-812D-30B0E8985EE5}" type="presParOf" srcId="{D09F9FAD-E64F-E64C-9D8F-FFDBD8F98FBB}" destId="{9AECA494-9E16-CD4E-9820-2C76FCCD929A}" srcOrd="2" destOrd="0" presId="urn:microsoft.com/office/officeart/2008/layout/VerticalCurvedList"/>
    <dgm:cxn modelId="{ED0B778F-2D18-374D-8515-A673191EED34}" type="presParOf" srcId="{D09F9FAD-E64F-E64C-9D8F-FFDBD8F98FBB}" destId="{3A55C1EE-0B05-E24F-94E6-E79A3E8CFC61}" srcOrd="3" destOrd="0" presId="urn:microsoft.com/office/officeart/2008/layout/VerticalCurvedList"/>
    <dgm:cxn modelId="{AB162EEE-CA4C-B84C-AF4F-9BE0D2EE186B}" type="presParOf" srcId="{B0316E9E-AEA3-CC4E-8C73-33D7BEC6857F}" destId="{0C15666F-5E7B-EF4E-91C9-E5FC3DDD0D00}" srcOrd="1" destOrd="0" presId="urn:microsoft.com/office/officeart/2008/layout/VerticalCurvedList"/>
    <dgm:cxn modelId="{DF19A4AF-C10D-6347-A32B-A3292B30EDE7}" type="presParOf" srcId="{B0316E9E-AEA3-CC4E-8C73-33D7BEC6857F}" destId="{1E9BA9CC-F2A4-B44B-8A7B-DD405E5D1B68}" srcOrd="2" destOrd="0" presId="urn:microsoft.com/office/officeart/2008/layout/VerticalCurvedList"/>
    <dgm:cxn modelId="{9EB1A86B-A190-5842-99DD-1D397D6652FE}" type="presParOf" srcId="{1E9BA9CC-F2A4-B44B-8A7B-DD405E5D1B68}" destId="{B1364CD7-5D4A-4B45-8376-803F4A62EDDE}" srcOrd="0" destOrd="0" presId="urn:microsoft.com/office/officeart/2008/layout/VerticalCurvedList"/>
    <dgm:cxn modelId="{9C1DD9ED-3B7B-2D4E-92F8-F7BA67AD8A33}" type="presParOf" srcId="{B0316E9E-AEA3-CC4E-8C73-33D7BEC6857F}" destId="{D3CE6FBA-9106-1741-852C-1CCD4537F1CC}" srcOrd="3" destOrd="0" presId="urn:microsoft.com/office/officeart/2008/layout/VerticalCurvedList"/>
    <dgm:cxn modelId="{D56F9876-B250-1B4F-AD05-63776AF7703A}" type="presParOf" srcId="{B0316E9E-AEA3-CC4E-8C73-33D7BEC6857F}" destId="{966A243F-7B2C-4F4B-A061-B9DF22BCDE31}" srcOrd="4" destOrd="0" presId="urn:microsoft.com/office/officeart/2008/layout/VerticalCurvedList"/>
    <dgm:cxn modelId="{0127805C-EC9F-4C42-88A4-221EDCB72D6D}" type="presParOf" srcId="{966A243F-7B2C-4F4B-A061-B9DF22BCDE31}" destId="{109DFA3D-3BA9-134F-B288-2E932ECBFA57}" srcOrd="0" destOrd="0" presId="urn:microsoft.com/office/officeart/2008/layout/VerticalCurvedList"/>
    <dgm:cxn modelId="{00FC8DB9-02F0-FB46-9389-3BD691414206}" type="presParOf" srcId="{B0316E9E-AEA3-CC4E-8C73-33D7BEC6857F}" destId="{2BFE97C2-A9DC-4A46-80E8-BC35C0DFB19C}" srcOrd="5" destOrd="0" presId="urn:microsoft.com/office/officeart/2008/layout/VerticalCurvedList"/>
    <dgm:cxn modelId="{E0707FF3-EB2A-5844-ADF9-A897AC9B7FD1}" type="presParOf" srcId="{B0316E9E-AEA3-CC4E-8C73-33D7BEC6857F}" destId="{B45345DF-A140-0745-B5FF-00F9F6823C93}" srcOrd="6" destOrd="0" presId="urn:microsoft.com/office/officeart/2008/layout/VerticalCurvedList"/>
    <dgm:cxn modelId="{F65A68CE-5EAB-F44B-8882-ACD6703D4A76}" type="presParOf" srcId="{B45345DF-A140-0745-B5FF-00F9F6823C93}" destId="{209EB8AD-99BA-BD41-8A9B-513F532C1506}"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9C58999-BB5B-564F-ADDA-F32D0FC97D70}"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GB"/>
        </a:p>
      </dgm:t>
    </dgm:pt>
    <dgm:pt modelId="{C79BF9F2-ABEE-E643-86B2-6A2F67784694}">
      <dgm:prSet phldrT="[Text]"/>
      <dgm:spPr/>
      <dgm:t>
        <a:bodyPr/>
        <a:lstStyle/>
        <a:p>
          <a:r>
            <a:rPr lang="en-GB" dirty="0"/>
            <a:t>Input language</a:t>
          </a:r>
        </a:p>
      </dgm:t>
    </dgm:pt>
    <dgm:pt modelId="{DA30E80D-4616-C646-A67D-C2C0AACE438D}" type="parTrans" cxnId="{E96B7ED4-1C6D-914D-968E-ADA3E9DB7EE5}">
      <dgm:prSet/>
      <dgm:spPr/>
      <dgm:t>
        <a:bodyPr/>
        <a:lstStyle/>
        <a:p>
          <a:endParaRPr lang="en-GB"/>
        </a:p>
      </dgm:t>
    </dgm:pt>
    <dgm:pt modelId="{C6FFAB7F-B263-3A48-A9FC-A1AFDD4EE64F}" type="sibTrans" cxnId="{E96B7ED4-1C6D-914D-968E-ADA3E9DB7EE5}">
      <dgm:prSet/>
      <dgm:spPr/>
      <dgm:t>
        <a:bodyPr/>
        <a:lstStyle/>
        <a:p>
          <a:endParaRPr lang="en-GB"/>
        </a:p>
      </dgm:t>
    </dgm:pt>
    <dgm:pt modelId="{039AF196-2264-C844-963B-930900AF3873}">
      <dgm:prSet phldrT="[Text]"/>
      <dgm:spPr/>
      <dgm:t>
        <a:bodyPr/>
        <a:lstStyle/>
        <a:p>
          <a:r>
            <a:rPr lang="en-GB" dirty="0"/>
            <a:t>Output language</a:t>
          </a:r>
        </a:p>
      </dgm:t>
    </dgm:pt>
    <dgm:pt modelId="{2B5F49B7-3C30-A24A-8271-C6D2A708ADD1}" type="parTrans" cxnId="{26D10B62-C4B0-E04B-92BB-C32AB865AE53}">
      <dgm:prSet/>
      <dgm:spPr/>
      <dgm:t>
        <a:bodyPr/>
        <a:lstStyle/>
        <a:p>
          <a:endParaRPr lang="en-GB"/>
        </a:p>
      </dgm:t>
    </dgm:pt>
    <dgm:pt modelId="{71AFE716-37DD-334B-B366-E22C8D5D74D1}" type="sibTrans" cxnId="{26D10B62-C4B0-E04B-92BB-C32AB865AE53}">
      <dgm:prSet/>
      <dgm:spPr/>
      <dgm:t>
        <a:bodyPr/>
        <a:lstStyle/>
        <a:p>
          <a:endParaRPr lang="en-GB"/>
        </a:p>
      </dgm:t>
    </dgm:pt>
    <dgm:pt modelId="{923C6CC5-6916-1C47-AC0E-2B6A66954409}" type="pres">
      <dgm:prSet presAssocID="{19C58999-BB5B-564F-ADDA-F32D0FC97D70}" presName="diagram" presStyleCnt="0">
        <dgm:presLayoutVars>
          <dgm:dir/>
          <dgm:resizeHandles val="exact"/>
        </dgm:presLayoutVars>
      </dgm:prSet>
      <dgm:spPr/>
      <dgm:t>
        <a:bodyPr/>
        <a:lstStyle/>
        <a:p>
          <a:endParaRPr lang="en-US"/>
        </a:p>
      </dgm:t>
    </dgm:pt>
    <dgm:pt modelId="{709E223D-D615-2A48-9F42-F7387F4EF9E4}" type="pres">
      <dgm:prSet presAssocID="{C79BF9F2-ABEE-E643-86B2-6A2F67784694}" presName="node" presStyleLbl="node1" presStyleIdx="0" presStyleCnt="2">
        <dgm:presLayoutVars>
          <dgm:bulletEnabled val="1"/>
        </dgm:presLayoutVars>
      </dgm:prSet>
      <dgm:spPr/>
      <dgm:t>
        <a:bodyPr/>
        <a:lstStyle/>
        <a:p>
          <a:endParaRPr lang="en-US"/>
        </a:p>
      </dgm:t>
    </dgm:pt>
    <dgm:pt modelId="{F7189271-85D2-F846-A446-FF5346E40055}" type="pres">
      <dgm:prSet presAssocID="{C6FFAB7F-B263-3A48-A9FC-A1AFDD4EE64F}" presName="sibTrans" presStyleCnt="0"/>
      <dgm:spPr/>
    </dgm:pt>
    <dgm:pt modelId="{DBA2AB18-6F98-B34D-A54F-5BB0B1A91EDB}" type="pres">
      <dgm:prSet presAssocID="{039AF196-2264-C844-963B-930900AF3873}" presName="node" presStyleLbl="node1" presStyleIdx="1" presStyleCnt="2">
        <dgm:presLayoutVars>
          <dgm:bulletEnabled val="1"/>
        </dgm:presLayoutVars>
      </dgm:prSet>
      <dgm:spPr/>
      <dgm:t>
        <a:bodyPr/>
        <a:lstStyle/>
        <a:p>
          <a:endParaRPr lang="en-US"/>
        </a:p>
      </dgm:t>
    </dgm:pt>
  </dgm:ptLst>
  <dgm:cxnLst>
    <dgm:cxn modelId="{E96B7ED4-1C6D-914D-968E-ADA3E9DB7EE5}" srcId="{19C58999-BB5B-564F-ADDA-F32D0FC97D70}" destId="{C79BF9F2-ABEE-E643-86B2-6A2F67784694}" srcOrd="0" destOrd="0" parTransId="{DA30E80D-4616-C646-A67D-C2C0AACE438D}" sibTransId="{C6FFAB7F-B263-3A48-A9FC-A1AFDD4EE64F}"/>
    <dgm:cxn modelId="{212E9858-27DE-3244-A3A6-9E779D910FA7}" type="presOf" srcId="{039AF196-2264-C844-963B-930900AF3873}" destId="{DBA2AB18-6F98-B34D-A54F-5BB0B1A91EDB}" srcOrd="0" destOrd="0" presId="urn:microsoft.com/office/officeart/2005/8/layout/default"/>
    <dgm:cxn modelId="{26D10B62-C4B0-E04B-92BB-C32AB865AE53}" srcId="{19C58999-BB5B-564F-ADDA-F32D0FC97D70}" destId="{039AF196-2264-C844-963B-930900AF3873}" srcOrd="1" destOrd="0" parTransId="{2B5F49B7-3C30-A24A-8271-C6D2A708ADD1}" sibTransId="{71AFE716-37DD-334B-B366-E22C8D5D74D1}"/>
    <dgm:cxn modelId="{0EE4F152-8698-7F49-B87D-2DECD97EDA7A}" type="presOf" srcId="{19C58999-BB5B-564F-ADDA-F32D0FC97D70}" destId="{923C6CC5-6916-1C47-AC0E-2B6A66954409}" srcOrd="0" destOrd="0" presId="urn:microsoft.com/office/officeart/2005/8/layout/default"/>
    <dgm:cxn modelId="{50941E07-E612-7342-9A0D-53C9764D513F}" type="presOf" srcId="{C79BF9F2-ABEE-E643-86B2-6A2F67784694}" destId="{709E223D-D615-2A48-9F42-F7387F4EF9E4}" srcOrd="0" destOrd="0" presId="urn:microsoft.com/office/officeart/2005/8/layout/default"/>
    <dgm:cxn modelId="{C960132E-A26D-CC47-A196-C00964033154}" type="presParOf" srcId="{923C6CC5-6916-1C47-AC0E-2B6A66954409}" destId="{709E223D-D615-2A48-9F42-F7387F4EF9E4}" srcOrd="0" destOrd="0" presId="urn:microsoft.com/office/officeart/2005/8/layout/default"/>
    <dgm:cxn modelId="{6C24EBA2-37E0-D246-A5EB-D21072DBAEC6}" type="presParOf" srcId="{923C6CC5-6916-1C47-AC0E-2B6A66954409}" destId="{F7189271-85D2-F846-A446-FF5346E40055}" srcOrd="1" destOrd="0" presId="urn:microsoft.com/office/officeart/2005/8/layout/default"/>
    <dgm:cxn modelId="{A5425B81-DA93-4E49-B480-028A15D76D94}" type="presParOf" srcId="{923C6CC5-6916-1C47-AC0E-2B6A66954409}" destId="{DBA2AB18-6F98-B34D-A54F-5BB0B1A91EDB}" srcOrd="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0A141-5CD8-5D40-B941-4E696666A34A}">
      <dsp:nvSpPr>
        <dsp:cNvPr id="0" name=""/>
        <dsp:cNvSpPr/>
      </dsp:nvSpPr>
      <dsp:spPr>
        <a:xfrm>
          <a:off x="0" y="506528"/>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395D6E-BA0A-E840-866C-5429578D9FAA}">
      <dsp:nvSpPr>
        <dsp:cNvPr id="0" name=""/>
        <dsp:cNvSpPr/>
      </dsp:nvSpPr>
      <dsp:spPr>
        <a:xfrm>
          <a:off x="525780" y="19448"/>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r>
            <a:rPr lang="en-GB" sz="3300" kern="1200" dirty="0" smtClean="0"/>
            <a:t>Multilingualism</a:t>
          </a:r>
          <a:endParaRPr lang="en-GB" sz="3300" kern="1200" dirty="0"/>
        </a:p>
      </dsp:txBody>
      <dsp:txXfrm>
        <a:off x="573335" y="67003"/>
        <a:ext cx="7265810" cy="879050"/>
      </dsp:txXfrm>
    </dsp:sp>
    <dsp:sp modelId="{0963F302-1165-F040-8366-108717C69317}">
      <dsp:nvSpPr>
        <dsp:cNvPr id="0" name=""/>
        <dsp:cNvSpPr/>
      </dsp:nvSpPr>
      <dsp:spPr>
        <a:xfrm>
          <a:off x="0" y="200340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1A8BE6-C2F5-2648-AB06-CCB638C0E55D}">
      <dsp:nvSpPr>
        <dsp:cNvPr id="0" name=""/>
        <dsp:cNvSpPr/>
      </dsp:nvSpPr>
      <dsp:spPr>
        <a:xfrm>
          <a:off x="525780" y="151632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r>
            <a:rPr lang="en-GB" sz="3300" kern="1200" dirty="0" err="1" smtClean="0"/>
            <a:t>Monolingualism</a:t>
          </a:r>
          <a:endParaRPr lang="en-GB" sz="3300" kern="1200" dirty="0"/>
        </a:p>
      </dsp:txBody>
      <dsp:txXfrm>
        <a:off x="573335" y="1563884"/>
        <a:ext cx="7265810" cy="879050"/>
      </dsp:txXfrm>
    </dsp:sp>
    <dsp:sp modelId="{BA90DE53-A0B5-1543-9193-B854432D1D84}">
      <dsp:nvSpPr>
        <dsp:cNvPr id="0" name=""/>
        <dsp:cNvSpPr/>
      </dsp:nvSpPr>
      <dsp:spPr>
        <a:xfrm>
          <a:off x="0" y="3500289"/>
          <a:ext cx="10515600" cy="83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32F2B7-70E1-CF4A-AC6A-8AC3B2503EF9}">
      <dsp:nvSpPr>
        <dsp:cNvPr id="0" name=""/>
        <dsp:cNvSpPr/>
      </dsp:nvSpPr>
      <dsp:spPr>
        <a:xfrm>
          <a:off x="525780" y="3013209"/>
          <a:ext cx="7360920" cy="974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66850">
            <a:lnSpc>
              <a:spcPct val="90000"/>
            </a:lnSpc>
            <a:spcBef>
              <a:spcPct val="0"/>
            </a:spcBef>
            <a:spcAft>
              <a:spcPct val="35000"/>
            </a:spcAft>
          </a:pPr>
          <a:r>
            <a:rPr lang="en-GB" sz="3300" kern="1200" dirty="0" err="1" smtClean="0"/>
            <a:t>Translanguaging</a:t>
          </a:r>
          <a:endParaRPr lang="en-GB" sz="3300" kern="1200" dirty="0"/>
        </a:p>
      </dsp:txBody>
      <dsp:txXfrm>
        <a:off x="573335" y="3060764"/>
        <a:ext cx="7265810" cy="8790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DA557-9534-D141-8501-F4FBA265EDEF}">
      <dsp:nvSpPr>
        <dsp:cNvPr id="0" name=""/>
        <dsp:cNvSpPr/>
      </dsp:nvSpPr>
      <dsp:spPr>
        <a:xfrm>
          <a:off x="4409" y="0"/>
          <a:ext cx="813428" cy="8134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0CC6D2-AB61-3246-8A5E-0593E0DF5E5D}">
      <dsp:nvSpPr>
        <dsp:cNvPr id="0" name=""/>
        <dsp:cNvSpPr/>
      </dsp:nvSpPr>
      <dsp:spPr>
        <a:xfrm>
          <a:off x="85752" y="81342"/>
          <a:ext cx="650742" cy="650742"/>
        </a:xfrm>
        <a:prstGeom prst="chord">
          <a:avLst>
            <a:gd name="adj1" fmla="val 1168272"/>
            <a:gd name="adj2" fmla="val 9631728"/>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C256C1-570E-A44B-9587-321A7A16996D}">
      <dsp:nvSpPr>
        <dsp:cNvPr id="0" name=""/>
        <dsp:cNvSpPr/>
      </dsp:nvSpPr>
      <dsp:spPr>
        <a:xfrm>
          <a:off x="987301" y="813428"/>
          <a:ext cx="2406391" cy="3423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80" tIns="93980" rIns="93980" bIns="93980" numCol="1" spcCol="1270" anchor="t" anchorCtr="0">
          <a:noAutofit/>
        </a:bodyPr>
        <a:lstStyle/>
        <a:p>
          <a:pPr lvl="0" algn="l" defTabSz="1644650">
            <a:lnSpc>
              <a:spcPct val="90000"/>
            </a:lnSpc>
            <a:spcBef>
              <a:spcPct val="0"/>
            </a:spcBef>
            <a:spcAft>
              <a:spcPct val="35000"/>
            </a:spcAft>
          </a:pPr>
          <a:r>
            <a:rPr lang="en-GB" sz="3700" kern="1200" dirty="0"/>
            <a:t>Repertoires </a:t>
          </a:r>
        </a:p>
      </dsp:txBody>
      <dsp:txXfrm>
        <a:off x="987301" y="813428"/>
        <a:ext cx="2406391" cy="3423177"/>
      </dsp:txXfrm>
    </dsp:sp>
    <dsp:sp modelId="{C50CA102-3988-B24D-A2C8-FDA68420DC7B}">
      <dsp:nvSpPr>
        <dsp:cNvPr id="0" name=""/>
        <dsp:cNvSpPr/>
      </dsp:nvSpPr>
      <dsp:spPr>
        <a:xfrm>
          <a:off x="987301" y="0"/>
          <a:ext cx="2406391" cy="813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l" defTabSz="1866900">
            <a:lnSpc>
              <a:spcPct val="90000"/>
            </a:lnSpc>
            <a:spcBef>
              <a:spcPct val="0"/>
            </a:spcBef>
            <a:spcAft>
              <a:spcPct val="35000"/>
            </a:spcAft>
          </a:pPr>
          <a:r>
            <a:rPr lang="en-GB" sz="4200" kern="1200" dirty="0"/>
            <a:t>Language </a:t>
          </a:r>
        </a:p>
      </dsp:txBody>
      <dsp:txXfrm>
        <a:off x="987301" y="0"/>
        <a:ext cx="2406391" cy="813428"/>
      </dsp:txXfrm>
    </dsp:sp>
    <dsp:sp modelId="{C1F78747-86F2-CE46-BD41-5171C23F5851}">
      <dsp:nvSpPr>
        <dsp:cNvPr id="0" name=""/>
        <dsp:cNvSpPr/>
      </dsp:nvSpPr>
      <dsp:spPr>
        <a:xfrm>
          <a:off x="3563157" y="0"/>
          <a:ext cx="813428" cy="8134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D04C23-023B-1B46-8E6B-4083AD7CEC30}">
      <dsp:nvSpPr>
        <dsp:cNvPr id="0" name=""/>
        <dsp:cNvSpPr/>
      </dsp:nvSpPr>
      <dsp:spPr>
        <a:xfrm>
          <a:off x="3644500" y="81342"/>
          <a:ext cx="650742" cy="650742"/>
        </a:xfrm>
        <a:prstGeom prst="chord">
          <a:avLst>
            <a:gd name="adj1" fmla="val 20431728"/>
            <a:gd name="adj2" fmla="val 11968272"/>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A42673-92B5-E34D-A960-2ABAB4A4436B}">
      <dsp:nvSpPr>
        <dsp:cNvPr id="0" name=""/>
        <dsp:cNvSpPr/>
      </dsp:nvSpPr>
      <dsp:spPr>
        <a:xfrm>
          <a:off x="4546050" y="813428"/>
          <a:ext cx="2406391" cy="3423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80" tIns="93980" rIns="93980" bIns="93980" numCol="1" spcCol="1270" anchor="t" anchorCtr="0">
          <a:noAutofit/>
        </a:bodyPr>
        <a:lstStyle/>
        <a:p>
          <a:pPr lvl="0" algn="l" defTabSz="1644650">
            <a:lnSpc>
              <a:spcPct val="90000"/>
            </a:lnSpc>
            <a:spcBef>
              <a:spcPct val="0"/>
            </a:spcBef>
            <a:spcAft>
              <a:spcPct val="35000"/>
            </a:spcAft>
          </a:pPr>
          <a:r>
            <a:rPr lang="en-GB" sz="3700" kern="1200" dirty="0"/>
            <a:t>Fusion </a:t>
          </a:r>
        </a:p>
      </dsp:txBody>
      <dsp:txXfrm>
        <a:off x="4546050" y="813428"/>
        <a:ext cx="2406391" cy="3423177"/>
      </dsp:txXfrm>
    </dsp:sp>
    <dsp:sp modelId="{E6DC7BAC-7CEF-F844-9D77-720485AF36FC}">
      <dsp:nvSpPr>
        <dsp:cNvPr id="0" name=""/>
        <dsp:cNvSpPr/>
      </dsp:nvSpPr>
      <dsp:spPr>
        <a:xfrm>
          <a:off x="4546050" y="0"/>
          <a:ext cx="2406391" cy="813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l" defTabSz="1866900">
            <a:lnSpc>
              <a:spcPct val="90000"/>
            </a:lnSpc>
            <a:spcBef>
              <a:spcPct val="0"/>
            </a:spcBef>
            <a:spcAft>
              <a:spcPct val="35000"/>
            </a:spcAft>
          </a:pPr>
          <a:r>
            <a:rPr lang="en-GB" sz="4200" kern="1200" dirty="0"/>
            <a:t>Language </a:t>
          </a:r>
        </a:p>
      </dsp:txBody>
      <dsp:txXfrm>
        <a:off x="4546050" y="0"/>
        <a:ext cx="2406391" cy="813428"/>
      </dsp:txXfrm>
    </dsp:sp>
    <dsp:sp modelId="{548AC6B1-E75A-124C-8CD6-55779FAA13C2}">
      <dsp:nvSpPr>
        <dsp:cNvPr id="0" name=""/>
        <dsp:cNvSpPr/>
      </dsp:nvSpPr>
      <dsp:spPr>
        <a:xfrm>
          <a:off x="7121906" y="0"/>
          <a:ext cx="813428" cy="81342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7AA77D-8891-8543-96F3-363367D3D828}">
      <dsp:nvSpPr>
        <dsp:cNvPr id="0" name=""/>
        <dsp:cNvSpPr/>
      </dsp:nvSpPr>
      <dsp:spPr>
        <a:xfrm>
          <a:off x="7203249" y="81342"/>
          <a:ext cx="650742" cy="650742"/>
        </a:xfrm>
        <a:prstGeom prst="chord">
          <a:avLst>
            <a:gd name="adj1" fmla="val 162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AF4C3C-1276-D84A-9E6B-151589BF9A38}">
      <dsp:nvSpPr>
        <dsp:cNvPr id="0" name=""/>
        <dsp:cNvSpPr/>
      </dsp:nvSpPr>
      <dsp:spPr>
        <a:xfrm>
          <a:off x="8104798" y="813428"/>
          <a:ext cx="2406391" cy="3423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980" tIns="93980" rIns="93980" bIns="93980" numCol="1" spcCol="1270" anchor="t" anchorCtr="0">
          <a:noAutofit/>
        </a:bodyPr>
        <a:lstStyle/>
        <a:p>
          <a:pPr lvl="0" algn="l" defTabSz="1644650">
            <a:lnSpc>
              <a:spcPct val="90000"/>
            </a:lnSpc>
            <a:spcBef>
              <a:spcPct val="0"/>
            </a:spcBef>
            <a:spcAft>
              <a:spcPct val="35000"/>
            </a:spcAft>
          </a:pPr>
          <a:r>
            <a:rPr lang="en-GB" sz="3700" kern="1200" dirty="0"/>
            <a:t>Language</a:t>
          </a:r>
        </a:p>
      </dsp:txBody>
      <dsp:txXfrm>
        <a:off x="8104798" y="813428"/>
        <a:ext cx="2406391" cy="3423177"/>
      </dsp:txXfrm>
    </dsp:sp>
    <dsp:sp modelId="{A19C721E-6FD8-BD40-8456-C9B52557A92F}">
      <dsp:nvSpPr>
        <dsp:cNvPr id="0" name=""/>
        <dsp:cNvSpPr/>
      </dsp:nvSpPr>
      <dsp:spPr>
        <a:xfrm>
          <a:off x="8104798" y="0"/>
          <a:ext cx="2406391" cy="813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lvl="0" algn="l" defTabSz="1866900">
            <a:lnSpc>
              <a:spcPct val="90000"/>
            </a:lnSpc>
            <a:spcBef>
              <a:spcPct val="0"/>
            </a:spcBef>
            <a:spcAft>
              <a:spcPct val="35000"/>
            </a:spcAft>
          </a:pPr>
          <a:r>
            <a:rPr lang="en-GB" sz="4200" kern="1200" dirty="0"/>
            <a:t>Hybrid </a:t>
          </a:r>
        </a:p>
      </dsp:txBody>
      <dsp:txXfrm>
        <a:off x="8104798" y="0"/>
        <a:ext cx="2406391" cy="81342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E0EA0-C01C-FE43-B8F9-EE00686A53CD}">
      <dsp:nvSpPr>
        <dsp:cNvPr id="0" name=""/>
        <dsp:cNvSpPr/>
      </dsp:nvSpPr>
      <dsp:spPr>
        <a:xfrm rot="5400000">
          <a:off x="4810718" y="106588"/>
          <a:ext cx="1611684" cy="140216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a:t>Language </a:t>
          </a:r>
        </a:p>
      </dsp:txBody>
      <dsp:txXfrm rot="-5400000">
        <a:off x="5133981" y="252983"/>
        <a:ext cx="965157" cy="1109376"/>
      </dsp:txXfrm>
    </dsp:sp>
    <dsp:sp modelId="{8F33AEA3-37F5-BE4F-BEF8-8B4ED339CFF7}">
      <dsp:nvSpPr>
        <dsp:cNvPr id="0" name=""/>
        <dsp:cNvSpPr/>
      </dsp:nvSpPr>
      <dsp:spPr>
        <a:xfrm>
          <a:off x="6360192" y="324165"/>
          <a:ext cx="1798639" cy="967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GB" sz="1500" kern="1200" dirty="0"/>
            <a:t>Purity?</a:t>
          </a:r>
        </a:p>
      </dsp:txBody>
      <dsp:txXfrm>
        <a:off x="6360192" y="324165"/>
        <a:ext cx="1798639" cy="967010"/>
      </dsp:txXfrm>
    </dsp:sp>
    <dsp:sp modelId="{8A98DB82-5604-8447-8B51-805A0A154F47}">
      <dsp:nvSpPr>
        <dsp:cNvPr id="0" name=""/>
        <dsp:cNvSpPr/>
      </dsp:nvSpPr>
      <dsp:spPr>
        <a:xfrm rot="5400000">
          <a:off x="3296379" y="106588"/>
          <a:ext cx="1611684" cy="140216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GB" sz="3600" kern="1200"/>
        </a:p>
      </dsp:txBody>
      <dsp:txXfrm rot="-5400000">
        <a:off x="3619642" y="252983"/>
        <a:ext cx="965157" cy="1109376"/>
      </dsp:txXfrm>
    </dsp:sp>
    <dsp:sp modelId="{D0B695A5-206B-1945-A16A-1FC12B8D42BC}">
      <dsp:nvSpPr>
        <dsp:cNvPr id="0" name=""/>
        <dsp:cNvSpPr/>
      </dsp:nvSpPr>
      <dsp:spPr>
        <a:xfrm rot="5400000">
          <a:off x="4050648" y="1474586"/>
          <a:ext cx="1611684" cy="140216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a:t>Language? </a:t>
          </a:r>
        </a:p>
      </dsp:txBody>
      <dsp:txXfrm rot="-5400000">
        <a:off x="4373911" y="1620981"/>
        <a:ext cx="965157" cy="1109376"/>
      </dsp:txXfrm>
    </dsp:sp>
    <dsp:sp modelId="{BC86864C-D718-0C43-B609-3C623D00C914}">
      <dsp:nvSpPr>
        <dsp:cNvPr id="0" name=""/>
        <dsp:cNvSpPr/>
      </dsp:nvSpPr>
      <dsp:spPr>
        <a:xfrm>
          <a:off x="2356767" y="1692163"/>
          <a:ext cx="1740619" cy="967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r" defTabSz="666750">
            <a:lnSpc>
              <a:spcPct val="90000"/>
            </a:lnSpc>
            <a:spcBef>
              <a:spcPct val="0"/>
            </a:spcBef>
            <a:spcAft>
              <a:spcPct val="35000"/>
            </a:spcAft>
          </a:pPr>
          <a:r>
            <a:rPr lang="en-GB" sz="1500" kern="1200" dirty="0"/>
            <a:t>Standard </a:t>
          </a:r>
        </a:p>
      </dsp:txBody>
      <dsp:txXfrm>
        <a:off x="2356767" y="1692163"/>
        <a:ext cx="1740619" cy="967010"/>
      </dsp:txXfrm>
    </dsp:sp>
    <dsp:sp modelId="{6E787A4E-A40C-124C-BF30-F40F76F6F503}">
      <dsp:nvSpPr>
        <dsp:cNvPr id="0" name=""/>
        <dsp:cNvSpPr/>
      </dsp:nvSpPr>
      <dsp:spPr>
        <a:xfrm rot="5400000">
          <a:off x="5564987" y="1474586"/>
          <a:ext cx="1611684" cy="140216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GB" sz="3600" kern="1200"/>
        </a:p>
      </dsp:txBody>
      <dsp:txXfrm rot="-5400000">
        <a:off x="5888250" y="1620981"/>
        <a:ext cx="965157" cy="1109376"/>
      </dsp:txXfrm>
    </dsp:sp>
    <dsp:sp modelId="{84E940C3-0F39-474C-BFC5-A4AA4F4EBD4A}">
      <dsp:nvSpPr>
        <dsp:cNvPr id="0" name=""/>
        <dsp:cNvSpPr/>
      </dsp:nvSpPr>
      <dsp:spPr>
        <a:xfrm rot="5400000">
          <a:off x="4810718" y="2842584"/>
          <a:ext cx="1611684" cy="140216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a:t>Language </a:t>
          </a:r>
        </a:p>
      </dsp:txBody>
      <dsp:txXfrm rot="-5400000">
        <a:off x="5133981" y="2988979"/>
        <a:ext cx="965157" cy="1109376"/>
      </dsp:txXfrm>
    </dsp:sp>
    <dsp:sp modelId="{427DCF3B-3210-7747-AD4A-77E493CD5013}">
      <dsp:nvSpPr>
        <dsp:cNvPr id="0" name=""/>
        <dsp:cNvSpPr/>
      </dsp:nvSpPr>
      <dsp:spPr>
        <a:xfrm>
          <a:off x="6360192" y="3060161"/>
          <a:ext cx="1798639" cy="967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n-GB" sz="1500" kern="1200" dirty="0"/>
            <a:t>Learning?</a:t>
          </a:r>
        </a:p>
      </dsp:txBody>
      <dsp:txXfrm>
        <a:off x="6360192" y="3060161"/>
        <a:ext cx="1798639" cy="967010"/>
      </dsp:txXfrm>
    </dsp:sp>
    <dsp:sp modelId="{9421B9A4-2A71-174C-B193-E1A68F47E821}">
      <dsp:nvSpPr>
        <dsp:cNvPr id="0" name=""/>
        <dsp:cNvSpPr/>
      </dsp:nvSpPr>
      <dsp:spPr>
        <a:xfrm rot="5400000">
          <a:off x="3296379" y="2842584"/>
          <a:ext cx="1611684" cy="1402165"/>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n-GB" sz="3600" kern="1200"/>
        </a:p>
      </dsp:txBody>
      <dsp:txXfrm rot="-5400000">
        <a:off x="3619642" y="2988979"/>
        <a:ext cx="965157" cy="110937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23583-8426-1E4B-B9EF-8B2423B121FB}">
      <dsp:nvSpPr>
        <dsp:cNvPr id="0" name=""/>
        <dsp:cNvSpPr/>
      </dsp:nvSpPr>
      <dsp:spPr>
        <a:xfrm rot="5400000">
          <a:off x="267" y="318571"/>
          <a:ext cx="3474871" cy="3475405"/>
        </a:xfrm>
        <a:prstGeom prst="blockArc">
          <a:avLst>
            <a:gd name="adj1" fmla="val 13500000"/>
            <a:gd name="adj2" fmla="val 18900000"/>
            <a:gd name="adj3" fmla="val 49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62A7DA-6AFC-004D-9840-C94BF2EF6A4F}">
      <dsp:nvSpPr>
        <dsp:cNvPr id="0" name=""/>
        <dsp:cNvSpPr/>
      </dsp:nvSpPr>
      <dsp:spPr>
        <a:xfrm rot="16200000">
          <a:off x="3576622" y="318571"/>
          <a:ext cx="3474871" cy="3475405"/>
        </a:xfrm>
        <a:prstGeom prst="blockArc">
          <a:avLst>
            <a:gd name="adj1" fmla="val 13500000"/>
            <a:gd name="adj2" fmla="val 18900000"/>
            <a:gd name="adj3" fmla="val 49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DF88F4-D744-1142-AF79-47DA65251E92}">
      <dsp:nvSpPr>
        <dsp:cNvPr id="0" name=""/>
        <dsp:cNvSpPr/>
      </dsp:nvSpPr>
      <dsp:spPr>
        <a:xfrm>
          <a:off x="3987515" y="3337301"/>
          <a:ext cx="2638364" cy="695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dirty="0"/>
            <a:t>Multilingualism </a:t>
          </a:r>
        </a:p>
      </dsp:txBody>
      <dsp:txXfrm>
        <a:off x="3987515" y="3337301"/>
        <a:ext cx="2638364" cy="695197"/>
      </dsp:txXfrm>
    </dsp:sp>
    <dsp:sp modelId="{E1C98B3D-AFB4-DC47-AD92-462D876629C7}">
      <dsp:nvSpPr>
        <dsp:cNvPr id="0" name=""/>
        <dsp:cNvSpPr/>
      </dsp:nvSpPr>
      <dsp:spPr>
        <a:xfrm rot="5400000">
          <a:off x="3465157" y="318571"/>
          <a:ext cx="3474871" cy="3475405"/>
        </a:xfrm>
        <a:prstGeom prst="blockArc">
          <a:avLst>
            <a:gd name="adj1" fmla="val 13500000"/>
            <a:gd name="adj2" fmla="val 18900000"/>
            <a:gd name="adj3" fmla="val 49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E331B4-924A-1440-8CCE-932094AE3C17}">
      <dsp:nvSpPr>
        <dsp:cNvPr id="0" name=""/>
        <dsp:cNvSpPr/>
      </dsp:nvSpPr>
      <dsp:spPr>
        <a:xfrm rot="16200000">
          <a:off x="7040461" y="318571"/>
          <a:ext cx="3474871" cy="3475405"/>
        </a:xfrm>
        <a:prstGeom prst="blockArc">
          <a:avLst>
            <a:gd name="adj1" fmla="val 13500000"/>
            <a:gd name="adj2" fmla="val 18900000"/>
            <a:gd name="adj3" fmla="val 496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BB74D9-7651-3A41-9987-E4A832AFBB6C}">
      <dsp:nvSpPr>
        <dsp:cNvPr id="0" name=""/>
        <dsp:cNvSpPr/>
      </dsp:nvSpPr>
      <dsp:spPr>
        <a:xfrm>
          <a:off x="7197928" y="3337301"/>
          <a:ext cx="2638364" cy="695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dirty="0" err="1"/>
            <a:t>Translanguaging</a:t>
          </a:r>
          <a:r>
            <a:rPr lang="en-GB" sz="2900" kern="1200" dirty="0"/>
            <a:t> </a:t>
          </a:r>
        </a:p>
      </dsp:txBody>
      <dsp:txXfrm>
        <a:off x="7197928" y="3337301"/>
        <a:ext cx="2638364" cy="695197"/>
      </dsp:txXfrm>
    </dsp:sp>
    <dsp:sp modelId="{C97398BE-CD8E-A44A-B740-BA4565FE93A4}">
      <dsp:nvSpPr>
        <dsp:cNvPr id="0" name=""/>
        <dsp:cNvSpPr/>
      </dsp:nvSpPr>
      <dsp:spPr>
        <a:xfrm>
          <a:off x="3902738" y="1315927"/>
          <a:ext cx="1592103" cy="159210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GB" sz="1800" kern="1200" dirty="0"/>
            <a:t>Language 1</a:t>
          </a:r>
        </a:p>
      </dsp:txBody>
      <dsp:txXfrm>
        <a:off x="4125059" y="1503671"/>
        <a:ext cx="917969" cy="1216617"/>
      </dsp:txXfrm>
    </dsp:sp>
    <dsp:sp modelId="{41442846-1098-5049-A7A9-747959F4502E}">
      <dsp:nvSpPr>
        <dsp:cNvPr id="0" name=""/>
        <dsp:cNvSpPr/>
      </dsp:nvSpPr>
      <dsp:spPr>
        <a:xfrm>
          <a:off x="5050201" y="1315927"/>
          <a:ext cx="1592103" cy="159210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GB" sz="1800" kern="1200" dirty="0"/>
            <a:t>Language 2</a:t>
          </a:r>
        </a:p>
      </dsp:txBody>
      <dsp:txXfrm>
        <a:off x="5502014" y="1503671"/>
        <a:ext cx="917969" cy="1216617"/>
      </dsp:txXfrm>
    </dsp:sp>
    <dsp:sp modelId="{A83C6B96-6BE5-C24F-B8E3-A9A5103C4AE6}">
      <dsp:nvSpPr>
        <dsp:cNvPr id="0" name=""/>
        <dsp:cNvSpPr/>
      </dsp:nvSpPr>
      <dsp:spPr>
        <a:xfrm>
          <a:off x="1002317" y="846346"/>
          <a:ext cx="1101043" cy="11010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Language 1</a:t>
          </a:r>
        </a:p>
      </dsp:txBody>
      <dsp:txXfrm>
        <a:off x="1163561" y="1007594"/>
        <a:ext cx="778555" cy="778573"/>
      </dsp:txXfrm>
    </dsp:sp>
    <dsp:sp modelId="{83A6B50E-B520-C949-9930-15CC9B00123F}">
      <dsp:nvSpPr>
        <dsp:cNvPr id="0" name=""/>
        <dsp:cNvSpPr/>
      </dsp:nvSpPr>
      <dsp:spPr>
        <a:xfrm>
          <a:off x="596234" y="1766889"/>
          <a:ext cx="540840" cy="54062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F7B9C8B-C6CB-F04C-95C4-6C81AF51D4C2}">
      <dsp:nvSpPr>
        <dsp:cNvPr id="0" name=""/>
        <dsp:cNvSpPr/>
      </dsp:nvSpPr>
      <dsp:spPr>
        <a:xfrm>
          <a:off x="2193716" y="1062930"/>
          <a:ext cx="314694" cy="31448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D654013-6B45-F342-831D-A34FC3B2D247}">
      <dsp:nvSpPr>
        <dsp:cNvPr id="0" name=""/>
        <dsp:cNvSpPr/>
      </dsp:nvSpPr>
      <dsp:spPr>
        <a:xfrm>
          <a:off x="2076770" y="1503979"/>
          <a:ext cx="1101043" cy="11010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Language 2</a:t>
          </a:r>
        </a:p>
      </dsp:txBody>
      <dsp:txXfrm>
        <a:off x="2238014" y="1665227"/>
        <a:ext cx="778555" cy="778573"/>
      </dsp:txXfrm>
    </dsp:sp>
    <dsp:sp modelId="{F6B403EB-C6AD-5247-B924-67F179E12449}">
      <dsp:nvSpPr>
        <dsp:cNvPr id="0" name=""/>
        <dsp:cNvSpPr/>
      </dsp:nvSpPr>
      <dsp:spPr>
        <a:xfrm>
          <a:off x="2191908" y="2672388"/>
          <a:ext cx="314694" cy="31448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A66BE1A-6E1F-1E4C-9DC4-3D28D61507EC}">
      <dsp:nvSpPr>
        <dsp:cNvPr id="0" name=""/>
        <dsp:cNvSpPr/>
      </dsp:nvSpPr>
      <dsp:spPr>
        <a:xfrm>
          <a:off x="1021937" y="2133196"/>
          <a:ext cx="1101043" cy="1101069"/>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Language 3</a:t>
          </a:r>
        </a:p>
      </dsp:txBody>
      <dsp:txXfrm>
        <a:off x="1183181" y="2294444"/>
        <a:ext cx="778555" cy="778573"/>
      </dsp:txXfrm>
    </dsp:sp>
    <dsp:sp modelId="{68307D7C-04E5-3A4D-A6B9-3AECAFF608D0}">
      <dsp:nvSpPr>
        <dsp:cNvPr id="0" name=""/>
        <dsp:cNvSpPr/>
      </dsp:nvSpPr>
      <dsp:spPr>
        <a:xfrm>
          <a:off x="7497622" y="1037060"/>
          <a:ext cx="2029510" cy="202914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dirty="0"/>
            <a:t>Hybrid culture</a:t>
          </a:r>
        </a:p>
      </dsp:txBody>
      <dsp:txXfrm>
        <a:off x="7794837" y="1334221"/>
        <a:ext cx="1435080" cy="1434821"/>
      </dsp:txXfrm>
    </dsp:sp>
    <dsp:sp modelId="{42EBAC01-E869-A146-BF16-CA386C9C62C1}">
      <dsp:nvSpPr>
        <dsp:cNvPr id="0" name=""/>
        <dsp:cNvSpPr/>
      </dsp:nvSpPr>
      <dsp:spPr>
        <a:xfrm>
          <a:off x="653018" y="3337301"/>
          <a:ext cx="2638364" cy="6951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GB" sz="2900" kern="1200" dirty="0"/>
            <a:t>Monolingualism </a:t>
          </a:r>
        </a:p>
      </dsp:txBody>
      <dsp:txXfrm>
        <a:off x="653018" y="3337301"/>
        <a:ext cx="2638364" cy="6951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4CD79-08A1-E94C-AF18-C4E69A3FB84C}">
      <dsp:nvSpPr>
        <dsp:cNvPr id="0" name=""/>
        <dsp:cNvSpPr/>
      </dsp:nvSpPr>
      <dsp:spPr>
        <a:xfrm>
          <a:off x="4206240" y="531"/>
          <a:ext cx="6309360" cy="207155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t" anchorCtr="0">
          <a:noAutofit/>
        </a:bodyPr>
        <a:lstStyle/>
        <a:p>
          <a:pPr marL="285750" lvl="1" indent="-285750" algn="l" defTabSz="1511300">
            <a:lnSpc>
              <a:spcPct val="90000"/>
            </a:lnSpc>
            <a:spcBef>
              <a:spcPct val="0"/>
            </a:spcBef>
            <a:spcAft>
              <a:spcPct val="15000"/>
            </a:spcAft>
            <a:buChar char="••"/>
          </a:pPr>
          <a:r>
            <a:rPr lang="en-GB" sz="3400" kern="1200" dirty="0" smtClean="0"/>
            <a:t>Student  </a:t>
          </a:r>
          <a:endParaRPr lang="en-GB" sz="3400" kern="1200" dirty="0"/>
        </a:p>
        <a:p>
          <a:pPr marL="285750" lvl="1" indent="-285750" algn="l" defTabSz="1511300">
            <a:lnSpc>
              <a:spcPct val="90000"/>
            </a:lnSpc>
            <a:spcBef>
              <a:spcPct val="0"/>
            </a:spcBef>
            <a:spcAft>
              <a:spcPct val="15000"/>
            </a:spcAft>
            <a:buChar char="••"/>
          </a:pPr>
          <a:r>
            <a:rPr lang="en-GB" sz="3400" kern="1200" dirty="0" smtClean="0"/>
            <a:t>Researcher  </a:t>
          </a:r>
          <a:endParaRPr lang="en-GB" sz="3400" kern="1200" dirty="0"/>
        </a:p>
      </dsp:txBody>
      <dsp:txXfrm>
        <a:off x="4206240" y="259476"/>
        <a:ext cx="5532525" cy="1553669"/>
      </dsp:txXfrm>
    </dsp:sp>
    <dsp:sp modelId="{263A1794-385D-9943-8FD8-0668DECD9917}">
      <dsp:nvSpPr>
        <dsp:cNvPr id="0" name=""/>
        <dsp:cNvSpPr/>
      </dsp:nvSpPr>
      <dsp:spPr>
        <a:xfrm>
          <a:off x="0" y="531"/>
          <a:ext cx="4206240" cy="2071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GB" sz="6500" kern="1200" dirty="0" smtClean="0"/>
            <a:t>Self  </a:t>
          </a:r>
          <a:endParaRPr lang="en-GB" sz="6500" kern="1200" dirty="0"/>
        </a:p>
      </dsp:txBody>
      <dsp:txXfrm>
        <a:off x="101125" y="101656"/>
        <a:ext cx="4003990" cy="1869309"/>
      </dsp:txXfrm>
    </dsp:sp>
    <dsp:sp modelId="{B1F8C586-76EA-2F4F-B1ED-7067DAD029A8}">
      <dsp:nvSpPr>
        <dsp:cNvPr id="0" name=""/>
        <dsp:cNvSpPr/>
      </dsp:nvSpPr>
      <dsp:spPr>
        <a:xfrm>
          <a:off x="4206240" y="2279246"/>
          <a:ext cx="6309360" cy="2071559"/>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t" anchorCtr="0">
          <a:noAutofit/>
        </a:bodyPr>
        <a:lstStyle/>
        <a:p>
          <a:pPr marL="285750" lvl="1" indent="-285750" algn="l" defTabSz="1511300">
            <a:lnSpc>
              <a:spcPct val="90000"/>
            </a:lnSpc>
            <a:spcBef>
              <a:spcPct val="0"/>
            </a:spcBef>
            <a:spcAft>
              <a:spcPct val="15000"/>
            </a:spcAft>
            <a:buChar char="••"/>
          </a:pPr>
          <a:r>
            <a:rPr lang="en-GB" sz="3400" kern="1200" dirty="0" smtClean="0"/>
            <a:t>Supervisor  </a:t>
          </a:r>
          <a:endParaRPr lang="en-GB" sz="3400" kern="1200" dirty="0"/>
        </a:p>
        <a:p>
          <a:pPr marL="285750" lvl="1" indent="-285750" algn="l" defTabSz="1511300">
            <a:lnSpc>
              <a:spcPct val="90000"/>
            </a:lnSpc>
            <a:spcBef>
              <a:spcPct val="0"/>
            </a:spcBef>
            <a:spcAft>
              <a:spcPct val="15000"/>
            </a:spcAft>
            <a:buChar char="••"/>
          </a:pPr>
          <a:r>
            <a:rPr lang="en-GB" sz="3400" kern="1200" dirty="0" smtClean="0"/>
            <a:t>Participant/respondents </a:t>
          </a:r>
          <a:endParaRPr lang="en-GB" sz="3400" kern="1200" dirty="0"/>
        </a:p>
      </dsp:txBody>
      <dsp:txXfrm>
        <a:off x="4206240" y="2538191"/>
        <a:ext cx="5532525" cy="1553669"/>
      </dsp:txXfrm>
    </dsp:sp>
    <dsp:sp modelId="{0CFFB482-E681-FE49-BFF9-1C47CC692EC9}">
      <dsp:nvSpPr>
        <dsp:cNvPr id="0" name=""/>
        <dsp:cNvSpPr/>
      </dsp:nvSpPr>
      <dsp:spPr>
        <a:xfrm>
          <a:off x="0" y="2279246"/>
          <a:ext cx="4206240" cy="20715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GB" sz="6500" kern="1200" dirty="0" smtClean="0"/>
            <a:t>Other  </a:t>
          </a:r>
          <a:endParaRPr lang="en-GB" sz="6500" kern="1200" dirty="0"/>
        </a:p>
      </dsp:txBody>
      <dsp:txXfrm>
        <a:off x="101125" y="2380371"/>
        <a:ext cx="4003990" cy="18693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E914A-33A1-654E-B25D-E6D3440C5D1A}">
      <dsp:nvSpPr>
        <dsp:cNvPr id="0" name=""/>
        <dsp:cNvSpPr/>
      </dsp:nvSpPr>
      <dsp:spPr>
        <a:xfrm>
          <a:off x="0" y="0"/>
          <a:ext cx="10515600" cy="1958102"/>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24FE06-F6EC-034C-820C-4F134ABB0241}">
      <dsp:nvSpPr>
        <dsp:cNvPr id="0" name=""/>
        <dsp:cNvSpPr/>
      </dsp:nvSpPr>
      <dsp:spPr>
        <a:xfrm>
          <a:off x="315468" y="261080"/>
          <a:ext cx="3088957"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CDA8E6-4687-7042-9480-100A5B7E8925}">
      <dsp:nvSpPr>
        <dsp:cNvPr id="0" name=""/>
        <dsp:cNvSpPr/>
      </dsp:nvSpPr>
      <dsp:spPr>
        <a:xfrm rot="10800000">
          <a:off x="315468" y="1958102"/>
          <a:ext cx="3088957" cy="239323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lvl="0" algn="ctr" defTabSz="1466850">
            <a:lnSpc>
              <a:spcPct val="90000"/>
            </a:lnSpc>
            <a:spcBef>
              <a:spcPct val="0"/>
            </a:spcBef>
            <a:spcAft>
              <a:spcPct val="35000"/>
            </a:spcAft>
          </a:pPr>
          <a:r>
            <a:rPr lang="en-GB" sz="3300" kern="1200" dirty="0"/>
            <a:t>Plurality </a:t>
          </a:r>
        </a:p>
      </dsp:txBody>
      <dsp:txXfrm rot="10800000">
        <a:off x="389068" y="1958102"/>
        <a:ext cx="2941757" cy="2319635"/>
      </dsp:txXfrm>
    </dsp:sp>
    <dsp:sp modelId="{4C28C308-04E0-4D4A-98CE-FA9D832E8B6F}">
      <dsp:nvSpPr>
        <dsp:cNvPr id="0" name=""/>
        <dsp:cNvSpPr/>
      </dsp:nvSpPr>
      <dsp:spPr>
        <a:xfrm>
          <a:off x="3713321" y="261080"/>
          <a:ext cx="3088957" cy="14359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456EFB-CAEB-2447-92D4-33682047AC7D}">
      <dsp:nvSpPr>
        <dsp:cNvPr id="0" name=""/>
        <dsp:cNvSpPr/>
      </dsp:nvSpPr>
      <dsp:spPr>
        <a:xfrm rot="10800000">
          <a:off x="3713321" y="1958102"/>
          <a:ext cx="3088957" cy="239323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lvl="0" algn="ctr" defTabSz="1466850">
            <a:lnSpc>
              <a:spcPct val="90000"/>
            </a:lnSpc>
            <a:spcBef>
              <a:spcPct val="0"/>
            </a:spcBef>
            <a:spcAft>
              <a:spcPct val="35000"/>
            </a:spcAft>
          </a:pPr>
          <a:r>
            <a:rPr lang="en-GB" sz="3300" kern="1200" dirty="0"/>
            <a:t>Heterogeneity </a:t>
          </a:r>
        </a:p>
      </dsp:txBody>
      <dsp:txXfrm rot="10800000">
        <a:off x="3786921" y="1958102"/>
        <a:ext cx="2941757" cy="2319635"/>
      </dsp:txXfrm>
    </dsp:sp>
    <dsp:sp modelId="{5BCB30B9-7B72-F649-89ED-87610E0180EB}">
      <dsp:nvSpPr>
        <dsp:cNvPr id="0" name=""/>
        <dsp:cNvSpPr/>
      </dsp:nvSpPr>
      <dsp:spPr>
        <a:xfrm>
          <a:off x="7111174" y="261080"/>
          <a:ext cx="3088957" cy="143594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189225-4A40-414D-A627-0ED710689BD4}">
      <dsp:nvSpPr>
        <dsp:cNvPr id="0" name=""/>
        <dsp:cNvSpPr/>
      </dsp:nvSpPr>
      <dsp:spPr>
        <a:xfrm rot="10800000">
          <a:off x="7111174" y="1958102"/>
          <a:ext cx="3088957" cy="2393235"/>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lvl="0" algn="ctr" defTabSz="1466850">
            <a:lnSpc>
              <a:spcPct val="90000"/>
            </a:lnSpc>
            <a:spcBef>
              <a:spcPct val="0"/>
            </a:spcBef>
            <a:spcAft>
              <a:spcPct val="35000"/>
            </a:spcAft>
          </a:pPr>
          <a:r>
            <a:rPr lang="en-GB" sz="3300" kern="1200" dirty="0"/>
            <a:t>Co-existence</a:t>
          </a:r>
        </a:p>
      </dsp:txBody>
      <dsp:txXfrm rot="10800000">
        <a:off x="7184774" y="1958102"/>
        <a:ext cx="2941757" cy="23196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DEF86-7B3E-274F-B66A-8504BDFC2304}">
      <dsp:nvSpPr>
        <dsp:cNvPr id="0" name=""/>
        <dsp:cNvSpPr/>
      </dsp:nvSpPr>
      <dsp:spPr>
        <a:xfrm>
          <a:off x="7107" y="414473"/>
          <a:ext cx="3069717" cy="229147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8A0030-7FE3-1544-8F86-9DD58699254F}">
      <dsp:nvSpPr>
        <dsp:cNvPr id="0" name=""/>
        <dsp:cNvSpPr/>
      </dsp:nvSpPr>
      <dsp:spPr>
        <a:xfrm>
          <a:off x="7107" y="2705952"/>
          <a:ext cx="3069717" cy="98533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0" rIns="43180" bIns="0" numCol="1" spcCol="1270" anchor="ctr" anchorCtr="0">
          <a:noAutofit/>
        </a:bodyPr>
        <a:lstStyle/>
        <a:p>
          <a:pPr lvl="0" algn="l" defTabSz="1511300">
            <a:lnSpc>
              <a:spcPct val="90000"/>
            </a:lnSpc>
            <a:spcBef>
              <a:spcPct val="0"/>
            </a:spcBef>
            <a:spcAft>
              <a:spcPct val="35000"/>
            </a:spcAft>
          </a:pPr>
          <a:r>
            <a:rPr lang="en-GB" sz="3400" kern="1200" dirty="0"/>
            <a:t>Equality </a:t>
          </a:r>
        </a:p>
      </dsp:txBody>
      <dsp:txXfrm>
        <a:off x="7107" y="2705952"/>
        <a:ext cx="2161772" cy="985335"/>
      </dsp:txXfrm>
    </dsp:sp>
    <dsp:sp modelId="{980D5594-207D-2648-89E9-8A7C979DCD2D}">
      <dsp:nvSpPr>
        <dsp:cNvPr id="0" name=""/>
        <dsp:cNvSpPr/>
      </dsp:nvSpPr>
      <dsp:spPr>
        <a:xfrm>
          <a:off x="2255717" y="2862463"/>
          <a:ext cx="1074401" cy="107440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82838B-440D-F242-A902-7C38BE1E61E6}">
      <dsp:nvSpPr>
        <dsp:cNvPr id="0" name=""/>
        <dsp:cNvSpPr/>
      </dsp:nvSpPr>
      <dsp:spPr>
        <a:xfrm>
          <a:off x="3596294" y="414473"/>
          <a:ext cx="3069717" cy="229147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A574DF-5FE4-7748-B98F-B0C74CAAAED2}">
      <dsp:nvSpPr>
        <dsp:cNvPr id="0" name=""/>
        <dsp:cNvSpPr/>
      </dsp:nvSpPr>
      <dsp:spPr>
        <a:xfrm>
          <a:off x="3596294" y="2705952"/>
          <a:ext cx="3069717" cy="98533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0" rIns="43180" bIns="0" numCol="1" spcCol="1270" anchor="ctr" anchorCtr="0">
          <a:noAutofit/>
        </a:bodyPr>
        <a:lstStyle/>
        <a:p>
          <a:pPr lvl="0" algn="l" defTabSz="1511300">
            <a:lnSpc>
              <a:spcPct val="90000"/>
            </a:lnSpc>
            <a:spcBef>
              <a:spcPct val="0"/>
            </a:spcBef>
            <a:spcAft>
              <a:spcPct val="35000"/>
            </a:spcAft>
          </a:pPr>
          <a:r>
            <a:rPr lang="en-GB" sz="3400" kern="1200" dirty="0"/>
            <a:t>Multiplicity </a:t>
          </a:r>
        </a:p>
      </dsp:txBody>
      <dsp:txXfrm>
        <a:off x="3596294" y="2705952"/>
        <a:ext cx="2161772" cy="985335"/>
      </dsp:txXfrm>
    </dsp:sp>
    <dsp:sp modelId="{A7486E0F-276E-9C43-BE67-5609ED9831D6}">
      <dsp:nvSpPr>
        <dsp:cNvPr id="0" name=""/>
        <dsp:cNvSpPr/>
      </dsp:nvSpPr>
      <dsp:spPr>
        <a:xfrm>
          <a:off x="5844904" y="2862463"/>
          <a:ext cx="1074401" cy="107440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A0BABC-F397-7341-88B5-6C3DD74DF297}">
      <dsp:nvSpPr>
        <dsp:cNvPr id="0" name=""/>
        <dsp:cNvSpPr/>
      </dsp:nvSpPr>
      <dsp:spPr>
        <a:xfrm>
          <a:off x="7185481" y="414473"/>
          <a:ext cx="3069717" cy="229147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3F33DB-F686-3D42-AACC-91F87FB8771A}">
      <dsp:nvSpPr>
        <dsp:cNvPr id="0" name=""/>
        <dsp:cNvSpPr/>
      </dsp:nvSpPr>
      <dsp:spPr>
        <a:xfrm>
          <a:off x="7185481" y="2705952"/>
          <a:ext cx="3069717" cy="98533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0" rIns="43180" bIns="0" numCol="1" spcCol="1270" anchor="ctr" anchorCtr="0">
          <a:noAutofit/>
        </a:bodyPr>
        <a:lstStyle/>
        <a:p>
          <a:pPr lvl="0" algn="l" defTabSz="1511300">
            <a:lnSpc>
              <a:spcPct val="90000"/>
            </a:lnSpc>
            <a:spcBef>
              <a:spcPct val="0"/>
            </a:spcBef>
            <a:spcAft>
              <a:spcPct val="35000"/>
            </a:spcAft>
          </a:pPr>
          <a:r>
            <a:rPr lang="en-GB" sz="3400" kern="1200" dirty="0"/>
            <a:t>Languages as an asset</a:t>
          </a:r>
        </a:p>
      </dsp:txBody>
      <dsp:txXfrm>
        <a:off x="7185481" y="2705952"/>
        <a:ext cx="2161772" cy="985335"/>
      </dsp:txXfrm>
    </dsp:sp>
    <dsp:sp modelId="{826EBA38-28B9-8B4F-90F4-DB2C04F24B84}">
      <dsp:nvSpPr>
        <dsp:cNvPr id="0" name=""/>
        <dsp:cNvSpPr/>
      </dsp:nvSpPr>
      <dsp:spPr>
        <a:xfrm>
          <a:off x="9434091" y="2862463"/>
          <a:ext cx="1074401" cy="107440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3BB006-8FC0-F94C-9FC4-979E26EF64C3}">
      <dsp:nvSpPr>
        <dsp:cNvPr id="0" name=""/>
        <dsp:cNvSpPr/>
      </dsp:nvSpPr>
      <dsp:spPr>
        <a:xfrm>
          <a:off x="2207" y="0"/>
          <a:ext cx="3435027"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en-GB" sz="4100" kern="1200" dirty="0"/>
            <a:t>Multilingual education</a:t>
          </a:r>
        </a:p>
      </dsp:txBody>
      <dsp:txXfrm>
        <a:off x="2207" y="1740535"/>
        <a:ext cx="3435027" cy="1740535"/>
      </dsp:txXfrm>
    </dsp:sp>
    <dsp:sp modelId="{28F2F84E-9F7E-1D40-A622-520BC737336F}">
      <dsp:nvSpPr>
        <dsp:cNvPr id="0" name=""/>
        <dsp:cNvSpPr/>
      </dsp:nvSpPr>
      <dsp:spPr>
        <a:xfrm>
          <a:off x="995223" y="261080"/>
          <a:ext cx="1448995" cy="14489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A3F1A6-09E7-754B-8EC5-FBCF6C1CD8C3}">
      <dsp:nvSpPr>
        <dsp:cNvPr id="0" name=""/>
        <dsp:cNvSpPr/>
      </dsp:nvSpPr>
      <dsp:spPr>
        <a:xfrm>
          <a:off x="3540286" y="0"/>
          <a:ext cx="3435027"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en-GB" sz="4100" kern="1200" dirty="0"/>
            <a:t>Worldviews </a:t>
          </a:r>
        </a:p>
      </dsp:txBody>
      <dsp:txXfrm>
        <a:off x="3540286" y="1740535"/>
        <a:ext cx="3435027" cy="1740535"/>
      </dsp:txXfrm>
    </dsp:sp>
    <dsp:sp modelId="{6BAF2CB6-AD7C-EB4D-996E-5DDB333CFF5B}">
      <dsp:nvSpPr>
        <dsp:cNvPr id="0" name=""/>
        <dsp:cNvSpPr/>
      </dsp:nvSpPr>
      <dsp:spPr>
        <a:xfrm>
          <a:off x="4533302" y="261080"/>
          <a:ext cx="1448995" cy="14489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924856-184A-914E-9B4A-C0E581B3BDEB}">
      <dsp:nvSpPr>
        <dsp:cNvPr id="0" name=""/>
        <dsp:cNvSpPr/>
      </dsp:nvSpPr>
      <dsp:spPr>
        <a:xfrm>
          <a:off x="7078364" y="0"/>
          <a:ext cx="3435027"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lvl="0" algn="ctr" defTabSz="1822450">
            <a:lnSpc>
              <a:spcPct val="90000"/>
            </a:lnSpc>
            <a:spcBef>
              <a:spcPct val="0"/>
            </a:spcBef>
            <a:spcAft>
              <a:spcPct val="35000"/>
            </a:spcAft>
          </a:pPr>
          <a:r>
            <a:rPr lang="en-GB" sz="4100" kern="1200" dirty="0"/>
            <a:t>Locality </a:t>
          </a:r>
        </a:p>
      </dsp:txBody>
      <dsp:txXfrm>
        <a:off x="7078364" y="1740535"/>
        <a:ext cx="3435027" cy="1740535"/>
      </dsp:txXfrm>
    </dsp:sp>
    <dsp:sp modelId="{2165977D-5E76-3943-83F6-C113B0168FA9}">
      <dsp:nvSpPr>
        <dsp:cNvPr id="0" name=""/>
        <dsp:cNvSpPr/>
      </dsp:nvSpPr>
      <dsp:spPr>
        <a:xfrm>
          <a:off x="8071380" y="261080"/>
          <a:ext cx="1448995" cy="14489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CE3355-F473-B04A-B056-CC82EAFF802C}">
      <dsp:nvSpPr>
        <dsp:cNvPr id="0" name=""/>
        <dsp:cNvSpPr/>
      </dsp:nvSpPr>
      <dsp:spPr>
        <a:xfrm>
          <a:off x="420623" y="3481070"/>
          <a:ext cx="9674352" cy="6527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60696-1D57-7A45-ABC0-227151CFD7E0}">
      <dsp:nvSpPr>
        <dsp:cNvPr id="0" name=""/>
        <dsp:cNvSpPr/>
      </dsp:nvSpPr>
      <dsp:spPr>
        <a:xfrm>
          <a:off x="2508545" y="280078"/>
          <a:ext cx="5737574" cy="17929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4453" tIns="190500" rIns="190500" bIns="190500" numCol="1" spcCol="1270" anchor="ctr" anchorCtr="0">
          <a:noAutofit/>
        </a:bodyPr>
        <a:lstStyle/>
        <a:p>
          <a:pPr lvl="0" algn="l" defTabSz="2222500">
            <a:lnSpc>
              <a:spcPct val="90000"/>
            </a:lnSpc>
            <a:spcBef>
              <a:spcPct val="0"/>
            </a:spcBef>
            <a:spcAft>
              <a:spcPct val="35000"/>
            </a:spcAft>
          </a:pPr>
          <a:r>
            <a:rPr lang="en-GB" sz="5000" kern="1200" dirty="0"/>
            <a:t>Language as cultural capital</a:t>
          </a:r>
        </a:p>
      </dsp:txBody>
      <dsp:txXfrm>
        <a:off x="2508545" y="280078"/>
        <a:ext cx="5737574" cy="1792991"/>
      </dsp:txXfrm>
    </dsp:sp>
    <dsp:sp modelId="{FA15F9A2-6065-7048-B6AC-84FA847E27E4}">
      <dsp:nvSpPr>
        <dsp:cNvPr id="0" name=""/>
        <dsp:cNvSpPr/>
      </dsp:nvSpPr>
      <dsp:spPr>
        <a:xfrm>
          <a:off x="2269480" y="21090"/>
          <a:ext cx="1255094" cy="188264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0AEC9C-D6DA-B249-A4EF-220CB25CFB16}">
      <dsp:nvSpPr>
        <dsp:cNvPr id="0" name=""/>
        <dsp:cNvSpPr/>
      </dsp:nvSpPr>
      <dsp:spPr>
        <a:xfrm>
          <a:off x="2508545" y="2537255"/>
          <a:ext cx="5737574" cy="179299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14453" tIns="190500" rIns="190500" bIns="190500" numCol="1" spcCol="1270" anchor="ctr" anchorCtr="0">
          <a:noAutofit/>
        </a:bodyPr>
        <a:lstStyle/>
        <a:p>
          <a:pPr lvl="0" algn="l" defTabSz="2222500">
            <a:lnSpc>
              <a:spcPct val="90000"/>
            </a:lnSpc>
            <a:spcBef>
              <a:spcPct val="0"/>
            </a:spcBef>
            <a:spcAft>
              <a:spcPct val="35000"/>
            </a:spcAft>
          </a:pPr>
          <a:r>
            <a:rPr lang="en-GB" sz="5000" kern="1200" dirty="0"/>
            <a:t>Language as a tool of conquer</a:t>
          </a:r>
        </a:p>
      </dsp:txBody>
      <dsp:txXfrm>
        <a:off x="2508545" y="2537255"/>
        <a:ext cx="5737574" cy="1792991"/>
      </dsp:txXfrm>
    </dsp:sp>
    <dsp:sp modelId="{DD6F305B-8EA4-4E44-81AA-2E728DC84346}">
      <dsp:nvSpPr>
        <dsp:cNvPr id="0" name=""/>
        <dsp:cNvSpPr/>
      </dsp:nvSpPr>
      <dsp:spPr>
        <a:xfrm>
          <a:off x="2269480" y="2278267"/>
          <a:ext cx="1255094" cy="188264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0" r="-5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F6207-E4F2-6D4F-BF10-7B4FCED4CE9F}">
      <dsp:nvSpPr>
        <dsp:cNvPr id="0" name=""/>
        <dsp:cNvSpPr/>
      </dsp:nvSpPr>
      <dsp:spPr>
        <a:xfrm rot="10800000">
          <a:off x="2063667" y="883"/>
          <a:ext cx="6992874" cy="120921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231" tIns="129540" rIns="241808" bIns="129540" numCol="1" spcCol="1270" anchor="ctr" anchorCtr="0">
          <a:noAutofit/>
        </a:bodyPr>
        <a:lstStyle/>
        <a:p>
          <a:pPr lvl="0" algn="ctr" defTabSz="1511300">
            <a:lnSpc>
              <a:spcPct val="90000"/>
            </a:lnSpc>
            <a:spcBef>
              <a:spcPct val="0"/>
            </a:spcBef>
            <a:spcAft>
              <a:spcPct val="35000"/>
            </a:spcAft>
          </a:pPr>
          <a:r>
            <a:rPr lang="en-GB" sz="3400" kern="1200" dirty="0"/>
            <a:t>Language in education</a:t>
          </a:r>
        </a:p>
      </dsp:txBody>
      <dsp:txXfrm rot="10800000">
        <a:off x="2365971" y="883"/>
        <a:ext cx="6690570" cy="1209216"/>
      </dsp:txXfrm>
    </dsp:sp>
    <dsp:sp modelId="{C95691CD-E236-1243-BAF2-BFEB64234511}">
      <dsp:nvSpPr>
        <dsp:cNvPr id="0" name=""/>
        <dsp:cNvSpPr/>
      </dsp:nvSpPr>
      <dsp:spPr>
        <a:xfrm>
          <a:off x="1459058" y="883"/>
          <a:ext cx="1209216" cy="120921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061D91-200F-4047-BD95-AB17DC827392}">
      <dsp:nvSpPr>
        <dsp:cNvPr id="0" name=""/>
        <dsp:cNvSpPr/>
      </dsp:nvSpPr>
      <dsp:spPr>
        <a:xfrm rot="10800000">
          <a:off x="2063667" y="1571060"/>
          <a:ext cx="6992874" cy="120921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231" tIns="129540" rIns="241808" bIns="129540" numCol="1" spcCol="1270" anchor="ctr" anchorCtr="0">
          <a:noAutofit/>
        </a:bodyPr>
        <a:lstStyle/>
        <a:p>
          <a:pPr lvl="0" algn="ctr" defTabSz="1511300">
            <a:lnSpc>
              <a:spcPct val="90000"/>
            </a:lnSpc>
            <a:spcBef>
              <a:spcPct val="0"/>
            </a:spcBef>
            <a:spcAft>
              <a:spcPct val="35000"/>
            </a:spcAft>
          </a:pPr>
          <a:r>
            <a:rPr lang="en-GB" sz="3400" kern="1200" dirty="0"/>
            <a:t>English medium of instruction</a:t>
          </a:r>
        </a:p>
      </dsp:txBody>
      <dsp:txXfrm rot="10800000">
        <a:off x="2365971" y="1571060"/>
        <a:ext cx="6690570" cy="1209216"/>
      </dsp:txXfrm>
    </dsp:sp>
    <dsp:sp modelId="{73B81992-60ED-764D-BC5A-519BC1C96551}">
      <dsp:nvSpPr>
        <dsp:cNvPr id="0" name=""/>
        <dsp:cNvSpPr/>
      </dsp:nvSpPr>
      <dsp:spPr>
        <a:xfrm>
          <a:off x="1459058" y="1571060"/>
          <a:ext cx="1209216" cy="120921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CCBBB-F334-4F4B-9294-AD1B2D31AAA4}">
      <dsp:nvSpPr>
        <dsp:cNvPr id="0" name=""/>
        <dsp:cNvSpPr/>
      </dsp:nvSpPr>
      <dsp:spPr>
        <a:xfrm rot="10800000">
          <a:off x="2063667" y="3141237"/>
          <a:ext cx="6992874" cy="120921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231" tIns="129540" rIns="241808" bIns="129540" numCol="1" spcCol="1270" anchor="ctr" anchorCtr="0">
          <a:noAutofit/>
        </a:bodyPr>
        <a:lstStyle/>
        <a:p>
          <a:pPr lvl="0" algn="ctr" defTabSz="1511300">
            <a:lnSpc>
              <a:spcPct val="90000"/>
            </a:lnSpc>
            <a:spcBef>
              <a:spcPct val="0"/>
            </a:spcBef>
            <a:spcAft>
              <a:spcPct val="35000"/>
            </a:spcAft>
          </a:pPr>
          <a:r>
            <a:rPr lang="en-GB" sz="3400" kern="1200" dirty="0"/>
            <a:t>Internationalisation &amp; globalisation</a:t>
          </a:r>
        </a:p>
      </dsp:txBody>
      <dsp:txXfrm rot="10800000">
        <a:off x="2365971" y="3141237"/>
        <a:ext cx="6690570" cy="1209216"/>
      </dsp:txXfrm>
    </dsp:sp>
    <dsp:sp modelId="{F581D0B3-6323-F846-86C7-F5F6188C9E07}">
      <dsp:nvSpPr>
        <dsp:cNvPr id="0" name=""/>
        <dsp:cNvSpPr/>
      </dsp:nvSpPr>
      <dsp:spPr>
        <a:xfrm>
          <a:off x="1459058" y="3141237"/>
          <a:ext cx="1209216" cy="120921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AF925-468C-074E-AF2C-A191C5405BC3}">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15666F-5E7B-EF4E-91C9-E5FC3DDD0D00}">
      <dsp:nvSpPr>
        <dsp:cNvPr id="0" name=""/>
        <dsp:cNvSpPr/>
      </dsp:nvSpPr>
      <dsp:spPr>
        <a:xfrm>
          <a:off x="604289" y="435133"/>
          <a:ext cx="9851585" cy="870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t>What is the dominant language in your academic engagement? </a:t>
          </a:r>
          <a:endParaRPr lang="en-GB" sz="2600" kern="1200" dirty="0"/>
        </a:p>
      </dsp:txBody>
      <dsp:txXfrm>
        <a:off x="604289" y="435133"/>
        <a:ext cx="9851585" cy="870267"/>
      </dsp:txXfrm>
    </dsp:sp>
    <dsp:sp modelId="{B1364CD7-5D4A-4B45-8376-803F4A62EDDE}">
      <dsp:nvSpPr>
        <dsp:cNvPr id="0" name=""/>
        <dsp:cNvSpPr/>
      </dsp:nvSpPr>
      <dsp:spPr>
        <a:xfrm>
          <a:off x="60372" y="326350"/>
          <a:ext cx="1087834" cy="10878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CE6FBA-9106-1741-852C-1CCD4537F1CC}">
      <dsp:nvSpPr>
        <dsp:cNvPr id="0" name=""/>
        <dsp:cNvSpPr/>
      </dsp:nvSpPr>
      <dsp:spPr>
        <a:xfrm>
          <a:off x="920631" y="1740535"/>
          <a:ext cx="9535243" cy="870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t>Is there a difference between the academic language and the language of general communication outside academia?</a:t>
          </a:r>
          <a:endParaRPr lang="en-GB" sz="2600" kern="1200" dirty="0"/>
        </a:p>
      </dsp:txBody>
      <dsp:txXfrm>
        <a:off x="920631" y="1740535"/>
        <a:ext cx="9535243" cy="870267"/>
      </dsp:txXfrm>
    </dsp:sp>
    <dsp:sp modelId="{109DFA3D-3BA9-134F-B288-2E932ECBFA57}">
      <dsp:nvSpPr>
        <dsp:cNvPr id="0" name=""/>
        <dsp:cNvSpPr/>
      </dsp:nvSpPr>
      <dsp:spPr>
        <a:xfrm>
          <a:off x="376714" y="1631751"/>
          <a:ext cx="1087834" cy="10878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FE97C2-A9DC-4A46-80E8-BC35C0DFB19C}">
      <dsp:nvSpPr>
        <dsp:cNvPr id="0" name=""/>
        <dsp:cNvSpPr/>
      </dsp:nvSpPr>
      <dsp:spPr>
        <a:xfrm>
          <a:off x="604289" y="3045936"/>
          <a:ext cx="9851585" cy="870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66040" rIns="66040" bIns="66040" numCol="1" spcCol="1270" anchor="ctr" anchorCtr="0">
          <a:noAutofit/>
        </a:bodyPr>
        <a:lstStyle/>
        <a:p>
          <a:pPr lvl="0" algn="l" defTabSz="1155700">
            <a:lnSpc>
              <a:spcPct val="90000"/>
            </a:lnSpc>
            <a:spcBef>
              <a:spcPct val="0"/>
            </a:spcBef>
            <a:spcAft>
              <a:spcPct val="35000"/>
            </a:spcAft>
          </a:pPr>
          <a:r>
            <a:rPr lang="en-US" sz="2600" kern="1200" dirty="0" smtClean="0"/>
            <a:t>When</a:t>
          </a:r>
          <a:r>
            <a:rPr lang="en-US" sz="2600" kern="1200" baseline="0" dirty="0" smtClean="0"/>
            <a:t> is it viable to use another language whether in academia or outside academia?</a:t>
          </a:r>
          <a:r>
            <a:rPr lang="en-GB" sz="2600" kern="1200" dirty="0" smtClean="0"/>
            <a:t> </a:t>
          </a:r>
          <a:endParaRPr lang="en-GB" sz="2600" kern="1200" dirty="0"/>
        </a:p>
      </dsp:txBody>
      <dsp:txXfrm>
        <a:off x="604289" y="3045936"/>
        <a:ext cx="9851585" cy="870267"/>
      </dsp:txXfrm>
    </dsp:sp>
    <dsp:sp modelId="{209EB8AD-99BA-BD41-8A9B-513F532C1506}">
      <dsp:nvSpPr>
        <dsp:cNvPr id="0" name=""/>
        <dsp:cNvSpPr/>
      </dsp:nvSpPr>
      <dsp:spPr>
        <a:xfrm>
          <a:off x="60372" y="2937153"/>
          <a:ext cx="1087834" cy="10878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E223D-D615-2A48-9F42-F7387F4EF9E4}">
      <dsp:nvSpPr>
        <dsp:cNvPr id="0" name=""/>
        <dsp:cNvSpPr/>
      </dsp:nvSpPr>
      <dsp:spPr>
        <a:xfrm>
          <a:off x="1283" y="673807"/>
          <a:ext cx="5006206" cy="3003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GB" sz="6500" kern="1200" dirty="0"/>
            <a:t>Input language</a:t>
          </a:r>
        </a:p>
      </dsp:txBody>
      <dsp:txXfrm>
        <a:off x="1283" y="673807"/>
        <a:ext cx="5006206" cy="3003723"/>
      </dsp:txXfrm>
    </dsp:sp>
    <dsp:sp modelId="{DBA2AB18-6F98-B34D-A54F-5BB0B1A91EDB}">
      <dsp:nvSpPr>
        <dsp:cNvPr id="0" name=""/>
        <dsp:cNvSpPr/>
      </dsp:nvSpPr>
      <dsp:spPr>
        <a:xfrm>
          <a:off x="5508110" y="673807"/>
          <a:ext cx="5006206" cy="30037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GB" sz="6500" kern="1200" dirty="0"/>
            <a:t>Output language</a:t>
          </a:r>
        </a:p>
      </dsp:txBody>
      <dsp:txXfrm>
        <a:off x="5508110" y="673807"/>
        <a:ext cx="5006206" cy="300372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E8D01-680E-4147-9BD2-6B8518720105}"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39D93-A1BA-FD44-88E5-8688470B349C}" type="slidenum">
              <a:rPr lang="en-US" smtClean="0"/>
              <a:t>‹#›</a:t>
            </a:fld>
            <a:endParaRPr lang="en-US"/>
          </a:p>
        </p:txBody>
      </p:sp>
    </p:spTree>
    <p:extLst>
      <p:ext uri="{BB962C8B-B14F-4D97-AF65-F5344CB8AC3E}">
        <p14:creationId xmlns:p14="http://schemas.microsoft.com/office/powerpoint/2010/main" val="2062401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languages</a:t>
            </a:r>
            <a:r>
              <a:rPr lang="en-US" baseline="0" dirty="0" smtClean="0"/>
              <a:t> inform your linguistic context? What informs your choice of language at a given time?</a:t>
            </a:r>
          </a:p>
          <a:p>
            <a:endParaRPr lang="en-US" baseline="0" dirty="0" smtClean="0"/>
          </a:p>
          <a:p>
            <a:r>
              <a:rPr lang="en-US" baseline="0" dirty="0" smtClean="0"/>
              <a:t>What languages are in the context of your supervisor/mentor/respondents/participants? What informs the choice of language used by your mentor/participant, etc.? </a:t>
            </a:r>
            <a:endParaRPr lang="en-US" dirty="0"/>
          </a:p>
        </p:txBody>
      </p:sp>
      <p:sp>
        <p:nvSpPr>
          <p:cNvPr id="4" name="Slide Number Placeholder 3"/>
          <p:cNvSpPr>
            <a:spLocks noGrp="1"/>
          </p:cNvSpPr>
          <p:nvPr>
            <p:ph type="sldNum" sz="quarter" idx="5"/>
          </p:nvPr>
        </p:nvSpPr>
        <p:spPr/>
        <p:txBody>
          <a:bodyPr/>
          <a:lstStyle/>
          <a:p>
            <a:fld id="{BCF39D93-A1BA-FD44-88E5-8688470B349C}" type="slidenum">
              <a:rPr lang="en-US" smtClean="0"/>
              <a:t>3</a:t>
            </a:fld>
            <a:endParaRPr lang="en-US"/>
          </a:p>
        </p:txBody>
      </p:sp>
    </p:spTree>
    <p:extLst>
      <p:ext uri="{BB962C8B-B14F-4D97-AF65-F5344CB8AC3E}">
        <p14:creationId xmlns:p14="http://schemas.microsoft.com/office/powerpoint/2010/main" val="207044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Translanguaging</a:t>
            </a:r>
            <a:r>
              <a:rPr lang="en-US" dirty="0"/>
              <a:t> therefore poses a question on language purity. Language planners seek to preserve a language by developing lexemes and ridding the language of impurities through standardization. </a:t>
            </a:r>
            <a:r>
              <a:rPr lang="en-US" dirty="0" err="1" smtClean="0"/>
              <a:t>Translanguaging</a:t>
            </a:r>
            <a:r>
              <a:rPr lang="en-US" dirty="0" smtClean="0"/>
              <a:t> </a:t>
            </a:r>
            <a:r>
              <a:rPr lang="en-US" dirty="0"/>
              <a:t>seems to unsettle that direction of planning. It in fact raises another question of language learning since education </a:t>
            </a:r>
            <a:r>
              <a:rPr lang="en-US" dirty="0" err="1"/>
              <a:t>favours</a:t>
            </a:r>
            <a:r>
              <a:rPr lang="en-US" dirty="0"/>
              <a:t> the standard form of language.</a:t>
            </a:r>
          </a:p>
        </p:txBody>
      </p:sp>
      <p:sp>
        <p:nvSpPr>
          <p:cNvPr id="4" name="Slide Number Placeholder 3"/>
          <p:cNvSpPr>
            <a:spLocks noGrp="1"/>
          </p:cNvSpPr>
          <p:nvPr>
            <p:ph type="sldNum" sz="quarter" idx="5"/>
          </p:nvPr>
        </p:nvSpPr>
        <p:spPr/>
        <p:txBody>
          <a:bodyPr/>
          <a:lstStyle/>
          <a:p>
            <a:fld id="{BCF39D93-A1BA-FD44-88E5-8688470B349C}" type="slidenum">
              <a:rPr lang="en-US" smtClean="0"/>
              <a:t>12</a:t>
            </a:fld>
            <a:endParaRPr lang="en-US"/>
          </a:p>
        </p:txBody>
      </p:sp>
    </p:spTree>
    <p:extLst>
      <p:ext uri="{BB962C8B-B14F-4D97-AF65-F5344CB8AC3E}">
        <p14:creationId xmlns:p14="http://schemas.microsoft.com/office/powerpoint/2010/main" val="2850821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Whilst monolingualism emphasizes the separation and independence of each language, multilingualism acknowledges co-existence of multiple languages. This creates possibilities of fusion as languages contact each other. But we must remember that languages come with their cultural package. The fusion of languages therefore implies the contact of different cultures. </a:t>
            </a:r>
            <a:r>
              <a:rPr lang="en-US" dirty="0" err="1"/>
              <a:t>Translanguaging</a:t>
            </a:r>
            <a:r>
              <a:rPr lang="en-US" dirty="0"/>
              <a:t> brings with it a hybrid culture as in its practice, it creates a mixture of languages at play. In this way, the dominant culture as we know it is replaced by a hybrid culture that is neither this nor that.  </a:t>
            </a:r>
          </a:p>
        </p:txBody>
      </p:sp>
      <p:sp>
        <p:nvSpPr>
          <p:cNvPr id="4" name="Slide Number Placeholder 3"/>
          <p:cNvSpPr>
            <a:spLocks noGrp="1"/>
          </p:cNvSpPr>
          <p:nvPr>
            <p:ph type="sldNum" sz="quarter" idx="5"/>
          </p:nvPr>
        </p:nvSpPr>
        <p:spPr/>
        <p:txBody>
          <a:bodyPr/>
          <a:lstStyle/>
          <a:p>
            <a:fld id="{BCF39D93-A1BA-FD44-88E5-8688470B349C}" type="slidenum">
              <a:rPr lang="en-US" smtClean="0"/>
              <a:t>13</a:t>
            </a:fld>
            <a:endParaRPr lang="en-US"/>
          </a:p>
        </p:txBody>
      </p:sp>
    </p:spTree>
    <p:extLst>
      <p:ext uri="{BB962C8B-B14F-4D97-AF65-F5344CB8AC3E}">
        <p14:creationId xmlns:p14="http://schemas.microsoft.com/office/powerpoint/2010/main" val="461796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Nonetheless, reality points to plurality and not singularity of thought. Very few countries (if any) have only one language. Migration and travel in the modern world have created heterogenous societies. This has also brought language contact where languages borrow and adapt in each other’s presence. The existence of multiple languages alongside each other is not seen as a problem – these languages are able to co-exist and have done so throughout the ages.    </a:t>
            </a:r>
          </a:p>
        </p:txBody>
      </p:sp>
      <p:sp>
        <p:nvSpPr>
          <p:cNvPr id="4" name="Slide Number Placeholder 3"/>
          <p:cNvSpPr>
            <a:spLocks noGrp="1"/>
          </p:cNvSpPr>
          <p:nvPr>
            <p:ph type="sldNum" sz="quarter" idx="5"/>
          </p:nvPr>
        </p:nvSpPr>
        <p:spPr/>
        <p:txBody>
          <a:bodyPr/>
          <a:lstStyle/>
          <a:p>
            <a:fld id="{BCF39D93-A1BA-FD44-88E5-8688470B349C}" type="slidenum">
              <a:rPr lang="en-US" smtClean="0"/>
              <a:t>4</a:t>
            </a:fld>
            <a:endParaRPr lang="en-US"/>
          </a:p>
        </p:txBody>
      </p:sp>
    </p:spTree>
    <p:extLst>
      <p:ext uri="{BB962C8B-B14F-4D97-AF65-F5344CB8AC3E}">
        <p14:creationId xmlns:p14="http://schemas.microsoft.com/office/powerpoint/2010/main" val="276085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Recognition of multiple languages and the fact that, linguistically, all languages are equal put human beings on equal footing. Multilingualism accepts and naturalizes multiplicity. Even though we are dealing with one human race, there are diverse histories, backgrounds, orientations, worldviews etc. and these serve to multiply human experience as captured in multiple languages. In that way, the more a human being is exposed to multiple languages, the more beneficial they are in that the are able to penetrate an interact with various cultures.  </a:t>
            </a:r>
          </a:p>
        </p:txBody>
      </p:sp>
      <p:sp>
        <p:nvSpPr>
          <p:cNvPr id="4" name="Slide Number Placeholder 3"/>
          <p:cNvSpPr>
            <a:spLocks noGrp="1"/>
          </p:cNvSpPr>
          <p:nvPr>
            <p:ph type="sldNum" sz="quarter" idx="5"/>
          </p:nvPr>
        </p:nvSpPr>
        <p:spPr/>
        <p:txBody>
          <a:bodyPr/>
          <a:lstStyle/>
          <a:p>
            <a:fld id="{BCF39D93-A1BA-FD44-88E5-8688470B349C}" type="slidenum">
              <a:rPr lang="en-US" smtClean="0"/>
              <a:t>5</a:t>
            </a:fld>
            <a:endParaRPr lang="en-US"/>
          </a:p>
        </p:txBody>
      </p:sp>
    </p:spTree>
    <p:extLst>
      <p:ext uri="{BB962C8B-B14F-4D97-AF65-F5344CB8AC3E}">
        <p14:creationId xmlns:p14="http://schemas.microsoft.com/office/powerpoint/2010/main" val="827077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education, catering for multiple languages enhances access. Thus children who attend school and find that their language(s) are represented, thrive. They are not put backwards as they need not learn a new language of education with which to access knowledge. At the same time, their worldview that is in sync with their native language is legitimated. This contributes to psychologically sound students whose background and cultural lineages are </a:t>
            </a:r>
            <a:r>
              <a:rPr lang="en-US" dirty="0" smtClean="0"/>
              <a:t>enhanced. </a:t>
            </a:r>
            <a:r>
              <a:rPr lang="en-US" dirty="0"/>
              <a:t>Often times multiple languages are in the local vicinity. Thus an approach that acknowledges multilingualism contributes to local development and promote local culture.</a:t>
            </a:r>
          </a:p>
        </p:txBody>
      </p:sp>
      <p:sp>
        <p:nvSpPr>
          <p:cNvPr id="4" name="Slide Number Placeholder 3"/>
          <p:cNvSpPr>
            <a:spLocks noGrp="1"/>
          </p:cNvSpPr>
          <p:nvPr>
            <p:ph type="sldNum" sz="quarter" idx="5"/>
          </p:nvPr>
        </p:nvSpPr>
        <p:spPr/>
        <p:txBody>
          <a:bodyPr/>
          <a:lstStyle/>
          <a:p>
            <a:fld id="{BCF39D93-A1BA-FD44-88E5-8688470B349C}" type="slidenum">
              <a:rPr lang="en-US" smtClean="0"/>
              <a:t>6</a:t>
            </a:fld>
            <a:endParaRPr lang="en-US"/>
          </a:p>
        </p:txBody>
      </p:sp>
    </p:spTree>
    <p:extLst>
      <p:ext uri="{BB962C8B-B14F-4D97-AF65-F5344CB8AC3E}">
        <p14:creationId xmlns:p14="http://schemas.microsoft.com/office/powerpoint/2010/main" val="1390730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not only for purposes of achieving singularity of thought that one (dominant) language was promoted, language was also safeguarded as a cultural capital. The culture of the dominant was sold through language. this means as culture of the dominant spread, so did the culture. In the present world it means that the dominance of the English language is equivalent to the dominance of the English culture. As English culture becomes a commodity, language that spreads it accumulates huge sums of money for the English. This is seen in the sprawling English schools spread across the length and breadth of the globe. In addition, the spread of a singular language creates one identity and obliterates others. In this way, people are linguistically conquered.   </a:t>
            </a:r>
          </a:p>
        </p:txBody>
      </p:sp>
      <p:sp>
        <p:nvSpPr>
          <p:cNvPr id="4" name="Slide Number Placeholder 3"/>
          <p:cNvSpPr>
            <a:spLocks noGrp="1"/>
          </p:cNvSpPr>
          <p:nvPr>
            <p:ph type="sldNum" sz="quarter" idx="5"/>
          </p:nvPr>
        </p:nvSpPr>
        <p:spPr/>
        <p:txBody>
          <a:bodyPr/>
          <a:lstStyle/>
          <a:p>
            <a:fld id="{BCF39D93-A1BA-FD44-88E5-8688470B349C}" type="slidenum">
              <a:rPr lang="en-US" smtClean="0"/>
              <a:t>7</a:t>
            </a:fld>
            <a:endParaRPr lang="en-US"/>
          </a:p>
        </p:txBody>
      </p:sp>
    </p:spTree>
    <p:extLst>
      <p:ext uri="{BB962C8B-B14F-4D97-AF65-F5344CB8AC3E}">
        <p14:creationId xmlns:p14="http://schemas.microsoft.com/office/powerpoint/2010/main" val="3155910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ethos of a singular language is seen in education where all educational activities are organized under one language. </a:t>
            </a:r>
            <a:r>
              <a:rPr lang="en-US" dirty="0" smtClean="0"/>
              <a:t>This </a:t>
            </a:r>
            <a:r>
              <a:rPr lang="en-US" dirty="0"/>
              <a:t>is often regardless of the multiple languages in existence. This is because the education system has often been conceived as a tool of conquer. That is, education was used as a way of creating a human being that would think in a particular way. Therefore, the tendency of a singular medium of instruction comes from a monolingual culture. In fact, this is seen in how a singular language is implicated in the projects of internationalization and globalization. In internationalization in the context of higher education, English is the dominant player. For higher institutions to be seen as competitive and able to draw international students, they must abandon their own languages and offer </a:t>
            </a:r>
            <a:r>
              <a:rPr lang="en-US" dirty="0" err="1"/>
              <a:t>programmes</a:t>
            </a:r>
            <a:r>
              <a:rPr lang="en-US" dirty="0"/>
              <a:t> in the English language. </a:t>
            </a:r>
            <a:r>
              <a:rPr lang="en-US" dirty="0" smtClean="0"/>
              <a:t>In </a:t>
            </a:r>
            <a:r>
              <a:rPr lang="en-US" dirty="0"/>
              <a:t>globalization, lingua franca English is the dominant player. Put simply, the world of education is visibly organized under the monolingual ethos (of the English language). </a:t>
            </a:r>
          </a:p>
        </p:txBody>
      </p:sp>
      <p:sp>
        <p:nvSpPr>
          <p:cNvPr id="4" name="Slide Number Placeholder 3"/>
          <p:cNvSpPr>
            <a:spLocks noGrp="1"/>
          </p:cNvSpPr>
          <p:nvPr>
            <p:ph type="sldNum" sz="quarter" idx="5"/>
          </p:nvPr>
        </p:nvSpPr>
        <p:spPr/>
        <p:txBody>
          <a:bodyPr/>
          <a:lstStyle/>
          <a:p>
            <a:fld id="{BCF39D93-A1BA-FD44-88E5-8688470B349C}" type="slidenum">
              <a:rPr lang="en-US" smtClean="0"/>
              <a:t>8</a:t>
            </a:fld>
            <a:endParaRPr lang="en-US"/>
          </a:p>
        </p:txBody>
      </p:sp>
    </p:spTree>
    <p:extLst>
      <p:ext uri="{BB962C8B-B14F-4D97-AF65-F5344CB8AC3E}">
        <p14:creationId xmlns:p14="http://schemas.microsoft.com/office/powerpoint/2010/main" val="1179079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F39D93-A1BA-FD44-88E5-8688470B349C}" type="slidenum">
              <a:rPr lang="en-US" smtClean="0"/>
              <a:t>9</a:t>
            </a:fld>
            <a:endParaRPr lang="en-US"/>
          </a:p>
        </p:txBody>
      </p:sp>
    </p:spTree>
    <p:extLst>
      <p:ext uri="{BB962C8B-B14F-4D97-AF65-F5344CB8AC3E}">
        <p14:creationId xmlns:p14="http://schemas.microsoft.com/office/powerpoint/2010/main" val="3220261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Welsh system of </a:t>
            </a:r>
            <a:r>
              <a:rPr lang="en-US" dirty="0" err="1"/>
              <a:t>translanguaging</a:t>
            </a:r>
            <a:r>
              <a:rPr lang="en-US" dirty="0"/>
              <a:t> was organized under two languages, English and Welsh. Welsh was under threat due to the dominance of English. In order to safeguard Welsh, education was delivered in two languages where input was given in one language and output in another. Input for instance, could be in Welsh and output in English or vice </a:t>
            </a:r>
            <a:r>
              <a:rPr lang="en-US" dirty="0" smtClean="0"/>
              <a:t>versa. </a:t>
            </a:r>
            <a:r>
              <a:rPr lang="en-US" dirty="0"/>
              <a:t>In that way, both languages enjoyed equal statuses. But it also marked a departure from a monolingual ethos where only one language is used. This confirmed that two languages could co-exist and used equally for education</a:t>
            </a:r>
            <a:r>
              <a:rPr lang="en-US" dirty="0" smtClean="0"/>
              <a:t>. This phenomenon is also observable in</a:t>
            </a:r>
            <a:r>
              <a:rPr lang="en-US" baseline="0" dirty="0" smtClean="0"/>
              <a:t> multilingual contexts where interlocutors converse in different languages according to their level of linguistic  comfort. The initiator (input) would use a different language whilst the respondent would use a different one (output).</a:t>
            </a:r>
            <a:endParaRPr lang="en-US" dirty="0"/>
          </a:p>
        </p:txBody>
      </p:sp>
      <p:sp>
        <p:nvSpPr>
          <p:cNvPr id="4" name="Slide Number Placeholder 3"/>
          <p:cNvSpPr>
            <a:spLocks noGrp="1"/>
          </p:cNvSpPr>
          <p:nvPr>
            <p:ph type="sldNum" sz="quarter" idx="5"/>
          </p:nvPr>
        </p:nvSpPr>
        <p:spPr/>
        <p:txBody>
          <a:bodyPr/>
          <a:lstStyle/>
          <a:p>
            <a:fld id="{BCF39D93-A1BA-FD44-88E5-8688470B349C}" type="slidenum">
              <a:rPr lang="en-US" smtClean="0"/>
              <a:t>10</a:t>
            </a:fld>
            <a:endParaRPr lang="en-US"/>
          </a:p>
        </p:txBody>
      </p:sp>
    </p:spTree>
    <p:extLst>
      <p:ext uri="{BB962C8B-B14F-4D97-AF65-F5344CB8AC3E}">
        <p14:creationId xmlns:p14="http://schemas.microsoft.com/office/powerpoint/2010/main" val="3363307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Welsh experience opened the possibility of using multiple languages for education. In the multilingual context, languages were viewed no longer as separate individual entities but as repertoires available for students to draw from. In multilingual settings like South Africa, students and people in general draw from multiple languages as means of communication. An utterance could consist of three or more languages fused together. The result is a hybrid language that acknowledges all languages in the vicinity. This is a radical shift in the understanding of languages as pure entities. This would </a:t>
            </a:r>
            <a:r>
              <a:rPr lang="en-US" dirty="0" err="1"/>
              <a:t>revolutionise</a:t>
            </a:r>
            <a:r>
              <a:rPr lang="en-US" dirty="0"/>
              <a:t> education if such hybridity could successfully come into the classroom. The notion of grammaticality will have a new meaning and standardization will take a different shape as this hybridity is dynamic as it is informed by momentary contexts.</a:t>
            </a:r>
          </a:p>
        </p:txBody>
      </p:sp>
      <p:sp>
        <p:nvSpPr>
          <p:cNvPr id="4" name="Slide Number Placeholder 3"/>
          <p:cNvSpPr>
            <a:spLocks noGrp="1"/>
          </p:cNvSpPr>
          <p:nvPr>
            <p:ph type="sldNum" sz="quarter" idx="5"/>
          </p:nvPr>
        </p:nvSpPr>
        <p:spPr/>
        <p:txBody>
          <a:bodyPr/>
          <a:lstStyle/>
          <a:p>
            <a:fld id="{BCF39D93-A1BA-FD44-88E5-8688470B349C}" type="slidenum">
              <a:rPr lang="en-US" smtClean="0"/>
              <a:t>11</a:t>
            </a:fld>
            <a:endParaRPr lang="en-US"/>
          </a:p>
        </p:txBody>
      </p:sp>
    </p:spTree>
    <p:extLst>
      <p:ext uri="{BB962C8B-B14F-4D97-AF65-F5344CB8AC3E}">
        <p14:creationId xmlns:p14="http://schemas.microsoft.com/office/powerpoint/2010/main" val="1078183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6B7F6-178C-464C-E8D8-B19AD5D7DA4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8EF051F-BFA1-58BF-5263-1866AC959B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A3DC129-BD27-4BAF-D43D-0C29D706C497}"/>
              </a:ext>
            </a:extLst>
          </p:cNvPr>
          <p:cNvSpPr>
            <a:spLocks noGrp="1"/>
          </p:cNvSpPr>
          <p:nvPr>
            <p:ph type="dt" sz="half" idx="10"/>
          </p:nvPr>
        </p:nvSpPr>
        <p:spPr/>
        <p:txBody>
          <a:bodyPr/>
          <a:lstStyle/>
          <a:p>
            <a:fld id="{B079C2CB-C769-6E48-AFCF-369D7326B4C3}" type="datetime1">
              <a:rPr lang="en-ZA" smtClean="0"/>
              <a:t>2023/06/06</a:t>
            </a:fld>
            <a:endParaRPr lang="en-US"/>
          </a:p>
        </p:txBody>
      </p:sp>
      <p:sp>
        <p:nvSpPr>
          <p:cNvPr id="5" name="Footer Placeholder 4">
            <a:extLst>
              <a:ext uri="{FF2B5EF4-FFF2-40B4-BE49-F238E27FC236}">
                <a16:creationId xmlns:a16="http://schemas.microsoft.com/office/drawing/2014/main" id="{B2ADEB49-73B1-3B37-70A5-A0726D191634}"/>
              </a:ext>
            </a:extLst>
          </p:cNvPr>
          <p:cNvSpPr>
            <a:spLocks noGrp="1"/>
          </p:cNvSpPr>
          <p:nvPr>
            <p:ph type="ftr" sz="quarter" idx="11"/>
          </p:nvPr>
        </p:nvSpPr>
        <p:spPr/>
        <p:txBody>
          <a:bodyPr/>
          <a:lstStyle/>
          <a:p>
            <a:r>
              <a:rPr lang="en-US"/>
              <a:t>UNIVERSITY OF LIMPOPO</a:t>
            </a:r>
          </a:p>
          <a:p>
            <a:r>
              <a:rPr lang="en-US"/>
              <a:t>
TURFLOOP CAMPUS</a:t>
            </a:r>
          </a:p>
          <a:p>
            <a:r>
              <a:rPr lang="en-US"/>
              <a:t>
</a:t>
            </a:r>
          </a:p>
        </p:txBody>
      </p:sp>
      <p:sp>
        <p:nvSpPr>
          <p:cNvPr id="6" name="Slide Number Placeholder 5">
            <a:extLst>
              <a:ext uri="{FF2B5EF4-FFF2-40B4-BE49-F238E27FC236}">
                <a16:creationId xmlns:a16="http://schemas.microsoft.com/office/drawing/2014/main" id="{5E09C551-9B49-A9B4-F80F-7D88065568BF}"/>
              </a:ext>
            </a:extLst>
          </p:cNvPr>
          <p:cNvSpPr>
            <a:spLocks noGrp="1"/>
          </p:cNvSpPr>
          <p:nvPr>
            <p:ph type="sldNum" sz="quarter" idx="12"/>
          </p:nvPr>
        </p:nvSpPr>
        <p:spPr/>
        <p:txBody>
          <a:bodyPr/>
          <a:lstStyle/>
          <a:p>
            <a:fld id="{F9ADBF20-416A-8B40-B89D-DABF008EB06C}" type="slidenum">
              <a:rPr lang="en-US" smtClean="0"/>
              <a:t>‹#›</a:t>
            </a:fld>
            <a:endParaRPr lang="en-US"/>
          </a:p>
        </p:txBody>
      </p:sp>
    </p:spTree>
    <p:extLst>
      <p:ext uri="{BB962C8B-B14F-4D97-AF65-F5344CB8AC3E}">
        <p14:creationId xmlns:p14="http://schemas.microsoft.com/office/powerpoint/2010/main" val="3001382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9FCCF-174F-0B0B-29F1-B8FD246B0DC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F710217-6661-CE0A-C781-6EB32A606CC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AF48A3C-8AC8-CCCB-7710-8250AF6DC399}"/>
              </a:ext>
            </a:extLst>
          </p:cNvPr>
          <p:cNvSpPr>
            <a:spLocks noGrp="1"/>
          </p:cNvSpPr>
          <p:nvPr>
            <p:ph type="dt" sz="half" idx="10"/>
          </p:nvPr>
        </p:nvSpPr>
        <p:spPr/>
        <p:txBody>
          <a:bodyPr/>
          <a:lstStyle/>
          <a:p>
            <a:fld id="{E4059BFE-28CF-D948-96D8-FB75AEE3FC12}" type="datetime1">
              <a:rPr lang="en-ZA" smtClean="0"/>
              <a:t>2023/06/06</a:t>
            </a:fld>
            <a:endParaRPr lang="en-US"/>
          </a:p>
        </p:txBody>
      </p:sp>
      <p:sp>
        <p:nvSpPr>
          <p:cNvPr id="5" name="Footer Placeholder 4">
            <a:extLst>
              <a:ext uri="{FF2B5EF4-FFF2-40B4-BE49-F238E27FC236}">
                <a16:creationId xmlns:a16="http://schemas.microsoft.com/office/drawing/2014/main" id="{465AC422-7BAC-CD33-3856-D826EB620BE0}"/>
              </a:ext>
            </a:extLst>
          </p:cNvPr>
          <p:cNvSpPr>
            <a:spLocks noGrp="1"/>
          </p:cNvSpPr>
          <p:nvPr>
            <p:ph type="ftr" sz="quarter" idx="11"/>
          </p:nvPr>
        </p:nvSpPr>
        <p:spPr/>
        <p:txBody>
          <a:bodyPr/>
          <a:lstStyle/>
          <a:p>
            <a:r>
              <a:rPr lang="en-US"/>
              <a:t>UNIVERSITY OF LIMPOPO</a:t>
            </a:r>
          </a:p>
          <a:p>
            <a:r>
              <a:rPr lang="en-US"/>
              <a:t>
TURFLOOP CAMPUS</a:t>
            </a:r>
          </a:p>
          <a:p>
            <a:r>
              <a:rPr lang="en-US"/>
              <a:t>
</a:t>
            </a:r>
          </a:p>
        </p:txBody>
      </p:sp>
      <p:sp>
        <p:nvSpPr>
          <p:cNvPr id="6" name="Slide Number Placeholder 5">
            <a:extLst>
              <a:ext uri="{FF2B5EF4-FFF2-40B4-BE49-F238E27FC236}">
                <a16:creationId xmlns:a16="http://schemas.microsoft.com/office/drawing/2014/main" id="{E0897A91-83FE-0535-A804-14AEF330EE7C}"/>
              </a:ext>
            </a:extLst>
          </p:cNvPr>
          <p:cNvSpPr>
            <a:spLocks noGrp="1"/>
          </p:cNvSpPr>
          <p:nvPr>
            <p:ph type="sldNum" sz="quarter" idx="12"/>
          </p:nvPr>
        </p:nvSpPr>
        <p:spPr/>
        <p:txBody>
          <a:bodyPr/>
          <a:lstStyle/>
          <a:p>
            <a:fld id="{F9ADBF20-416A-8B40-B89D-DABF008EB06C}" type="slidenum">
              <a:rPr lang="en-US" smtClean="0"/>
              <a:t>‹#›</a:t>
            </a:fld>
            <a:endParaRPr lang="en-US"/>
          </a:p>
        </p:txBody>
      </p:sp>
    </p:spTree>
    <p:extLst>
      <p:ext uri="{BB962C8B-B14F-4D97-AF65-F5344CB8AC3E}">
        <p14:creationId xmlns:p14="http://schemas.microsoft.com/office/powerpoint/2010/main" val="3384565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FD5AD3-4CE4-D0AD-20BC-543AC177D09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D18340-F157-5860-DD6B-992D9480EA6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16C37B0-225A-908F-F1CE-EC7844573851}"/>
              </a:ext>
            </a:extLst>
          </p:cNvPr>
          <p:cNvSpPr>
            <a:spLocks noGrp="1"/>
          </p:cNvSpPr>
          <p:nvPr>
            <p:ph type="dt" sz="half" idx="10"/>
          </p:nvPr>
        </p:nvSpPr>
        <p:spPr/>
        <p:txBody>
          <a:bodyPr/>
          <a:lstStyle/>
          <a:p>
            <a:fld id="{FBECFEBE-8247-1743-BFC5-05731E87A5F7}" type="datetime1">
              <a:rPr lang="en-ZA" smtClean="0"/>
              <a:t>2023/06/06</a:t>
            </a:fld>
            <a:endParaRPr lang="en-US"/>
          </a:p>
        </p:txBody>
      </p:sp>
      <p:sp>
        <p:nvSpPr>
          <p:cNvPr id="5" name="Footer Placeholder 4">
            <a:extLst>
              <a:ext uri="{FF2B5EF4-FFF2-40B4-BE49-F238E27FC236}">
                <a16:creationId xmlns:a16="http://schemas.microsoft.com/office/drawing/2014/main" id="{DC3BD104-B469-BA15-FF1B-116B1F99F847}"/>
              </a:ext>
            </a:extLst>
          </p:cNvPr>
          <p:cNvSpPr>
            <a:spLocks noGrp="1"/>
          </p:cNvSpPr>
          <p:nvPr>
            <p:ph type="ftr" sz="quarter" idx="11"/>
          </p:nvPr>
        </p:nvSpPr>
        <p:spPr/>
        <p:txBody>
          <a:bodyPr/>
          <a:lstStyle/>
          <a:p>
            <a:r>
              <a:rPr lang="en-US"/>
              <a:t>UNIVERSITY OF LIMPOPO</a:t>
            </a:r>
          </a:p>
          <a:p>
            <a:r>
              <a:rPr lang="en-US"/>
              <a:t>
TURFLOOP CAMPUS</a:t>
            </a:r>
          </a:p>
          <a:p>
            <a:r>
              <a:rPr lang="en-US"/>
              <a:t>
</a:t>
            </a:r>
          </a:p>
        </p:txBody>
      </p:sp>
      <p:sp>
        <p:nvSpPr>
          <p:cNvPr id="6" name="Slide Number Placeholder 5">
            <a:extLst>
              <a:ext uri="{FF2B5EF4-FFF2-40B4-BE49-F238E27FC236}">
                <a16:creationId xmlns:a16="http://schemas.microsoft.com/office/drawing/2014/main" id="{E4501E9C-F02A-42EF-C1B3-ECCFDC3E080C}"/>
              </a:ext>
            </a:extLst>
          </p:cNvPr>
          <p:cNvSpPr>
            <a:spLocks noGrp="1"/>
          </p:cNvSpPr>
          <p:nvPr>
            <p:ph type="sldNum" sz="quarter" idx="12"/>
          </p:nvPr>
        </p:nvSpPr>
        <p:spPr/>
        <p:txBody>
          <a:bodyPr/>
          <a:lstStyle/>
          <a:p>
            <a:fld id="{F9ADBF20-416A-8B40-B89D-DABF008EB06C}" type="slidenum">
              <a:rPr lang="en-US" smtClean="0"/>
              <a:t>‹#›</a:t>
            </a:fld>
            <a:endParaRPr lang="en-US"/>
          </a:p>
        </p:txBody>
      </p:sp>
    </p:spTree>
    <p:extLst>
      <p:ext uri="{BB962C8B-B14F-4D97-AF65-F5344CB8AC3E}">
        <p14:creationId xmlns:p14="http://schemas.microsoft.com/office/powerpoint/2010/main" val="3495533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66618-E5C6-C3A1-CCF6-DE1279858C9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D4443F-141E-A557-3842-555026CB64F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F4C25B8-0977-3848-E54B-EF25A9EF539B}"/>
              </a:ext>
            </a:extLst>
          </p:cNvPr>
          <p:cNvSpPr>
            <a:spLocks noGrp="1"/>
          </p:cNvSpPr>
          <p:nvPr>
            <p:ph type="dt" sz="half" idx="10"/>
          </p:nvPr>
        </p:nvSpPr>
        <p:spPr/>
        <p:txBody>
          <a:bodyPr/>
          <a:lstStyle/>
          <a:p>
            <a:fld id="{BCC6FE28-E1A0-FB43-9103-0E3FADD6ACC2}" type="datetime1">
              <a:rPr lang="en-ZA" smtClean="0"/>
              <a:t>2023/06/06</a:t>
            </a:fld>
            <a:endParaRPr lang="en-US"/>
          </a:p>
        </p:txBody>
      </p:sp>
      <p:sp>
        <p:nvSpPr>
          <p:cNvPr id="5" name="Footer Placeholder 4">
            <a:extLst>
              <a:ext uri="{FF2B5EF4-FFF2-40B4-BE49-F238E27FC236}">
                <a16:creationId xmlns:a16="http://schemas.microsoft.com/office/drawing/2014/main" id="{E73C9A71-EFDC-790D-3705-EBDEBAF3F1A6}"/>
              </a:ext>
            </a:extLst>
          </p:cNvPr>
          <p:cNvSpPr>
            <a:spLocks noGrp="1"/>
          </p:cNvSpPr>
          <p:nvPr>
            <p:ph type="ftr" sz="quarter" idx="11"/>
          </p:nvPr>
        </p:nvSpPr>
        <p:spPr/>
        <p:txBody>
          <a:bodyPr/>
          <a:lstStyle/>
          <a:p>
            <a:r>
              <a:rPr lang="en-US"/>
              <a:t>UNIVERSITY OF LIMPOPO</a:t>
            </a:r>
          </a:p>
          <a:p>
            <a:r>
              <a:rPr lang="en-US"/>
              <a:t>
TURFLOOP CAMPUS</a:t>
            </a:r>
          </a:p>
          <a:p>
            <a:r>
              <a:rPr lang="en-US"/>
              <a:t>
</a:t>
            </a:r>
          </a:p>
        </p:txBody>
      </p:sp>
      <p:sp>
        <p:nvSpPr>
          <p:cNvPr id="6" name="Slide Number Placeholder 5">
            <a:extLst>
              <a:ext uri="{FF2B5EF4-FFF2-40B4-BE49-F238E27FC236}">
                <a16:creationId xmlns:a16="http://schemas.microsoft.com/office/drawing/2014/main" id="{C34D5B76-5702-0B25-698B-F15BDB7C9DA0}"/>
              </a:ext>
            </a:extLst>
          </p:cNvPr>
          <p:cNvSpPr>
            <a:spLocks noGrp="1"/>
          </p:cNvSpPr>
          <p:nvPr>
            <p:ph type="sldNum" sz="quarter" idx="12"/>
          </p:nvPr>
        </p:nvSpPr>
        <p:spPr/>
        <p:txBody>
          <a:bodyPr/>
          <a:lstStyle/>
          <a:p>
            <a:fld id="{F9ADBF20-416A-8B40-B89D-DABF008EB06C}" type="slidenum">
              <a:rPr lang="en-US" smtClean="0"/>
              <a:t>‹#›</a:t>
            </a:fld>
            <a:endParaRPr lang="en-US"/>
          </a:p>
        </p:txBody>
      </p:sp>
    </p:spTree>
    <p:extLst>
      <p:ext uri="{BB962C8B-B14F-4D97-AF65-F5344CB8AC3E}">
        <p14:creationId xmlns:p14="http://schemas.microsoft.com/office/powerpoint/2010/main" val="3734845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2E308-6D19-B4F5-3E19-21536E77E77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1C5717F-1590-1B0E-9F57-285AE09449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37EC2E3-7D5F-6DCC-DF42-20C4F7004C26}"/>
              </a:ext>
            </a:extLst>
          </p:cNvPr>
          <p:cNvSpPr>
            <a:spLocks noGrp="1"/>
          </p:cNvSpPr>
          <p:nvPr>
            <p:ph type="dt" sz="half" idx="10"/>
          </p:nvPr>
        </p:nvSpPr>
        <p:spPr/>
        <p:txBody>
          <a:bodyPr/>
          <a:lstStyle/>
          <a:p>
            <a:fld id="{B9653FF0-87DD-9F4A-8F87-71C5F6847496}" type="datetime1">
              <a:rPr lang="en-ZA" smtClean="0"/>
              <a:t>2023/06/06</a:t>
            </a:fld>
            <a:endParaRPr lang="en-US"/>
          </a:p>
        </p:txBody>
      </p:sp>
      <p:sp>
        <p:nvSpPr>
          <p:cNvPr id="5" name="Footer Placeholder 4">
            <a:extLst>
              <a:ext uri="{FF2B5EF4-FFF2-40B4-BE49-F238E27FC236}">
                <a16:creationId xmlns:a16="http://schemas.microsoft.com/office/drawing/2014/main" id="{608B604F-2FF1-FA63-0399-E55B9B7DC259}"/>
              </a:ext>
            </a:extLst>
          </p:cNvPr>
          <p:cNvSpPr>
            <a:spLocks noGrp="1"/>
          </p:cNvSpPr>
          <p:nvPr>
            <p:ph type="ftr" sz="quarter" idx="11"/>
          </p:nvPr>
        </p:nvSpPr>
        <p:spPr/>
        <p:txBody>
          <a:bodyPr/>
          <a:lstStyle/>
          <a:p>
            <a:r>
              <a:rPr lang="en-US"/>
              <a:t>UNIVERSITY OF LIMPOPO</a:t>
            </a:r>
          </a:p>
          <a:p>
            <a:r>
              <a:rPr lang="en-US"/>
              <a:t>
TURFLOOP CAMPUS</a:t>
            </a:r>
          </a:p>
          <a:p>
            <a:r>
              <a:rPr lang="en-US"/>
              <a:t>
</a:t>
            </a:r>
          </a:p>
        </p:txBody>
      </p:sp>
      <p:sp>
        <p:nvSpPr>
          <p:cNvPr id="6" name="Slide Number Placeholder 5">
            <a:extLst>
              <a:ext uri="{FF2B5EF4-FFF2-40B4-BE49-F238E27FC236}">
                <a16:creationId xmlns:a16="http://schemas.microsoft.com/office/drawing/2014/main" id="{86D9FCE5-FD73-A983-8E9E-8D413DD94FC4}"/>
              </a:ext>
            </a:extLst>
          </p:cNvPr>
          <p:cNvSpPr>
            <a:spLocks noGrp="1"/>
          </p:cNvSpPr>
          <p:nvPr>
            <p:ph type="sldNum" sz="quarter" idx="12"/>
          </p:nvPr>
        </p:nvSpPr>
        <p:spPr/>
        <p:txBody>
          <a:bodyPr/>
          <a:lstStyle/>
          <a:p>
            <a:fld id="{F9ADBF20-416A-8B40-B89D-DABF008EB06C}" type="slidenum">
              <a:rPr lang="en-US" smtClean="0"/>
              <a:t>‹#›</a:t>
            </a:fld>
            <a:endParaRPr lang="en-US"/>
          </a:p>
        </p:txBody>
      </p:sp>
    </p:spTree>
    <p:extLst>
      <p:ext uri="{BB962C8B-B14F-4D97-AF65-F5344CB8AC3E}">
        <p14:creationId xmlns:p14="http://schemas.microsoft.com/office/powerpoint/2010/main" val="1198291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5C65F-7370-0460-465E-16C92C65D2B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17BEB6-B659-92B1-8911-A0793BB897B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0DC5C4B-4610-4430-4A48-4B1CD532162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E99607F-348A-A430-AF18-FC302032B8F4}"/>
              </a:ext>
            </a:extLst>
          </p:cNvPr>
          <p:cNvSpPr>
            <a:spLocks noGrp="1"/>
          </p:cNvSpPr>
          <p:nvPr>
            <p:ph type="dt" sz="half" idx="10"/>
          </p:nvPr>
        </p:nvSpPr>
        <p:spPr/>
        <p:txBody>
          <a:bodyPr/>
          <a:lstStyle/>
          <a:p>
            <a:fld id="{1D42A441-4A0C-734B-AB3B-AF54F0EE8B39}" type="datetime1">
              <a:rPr lang="en-ZA" smtClean="0"/>
              <a:t>2023/06/06</a:t>
            </a:fld>
            <a:endParaRPr lang="en-US"/>
          </a:p>
        </p:txBody>
      </p:sp>
      <p:sp>
        <p:nvSpPr>
          <p:cNvPr id="6" name="Footer Placeholder 5">
            <a:extLst>
              <a:ext uri="{FF2B5EF4-FFF2-40B4-BE49-F238E27FC236}">
                <a16:creationId xmlns:a16="http://schemas.microsoft.com/office/drawing/2014/main" id="{6199B160-C1F3-84E7-6872-1AB328342E4F}"/>
              </a:ext>
            </a:extLst>
          </p:cNvPr>
          <p:cNvSpPr>
            <a:spLocks noGrp="1"/>
          </p:cNvSpPr>
          <p:nvPr>
            <p:ph type="ftr" sz="quarter" idx="11"/>
          </p:nvPr>
        </p:nvSpPr>
        <p:spPr/>
        <p:txBody>
          <a:bodyPr/>
          <a:lstStyle/>
          <a:p>
            <a:r>
              <a:rPr lang="en-US"/>
              <a:t>UNIVERSITY OF LIMPOPO</a:t>
            </a:r>
          </a:p>
          <a:p>
            <a:r>
              <a:rPr lang="en-US"/>
              <a:t>
TURFLOOP CAMPUS</a:t>
            </a:r>
          </a:p>
          <a:p>
            <a:r>
              <a:rPr lang="en-US"/>
              <a:t>
</a:t>
            </a:r>
          </a:p>
        </p:txBody>
      </p:sp>
      <p:sp>
        <p:nvSpPr>
          <p:cNvPr id="7" name="Slide Number Placeholder 6">
            <a:extLst>
              <a:ext uri="{FF2B5EF4-FFF2-40B4-BE49-F238E27FC236}">
                <a16:creationId xmlns:a16="http://schemas.microsoft.com/office/drawing/2014/main" id="{7932E61A-A37A-CDE6-0501-38E0B46CC646}"/>
              </a:ext>
            </a:extLst>
          </p:cNvPr>
          <p:cNvSpPr>
            <a:spLocks noGrp="1"/>
          </p:cNvSpPr>
          <p:nvPr>
            <p:ph type="sldNum" sz="quarter" idx="12"/>
          </p:nvPr>
        </p:nvSpPr>
        <p:spPr/>
        <p:txBody>
          <a:bodyPr/>
          <a:lstStyle/>
          <a:p>
            <a:fld id="{F9ADBF20-416A-8B40-B89D-DABF008EB06C}" type="slidenum">
              <a:rPr lang="en-US" smtClean="0"/>
              <a:t>‹#›</a:t>
            </a:fld>
            <a:endParaRPr lang="en-US"/>
          </a:p>
        </p:txBody>
      </p:sp>
    </p:spTree>
    <p:extLst>
      <p:ext uri="{BB962C8B-B14F-4D97-AF65-F5344CB8AC3E}">
        <p14:creationId xmlns:p14="http://schemas.microsoft.com/office/powerpoint/2010/main" val="2678101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D0A9-4B6D-1D81-DF98-A57507F041E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CF657F-6604-1912-D851-C17B965CED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FE735C-60B5-4710-8954-44DB7A03966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8B25E62-2B8A-7E9B-E42F-95EC649DA3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B0C1CE7-6B72-B0EA-C11D-CBBB0AECCCE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BA57A6C-453C-F28C-228B-3D235B885F7B}"/>
              </a:ext>
            </a:extLst>
          </p:cNvPr>
          <p:cNvSpPr>
            <a:spLocks noGrp="1"/>
          </p:cNvSpPr>
          <p:nvPr>
            <p:ph type="dt" sz="half" idx="10"/>
          </p:nvPr>
        </p:nvSpPr>
        <p:spPr/>
        <p:txBody>
          <a:bodyPr/>
          <a:lstStyle/>
          <a:p>
            <a:fld id="{CCE9A04B-17FE-4247-B740-13E94CA3811F}" type="datetime1">
              <a:rPr lang="en-ZA" smtClean="0"/>
              <a:t>2023/06/06</a:t>
            </a:fld>
            <a:endParaRPr lang="en-US"/>
          </a:p>
        </p:txBody>
      </p:sp>
      <p:sp>
        <p:nvSpPr>
          <p:cNvPr id="8" name="Footer Placeholder 7">
            <a:extLst>
              <a:ext uri="{FF2B5EF4-FFF2-40B4-BE49-F238E27FC236}">
                <a16:creationId xmlns:a16="http://schemas.microsoft.com/office/drawing/2014/main" id="{287AB28B-B82F-ED0B-9BAE-658A0BFFDA20}"/>
              </a:ext>
            </a:extLst>
          </p:cNvPr>
          <p:cNvSpPr>
            <a:spLocks noGrp="1"/>
          </p:cNvSpPr>
          <p:nvPr>
            <p:ph type="ftr" sz="quarter" idx="11"/>
          </p:nvPr>
        </p:nvSpPr>
        <p:spPr/>
        <p:txBody>
          <a:bodyPr/>
          <a:lstStyle/>
          <a:p>
            <a:r>
              <a:rPr lang="en-US"/>
              <a:t>UNIVERSITY OF LIMPOPO</a:t>
            </a:r>
          </a:p>
          <a:p>
            <a:r>
              <a:rPr lang="en-US"/>
              <a:t>
TURFLOOP CAMPUS</a:t>
            </a:r>
          </a:p>
          <a:p>
            <a:r>
              <a:rPr lang="en-US"/>
              <a:t>
</a:t>
            </a:r>
          </a:p>
        </p:txBody>
      </p:sp>
      <p:sp>
        <p:nvSpPr>
          <p:cNvPr id="9" name="Slide Number Placeholder 8">
            <a:extLst>
              <a:ext uri="{FF2B5EF4-FFF2-40B4-BE49-F238E27FC236}">
                <a16:creationId xmlns:a16="http://schemas.microsoft.com/office/drawing/2014/main" id="{992D9305-566A-BB10-29B0-B85C1D1FDC65}"/>
              </a:ext>
            </a:extLst>
          </p:cNvPr>
          <p:cNvSpPr>
            <a:spLocks noGrp="1"/>
          </p:cNvSpPr>
          <p:nvPr>
            <p:ph type="sldNum" sz="quarter" idx="12"/>
          </p:nvPr>
        </p:nvSpPr>
        <p:spPr/>
        <p:txBody>
          <a:bodyPr/>
          <a:lstStyle/>
          <a:p>
            <a:fld id="{F9ADBF20-416A-8B40-B89D-DABF008EB06C}" type="slidenum">
              <a:rPr lang="en-US" smtClean="0"/>
              <a:t>‹#›</a:t>
            </a:fld>
            <a:endParaRPr lang="en-US"/>
          </a:p>
        </p:txBody>
      </p:sp>
    </p:spTree>
    <p:extLst>
      <p:ext uri="{BB962C8B-B14F-4D97-AF65-F5344CB8AC3E}">
        <p14:creationId xmlns:p14="http://schemas.microsoft.com/office/powerpoint/2010/main" val="2077995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41F13-AC2D-0CB4-3BE0-36D69CFBE17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FFCEEE6-FE8C-2F94-4505-56B0AA72CB5B}"/>
              </a:ext>
            </a:extLst>
          </p:cNvPr>
          <p:cNvSpPr>
            <a:spLocks noGrp="1"/>
          </p:cNvSpPr>
          <p:nvPr>
            <p:ph type="dt" sz="half" idx="10"/>
          </p:nvPr>
        </p:nvSpPr>
        <p:spPr/>
        <p:txBody>
          <a:bodyPr/>
          <a:lstStyle/>
          <a:p>
            <a:fld id="{788B709E-EE37-5A44-AFAB-52F5E35CE16C}" type="datetime1">
              <a:rPr lang="en-ZA" smtClean="0"/>
              <a:t>2023/06/06</a:t>
            </a:fld>
            <a:endParaRPr lang="en-US"/>
          </a:p>
        </p:txBody>
      </p:sp>
      <p:sp>
        <p:nvSpPr>
          <p:cNvPr id="4" name="Footer Placeholder 3">
            <a:extLst>
              <a:ext uri="{FF2B5EF4-FFF2-40B4-BE49-F238E27FC236}">
                <a16:creationId xmlns:a16="http://schemas.microsoft.com/office/drawing/2014/main" id="{7BF4D818-EB82-ACDE-35E4-0E10ACEDAAD7}"/>
              </a:ext>
            </a:extLst>
          </p:cNvPr>
          <p:cNvSpPr>
            <a:spLocks noGrp="1"/>
          </p:cNvSpPr>
          <p:nvPr>
            <p:ph type="ftr" sz="quarter" idx="11"/>
          </p:nvPr>
        </p:nvSpPr>
        <p:spPr/>
        <p:txBody>
          <a:bodyPr/>
          <a:lstStyle/>
          <a:p>
            <a:r>
              <a:rPr lang="en-US"/>
              <a:t>UNIVERSITY OF LIMPOPO</a:t>
            </a:r>
          </a:p>
          <a:p>
            <a:r>
              <a:rPr lang="en-US"/>
              <a:t>
TURFLOOP CAMPUS</a:t>
            </a:r>
          </a:p>
          <a:p>
            <a:r>
              <a:rPr lang="en-US"/>
              <a:t>
</a:t>
            </a:r>
          </a:p>
        </p:txBody>
      </p:sp>
      <p:sp>
        <p:nvSpPr>
          <p:cNvPr id="5" name="Slide Number Placeholder 4">
            <a:extLst>
              <a:ext uri="{FF2B5EF4-FFF2-40B4-BE49-F238E27FC236}">
                <a16:creationId xmlns:a16="http://schemas.microsoft.com/office/drawing/2014/main" id="{E99DE224-5372-AC1E-42AD-376E10B5BEAD}"/>
              </a:ext>
            </a:extLst>
          </p:cNvPr>
          <p:cNvSpPr>
            <a:spLocks noGrp="1"/>
          </p:cNvSpPr>
          <p:nvPr>
            <p:ph type="sldNum" sz="quarter" idx="12"/>
          </p:nvPr>
        </p:nvSpPr>
        <p:spPr/>
        <p:txBody>
          <a:bodyPr/>
          <a:lstStyle/>
          <a:p>
            <a:fld id="{F9ADBF20-416A-8B40-B89D-DABF008EB06C}" type="slidenum">
              <a:rPr lang="en-US" smtClean="0"/>
              <a:t>‹#›</a:t>
            </a:fld>
            <a:endParaRPr lang="en-US"/>
          </a:p>
        </p:txBody>
      </p:sp>
    </p:spTree>
    <p:extLst>
      <p:ext uri="{BB962C8B-B14F-4D97-AF65-F5344CB8AC3E}">
        <p14:creationId xmlns:p14="http://schemas.microsoft.com/office/powerpoint/2010/main" val="4282663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489143-B751-4A81-02E2-A987DF685F98}"/>
              </a:ext>
            </a:extLst>
          </p:cNvPr>
          <p:cNvSpPr>
            <a:spLocks noGrp="1"/>
          </p:cNvSpPr>
          <p:nvPr>
            <p:ph type="dt" sz="half" idx="10"/>
          </p:nvPr>
        </p:nvSpPr>
        <p:spPr/>
        <p:txBody>
          <a:bodyPr/>
          <a:lstStyle/>
          <a:p>
            <a:fld id="{E25EC4BB-3885-3E46-A163-73C3359B7A2E}" type="datetime1">
              <a:rPr lang="en-ZA" smtClean="0"/>
              <a:t>2023/06/06</a:t>
            </a:fld>
            <a:endParaRPr lang="en-US"/>
          </a:p>
        </p:txBody>
      </p:sp>
      <p:sp>
        <p:nvSpPr>
          <p:cNvPr id="3" name="Footer Placeholder 2">
            <a:extLst>
              <a:ext uri="{FF2B5EF4-FFF2-40B4-BE49-F238E27FC236}">
                <a16:creationId xmlns:a16="http://schemas.microsoft.com/office/drawing/2014/main" id="{90DC0672-F0FE-4A64-3EF8-7F55981E4A0F}"/>
              </a:ext>
            </a:extLst>
          </p:cNvPr>
          <p:cNvSpPr>
            <a:spLocks noGrp="1"/>
          </p:cNvSpPr>
          <p:nvPr>
            <p:ph type="ftr" sz="quarter" idx="11"/>
          </p:nvPr>
        </p:nvSpPr>
        <p:spPr/>
        <p:txBody>
          <a:bodyPr/>
          <a:lstStyle/>
          <a:p>
            <a:r>
              <a:rPr lang="en-US"/>
              <a:t>UNIVERSITY OF LIMPOPO</a:t>
            </a:r>
          </a:p>
          <a:p>
            <a:r>
              <a:rPr lang="en-US"/>
              <a:t>
TURFLOOP CAMPUS</a:t>
            </a:r>
          </a:p>
          <a:p>
            <a:r>
              <a:rPr lang="en-US"/>
              <a:t>
</a:t>
            </a:r>
          </a:p>
        </p:txBody>
      </p:sp>
      <p:sp>
        <p:nvSpPr>
          <p:cNvPr id="4" name="Slide Number Placeholder 3">
            <a:extLst>
              <a:ext uri="{FF2B5EF4-FFF2-40B4-BE49-F238E27FC236}">
                <a16:creationId xmlns:a16="http://schemas.microsoft.com/office/drawing/2014/main" id="{514A8568-61E6-E28D-CBC9-69C44C364EF3}"/>
              </a:ext>
            </a:extLst>
          </p:cNvPr>
          <p:cNvSpPr>
            <a:spLocks noGrp="1"/>
          </p:cNvSpPr>
          <p:nvPr>
            <p:ph type="sldNum" sz="quarter" idx="12"/>
          </p:nvPr>
        </p:nvSpPr>
        <p:spPr/>
        <p:txBody>
          <a:bodyPr/>
          <a:lstStyle/>
          <a:p>
            <a:fld id="{F9ADBF20-416A-8B40-B89D-DABF008EB06C}" type="slidenum">
              <a:rPr lang="en-US" smtClean="0"/>
              <a:t>‹#›</a:t>
            </a:fld>
            <a:endParaRPr lang="en-US"/>
          </a:p>
        </p:txBody>
      </p:sp>
    </p:spTree>
    <p:extLst>
      <p:ext uri="{BB962C8B-B14F-4D97-AF65-F5344CB8AC3E}">
        <p14:creationId xmlns:p14="http://schemas.microsoft.com/office/powerpoint/2010/main" val="3240454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EDA9D-E86E-7ABC-5626-E7EE1A0807B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9BC4614-893B-7154-D58B-C3823DB44F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D3BF4B3-A15C-3C1B-759E-67DC21438F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8591D88-CD16-B7CE-1DB4-6457B5D07288}"/>
              </a:ext>
            </a:extLst>
          </p:cNvPr>
          <p:cNvSpPr>
            <a:spLocks noGrp="1"/>
          </p:cNvSpPr>
          <p:nvPr>
            <p:ph type="dt" sz="half" idx="10"/>
          </p:nvPr>
        </p:nvSpPr>
        <p:spPr/>
        <p:txBody>
          <a:bodyPr/>
          <a:lstStyle/>
          <a:p>
            <a:fld id="{69D87FA2-FD5C-7346-BE89-14F929B1FF34}" type="datetime1">
              <a:rPr lang="en-ZA" smtClean="0"/>
              <a:t>2023/06/06</a:t>
            </a:fld>
            <a:endParaRPr lang="en-US"/>
          </a:p>
        </p:txBody>
      </p:sp>
      <p:sp>
        <p:nvSpPr>
          <p:cNvPr id="6" name="Footer Placeholder 5">
            <a:extLst>
              <a:ext uri="{FF2B5EF4-FFF2-40B4-BE49-F238E27FC236}">
                <a16:creationId xmlns:a16="http://schemas.microsoft.com/office/drawing/2014/main" id="{108786B0-18C9-0965-B38D-C177236E1CA0}"/>
              </a:ext>
            </a:extLst>
          </p:cNvPr>
          <p:cNvSpPr>
            <a:spLocks noGrp="1"/>
          </p:cNvSpPr>
          <p:nvPr>
            <p:ph type="ftr" sz="quarter" idx="11"/>
          </p:nvPr>
        </p:nvSpPr>
        <p:spPr/>
        <p:txBody>
          <a:bodyPr/>
          <a:lstStyle/>
          <a:p>
            <a:r>
              <a:rPr lang="en-US"/>
              <a:t>UNIVERSITY OF LIMPOPO</a:t>
            </a:r>
          </a:p>
          <a:p>
            <a:r>
              <a:rPr lang="en-US"/>
              <a:t>
TURFLOOP CAMPUS</a:t>
            </a:r>
          </a:p>
          <a:p>
            <a:r>
              <a:rPr lang="en-US"/>
              <a:t>
</a:t>
            </a:r>
          </a:p>
        </p:txBody>
      </p:sp>
      <p:sp>
        <p:nvSpPr>
          <p:cNvPr id="7" name="Slide Number Placeholder 6">
            <a:extLst>
              <a:ext uri="{FF2B5EF4-FFF2-40B4-BE49-F238E27FC236}">
                <a16:creationId xmlns:a16="http://schemas.microsoft.com/office/drawing/2014/main" id="{110FFB87-3E6D-5688-BDBA-A11BD3E9FAE6}"/>
              </a:ext>
            </a:extLst>
          </p:cNvPr>
          <p:cNvSpPr>
            <a:spLocks noGrp="1"/>
          </p:cNvSpPr>
          <p:nvPr>
            <p:ph type="sldNum" sz="quarter" idx="12"/>
          </p:nvPr>
        </p:nvSpPr>
        <p:spPr/>
        <p:txBody>
          <a:bodyPr/>
          <a:lstStyle/>
          <a:p>
            <a:fld id="{F9ADBF20-416A-8B40-B89D-DABF008EB06C}" type="slidenum">
              <a:rPr lang="en-US" smtClean="0"/>
              <a:t>‹#›</a:t>
            </a:fld>
            <a:endParaRPr lang="en-US"/>
          </a:p>
        </p:txBody>
      </p:sp>
    </p:spTree>
    <p:extLst>
      <p:ext uri="{BB962C8B-B14F-4D97-AF65-F5344CB8AC3E}">
        <p14:creationId xmlns:p14="http://schemas.microsoft.com/office/powerpoint/2010/main" val="955992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266A-C2ED-69AB-8D41-2D3A71A4711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CD1CE63-7CAA-3782-5A5C-2EDEC25A49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A22E48-5418-9FAF-640F-763D5B11D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B08D90B-1560-BC09-7C78-9D2AD0EBF612}"/>
              </a:ext>
            </a:extLst>
          </p:cNvPr>
          <p:cNvSpPr>
            <a:spLocks noGrp="1"/>
          </p:cNvSpPr>
          <p:nvPr>
            <p:ph type="dt" sz="half" idx="10"/>
          </p:nvPr>
        </p:nvSpPr>
        <p:spPr/>
        <p:txBody>
          <a:bodyPr/>
          <a:lstStyle/>
          <a:p>
            <a:fld id="{9F503977-7F8E-414E-9FA4-2BB303E1BD94}" type="datetime1">
              <a:rPr lang="en-ZA" smtClean="0"/>
              <a:t>2023/06/06</a:t>
            </a:fld>
            <a:endParaRPr lang="en-US"/>
          </a:p>
        </p:txBody>
      </p:sp>
      <p:sp>
        <p:nvSpPr>
          <p:cNvPr id="6" name="Footer Placeholder 5">
            <a:extLst>
              <a:ext uri="{FF2B5EF4-FFF2-40B4-BE49-F238E27FC236}">
                <a16:creationId xmlns:a16="http://schemas.microsoft.com/office/drawing/2014/main" id="{A82B4B87-2124-1143-ACF5-2406A22A730C}"/>
              </a:ext>
            </a:extLst>
          </p:cNvPr>
          <p:cNvSpPr>
            <a:spLocks noGrp="1"/>
          </p:cNvSpPr>
          <p:nvPr>
            <p:ph type="ftr" sz="quarter" idx="11"/>
          </p:nvPr>
        </p:nvSpPr>
        <p:spPr/>
        <p:txBody>
          <a:bodyPr/>
          <a:lstStyle/>
          <a:p>
            <a:r>
              <a:rPr lang="en-US"/>
              <a:t>UNIVERSITY OF LIMPOPO</a:t>
            </a:r>
          </a:p>
          <a:p>
            <a:r>
              <a:rPr lang="en-US"/>
              <a:t>
TURFLOOP CAMPUS</a:t>
            </a:r>
          </a:p>
          <a:p>
            <a:r>
              <a:rPr lang="en-US"/>
              <a:t>
</a:t>
            </a:r>
          </a:p>
        </p:txBody>
      </p:sp>
      <p:sp>
        <p:nvSpPr>
          <p:cNvPr id="7" name="Slide Number Placeholder 6">
            <a:extLst>
              <a:ext uri="{FF2B5EF4-FFF2-40B4-BE49-F238E27FC236}">
                <a16:creationId xmlns:a16="http://schemas.microsoft.com/office/drawing/2014/main" id="{EB52C3ED-7EDA-60D0-B3A3-9EE9B0F53619}"/>
              </a:ext>
            </a:extLst>
          </p:cNvPr>
          <p:cNvSpPr>
            <a:spLocks noGrp="1"/>
          </p:cNvSpPr>
          <p:nvPr>
            <p:ph type="sldNum" sz="quarter" idx="12"/>
          </p:nvPr>
        </p:nvSpPr>
        <p:spPr/>
        <p:txBody>
          <a:bodyPr/>
          <a:lstStyle/>
          <a:p>
            <a:fld id="{F9ADBF20-416A-8B40-B89D-DABF008EB06C}" type="slidenum">
              <a:rPr lang="en-US" smtClean="0"/>
              <a:t>‹#›</a:t>
            </a:fld>
            <a:endParaRPr lang="en-US"/>
          </a:p>
        </p:txBody>
      </p:sp>
    </p:spTree>
    <p:extLst>
      <p:ext uri="{BB962C8B-B14F-4D97-AF65-F5344CB8AC3E}">
        <p14:creationId xmlns:p14="http://schemas.microsoft.com/office/powerpoint/2010/main" val="3785177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E02C11-7314-FE8E-4F95-4786A6C4E6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1F2ACE3-606F-1A78-BC8C-41751BB222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1B637D0-7DDD-8A80-E7F6-7A28C66EE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4DD5B-28DD-6447-B90B-E8D203AA8783}" type="datetime1">
              <a:rPr lang="en-ZA" smtClean="0"/>
              <a:t>2023/06/06</a:t>
            </a:fld>
            <a:endParaRPr lang="en-US"/>
          </a:p>
        </p:txBody>
      </p:sp>
      <p:sp>
        <p:nvSpPr>
          <p:cNvPr id="5" name="Footer Placeholder 4">
            <a:extLst>
              <a:ext uri="{FF2B5EF4-FFF2-40B4-BE49-F238E27FC236}">
                <a16:creationId xmlns:a16="http://schemas.microsoft.com/office/drawing/2014/main" id="{2141A9B9-C488-B991-DA2E-6DE9C5ADB3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UNIVERSITY OF LIMPOPO</a:t>
            </a:r>
          </a:p>
          <a:p>
            <a:r>
              <a:rPr lang="en-US"/>
              <a:t>
TURFLOOP CAMPUS</a:t>
            </a:r>
          </a:p>
          <a:p>
            <a:r>
              <a:rPr lang="en-US"/>
              <a:t>
</a:t>
            </a:r>
          </a:p>
        </p:txBody>
      </p:sp>
      <p:sp>
        <p:nvSpPr>
          <p:cNvPr id="6" name="Slide Number Placeholder 5">
            <a:extLst>
              <a:ext uri="{FF2B5EF4-FFF2-40B4-BE49-F238E27FC236}">
                <a16:creationId xmlns:a16="http://schemas.microsoft.com/office/drawing/2014/main" id="{D0CB8721-67B7-571C-342B-320DDC33F1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ADBF20-416A-8B40-B89D-DABF008EB06C}" type="slidenum">
              <a:rPr lang="en-US" smtClean="0"/>
              <a:t>‹#›</a:t>
            </a:fld>
            <a:endParaRPr lang="en-US"/>
          </a:p>
        </p:txBody>
      </p:sp>
    </p:spTree>
    <p:extLst>
      <p:ext uri="{BB962C8B-B14F-4D97-AF65-F5344CB8AC3E}">
        <p14:creationId xmlns:p14="http://schemas.microsoft.com/office/powerpoint/2010/main" val="1767128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notesSlide" Target="../notesSlides/notesSlide8.xml"/><Relationship Id="rId7" Type="http://schemas.openxmlformats.org/officeDocument/2006/relationships/diagramLayout" Target="../diagrams/layout9.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diagramData" Target="../diagrams/data9.xml"/><Relationship Id="rId5" Type="http://schemas.openxmlformats.org/officeDocument/2006/relationships/image" Target="../media/image1.emf"/><Relationship Id="rId10" Type="http://schemas.microsoft.com/office/2007/relationships/diagramDrawing" Target="../diagrams/drawing9.xml"/><Relationship Id="rId4" Type="http://schemas.openxmlformats.org/officeDocument/2006/relationships/oleObject" Target="../embeddings/oleObject10.bin"/><Relationship Id="rId9" Type="http://schemas.openxmlformats.org/officeDocument/2006/relationships/diagramColors" Target="../diagrams/colors9.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notesSlide" Target="../notesSlides/notesSlide9.xml"/><Relationship Id="rId7" Type="http://schemas.openxmlformats.org/officeDocument/2006/relationships/diagramLayout" Target="../diagrams/layout10.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diagramData" Target="../diagrams/data10.xml"/><Relationship Id="rId5" Type="http://schemas.openxmlformats.org/officeDocument/2006/relationships/image" Target="../media/image1.emf"/><Relationship Id="rId10" Type="http://schemas.microsoft.com/office/2007/relationships/diagramDrawing" Target="../diagrams/drawing10.xml"/><Relationship Id="rId4" Type="http://schemas.openxmlformats.org/officeDocument/2006/relationships/oleObject" Target="../embeddings/oleObject11.bin"/><Relationship Id="rId9" Type="http://schemas.openxmlformats.org/officeDocument/2006/relationships/diagramColors" Target="../diagrams/colors10.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notesSlide" Target="../notesSlides/notesSlide10.xml"/><Relationship Id="rId7" Type="http://schemas.openxmlformats.org/officeDocument/2006/relationships/diagramLayout" Target="../diagrams/layout11.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diagramData" Target="../diagrams/data11.xml"/><Relationship Id="rId5" Type="http://schemas.openxmlformats.org/officeDocument/2006/relationships/image" Target="../media/image1.emf"/><Relationship Id="rId10" Type="http://schemas.microsoft.com/office/2007/relationships/diagramDrawing" Target="../diagrams/drawing11.xml"/><Relationship Id="rId4" Type="http://schemas.openxmlformats.org/officeDocument/2006/relationships/oleObject" Target="../embeddings/oleObject12.bin"/><Relationship Id="rId9" Type="http://schemas.openxmlformats.org/officeDocument/2006/relationships/diagramColors" Target="../diagrams/colors11.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notesSlide" Target="../notesSlides/notesSlide11.xml"/><Relationship Id="rId7" Type="http://schemas.openxmlformats.org/officeDocument/2006/relationships/diagramLayout" Target="../diagrams/layout12.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diagramData" Target="../diagrams/data12.xml"/><Relationship Id="rId5" Type="http://schemas.openxmlformats.org/officeDocument/2006/relationships/image" Target="../media/image1.emf"/><Relationship Id="rId10" Type="http://schemas.microsoft.com/office/2007/relationships/diagramDrawing" Target="../diagrams/drawing12.xml"/><Relationship Id="rId4" Type="http://schemas.openxmlformats.org/officeDocument/2006/relationships/oleObject" Target="../embeddings/oleObject13.bin"/><Relationship Id="rId9" Type="http://schemas.openxmlformats.org/officeDocument/2006/relationships/diagramColors" Target="../diagrams/colors12.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emf"/></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notesSlide" Target="../notesSlides/notesSlide1.xml"/><Relationship Id="rId7" Type="http://schemas.openxmlformats.org/officeDocument/2006/relationships/diagramLayout" Target="../diagrams/layout2.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diagramData" Target="../diagrams/data2.xml"/><Relationship Id="rId11" Type="http://schemas.openxmlformats.org/officeDocument/2006/relationships/comments" Target="../comments/comment1.xml"/><Relationship Id="rId5" Type="http://schemas.openxmlformats.org/officeDocument/2006/relationships/image" Target="../media/image1.emf"/><Relationship Id="rId10" Type="http://schemas.microsoft.com/office/2007/relationships/diagramDrawing" Target="../diagrams/drawing2.xml"/><Relationship Id="rId4" Type="http://schemas.openxmlformats.org/officeDocument/2006/relationships/oleObject" Target="../embeddings/oleObject3.bin"/><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notesSlide" Target="../notesSlides/notesSlide2.xml"/><Relationship Id="rId7" Type="http://schemas.openxmlformats.org/officeDocument/2006/relationships/diagramLayout" Target="../diagrams/layout3.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diagramData" Target="../diagrams/data3.xml"/><Relationship Id="rId5" Type="http://schemas.openxmlformats.org/officeDocument/2006/relationships/image" Target="../media/image1.emf"/><Relationship Id="rId10" Type="http://schemas.microsoft.com/office/2007/relationships/diagramDrawing" Target="../diagrams/drawing3.xml"/><Relationship Id="rId4" Type="http://schemas.openxmlformats.org/officeDocument/2006/relationships/oleObject" Target="../embeddings/oleObject4.bin"/><Relationship Id="rId9" Type="http://schemas.openxmlformats.org/officeDocument/2006/relationships/diagramColors" Target="../diagrams/colors3.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notesSlide" Target="../notesSlides/notesSlide3.xml"/><Relationship Id="rId7" Type="http://schemas.openxmlformats.org/officeDocument/2006/relationships/diagramLayout" Target="../diagrams/layout4.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diagramData" Target="../diagrams/data4.xml"/><Relationship Id="rId5" Type="http://schemas.openxmlformats.org/officeDocument/2006/relationships/image" Target="../media/image1.emf"/><Relationship Id="rId10" Type="http://schemas.microsoft.com/office/2007/relationships/diagramDrawing" Target="../diagrams/drawing4.xml"/><Relationship Id="rId4" Type="http://schemas.openxmlformats.org/officeDocument/2006/relationships/oleObject" Target="../embeddings/oleObject5.bin"/><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notesSlide" Target="../notesSlides/notesSlide4.xml"/><Relationship Id="rId7" Type="http://schemas.openxmlformats.org/officeDocument/2006/relationships/diagramLayout" Target="../diagrams/layout5.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diagramData" Target="../diagrams/data5.xml"/><Relationship Id="rId5" Type="http://schemas.openxmlformats.org/officeDocument/2006/relationships/image" Target="../media/image1.emf"/><Relationship Id="rId10" Type="http://schemas.microsoft.com/office/2007/relationships/diagramDrawing" Target="../diagrams/drawing5.xml"/><Relationship Id="rId4" Type="http://schemas.openxmlformats.org/officeDocument/2006/relationships/oleObject" Target="../embeddings/oleObject6.bin"/><Relationship Id="rId9" Type="http://schemas.openxmlformats.org/officeDocument/2006/relationships/diagramColors" Target="../diagrams/colors5.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notesSlide" Target="../notesSlides/notesSlide5.xml"/><Relationship Id="rId7" Type="http://schemas.openxmlformats.org/officeDocument/2006/relationships/diagramLayout" Target="../diagrams/layout6.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diagramData" Target="../diagrams/data6.xml"/><Relationship Id="rId5" Type="http://schemas.openxmlformats.org/officeDocument/2006/relationships/image" Target="../media/image1.emf"/><Relationship Id="rId10" Type="http://schemas.microsoft.com/office/2007/relationships/diagramDrawing" Target="../diagrams/drawing6.xml"/><Relationship Id="rId4" Type="http://schemas.openxmlformats.org/officeDocument/2006/relationships/oleObject" Target="../embeddings/oleObject7.bin"/><Relationship Id="rId9" Type="http://schemas.openxmlformats.org/officeDocument/2006/relationships/diagramColors" Target="../diagrams/colors6.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notesSlide" Target="../notesSlides/notesSlide6.xml"/><Relationship Id="rId7" Type="http://schemas.openxmlformats.org/officeDocument/2006/relationships/diagramLayout" Target="../diagrams/layout7.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diagramData" Target="../diagrams/data7.xml"/><Relationship Id="rId5" Type="http://schemas.openxmlformats.org/officeDocument/2006/relationships/image" Target="../media/image1.emf"/><Relationship Id="rId10" Type="http://schemas.microsoft.com/office/2007/relationships/diagramDrawing" Target="../diagrams/drawing7.xml"/><Relationship Id="rId4" Type="http://schemas.openxmlformats.org/officeDocument/2006/relationships/oleObject" Target="../embeddings/oleObject8.bin"/><Relationship Id="rId9" Type="http://schemas.openxmlformats.org/officeDocument/2006/relationships/diagramColors" Target="../diagrams/colors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notesSlide" Target="../notesSlides/notesSlide7.xml"/><Relationship Id="rId7" Type="http://schemas.openxmlformats.org/officeDocument/2006/relationships/diagramLayout" Target="../diagrams/layout8.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diagramData" Target="../diagrams/data8.xml"/><Relationship Id="rId5" Type="http://schemas.openxmlformats.org/officeDocument/2006/relationships/image" Target="../media/image1.emf"/><Relationship Id="rId10" Type="http://schemas.microsoft.com/office/2007/relationships/diagramDrawing" Target="../diagrams/drawing8.xml"/><Relationship Id="rId4" Type="http://schemas.openxmlformats.org/officeDocument/2006/relationships/oleObject" Target="../embeddings/oleObject9.bin"/><Relationship Id="rId9" Type="http://schemas.openxmlformats.org/officeDocument/2006/relationships/diagramColors" Target="../diagrams/colors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1CAA7-86EE-E0EF-C87D-A7B49D2F09C7}"/>
              </a:ext>
            </a:extLst>
          </p:cNvPr>
          <p:cNvSpPr>
            <a:spLocks noGrp="1"/>
          </p:cNvSpPr>
          <p:nvPr>
            <p:ph type="ctrTitle"/>
          </p:nvPr>
        </p:nvSpPr>
        <p:spPr/>
        <p:txBody>
          <a:bodyPr>
            <a:normAutofit fontScale="90000"/>
          </a:bodyPr>
          <a:lstStyle/>
          <a:p>
            <a:pPr algn="r"/>
            <a:r>
              <a:rPr lang="en-US" dirty="0" err="1" smtClean="0"/>
              <a:t>Translanguaging</a:t>
            </a:r>
            <a:r>
              <a:rPr lang="en-US" dirty="0" smtClean="0"/>
              <a:t>: Unsettling the monolingual fallacy</a:t>
            </a:r>
            <a:r>
              <a:rPr lang="en-ZA" dirty="0"/>
              <a:t/>
            </a:r>
            <a:br>
              <a:rPr lang="en-ZA" dirty="0"/>
            </a:br>
            <a:endParaRPr lang="en-US" dirty="0"/>
          </a:p>
        </p:txBody>
      </p:sp>
      <p:sp>
        <p:nvSpPr>
          <p:cNvPr id="3" name="Subtitle 2">
            <a:extLst>
              <a:ext uri="{FF2B5EF4-FFF2-40B4-BE49-F238E27FC236}">
                <a16:creationId xmlns:a16="http://schemas.microsoft.com/office/drawing/2014/main" id="{5ED8CC37-2B40-E973-78B1-D9752733E41F}"/>
              </a:ext>
            </a:extLst>
          </p:cNvPr>
          <p:cNvSpPr>
            <a:spLocks noGrp="1"/>
          </p:cNvSpPr>
          <p:nvPr>
            <p:ph type="subTitle" idx="1"/>
          </p:nvPr>
        </p:nvSpPr>
        <p:spPr/>
        <p:txBody>
          <a:bodyPr/>
          <a:lstStyle/>
          <a:p>
            <a:r>
              <a:rPr lang="en-US" dirty="0"/>
              <a:t>PROF BERRINGTON </a:t>
            </a:r>
            <a:r>
              <a:rPr lang="en-US" dirty="0" smtClean="0"/>
              <a:t>NTOMBELA</a:t>
            </a:r>
          </a:p>
          <a:p>
            <a:r>
              <a:rPr lang="en-US" dirty="0" smtClean="0"/>
              <a:t>MS MKATEKO NGOBENI</a:t>
            </a:r>
            <a:endParaRPr lang="en-US" dirty="0"/>
          </a:p>
        </p:txBody>
      </p:sp>
      <p:sp>
        <p:nvSpPr>
          <p:cNvPr id="6" name="Footer Placeholder 5">
            <a:extLst>
              <a:ext uri="{FF2B5EF4-FFF2-40B4-BE49-F238E27FC236}">
                <a16:creationId xmlns:a16="http://schemas.microsoft.com/office/drawing/2014/main" id="{79A0FB9D-413E-A0B9-3214-81B204FB86FC}"/>
              </a:ext>
            </a:extLst>
          </p:cNvPr>
          <p:cNvSpPr>
            <a:spLocks noGrp="1"/>
          </p:cNvSpPr>
          <p:nvPr>
            <p:ph type="ftr" sz="quarter" idx="11"/>
          </p:nvPr>
        </p:nvSpPr>
        <p:spPr>
          <a:xfrm>
            <a:off x="4038600" y="6089515"/>
            <a:ext cx="4114800" cy="631960"/>
          </a:xfrm>
        </p:spPr>
        <p:txBody>
          <a:bodyPr/>
          <a:lstStyle/>
          <a:p>
            <a:endParaRPr lang="en-US" dirty="0"/>
          </a:p>
          <a:p>
            <a:r>
              <a:rPr lang="en-US" dirty="0"/>
              <a:t>UNIVERSITY OF LIMPOPO</a:t>
            </a:r>
          </a:p>
          <a:p>
            <a:r>
              <a:rPr lang="en-US" dirty="0"/>
              <a:t>
TURFLOOP CAMPUS</a:t>
            </a:r>
          </a:p>
          <a:p>
            <a:r>
              <a:rPr lang="en-US" dirty="0"/>
              <a:t>
</a:t>
            </a:r>
          </a:p>
        </p:txBody>
      </p:sp>
      <p:sp>
        <p:nvSpPr>
          <p:cNvPr id="7" name="Rectangle 2">
            <a:extLst>
              <a:ext uri="{FF2B5EF4-FFF2-40B4-BE49-F238E27FC236}">
                <a16:creationId xmlns:a16="http://schemas.microsoft.com/office/drawing/2014/main" id="{E71237AE-F791-BFA3-562B-7CE4B40E606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a:extLst>
              <a:ext uri="{FF2B5EF4-FFF2-40B4-BE49-F238E27FC236}">
                <a16:creationId xmlns:a16="http://schemas.microsoft.com/office/drawing/2014/main" id="{DAEDD824-013B-5271-7E06-8982AC579A05}"/>
              </a:ext>
            </a:extLst>
          </p:cNvPr>
          <p:cNvGraphicFramePr>
            <a:graphicFrameLocks noChangeAspect="1"/>
          </p:cNvGraphicFramePr>
          <p:nvPr>
            <p:extLst>
              <p:ext uri="{D42A27DB-BD31-4B8C-83A1-F6EECF244321}">
                <p14:modId xmlns:p14="http://schemas.microsoft.com/office/powerpoint/2010/main" val="2491699270"/>
              </p:ext>
            </p:extLst>
          </p:nvPr>
        </p:nvGraphicFramePr>
        <p:xfrm>
          <a:off x="0" y="0"/>
          <a:ext cx="2003898" cy="1734718"/>
        </p:xfrm>
        <a:graphic>
          <a:graphicData uri="http://schemas.openxmlformats.org/presentationml/2006/ole">
            <mc:AlternateContent xmlns:mc="http://schemas.openxmlformats.org/markup-compatibility/2006">
              <mc:Choice xmlns:v="urn:schemas-microsoft-com:vml" Requires="v">
                <p:oleObj spid="_x0000_s1031" r:id="rId3" imgW="84416900" imgH="71793100" progId="">
                  <p:embed/>
                </p:oleObj>
              </mc:Choice>
              <mc:Fallback>
                <p:oleObj r:id="rId3" imgW="84416900" imgH="71793100" progId="">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003898" cy="1734718"/>
                      </a:xfrm>
                      <a:prstGeom prst="rect">
                        <a:avLst/>
                      </a:prstGeom>
                      <a:noFill/>
                    </p:spPr>
                  </p:pic>
                </p:oleObj>
              </mc:Fallback>
            </mc:AlternateContent>
          </a:graphicData>
        </a:graphic>
      </p:graphicFrame>
    </p:spTree>
    <p:extLst>
      <p:ext uri="{BB962C8B-B14F-4D97-AF65-F5344CB8AC3E}">
        <p14:creationId xmlns:p14="http://schemas.microsoft.com/office/powerpoint/2010/main" val="2336665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95DB-2156-6F9A-5444-F4FECA3BB95D}"/>
              </a:ext>
            </a:extLst>
          </p:cNvPr>
          <p:cNvSpPr>
            <a:spLocks noGrp="1"/>
          </p:cNvSpPr>
          <p:nvPr>
            <p:ph type="title"/>
          </p:nvPr>
        </p:nvSpPr>
        <p:spPr/>
        <p:txBody>
          <a:bodyPr/>
          <a:lstStyle/>
          <a:p>
            <a:pPr algn="ctr"/>
            <a:r>
              <a:rPr lang="en-US" dirty="0"/>
              <a:t>      </a:t>
            </a:r>
            <a:r>
              <a:rPr lang="en-US" dirty="0" err="1"/>
              <a:t>Translanguaging</a:t>
            </a:r>
            <a:endParaRPr lang="en-US" dirty="0"/>
          </a:p>
        </p:txBody>
      </p:sp>
      <p:sp>
        <p:nvSpPr>
          <p:cNvPr id="4" name="Footer Placeholder 3">
            <a:extLst>
              <a:ext uri="{FF2B5EF4-FFF2-40B4-BE49-F238E27FC236}">
                <a16:creationId xmlns:a16="http://schemas.microsoft.com/office/drawing/2014/main" id="{0885487D-0026-0F91-E9CF-FDD659C009DB}"/>
              </a:ext>
            </a:extLst>
          </p:cNvPr>
          <p:cNvSpPr>
            <a:spLocks noGrp="1"/>
          </p:cNvSpPr>
          <p:nvPr>
            <p:ph type="ftr" sz="quarter" idx="11"/>
          </p:nvPr>
        </p:nvSpPr>
        <p:spPr>
          <a:xfrm>
            <a:off x="4038600" y="6473080"/>
            <a:ext cx="4114800" cy="365125"/>
          </a:xfrm>
        </p:spPr>
        <p:txBody>
          <a:bodyPr/>
          <a:lstStyle/>
          <a:p>
            <a:r>
              <a:rPr lang="en-US" dirty="0"/>
              <a:t>UNIVERSITY OF LIMPOPO</a:t>
            </a:r>
          </a:p>
          <a:p>
            <a:r>
              <a:rPr lang="en-US" dirty="0"/>
              <a:t>
TURFLOOP CAMPUS</a:t>
            </a:r>
          </a:p>
          <a:p>
            <a:r>
              <a:rPr lang="en-US" dirty="0"/>
              <a:t>
</a:t>
            </a:r>
          </a:p>
        </p:txBody>
      </p:sp>
      <p:sp>
        <p:nvSpPr>
          <p:cNvPr id="8" name="Rectangle 4">
            <a:extLst>
              <a:ext uri="{FF2B5EF4-FFF2-40B4-BE49-F238E27FC236}">
                <a16:creationId xmlns:a16="http://schemas.microsoft.com/office/drawing/2014/main" id="{947B9A13-41F9-A6CF-3497-C16FA52A4DC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108173E7-6B5C-1770-8F16-E952AE02CCFC}"/>
              </a:ext>
            </a:extLst>
          </p:cNvPr>
          <p:cNvGraphicFramePr>
            <a:graphicFrameLocks noChangeAspect="1"/>
          </p:cNvGraphicFramePr>
          <p:nvPr/>
        </p:nvGraphicFramePr>
        <p:xfrm>
          <a:off x="0" y="0"/>
          <a:ext cx="1381328" cy="1195776"/>
        </p:xfrm>
        <a:graphic>
          <a:graphicData uri="http://schemas.openxmlformats.org/presentationml/2006/ole">
            <mc:AlternateContent xmlns:mc="http://schemas.openxmlformats.org/markup-compatibility/2006">
              <mc:Choice xmlns:v="urn:schemas-microsoft-com:vml" Requires="v">
                <p:oleObj spid="_x0000_s12296" r:id="rId4" imgW="84416900" imgH="71793100" progId="">
                  <p:embed/>
                </p:oleObj>
              </mc:Choice>
              <mc:Fallback>
                <p:oleObj r:id="rId4" imgW="84416900" imgH="71793100" progId="">
                  <p:embed/>
                  <p:pic>
                    <p:nvPicPr>
                      <p:cNvPr id="9" name="Object 8">
                        <a:extLst>
                          <a:ext uri="{FF2B5EF4-FFF2-40B4-BE49-F238E27FC236}">
                            <a16:creationId xmlns:a16="http://schemas.microsoft.com/office/drawing/2014/main" id="{108173E7-6B5C-1770-8F16-E952AE02C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81328" cy="1195776"/>
                      </a:xfrm>
                      <a:prstGeom prst="rect">
                        <a:avLst/>
                      </a:prstGeom>
                      <a:noFill/>
                    </p:spPr>
                  </p:pic>
                </p:oleObj>
              </mc:Fallback>
            </mc:AlternateContent>
          </a:graphicData>
        </a:graphic>
      </p:graphicFrame>
      <p:graphicFrame>
        <p:nvGraphicFramePr>
          <p:cNvPr id="3" name="Content Placeholder 2">
            <a:extLst>
              <a:ext uri="{FF2B5EF4-FFF2-40B4-BE49-F238E27FC236}">
                <a16:creationId xmlns:a16="http://schemas.microsoft.com/office/drawing/2014/main" id="{B51C02CF-753C-A277-FD8A-D6901109ECBD}"/>
              </a:ext>
            </a:extLst>
          </p:cNvPr>
          <p:cNvGraphicFramePr>
            <a:graphicFrameLocks noGrp="1"/>
          </p:cNvGraphicFramePr>
          <p:nvPr>
            <p:ph idx="1"/>
            <p:extLst>
              <p:ext uri="{D42A27DB-BD31-4B8C-83A1-F6EECF244321}">
                <p14:modId xmlns:p14="http://schemas.microsoft.com/office/powerpoint/2010/main" val="7750958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102841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95DB-2156-6F9A-5444-F4FECA3BB95D}"/>
              </a:ext>
            </a:extLst>
          </p:cNvPr>
          <p:cNvSpPr>
            <a:spLocks noGrp="1"/>
          </p:cNvSpPr>
          <p:nvPr>
            <p:ph type="title"/>
          </p:nvPr>
        </p:nvSpPr>
        <p:spPr/>
        <p:txBody>
          <a:bodyPr/>
          <a:lstStyle/>
          <a:p>
            <a:pPr algn="ctr"/>
            <a:r>
              <a:rPr lang="en-US"/>
              <a:t>      Translanguaging</a:t>
            </a:r>
            <a:endParaRPr lang="en-US" dirty="0"/>
          </a:p>
        </p:txBody>
      </p:sp>
      <p:sp>
        <p:nvSpPr>
          <p:cNvPr id="4" name="Footer Placeholder 3">
            <a:extLst>
              <a:ext uri="{FF2B5EF4-FFF2-40B4-BE49-F238E27FC236}">
                <a16:creationId xmlns:a16="http://schemas.microsoft.com/office/drawing/2014/main" id="{0885487D-0026-0F91-E9CF-FDD659C009DB}"/>
              </a:ext>
            </a:extLst>
          </p:cNvPr>
          <p:cNvSpPr>
            <a:spLocks noGrp="1"/>
          </p:cNvSpPr>
          <p:nvPr>
            <p:ph type="ftr" sz="quarter" idx="11"/>
          </p:nvPr>
        </p:nvSpPr>
        <p:spPr>
          <a:xfrm>
            <a:off x="4038600" y="6473080"/>
            <a:ext cx="4114800" cy="365125"/>
          </a:xfrm>
        </p:spPr>
        <p:txBody>
          <a:bodyPr/>
          <a:lstStyle/>
          <a:p>
            <a:r>
              <a:rPr lang="en-US" dirty="0"/>
              <a:t>UNIVERSITY OF LIMPOPO</a:t>
            </a:r>
          </a:p>
          <a:p>
            <a:r>
              <a:rPr lang="en-US" dirty="0"/>
              <a:t>
TURFLOOP CAMPUS</a:t>
            </a:r>
          </a:p>
          <a:p>
            <a:r>
              <a:rPr lang="en-US" dirty="0"/>
              <a:t>
</a:t>
            </a:r>
          </a:p>
        </p:txBody>
      </p:sp>
      <p:sp>
        <p:nvSpPr>
          <p:cNvPr id="8" name="Rectangle 4">
            <a:extLst>
              <a:ext uri="{FF2B5EF4-FFF2-40B4-BE49-F238E27FC236}">
                <a16:creationId xmlns:a16="http://schemas.microsoft.com/office/drawing/2014/main" id="{947B9A13-41F9-A6CF-3497-C16FA52A4DC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108173E7-6B5C-1770-8F16-E952AE02CCFC}"/>
              </a:ext>
            </a:extLst>
          </p:cNvPr>
          <p:cNvGraphicFramePr>
            <a:graphicFrameLocks noChangeAspect="1"/>
          </p:cNvGraphicFramePr>
          <p:nvPr/>
        </p:nvGraphicFramePr>
        <p:xfrm>
          <a:off x="0" y="0"/>
          <a:ext cx="1381328" cy="1195776"/>
        </p:xfrm>
        <a:graphic>
          <a:graphicData uri="http://schemas.openxmlformats.org/presentationml/2006/ole">
            <mc:AlternateContent xmlns:mc="http://schemas.openxmlformats.org/markup-compatibility/2006">
              <mc:Choice xmlns:v="urn:schemas-microsoft-com:vml" Requires="v">
                <p:oleObj spid="_x0000_s13319" r:id="rId4" imgW="84416900" imgH="71793100" progId="">
                  <p:embed/>
                </p:oleObj>
              </mc:Choice>
              <mc:Fallback>
                <p:oleObj r:id="rId4" imgW="84416900" imgH="71793100" progId="">
                  <p:embed/>
                  <p:pic>
                    <p:nvPicPr>
                      <p:cNvPr id="9" name="Object 8">
                        <a:extLst>
                          <a:ext uri="{FF2B5EF4-FFF2-40B4-BE49-F238E27FC236}">
                            <a16:creationId xmlns:a16="http://schemas.microsoft.com/office/drawing/2014/main" id="{108173E7-6B5C-1770-8F16-E952AE02C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81328" cy="1195776"/>
                      </a:xfrm>
                      <a:prstGeom prst="rect">
                        <a:avLst/>
                      </a:prstGeom>
                      <a:noFill/>
                    </p:spPr>
                  </p:pic>
                </p:oleObj>
              </mc:Fallback>
            </mc:AlternateContent>
          </a:graphicData>
        </a:graphic>
      </p:graphicFrame>
      <p:graphicFrame>
        <p:nvGraphicFramePr>
          <p:cNvPr id="3" name="Content Placeholder 2">
            <a:extLst>
              <a:ext uri="{FF2B5EF4-FFF2-40B4-BE49-F238E27FC236}">
                <a16:creationId xmlns:a16="http://schemas.microsoft.com/office/drawing/2014/main" id="{BE65DAF6-A596-6CB0-A18A-19E476AD895C}"/>
              </a:ext>
            </a:extLst>
          </p:cNvPr>
          <p:cNvGraphicFramePr>
            <a:graphicFrameLocks noGrp="1"/>
          </p:cNvGraphicFramePr>
          <p:nvPr>
            <p:ph idx="1"/>
            <p:extLst>
              <p:ext uri="{D42A27DB-BD31-4B8C-83A1-F6EECF244321}">
                <p14:modId xmlns:p14="http://schemas.microsoft.com/office/powerpoint/2010/main" val="44986498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502239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95DB-2156-6F9A-5444-F4FECA3BB95D}"/>
              </a:ext>
            </a:extLst>
          </p:cNvPr>
          <p:cNvSpPr>
            <a:spLocks noGrp="1"/>
          </p:cNvSpPr>
          <p:nvPr>
            <p:ph type="title"/>
          </p:nvPr>
        </p:nvSpPr>
        <p:spPr/>
        <p:txBody>
          <a:bodyPr/>
          <a:lstStyle/>
          <a:p>
            <a:pPr algn="ctr"/>
            <a:r>
              <a:rPr lang="en-US"/>
              <a:t>      Translanguaging</a:t>
            </a:r>
            <a:endParaRPr lang="en-US" dirty="0"/>
          </a:p>
        </p:txBody>
      </p:sp>
      <p:sp>
        <p:nvSpPr>
          <p:cNvPr id="4" name="Footer Placeholder 3">
            <a:extLst>
              <a:ext uri="{FF2B5EF4-FFF2-40B4-BE49-F238E27FC236}">
                <a16:creationId xmlns:a16="http://schemas.microsoft.com/office/drawing/2014/main" id="{0885487D-0026-0F91-E9CF-FDD659C009DB}"/>
              </a:ext>
            </a:extLst>
          </p:cNvPr>
          <p:cNvSpPr>
            <a:spLocks noGrp="1"/>
          </p:cNvSpPr>
          <p:nvPr>
            <p:ph type="ftr" sz="quarter" idx="11"/>
          </p:nvPr>
        </p:nvSpPr>
        <p:spPr>
          <a:xfrm>
            <a:off x="4038600" y="6473080"/>
            <a:ext cx="4114800" cy="365125"/>
          </a:xfrm>
        </p:spPr>
        <p:txBody>
          <a:bodyPr/>
          <a:lstStyle/>
          <a:p>
            <a:r>
              <a:rPr lang="en-US" dirty="0"/>
              <a:t>UNIVERSITY OF LIMPOPO</a:t>
            </a:r>
          </a:p>
          <a:p>
            <a:r>
              <a:rPr lang="en-US" dirty="0"/>
              <a:t>
TURFLOOP CAMPUS</a:t>
            </a:r>
          </a:p>
          <a:p>
            <a:r>
              <a:rPr lang="en-US" dirty="0"/>
              <a:t>
</a:t>
            </a:r>
          </a:p>
        </p:txBody>
      </p:sp>
      <p:sp>
        <p:nvSpPr>
          <p:cNvPr id="8" name="Rectangle 4">
            <a:extLst>
              <a:ext uri="{FF2B5EF4-FFF2-40B4-BE49-F238E27FC236}">
                <a16:creationId xmlns:a16="http://schemas.microsoft.com/office/drawing/2014/main" id="{947B9A13-41F9-A6CF-3497-C16FA52A4DC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108173E7-6B5C-1770-8F16-E952AE02CCFC}"/>
              </a:ext>
            </a:extLst>
          </p:cNvPr>
          <p:cNvGraphicFramePr>
            <a:graphicFrameLocks noChangeAspect="1"/>
          </p:cNvGraphicFramePr>
          <p:nvPr/>
        </p:nvGraphicFramePr>
        <p:xfrm>
          <a:off x="0" y="0"/>
          <a:ext cx="1381328" cy="1195776"/>
        </p:xfrm>
        <a:graphic>
          <a:graphicData uri="http://schemas.openxmlformats.org/presentationml/2006/ole">
            <mc:AlternateContent xmlns:mc="http://schemas.openxmlformats.org/markup-compatibility/2006">
              <mc:Choice xmlns:v="urn:schemas-microsoft-com:vml" Requires="v">
                <p:oleObj spid="_x0000_s14344" r:id="rId4" imgW="84416900" imgH="71793100" progId="">
                  <p:embed/>
                </p:oleObj>
              </mc:Choice>
              <mc:Fallback>
                <p:oleObj r:id="rId4" imgW="84416900" imgH="71793100" progId="">
                  <p:embed/>
                  <p:pic>
                    <p:nvPicPr>
                      <p:cNvPr id="9" name="Object 8">
                        <a:extLst>
                          <a:ext uri="{FF2B5EF4-FFF2-40B4-BE49-F238E27FC236}">
                            <a16:creationId xmlns:a16="http://schemas.microsoft.com/office/drawing/2014/main" id="{108173E7-6B5C-1770-8F16-E952AE02C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81328" cy="1195776"/>
                      </a:xfrm>
                      <a:prstGeom prst="rect">
                        <a:avLst/>
                      </a:prstGeom>
                      <a:noFill/>
                    </p:spPr>
                  </p:pic>
                </p:oleObj>
              </mc:Fallback>
            </mc:AlternateContent>
          </a:graphicData>
        </a:graphic>
      </p:graphicFrame>
      <p:graphicFrame>
        <p:nvGraphicFramePr>
          <p:cNvPr id="3" name="Content Placeholder 2">
            <a:extLst>
              <a:ext uri="{FF2B5EF4-FFF2-40B4-BE49-F238E27FC236}">
                <a16:creationId xmlns:a16="http://schemas.microsoft.com/office/drawing/2014/main" id="{5218650C-4041-ED2A-9B13-734B25FA7D30}"/>
              </a:ext>
            </a:extLst>
          </p:cNvPr>
          <p:cNvGraphicFramePr>
            <a:graphicFrameLocks noGrp="1"/>
          </p:cNvGraphicFramePr>
          <p:nvPr>
            <p:ph idx="1"/>
            <p:extLst>
              <p:ext uri="{D42A27DB-BD31-4B8C-83A1-F6EECF244321}">
                <p14:modId xmlns:p14="http://schemas.microsoft.com/office/powerpoint/2010/main" val="10750223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07646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95DB-2156-6F9A-5444-F4FECA3BB95D}"/>
              </a:ext>
            </a:extLst>
          </p:cNvPr>
          <p:cNvSpPr>
            <a:spLocks noGrp="1"/>
          </p:cNvSpPr>
          <p:nvPr>
            <p:ph type="title"/>
          </p:nvPr>
        </p:nvSpPr>
        <p:spPr/>
        <p:txBody>
          <a:bodyPr/>
          <a:lstStyle/>
          <a:p>
            <a:pPr algn="ctr"/>
            <a:r>
              <a:rPr lang="en-US" dirty="0"/>
              <a:t>      Cultural Hybridity</a:t>
            </a:r>
          </a:p>
        </p:txBody>
      </p:sp>
      <p:sp>
        <p:nvSpPr>
          <p:cNvPr id="4" name="Footer Placeholder 3">
            <a:extLst>
              <a:ext uri="{FF2B5EF4-FFF2-40B4-BE49-F238E27FC236}">
                <a16:creationId xmlns:a16="http://schemas.microsoft.com/office/drawing/2014/main" id="{0885487D-0026-0F91-E9CF-FDD659C009DB}"/>
              </a:ext>
            </a:extLst>
          </p:cNvPr>
          <p:cNvSpPr>
            <a:spLocks noGrp="1"/>
          </p:cNvSpPr>
          <p:nvPr>
            <p:ph type="ftr" sz="quarter" idx="11"/>
          </p:nvPr>
        </p:nvSpPr>
        <p:spPr>
          <a:xfrm>
            <a:off x="4038600" y="6473080"/>
            <a:ext cx="4114800" cy="365125"/>
          </a:xfrm>
        </p:spPr>
        <p:txBody>
          <a:bodyPr/>
          <a:lstStyle/>
          <a:p>
            <a:r>
              <a:rPr lang="en-US" dirty="0"/>
              <a:t>UNIVERSITY OF LIMPOPO</a:t>
            </a:r>
          </a:p>
          <a:p>
            <a:r>
              <a:rPr lang="en-US" dirty="0"/>
              <a:t>
TURFLOOP CAMPUS</a:t>
            </a:r>
          </a:p>
          <a:p>
            <a:r>
              <a:rPr lang="en-US" dirty="0"/>
              <a:t>
</a:t>
            </a:r>
          </a:p>
        </p:txBody>
      </p:sp>
      <p:sp>
        <p:nvSpPr>
          <p:cNvPr id="8" name="Rectangle 4">
            <a:extLst>
              <a:ext uri="{FF2B5EF4-FFF2-40B4-BE49-F238E27FC236}">
                <a16:creationId xmlns:a16="http://schemas.microsoft.com/office/drawing/2014/main" id="{947B9A13-41F9-A6CF-3497-C16FA52A4DC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108173E7-6B5C-1770-8F16-E952AE02CCFC}"/>
              </a:ext>
            </a:extLst>
          </p:cNvPr>
          <p:cNvGraphicFramePr>
            <a:graphicFrameLocks noChangeAspect="1"/>
          </p:cNvGraphicFramePr>
          <p:nvPr/>
        </p:nvGraphicFramePr>
        <p:xfrm>
          <a:off x="0" y="0"/>
          <a:ext cx="1381328" cy="1195776"/>
        </p:xfrm>
        <a:graphic>
          <a:graphicData uri="http://schemas.openxmlformats.org/presentationml/2006/ole">
            <mc:AlternateContent xmlns:mc="http://schemas.openxmlformats.org/markup-compatibility/2006">
              <mc:Choice xmlns:v="urn:schemas-microsoft-com:vml" Requires="v">
                <p:oleObj spid="_x0000_s15367" r:id="rId4" imgW="84416900" imgH="71793100" progId="">
                  <p:embed/>
                </p:oleObj>
              </mc:Choice>
              <mc:Fallback>
                <p:oleObj r:id="rId4" imgW="84416900" imgH="71793100" progId="">
                  <p:embed/>
                  <p:pic>
                    <p:nvPicPr>
                      <p:cNvPr id="9" name="Object 8">
                        <a:extLst>
                          <a:ext uri="{FF2B5EF4-FFF2-40B4-BE49-F238E27FC236}">
                            <a16:creationId xmlns:a16="http://schemas.microsoft.com/office/drawing/2014/main" id="{108173E7-6B5C-1770-8F16-E952AE02C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81328" cy="1195776"/>
                      </a:xfrm>
                      <a:prstGeom prst="rect">
                        <a:avLst/>
                      </a:prstGeom>
                      <a:noFill/>
                    </p:spPr>
                  </p:pic>
                </p:oleObj>
              </mc:Fallback>
            </mc:AlternateContent>
          </a:graphicData>
        </a:graphic>
      </p:graphicFrame>
      <p:graphicFrame>
        <p:nvGraphicFramePr>
          <p:cNvPr id="3" name="Content Placeholder 2">
            <a:extLst>
              <a:ext uri="{FF2B5EF4-FFF2-40B4-BE49-F238E27FC236}">
                <a16:creationId xmlns:a16="http://schemas.microsoft.com/office/drawing/2014/main" id="{7091383E-B8B3-884F-C8F5-6A4DD8549E54}"/>
              </a:ext>
            </a:extLst>
          </p:cNvPr>
          <p:cNvGraphicFramePr>
            <a:graphicFrameLocks noGrp="1"/>
          </p:cNvGraphicFramePr>
          <p:nvPr>
            <p:ph idx="1"/>
            <p:extLst>
              <p:ext uri="{D42A27DB-BD31-4B8C-83A1-F6EECF244321}">
                <p14:modId xmlns:p14="http://schemas.microsoft.com/office/powerpoint/2010/main" val="35065784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84450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95DB-2156-6F9A-5444-F4FECA3BB95D}"/>
              </a:ext>
            </a:extLst>
          </p:cNvPr>
          <p:cNvSpPr>
            <a:spLocks noGrp="1"/>
          </p:cNvSpPr>
          <p:nvPr>
            <p:ph type="title"/>
          </p:nvPr>
        </p:nvSpPr>
        <p:spPr/>
        <p:txBody>
          <a:bodyPr/>
          <a:lstStyle/>
          <a:p>
            <a:pPr algn="ctr"/>
            <a:r>
              <a:rPr lang="en-US" dirty="0"/>
              <a:t>      Agenda</a:t>
            </a:r>
          </a:p>
        </p:txBody>
      </p:sp>
      <p:graphicFrame>
        <p:nvGraphicFramePr>
          <p:cNvPr id="10" name="Content Placeholder 9">
            <a:extLst>
              <a:ext uri="{FF2B5EF4-FFF2-40B4-BE49-F238E27FC236}">
                <a16:creationId xmlns:a16="http://schemas.microsoft.com/office/drawing/2014/main" id="{1E9B28EE-222B-8F16-17AD-95D069F03246}"/>
              </a:ext>
            </a:extLst>
          </p:cNvPr>
          <p:cNvGraphicFramePr>
            <a:graphicFrameLocks noGrp="1"/>
          </p:cNvGraphicFramePr>
          <p:nvPr>
            <p:ph idx="1"/>
            <p:extLst>
              <p:ext uri="{D42A27DB-BD31-4B8C-83A1-F6EECF244321}">
                <p14:modId xmlns:p14="http://schemas.microsoft.com/office/powerpoint/2010/main" val="12499380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0885487D-0026-0F91-E9CF-FDD659C009DB}"/>
              </a:ext>
            </a:extLst>
          </p:cNvPr>
          <p:cNvSpPr>
            <a:spLocks noGrp="1"/>
          </p:cNvSpPr>
          <p:nvPr>
            <p:ph type="ftr" sz="quarter" idx="11"/>
          </p:nvPr>
        </p:nvSpPr>
        <p:spPr>
          <a:xfrm>
            <a:off x="4038600" y="6473080"/>
            <a:ext cx="4114800" cy="365125"/>
          </a:xfrm>
        </p:spPr>
        <p:txBody>
          <a:bodyPr/>
          <a:lstStyle/>
          <a:p>
            <a:r>
              <a:rPr lang="en-US" dirty="0"/>
              <a:t>UNIVERSITY OF LIMPOPO</a:t>
            </a:r>
          </a:p>
          <a:p>
            <a:r>
              <a:rPr lang="en-US" dirty="0"/>
              <a:t>
TURFLOOP CAMPUS</a:t>
            </a:r>
          </a:p>
          <a:p>
            <a:r>
              <a:rPr lang="en-US" dirty="0"/>
              <a:t>
</a:t>
            </a:r>
          </a:p>
        </p:txBody>
      </p:sp>
      <p:sp>
        <p:nvSpPr>
          <p:cNvPr id="8" name="Rectangle 4">
            <a:extLst>
              <a:ext uri="{FF2B5EF4-FFF2-40B4-BE49-F238E27FC236}">
                <a16:creationId xmlns:a16="http://schemas.microsoft.com/office/drawing/2014/main" id="{947B9A13-41F9-A6CF-3497-C16FA52A4DC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108173E7-6B5C-1770-8F16-E952AE02CCFC}"/>
              </a:ext>
            </a:extLst>
          </p:cNvPr>
          <p:cNvGraphicFramePr>
            <a:graphicFrameLocks noChangeAspect="1"/>
          </p:cNvGraphicFramePr>
          <p:nvPr>
            <p:extLst>
              <p:ext uri="{D42A27DB-BD31-4B8C-83A1-F6EECF244321}">
                <p14:modId xmlns:p14="http://schemas.microsoft.com/office/powerpoint/2010/main" val="4170777397"/>
              </p:ext>
            </p:extLst>
          </p:nvPr>
        </p:nvGraphicFramePr>
        <p:xfrm>
          <a:off x="0" y="0"/>
          <a:ext cx="1381328" cy="1195776"/>
        </p:xfrm>
        <a:graphic>
          <a:graphicData uri="http://schemas.openxmlformats.org/presentationml/2006/ole">
            <mc:AlternateContent xmlns:mc="http://schemas.openxmlformats.org/markup-compatibility/2006">
              <mc:Choice xmlns:v="urn:schemas-microsoft-com:vml" Requires="v">
                <p:oleObj spid="_x0000_s2058" r:id="rId8" imgW="84416900" imgH="71793100" progId="">
                  <p:embed/>
                </p:oleObj>
              </mc:Choice>
              <mc:Fallback>
                <p:oleObj r:id="rId8" imgW="84416900" imgH="71793100" progId="">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381328" cy="1195776"/>
                      </a:xfrm>
                      <a:prstGeom prst="rect">
                        <a:avLst/>
                      </a:prstGeom>
                      <a:noFill/>
                    </p:spPr>
                  </p:pic>
                </p:oleObj>
              </mc:Fallback>
            </mc:AlternateContent>
          </a:graphicData>
        </a:graphic>
      </p:graphicFrame>
    </p:spTree>
    <p:extLst>
      <p:ext uri="{BB962C8B-B14F-4D97-AF65-F5344CB8AC3E}">
        <p14:creationId xmlns:p14="http://schemas.microsoft.com/office/powerpoint/2010/main" val="4205840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95DB-2156-6F9A-5444-F4FECA3BB95D}"/>
              </a:ext>
            </a:extLst>
          </p:cNvPr>
          <p:cNvSpPr>
            <a:spLocks noGrp="1"/>
          </p:cNvSpPr>
          <p:nvPr>
            <p:ph type="title"/>
          </p:nvPr>
        </p:nvSpPr>
        <p:spPr/>
        <p:txBody>
          <a:bodyPr/>
          <a:lstStyle/>
          <a:p>
            <a:pPr lvl="0" algn="ctr"/>
            <a:r>
              <a:rPr lang="en-US" dirty="0"/>
              <a:t>      </a:t>
            </a:r>
            <a:r>
              <a:rPr lang="en-GB" dirty="0" smtClean="0"/>
              <a:t>Multilingualism</a:t>
            </a:r>
            <a:endParaRPr lang="en-GB" dirty="0"/>
          </a:p>
        </p:txBody>
      </p:sp>
      <p:sp>
        <p:nvSpPr>
          <p:cNvPr id="4" name="Footer Placeholder 3">
            <a:extLst>
              <a:ext uri="{FF2B5EF4-FFF2-40B4-BE49-F238E27FC236}">
                <a16:creationId xmlns:a16="http://schemas.microsoft.com/office/drawing/2014/main" id="{0885487D-0026-0F91-E9CF-FDD659C009DB}"/>
              </a:ext>
            </a:extLst>
          </p:cNvPr>
          <p:cNvSpPr>
            <a:spLocks noGrp="1"/>
          </p:cNvSpPr>
          <p:nvPr>
            <p:ph type="ftr" sz="quarter" idx="11"/>
          </p:nvPr>
        </p:nvSpPr>
        <p:spPr>
          <a:xfrm>
            <a:off x="4038600" y="6473080"/>
            <a:ext cx="4114800" cy="365125"/>
          </a:xfrm>
        </p:spPr>
        <p:txBody>
          <a:bodyPr/>
          <a:lstStyle/>
          <a:p>
            <a:r>
              <a:rPr lang="en-US" dirty="0"/>
              <a:t>UNIVERSITY OF LIMPOPO</a:t>
            </a:r>
          </a:p>
          <a:p>
            <a:r>
              <a:rPr lang="en-US" dirty="0"/>
              <a:t>
TURFLOOP CAMPUS</a:t>
            </a:r>
          </a:p>
          <a:p>
            <a:r>
              <a:rPr lang="en-US" dirty="0"/>
              <a:t>
</a:t>
            </a:r>
          </a:p>
        </p:txBody>
      </p:sp>
      <p:sp>
        <p:nvSpPr>
          <p:cNvPr id="8" name="Rectangle 4">
            <a:extLst>
              <a:ext uri="{FF2B5EF4-FFF2-40B4-BE49-F238E27FC236}">
                <a16:creationId xmlns:a16="http://schemas.microsoft.com/office/drawing/2014/main" id="{947B9A13-41F9-A6CF-3497-C16FA52A4DC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108173E7-6B5C-1770-8F16-E952AE02CCFC}"/>
              </a:ext>
            </a:extLst>
          </p:cNvPr>
          <p:cNvGraphicFramePr>
            <a:graphicFrameLocks noChangeAspect="1"/>
          </p:cNvGraphicFramePr>
          <p:nvPr/>
        </p:nvGraphicFramePr>
        <p:xfrm>
          <a:off x="0" y="0"/>
          <a:ext cx="1381328" cy="1195776"/>
        </p:xfrm>
        <a:graphic>
          <a:graphicData uri="http://schemas.openxmlformats.org/presentationml/2006/ole">
            <mc:AlternateContent xmlns:mc="http://schemas.openxmlformats.org/markup-compatibility/2006">
              <mc:Choice xmlns:v="urn:schemas-microsoft-com:vml" Requires="v">
                <p:oleObj spid="_x0000_s3082" r:id="rId4" imgW="84416900" imgH="71793100" progId="">
                  <p:embed/>
                </p:oleObj>
              </mc:Choice>
              <mc:Fallback>
                <p:oleObj r:id="rId4" imgW="84416900" imgH="71793100" progId="">
                  <p:embed/>
                  <p:pic>
                    <p:nvPicPr>
                      <p:cNvPr id="9" name="Object 8">
                        <a:extLst>
                          <a:ext uri="{FF2B5EF4-FFF2-40B4-BE49-F238E27FC236}">
                            <a16:creationId xmlns:a16="http://schemas.microsoft.com/office/drawing/2014/main" id="{108173E7-6B5C-1770-8F16-E952AE02C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81328" cy="1195776"/>
                      </a:xfrm>
                      <a:prstGeom prst="rect">
                        <a:avLst/>
                      </a:prstGeom>
                      <a:noFill/>
                    </p:spPr>
                  </p:pic>
                </p:oleObj>
              </mc:Fallback>
            </mc:AlternateContent>
          </a:graphicData>
        </a:graphic>
      </p:graphicFrame>
      <p:graphicFrame>
        <p:nvGraphicFramePr>
          <p:cNvPr id="3" name="Content Placeholder 2">
            <a:extLst>
              <a:ext uri="{FF2B5EF4-FFF2-40B4-BE49-F238E27FC236}">
                <a16:creationId xmlns:a16="http://schemas.microsoft.com/office/drawing/2014/main" id="{9E59783C-D429-69F0-5353-CC2EA5EF3FEA}"/>
              </a:ext>
            </a:extLst>
          </p:cNvPr>
          <p:cNvGraphicFramePr>
            <a:graphicFrameLocks noGrp="1"/>
          </p:cNvGraphicFramePr>
          <p:nvPr>
            <p:ph idx="1"/>
            <p:extLst>
              <p:ext uri="{D42A27DB-BD31-4B8C-83A1-F6EECF244321}">
                <p14:modId xmlns:p14="http://schemas.microsoft.com/office/powerpoint/2010/main" val="9084492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596826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95DB-2156-6F9A-5444-F4FECA3BB95D}"/>
              </a:ext>
            </a:extLst>
          </p:cNvPr>
          <p:cNvSpPr>
            <a:spLocks noGrp="1"/>
          </p:cNvSpPr>
          <p:nvPr>
            <p:ph type="title"/>
          </p:nvPr>
        </p:nvSpPr>
        <p:spPr/>
        <p:txBody>
          <a:bodyPr/>
          <a:lstStyle/>
          <a:p>
            <a:pPr algn="ctr"/>
            <a:r>
              <a:rPr lang="en-US" dirty="0"/>
              <a:t>      </a:t>
            </a:r>
            <a:r>
              <a:rPr lang="en-US" dirty="0" smtClean="0"/>
              <a:t>Multilingualism</a:t>
            </a:r>
            <a:endParaRPr lang="en-US" dirty="0"/>
          </a:p>
        </p:txBody>
      </p:sp>
      <p:sp>
        <p:nvSpPr>
          <p:cNvPr id="4" name="Footer Placeholder 3">
            <a:extLst>
              <a:ext uri="{FF2B5EF4-FFF2-40B4-BE49-F238E27FC236}">
                <a16:creationId xmlns:a16="http://schemas.microsoft.com/office/drawing/2014/main" id="{0885487D-0026-0F91-E9CF-FDD659C009DB}"/>
              </a:ext>
            </a:extLst>
          </p:cNvPr>
          <p:cNvSpPr>
            <a:spLocks noGrp="1"/>
          </p:cNvSpPr>
          <p:nvPr>
            <p:ph type="ftr" sz="quarter" idx="11"/>
          </p:nvPr>
        </p:nvSpPr>
        <p:spPr>
          <a:xfrm>
            <a:off x="4038600" y="6473080"/>
            <a:ext cx="4114800" cy="365125"/>
          </a:xfrm>
        </p:spPr>
        <p:txBody>
          <a:bodyPr/>
          <a:lstStyle/>
          <a:p>
            <a:r>
              <a:rPr lang="en-US" dirty="0"/>
              <a:t>UNIVERSITY OF LIMPOPO</a:t>
            </a:r>
          </a:p>
          <a:p>
            <a:r>
              <a:rPr lang="en-US" dirty="0"/>
              <a:t>
TURFLOOP CAMPUS</a:t>
            </a:r>
          </a:p>
          <a:p>
            <a:r>
              <a:rPr lang="en-US" dirty="0"/>
              <a:t>
</a:t>
            </a:r>
          </a:p>
        </p:txBody>
      </p:sp>
      <p:sp>
        <p:nvSpPr>
          <p:cNvPr id="8" name="Rectangle 4">
            <a:extLst>
              <a:ext uri="{FF2B5EF4-FFF2-40B4-BE49-F238E27FC236}">
                <a16:creationId xmlns:a16="http://schemas.microsoft.com/office/drawing/2014/main" id="{947B9A13-41F9-A6CF-3497-C16FA52A4DC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108173E7-6B5C-1770-8F16-E952AE02CCFC}"/>
              </a:ext>
            </a:extLst>
          </p:cNvPr>
          <p:cNvGraphicFramePr>
            <a:graphicFrameLocks noChangeAspect="1"/>
          </p:cNvGraphicFramePr>
          <p:nvPr/>
        </p:nvGraphicFramePr>
        <p:xfrm>
          <a:off x="0" y="0"/>
          <a:ext cx="1381328" cy="1195776"/>
        </p:xfrm>
        <a:graphic>
          <a:graphicData uri="http://schemas.openxmlformats.org/presentationml/2006/ole">
            <mc:AlternateContent xmlns:mc="http://schemas.openxmlformats.org/markup-compatibility/2006">
              <mc:Choice xmlns:v="urn:schemas-microsoft-com:vml" Requires="v">
                <p:oleObj spid="_x0000_s9224" r:id="rId4" imgW="84416900" imgH="71793100" progId="">
                  <p:embed/>
                </p:oleObj>
              </mc:Choice>
              <mc:Fallback>
                <p:oleObj r:id="rId4" imgW="84416900" imgH="71793100" progId="">
                  <p:embed/>
                  <p:pic>
                    <p:nvPicPr>
                      <p:cNvPr id="9" name="Object 8">
                        <a:extLst>
                          <a:ext uri="{FF2B5EF4-FFF2-40B4-BE49-F238E27FC236}">
                            <a16:creationId xmlns:a16="http://schemas.microsoft.com/office/drawing/2014/main" id="{108173E7-6B5C-1770-8F16-E952AE02C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81328" cy="1195776"/>
                      </a:xfrm>
                      <a:prstGeom prst="rect">
                        <a:avLst/>
                      </a:prstGeom>
                      <a:noFill/>
                    </p:spPr>
                  </p:pic>
                </p:oleObj>
              </mc:Fallback>
            </mc:AlternateContent>
          </a:graphicData>
        </a:graphic>
      </p:graphicFrame>
      <p:graphicFrame>
        <p:nvGraphicFramePr>
          <p:cNvPr id="3" name="Content Placeholder 2">
            <a:extLst>
              <a:ext uri="{FF2B5EF4-FFF2-40B4-BE49-F238E27FC236}">
                <a16:creationId xmlns:a16="http://schemas.microsoft.com/office/drawing/2014/main" id="{1643FF7D-DBB7-6FCC-FD47-1AD1B302CA81}"/>
              </a:ext>
            </a:extLst>
          </p:cNvPr>
          <p:cNvGraphicFramePr>
            <a:graphicFrameLocks noGrp="1"/>
          </p:cNvGraphicFramePr>
          <p:nvPr>
            <p:ph idx="1"/>
            <p:extLst>
              <p:ext uri="{D42A27DB-BD31-4B8C-83A1-F6EECF244321}">
                <p14:modId xmlns:p14="http://schemas.microsoft.com/office/powerpoint/2010/main" val="37002240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673966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95DB-2156-6F9A-5444-F4FECA3BB95D}"/>
              </a:ext>
            </a:extLst>
          </p:cNvPr>
          <p:cNvSpPr>
            <a:spLocks noGrp="1"/>
          </p:cNvSpPr>
          <p:nvPr>
            <p:ph type="title"/>
          </p:nvPr>
        </p:nvSpPr>
        <p:spPr/>
        <p:txBody>
          <a:bodyPr/>
          <a:lstStyle/>
          <a:p>
            <a:pPr algn="ctr"/>
            <a:r>
              <a:rPr lang="en-US" dirty="0"/>
              <a:t>      </a:t>
            </a:r>
            <a:r>
              <a:rPr lang="en-US" dirty="0" smtClean="0"/>
              <a:t>Multilingualism</a:t>
            </a:r>
            <a:endParaRPr lang="en-US" dirty="0"/>
          </a:p>
        </p:txBody>
      </p:sp>
      <p:sp>
        <p:nvSpPr>
          <p:cNvPr id="4" name="Footer Placeholder 3">
            <a:extLst>
              <a:ext uri="{FF2B5EF4-FFF2-40B4-BE49-F238E27FC236}">
                <a16:creationId xmlns:a16="http://schemas.microsoft.com/office/drawing/2014/main" id="{0885487D-0026-0F91-E9CF-FDD659C009DB}"/>
              </a:ext>
            </a:extLst>
          </p:cNvPr>
          <p:cNvSpPr>
            <a:spLocks noGrp="1"/>
          </p:cNvSpPr>
          <p:nvPr>
            <p:ph type="ftr" sz="quarter" idx="11"/>
          </p:nvPr>
        </p:nvSpPr>
        <p:spPr>
          <a:xfrm>
            <a:off x="4038600" y="6473080"/>
            <a:ext cx="4114800" cy="365125"/>
          </a:xfrm>
        </p:spPr>
        <p:txBody>
          <a:bodyPr/>
          <a:lstStyle/>
          <a:p>
            <a:r>
              <a:rPr lang="en-US" dirty="0"/>
              <a:t>UNIVERSITY OF LIMPOPO</a:t>
            </a:r>
          </a:p>
          <a:p>
            <a:r>
              <a:rPr lang="en-US" dirty="0"/>
              <a:t>
TURFLOOP CAMPUS</a:t>
            </a:r>
          </a:p>
          <a:p>
            <a:r>
              <a:rPr lang="en-US" dirty="0"/>
              <a:t>
</a:t>
            </a:r>
          </a:p>
        </p:txBody>
      </p:sp>
      <p:sp>
        <p:nvSpPr>
          <p:cNvPr id="8" name="Rectangle 4">
            <a:extLst>
              <a:ext uri="{FF2B5EF4-FFF2-40B4-BE49-F238E27FC236}">
                <a16:creationId xmlns:a16="http://schemas.microsoft.com/office/drawing/2014/main" id="{947B9A13-41F9-A6CF-3497-C16FA52A4DC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108173E7-6B5C-1770-8F16-E952AE02CCFC}"/>
              </a:ext>
            </a:extLst>
          </p:cNvPr>
          <p:cNvGraphicFramePr>
            <a:graphicFrameLocks noChangeAspect="1"/>
          </p:cNvGraphicFramePr>
          <p:nvPr/>
        </p:nvGraphicFramePr>
        <p:xfrm>
          <a:off x="0" y="0"/>
          <a:ext cx="1381328" cy="1195776"/>
        </p:xfrm>
        <a:graphic>
          <a:graphicData uri="http://schemas.openxmlformats.org/presentationml/2006/ole">
            <mc:AlternateContent xmlns:mc="http://schemas.openxmlformats.org/markup-compatibility/2006">
              <mc:Choice xmlns:v="urn:schemas-microsoft-com:vml" Requires="v">
                <p:oleObj spid="_x0000_s10248" r:id="rId4" imgW="84416900" imgH="71793100" progId="">
                  <p:embed/>
                </p:oleObj>
              </mc:Choice>
              <mc:Fallback>
                <p:oleObj r:id="rId4" imgW="84416900" imgH="71793100" progId="">
                  <p:embed/>
                  <p:pic>
                    <p:nvPicPr>
                      <p:cNvPr id="9" name="Object 8">
                        <a:extLst>
                          <a:ext uri="{FF2B5EF4-FFF2-40B4-BE49-F238E27FC236}">
                            <a16:creationId xmlns:a16="http://schemas.microsoft.com/office/drawing/2014/main" id="{108173E7-6B5C-1770-8F16-E952AE02C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81328" cy="1195776"/>
                      </a:xfrm>
                      <a:prstGeom prst="rect">
                        <a:avLst/>
                      </a:prstGeom>
                      <a:noFill/>
                    </p:spPr>
                  </p:pic>
                </p:oleObj>
              </mc:Fallback>
            </mc:AlternateContent>
          </a:graphicData>
        </a:graphic>
      </p:graphicFrame>
      <p:graphicFrame>
        <p:nvGraphicFramePr>
          <p:cNvPr id="3" name="Content Placeholder 2">
            <a:extLst>
              <a:ext uri="{FF2B5EF4-FFF2-40B4-BE49-F238E27FC236}">
                <a16:creationId xmlns:a16="http://schemas.microsoft.com/office/drawing/2014/main" id="{EA68C911-6546-D667-8A04-92DD39351B77}"/>
              </a:ext>
            </a:extLst>
          </p:cNvPr>
          <p:cNvGraphicFramePr>
            <a:graphicFrameLocks noGrp="1"/>
          </p:cNvGraphicFramePr>
          <p:nvPr>
            <p:ph idx="1"/>
            <p:extLst>
              <p:ext uri="{D42A27DB-BD31-4B8C-83A1-F6EECF244321}">
                <p14:modId xmlns:p14="http://schemas.microsoft.com/office/powerpoint/2010/main" val="12231120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20534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95DB-2156-6F9A-5444-F4FECA3BB95D}"/>
              </a:ext>
            </a:extLst>
          </p:cNvPr>
          <p:cNvSpPr>
            <a:spLocks noGrp="1"/>
          </p:cNvSpPr>
          <p:nvPr>
            <p:ph type="title"/>
          </p:nvPr>
        </p:nvSpPr>
        <p:spPr/>
        <p:txBody>
          <a:bodyPr/>
          <a:lstStyle/>
          <a:p>
            <a:pPr algn="ctr"/>
            <a:r>
              <a:rPr lang="en-US" dirty="0"/>
              <a:t>      </a:t>
            </a:r>
            <a:r>
              <a:rPr lang="en-US" dirty="0" smtClean="0"/>
              <a:t>Multilingualism</a:t>
            </a:r>
            <a:endParaRPr lang="en-US" dirty="0"/>
          </a:p>
        </p:txBody>
      </p:sp>
      <p:sp>
        <p:nvSpPr>
          <p:cNvPr id="4" name="Footer Placeholder 3">
            <a:extLst>
              <a:ext uri="{FF2B5EF4-FFF2-40B4-BE49-F238E27FC236}">
                <a16:creationId xmlns:a16="http://schemas.microsoft.com/office/drawing/2014/main" id="{0885487D-0026-0F91-E9CF-FDD659C009DB}"/>
              </a:ext>
            </a:extLst>
          </p:cNvPr>
          <p:cNvSpPr>
            <a:spLocks noGrp="1"/>
          </p:cNvSpPr>
          <p:nvPr>
            <p:ph type="ftr" sz="quarter" idx="11"/>
          </p:nvPr>
        </p:nvSpPr>
        <p:spPr>
          <a:xfrm>
            <a:off x="4038600" y="6473080"/>
            <a:ext cx="4114800" cy="365125"/>
          </a:xfrm>
        </p:spPr>
        <p:txBody>
          <a:bodyPr/>
          <a:lstStyle/>
          <a:p>
            <a:r>
              <a:rPr lang="en-US" dirty="0"/>
              <a:t>UNIVERSITY OF LIMPOPO</a:t>
            </a:r>
          </a:p>
          <a:p>
            <a:r>
              <a:rPr lang="en-US" dirty="0"/>
              <a:t>
TURFLOOP CAMPUS</a:t>
            </a:r>
          </a:p>
          <a:p>
            <a:r>
              <a:rPr lang="en-US" dirty="0"/>
              <a:t>
</a:t>
            </a:r>
          </a:p>
        </p:txBody>
      </p:sp>
      <p:sp>
        <p:nvSpPr>
          <p:cNvPr id="8" name="Rectangle 4">
            <a:extLst>
              <a:ext uri="{FF2B5EF4-FFF2-40B4-BE49-F238E27FC236}">
                <a16:creationId xmlns:a16="http://schemas.microsoft.com/office/drawing/2014/main" id="{947B9A13-41F9-A6CF-3497-C16FA52A4DC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108173E7-6B5C-1770-8F16-E952AE02CCFC}"/>
              </a:ext>
            </a:extLst>
          </p:cNvPr>
          <p:cNvGraphicFramePr>
            <a:graphicFrameLocks noChangeAspect="1"/>
          </p:cNvGraphicFramePr>
          <p:nvPr/>
        </p:nvGraphicFramePr>
        <p:xfrm>
          <a:off x="0" y="0"/>
          <a:ext cx="1381328" cy="1195776"/>
        </p:xfrm>
        <a:graphic>
          <a:graphicData uri="http://schemas.openxmlformats.org/presentationml/2006/ole">
            <mc:AlternateContent xmlns:mc="http://schemas.openxmlformats.org/markup-compatibility/2006">
              <mc:Choice xmlns:v="urn:schemas-microsoft-com:vml" Requires="v">
                <p:oleObj spid="_x0000_s11273" r:id="rId4" imgW="84416900" imgH="71793100" progId="">
                  <p:embed/>
                </p:oleObj>
              </mc:Choice>
              <mc:Fallback>
                <p:oleObj r:id="rId4" imgW="84416900" imgH="71793100" progId="">
                  <p:embed/>
                  <p:pic>
                    <p:nvPicPr>
                      <p:cNvPr id="9" name="Object 8">
                        <a:extLst>
                          <a:ext uri="{FF2B5EF4-FFF2-40B4-BE49-F238E27FC236}">
                            <a16:creationId xmlns:a16="http://schemas.microsoft.com/office/drawing/2014/main" id="{108173E7-6B5C-1770-8F16-E952AE02C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81328" cy="1195776"/>
                      </a:xfrm>
                      <a:prstGeom prst="rect">
                        <a:avLst/>
                      </a:prstGeom>
                      <a:noFill/>
                    </p:spPr>
                  </p:pic>
                </p:oleObj>
              </mc:Fallback>
            </mc:AlternateContent>
          </a:graphicData>
        </a:graphic>
      </p:graphicFrame>
      <p:graphicFrame>
        <p:nvGraphicFramePr>
          <p:cNvPr id="3" name="Content Placeholder 2">
            <a:extLst>
              <a:ext uri="{FF2B5EF4-FFF2-40B4-BE49-F238E27FC236}">
                <a16:creationId xmlns:a16="http://schemas.microsoft.com/office/drawing/2014/main" id="{9D4E7E70-D1BD-0E9C-7638-CE57AA3659D3}"/>
              </a:ext>
            </a:extLst>
          </p:cNvPr>
          <p:cNvGraphicFramePr>
            <a:graphicFrameLocks noGrp="1"/>
          </p:cNvGraphicFramePr>
          <p:nvPr>
            <p:ph idx="1"/>
            <p:extLst>
              <p:ext uri="{D42A27DB-BD31-4B8C-83A1-F6EECF244321}">
                <p14:modId xmlns:p14="http://schemas.microsoft.com/office/powerpoint/2010/main" val="22126071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191402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95DB-2156-6F9A-5444-F4FECA3BB95D}"/>
              </a:ext>
            </a:extLst>
          </p:cNvPr>
          <p:cNvSpPr>
            <a:spLocks noGrp="1"/>
          </p:cNvSpPr>
          <p:nvPr>
            <p:ph type="title"/>
          </p:nvPr>
        </p:nvSpPr>
        <p:spPr/>
        <p:txBody>
          <a:bodyPr/>
          <a:lstStyle/>
          <a:p>
            <a:pPr algn="ctr"/>
            <a:r>
              <a:rPr lang="en-US" dirty="0"/>
              <a:t>      Monolingualism</a:t>
            </a:r>
          </a:p>
        </p:txBody>
      </p:sp>
      <p:sp>
        <p:nvSpPr>
          <p:cNvPr id="4" name="Footer Placeholder 3">
            <a:extLst>
              <a:ext uri="{FF2B5EF4-FFF2-40B4-BE49-F238E27FC236}">
                <a16:creationId xmlns:a16="http://schemas.microsoft.com/office/drawing/2014/main" id="{0885487D-0026-0F91-E9CF-FDD659C009DB}"/>
              </a:ext>
            </a:extLst>
          </p:cNvPr>
          <p:cNvSpPr>
            <a:spLocks noGrp="1"/>
          </p:cNvSpPr>
          <p:nvPr>
            <p:ph type="ftr" sz="quarter" idx="11"/>
          </p:nvPr>
        </p:nvSpPr>
        <p:spPr>
          <a:xfrm>
            <a:off x="4038600" y="6473080"/>
            <a:ext cx="4114800" cy="365125"/>
          </a:xfrm>
        </p:spPr>
        <p:txBody>
          <a:bodyPr/>
          <a:lstStyle/>
          <a:p>
            <a:r>
              <a:rPr lang="en-US" dirty="0"/>
              <a:t>UNIVERSITY OF LIMPOPO</a:t>
            </a:r>
          </a:p>
          <a:p>
            <a:r>
              <a:rPr lang="en-US" dirty="0"/>
              <a:t>
TURFLOOP CAMPUS</a:t>
            </a:r>
          </a:p>
          <a:p>
            <a:r>
              <a:rPr lang="en-US" dirty="0"/>
              <a:t>
</a:t>
            </a:r>
          </a:p>
        </p:txBody>
      </p:sp>
      <p:sp>
        <p:nvSpPr>
          <p:cNvPr id="8" name="Rectangle 4">
            <a:extLst>
              <a:ext uri="{FF2B5EF4-FFF2-40B4-BE49-F238E27FC236}">
                <a16:creationId xmlns:a16="http://schemas.microsoft.com/office/drawing/2014/main" id="{947B9A13-41F9-A6CF-3497-C16FA52A4DC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108173E7-6B5C-1770-8F16-E952AE02CCFC}"/>
              </a:ext>
            </a:extLst>
          </p:cNvPr>
          <p:cNvGraphicFramePr>
            <a:graphicFrameLocks noChangeAspect="1"/>
          </p:cNvGraphicFramePr>
          <p:nvPr/>
        </p:nvGraphicFramePr>
        <p:xfrm>
          <a:off x="0" y="0"/>
          <a:ext cx="1381328" cy="1195776"/>
        </p:xfrm>
        <a:graphic>
          <a:graphicData uri="http://schemas.openxmlformats.org/presentationml/2006/ole">
            <mc:AlternateContent xmlns:mc="http://schemas.openxmlformats.org/markup-compatibility/2006">
              <mc:Choice xmlns:v="urn:schemas-microsoft-com:vml" Requires="v">
                <p:oleObj spid="_x0000_s7175" r:id="rId4" imgW="84416900" imgH="71793100" progId="">
                  <p:embed/>
                </p:oleObj>
              </mc:Choice>
              <mc:Fallback>
                <p:oleObj r:id="rId4" imgW="84416900" imgH="71793100" progId="">
                  <p:embed/>
                  <p:pic>
                    <p:nvPicPr>
                      <p:cNvPr id="9" name="Object 8">
                        <a:extLst>
                          <a:ext uri="{FF2B5EF4-FFF2-40B4-BE49-F238E27FC236}">
                            <a16:creationId xmlns:a16="http://schemas.microsoft.com/office/drawing/2014/main" id="{108173E7-6B5C-1770-8F16-E952AE02C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81328" cy="1195776"/>
                      </a:xfrm>
                      <a:prstGeom prst="rect">
                        <a:avLst/>
                      </a:prstGeom>
                      <a:noFill/>
                    </p:spPr>
                  </p:pic>
                </p:oleObj>
              </mc:Fallback>
            </mc:AlternateContent>
          </a:graphicData>
        </a:graphic>
      </p:graphicFrame>
      <p:graphicFrame>
        <p:nvGraphicFramePr>
          <p:cNvPr id="3" name="Content Placeholder 2">
            <a:extLst>
              <a:ext uri="{FF2B5EF4-FFF2-40B4-BE49-F238E27FC236}">
                <a16:creationId xmlns:a16="http://schemas.microsoft.com/office/drawing/2014/main" id="{633E1E86-CDC8-B8A2-7EDB-48018CD2DB02}"/>
              </a:ext>
            </a:extLst>
          </p:cNvPr>
          <p:cNvGraphicFramePr>
            <a:graphicFrameLocks noGrp="1"/>
          </p:cNvGraphicFramePr>
          <p:nvPr>
            <p:ph idx="1"/>
            <p:extLst>
              <p:ext uri="{D42A27DB-BD31-4B8C-83A1-F6EECF244321}">
                <p14:modId xmlns:p14="http://schemas.microsoft.com/office/powerpoint/2010/main" val="25137054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561653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95DB-2156-6F9A-5444-F4FECA3BB95D}"/>
              </a:ext>
            </a:extLst>
          </p:cNvPr>
          <p:cNvSpPr>
            <a:spLocks noGrp="1"/>
          </p:cNvSpPr>
          <p:nvPr>
            <p:ph type="title"/>
          </p:nvPr>
        </p:nvSpPr>
        <p:spPr/>
        <p:txBody>
          <a:bodyPr/>
          <a:lstStyle/>
          <a:p>
            <a:pPr algn="ctr"/>
            <a:r>
              <a:rPr lang="en-US" dirty="0"/>
              <a:t>      Monolingualism</a:t>
            </a:r>
          </a:p>
        </p:txBody>
      </p:sp>
      <p:sp>
        <p:nvSpPr>
          <p:cNvPr id="4" name="Footer Placeholder 3">
            <a:extLst>
              <a:ext uri="{FF2B5EF4-FFF2-40B4-BE49-F238E27FC236}">
                <a16:creationId xmlns:a16="http://schemas.microsoft.com/office/drawing/2014/main" id="{0885487D-0026-0F91-E9CF-FDD659C009DB}"/>
              </a:ext>
            </a:extLst>
          </p:cNvPr>
          <p:cNvSpPr>
            <a:spLocks noGrp="1"/>
          </p:cNvSpPr>
          <p:nvPr>
            <p:ph type="ftr" sz="quarter" idx="11"/>
          </p:nvPr>
        </p:nvSpPr>
        <p:spPr>
          <a:xfrm>
            <a:off x="4038600" y="6473080"/>
            <a:ext cx="4114800" cy="365125"/>
          </a:xfrm>
        </p:spPr>
        <p:txBody>
          <a:bodyPr/>
          <a:lstStyle/>
          <a:p>
            <a:r>
              <a:rPr lang="en-US" dirty="0"/>
              <a:t>UNIVERSITY OF LIMPOPO</a:t>
            </a:r>
          </a:p>
          <a:p>
            <a:r>
              <a:rPr lang="en-US" dirty="0"/>
              <a:t>
TURFLOOP CAMPUS</a:t>
            </a:r>
          </a:p>
          <a:p>
            <a:r>
              <a:rPr lang="en-US" dirty="0"/>
              <a:t>
</a:t>
            </a:r>
          </a:p>
        </p:txBody>
      </p:sp>
      <p:sp>
        <p:nvSpPr>
          <p:cNvPr id="8" name="Rectangle 4">
            <a:extLst>
              <a:ext uri="{FF2B5EF4-FFF2-40B4-BE49-F238E27FC236}">
                <a16:creationId xmlns:a16="http://schemas.microsoft.com/office/drawing/2014/main" id="{947B9A13-41F9-A6CF-3497-C16FA52A4DC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108173E7-6B5C-1770-8F16-E952AE02CCFC}"/>
              </a:ext>
            </a:extLst>
          </p:cNvPr>
          <p:cNvGraphicFramePr>
            <a:graphicFrameLocks noChangeAspect="1"/>
          </p:cNvGraphicFramePr>
          <p:nvPr/>
        </p:nvGraphicFramePr>
        <p:xfrm>
          <a:off x="0" y="0"/>
          <a:ext cx="1381328" cy="1195776"/>
        </p:xfrm>
        <a:graphic>
          <a:graphicData uri="http://schemas.openxmlformats.org/presentationml/2006/ole">
            <mc:AlternateContent xmlns:mc="http://schemas.openxmlformats.org/markup-compatibility/2006">
              <mc:Choice xmlns:v="urn:schemas-microsoft-com:vml" Requires="v">
                <p:oleObj spid="_x0000_s8201" r:id="rId4" imgW="84416900" imgH="71793100" progId="">
                  <p:embed/>
                </p:oleObj>
              </mc:Choice>
              <mc:Fallback>
                <p:oleObj r:id="rId4" imgW="84416900" imgH="71793100" progId="">
                  <p:embed/>
                  <p:pic>
                    <p:nvPicPr>
                      <p:cNvPr id="9" name="Object 8">
                        <a:extLst>
                          <a:ext uri="{FF2B5EF4-FFF2-40B4-BE49-F238E27FC236}">
                            <a16:creationId xmlns:a16="http://schemas.microsoft.com/office/drawing/2014/main" id="{108173E7-6B5C-1770-8F16-E952AE02C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81328" cy="1195776"/>
                      </a:xfrm>
                      <a:prstGeom prst="rect">
                        <a:avLst/>
                      </a:prstGeom>
                      <a:noFill/>
                    </p:spPr>
                  </p:pic>
                </p:oleObj>
              </mc:Fallback>
            </mc:AlternateContent>
          </a:graphicData>
        </a:graphic>
      </p:graphicFrame>
      <p:graphicFrame>
        <p:nvGraphicFramePr>
          <p:cNvPr id="3" name="Content Placeholder 2">
            <a:extLst>
              <a:ext uri="{FF2B5EF4-FFF2-40B4-BE49-F238E27FC236}">
                <a16:creationId xmlns:a16="http://schemas.microsoft.com/office/drawing/2014/main" id="{5F1B4933-DB3D-AE48-15DE-A79FEE22A5FF}"/>
              </a:ext>
            </a:extLst>
          </p:cNvPr>
          <p:cNvGraphicFramePr>
            <a:graphicFrameLocks noGrp="1"/>
          </p:cNvGraphicFramePr>
          <p:nvPr>
            <p:ph idx="1"/>
            <p:extLst>
              <p:ext uri="{D42A27DB-BD31-4B8C-83A1-F6EECF244321}">
                <p14:modId xmlns:p14="http://schemas.microsoft.com/office/powerpoint/2010/main" val="416255783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36317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95DB-2156-6F9A-5444-F4FECA3BB95D}"/>
              </a:ext>
            </a:extLst>
          </p:cNvPr>
          <p:cNvSpPr>
            <a:spLocks noGrp="1"/>
          </p:cNvSpPr>
          <p:nvPr>
            <p:ph type="title"/>
          </p:nvPr>
        </p:nvSpPr>
        <p:spPr/>
        <p:txBody>
          <a:bodyPr>
            <a:normAutofit/>
          </a:bodyPr>
          <a:lstStyle/>
          <a:p>
            <a:pPr algn="ctr"/>
            <a:r>
              <a:rPr lang="en-GB" dirty="0" err="1" smtClean="0"/>
              <a:t>Translanguaging</a:t>
            </a:r>
            <a:r>
              <a:rPr lang="en-GB" dirty="0" smtClean="0"/>
              <a:t> </a:t>
            </a:r>
            <a:r>
              <a:rPr lang="en-GB" dirty="0"/>
              <a:t/>
            </a:r>
            <a:br>
              <a:rPr lang="en-GB" dirty="0"/>
            </a:br>
            <a:endParaRPr lang="en-US" dirty="0"/>
          </a:p>
        </p:txBody>
      </p:sp>
      <p:sp>
        <p:nvSpPr>
          <p:cNvPr id="4" name="Footer Placeholder 3">
            <a:extLst>
              <a:ext uri="{FF2B5EF4-FFF2-40B4-BE49-F238E27FC236}">
                <a16:creationId xmlns:a16="http://schemas.microsoft.com/office/drawing/2014/main" id="{0885487D-0026-0F91-E9CF-FDD659C009DB}"/>
              </a:ext>
            </a:extLst>
          </p:cNvPr>
          <p:cNvSpPr>
            <a:spLocks noGrp="1"/>
          </p:cNvSpPr>
          <p:nvPr>
            <p:ph type="ftr" sz="quarter" idx="11"/>
          </p:nvPr>
        </p:nvSpPr>
        <p:spPr>
          <a:xfrm>
            <a:off x="4038600" y="6473080"/>
            <a:ext cx="4114800" cy="365125"/>
          </a:xfrm>
        </p:spPr>
        <p:txBody>
          <a:bodyPr/>
          <a:lstStyle/>
          <a:p>
            <a:r>
              <a:rPr lang="en-US" dirty="0"/>
              <a:t>UNIVERSITY OF LIMPOPO</a:t>
            </a:r>
          </a:p>
          <a:p>
            <a:r>
              <a:rPr lang="en-US" dirty="0"/>
              <a:t>
TURFLOOP CAMPUS</a:t>
            </a:r>
          </a:p>
          <a:p>
            <a:r>
              <a:rPr lang="en-US" dirty="0"/>
              <a:t>
</a:t>
            </a:r>
          </a:p>
        </p:txBody>
      </p:sp>
      <p:sp>
        <p:nvSpPr>
          <p:cNvPr id="8" name="Rectangle 4">
            <a:extLst>
              <a:ext uri="{FF2B5EF4-FFF2-40B4-BE49-F238E27FC236}">
                <a16:creationId xmlns:a16="http://schemas.microsoft.com/office/drawing/2014/main" id="{947B9A13-41F9-A6CF-3497-C16FA52A4DC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108173E7-6B5C-1770-8F16-E952AE02CCFC}"/>
              </a:ext>
            </a:extLst>
          </p:cNvPr>
          <p:cNvGraphicFramePr>
            <a:graphicFrameLocks noChangeAspect="1"/>
          </p:cNvGraphicFramePr>
          <p:nvPr/>
        </p:nvGraphicFramePr>
        <p:xfrm>
          <a:off x="0" y="0"/>
          <a:ext cx="1381328" cy="1195776"/>
        </p:xfrm>
        <a:graphic>
          <a:graphicData uri="http://schemas.openxmlformats.org/presentationml/2006/ole">
            <mc:AlternateContent xmlns:mc="http://schemas.openxmlformats.org/markup-compatibility/2006">
              <mc:Choice xmlns:v="urn:schemas-microsoft-com:vml" Requires="v">
                <p:oleObj spid="_x0000_s6156" r:id="rId4" imgW="84416900" imgH="71793100" progId="">
                  <p:embed/>
                </p:oleObj>
              </mc:Choice>
              <mc:Fallback>
                <p:oleObj r:id="rId4" imgW="84416900" imgH="71793100" progId="">
                  <p:embed/>
                  <p:pic>
                    <p:nvPicPr>
                      <p:cNvPr id="9" name="Object 8">
                        <a:extLst>
                          <a:ext uri="{FF2B5EF4-FFF2-40B4-BE49-F238E27FC236}">
                            <a16:creationId xmlns:a16="http://schemas.microsoft.com/office/drawing/2014/main" id="{108173E7-6B5C-1770-8F16-E952AE02C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81328" cy="1195776"/>
                      </a:xfrm>
                      <a:prstGeom prst="rect">
                        <a:avLst/>
                      </a:prstGeom>
                      <a:noFill/>
                    </p:spPr>
                  </p:pic>
                </p:oleObj>
              </mc:Fallback>
            </mc:AlternateContent>
          </a:graphicData>
        </a:graphic>
      </p:graphicFrame>
      <p:graphicFrame>
        <p:nvGraphicFramePr>
          <p:cNvPr id="3" name="Content Placeholder 2">
            <a:extLst>
              <a:ext uri="{FF2B5EF4-FFF2-40B4-BE49-F238E27FC236}">
                <a16:creationId xmlns:a16="http://schemas.microsoft.com/office/drawing/2014/main" id="{D4E6D6F7-C039-8F21-86B7-1BBF31591DEE}"/>
              </a:ext>
            </a:extLst>
          </p:cNvPr>
          <p:cNvGraphicFramePr>
            <a:graphicFrameLocks noGrp="1"/>
          </p:cNvGraphicFramePr>
          <p:nvPr>
            <p:ph idx="1"/>
            <p:extLst>
              <p:ext uri="{D42A27DB-BD31-4B8C-83A1-F6EECF244321}">
                <p14:modId xmlns:p14="http://schemas.microsoft.com/office/powerpoint/2010/main" val="122618961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589772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1296</TotalTime>
  <Words>1343</Words>
  <Application>Microsoft Office PowerPoint</Application>
  <PresentationFormat>Widescreen</PresentationFormat>
  <Paragraphs>127</Paragraphs>
  <Slides>13</Slides>
  <Notes>11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0</vt:i4>
      </vt:variant>
      <vt:variant>
        <vt:lpstr>Slide Titles</vt:lpstr>
      </vt:variant>
      <vt:variant>
        <vt:i4>13</vt:i4>
      </vt:variant>
    </vt:vector>
  </HeadingPairs>
  <TitlesOfParts>
    <vt:vector size="17" baseType="lpstr">
      <vt:lpstr>Arial</vt:lpstr>
      <vt:lpstr>Calibri</vt:lpstr>
      <vt:lpstr>Calibri Light</vt:lpstr>
      <vt:lpstr>Office Theme</vt:lpstr>
      <vt:lpstr>Translanguaging: Unsettling the monolingual fallacy </vt:lpstr>
      <vt:lpstr>      Agenda</vt:lpstr>
      <vt:lpstr>      Multilingualism</vt:lpstr>
      <vt:lpstr>      Multilingualism</vt:lpstr>
      <vt:lpstr>      Multilingualism</vt:lpstr>
      <vt:lpstr>      Multilingualism</vt:lpstr>
      <vt:lpstr>      Monolingualism</vt:lpstr>
      <vt:lpstr>      Monolingualism</vt:lpstr>
      <vt:lpstr>Translanguaging  </vt:lpstr>
      <vt:lpstr>      Translanguaging</vt:lpstr>
      <vt:lpstr>      Translanguaging</vt:lpstr>
      <vt:lpstr>      Translanguaging</vt:lpstr>
      <vt:lpstr>      Cultural Hybridity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Hybridity in Translanguaging</dc:title>
  <dc:creator>B Ntombela</dc:creator>
  <cp:lastModifiedBy>Ntombela, Berrington</cp:lastModifiedBy>
  <cp:revision>18</cp:revision>
  <dcterms:created xsi:type="dcterms:W3CDTF">2022-06-17T11:47:47Z</dcterms:created>
  <dcterms:modified xsi:type="dcterms:W3CDTF">2023-06-06T09:43:45Z</dcterms:modified>
</cp:coreProperties>
</file>