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5690" r:id="rId3"/>
    <p:sldMasterId id="2147486724" r:id="rId4"/>
  </p:sldMasterIdLst>
  <p:notesMasterIdLst>
    <p:notesMasterId r:id="rId33"/>
  </p:notesMasterIdLst>
  <p:handoutMasterIdLst>
    <p:handoutMasterId r:id="rId34"/>
  </p:handoutMasterIdLst>
  <p:sldIdLst>
    <p:sldId id="304" r:id="rId5"/>
    <p:sldId id="359" r:id="rId6"/>
    <p:sldId id="300" r:id="rId7"/>
    <p:sldId id="382" r:id="rId8"/>
    <p:sldId id="383" r:id="rId9"/>
    <p:sldId id="263" r:id="rId10"/>
    <p:sldId id="372" r:id="rId11"/>
    <p:sldId id="377" r:id="rId12"/>
    <p:sldId id="391" r:id="rId13"/>
    <p:sldId id="378" r:id="rId14"/>
    <p:sldId id="394" r:id="rId15"/>
    <p:sldId id="395" r:id="rId16"/>
    <p:sldId id="398" r:id="rId17"/>
    <p:sldId id="396" r:id="rId18"/>
    <p:sldId id="379" r:id="rId19"/>
    <p:sldId id="385" r:id="rId20"/>
    <p:sldId id="389" r:id="rId21"/>
    <p:sldId id="358" r:id="rId22"/>
    <p:sldId id="399" r:id="rId23"/>
    <p:sldId id="355" r:id="rId24"/>
    <p:sldId id="369" r:id="rId25"/>
    <p:sldId id="318" r:id="rId26"/>
    <p:sldId id="397" r:id="rId27"/>
    <p:sldId id="351" r:id="rId28"/>
    <p:sldId id="373" r:id="rId29"/>
    <p:sldId id="374" r:id="rId30"/>
    <p:sldId id="363" r:id="rId31"/>
    <p:sldId id="334" r:id="rId32"/>
  </p:sldIdLst>
  <p:sldSz cx="10460038" cy="7561263"/>
  <p:notesSz cx="6797675" cy="9926638"/>
  <p:defaultTextStyle>
    <a:defPPr>
      <a:defRPr lang="en-GB"/>
    </a:defPPr>
    <a:lvl1pPr algn="l" rtl="0" eaLnBrk="0" fontAlgn="base" hangingPunct="0">
      <a:spcBef>
        <a:spcPct val="0"/>
      </a:spcBef>
      <a:spcAft>
        <a:spcPct val="0"/>
      </a:spcAft>
      <a:defRPr sz="3000" kern="1200">
        <a:solidFill>
          <a:srgbClr val="E3284A"/>
        </a:solidFill>
        <a:latin typeface="Arial" panose="020B0604020202020204" pitchFamily="34" charset="0"/>
        <a:ea typeface="+mn-ea"/>
        <a:cs typeface="+mn-cs"/>
      </a:defRPr>
    </a:lvl1pPr>
    <a:lvl2pPr marL="455613" indent="1588" algn="l" rtl="0" eaLnBrk="0" fontAlgn="base" hangingPunct="0">
      <a:spcBef>
        <a:spcPct val="0"/>
      </a:spcBef>
      <a:spcAft>
        <a:spcPct val="0"/>
      </a:spcAft>
      <a:defRPr sz="3000" kern="1200">
        <a:solidFill>
          <a:srgbClr val="E3284A"/>
        </a:solidFill>
        <a:latin typeface="Arial" panose="020B0604020202020204" pitchFamily="34" charset="0"/>
        <a:ea typeface="+mn-ea"/>
        <a:cs typeface="+mn-cs"/>
      </a:defRPr>
    </a:lvl2pPr>
    <a:lvl3pPr marL="911225" indent="3175" algn="l" rtl="0" eaLnBrk="0" fontAlgn="base" hangingPunct="0">
      <a:spcBef>
        <a:spcPct val="0"/>
      </a:spcBef>
      <a:spcAft>
        <a:spcPct val="0"/>
      </a:spcAft>
      <a:defRPr sz="3000" kern="1200">
        <a:solidFill>
          <a:srgbClr val="E3284A"/>
        </a:solidFill>
        <a:latin typeface="Arial" panose="020B0604020202020204" pitchFamily="34" charset="0"/>
        <a:ea typeface="+mn-ea"/>
        <a:cs typeface="+mn-cs"/>
      </a:defRPr>
    </a:lvl3pPr>
    <a:lvl4pPr marL="1366838" indent="4763" algn="l" rtl="0" eaLnBrk="0" fontAlgn="base" hangingPunct="0">
      <a:spcBef>
        <a:spcPct val="0"/>
      </a:spcBef>
      <a:spcAft>
        <a:spcPct val="0"/>
      </a:spcAft>
      <a:defRPr sz="3000" kern="1200">
        <a:solidFill>
          <a:srgbClr val="E3284A"/>
        </a:solidFill>
        <a:latin typeface="Arial" panose="020B0604020202020204" pitchFamily="34" charset="0"/>
        <a:ea typeface="+mn-ea"/>
        <a:cs typeface="+mn-cs"/>
      </a:defRPr>
    </a:lvl4pPr>
    <a:lvl5pPr marL="1824038" indent="4763" algn="l" rtl="0" eaLnBrk="0" fontAlgn="base" hangingPunct="0">
      <a:spcBef>
        <a:spcPct val="0"/>
      </a:spcBef>
      <a:spcAft>
        <a:spcPct val="0"/>
      </a:spcAft>
      <a:defRPr sz="3000" kern="1200">
        <a:solidFill>
          <a:srgbClr val="E3284A"/>
        </a:solidFill>
        <a:latin typeface="Arial" panose="020B0604020202020204" pitchFamily="34" charset="0"/>
        <a:ea typeface="+mn-ea"/>
        <a:cs typeface="+mn-cs"/>
      </a:defRPr>
    </a:lvl5pPr>
    <a:lvl6pPr marL="2286000" algn="l" defTabSz="914400" rtl="0" eaLnBrk="1" latinLnBrk="0" hangingPunct="1">
      <a:defRPr sz="3000" kern="1200">
        <a:solidFill>
          <a:srgbClr val="E3284A"/>
        </a:solidFill>
        <a:latin typeface="Arial" panose="020B0604020202020204" pitchFamily="34" charset="0"/>
        <a:ea typeface="+mn-ea"/>
        <a:cs typeface="+mn-cs"/>
      </a:defRPr>
    </a:lvl6pPr>
    <a:lvl7pPr marL="2743200" algn="l" defTabSz="914400" rtl="0" eaLnBrk="1" latinLnBrk="0" hangingPunct="1">
      <a:defRPr sz="3000" kern="1200">
        <a:solidFill>
          <a:srgbClr val="E3284A"/>
        </a:solidFill>
        <a:latin typeface="Arial" panose="020B0604020202020204" pitchFamily="34" charset="0"/>
        <a:ea typeface="+mn-ea"/>
        <a:cs typeface="+mn-cs"/>
      </a:defRPr>
    </a:lvl7pPr>
    <a:lvl8pPr marL="3200400" algn="l" defTabSz="914400" rtl="0" eaLnBrk="1" latinLnBrk="0" hangingPunct="1">
      <a:defRPr sz="3000" kern="1200">
        <a:solidFill>
          <a:srgbClr val="E3284A"/>
        </a:solidFill>
        <a:latin typeface="Arial" panose="020B0604020202020204" pitchFamily="34" charset="0"/>
        <a:ea typeface="+mn-ea"/>
        <a:cs typeface="+mn-cs"/>
      </a:defRPr>
    </a:lvl8pPr>
    <a:lvl9pPr marL="3657600" algn="l" defTabSz="914400" rtl="0" eaLnBrk="1" latinLnBrk="0" hangingPunct="1">
      <a:defRPr sz="3000" kern="1200">
        <a:solidFill>
          <a:srgbClr val="E3284A"/>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295">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Davies" initials="SD" lastIdx="19" clrIdx="0">
    <p:extLst>
      <p:ext uri="{19B8F6BF-5375-455C-9EA6-DF929625EA0E}">
        <p15:presenceInfo xmlns:p15="http://schemas.microsoft.com/office/powerpoint/2012/main" userId="66cc1bd751c3f81d" providerId="Windows Live"/>
      </p:ext>
    </p:extLst>
  </p:cmAuthor>
  <p:cmAuthor id="2" name="Christine.Pearson" initials="C" lastIdx="7" clrIdx="1">
    <p:extLst>
      <p:ext uri="{19B8F6BF-5375-455C-9EA6-DF929625EA0E}">
        <p15:presenceInfo xmlns:p15="http://schemas.microsoft.com/office/powerpoint/2012/main" userId="S::cjp23@open.ac.uk::f9c92a3c-92d0-4e84-b546-56460171cfb5" providerId="AD"/>
      </p:ext>
    </p:extLst>
  </p:cmAuthor>
  <p:cmAuthor id="3" name="Rachel.Slater" initials="R" lastIdx="12" clrIdx="2">
    <p:extLst>
      <p:ext uri="{19B8F6BF-5375-455C-9EA6-DF929625EA0E}">
        <p15:presenceInfo xmlns:p15="http://schemas.microsoft.com/office/powerpoint/2012/main" userId="S::ras56@open.ac.uk::8f28aa87-c0d6-46ff-9cda-d804d1fd1b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77"/>
    <a:srgbClr val="FF33CC"/>
    <a:srgbClr val="EF6820"/>
    <a:srgbClr val="70AD47"/>
    <a:srgbClr val="00B1EA"/>
    <a:srgbClr val="E3284A"/>
    <a:srgbClr val="9FAA00"/>
    <a:srgbClr val="5C705E"/>
    <a:srgbClr val="00AFAD"/>
    <a:srgbClr val="856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0" autoAdjust="0"/>
    <p:restoredTop sz="73443" autoAdjust="0"/>
  </p:normalViewPr>
  <p:slideViewPr>
    <p:cSldViewPr>
      <p:cViewPr varScale="1">
        <p:scale>
          <a:sx n="45" d="100"/>
          <a:sy n="45" d="100"/>
        </p:scale>
        <p:origin x="1836" y="42"/>
      </p:cViewPr>
      <p:guideLst>
        <p:guide orient="horz" pos="2382"/>
        <p:guide pos="3295"/>
      </p:guideLst>
    </p:cSldViewPr>
  </p:slideViewPr>
  <p:notesTextViewPr>
    <p:cViewPr>
      <p:scale>
        <a:sx n="100" d="100"/>
        <a:sy n="100" d="100"/>
      </p:scale>
      <p:origin x="0" y="0"/>
    </p:cViewPr>
  </p:notesTextViewPr>
  <p:sorterViewPr>
    <p:cViewPr>
      <p:scale>
        <a:sx n="100" d="100"/>
        <a:sy n="100" d="100"/>
      </p:scale>
      <p:origin x="0" y="1584"/>
    </p:cViewPr>
  </p:sorterViewPr>
  <p:notesViewPr>
    <p:cSldViewPr>
      <p:cViewPr varScale="1">
        <p:scale>
          <a:sx n="71" d="100"/>
          <a:sy n="71" d="100"/>
        </p:scale>
        <p:origin x="-3072" y="-8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E87D1-745A-464E-B9CA-A4C2EBD87106}" type="doc">
      <dgm:prSet loTypeId="urn:microsoft.com/office/officeart/2005/8/layout/pyramid1" loCatId="pyramid" qsTypeId="urn:microsoft.com/office/officeart/2005/8/quickstyle/simple1" qsCatId="simple" csTypeId="urn:microsoft.com/office/officeart/2005/8/colors/colorful1" csCatId="colorful" phldr="1"/>
      <dgm:spPr/>
    </dgm:pt>
    <dgm:pt modelId="{38EAF8D4-A20E-4B6B-B229-127D0D3CA761}">
      <dgm:prSet phldrT="[Text]"/>
      <dgm:spPr>
        <a:solidFill>
          <a:srgbClr val="FF33CC"/>
        </a:solidFill>
      </dgm:spPr>
      <dgm:t>
        <a:bodyPr anchor="b"/>
        <a:lstStyle/>
        <a:p>
          <a:r>
            <a:rPr lang="en-GB" dirty="0"/>
            <a:t>Create</a:t>
          </a:r>
        </a:p>
      </dgm:t>
    </dgm:pt>
    <dgm:pt modelId="{161B4BF5-0EC3-4F54-B08F-27570F7153DD}" type="parTrans" cxnId="{AA19E230-FDBE-47FE-8FC3-14B2CE93632B}">
      <dgm:prSet/>
      <dgm:spPr/>
      <dgm:t>
        <a:bodyPr/>
        <a:lstStyle/>
        <a:p>
          <a:endParaRPr lang="en-GB"/>
        </a:p>
      </dgm:t>
    </dgm:pt>
    <dgm:pt modelId="{89F88ED4-1579-40D8-9E95-4D95B6730875}" type="sibTrans" cxnId="{AA19E230-FDBE-47FE-8FC3-14B2CE93632B}">
      <dgm:prSet/>
      <dgm:spPr/>
      <dgm:t>
        <a:bodyPr/>
        <a:lstStyle/>
        <a:p>
          <a:endParaRPr lang="en-GB"/>
        </a:p>
      </dgm:t>
    </dgm:pt>
    <dgm:pt modelId="{2DE1BF51-4D46-4382-B59A-52F38B9B730D}">
      <dgm:prSet phldrT="[Text]"/>
      <dgm:spPr>
        <a:solidFill>
          <a:srgbClr val="FFFF00"/>
        </a:solidFill>
      </dgm:spPr>
      <dgm:t>
        <a:bodyPr/>
        <a:lstStyle/>
        <a:p>
          <a:r>
            <a:rPr lang="en-GB" dirty="0"/>
            <a:t>Evaluate</a:t>
          </a:r>
        </a:p>
      </dgm:t>
    </dgm:pt>
    <dgm:pt modelId="{BC6B25C0-D811-4B7E-B5C4-F62C238EFA88}" type="parTrans" cxnId="{10D88421-1051-4847-A5F4-DE2C12103535}">
      <dgm:prSet/>
      <dgm:spPr/>
      <dgm:t>
        <a:bodyPr/>
        <a:lstStyle/>
        <a:p>
          <a:endParaRPr lang="en-GB"/>
        </a:p>
      </dgm:t>
    </dgm:pt>
    <dgm:pt modelId="{84DB5C1D-56C4-4A75-9757-D21D76E93642}" type="sibTrans" cxnId="{10D88421-1051-4847-A5F4-DE2C12103535}">
      <dgm:prSet/>
      <dgm:spPr/>
      <dgm:t>
        <a:bodyPr/>
        <a:lstStyle/>
        <a:p>
          <a:endParaRPr lang="en-GB"/>
        </a:p>
      </dgm:t>
    </dgm:pt>
    <dgm:pt modelId="{4B4274BE-DEEB-4C0C-8FA3-825FFBE32DEC}">
      <dgm:prSet phldrT="[Text]"/>
      <dgm:spPr>
        <a:solidFill>
          <a:srgbClr val="EF6820"/>
        </a:solidFill>
      </dgm:spPr>
      <dgm:t>
        <a:bodyPr/>
        <a:lstStyle/>
        <a:p>
          <a:r>
            <a:rPr lang="en-GB" dirty="0"/>
            <a:t>Remember </a:t>
          </a:r>
        </a:p>
      </dgm:t>
    </dgm:pt>
    <dgm:pt modelId="{807E6371-5831-4602-B307-27D8D8AD5399}" type="parTrans" cxnId="{5DCC4233-B3C1-422E-BB78-4A5214AC17D6}">
      <dgm:prSet/>
      <dgm:spPr/>
      <dgm:t>
        <a:bodyPr/>
        <a:lstStyle/>
        <a:p>
          <a:endParaRPr lang="en-GB"/>
        </a:p>
      </dgm:t>
    </dgm:pt>
    <dgm:pt modelId="{EF81F14D-BE91-4828-B732-4B8E7E884D92}" type="sibTrans" cxnId="{5DCC4233-B3C1-422E-BB78-4A5214AC17D6}">
      <dgm:prSet/>
      <dgm:spPr/>
      <dgm:t>
        <a:bodyPr/>
        <a:lstStyle/>
        <a:p>
          <a:endParaRPr lang="en-GB"/>
        </a:p>
      </dgm:t>
    </dgm:pt>
    <dgm:pt modelId="{91D86415-6DEE-4ADD-B5BF-BF2F335E7366}">
      <dgm:prSet phldrT="[Text]"/>
      <dgm:spPr/>
      <dgm:t>
        <a:bodyPr/>
        <a:lstStyle/>
        <a:p>
          <a:r>
            <a:rPr lang="en-GB" dirty="0"/>
            <a:t>Analyse</a:t>
          </a:r>
        </a:p>
      </dgm:t>
    </dgm:pt>
    <dgm:pt modelId="{56E37D64-01B8-42AC-A933-84E991002AA2}" type="parTrans" cxnId="{63FFDC04-50CA-4EB5-A8AA-BB76018EE044}">
      <dgm:prSet/>
      <dgm:spPr/>
      <dgm:t>
        <a:bodyPr/>
        <a:lstStyle/>
        <a:p>
          <a:endParaRPr lang="en-GB"/>
        </a:p>
      </dgm:t>
    </dgm:pt>
    <dgm:pt modelId="{E9D3C278-0443-49EA-AAC2-6AC5E7A71221}" type="sibTrans" cxnId="{63FFDC04-50CA-4EB5-A8AA-BB76018EE044}">
      <dgm:prSet/>
      <dgm:spPr/>
      <dgm:t>
        <a:bodyPr/>
        <a:lstStyle/>
        <a:p>
          <a:endParaRPr lang="en-GB"/>
        </a:p>
      </dgm:t>
    </dgm:pt>
    <dgm:pt modelId="{A5781BD1-B122-45E2-A7B6-992005D20995}">
      <dgm:prSet phldrT="[Text]"/>
      <dgm:spPr>
        <a:solidFill>
          <a:srgbClr val="00B0F0"/>
        </a:solidFill>
      </dgm:spPr>
      <dgm:t>
        <a:bodyPr/>
        <a:lstStyle/>
        <a:p>
          <a:r>
            <a:rPr lang="en-GB" dirty="0"/>
            <a:t>Apply</a:t>
          </a:r>
        </a:p>
      </dgm:t>
    </dgm:pt>
    <dgm:pt modelId="{E715624A-7CCB-45EA-BFB5-C2A9C805A2E1}" type="parTrans" cxnId="{88E6A55B-5BF5-4C45-A71F-663507BC9482}">
      <dgm:prSet/>
      <dgm:spPr/>
      <dgm:t>
        <a:bodyPr/>
        <a:lstStyle/>
        <a:p>
          <a:endParaRPr lang="en-GB"/>
        </a:p>
      </dgm:t>
    </dgm:pt>
    <dgm:pt modelId="{4D30E46E-0DE7-44AB-B944-6D494C10356F}" type="sibTrans" cxnId="{88E6A55B-5BF5-4C45-A71F-663507BC9482}">
      <dgm:prSet/>
      <dgm:spPr/>
      <dgm:t>
        <a:bodyPr/>
        <a:lstStyle/>
        <a:p>
          <a:endParaRPr lang="en-GB"/>
        </a:p>
      </dgm:t>
    </dgm:pt>
    <dgm:pt modelId="{FB8BD572-09EC-4ED8-B049-464FAD2B239C}">
      <dgm:prSet phldrT="[Text]"/>
      <dgm:spPr>
        <a:solidFill>
          <a:srgbClr val="70AD47"/>
        </a:solidFill>
      </dgm:spPr>
      <dgm:t>
        <a:bodyPr/>
        <a:lstStyle/>
        <a:p>
          <a:r>
            <a:rPr lang="en-GB" dirty="0"/>
            <a:t>Understand</a:t>
          </a:r>
        </a:p>
      </dgm:t>
    </dgm:pt>
    <dgm:pt modelId="{AD76F11F-3304-4DB4-A032-F548087B01F2}" type="parTrans" cxnId="{0F4DC889-7E7B-4E6D-A0E4-2436B2F85DCB}">
      <dgm:prSet/>
      <dgm:spPr/>
      <dgm:t>
        <a:bodyPr/>
        <a:lstStyle/>
        <a:p>
          <a:endParaRPr lang="en-GB"/>
        </a:p>
      </dgm:t>
    </dgm:pt>
    <dgm:pt modelId="{A5A863E9-2D73-4135-8754-7294318D775B}" type="sibTrans" cxnId="{0F4DC889-7E7B-4E6D-A0E4-2436B2F85DCB}">
      <dgm:prSet/>
      <dgm:spPr/>
      <dgm:t>
        <a:bodyPr/>
        <a:lstStyle/>
        <a:p>
          <a:endParaRPr lang="en-GB"/>
        </a:p>
      </dgm:t>
    </dgm:pt>
    <dgm:pt modelId="{490AAC74-C331-4073-9811-B43E05FAFBC3}" type="pres">
      <dgm:prSet presAssocID="{4FEE87D1-745A-464E-B9CA-A4C2EBD87106}" presName="Name0" presStyleCnt="0">
        <dgm:presLayoutVars>
          <dgm:dir/>
          <dgm:animLvl val="lvl"/>
          <dgm:resizeHandles val="exact"/>
        </dgm:presLayoutVars>
      </dgm:prSet>
      <dgm:spPr/>
    </dgm:pt>
    <dgm:pt modelId="{4DA9567A-6198-4BAD-B1AE-C684AADE60B9}" type="pres">
      <dgm:prSet presAssocID="{38EAF8D4-A20E-4B6B-B229-127D0D3CA761}" presName="Name8" presStyleCnt="0"/>
      <dgm:spPr/>
    </dgm:pt>
    <dgm:pt modelId="{7EB3560E-7C3A-4E90-97FC-C079C11107EC}" type="pres">
      <dgm:prSet presAssocID="{38EAF8D4-A20E-4B6B-B229-127D0D3CA761}" presName="level" presStyleLbl="node1" presStyleIdx="0" presStyleCnt="6" custScaleX="98843" custScaleY="202904">
        <dgm:presLayoutVars>
          <dgm:chMax val="1"/>
          <dgm:bulletEnabled val="1"/>
        </dgm:presLayoutVars>
      </dgm:prSet>
      <dgm:spPr>
        <a:prstGeom prst="triangle">
          <a:avLst/>
        </a:prstGeom>
      </dgm:spPr>
    </dgm:pt>
    <dgm:pt modelId="{3AC5E592-E492-4A8D-8932-889C45995B9D}" type="pres">
      <dgm:prSet presAssocID="{38EAF8D4-A20E-4B6B-B229-127D0D3CA761}" presName="levelTx" presStyleLbl="revTx" presStyleIdx="0" presStyleCnt="0">
        <dgm:presLayoutVars>
          <dgm:chMax val="1"/>
          <dgm:bulletEnabled val="1"/>
        </dgm:presLayoutVars>
      </dgm:prSet>
      <dgm:spPr/>
    </dgm:pt>
    <dgm:pt modelId="{CF7EC3B7-7885-4510-BE47-7CA1F7F8D1DA}" type="pres">
      <dgm:prSet presAssocID="{2DE1BF51-4D46-4382-B59A-52F38B9B730D}" presName="Name8" presStyleCnt="0"/>
      <dgm:spPr/>
    </dgm:pt>
    <dgm:pt modelId="{E79D9E2C-527E-42BE-BF37-08E251546631}" type="pres">
      <dgm:prSet presAssocID="{2DE1BF51-4D46-4382-B59A-52F38B9B730D}" presName="level" presStyleLbl="node1" presStyleIdx="1" presStyleCnt="6">
        <dgm:presLayoutVars>
          <dgm:chMax val="1"/>
          <dgm:bulletEnabled val="1"/>
        </dgm:presLayoutVars>
      </dgm:prSet>
      <dgm:spPr/>
    </dgm:pt>
    <dgm:pt modelId="{A2DEC61C-C6EB-41AD-A2FE-C9C661F02D4E}" type="pres">
      <dgm:prSet presAssocID="{2DE1BF51-4D46-4382-B59A-52F38B9B730D}" presName="levelTx" presStyleLbl="revTx" presStyleIdx="0" presStyleCnt="0">
        <dgm:presLayoutVars>
          <dgm:chMax val="1"/>
          <dgm:bulletEnabled val="1"/>
        </dgm:presLayoutVars>
      </dgm:prSet>
      <dgm:spPr/>
    </dgm:pt>
    <dgm:pt modelId="{910CC323-87AD-4036-8563-64D28E7D3158}" type="pres">
      <dgm:prSet presAssocID="{91D86415-6DEE-4ADD-B5BF-BF2F335E7366}" presName="Name8" presStyleCnt="0"/>
      <dgm:spPr/>
    </dgm:pt>
    <dgm:pt modelId="{61188004-0082-4B21-9647-09EBCE09B39C}" type="pres">
      <dgm:prSet presAssocID="{91D86415-6DEE-4ADD-B5BF-BF2F335E7366}" presName="level" presStyleLbl="node1" presStyleIdx="2" presStyleCnt="6">
        <dgm:presLayoutVars>
          <dgm:chMax val="1"/>
          <dgm:bulletEnabled val="1"/>
        </dgm:presLayoutVars>
      </dgm:prSet>
      <dgm:spPr/>
    </dgm:pt>
    <dgm:pt modelId="{4DE77554-0222-4E82-A0CB-85D9CDBE356D}" type="pres">
      <dgm:prSet presAssocID="{91D86415-6DEE-4ADD-B5BF-BF2F335E7366}" presName="levelTx" presStyleLbl="revTx" presStyleIdx="0" presStyleCnt="0">
        <dgm:presLayoutVars>
          <dgm:chMax val="1"/>
          <dgm:bulletEnabled val="1"/>
        </dgm:presLayoutVars>
      </dgm:prSet>
      <dgm:spPr/>
    </dgm:pt>
    <dgm:pt modelId="{4C455941-EEBD-4CA8-B12A-86097AA436B3}" type="pres">
      <dgm:prSet presAssocID="{A5781BD1-B122-45E2-A7B6-992005D20995}" presName="Name8" presStyleCnt="0"/>
      <dgm:spPr/>
    </dgm:pt>
    <dgm:pt modelId="{E374A78A-627A-45DB-A1AC-CBF88392B311}" type="pres">
      <dgm:prSet presAssocID="{A5781BD1-B122-45E2-A7B6-992005D20995}" presName="level" presStyleLbl="node1" presStyleIdx="3" presStyleCnt="6">
        <dgm:presLayoutVars>
          <dgm:chMax val="1"/>
          <dgm:bulletEnabled val="1"/>
        </dgm:presLayoutVars>
      </dgm:prSet>
      <dgm:spPr/>
    </dgm:pt>
    <dgm:pt modelId="{11914881-F5C4-4959-93F9-E54482058967}" type="pres">
      <dgm:prSet presAssocID="{A5781BD1-B122-45E2-A7B6-992005D20995}" presName="levelTx" presStyleLbl="revTx" presStyleIdx="0" presStyleCnt="0">
        <dgm:presLayoutVars>
          <dgm:chMax val="1"/>
          <dgm:bulletEnabled val="1"/>
        </dgm:presLayoutVars>
      </dgm:prSet>
      <dgm:spPr/>
    </dgm:pt>
    <dgm:pt modelId="{3A18AAFD-B1B2-4634-AB62-95773F0918FE}" type="pres">
      <dgm:prSet presAssocID="{FB8BD572-09EC-4ED8-B049-464FAD2B239C}" presName="Name8" presStyleCnt="0"/>
      <dgm:spPr/>
    </dgm:pt>
    <dgm:pt modelId="{F27DEB3F-CA3A-40C7-B25D-347C4F964193}" type="pres">
      <dgm:prSet presAssocID="{FB8BD572-09EC-4ED8-B049-464FAD2B239C}" presName="level" presStyleLbl="node1" presStyleIdx="4" presStyleCnt="6">
        <dgm:presLayoutVars>
          <dgm:chMax val="1"/>
          <dgm:bulletEnabled val="1"/>
        </dgm:presLayoutVars>
      </dgm:prSet>
      <dgm:spPr/>
    </dgm:pt>
    <dgm:pt modelId="{0A74E06F-E848-4D8C-855A-75012D2D1904}" type="pres">
      <dgm:prSet presAssocID="{FB8BD572-09EC-4ED8-B049-464FAD2B239C}" presName="levelTx" presStyleLbl="revTx" presStyleIdx="0" presStyleCnt="0">
        <dgm:presLayoutVars>
          <dgm:chMax val="1"/>
          <dgm:bulletEnabled val="1"/>
        </dgm:presLayoutVars>
      </dgm:prSet>
      <dgm:spPr/>
    </dgm:pt>
    <dgm:pt modelId="{49FBE584-9C6D-4E0C-887F-CE59523EF950}" type="pres">
      <dgm:prSet presAssocID="{4B4274BE-DEEB-4C0C-8FA3-825FFBE32DEC}" presName="Name8" presStyleCnt="0"/>
      <dgm:spPr/>
    </dgm:pt>
    <dgm:pt modelId="{48EC257F-104D-45C5-B7A3-854096A3E489}" type="pres">
      <dgm:prSet presAssocID="{4B4274BE-DEEB-4C0C-8FA3-825FFBE32DEC}" presName="level" presStyleLbl="node1" presStyleIdx="5" presStyleCnt="6">
        <dgm:presLayoutVars>
          <dgm:chMax val="1"/>
          <dgm:bulletEnabled val="1"/>
        </dgm:presLayoutVars>
      </dgm:prSet>
      <dgm:spPr/>
    </dgm:pt>
    <dgm:pt modelId="{DBEAEEF9-1D64-4ED9-9E30-096932B1274D}" type="pres">
      <dgm:prSet presAssocID="{4B4274BE-DEEB-4C0C-8FA3-825FFBE32DEC}" presName="levelTx" presStyleLbl="revTx" presStyleIdx="0" presStyleCnt="0">
        <dgm:presLayoutVars>
          <dgm:chMax val="1"/>
          <dgm:bulletEnabled val="1"/>
        </dgm:presLayoutVars>
      </dgm:prSet>
      <dgm:spPr/>
    </dgm:pt>
  </dgm:ptLst>
  <dgm:cxnLst>
    <dgm:cxn modelId="{2DF68803-B9A8-40DC-BA7C-E6C104B389BF}" type="presOf" srcId="{4B4274BE-DEEB-4C0C-8FA3-825FFBE32DEC}" destId="{DBEAEEF9-1D64-4ED9-9E30-096932B1274D}" srcOrd="1" destOrd="0" presId="urn:microsoft.com/office/officeart/2005/8/layout/pyramid1"/>
    <dgm:cxn modelId="{63FFDC04-50CA-4EB5-A8AA-BB76018EE044}" srcId="{4FEE87D1-745A-464E-B9CA-A4C2EBD87106}" destId="{91D86415-6DEE-4ADD-B5BF-BF2F335E7366}" srcOrd="2" destOrd="0" parTransId="{56E37D64-01B8-42AC-A933-84E991002AA2}" sibTransId="{E9D3C278-0443-49EA-AAC2-6AC5E7A71221}"/>
    <dgm:cxn modelId="{10D88421-1051-4847-A5F4-DE2C12103535}" srcId="{4FEE87D1-745A-464E-B9CA-A4C2EBD87106}" destId="{2DE1BF51-4D46-4382-B59A-52F38B9B730D}" srcOrd="1" destOrd="0" parTransId="{BC6B25C0-D811-4B7E-B5C4-F62C238EFA88}" sibTransId="{84DB5C1D-56C4-4A75-9757-D21D76E93642}"/>
    <dgm:cxn modelId="{1ED96627-D462-4224-89B2-E50173FEBB8B}" type="presOf" srcId="{4FEE87D1-745A-464E-B9CA-A4C2EBD87106}" destId="{490AAC74-C331-4073-9811-B43E05FAFBC3}" srcOrd="0" destOrd="0" presId="urn:microsoft.com/office/officeart/2005/8/layout/pyramid1"/>
    <dgm:cxn modelId="{AA19E230-FDBE-47FE-8FC3-14B2CE93632B}" srcId="{4FEE87D1-745A-464E-B9CA-A4C2EBD87106}" destId="{38EAF8D4-A20E-4B6B-B229-127D0D3CA761}" srcOrd="0" destOrd="0" parTransId="{161B4BF5-0EC3-4F54-B08F-27570F7153DD}" sibTransId="{89F88ED4-1579-40D8-9E95-4D95B6730875}"/>
    <dgm:cxn modelId="{48E41533-9038-40E7-BFDF-E7EF0C002611}" type="presOf" srcId="{2DE1BF51-4D46-4382-B59A-52F38B9B730D}" destId="{A2DEC61C-C6EB-41AD-A2FE-C9C661F02D4E}" srcOrd="1" destOrd="0" presId="urn:microsoft.com/office/officeart/2005/8/layout/pyramid1"/>
    <dgm:cxn modelId="{5DCC4233-B3C1-422E-BB78-4A5214AC17D6}" srcId="{4FEE87D1-745A-464E-B9CA-A4C2EBD87106}" destId="{4B4274BE-DEEB-4C0C-8FA3-825FFBE32DEC}" srcOrd="5" destOrd="0" parTransId="{807E6371-5831-4602-B307-27D8D8AD5399}" sibTransId="{EF81F14D-BE91-4828-B732-4B8E7E884D92}"/>
    <dgm:cxn modelId="{62146D37-156B-4E0E-9BE3-B3B98072A094}" type="presOf" srcId="{A5781BD1-B122-45E2-A7B6-992005D20995}" destId="{E374A78A-627A-45DB-A1AC-CBF88392B311}" srcOrd="0" destOrd="0" presId="urn:microsoft.com/office/officeart/2005/8/layout/pyramid1"/>
    <dgm:cxn modelId="{88E6A55B-5BF5-4C45-A71F-663507BC9482}" srcId="{4FEE87D1-745A-464E-B9CA-A4C2EBD87106}" destId="{A5781BD1-B122-45E2-A7B6-992005D20995}" srcOrd="3" destOrd="0" parTransId="{E715624A-7CCB-45EA-BFB5-C2A9C805A2E1}" sibTransId="{4D30E46E-0DE7-44AB-B944-6D494C10356F}"/>
    <dgm:cxn modelId="{CDAF066A-13D7-4104-83B7-D3348176E038}" type="presOf" srcId="{38EAF8D4-A20E-4B6B-B229-127D0D3CA761}" destId="{7EB3560E-7C3A-4E90-97FC-C079C11107EC}" srcOrd="0" destOrd="0" presId="urn:microsoft.com/office/officeart/2005/8/layout/pyramid1"/>
    <dgm:cxn modelId="{34A1236F-E8FB-466E-9702-6622654FAF27}" type="presOf" srcId="{4B4274BE-DEEB-4C0C-8FA3-825FFBE32DEC}" destId="{48EC257F-104D-45C5-B7A3-854096A3E489}" srcOrd="0" destOrd="0" presId="urn:microsoft.com/office/officeart/2005/8/layout/pyramid1"/>
    <dgm:cxn modelId="{E8063557-3CF7-4C54-8FE4-3B11184D4B22}" type="presOf" srcId="{91D86415-6DEE-4ADD-B5BF-BF2F335E7366}" destId="{61188004-0082-4B21-9647-09EBCE09B39C}" srcOrd="0" destOrd="0" presId="urn:microsoft.com/office/officeart/2005/8/layout/pyramid1"/>
    <dgm:cxn modelId="{0011DD57-A9B3-4B4D-B274-BD2D37606312}" type="presOf" srcId="{A5781BD1-B122-45E2-A7B6-992005D20995}" destId="{11914881-F5C4-4959-93F9-E54482058967}" srcOrd="1" destOrd="0" presId="urn:microsoft.com/office/officeart/2005/8/layout/pyramid1"/>
    <dgm:cxn modelId="{20527E5A-1570-4309-9D5F-EE988A400CD6}" type="presOf" srcId="{91D86415-6DEE-4ADD-B5BF-BF2F335E7366}" destId="{4DE77554-0222-4E82-A0CB-85D9CDBE356D}" srcOrd="1" destOrd="0" presId="urn:microsoft.com/office/officeart/2005/8/layout/pyramid1"/>
    <dgm:cxn modelId="{0F4DC889-7E7B-4E6D-A0E4-2436B2F85DCB}" srcId="{4FEE87D1-745A-464E-B9CA-A4C2EBD87106}" destId="{FB8BD572-09EC-4ED8-B049-464FAD2B239C}" srcOrd="4" destOrd="0" parTransId="{AD76F11F-3304-4DB4-A032-F548087B01F2}" sibTransId="{A5A863E9-2D73-4135-8754-7294318D775B}"/>
    <dgm:cxn modelId="{2C187893-AFA9-4EFB-B584-71E69B7AB08E}" type="presOf" srcId="{FB8BD572-09EC-4ED8-B049-464FAD2B239C}" destId="{F27DEB3F-CA3A-40C7-B25D-347C4F964193}" srcOrd="0" destOrd="0" presId="urn:microsoft.com/office/officeart/2005/8/layout/pyramid1"/>
    <dgm:cxn modelId="{155A6AB9-2099-4501-9F0D-7807E40F2A93}" type="presOf" srcId="{38EAF8D4-A20E-4B6B-B229-127D0D3CA761}" destId="{3AC5E592-E492-4A8D-8932-889C45995B9D}" srcOrd="1" destOrd="0" presId="urn:microsoft.com/office/officeart/2005/8/layout/pyramid1"/>
    <dgm:cxn modelId="{81F081D0-E4B3-45BD-B146-D9391F8689F3}" type="presOf" srcId="{2DE1BF51-4D46-4382-B59A-52F38B9B730D}" destId="{E79D9E2C-527E-42BE-BF37-08E251546631}" srcOrd="0" destOrd="0" presId="urn:microsoft.com/office/officeart/2005/8/layout/pyramid1"/>
    <dgm:cxn modelId="{5C1251EB-6350-460D-8109-F50EF2E58413}" type="presOf" srcId="{FB8BD572-09EC-4ED8-B049-464FAD2B239C}" destId="{0A74E06F-E848-4D8C-855A-75012D2D1904}" srcOrd="1" destOrd="0" presId="urn:microsoft.com/office/officeart/2005/8/layout/pyramid1"/>
    <dgm:cxn modelId="{C3048609-7D2B-4077-9BA4-CAAD9F915EB1}" type="presParOf" srcId="{490AAC74-C331-4073-9811-B43E05FAFBC3}" destId="{4DA9567A-6198-4BAD-B1AE-C684AADE60B9}" srcOrd="0" destOrd="0" presId="urn:microsoft.com/office/officeart/2005/8/layout/pyramid1"/>
    <dgm:cxn modelId="{7C42D3E7-361B-43AA-AC85-5139E97CFBF2}" type="presParOf" srcId="{4DA9567A-6198-4BAD-B1AE-C684AADE60B9}" destId="{7EB3560E-7C3A-4E90-97FC-C079C11107EC}" srcOrd="0" destOrd="0" presId="urn:microsoft.com/office/officeart/2005/8/layout/pyramid1"/>
    <dgm:cxn modelId="{01E93ADE-B2E1-4C91-9ECC-0D7B20B2C3FF}" type="presParOf" srcId="{4DA9567A-6198-4BAD-B1AE-C684AADE60B9}" destId="{3AC5E592-E492-4A8D-8932-889C45995B9D}" srcOrd="1" destOrd="0" presId="urn:microsoft.com/office/officeart/2005/8/layout/pyramid1"/>
    <dgm:cxn modelId="{10A337A5-35E3-4A61-A689-C5772F249843}" type="presParOf" srcId="{490AAC74-C331-4073-9811-B43E05FAFBC3}" destId="{CF7EC3B7-7885-4510-BE47-7CA1F7F8D1DA}" srcOrd="1" destOrd="0" presId="urn:microsoft.com/office/officeart/2005/8/layout/pyramid1"/>
    <dgm:cxn modelId="{0ABF318A-2655-4EA6-A5EC-CCD0F284C743}" type="presParOf" srcId="{CF7EC3B7-7885-4510-BE47-7CA1F7F8D1DA}" destId="{E79D9E2C-527E-42BE-BF37-08E251546631}" srcOrd="0" destOrd="0" presId="urn:microsoft.com/office/officeart/2005/8/layout/pyramid1"/>
    <dgm:cxn modelId="{2676C9BA-69E2-4887-9C05-E4C419860EA2}" type="presParOf" srcId="{CF7EC3B7-7885-4510-BE47-7CA1F7F8D1DA}" destId="{A2DEC61C-C6EB-41AD-A2FE-C9C661F02D4E}" srcOrd="1" destOrd="0" presId="urn:microsoft.com/office/officeart/2005/8/layout/pyramid1"/>
    <dgm:cxn modelId="{E7230B53-BAD0-47E1-BFEC-4A2572DF8A9E}" type="presParOf" srcId="{490AAC74-C331-4073-9811-B43E05FAFBC3}" destId="{910CC323-87AD-4036-8563-64D28E7D3158}" srcOrd="2" destOrd="0" presId="urn:microsoft.com/office/officeart/2005/8/layout/pyramid1"/>
    <dgm:cxn modelId="{43F381E6-79FD-42E7-A610-BE999C164FF8}" type="presParOf" srcId="{910CC323-87AD-4036-8563-64D28E7D3158}" destId="{61188004-0082-4B21-9647-09EBCE09B39C}" srcOrd="0" destOrd="0" presId="urn:microsoft.com/office/officeart/2005/8/layout/pyramid1"/>
    <dgm:cxn modelId="{8E41B582-C0F5-43C4-96B2-5AF9249156D2}" type="presParOf" srcId="{910CC323-87AD-4036-8563-64D28E7D3158}" destId="{4DE77554-0222-4E82-A0CB-85D9CDBE356D}" srcOrd="1" destOrd="0" presId="urn:microsoft.com/office/officeart/2005/8/layout/pyramid1"/>
    <dgm:cxn modelId="{28906FF2-7133-446D-8850-93266B447E06}" type="presParOf" srcId="{490AAC74-C331-4073-9811-B43E05FAFBC3}" destId="{4C455941-EEBD-4CA8-B12A-86097AA436B3}" srcOrd="3" destOrd="0" presId="urn:microsoft.com/office/officeart/2005/8/layout/pyramid1"/>
    <dgm:cxn modelId="{9F89D323-F164-426F-8D35-2237611920E1}" type="presParOf" srcId="{4C455941-EEBD-4CA8-B12A-86097AA436B3}" destId="{E374A78A-627A-45DB-A1AC-CBF88392B311}" srcOrd="0" destOrd="0" presId="urn:microsoft.com/office/officeart/2005/8/layout/pyramid1"/>
    <dgm:cxn modelId="{065D3F22-D3D8-4F2B-B88B-6D856BA191E1}" type="presParOf" srcId="{4C455941-EEBD-4CA8-B12A-86097AA436B3}" destId="{11914881-F5C4-4959-93F9-E54482058967}" srcOrd="1" destOrd="0" presId="urn:microsoft.com/office/officeart/2005/8/layout/pyramid1"/>
    <dgm:cxn modelId="{8E306212-9836-44B8-AAFA-1D3BAE623AA1}" type="presParOf" srcId="{490AAC74-C331-4073-9811-B43E05FAFBC3}" destId="{3A18AAFD-B1B2-4634-AB62-95773F0918FE}" srcOrd="4" destOrd="0" presId="urn:microsoft.com/office/officeart/2005/8/layout/pyramid1"/>
    <dgm:cxn modelId="{47BADD68-FFAB-4BBF-A686-176A1839AE49}" type="presParOf" srcId="{3A18AAFD-B1B2-4634-AB62-95773F0918FE}" destId="{F27DEB3F-CA3A-40C7-B25D-347C4F964193}" srcOrd="0" destOrd="0" presId="urn:microsoft.com/office/officeart/2005/8/layout/pyramid1"/>
    <dgm:cxn modelId="{05E230DE-9CAB-458A-B698-640F4047C4E7}" type="presParOf" srcId="{3A18AAFD-B1B2-4634-AB62-95773F0918FE}" destId="{0A74E06F-E848-4D8C-855A-75012D2D1904}" srcOrd="1" destOrd="0" presId="urn:microsoft.com/office/officeart/2005/8/layout/pyramid1"/>
    <dgm:cxn modelId="{E25BF4E3-038A-4B0B-9C33-1BEEDD91BC32}" type="presParOf" srcId="{490AAC74-C331-4073-9811-B43E05FAFBC3}" destId="{49FBE584-9C6D-4E0C-887F-CE59523EF950}" srcOrd="5" destOrd="0" presId="urn:microsoft.com/office/officeart/2005/8/layout/pyramid1"/>
    <dgm:cxn modelId="{B1FD772F-9EF4-4EA5-B69D-4A9FBA2A75E0}" type="presParOf" srcId="{49FBE584-9C6D-4E0C-887F-CE59523EF950}" destId="{48EC257F-104D-45C5-B7A3-854096A3E489}" srcOrd="0" destOrd="0" presId="urn:microsoft.com/office/officeart/2005/8/layout/pyramid1"/>
    <dgm:cxn modelId="{50C286E6-9195-47EC-BB5D-5F312A0C9094}" type="presParOf" srcId="{49FBE584-9C6D-4E0C-887F-CE59523EF950}" destId="{DBEAEEF9-1D64-4ED9-9E30-096932B1274D}"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3560E-7C3A-4E90-97FC-C079C11107EC}">
      <dsp:nvSpPr>
        <dsp:cNvPr id="0" name=""/>
        <dsp:cNvSpPr/>
      </dsp:nvSpPr>
      <dsp:spPr>
        <a:xfrm>
          <a:off x="2602488" y="0"/>
          <a:ext cx="2078026" cy="1394648"/>
        </a:xfrm>
        <a:prstGeom prst="triangle">
          <a:avLst/>
        </a:prstGeom>
        <a:solidFill>
          <a:srgbClr val="FF33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b" anchorCtr="0">
          <a:noAutofit/>
        </a:bodyPr>
        <a:lstStyle/>
        <a:p>
          <a:pPr marL="0" lvl="0" indent="0" algn="ctr" defTabSz="1822450">
            <a:lnSpc>
              <a:spcPct val="90000"/>
            </a:lnSpc>
            <a:spcBef>
              <a:spcPct val="0"/>
            </a:spcBef>
            <a:spcAft>
              <a:spcPct val="35000"/>
            </a:spcAft>
            <a:buNone/>
          </a:pPr>
          <a:r>
            <a:rPr lang="en-GB" sz="4100" kern="1200" dirty="0"/>
            <a:t>Create</a:t>
          </a:r>
        </a:p>
      </dsp:txBody>
      <dsp:txXfrm>
        <a:off x="2602488" y="0"/>
        <a:ext cx="2078026" cy="1394648"/>
      </dsp:txXfrm>
    </dsp:sp>
    <dsp:sp modelId="{E79D9E2C-527E-42BE-BF37-08E251546631}">
      <dsp:nvSpPr>
        <dsp:cNvPr id="0" name=""/>
        <dsp:cNvSpPr/>
      </dsp:nvSpPr>
      <dsp:spPr>
        <a:xfrm>
          <a:off x="2072261" y="1394648"/>
          <a:ext cx="3138480" cy="687344"/>
        </a:xfrm>
        <a:prstGeom prst="trapezoid">
          <a:avLst>
            <a:gd name="adj" fmla="val 75372"/>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Evaluate</a:t>
          </a:r>
        </a:p>
      </dsp:txBody>
      <dsp:txXfrm>
        <a:off x="2621495" y="1394648"/>
        <a:ext cx="2040012" cy="687344"/>
      </dsp:txXfrm>
    </dsp:sp>
    <dsp:sp modelId="{61188004-0082-4B21-9647-09EBCE09B39C}">
      <dsp:nvSpPr>
        <dsp:cNvPr id="0" name=""/>
        <dsp:cNvSpPr/>
      </dsp:nvSpPr>
      <dsp:spPr>
        <a:xfrm>
          <a:off x="1554195" y="2081993"/>
          <a:ext cx="4174611" cy="687344"/>
        </a:xfrm>
        <a:prstGeom prst="trapezoid">
          <a:avLst>
            <a:gd name="adj" fmla="val 75372"/>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Analyse</a:t>
          </a:r>
        </a:p>
      </dsp:txBody>
      <dsp:txXfrm>
        <a:off x="2284752" y="2081993"/>
        <a:ext cx="2713497" cy="687344"/>
      </dsp:txXfrm>
    </dsp:sp>
    <dsp:sp modelId="{E374A78A-627A-45DB-A1AC-CBF88392B311}">
      <dsp:nvSpPr>
        <dsp:cNvPr id="0" name=""/>
        <dsp:cNvSpPr/>
      </dsp:nvSpPr>
      <dsp:spPr>
        <a:xfrm>
          <a:off x="1036130" y="2769337"/>
          <a:ext cx="5210741" cy="687344"/>
        </a:xfrm>
        <a:prstGeom prst="trapezoid">
          <a:avLst>
            <a:gd name="adj" fmla="val 75372"/>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Apply</a:t>
          </a:r>
        </a:p>
      </dsp:txBody>
      <dsp:txXfrm>
        <a:off x="1948010" y="2769337"/>
        <a:ext cx="3386982" cy="687344"/>
      </dsp:txXfrm>
    </dsp:sp>
    <dsp:sp modelId="{F27DEB3F-CA3A-40C7-B25D-347C4F964193}">
      <dsp:nvSpPr>
        <dsp:cNvPr id="0" name=""/>
        <dsp:cNvSpPr/>
      </dsp:nvSpPr>
      <dsp:spPr>
        <a:xfrm>
          <a:off x="518065" y="3456681"/>
          <a:ext cx="6246872" cy="687344"/>
        </a:xfrm>
        <a:prstGeom prst="trapezoid">
          <a:avLst>
            <a:gd name="adj" fmla="val 75372"/>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Understand</a:t>
          </a:r>
        </a:p>
      </dsp:txBody>
      <dsp:txXfrm>
        <a:off x="1611267" y="3456681"/>
        <a:ext cx="4060467" cy="687344"/>
      </dsp:txXfrm>
    </dsp:sp>
    <dsp:sp modelId="{48EC257F-104D-45C5-B7A3-854096A3E489}">
      <dsp:nvSpPr>
        <dsp:cNvPr id="0" name=""/>
        <dsp:cNvSpPr/>
      </dsp:nvSpPr>
      <dsp:spPr>
        <a:xfrm>
          <a:off x="0" y="4144025"/>
          <a:ext cx="7283002" cy="687344"/>
        </a:xfrm>
        <a:prstGeom prst="trapezoid">
          <a:avLst>
            <a:gd name="adj" fmla="val 75372"/>
          </a:avLst>
        </a:prstGeom>
        <a:solidFill>
          <a:srgbClr val="EF68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GB" sz="4100" kern="1200" dirty="0"/>
            <a:t>Remember </a:t>
          </a:r>
        </a:p>
      </dsp:txBody>
      <dsp:txXfrm>
        <a:off x="1274525" y="4144025"/>
        <a:ext cx="4733951" cy="6873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E0A328-2283-414E-8361-4693BC9FAFA8}"/>
              </a:ext>
            </a:extLst>
          </p:cNvPr>
          <p:cNvSpPr>
            <a:spLocks noGrp="1"/>
          </p:cNvSpPr>
          <p:nvPr>
            <p:ph type="hdr" sz="quarter"/>
          </p:nvPr>
        </p:nvSpPr>
        <p:spPr>
          <a:xfrm>
            <a:off x="0" y="0"/>
            <a:ext cx="2944813" cy="496888"/>
          </a:xfrm>
          <a:prstGeom prst="rect">
            <a:avLst/>
          </a:prstGeom>
        </p:spPr>
        <p:txBody>
          <a:bodyPr vert="horz" lIns="91428" tIns="45714" rIns="91428" bIns="45714"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DEC43575-7F5E-476F-9567-2D05496A3146}"/>
              </a:ext>
            </a:extLst>
          </p:cNvPr>
          <p:cNvSpPr>
            <a:spLocks noGrp="1"/>
          </p:cNvSpPr>
          <p:nvPr>
            <p:ph type="dt" sz="quarter" idx="1"/>
          </p:nvPr>
        </p:nvSpPr>
        <p:spPr>
          <a:xfrm>
            <a:off x="3851275" y="0"/>
            <a:ext cx="2944813" cy="496888"/>
          </a:xfrm>
          <a:prstGeom prst="rect">
            <a:avLst/>
          </a:prstGeom>
        </p:spPr>
        <p:txBody>
          <a:bodyPr vert="horz" lIns="91428" tIns="45714" rIns="91428" bIns="45714" rtlCol="0"/>
          <a:lstStyle>
            <a:lvl1pPr algn="r" eaLnBrk="1" hangingPunct="1">
              <a:defRPr sz="1200">
                <a:latin typeface="Arial" charset="0"/>
              </a:defRPr>
            </a:lvl1pPr>
          </a:lstStyle>
          <a:p>
            <a:pPr>
              <a:defRPr/>
            </a:pPr>
            <a:fld id="{D11A3866-9333-4FD0-8E9C-C7986A679AD5}" type="datetimeFigureOut">
              <a:rPr lang="en-GB"/>
              <a:pPr>
                <a:defRPr/>
              </a:pPr>
              <a:t>13/05/2021</a:t>
            </a:fld>
            <a:endParaRPr lang="en-GB"/>
          </a:p>
        </p:txBody>
      </p:sp>
      <p:sp>
        <p:nvSpPr>
          <p:cNvPr id="4" name="Footer Placeholder 3">
            <a:extLst>
              <a:ext uri="{FF2B5EF4-FFF2-40B4-BE49-F238E27FC236}">
                <a16:creationId xmlns:a16="http://schemas.microsoft.com/office/drawing/2014/main" id="{BE16B5C1-CDFD-47B1-BBB2-5C336AC360C7}"/>
              </a:ext>
            </a:extLst>
          </p:cNvPr>
          <p:cNvSpPr>
            <a:spLocks noGrp="1"/>
          </p:cNvSpPr>
          <p:nvPr>
            <p:ph type="ftr" sz="quarter" idx="2"/>
          </p:nvPr>
        </p:nvSpPr>
        <p:spPr>
          <a:xfrm>
            <a:off x="0" y="9428163"/>
            <a:ext cx="2944813" cy="496887"/>
          </a:xfrm>
          <a:prstGeom prst="rect">
            <a:avLst/>
          </a:prstGeom>
        </p:spPr>
        <p:txBody>
          <a:bodyPr vert="horz" lIns="91428" tIns="45714" rIns="91428" bIns="45714"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898238EC-C6CB-4CD3-A488-41FA6A30DEE7}"/>
              </a:ext>
            </a:extLst>
          </p:cNvPr>
          <p:cNvSpPr>
            <a:spLocks noGrp="1"/>
          </p:cNvSpPr>
          <p:nvPr>
            <p:ph type="sldNum" sz="quarter" idx="3"/>
          </p:nvPr>
        </p:nvSpPr>
        <p:spPr>
          <a:xfrm>
            <a:off x="3851275" y="9428163"/>
            <a:ext cx="2944813" cy="496887"/>
          </a:xfrm>
          <a:prstGeom prst="rect">
            <a:avLst/>
          </a:prstGeom>
        </p:spPr>
        <p:txBody>
          <a:bodyPr vert="horz" wrap="square" lIns="91428" tIns="45714" rIns="91428" bIns="45714" numCol="1" anchor="b" anchorCtr="0" compatLnSpc="1">
            <a:prstTxWarp prst="textNoShape">
              <a:avLst/>
            </a:prstTxWarp>
          </a:bodyPr>
          <a:lstStyle>
            <a:lvl1pPr algn="r" eaLnBrk="1" hangingPunct="1">
              <a:defRPr sz="1200"/>
            </a:lvl1pPr>
          </a:lstStyle>
          <a:p>
            <a:pPr>
              <a:defRPr/>
            </a:pPr>
            <a:fld id="{06B25E2F-EE06-401B-B515-05AAC2A14005}"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4A354D13-169B-421B-B0B3-2C6633F3A679}"/>
              </a:ext>
            </a:extLst>
          </p:cNvPr>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1" tIns="47941" rIns="95881" bIns="47941" numCol="1" anchor="t" anchorCtr="0" compatLnSpc="1">
            <a:prstTxWarp prst="textNoShape">
              <a:avLst/>
            </a:prstTxWarp>
          </a:bodyPr>
          <a:lstStyle>
            <a:lvl1pPr defTabSz="958727" eaLnBrk="1" hangingPunct="1">
              <a:defRPr sz="1300">
                <a:solidFill>
                  <a:schemeClr val="tx1"/>
                </a:solidFill>
                <a:latin typeface="Arial" charset="0"/>
              </a:defRPr>
            </a:lvl1pPr>
          </a:lstStyle>
          <a:p>
            <a:pPr>
              <a:defRPr/>
            </a:pPr>
            <a:endParaRPr lang="en-GB"/>
          </a:p>
        </p:txBody>
      </p:sp>
      <p:sp>
        <p:nvSpPr>
          <p:cNvPr id="98307" name="Rectangle 3">
            <a:extLst>
              <a:ext uri="{FF2B5EF4-FFF2-40B4-BE49-F238E27FC236}">
                <a16:creationId xmlns:a16="http://schemas.microsoft.com/office/drawing/2014/main" id="{A5850875-5971-4211-B1B5-9B6CFFF886FB}"/>
              </a:ext>
            </a:extLst>
          </p:cNvPr>
          <p:cNvSpPr>
            <a:spLocks noGrp="1" noChangeArrowheads="1"/>
          </p:cNvSpPr>
          <p:nvPr>
            <p:ph type="dt" idx="1"/>
          </p:nvPr>
        </p:nvSpPr>
        <p:spPr bwMode="auto">
          <a:xfrm>
            <a:off x="3851275"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1" tIns="47941" rIns="95881" bIns="47941" numCol="1" anchor="t" anchorCtr="0" compatLnSpc="1">
            <a:prstTxWarp prst="textNoShape">
              <a:avLst/>
            </a:prstTxWarp>
          </a:bodyPr>
          <a:lstStyle>
            <a:lvl1pPr algn="r" defTabSz="958727" eaLnBrk="1" hangingPunct="1">
              <a:defRPr sz="1300">
                <a:solidFill>
                  <a:schemeClr val="tx1"/>
                </a:solidFill>
                <a:latin typeface="Arial" charset="0"/>
              </a:defRPr>
            </a:lvl1pPr>
          </a:lstStyle>
          <a:p>
            <a:pPr>
              <a:defRPr/>
            </a:pPr>
            <a:endParaRPr lang="en-GB"/>
          </a:p>
        </p:txBody>
      </p:sp>
      <p:sp>
        <p:nvSpPr>
          <p:cNvPr id="16388" name="Rectangle 4">
            <a:extLst>
              <a:ext uri="{FF2B5EF4-FFF2-40B4-BE49-F238E27FC236}">
                <a16:creationId xmlns:a16="http://schemas.microsoft.com/office/drawing/2014/main" id="{7267BE1C-EE98-444A-83D7-DB0F0EF75A2C}"/>
              </a:ext>
            </a:extLst>
          </p:cNvPr>
          <p:cNvSpPr>
            <a:spLocks noGrp="1" noRot="1" noChangeAspect="1" noChangeArrowheads="1" noTextEdit="1"/>
          </p:cNvSpPr>
          <p:nvPr>
            <p:ph type="sldImg" idx="2"/>
          </p:nvPr>
        </p:nvSpPr>
        <p:spPr bwMode="auto">
          <a:xfrm>
            <a:off x="823913" y="744538"/>
            <a:ext cx="514826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8309" name="Rectangle 5">
            <a:extLst>
              <a:ext uri="{FF2B5EF4-FFF2-40B4-BE49-F238E27FC236}">
                <a16:creationId xmlns:a16="http://schemas.microsoft.com/office/drawing/2014/main" id="{675E49EA-5A16-45EC-ACE2-1BC520F2BB7B}"/>
              </a:ext>
            </a:extLst>
          </p:cNvPr>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1" tIns="47941" rIns="95881" bIns="4794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8310" name="Rectangle 6">
            <a:extLst>
              <a:ext uri="{FF2B5EF4-FFF2-40B4-BE49-F238E27FC236}">
                <a16:creationId xmlns:a16="http://schemas.microsoft.com/office/drawing/2014/main" id="{95156F03-DFAA-472C-ADA8-8D369AA3CE73}"/>
              </a:ext>
            </a:extLst>
          </p:cNvPr>
          <p:cNvSpPr>
            <a:spLocks noGrp="1" noChangeArrowheads="1"/>
          </p:cNvSpPr>
          <p:nvPr>
            <p:ph type="ftr" sz="quarter" idx="4"/>
          </p:nvPr>
        </p:nvSpPr>
        <p:spPr bwMode="auto">
          <a:xfrm>
            <a:off x="0" y="942975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1" tIns="47941" rIns="95881" bIns="47941" numCol="1" anchor="b" anchorCtr="0" compatLnSpc="1">
            <a:prstTxWarp prst="textNoShape">
              <a:avLst/>
            </a:prstTxWarp>
          </a:bodyPr>
          <a:lstStyle>
            <a:lvl1pPr defTabSz="958727" eaLnBrk="1" hangingPunct="1">
              <a:defRPr sz="1300">
                <a:solidFill>
                  <a:schemeClr val="tx1"/>
                </a:solidFill>
                <a:latin typeface="Arial" charset="0"/>
              </a:defRPr>
            </a:lvl1pPr>
          </a:lstStyle>
          <a:p>
            <a:pPr>
              <a:defRPr/>
            </a:pPr>
            <a:endParaRPr lang="en-GB"/>
          </a:p>
        </p:txBody>
      </p:sp>
      <p:sp>
        <p:nvSpPr>
          <p:cNvPr id="98311" name="Rectangle 7">
            <a:extLst>
              <a:ext uri="{FF2B5EF4-FFF2-40B4-BE49-F238E27FC236}">
                <a16:creationId xmlns:a16="http://schemas.microsoft.com/office/drawing/2014/main" id="{0692B081-8A87-48F7-8998-710F87653534}"/>
              </a:ext>
            </a:extLst>
          </p:cNvPr>
          <p:cNvSpPr>
            <a:spLocks noGrp="1" noChangeArrowheads="1"/>
          </p:cNvSpPr>
          <p:nvPr>
            <p:ph type="sldNum" sz="quarter" idx="5"/>
          </p:nvPr>
        </p:nvSpPr>
        <p:spPr bwMode="auto">
          <a:xfrm>
            <a:off x="3851275" y="942975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881" tIns="47941" rIns="95881" bIns="47941" numCol="1" anchor="b" anchorCtr="0" compatLnSpc="1">
            <a:prstTxWarp prst="textNoShape">
              <a:avLst/>
            </a:prstTxWarp>
          </a:bodyPr>
          <a:lstStyle>
            <a:lvl1pPr algn="r" defTabSz="957263" eaLnBrk="1" hangingPunct="1">
              <a:defRPr sz="1300">
                <a:solidFill>
                  <a:schemeClr val="tx1"/>
                </a:solidFill>
              </a:defRPr>
            </a:lvl1pPr>
          </a:lstStyle>
          <a:p>
            <a:pPr>
              <a:defRPr/>
            </a:pPr>
            <a:fld id="{E623F1DA-190F-4EB1-95BA-82A11C62A9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1225" algn="l" rtl="0" eaLnBrk="0" fontAlgn="base" hangingPunct="0">
      <a:spcBef>
        <a:spcPct val="30000"/>
      </a:spcBef>
      <a:spcAft>
        <a:spcPct val="0"/>
      </a:spcAft>
      <a:defRPr sz="1200" kern="1200">
        <a:solidFill>
          <a:schemeClr val="tx1"/>
        </a:solidFill>
        <a:latin typeface="Arial" charset="0"/>
        <a:ea typeface="+mn-ea"/>
        <a:cs typeface="+mn-cs"/>
      </a:defRPr>
    </a:lvl3pPr>
    <a:lvl4pPr marL="1366838" algn="l" rtl="0" eaLnBrk="0" fontAlgn="base" hangingPunct="0">
      <a:spcBef>
        <a:spcPct val="30000"/>
      </a:spcBef>
      <a:spcAft>
        <a:spcPct val="0"/>
      </a:spcAft>
      <a:defRPr sz="1200" kern="1200">
        <a:solidFill>
          <a:schemeClr val="tx1"/>
        </a:solidFill>
        <a:latin typeface="Arial" charset="0"/>
        <a:ea typeface="+mn-ea"/>
        <a:cs typeface="+mn-cs"/>
      </a:defRPr>
    </a:lvl4pPr>
    <a:lvl5pPr marL="1824038" algn="l" rtl="0" eaLnBrk="0" fontAlgn="base" hangingPunct="0">
      <a:spcBef>
        <a:spcPct val="30000"/>
      </a:spcBef>
      <a:spcAft>
        <a:spcPct val="0"/>
      </a:spcAft>
      <a:defRPr sz="1200" kern="1200">
        <a:solidFill>
          <a:schemeClr val="tx1"/>
        </a:solidFill>
        <a:latin typeface="Arial" charset="0"/>
        <a:ea typeface="+mn-ea"/>
        <a:cs typeface="+mn-cs"/>
      </a:defRPr>
    </a:lvl5pPr>
    <a:lvl6pPr marL="2280416" algn="l" defTabSz="912159" rtl="0" eaLnBrk="1" latinLnBrk="0" hangingPunct="1">
      <a:defRPr sz="1200" kern="1200">
        <a:solidFill>
          <a:schemeClr val="tx1"/>
        </a:solidFill>
        <a:latin typeface="+mn-lt"/>
        <a:ea typeface="+mn-ea"/>
        <a:cs typeface="+mn-cs"/>
      </a:defRPr>
    </a:lvl6pPr>
    <a:lvl7pPr marL="2736502" algn="l" defTabSz="912159" rtl="0" eaLnBrk="1" latinLnBrk="0" hangingPunct="1">
      <a:defRPr sz="1200" kern="1200">
        <a:solidFill>
          <a:schemeClr val="tx1"/>
        </a:solidFill>
        <a:latin typeface="+mn-lt"/>
        <a:ea typeface="+mn-ea"/>
        <a:cs typeface="+mn-cs"/>
      </a:defRPr>
    </a:lvl7pPr>
    <a:lvl8pPr marL="3192585" algn="l" defTabSz="912159" rtl="0" eaLnBrk="1" latinLnBrk="0" hangingPunct="1">
      <a:defRPr sz="1200" kern="1200">
        <a:solidFill>
          <a:schemeClr val="tx1"/>
        </a:solidFill>
        <a:latin typeface="+mn-lt"/>
        <a:ea typeface="+mn-ea"/>
        <a:cs typeface="+mn-cs"/>
      </a:defRPr>
    </a:lvl8pPr>
    <a:lvl9pPr marL="3648669" algn="l" defTabSz="9121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10</a:t>
            </a:fld>
            <a:endParaRPr lang="en-GB" altLang="en-US" sz="1300">
              <a:solidFill>
                <a:schemeClr val="tx1"/>
              </a:solidFill>
            </a:endParaRPr>
          </a:p>
        </p:txBody>
      </p:sp>
    </p:spTree>
    <p:extLst>
      <p:ext uri="{BB962C8B-B14F-4D97-AF65-F5344CB8AC3E}">
        <p14:creationId xmlns:p14="http://schemas.microsoft.com/office/powerpoint/2010/main" val="4067981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11</a:t>
            </a:fld>
            <a:endParaRPr lang="en-GB" altLang="en-US" sz="1300">
              <a:solidFill>
                <a:schemeClr val="tx1"/>
              </a:solidFill>
            </a:endParaRPr>
          </a:p>
        </p:txBody>
      </p:sp>
    </p:spTree>
    <p:extLst>
      <p:ext uri="{BB962C8B-B14F-4D97-AF65-F5344CB8AC3E}">
        <p14:creationId xmlns:p14="http://schemas.microsoft.com/office/powerpoint/2010/main" val="3803172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12</a:t>
            </a:fld>
            <a:endParaRPr lang="en-GB" altLang="en-US" sz="1300">
              <a:solidFill>
                <a:schemeClr val="tx1"/>
              </a:solidFill>
            </a:endParaRPr>
          </a:p>
        </p:txBody>
      </p:sp>
    </p:spTree>
    <p:extLst>
      <p:ext uri="{BB962C8B-B14F-4D97-AF65-F5344CB8AC3E}">
        <p14:creationId xmlns:p14="http://schemas.microsoft.com/office/powerpoint/2010/main" val="2369589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13</a:t>
            </a:fld>
            <a:endParaRPr lang="en-GB" altLang="en-US" sz="1300">
              <a:solidFill>
                <a:schemeClr val="tx1"/>
              </a:solidFill>
            </a:endParaRPr>
          </a:p>
        </p:txBody>
      </p:sp>
    </p:spTree>
    <p:extLst>
      <p:ext uri="{BB962C8B-B14F-4D97-AF65-F5344CB8AC3E}">
        <p14:creationId xmlns:p14="http://schemas.microsoft.com/office/powerpoint/2010/main" val="917184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14</a:t>
            </a:fld>
            <a:endParaRPr lang="en-GB" altLang="en-US" sz="1300">
              <a:solidFill>
                <a:schemeClr val="tx1"/>
              </a:solidFill>
            </a:endParaRPr>
          </a:p>
        </p:txBody>
      </p:sp>
    </p:spTree>
    <p:extLst>
      <p:ext uri="{BB962C8B-B14F-4D97-AF65-F5344CB8AC3E}">
        <p14:creationId xmlns:p14="http://schemas.microsoft.com/office/powerpoint/2010/main" val="262550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15</a:t>
            </a:fld>
            <a:endParaRPr lang="en-GB" altLang="en-US" sz="1300">
              <a:solidFill>
                <a:schemeClr val="tx1"/>
              </a:solidFill>
            </a:endParaRPr>
          </a:p>
        </p:txBody>
      </p:sp>
    </p:spTree>
    <p:extLst>
      <p:ext uri="{BB962C8B-B14F-4D97-AF65-F5344CB8AC3E}">
        <p14:creationId xmlns:p14="http://schemas.microsoft.com/office/powerpoint/2010/main" val="1958793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623F1DA-190F-4EB1-95BA-82A11C62A922}" type="slidenum">
              <a:rPr lang="en-GB" altLang="en-US" smtClean="0"/>
              <a:pPr>
                <a:defRPr/>
              </a:pPr>
              <a:t>16</a:t>
            </a:fld>
            <a:endParaRPr lang="en-GB" altLang="en-US"/>
          </a:p>
        </p:txBody>
      </p:sp>
    </p:spTree>
    <p:extLst>
      <p:ext uri="{BB962C8B-B14F-4D97-AF65-F5344CB8AC3E}">
        <p14:creationId xmlns:p14="http://schemas.microsoft.com/office/powerpoint/2010/main" val="941212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sz="1200" dirty="0">
              <a:uFillTx/>
              <a:latin typeface="Arial" panose="020B0604020202020204" pitchFamily="34" charset="0"/>
              <a:cs typeface="Arial" panose="020B0604020202020204" pitchFamily="34" charset="0"/>
            </a:endParaRPr>
          </a:p>
          <a:p>
            <a:endParaRPr lang="en-GB" sz="1200" dirty="0">
              <a:uFillTx/>
              <a:latin typeface="Arial" panose="020B0604020202020204" pitchFamily="34" charset="0"/>
              <a:cs typeface="Arial" panose="020B0604020202020204" pitchFamily="34" charset="0"/>
            </a:endParaRP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17</a:t>
            </a:fld>
            <a:endParaRPr lang="en-GB" altLang="en-US" sz="1300">
              <a:solidFill>
                <a:schemeClr val="tx1"/>
              </a:solidFill>
            </a:endParaRPr>
          </a:p>
        </p:txBody>
      </p:sp>
    </p:spTree>
    <p:extLst>
      <p:ext uri="{BB962C8B-B14F-4D97-AF65-F5344CB8AC3E}">
        <p14:creationId xmlns:p14="http://schemas.microsoft.com/office/powerpoint/2010/main" val="99410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29418DF-5496-41C6-ADC3-ECADB1E022CE}"/>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FD38D4EF-CBCB-4BDE-A58B-66A661720632}"/>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6722EF77-B93F-4501-A561-F68CF03402A3}"/>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B6746222-0989-4CE1-96E3-5E4A40D769CD}" type="slidenum">
              <a:rPr lang="en-GB" altLang="en-US" sz="1300" smtClean="0">
                <a:solidFill>
                  <a:schemeClr val="tx1"/>
                </a:solidFill>
              </a:rPr>
              <a:pPr/>
              <a:t>18</a:t>
            </a:fld>
            <a:endParaRPr lang="en-GB" altLang="en-US" sz="13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E623F1DA-190F-4EB1-95BA-82A11C62A922}" type="slidenum">
              <a:rPr lang="en-GB" altLang="en-US" smtClean="0"/>
              <a:pPr>
                <a:defRPr/>
              </a:pPr>
              <a:t>19</a:t>
            </a:fld>
            <a:endParaRPr lang="en-GB" altLang="en-US"/>
          </a:p>
        </p:txBody>
      </p:sp>
    </p:spTree>
    <p:extLst>
      <p:ext uri="{BB962C8B-B14F-4D97-AF65-F5344CB8AC3E}">
        <p14:creationId xmlns:p14="http://schemas.microsoft.com/office/powerpoint/2010/main" val="134958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D479924-1F4A-4CF2-8472-93774D96938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C22CF7BA-5D76-470D-A6EE-8486E6FF7F03}"/>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23556" name="Slide Number Placeholder 3">
            <a:extLst>
              <a:ext uri="{FF2B5EF4-FFF2-40B4-BE49-F238E27FC236}">
                <a16:creationId xmlns:a16="http://schemas.microsoft.com/office/drawing/2014/main" id="{97E4410D-6919-4EAA-A68E-6013C49DE28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B980B71D-3E0F-4218-941B-E5B8BD729B5D}" type="slidenum">
              <a:rPr lang="en-GB" altLang="en-US" sz="1300" smtClean="0">
                <a:solidFill>
                  <a:schemeClr val="tx1"/>
                </a:solidFill>
              </a:rPr>
              <a:pPr/>
              <a:t>2</a:t>
            </a:fld>
            <a:endParaRPr lang="en-GB" altLang="en-US" sz="130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0510B8F-0672-44B8-B295-DD0495426681}"/>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12A15699-7C0A-4B6F-AB87-089CA1BF714F}"/>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52228" name="Slide Number Placeholder 3">
            <a:extLst>
              <a:ext uri="{FF2B5EF4-FFF2-40B4-BE49-F238E27FC236}">
                <a16:creationId xmlns:a16="http://schemas.microsoft.com/office/drawing/2014/main" id="{7C8D3E05-8060-471D-8258-002A4E280F6E}"/>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9D22883A-414C-4CC9-AE00-8112096CFE64}" type="slidenum">
              <a:rPr lang="en-GB" altLang="en-US" sz="1300" smtClean="0">
                <a:solidFill>
                  <a:schemeClr val="tx1"/>
                </a:solidFill>
              </a:rPr>
              <a:pPr/>
              <a:t>20</a:t>
            </a:fld>
            <a:endParaRPr lang="en-GB" altLang="en-US" sz="1300">
              <a:solidFill>
                <a:schemeClr val="tx1"/>
              </a:solidFill>
            </a:endParaRPr>
          </a:p>
        </p:txBody>
      </p:sp>
    </p:spTree>
    <p:extLst>
      <p:ext uri="{BB962C8B-B14F-4D97-AF65-F5344CB8AC3E}">
        <p14:creationId xmlns:p14="http://schemas.microsoft.com/office/powerpoint/2010/main" val="18707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86BC3E8-ED50-44C0-88D3-1A7A13F3370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C8A8A90-5F1C-43D7-BF45-0D019852EEA7}"/>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017E47D2-F3C1-4C57-8485-2B023BFF52EF}"/>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EA9E4AC6-ED41-4C68-96BF-561EAF68BD83}" type="slidenum">
              <a:rPr lang="en-GB" altLang="en-US" sz="1300" smtClean="0">
                <a:solidFill>
                  <a:schemeClr val="tx1"/>
                </a:solidFill>
              </a:rPr>
              <a:pPr/>
              <a:t>21</a:t>
            </a:fld>
            <a:endParaRPr lang="en-GB" altLang="en-US" sz="1300">
              <a:solidFill>
                <a:schemeClr val="tx1"/>
              </a:solidFill>
            </a:endParaRPr>
          </a:p>
        </p:txBody>
      </p:sp>
    </p:spTree>
    <p:extLst>
      <p:ext uri="{BB962C8B-B14F-4D97-AF65-F5344CB8AC3E}">
        <p14:creationId xmlns:p14="http://schemas.microsoft.com/office/powerpoint/2010/main" val="512496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86BC3E8-ED50-44C0-88D3-1A7A13F3370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C8A8A90-5F1C-43D7-BF45-0D019852EEA7}"/>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017E47D2-F3C1-4C57-8485-2B023BFF52EF}"/>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EA9E4AC6-ED41-4C68-96BF-561EAF68BD83}" type="slidenum">
              <a:rPr lang="en-GB" altLang="en-US" sz="1300" smtClean="0">
                <a:solidFill>
                  <a:schemeClr val="tx1"/>
                </a:solidFill>
              </a:rPr>
              <a:pPr/>
              <a:t>22</a:t>
            </a:fld>
            <a:endParaRPr lang="en-GB" altLang="en-US" sz="130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86BC3E8-ED50-44C0-88D3-1A7A13F33702}"/>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5C8A8A90-5F1C-43D7-BF45-0D019852EEA7}"/>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29700" name="Slide Number Placeholder 3">
            <a:extLst>
              <a:ext uri="{FF2B5EF4-FFF2-40B4-BE49-F238E27FC236}">
                <a16:creationId xmlns:a16="http://schemas.microsoft.com/office/drawing/2014/main" id="{017E47D2-F3C1-4C57-8485-2B023BFF52EF}"/>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EA9E4AC6-ED41-4C68-96BF-561EAF68BD83}" type="slidenum">
              <a:rPr lang="en-GB" altLang="en-US" sz="1300" smtClean="0">
                <a:solidFill>
                  <a:schemeClr val="tx1"/>
                </a:solidFill>
              </a:rPr>
              <a:pPr/>
              <a:t>23</a:t>
            </a:fld>
            <a:endParaRPr lang="en-GB" altLang="en-US" sz="1300">
              <a:solidFill>
                <a:schemeClr val="tx1"/>
              </a:solidFill>
            </a:endParaRPr>
          </a:p>
        </p:txBody>
      </p:sp>
    </p:spTree>
    <p:extLst>
      <p:ext uri="{BB962C8B-B14F-4D97-AF65-F5344CB8AC3E}">
        <p14:creationId xmlns:p14="http://schemas.microsoft.com/office/powerpoint/2010/main" val="3580909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87A162C8-7C14-4184-86B5-51DC49163CAD}"/>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97F27392-6526-49C9-8766-9542E0722154}"/>
              </a:ext>
            </a:extLst>
          </p:cNvPr>
          <p:cNvSpPr>
            <a:spLocks noGrp="1" noChangeArrowheads="1"/>
          </p:cNvSpPr>
          <p:nvPr>
            <p:ph type="body" idx="1"/>
          </p:nvPr>
        </p:nvSpPr>
        <p:spPr/>
        <p:txBody>
          <a:bodyPr/>
          <a:lstStyle/>
          <a:p>
            <a:pPr marL="0" indent="0">
              <a:buFontTx/>
              <a:buNone/>
              <a:defRPr/>
            </a:pPr>
            <a:endParaRPr lang="en-US" altLang="en-US" dirty="0">
              <a:latin typeface="Arial" panose="020B0604020202020204" pitchFamily="34" charset="0"/>
            </a:endParaRPr>
          </a:p>
          <a:p>
            <a:pPr marL="0" indent="0">
              <a:buFontTx/>
              <a:buNone/>
              <a:defRPr/>
            </a:pPr>
            <a:endParaRPr lang="en-US" altLang="en-US" dirty="0">
              <a:latin typeface="Arial" panose="020B0604020202020204" pitchFamily="34" charset="0"/>
            </a:endParaRPr>
          </a:p>
        </p:txBody>
      </p:sp>
      <p:sp>
        <p:nvSpPr>
          <p:cNvPr id="37892" name="Slide Number Placeholder 3">
            <a:extLst>
              <a:ext uri="{FF2B5EF4-FFF2-40B4-BE49-F238E27FC236}">
                <a16:creationId xmlns:a16="http://schemas.microsoft.com/office/drawing/2014/main" id="{D9224056-0C1B-427F-9103-5D8ECC2B338F}"/>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E3DCBD1A-1A53-40DA-A56E-54D1DA1E67F7}" type="slidenum">
              <a:rPr lang="en-GB" altLang="en-US" sz="1300" smtClean="0">
                <a:solidFill>
                  <a:schemeClr val="tx1"/>
                </a:solidFill>
              </a:rPr>
              <a:pPr/>
              <a:t>24</a:t>
            </a:fld>
            <a:endParaRPr lang="en-GB" altLang="en-US" sz="130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29418DF-5496-41C6-ADC3-ECADB1E022CE}"/>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FD38D4EF-CBCB-4BDE-A58B-66A661720632}"/>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58372" name="Slide Number Placeholder 3">
            <a:extLst>
              <a:ext uri="{FF2B5EF4-FFF2-40B4-BE49-F238E27FC236}">
                <a16:creationId xmlns:a16="http://schemas.microsoft.com/office/drawing/2014/main" id="{6722EF77-B93F-4501-A561-F68CF03402A3}"/>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B6746222-0989-4CE1-96E3-5E4A40D769CD}" type="slidenum">
              <a:rPr lang="en-GB" altLang="en-US" sz="1300" smtClean="0">
                <a:solidFill>
                  <a:schemeClr val="tx1"/>
                </a:solidFill>
              </a:rPr>
              <a:pPr/>
              <a:t>25</a:t>
            </a:fld>
            <a:endParaRPr lang="en-GB" altLang="en-US" sz="1300">
              <a:solidFill>
                <a:schemeClr val="tx1"/>
              </a:solidFill>
            </a:endParaRPr>
          </a:p>
        </p:txBody>
      </p:sp>
    </p:spTree>
    <p:extLst>
      <p:ext uri="{BB962C8B-B14F-4D97-AF65-F5344CB8AC3E}">
        <p14:creationId xmlns:p14="http://schemas.microsoft.com/office/powerpoint/2010/main" val="2895559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68350"/>
            <a:ext cx="5310187" cy="3838575"/>
          </a:xfrm>
        </p:spPr>
      </p:sp>
      <p:sp>
        <p:nvSpPr>
          <p:cNvPr id="3" name="Notes Placeholder 2"/>
          <p:cNvSpPr>
            <a:spLocks noGrp="1"/>
          </p:cNvSpPr>
          <p:nvPr>
            <p:ph type="body" idx="1"/>
          </p:nvPr>
        </p:nvSpPr>
        <p:spPr/>
        <p:txBody>
          <a:bodyPr/>
          <a:lstStyle/>
          <a:p>
            <a:pPr defTabSz="473931">
              <a:defRPr>
                <a:uFillTx/>
              </a:defRPr>
            </a:pPr>
            <a:endParaRPr lang="en-GB" sz="1200" dirty="0">
              <a:solidFill>
                <a:schemeClr val="tx1"/>
              </a:solidFill>
              <a:uFillTx/>
              <a:latin typeface="Arial" panose="020B0604020202020204" pitchFamily="34" charset="0"/>
              <a:cs typeface="Arial" panose="020B0604020202020204" pitchFamily="34" charset="0"/>
            </a:endParaRPr>
          </a:p>
          <a:p>
            <a:endParaRPr lang="en-GB" dirty="0">
              <a:uFillTx/>
            </a:endParaRPr>
          </a:p>
        </p:txBody>
      </p:sp>
    </p:spTree>
    <p:extLst>
      <p:ext uri="{BB962C8B-B14F-4D97-AF65-F5344CB8AC3E}">
        <p14:creationId xmlns:p14="http://schemas.microsoft.com/office/powerpoint/2010/main" val="4245974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E6D0424-C931-4AB3-AD8A-33849C1330E6}"/>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10676058-E6EC-4CF5-AEE7-CEA6E36912DF}"/>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2EC55D82-7012-48DE-9179-185ECB88EA02}"/>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83208800-1905-4B4D-A0F6-6C1B167C23DA}" type="slidenum">
              <a:rPr lang="en-GB" altLang="en-US" sz="1300" smtClean="0">
                <a:solidFill>
                  <a:schemeClr val="tx1"/>
                </a:solidFill>
              </a:rPr>
              <a:pPr/>
              <a:t>27</a:t>
            </a:fld>
            <a:endParaRPr lang="en-GB" altLang="en-US" sz="1300">
              <a:solidFill>
                <a:schemeClr val="tx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54AD9D0-2BB8-413A-A9A0-E763A403D09A}"/>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FB36EA82-D840-4286-B80D-063D22CCF46E}"/>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
        <p:nvSpPr>
          <p:cNvPr id="60420" name="Slide Number Placeholder 3">
            <a:extLst>
              <a:ext uri="{FF2B5EF4-FFF2-40B4-BE49-F238E27FC236}">
                <a16:creationId xmlns:a16="http://schemas.microsoft.com/office/drawing/2014/main" id="{DE39EFB4-2B40-4D51-B779-211D1E90AF25}"/>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FD6804C7-FA70-459E-AFCC-D059E3301F72}" type="slidenum">
              <a:rPr lang="en-GB" altLang="en-US" sz="1300" smtClean="0">
                <a:solidFill>
                  <a:schemeClr val="tx1"/>
                </a:solidFill>
              </a:rPr>
              <a:pPr/>
              <a:t>28</a:t>
            </a:fld>
            <a:endParaRPr lang="en-GB" altLang="en-US" sz="13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CFF502D-BFE9-493D-AAD2-E3601A75B32D}"/>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A031BC3A-7A74-43A8-8B9D-516D0CDE683D}"/>
              </a:ext>
            </a:extLst>
          </p:cNvPr>
          <p:cNvSpPr>
            <a:spLocks noGrp="1" noChangeArrowheads="1"/>
          </p:cNvSpPr>
          <p:nvPr>
            <p:ph type="body" idx="1"/>
          </p:nvPr>
        </p:nvSpPr>
        <p:spPr>
          <a:noFill/>
        </p:spPr>
        <p:txBody>
          <a:bodyPr/>
          <a:lstStyle/>
          <a:p>
            <a:pPr marL="0" indent="0">
              <a:buFont typeface="Arial" panose="020B0604020202020204" pitchFamily="34" charset="0"/>
              <a:buNone/>
            </a:pPr>
            <a:endParaRPr lang="en-GB" altLang="en-US" dirty="0">
              <a:latin typeface="Arial" panose="020B0604020202020204" pitchFamily="34" charset="0"/>
            </a:endParaRPr>
          </a:p>
        </p:txBody>
      </p:sp>
      <p:sp>
        <p:nvSpPr>
          <p:cNvPr id="25604" name="Slide Number Placeholder 3">
            <a:extLst>
              <a:ext uri="{FF2B5EF4-FFF2-40B4-BE49-F238E27FC236}">
                <a16:creationId xmlns:a16="http://schemas.microsoft.com/office/drawing/2014/main" id="{AFD0E1F6-2BA3-4A01-B9FC-63D390199FCB}"/>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18DA7BC8-1BCE-42D8-AED7-1ABCFC17735B}" type="slidenum">
              <a:rPr lang="en-GB" altLang="en-US" sz="1300" smtClean="0">
                <a:solidFill>
                  <a:schemeClr val="tx1"/>
                </a:solidFill>
              </a:rPr>
              <a:pPr/>
              <a:t>3</a:t>
            </a:fld>
            <a:endParaRPr lang="en-GB" altLang="en-US" sz="13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a typeface="Calibri"/>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a typeface="Calibri"/>
              <a:cs typeface="Times New Roman"/>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a typeface="Calibri"/>
              <a:cs typeface="Times New Roman"/>
            </a:endParaRP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4</a:t>
            </a:fld>
            <a:endParaRPr lang="en-GB" altLang="en-US" sz="1300">
              <a:solidFill>
                <a:schemeClr val="tx1"/>
              </a:solidFill>
            </a:endParaRPr>
          </a:p>
        </p:txBody>
      </p:sp>
    </p:spTree>
    <p:extLst>
      <p:ext uri="{BB962C8B-B14F-4D97-AF65-F5344CB8AC3E}">
        <p14:creationId xmlns:p14="http://schemas.microsoft.com/office/powerpoint/2010/main" val="110642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ea typeface="Calibri"/>
              <a:cs typeface="Times New Roman"/>
            </a:endParaRP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5</a:t>
            </a:fld>
            <a:endParaRPr lang="en-GB" altLang="en-US" sz="1300">
              <a:solidFill>
                <a:schemeClr val="tx1"/>
              </a:solidFill>
            </a:endParaRPr>
          </a:p>
        </p:txBody>
      </p:sp>
    </p:spTree>
    <p:extLst>
      <p:ext uri="{BB962C8B-B14F-4D97-AF65-F5344CB8AC3E}">
        <p14:creationId xmlns:p14="http://schemas.microsoft.com/office/powerpoint/2010/main" val="1111715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68350"/>
            <a:ext cx="5310187" cy="3838575"/>
          </a:xfrm>
        </p:spPr>
      </p:sp>
      <p:sp>
        <p:nvSpPr>
          <p:cNvPr id="3" name="Notes Placeholder 2"/>
          <p:cNvSpPr>
            <a:spLocks noGrp="1"/>
          </p:cNvSpPr>
          <p:nvPr>
            <p:ph type="body" idx="1"/>
          </p:nvPr>
        </p:nvSpPr>
        <p:spPr/>
        <p:txBody>
          <a:bodyPr/>
          <a:lstStyle/>
          <a:p>
            <a:endParaRPr lang="en-GB" dirty="0">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sz="1200" dirty="0">
              <a:uFillTx/>
              <a:latin typeface="Arial" panose="020B0604020202020204" pitchFamily="34" charset="0"/>
              <a:cs typeface="Arial" panose="020B0604020202020204" pitchFamily="34" charset="0"/>
            </a:endParaRP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7</a:t>
            </a:fld>
            <a:endParaRPr lang="en-GB" altLang="en-US" sz="1300">
              <a:solidFill>
                <a:schemeClr val="tx1"/>
              </a:solidFill>
            </a:endParaRPr>
          </a:p>
        </p:txBody>
      </p:sp>
    </p:spTree>
    <p:extLst>
      <p:ext uri="{BB962C8B-B14F-4D97-AF65-F5344CB8AC3E}">
        <p14:creationId xmlns:p14="http://schemas.microsoft.com/office/powerpoint/2010/main" val="418030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1A9FB4C-EB8D-4761-95EB-6AE85DED0C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EB22962-E230-4709-8164-BA588BB4B182}"/>
              </a:ext>
            </a:extLst>
          </p:cNvPr>
          <p:cNvSpPr>
            <a:spLocks noGrp="1" noChangeArrowheads="1"/>
          </p:cNvSpPr>
          <p:nvPr>
            <p:ph type="body" idx="1"/>
          </p:nvPr>
        </p:nvSpPr>
        <p:spPr>
          <a:noFill/>
        </p:spPr>
        <p:txBody>
          <a:bodyPr/>
          <a:lstStyle/>
          <a:p>
            <a:endParaRPr lang="en-GB" altLang="en-US" dirty="0">
              <a:latin typeface="Arial" panose="020B0604020202020204" pitchFamily="34" charset="0"/>
            </a:endParaRPr>
          </a:p>
          <a:p>
            <a:endParaRPr lang="en-GB" altLang="en-US" dirty="0">
              <a:latin typeface="Arial" panose="020B0604020202020204" pitchFamily="34" charset="0"/>
            </a:endParaRPr>
          </a:p>
        </p:txBody>
      </p:sp>
      <p:sp>
        <p:nvSpPr>
          <p:cNvPr id="46084" name="Slide Number Placeholder 3">
            <a:extLst>
              <a:ext uri="{FF2B5EF4-FFF2-40B4-BE49-F238E27FC236}">
                <a16:creationId xmlns:a16="http://schemas.microsoft.com/office/drawing/2014/main" id="{B9BE4952-A757-413D-9DDC-366498DD1354}"/>
              </a:ext>
            </a:extLst>
          </p:cNvPr>
          <p:cNvSpPr>
            <a:spLocks noGrp="1"/>
          </p:cNvSpPr>
          <p:nvPr>
            <p:ph type="sldNum" sz="quarter" idx="5"/>
          </p:nvPr>
        </p:nvSpPr>
        <p:spPr>
          <a:noFill/>
        </p:spPr>
        <p:txBody>
          <a:bodyPr/>
          <a:lstStyle>
            <a:lvl1pPr defTabSz="957263">
              <a:defRPr sz="3000">
                <a:solidFill>
                  <a:srgbClr val="E3284A"/>
                </a:solidFill>
                <a:latin typeface="Arial" panose="020B0604020202020204" pitchFamily="34" charset="0"/>
              </a:defRPr>
            </a:lvl1pPr>
            <a:lvl2pPr defTabSz="957263">
              <a:defRPr sz="3000">
                <a:solidFill>
                  <a:srgbClr val="E3284A"/>
                </a:solidFill>
                <a:latin typeface="Arial" panose="020B0604020202020204" pitchFamily="34" charset="0"/>
              </a:defRPr>
            </a:lvl2pPr>
            <a:lvl3pPr defTabSz="957263">
              <a:defRPr sz="3000">
                <a:solidFill>
                  <a:srgbClr val="E3284A"/>
                </a:solidFill>
                <a:latin typeface="Arial" panose="020B0604020202020204" pitchFamily="34" charset="0"/>
              </a:defRPr>
            </a:lvl3pPr>
            <a:lvl4pPr defTabSz="957263">
              <a:defRPr sz="3000">
                <a:solidFill>
                  <a:srgbClr val="E3284A"/>
                </a:solidFill>
                <a:latin typeface="Arial" panose="020B0604020202020204" pitchFamily="34" charset="0"/>
              </a:defRPr>
            </a:lvl4pPr>
            <a:lvl5pPr defTabSz="957263">
              <a:defRPr sz="3000">
                <a:solidFill>
                  <a:srgbClr val="E3284A"/>
                </a:solidFill>
                <a:latin typeface="Arial" panose="020B0604020202020204" pitchFamily="34" charset="0"/>
              </a:defRPr>
            </a:lvl5pPr>
            <a:lvl6pPr marL="2281238" indent="4763" defTabSz="957263" eaLnBrk="0" fontAlgn="base" hangingPunct="0">
              <a:spcBef>
                <a:spcPct val="0"/>
              </a:spcBef>
              <a:spcAft>
                <a:spcPct val="0"/>
              </a:spcAft>
              <a:defRPr sz="3000">
                <a:solidFill>
                  <a:srgbClr val="E3284A"/>
                </a:solidFill>
                <a:latin typeface="Arial" panose="020B0604020202020204" pitchFamily="34" charset="0"/>
              </a:defRPr>
            </a:lvl6pPr>
            <a:lvl7pPr marL="2738438" indent="4763" defTabSz="957263" eaLnBrk="0" fontAlgn="base" hangingPunct="0">
              <a:spcBef>
                <a:spcPct val="0"/>
              </a:spcBef>
              <a:spcAft>
                <a:spcPct val="0"/>
              </a:spcAft>
              <a:defRPr sz="3000">
                <a:solidFill>
                  <a:srgbClr val="E3284A"/>
                </a:solidFill>
                <a:latin typeface="Arial" panose="020B0604020202020204" pitchFamily="34" charset="0"/>
              </a:defRPr>
            </a:lvl7pPr>
            <a:lvl8pPr marL="3195638" indent="4763" defTabSz="957263" eaLnBrk="0" fontAlgn="base" hangingPunct="0">
              <a:spcBef>
                <a:spcPct val="0"/>
              </a:spcBef>
              <a:spcAft>
                <a:spcPct val="0"/>
              </a:spcAft>
              <a:defRPr sz="3000">
                <a:solidFill>
                  <a:srgbClr val="E3284A"/>
                </a:solidFill>
                <a:latin typeface="Arial" panose="020B0604020202020204" pitchFamily="34" charset="0"/>
              </a:defRPr>
            </a:lvl8pPr>
            <a:lvl9pPr marL="3652838" indent="4763" defTabSz="957263" eaLnBrk="0" fontAlgn="base" hangingPunct="0">
              <a:spcBef>
                <a:spcPct val="0"/>
              </a:spcBef>
              <a:spcAft>
                <a:spcPct val="0"/>
              </a:spcAft>
              <a:defRPr sz="3000">
                <a:solidFill>
                  <a:srgbClr val="E3284A"/>
                </a:solidFill>
                <a:latin typeface="Arial" panose="020B0604020202020204" pitchFamily="34" charset="0"/>
              </a:defRPr>
            </a:lvl9pPr>
          </a:lstStyle>
          <a:p>
            <a:fld id="{4A6EF8DD-4DC7-494C-B017-2D86DF6F4502}" type="slidenum">
              <a:rPr lang="en-GB" altLang="en-US" sz="1300" smtClean="0">
                <a:solidFill>
                  <a:schemeClr val="tx1"/>
                </a:solidFill>
              </a:rPr>
              <a:pPr/>
              <a:t>8</a:t>
            </a:fld>
            <a:endParaRPr lang="en-GB" altLang="en-US" sz="1300">
              <a:solidFill>
                <a:schemeClr val="tx1"/>
              </a:solidFill>
            </a:endParaRPr>
          </a:p>
        </p:txBody>
      </p:sp>
    </p:spTree>
    <p:extLst>
      <p:ext uri="{BB962C8B-B14F-4D97-AF65-F5344CB8AC3E}">
        <p14:creationId xmlns:p14="http://schemas.microsoft.com/office/powerpoint/2010/main" val="391353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623F1DA-190F-4EB1-95BA-82A11C62A922}" type="slidenum">
              <a:rPr lang="en-GB" altLang="en-US" smtClean="0"/>
              <a:pPr>
                <a:defRPr/>
              </a:pPr>
              <a:t>9</a:t>
            </a:fld>
            <a:endParaRPr lang="en-GB" altLang="en-US"/>
          </a:p>
        </p:txBody>
      </p:sp>
    </p:spTree>
    <p:extLst>
      <p:ext uri="{BB962C8B-B14F-4D97-AF65-F5344CB8AC3E}">
        <p14:creationId xmlns:p14="http://schemas.microsoft.com/office/powerpoint/2010/main" val="1077574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OU_masterlogo_colour_29mm">
            <a:extLst>
              <a:ext uri="{FF2B5EF4-FFF2-40B4-BE49-F238E27FC236}">
                <a16:creationId xmlns:a16="http://schemas.microsoft.com/office/drawing/2014/main" id="{7B891C11-6868-43ED-BADB-83A65F5B2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3263" y="431800"/>
            <a:ext cx="18097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95308" y="3619501"/>
            <a:ext cx="6923087" cy="711144"/>
          </a:xfrm>
        </p:spPr>
        <p:txBody>
          <a:bodyPr anchor="t"/>
          <a:lstStyle>
            <a:lvl1pPr>
              <a:defRPr sz="4100">
                <a:solidFill>
                  <a:schemeClr val="tx1"/>
                </a:solidFill>
              </a:defRPr>
            </a:lvl1pPr>
          </a:lstStyle>
          <a:p>
            <a:pPr lvl="0"/>
            <a:r>
              <a:rPr lang="en-GB" noProof="0"/>
              <a:t>Title in Black - Arial 40pt</a:t>
            </a:r>
          </a:p>
        </p:txBody>
      </p:sp>
      <p:sp>
        <p:nvSpPr>
          <p:cNvPr id="5128" name="Rectangle 8"/>
          <p:cNvSpPr>
            <a:spLocks noGrp="1" noChangeArrowheads="1"/>
          </p:cNvSpPr>
          <p:nvPr>
            <p:ph type="subTitle" idx="1"/>
          </p:nvPr>
        </p:nvSpPr>
        <p:spPr>
          <a:xfrm>
            <a:off x="395288" y="5724526"/>
            <a:ext cx="8362950" cy="541866"/>
          </a:xfrm>
        </p:spPr>
        <p:txBody>
          <a:bodyPr/>
          <a:lstStyle>
            <a:lvl1pPr marL="0" indent="0">
              <a:buFontTx/>
              <a:buNone/>
              <a:defRPr sz="3000">
                <a:solidFill>
                  <a:schemeClr val="bg2"/>
                </a:solidFill>
              </a:defRPr>
            </a:lvl1pPr>
          </a:lstStyle>
          <a:p>
            <a:pPr lvl="0"/>
            <a:r>
              <a:rPr lang="en-GB" noProof="0"/>
              <a:t>Subheading and date in grey - Arial 30pt</a:t>
            </a:r>
          </a:p>
        </p:txBody>
      </p:sp>
      <p:sp>
        <p:nvSpPr>
          <p:cNvPr id="5" name="Rectangle 3">
            <a:extLst>
              <a:ext uri="{FF2B5EF4-FFF2-40B4-BE49-F238E27FC236}">
                <a16:creationId xmlns:a16="http://schemas.microsoft.com/office/drawing/2014/main" id="{FFDC3756-659F-435D-88CA-B1A8E7CCF910}"/>
              </a:ext>
            </a:extLst>
          </p:cNvPr>
          <p:cNvSpPr>
            <a:spLocks noGrp="1" noChangeArrowheads="1"/>
          </p:cNvSpPr>
          <p:nvPr>
            <p:ph type="ftr" sz="quarter" idx="10"/>
          </p:nvPr>
        </p:nvSpPr>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10E6352D-0F3C-4652-815C-E84398241ED8}"/>
              </a:ext>
            </a:extLst>
          </p:cNvPr>
          <p:cNvSpPr>
            <a:spLocks noGrp="1" noChangeArrowheads="1"/>
          </p:cNvSpPr>
          <p:nvPr>
            <p:ph type="sldNum" sz="quarter" idx="11"/>
          </p:nvPr>
        </p:nvSpPr>
        <p:spPr/>
        <p:txBody>
          <a:bodyPr/>
          <a:lstStyle>
            <a:lvl1pPr>
              <a:defRPr/>
            </a:lvl1pPr>
          </a:lstStyle>
          <a:p>
            <a:pPr>
              <a:defRPr/>
            </a:pPr>
            <a:fld id="{4C07F9B7-9768-4AC3-919D-0CC606A3B63B}" type="slidenum">
              <a:rPr lang="en-GB" altLang="en-US"/>
              <a:pPr>
                <a:defRPr/>
              </a:pPr>
              <a:t>‹#›</a:t>
            </a:fld>
            <a:endParaRPr lang="en-GB" altLang="en-US"/>
          </a:p>
        </p:txBody>
      </p:sp>
    </p:spTree>
    <p:extLst>
      <p:ext uri="{BB962C8B-B14F-4D97-AF65-F5344CB8AC3E}">
        <p14:creationId xmlns:p14="http://schemas.microsoft.com/office/powerpoint/2010/main" val="369026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401447" y="2733675"/>
            <a:ext cx="5404550" cy="2409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C16202EF-519E-40E8-AACF-C722218F5451}"/>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0360A87D-15B5-4B0A-9C97-2BEB4012AA1A}"/>
              </a:ext>
            </a:extLst>
          </p:cNvPr>
          <p:cNvSpPr>
            <a:spLocks noGrp="1" noChangeArrowheads="1"/>
          </p:cNvSpPr>
          <p:nvPr>
            <p:ph type="sldNum" sz="quarter" idx="11"/>
          </p:nvPr>
        </p:nvSpPr>
        <p:spPr>
          <a:ln/>
        </p:spPr>
        <p:txBody>
          <a:bodyPr/>
          <a:lstStyle>
            <a:lvl1pPr>
              <a:defRPr/>
            </a:lvl1pPr>
          </a:lstStyle>
          <a:p>
            <a:pPr>
              <a:defRPr/>
            </a:pPr>
            <a:fld id="{1E58A8C7-5AC9-4776-8020-51BC70725B7E}" type="slidenum">
              <a:rPr lang="en-GB" altLang="en-US"/>
              <a:pPr>
                <a:defRPr/>
              </a:pPr>
              <a:t>‹#›</a:t>
            </a:fld>
            <a:endParaRPr lang="en-GB" altLang="en-US"/>
          </a:p>
        </p:txBody>
      </p:sp>
    </p:spTree>
    <p:extLst>
      <p:ext uri="{BB962C8B-B14F-4D97-AF65-F5344CB8AC3E}">
        <p14:creationId xmlns:p14="http://schemas.microsoft.com/office/powerpoint/2010/main" val="203026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1644" y="1763713"/>
            <a:ext cx="2376029" cy="33797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58585" y="1763713"/>
            <a:ext cx="2942338" cy="3379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8E219230-C72A-413B-BC3C-BA54DEA3E9F9}"/>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109893A2-957A-4930-BFDA-65A8C48F2679}"/>
              </a:ext>
            </a:extLst>
          </p:cNvPr>
          <p:cNvSpPr>
            <a:spLocks noGrp="1" noChangeArrowheads="1"/>
          </p:cNvSpPr>
          <p:nvPr>
            <p:ph type="sldNum" sz="quarter" idx="11"/>
          </p:nvPr>
        </p:nvSpPr>
        <p:spPr>
          <a:ln/>
        </p:spPr>
        <p:txBody>
          <a:bodyPr/>
          <a:lstStyle>
            <a:lvl1pPr>
              <a:defRPr/>
            </a:lvl1pPr>
          </a:lstStyle>
          <a:p>
            <a:pPr>
              <a:defRPr/>
            </a:pPr>
            <a:fld id="{8E773136-E8AC-41A8-B0F0-77AB6F4393B8}" type="slidenum">
              <a:rPr lang="en-GB" altLang="en-US"/>
              <a:pPr>
                <a:defRPr/>
              </a:pPr>
              <a:t>‹#›</a:t>
            </a:fld>
            <a:endParaRPr lang="en-GB" altLang="en-US"/>
          </a:p>
        </p:txBody>
      </p:sp>
    </p:spTree>
    <p:extLst>
      <p:ext uri="{BB962C8B-B14F-4D97-AF65-F5344CB8AC3E}">
        <p14:creationId xmlns:p14="http://schemas.microsoft.com/office/powerpoint/2010/main" val="267930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225" y="2735116"/>
            <a:ext cx="8891588" cy="849643"/>
          </a:xfrm>
        </p:spPr>
        <p:txBody>
          <a:bodyPr/>
          <a:lstStyle/>
          <a:p>
            <a:r>
              <a:rPr lang="en-US"/>
              <a:t>Click to edit Master title style</a:t>
            </a:r>
            <a:endParaRPr lang="en-GB"/>
          </a:p>
        </p:txBody>
      </p:sp>
      <p:sp>
        <p:nvSpPr>
          <p:cNvPr id="3" name="Subtitle 2"/>
          <p:cNvSpPr>
            <a:spLocks noGrp="1"/>
          </p:cNvSpPr>
          <p:nvPr>
            <p:ph type="subTitle" idx="1"/>
          </p:nvPr>
        </p:nvSpPr>
        <p:spPr>
          <a:xfrm>
            <a:off x="1568450" y="4284669"/>
            <a:ext cx="7323138" cy="387978"/>
          </a:xfrm>
        </p:spPr>
        <p:txBody>
          <a:bodyPr/>
          <a:lstStyle>
            <a:lvl1pPr marL="0" indent="0" algn="ctr">
              <a:buNone/>
              <a:defRPr/>
            </a:lvl1pPr>
            <a:lvl2pPr marL="456083" indent="0" algn="ctr">
              <a:buNone/>
              <a:defRPr/>
            </a:lvl2pPr>
            <a:lvl3pPr marL="912159" indent="0" algn="ctr">
              <a:buNone/>
              <a:defRPr/>
            </a:lvl3pPr>
            <a:lvl4pPr marL="1368249" indent="0" algn="ctr">
              <a:buNone/>
              <a:defRPr/>
            </a:lvl4pPr>
            <a:lvl5pPr marL="1824334" indent="0" algn="ctr">
              <a:buNone/>
              <a:defRPr/>
            </a:lvl5pPr>
            <a:lvl6pPr marL="2280416" indent="0" algn="ctr">
              <a:buNone/>
              <a:defRPr/>
            </a:lvl6pPr>
            <a:lvl7pPr marL="2736502" indent="0" algn="ctr">
              <a:buNone/>
              <a:defRPr/>
            </a:lvl7pPr>
            <a:lvl8pPr marL="3192585" indent="0" algn="ctr">
              <a:buNone/>
              <a:defRPr/>
            </a:lvl8pPr>
            <a:lvl9pPr marL="364866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19C38523-C6C9-44C2-9D51-7663A51FA26B}"/>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13EE3-25EC-47EB-BDBA-7B74FC7ED2DC}"/>
              </a:ext>
            </a:extLst>
          </p:cNvPr>
          <p:cNvSpPr>
            <a:spLocks noGrp="1" noChangeArrowheads="1"/>
          </p:cNvSpPr>
          <p:nvPr>
            <p:ph type="sldNum" sz="quarter" idx="11"/>
          </p:nvPr>
        </p:nvSpPr>
        <p:spPr>
          <a:ln/>
        </p:spPr>
        <p:txBody>
          <a:bodyPr/>
          <a:lstStyle>
            <a:lvl1pPr>
              <a:defRPr/>
            </a:lvl1pPr>
          </a:lstStyle>
          <a:p>
            <a:pPr>
              <a:defRPr/>
            </a:pPr>
            <a:fld id="{B576942D-FD95-4362-8D91-760A4B423C4C}" type="slidenum">
              <a:rPr lang="en-GB" altLang="en-US"/>
              <a:pPr>
                <a:defRPr/>
              </a:pPr>
              <a:t>‹#›</a:t>
            </a:fld>
            <a:endParaRPr lang="en-GB" altLang="en-US"/>
          </a:p>
        </p:txBody>
      </p:sp>
    </p:spTree>
    <p:extLst>
      <p:ext uri="{BB962C8B-B14F-4D97-AF65-F5344CB8AC3E}">
        <p14:creationId xmlns:p14="http://schemas.microsoft.com/office/powerpoint/2010/main" val="30848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95290" y="4068767"/>
            <a:ext cx="9410700" cy="2308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6FDC49C-C975-4E41-81CC-14E8CDE252CB}"/>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775353F-068C-4683-8322-31758EF028CC}"/>
              </a:ext>
            </a:extLst>
          </p:cNvPr>
          <p:cNvSpPr>
            <a:spLocks noGrp="1" noChangeArrowheads="1"/>
          </p:cNvSpPr>
          <p:nvPr>
            <p:ph type="sldNum" sz="quarter" idx="11"/>
          </p:nvPr>
        </p:nvSpPr>
        <p:spPr>
          <a:ln/>
        </p:spPr>
        <p:txBody>
          <a:bodyPr/>
          <a:lstStyle>
            <a:lvl1pPr>
              <a:defRPr/>
            </a:lvl1pPr>
          </a:lstStyle>
          <a:p>
            <a:pPr>
              <a:defRPr/>
            </a:pPr>
            <a:fld id="{D01B8F37-A360-42AA-A65C-34397B472044}" type="slidenum">
              <a:rPr lang="en-GB" altLang="en-US"/>
              <a:pPr>
                <a:defRPr/>
              </a:pPr>
              <a:t>‹#›</a:t>
            </a:fld>
            <a:endParaRPr lang="en-GB" altLang="en-US"/>
          </a:p>
        </p:txBody>
      </p:sp>
    </p:spTree>
    <p:extLst>
      <p:ext uri="{BB962C8B-B14F-4D97-AF65-F5344CB8AC3E}">
        <p14:creationId xmlns:p14="http://schemas.microsoft.com/office/powerpoint/2010/main" val="417933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40"/>
            <a:ext cx="8891588" cy="1342086"/>
          </a:xfrm>
        </p:spPr>
        <p:txBody>
          <a:bodyPr anchor="t"/>
          <a:lstStyle>
            <a:lvl1pPr algn="l">
              <a:defRPr sz="4100" b="1" cap="all"/>
            </a:lvl1pPr>
          </a:lstStyle>
          <a:p>
            <a:r>
              <a:rPr lang="en-US"/>
              <a:t>Click to edit Master title style</a:t>
            </a:r>
            <a:endParaRPr lang="en-GB"/>
          </a:p>
        </p:txBody>
      </p:sp>
      <p:sp>
        <p:nvSpPr>
          <p:cNvPr id="3" name="Text Placeholder 2"/>
          <p:cNvSpPr>
            <a:spLocks noGrp="1"/>
          </p:cNvSpPr>
          <p:nvPr>
            <p:ph type="body" idx="1"/>
          </p:nvPr>
        </p:nvSpPr>
        <p:spPr>
          <a:xfrm>
            <a:off x="825500" y="4471362"/>
            <a:ext cx="8891588" cy="387978"/>
          </a:xfrm>
        </p:spPr>
        <p:txBody>
          <a:bodyPr anchor="b"/>
          <a:lstStyle>
            <a:lvl1pPr marL="0" indent="0">
              <a:buNone/>
              <a:defRPr sz="2000"/>
            </a:lvl1pPr>
            <a:lvl2pPr marL="456083" indent="0">
              <a:buNone/>
              <a:defRPr sz="1800"/>
            </a:lvl2pPr>
            <a:lvl3pPr marL="912159" indent="0">
              <a:buNone/>
              <a:defRPr sz="1600"/>
            </a:lvl3pPr>
            <a:lvl4pPr marL="1368249" indent="0">
              <a:buNone/>
              <a:defRPr sz="1400"/>
            </a:lvl4pPr>
            <a:lvl5pPr marL="1824334" indent="0">
              <a:buNone/>
              <a:defRPr sz="1400"/>
            </a:lvl5pPr>
            <a:lvl6pPr marL="2280416" indent="0">
              <a:buNone/>
              <a:defRPr sz="1400"/>
            </a:lvl6pPr>
            <a:lvl7pPr marL="2736502" indent="0">
              <a:buNone/>
              <a:defRPr sz="1400"/>
            </a:lvl7pPr>
            <a:lvl8pPr marL="3192585" indent="0">
              <a:buNone/>
              <a:defRPr sz="1400"/>
            </a:lvl8pPr>
            <a:lvl9pPr marL="364866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D78506C-7FD5-497D-A55A-302B57F35DC4}"/>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6ADBF0B-FB6C-4495-B497-5980CC5FE18C}"/>
              </a:ext>
            </a:extLst>
          </p:cNvPr>
          <p:cNvSpPr>
            <a:spLocks noGrp="1" noChangeArrowheads="1"/>
          </p:cNvSpPr>
          <p:nvPr>
            <p:ph type="sldNum" sz="quarter" idx="11"/>
          </p:nvPr>
        </p:nvSpPr>
        <p:spPr>
          <a:ln/>
        </p:spPr>
        <p:txBody>
          <a:bodyPr/>
          <a:lstStyle>
            <a:lvl1pPr>
              <a:defRPr/>
            </a:lvl1pPr>
          </a:lstStyle>
          <a:p>
            <a:pPr>
              <a:defRPr/>
            </a:pPr>
            <a:fld id="{C91BF60F-EB42-47C8-8F9C-412F4A522CF6}" type="slidenum">
              <a:rPr lang="en-GB" altLang="en-US"/>
              <a:pPr>
                <a:defRPr/>
              </a:pPr>
              <a:t>‹#›</a:t>
            </a:fld>
            <a:endParaRPr lang="en-GB" altLang="en-US"/>
          </a:p>
        </p:txBody>
      </p:sp>
    </p:spTree>
    <p:extLst>
      <p:ext uri="{BB962C8B-B14F-4D97-AF65-F5344CB8AC3E}">
        <p14:creationId xmlns:p14="http://schemas.microsoft.com/office/powerpoint/2010/main" val="2586992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4068763"/>
            <a:ext cx="4629150" cy="2419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76838" y="4068763"/>
            <a:ext cx="4629150" cy="2419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7FC6B132-E5A3-4B02-B203-8867ABC30EF3}"/>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2841EBB-A805-4EFC-B8E8-C932AA786281}"/>
              </a:ext>
            </a:extLst>
          </p:cNvPr>
          <p:cNvSpPr>
            <a:spLocks noGrp="1" noChangeArrowheads="1"/>
          </p:cNvSpPr>
          <p:nvPr>
            <p:ph type="sldNum" sz="quarter" idx="11"/>
          </p:nvPr>
        </p:nvSpPr>
        <p:spPr>
          <a:ln/>
        </p:spPr>
        <p:txBody>
          <a:bodyPr/>
          <a:lstStyle>
            <a:lvl1pPr>
              <a:defRPr/>
            </a:lvl1pPr>
          </a:lstStyle>
          <a:p>
            <a:pPr>
              <a:defRPr/>
            </a:pPr>
            <a:fld id="{298F6AC0-4E8B-4481-AD0B-A2CE5E08E170}" type="slidenum">
              <a:rPr lang="en-GB" altLang="en-US"/>
              <a:pPr>
                <a:defRPr/>
              </a:pPr>
              <a:t>‹#›</a:t>
            </a:fld>
            <a:endParaRPr lang="en-GB" altLang="en-US"/>
          </a:p>
        </p:txBody>
      </p:sp>
    </p:spTree>
    <p:extLst>
      <p:ext uri="{BB962C8B-B14F-4D97-AF65-F5344CB8AC3E}">
        <p14:creationId xmlns:p14="http://schemas.microsoft.com/office/powerpoint/2010/main" val="925536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508648"/>
            <a:ext cx="9415462" cy="849643"/>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2291" y="1947592"/>
            <a:ext cx="4622800" cy="449534"/>
          </a:xfrm>
        </p:spPr>
        <p:txBody>
          <a:bodyPr anchor="b"/>
          <a:lstStyle>
            <a:lvl1pPr marL="0" indent="0">
              <a:buNone/>
              <a:defRPr sz="2400" b="1"/>
            </a:lvl1pPr>
            <a:lvl2pPr marL="456083" indent="0">
              <a:buNone/>
              <a:defRPr sz="2000" b="1"/>
            </a:lvl2pPr>
            <a:lvl3pPr marL="912159" indent="0">
              <a:buNone/>
              <a:defRPr sz="1800" b="1"/>
            </a:lvl3pPr>
            <a:lvl4pPr marL="1368249" indent="0">
              <a:buNone/>
              <a:defRPr sz="1600" b="1"/>
            </a:lvl4pPr>
            <a:lvl5pPr marL="1824334" indent="0">
              <a:buNone/>
              <a:defRPr sz="1600" b="1"/>
            </a:lvl5pPr>
            <a:lvl6pPr marL="2280416" indent="0">
              <a:buNone/>
              <a:defRPr sz="1600" b="1"/>
            </a:lvl6pPr>
            <a:lvl7pPr marL="2736502" indent="0">
              <a:buNone/>
              <a:defRPr sz="1600" b="1"/>
            </a:lvl7pPr>
            <a:lvl8pPr marL="3192585" indent="0">
              <a:buNone/>
              <a:defRPr sz="1600" b="1"/>
            </a:lvl8pPr>
            <a:lvl9pPr marL="3648669" indent="0">
              <a:buNone/>
              <a:defRPr sz="1600" b="1"/>
            </a:lvl9pPr>
          </a:lstStyle>
          <a:p>
            <a:pPr lvl="0"/>
            <a:r>
              <a:rPr lang="en-US"/>
              <a:t>Click to edit Master text styles</a:t>
            </a:r>
          </a:p>
        </p:txBody>
      </p:sp>
      <p:sp>
        <p:nvSpPr>
          <p:cNvPr id="4" name="Content Placeholder 3"/>
          <p:cNvSpPr>
            <a:spLocks noGrp="1"/>
          </p:cNvSpPr>
          <p:nvPr>
            <p:ph sz="half" idx="2"/>
          </p:nvPr>
        </p:nvSpPr>
        <p:spPr>
          <a:xfrm>
            <a:off x="522291" y="2397130"/>
            <a:ext cx="4622800"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313363" y="1947592"/>
            <a:ext cx="4624387" cy="449534"/>
          </a:xfrm>
        </p:spPr>
        <p:txBody>
          <a:bodyPr anchor="b"/>
          <a:lstStyle>
            <a:lvl1pPr marL="0" indent="0">
              <a:buNone/>
              <a:defRPr sz="2400" b="1"/>
            </a:lvl1pPr>
            <a:lvl2pPr marL="456083" indent="0">
              <a:buNone/>
              <a:defRPr sz="2000" b="1"/>
            </a:lvl2pPr>
            <a:lvl3pPr marL="912159" indent="0">
              <a:buNone/>
              <a:defRPr sz="1800" b="1"/>
            </a:lvl3pPr>
            <a:lvl4pPr marL="1368249" indent="0">
              <a:buNone/>
              <a:defRPr sz="1600" b="1"/>
            </a:lvl4pPr>
            <a:lvl5pPr marL="1824334" indent="0">
              <a:buNone/>
              <a:defRPr sz="1600" b="1"/>
            </a:lvl5pPr>
            <a:lvl6pPr marL="2280416" indent="0">
              <a:buNone/>
              <a:defRPr sz="1600" b="1"/>
            </a:lvl6pPr>
            <a:lvl7pPr marL="2736502" indent="0">
              <a:buNone/>
              <a:defRPr sz="1600" b="1"/>
            </a:lvl7pPr>
            <a:lvl8pPr marL="3192585" indent="0">
              <a:buNone/>
              <a:defRPr sz="1600" b="1"/>
            </a:lvl8pPr>
            <a:lvl9pPr marL="36486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13363" y="2397130"/>
            <a:ext cx="4624387"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F53C09F-2727-4CB7-899E-12E38FC145FB}"/>
              </a:ext>
            </a:extLst>
          </p:cNvPr>
          <p:cNvSpPr>
            <a:spLocks noGrp="1" noChangeArrowheads="1"/>
          </p:cNvSpPr>
          <p:nvPr>
            <p:ph type="ftr" sz="quarter"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6D2CCEB4-8069-42F6-A74A-51AC0BA03739}"/>
              </a:ext>
            </a:extLst>
          </p:cNvPr>
          <p:cNvSpPr>
            <a:spLocks noGrp="1" noChangeArrowheads="1"/>
          </p:cNvSpPr>
          <p:nvPr>
            <p:ph type="sldNum" sz="quarter" idx="11"/>
          </p:nvPr>
        </p:nvSpPr>
        <p:spPr>
          <a:ln/>
        </p:spPr>
        <p:txBody>
          <a:bodyPr/>
          <a:lstStyle>
            <a:lvl1pPr>
              <a:defRPr/>
            </a:lvl1pPr>
          </a:lstStyle>
          <a:p>
            <a:pPr>
              <a:defRPr/>
            </a:pPr>
            <a:fld id="{8E7EE5CB-2CFD-4373-8332-FBD6419B9A3B}" type="slidenum">
              <a:rPr lang="en-GB" altLang="en-US"/>
              <a:pPr>
                <a:defRPr/>
              </a:pPr>
              <a:t>‹#›</a:t>
            </a:fld>
            <a:endParaRPr lang="en-GB" altLang="en-US"/>
          </a:p>
        </p:txBody>
      </p:sp>
    </p:spTree>
    <p:extLst>
      <p:ext uri="{BB962C8B-B14F-4D97-AF65-F5344CB8AC3E}">
        <p14:creationId xmlns:p14="http://schemas.microsoft.com/office/powerpoint/2010/main" val="3687618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A774FF1-7A49-4465-89AF-C77D45FA95BF}"/>
              </a:ext>
            </a:extLst>
          </p:cNvPr>
          <p:cNvSpPr>
            <a:spLocks noGrp="1" noChangeArrowheads="1"/>
          </p:cNvSpPr>
          <p:nvPr>
            <p:ph type="ftr" sz="quarter"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4F698818-43B8-40BF-92CC-77C0FB54A997}"/>
              </a:ext>
            </a:extLst>
          </p:cNvPr>
          <p:cNvSpPr>
            <a:spLocks noGrp="1" noChangeArrowheads="1"/>
          </p:cNvSpPr>
          <p:nvPr>
            <p:ph type="sldNum" sz="quarter" idx="11"/>
          </p:nvPr>
        </p:nvSpPr>
        <p:spPr>
          <a:ln/>
        </p:spPr>
        <p:txBody>
          <a:bodyPr/>
          <a:lstStyle>
            <a:lvl1pPr>
              <a:defRPr/>
            </a:lvl1pPr>
          </a:lstStyle>
          <a:p>
            <a:pPr>
              <a:defRPr/>
            </a:pPr>
            <a:fld id="{51283BD0-D672-4BCB-A177-6790C3FA63C9}" type="slidenum">
              <a:rPr lang="en-GB" altLang="en-US"/>
              <a:pPr>
                <a:defRPr/>
              </a:pPr>
              <a:t>‹#›</a:t>
            </a:fld>
            <a:endParaRPr lang="en-GB" altLang="en-US"/>
          </a:p>
        </p:txBody>
      </p:sp>
    </p:spTree>
    <p:extLst>
      <p:ext uri="{BB962C8B-B14F-4D97-AF65-F5344CB8AC3E}">
        <p14:creationId xmlns:p14="http://schemas.microsoft.com/office/powerpoint/2010/main" val="377054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FD4997-FB55-4104-A1F2-61B0A1EF1989}"/>
              </a:ext>
            </a:extLst>
          </p:cNvPr>
          <p:cNvSpPr>
            <a:spLocks noGrp="1" noChangeArrowheads="1"/>
          </p:cNvSpPr>
          <p:nvPr>
            <p:ph type="ftr" sz="quarter"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7FA7F47C-8672-4950-B03D-4ADDE82E5117}"/>
              </a:ext>
            </a:extLst>
          </p:cNvPr>
          <p:cNvSpPr>
            <a:spLocks noGrp="1" noChangeArrowheads="1"/>
          </p:cNvSpPr>
          <p:nvPr>
            <p:ph type="sldNum" sz="quarter" idx="11"/>
          </p:nvPr>
        </p:nvSpPr>
        <p:spPr>
          <a:ln/>
        </p:spPr>
        <p:txBody>
          <a:bodyPr/>
          <a:lstStyle>
            <a:lvl1pPr>
              <a:defRPr/>
            </a:lvl1pPr>
          </a:lstStyle>
          <a:p>
            <a:pPr>
              <a:defRPr/>
            </a:pPr>
            <a:fld id="{D20A75FF-B44B-4E99-AAC5-08A9D34834E8}" type="slidenum">
              <a:rPr lang="en-GB" altLang="en-US"/>
              <a:pPr>
                <a:defRPr/>
              </a:pPr>
              <a:t>‹#›</a:t>
            </a:fld>
            <a:endParaRPr lang="en-GB" altLang="en-US"/>
          </a:p>
        </p:txBody>
      </p:sp>
    </p:spTree>
    <p:extLst>
      <p:ext uri="{BB962C8B-B14F-4D97-AF65-F5344CB8AC3E}">
        <p14:creationId xmlns:p14="http://schemas.microsoft.com/office/powerpoint/2010/main" val="1544046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893425"/>
            <a:ext cx="3441700" cy="68933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89404" y="301644"/>
            <a:ext cx="5848350" cy="22715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2288" y="1582749"/>
            <a:ext cx="3441700" cy="295457"/>
          </a:xfrm>
        </p:spPr>
        <p:txBody>
          <a:bodyPr/>
          <a:lstStyle>
            <a:lvl1pPr marL="0" indent="0">
              <a:buNone/>
              <a:defRPr sz="1400"/>
            </a:lvl1pPr>
            <a:lvl2pPr marL="456083" indent="0">
              <a:buNone/>
              <a:defRPr sz="1200"/>
            </a:lvl2pPr>
            <a:lvl3pPr marL="912159" indent="0">
              <a:buNone/>
              <a:defRPr sz="1000"/>
            </a:lvl3pPr>
            <a:lvl4pPr marL="1368249" indent="0">
              <a:buNone/>
              <a:defRPr sz="900"/>
            </a:lvl4pPr>
            <a:lvl5pPr marL="1824334" indent="0">
              <a:buNone/>
              <a:defRPr sz="900"/>
            </a:lvl5pPr>
            <a:lvl6pPr marL="2280416" indent="0">
              <a:buNone/>
              <a:defRPr sz="900"/>
            </a:lvl6pPr>
            <a:lvl7pPr marL="2736502" indent="0">
              <a:buNone/>
              <a:defRPr sz="900"/>
            </a:lvl7pPr>
            <a:lvl8pPr marL="3192585" indent="0">
              <a:buNone/>
              <a:defRPr sz="900"/>
            </a:lvl8pPr>
            <a:lvl9pPr marL="364866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75221A5-C381-498E-A6B0-044F1E0B7828}"/>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A1FF8AB-6236-4859-84D6-884CA634604B}"/>
              </a:ext>
            </a:extLst>
          </p:cNvPr>
          <p:cNvSpPr>
            <a:spLocks noGrp="1" noChangeArrowheads="1"/>
          </p:cNvSpPr>
          <p:nvPr>
            <p:ph type="sldNum" sz="quarter" idx="11"/>
          </p:nvPr>
        </p:nvSpPr>
        <p:spPr>
          <a:ln/>
        </p:spPr>
        <p:txBody>
          <a:bodyPr/>
          <a:lstStyle>
            <a:lvl1pPr>
              <a:defRPr/>
            </a:lvl1pPr>
          </a:lstStyle>
          <a:p>
            <a:pPr>
              <a:defRPr/>
            </a:pPr>
            <a:fld id="{49BDE9F4-C815-43FC-84CD-B5E55D6393E5}" type="slidenum">
              <a:rPr lang="en-GB" altLang="en-US"/>
              <a:pPr>
                <a:defRPr/>
              </a:pPr>
              <a:t>‹#›</a:t>
            </a:fld>
            <a:endParaRPr lang="en-GB" altLang="en-US"/>
          </a:p>
        </p:txBody>
      </p:sp>
    </p:spTree>
    <p:extLst>
      <p:ext uri="{BB962C8B-B14F-4D97-AF65-F5344CB8AC3E}">
        <p14:creationId xmlns:p14="http://schemas.microsoft.com/office/powerpoint/2010/main" val="157365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23578BCA-FD33-4457-B992-624B603C1E8E}"/>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51E9150C-3979-4FF2-9B47-383F0D75F997}"/>
              </a:ext>
            </a:extLst>
          </p:cNvPr>
          <p:cNvSpPr>
            <a:spLocks noGrp="1" noChangeArrowheads="1"/>
          </p:cNvSpPr>
          <p:nvPr>
            <p:ph type="sldNum" sz="quarter" idx="11"/>
          </p:nvPr>
        </p:nvSpPr>
        <p:spPr>
          <a:ln/>
        </p:spPr>
        <p:txBody>
          <a:bodyPr/>
          <a:lstStyle>
            <a:lvl1pPr>
              <a:defRPr/>
            </a:lvl1pPr>
          </a:lstStyle>
          <a:p>
            <a:pPr>
              <a:defRPr/>
            </a:pPr>
            <a:fld id="{55DB726F-75F1-4861-90C1-1267CE5A8988}" type="slidenum">
              <a:rPr lang="en-GB" altLang="en-US"/>
              <a:pPr>
                <a:defRPr/>
              </a:pPr>
              <a:t>‹#›</a:t>
            </a:fld>
            <a:endParaRPr lang="en-GB" altLang="en-US"/>
          </a:p>
        </p:txBody>
      </p:sp>
    </p:spTree>
    <p:extLst>
      <p:ext uri="{BB962C8B-B14F-4D97-AF65-F5344CB8AC3E}">
        <p14:creationId xmlns:p14="http://schemas.microsoft.com/office/powerpoint/2010/main" val="3982892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6" y="5530222"/>
            <a:ext cx="6276975" cy="38797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49466" y="676277"/>
            <a:ext cx="6276975" cy="572644"/>
          </a:xfrm>
        </p:spPr>
        <p:txBody>
          <a:bodyPr/>
          <a:lstStyle>
            <a:lvl1pPr marL="0" indent="0">
              <a:buNone/>
              <a:defRPr sz="3200"/>
            </a:lvl1pPr>
            <a:lvl2pPr marL="456083" indent="0">
              <a:buNone/>
              <a:defRPr sz="2800"/>
            </a:lvl2pPr>
            <a:lvl3pPr marL="912159" indent="0">
              <a:buNone/>
              <a:defRPr sz="2400"/>
            </a:lvl3pPr>
            <a:lvl4pPr marL="1368249" indent="0">
              <a:buNone/>
              <a:defRPr sz="2000"/>
            </a:lvl4pPr>
            <a:lvl5pPr marL="1824334" indent="0">
              <a:buNone/>
              <a:defRPr sz="2000"/>
            </a:lvl5pPr>
            <a:lvl6pPr marL="2280416" indent="0">
              <a:buNone/>
              <a:defRPr sz="2000"/>
            </a:lvl6pPr>
            <a:lvl7pPr marL="2736502" indent="0">
              <a:buNone/>
              <a:defRPr sz="2000"/>
            </a:lvl7pPr>
            <a:lvl8pPr marL="3192585" indent="0">
              <a:buNone/>
              <a:defRPr sz="2000"/>
            </a:lvl8pPr>
            <a:lvl9pPr marL="3648669" indent="0">
              <a:buNone/>
              <a:defRPr sz="2000"/>
            </a:lvl9pPr>
          </a:lstStyle>
          <a:p>
            <a:pPr lvl="0"/>
            <a:endParaRPr lang="en-GB" noProof="0"/>
          </a:p>
        </p:txBody>
      </p:sp>
      <p:sp>
        <p:nvSpPr>
          <p:cNvPr id="4" name="Text Placeholder 3"/>
          <p:cNvSpPr>
            <a:spLocks noGrp="1"/>
          </p:cNvSpPr>
          <p:nvPr>
            <p:ph type="body" sz="half" idx="2"/>
          </p:nvPr>
        </p:nvSpPr>
        <p:spPr>
          <a:xfrm>
            <a:off x="2049466" y="5918208"/>
            <a:ext cx="6276975" cy="295457"/>
          </a:xfrm>
        </p:spPr>
        <p:txBody>
          <a:bodyPr/>
          <a:lstStyle>
            <a:lvl1pPr marL="0" indent="0">
              <a:buNone/>
              <a:defRPr sz="1400"/>
            </a:lvl1pPr>
            <a:lvl2pPr marL="456083" indent="0">
              <a:buNone/>
              <a:defRPr sz="1200"/>
            </a:lvl2pPr>
            <a:lvl3pPr marL="912159" indent="0">
              <a:buNone/>
              <a:defRPr sz="1000"/>
            </a:lvl3pPr>
            <a:lvl4pPr marL="1368249" indent="0">
              <a:buNone/>
              <a:defRPr sz="900"/>
            </a:lvl4pPr>
            <a:lvl5pPr marL="1824334" indent="0">
              <a:buNone/>
              <a:defRPr sz="900"/>
            </a:lvl5pPr>
            <a:lvl6pPr marL="2280416" indent="0">
              <a:buNone/>
              <a:defRPr sz="900"/>
            </a:lvl6pPr>
            <a:lvl7pPr marL="2736502" indent="0">
              <a:buNone/>
              <a:defRPr sz="900"/>
            </a:lvl7pPr>
            <a:lvl8pPr marL="3192585" indent="0">
              <a:buNone/>
              <a:defRPr sz="900"/>
            </a:lvl8pPr>
            <a:lvl9pPr marL="364866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D60F9A-47D2-45AE-82AA-ECD0B6F54C8E}"/>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49EEF44-7D43-436D-BACE-67E49DDBC681}"/>
              </a:ext>
            </a:extLst>
          </p:cNvPr>
          <p:cNvSpPr>
            <a:spLocks noGrp="1" noChangeArrowheads="1"/>
          </p:cNvSpPr>
          <p:nvPr>
            <p:ph type="sldNum" sz="quarter" idx="11"/>
          </p:nvPr>
        </p:nvSpPr>
        <p:spPr>
          <a:ln/>
        </p:spPr>
        <p:txBody>
          <a:bodyPr/>
          <a:lstStyle>
            <a:lvl1pPr>
              <a:defRPr/>
            </a:lvl1pPr>
          </a:lstStyle>
          <a:p>
            <a:pPr>
              <a:defRPr/>
            </a:pPr>
            <a:fld id="{FF411395-E742-4BE1-A5D2-1B4CB38D931B}" type="slidenum">
              <a:rPr lang="en-GB" altLang="en-US"/>
              <a:pPr>
                <a:defRPr/>
              </a:pPr>
              <a:t>‹#›</a:t>
            </a:fld>
            <a:endParaRPr lang="en-GB" altLang="en-US"/>
          </a:p>
        </p:txBody>
      </p:sp>
    </p:spTree>
    <p:extLst>
      <p:ext uri="{BB962C8B-B14F-4D97-AF65-F5344CB8AC3E}">
        <p14:creationId xmlns:p14="http://schemas.microsoft.com/office/powerpoint/2010/main" val="4302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18374016" y="4068782"/>
            <a:ext cx="28180016" cy="384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F578467-D523-495C-A08F-4910FADD6AAA}"/>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E6C95686-C2D9-489D-9C12-78A739BA507D}"/>
              </a:ext>
            </a:extLst>
          </p:cNvPr>
          <p:cNvSpPr>
            <a:spLocks noGrp="1" noChangeArrowheads="1"/>
          </p:cNvSpPr>
          <p:nvPr>
            <p:ph type="sldNum" sz="quarter" idx="11"/>
          </p:nvPr>
        </p:nvSpPr>
        <p:spPr>
          <a:ln/>
        </p:spPr>
        <p:txBody>
          <a:bodyPr/>
          <a:lstStyle>
            <a:lvl1pPr>
              <a:defRPr/>
            </a:lvl1pPr>
          </a:lstStyle>
          <a:p>
            <a:pPr>
              <a:defRPr/>
            </a:pPr>
            <a:fld id="{BD0334CF-5F38-404B-985E-191FB84E6AF2}" type="slidenum">
              <a:rPr lang="en-GB" altLang="en-US"/>
              <a:pPr>
                <a:defRPr/>
              </a:pPr>
              <a:t>‹#›</a:t>
            </a:fld>
            <a:endParaRPr lang="en-GB" altLang="en-US"/>
          </a:p>
        </p:txBody>
      </p:sp>
    </p:spTree>
    <p:extLst>
      <p:ext uri="{BB962C8B-B14F-4D97-AF65-F5344CB8AC3E}">
        <p14:creationId xmlns:p14="http://schemas.microsoft.com/office/powerpoint/2010/main" val="3979460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56594" y="2719388"/>
            <a:ext cx="5546128" cy="17335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382270" y="2719388"/>
            <a:ext cx="11683192" cy="1733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1B67202-8E43-4882-93E8-F1E8FDC8FD53}"/>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A2BD1C3-D4E1-43CB-9E7C-DFEA6307221A}"/>
              </a:ext>
            </a:extLst>
          </p:cNvPr>
          <p:cNvSpPr>
            <a:spLocks noGrp="1" noChangeArrowheads="1"/>
          </p:cNvSpPr>
          <p:nvPr>
            <p:ph type="sldNum" sz="quarter" idx="11"/>
          </p:nvPr>
        </p:nvSpPr>
        <p:spPr>
          <a:ln/>
        </p:spPr>
        <p:txBody>
          <a:bodyPr/>
          <a:lstStyle>
            <a:lvl1pPr>
              <a:defRPr/>
            </a:lvl1pPr>
          </a:lstStyle>
          <a:p>
            <a:pPr>
              <a:defRPr/>
            </a:pPr>
            <a:fld id="{253A3F40-14BF-4902-A697-195472A2CC2E}" type="slidenum">
              <a:rPr lang="en-GB" altLang="en-US"/>
              <a:pPr>
                <a:defRPr/>
              </a:pPr>
              <a:t>‹#›</a:t>
            </a:fld>
            <a:endParaRPr lang="en-GB" altLang="en-US"/>
          </a:p>
        </p:txBody>
      </p:sp>
    </p:spTree>
    <p:extLst>
      <p:ext uri="{BB962C8B-B14F-4D97-AF65-F5344CB8AC3E}">
        <p14:creationId xmlns:p14="http://schemas.microsoft.com/office/powerpoint/2010/main" val="2656624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551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128" y="2012836"/>
            <a:ext cx="9021783" cy="47975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71686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3680" y="1885066"/>
            <a:ext cx="9021783" cy="3145275"/>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713680" y="5060096"/>
            <a:ext cx="9021783" cy="1654026"/>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F59C6F-E30B-4352-8FB9-7A918D3C4A58}"/>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5" name="Footer Placeholder 4">
            <a:extLst>
              <a:ext uri="{FF2B5EF4-FFF2-40B4-BE49-F238E27FC236}">
                <a16:creationId xmlns:a16="http://schemas.microsoft.com/office/drawing/2014/main" id="{2374331F-6290-49F2-BF8F-301FEF7FCFB1}"/>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0ED5F2E7-66AD-41CA-BB88-DB63B5E8A80E}"/>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282ADB0-86CD-4374-92C0-C4CCCBE1930C}" type="slidenum">
              <a:rPr lang="en-GB" altLang="en-US"/>
              <a:pPr>
                <a:defRPr/>
              </a:pPr>
              <a:t>‹#›</a:t>
            </a:fld>
            <a:endParaRPr lang="en-GB" altLang="en-US"/>
          </a:p>
        </p:txBody>
      </p:sp>
    </p:spTree>
    <p:extLst>
      <p:ext uri="{BB962C8B-B14F-4D97-AF65-F5344CB8AC3E}">
        <p14:creationId xmlns:p14="http://schemas.microsoft.com/office/powerpoint/2010/main" val="1274874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28" y="402568"/>
            <a:ext cx="9021783" cy="1461495"/>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719128" y="2012836"/>
            <a:ext cx="4445516" cy="47975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95394" y="2012836"/>
            <a:ext cx="4445516" cy="479755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5AD8E6-33BD-4675-BA0C-5063A7648C27}"/>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6" name="Footer Placeholder 5">
            <a:extLst>
              <a:ext uri="{FF2B5EF4-FFF2-40B4-BE49-F238E27FC236}">
                <a16:creationId xmlns:a16="http://schemas.microsoft.com/office/drawing/2014/main" id="{C701FAD6-A54E-4FB9-8038-26C79175D918}"/>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2E89F28B-E06E-4231-8D16-04B6C4833F39}"/>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D05DF8D-359E-4B5C-867B-6FF99B3435DE}" type="slidenum">
              <a:rPr lang="en-GB" altLang="en-US"/>
              <a:pPr>
                <a:defRPr/>
              </a:pPr>
              <a:t>‹#›</a:t>
            </a:fld>
            <a:endParaRPr lang="en-GB" altLang="en-US"/>
          </a:p>
        </p:txBody>
      </p:sp>
    </p:spTree>
    <p:extLst>
      <p:ext uri="{BB962C8B-B14F-4D97-AF65-F5344CB8AC3E}">
        <p14:creationId xmlns:p14="http://schemas.microsoft.com/office/powerpoint/2010/main" val="139526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490" y="402568"/>
            <a:ext cx="9021783" cy="1461495"/>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720490" y="1853560"/>
            <a:ext cx="4425086" cy="9084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490" y="2761961"/>
            <a:ext cx="4425086" cy="40624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95394" y="1853560"/>
            <a:ext cx="4446879" cy="9084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95394" y="2761961"/>
            <a:ext cx="4446879" cy="40624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0903C5-062E-4A07-B439-4AA9E8107828}"/>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8" name="Footer Placeholder 7">
            <a:extLst>
              <a:ext uri="{FF2B5EF4-FFF2-40B4-BE49-F238E27FC236}">
                <a16:creationId xmlns:a16="http://schemas.microsoft.com/office/drawing/2014/main" id="{4AE8EA0B-7F3C-4DDD-8B24-79193347378A}"/>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9" name="Slide Number Placeholder 8">
            <a:extLst>
              <a:ext uri="{FF2B5EF4-FFF2-40B4-BE49-F238E27FC236}">
                <a16:creationId xmlns:a16="http://schemas.microsoft.com/office/drawing/2014/main" id="{A0551621-6C02-4377-895A-2EF801ED8B35}"/>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E97B527-3741-48CC-9F4E-6DE1DA274FA3}" type="slidenum">
              <a:rPr lang="en-GB" altLang="en-US"/>
              <a:pPr>
                <a:defRPr/>
              </a:pPr>
              <a:t>‹#›</a:t>
            </a:fld>
            <a:endParaRPr lang="en-GB" altLang="en-US"/>
          </a:p>
        </p:txBody>
      </p:sp>
    </p:spTree>
    <p:extLst>
      <p:ext uri="{BB962C8B-B14F-4D97-AF65-F5344CB8AC3E}">
        <p14:creationId xmlns:p14="http://schemas.microsoft.com/office/powerpoint/2010/main" val="3959017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128" y="402568"/>
            <a:ext cx="9021783" cy="1461495"/>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B1A8CB-F0DB-47F8-BF93-AE5A05CAD4AB}"/>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4" name="Footer Placeholder 3">
            <a:extLst>
              <a:ext uri="{FF2B5EF4-FFF2-40B4-BE49-F238E27FC236}">
                <a16:creationId xmlns:a16="http://schemas.microsoft.com/office/drawing/2014/main" id="{7A8242EB-444E-4EEF-B0BE-3272A004B55B}"/>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B0037C9E-5816-4719-8BE6-CBBE113BC776}"/>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1955918-A646-4CB7-8EC9-BE466CBE84BD}" type="slidenum">
              <a:rPr lang="en-GB" altLang="en-US"/>
              <a:pPr>
                <a:defRPr/>
              </a:pPr>
              <a:t>‹#›</a:t>
            </a:fld>
            <a:endParaRPr lang="en-GB" altLang="en-US"/>
          </a:p>
        </p:txBody>
      </p:sp>
    </p:spTree>
    <p:extLst>
      <p:ext uri="{BB962C8B-B14F-4D97-AF65-F5344CB8AC3E}">
        <p14:creationId xmlns:p14="http://schemas.microsoft.com/office/powerpoint/2010/main" val="2943725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590002-8641-4D90-BE6A-DF4FD992E09E}"/>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3" name="Footer Placeholder 2">
            <a:extLst>
              <a:ext uri="{FF2B5EF4-FFF2-40B4-BE49-F238E27FC236}">
                <a16:creationId xmlns:a16="http://schemas.microsoft.com/office/drawing/2014/main" id="{D7B9EDFE-90D0-4D91-9C48-327FC5B38ABC}"/>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4" name="Slide Number Placeholder 3">
            <a:extLst>
              <a:ext uri="{FF2B5EF4-FFF2-40B4-BE49-F238E27FC236}">
                <a16:creationId xmlns:a16="http://schemas.microsoft.com/office/drawing/2014/main" id="{8BCCB229-85B8-46B9-A41F-D9DDEC43D96F}"/>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7953F32-2AAD-43FC-831E-C1C9E8350028}" type="slidenum">
              <a:rPr lang="en-GB" altLang="en-US"/>
              <a:pPr>
                <a:defRPr/>
              </a:pPr>
              <a:t>‹#›</a:t>
            </a:fld>
            <a:endParaRPr lang="en-GB" altLang="en-US"/>
          </a:p>
        </p:txBody>
      </p:sp>
    </p:spTree>
    <p:extLst>
      <p:ext uri="{BB962C8B-B14F-4D97-AF65-F5344CB8AC3E}">
        <p14:creationId xmlns:p14="http://schemas.microsoft.com/office/powerpoint/2010/main" val="96424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5500" y="4859340"/>
            <a:ext cx="8891588" cy="1342086"/>
          </a:xfrm>
        </p:spPr>
        <p:txBody>
          <a:bodyPr anchor="t"/>
          <a:lstStyle>
            <a:lvl1pPr algn="l">
              <a:defRPr sz="4100" b="1" cap="all"/>
            </a:lvl1pPr>
          </a:lstStyle>
          <a:p>
            <a:r>
              <a:rPr lang="en-US"/>
              <a:t>Click to edit Master title style</a:t>
            </a:r>
            <a:endParaRPr lang="en-GB"/>
          </a:p>
        </p:txBody>
      </p:sp>
      <p:sp>
        <p:nvSpPr>
          <p:cNvPr id="3" name="Text Placeholder 2"/>
          <p:cNvSpPr>
            <a:spLocks noGrp="1"/>
          </p:cNvSpPr>
          <p:nvPr>
            <p:ph type="body" idx="1"/>
          </p:nvPr>
        </p:nvSpPr>
        <p:spPr>
          <a:xfrm>
            <a:off x="825500" y="4471362"/>
            <a:ext cx="8891588" cy="387978"/>
          </a:xfrm>
        </p:spPr>
        <p:txBody>
          <a:bodyPr anchor="b"/>
          <a:lstStyle>
            <a:lvl1pPr marL="0" indent="0">
              <a:buNone/>
              <a:defRPr sz="2000"/>
            </a:lvl1pPr>
            <a:lvl2pPr marL="456083" indent="0">
              <a:buNone/>
              <a:defRPr sz="1800"/>
            </a:lvl2pPr>
            <a:lvl3pPr marL="912159" indent="0">
              <a:buNone/>
              <a:defRPr sz="1600"/>
            </a:lvl3pPr>
            <a:lvl4pPr marL="1368249" indent="0">
              <a:buNone/>
              <a:defRPr sz="1400"/>
            </a:lvl4pPr>
            <a:lvl5pPr marL="1824334" indent="0">
              <a:buNone/>
              <a:defRPr sz="1400"/>
            </a:lvl5pPr>
            <a:lvl6pPr marL="2280416" indent="0">
              <a:buNone/>
              <a:defRPr sz="1400"/>
            </a:lvl6pPr>
            <a:lvl7pPr marL="2736502" indent="0">
              <a:buNone/>
              <a:defRPr sz="1400"/>
            </a:lvl7pPr>
            <a:lvl8pPr marL="3192585" indent="0">
              <a:buNone/>
              <a:defRPr sz="1400"/>
            </a:lvl8pPr>
            <a:lvl9pPr marL="3648669"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F4F56CC1-D7DF-425D-B9D8-B45E4855604E}"/>
              </a:ext>
            </a:extLst>
          </p:cNvPr>
          <p:cNvSpPr>
            <a:spLocks noGrp="1" noChangeArrowheads="1"/>
          </p:cNvSpPr>
          <p:nvPr>
            <p:ph type="ftr" sz="quarter" idx="10"/>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7DF689B4-A8D7-4E81-B56F-7C3CC374B4E6}"/>
              </a:ext>
            </a:extLst>
          </p:cNvPr>
          <p:cNvSpPr>
            <a:spLocks noGrp="1" noChangeArrowheads="1"/>
          </p:cNvSpPr>
          <p:nvPr>
            <p:ph type="sldNum" sz="quarter" idx="11"/>
          </p:nvPr>
        </p:nvSpPr>
        <p:spPr>
          <a:ln/>
        </p:spPr>
        <p:txBody>
          <a:bodyPr/>
          <a:lstStyle>
            <a:lvl1pPr>
              <a:defRPr/>
            </a:lvl1pPr>
          </a:lstStyle>
          <a:p>
            <a:pPr>
              <a:defRPr/>
            </a:pPr>
            <a:fld id="{F7B361E5-FFA0-4879-87E4-5ED5C91C9143}" type="slidenum">
              <a:rPr lang="en-GB" altLang="en-US"/>
              <a:pPr>
                <a:defRPr/>
              </a:pPr>
              <a:t>‹#›</a:t>
            </a:fld>
            <a:endParaRPr lang="en-GB" altLang="en-US"/>
          </a:p>
        </p:txBody>
      </p:sp>
    </p:spTree>
    <p:extLst>
      <p:ext uri="{BB962C8B-B14F-4D97-AF65-F5344CB8AC3E}">
        <p14:creationId xmlns:p14="http://schemas.microsoft.com/office/powerpoint/2010/main" val="1954715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491" y="504084"/>
            <a:ext cx="3373634" cy="1764295"/>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446879" y="1088682"/>
            <a:ext cx="5295394" cy="537339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20491" y="2268379"/>
            <a:ext cx="3373634" cy="420245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B0E00-FE3A-428D-81FA-3DE3F39F8865}"/>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6" name="Footer Placeholder 5">
            <a:extLst>
              <a:ext uri="{FF2B5EF4-FFF2-40B4-BE49-F238E27FC236}">
                <a16:creationId xmlns:a16="http://schemas.microsoft.com/office/drawing/2014/main" id="{85C63B11-F17A-4BB3-ACDD-5F46783163BF}"/>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59410C6B-F5F1-4664-95BD-AD5F75C3CF2F}"/>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6E246F2-563F-4984-9E99-19EFD1BC3895}" type="slidenum">
              <a:rPr lang="en-GB" altLang="en-US"/>
              <a:pPr>
                <a:defRPr/>
              </a:pPr>
              <a:t>‹#›</a:t>
            </a:fld>
            <a:endParaRPr lang="en-GB" altLang="en-US"/>
          </a:p>
        </p:txBody>
      </p:sp>
    </p:spTree>
    <p:extLst>
      <p:ext uri="{BB962C8B-B14F-4D97-AF65-F5344CB8AC3E}">
        <p14:creationId xmlns:p14="http://schemas.microsoft.com/office/powerpoint/2010/main" val="3109771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491" y="504084"/>
            <a:ext cx="3373634" cy="1764295"/>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446879" y="1088682"/>
            <a:ext cx="5295394" cy="537339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720491" y="2268379"/>
            <a:ext cx="3373634" cy="420245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29D18F-484A-4E14-AD50-6B3DECE95853}"/>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6" name="Footer Placeholder 5">
            <a:extLst>
              <a:ext uri="{FF2B5EF4-FFF2-40B4-BE49-F238E27FC236}">
                <a16:creationId xmlns:a16="http://schemas.microsoft.com/office/drawing/2014/main" id="{6E575BA1-50C0-4C5E-AFC9-38D4AA38EDE9}"/>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382BAD0-0F10-4484-8403-D5123EA4B163}"/>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D7839A8-B468-4819-B259-BA334C7ECA40}" type="slidenum">
              <a:rPr lang="en-GB" altLang="en-US"/>
              <a:pPr>
                <a:defRPr/>
              </a:pPr>
              <a:t>‹#›</a:t>
            </a:fld>
            <a:endParaRPr lang="en-GB" altLang="en-US"/>
          </a:p>
        </p:txBody>
      </p:sp>
    </p:spTree>
    <p:extLst>
      <p:ext uri="{BB962C8B-B14F-4D97-AF65-F5344CB8AC3E}">
        <p14:creationId xmlns:p14="http://schemas.microsoft.com/office/powerpoint/2010/main" val="358590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9128" y="402568"/>
            <a:ext cx="9021783" cy="1461495"/>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719128" y="2012836"/>
            <a:ext cx="9021783" cy="479755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F79D8C-6299-4CB5-A3D2-E3F32B88B9BE}"/>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5" name="Footer Placeholder 4">
            <a:extLst>
              <a:ext uri="{FF2B5EF4-FFF2-40B4-BE49-F238E27FC236}">
                <a16:creationId xmlns:a16="http://schemas.microsoft.com/office/drawing/2014/main" id="{CAE1D059-89E1-467D-91AA-94E4133E61E2}"/>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8A04EF1E-1E2A-40CD-8470-3461B94C81DA}"/>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948B02E-277C-43B0-8EDB-D17A6E8B17FF}" type="slidenum">
              <a:rPr lang="en-GB" altLang="en-US"/>
              <a:pPr>
                <a:defRPr/>
              </a:pPr>
              <a:t>‹#›</a:t>
            </a:fld>
            <a:endParaRPr lang="en-GB" altLang="en-US"/>
          </a:p>
        </p:txBody>
      </p:sp>
    </p:spTree>
    <p:extLst>
      <p:ext uri="{BB962C8B-B14F-4D97-AF65-F5344CB8AC3E}">
        <p14:creationId xmlns:p14="http://schemas.microsoft.com/office/powerpoint/2010/main" val="299675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465" y="402567"/>
            <a:ext cx="2255446" cy="6407821"/>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719127" y="402567"/>
            <a:ext cx="6635587" cy="640782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2EBC30-2294-489B-8B3E-3A4A3439D0C7}"/>
              </a:ext>
            </a:extLst>
          </p:cNvPr>
          <p:cNvSpPr>
            <a:spLocks noGrp="1"/>
          </p:cNvSpPr>
          <p:nvPr>
            <p:ph type="dt" sz="half" idx="10"/>
          </p:nvPr>
        </p:nvSpPr>
        <p:spPr>
          <a:xfrm>
            <a:off x="719138" y="7008813"/>
            <a:ext cx="2354262" cy="401637"/>
          </a:xfrm>
          <a:prstGeom prst="rect">
            <a:avLst/>
          </a:prstGeom>
        </p:spPr>
        <p:txBody>
          <a:bodyPr/>
          <a:lstStyle>
            <a:lvl1pPr>
              <a:defRPr>
                <a:latin typeface="Arial" charset="0"/>
              </a:defRPr>
            </a:lvl1pPr>
          </a:lstStyle>
          <a:p>
            <a:pPr>
              <a:defRPr/>
            </a:pPr>
            <a:endParaRPr lang="en-GB"/>
          </a:p>
        </p:txBody>
      </p:sp>
      <p:sp>
        <p:nvSpPr>
          <p:cNvPr id="5" name="Footer Placeholder 4">
            <a:extLst>
              <a:ext uri="{FF2B5EF4-FFF2-40B4-BE49-F238E27FC236}">
                <a16:creationId xmlns:a16="http://schemas.microsoft.com/office/drawing/2014/main" id="{8ADAE4A2-877E-4681-B1B0-E929B70A0875}"/>
              </a:ext>
            </a:extLst>
          </p:cNvPr>
          <p:cNvSpPr>
            <a:spLocks noGrp="1"/>
          </p:cNvSpPr>
          <p:nvPr>
            <p:ph type="ftr" sz="quarter" idx="11"/>
          </p:nvPr>
        </p:nvSpPr>
        <p:spPr>
          <a:xfrm>
            <a:off x="3465513" y="7008813"/>
            <a:ext cx="3529012" cy="401637"/>
          </a:xfrm>
          <a:prstGeom prst="rect">
            <a:avLst/>
          </a:prstGeom>
        </p:spPr>
        <p:txBody>
          <a:bodyPr/>
          <a:lstStyle>
            <a:lvl1pPr>
              <a:defRPr>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DC81F83C-3CB0-45E6-B51A-136D570AAF70}"/>
              </a:ext>
            </a:extLst>
          </p:cNvPr>
          <p:cNvSpPr>
            <a:spLocks noGrp="1"/>
          </p:cNvSpPr>
          <p:nvPr>
            <p:ph type="sldNum" sz="quarter" idx="12"/>
          </p:nvPr>
        </p:nvSpPr>
        <p:spPr>
          <a:xfrm>
            <a:off x="7386638" y="7008813"/>
            <a:ext cx="2354262" cy="401637"/>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3936167-205A-46C1-9084-47EB552B9DAB}" type="slidenum">
              <a:rPr lang="en-GB" altLang="en-US"/>
              <a:pPr>
                <a:defRPr/>
              </a:pPr>
              <a:t>‹#›</a:t>
            </a:fld>
            <a:endParaRPr lang="en-GB" altLang="en-US"/>
          </a:p>
        </p:txBody>
      </p:sp>
    </p:spTree>
    <p:extLst>
      <p:ext uri="{BB962C8B-B14F-4D97-AF65-F5344CB8AC3E}">
        <p14:creationId xmlns:p14="http://schemas.microsoft.com/office/powerpoint/2010/main" val="261678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763713"/>
            <a:ext cx="9410700" cy="81121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395288" y="2733675"/>
            <a:ext cx="9410700" cy="24098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7235CA8D-C680-4C5D-BD2D-5931677874AA}"/>
              </a:ext>
            </a:extLst>
          </p:cNvPr>
          <p:cNvSpPr>
            <a:spLocks noGrp="1" noChangeArrowheads="1"/>
          </p:cNvSpPr>
          <p:nvPr>
            <p:ph type="ftr" sz="quarter" idx="10"/>
          </p:nvPr>
        </p:nvSpPr>
        <p:spPr>
          <a:xfrm>
            <a:off x="3573463" y="6884988"/>
            <a:ext cx="3313112" cy="525462"/>
          </a:xfrm>
          <a:prstGeom prst="rect">
            <a:avLst/>
          </a:prstGeom>
        </p:spPr>
        <p:txBody>
          <a:bodyPr/>
          <a:lstStyle>
            <a:lvl1pPr>
              <a:defRPr>
                <a:latin typeface="Arial" charset="0"/>
              </a:defRPr>
            </a:lvl1pPr>
          </a:lstStyle>
          <a:p>
            <a:pPr>
              <a:defRPr/>
            </a:pPr>
            <a:endParaRPr lang="en-GB"/>
          </a:p>
        </p:txBody>
      </p:sp>
      <p:sp>
        <p:nvSpPr>
          <p:cNvPr id="5" name="Rectangle 6">
            <a:extLst>
              <a:ext uri="{FF2B5EF4-FFF2-40B4-BE49-F238E27FC236}">
                <a16:creationId xmlns:a16="http://schemas.microsoft.com/office/drawing/2014/main" id="{C6B20E62-B558-4F9B-B476-26FD741C93E1}"/>
              </a:ext>
            </a:extLst>
          </p:cNvPr>
          <p:cNvSpPr>
            <a:spLocks noGrp="1" noChangeArrowheads="1"/>
          </p:cNvSpPr>
          <p:nvPr>
            <p:ph type="sldNum" sz="quarter" idx="11"/>
          </p:nvPr>
        </p:nvSpPr>
        <p:spPr>
          <a:xfrm>
            <a:off x="7494588" y="6884988"/>
            <a:ext cx="2443162" cy="525462"/>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FE0F9E1-DD1C-4962-B7F3-5E6640B8643A}" type="slidenum">
              <a:rPr lang="en-GB" altLang="en-US"/>
              <a:pPr>
                <a:defRPr/>
              </a:pPr>
              <a:t>‹#›</a:t>
            </a:fld>
            <a:endParaRPr lang="en-GB" altLang="en-US"/>
          </a:p>
        </p:txBody>
      </p:sp>
    </p:spTree>
    <p:extLst>
      <p:ext uri="{BB962C8B-B14F-4D97-AF65-F5344CB8AC3E}">
        <p14:creationId xmlns:p14="http://schemas.microsoft.com/office/powerpoint/2010/main" val="2225488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3002" y="302802"/>
            <a:ext cx="8007340" cy="1260211"/>
          </a:xfrm>
        </p:spPr>
        <p:txBody>
          <a:bodyPr/>
          <a:lstStyle>
            <a:lvl1pPr>
              <a:defRPr b="0">
                <a:uFillTx/>
                <a:latin typeface="Arial" panose="020B0604020202020204" pitchFamily="34" charset="0"/>
                <a:cs typeface="Arial" panose="020B0604020202020204" pitchFamily="34" charset="0"/>
              </a:defRPr>
            </a:lvl1pPr>
          </a:lstStyle>
          <a:p>
            <a:r>
              <a:rPr lang="en-US">
                <a:uFillTx/>
              </a:rPr>
              <a:t>Click to edit Master title style</a:t>
            </a:r>
            <a:endParaRPr lang="en-US" dirty="0">
              <a:uFillTx/>
            </a:endParaRPr>
          </a:p>
        </p:txBody>
      </p:sp>
      <p:sp>
        <p:nvSpPr>
          <p:cNvPr id="3" name="Date Placeholder 2"/>
          <p:cNvSpPr>
            <a:spLocks noGrp="1"/>
          </p:cNvSpPr>
          <p:nvPr>
            <p:ph type="dt" sz="half" idx="10"/>
          </p:nvPr>
        </p:nvSpPr>
        <p:spPr>
          <a:xfrm>
            <a:off x="523003" y="7008171"/>
            <a:ext cx="2440676" cy="402568"/>
          </a:xfrm>
          <a:prstGeom prst="rect">
            <a:avLst/>
          </a:prstGeom>
        </p:spPr>
        <p:txBody>
          <a:bodyPr lIns="130055" tIns="65028" rIns="130055" bIns="65028"/>
          <a:lstStyle/>
          <a:p>
            <a:fld id="{4FA0FE27-7D59-2C48-8A20-298029AD6C51}" type="datetimeFigureOut">
              <a:rPr lang="en-US" smtClean="0">
                <a:uFillTx/>
              </a:rPr>
              <a:t>5/13/2021</a:t>
            </a:fld>
            <a:endParaRPr lang="en-US">
              <a:uFillTx/>
            </a:endParaRPr>
          </a:p>
        </p:txBody>
      </p:sp>
      <p:sp>
        <p:nvSpPr>
          <p:cNvPr id="6" name="Content Placeholder 2"/>
          <p:cNvSpPr>
            <a:spLocks noGrp="1"/>
          </p:cNvSpPr>
          <p:nvPr>
            <p:ph idx="1"/>
          </p:nvPr>
        </p:nvSpPr>
        <p:spPr>
          <a:xfrm>
            <a:off x="523002" y="1764296"/>
            <a:ext cx="9414034" cy="4990085"/>
          </a:xfrm>
        </p:spPr>
        <p:txBody>
          <a:bodyPr>
            <a:normAutofit/>
          </a:bodyPr>
          <a:lstStyle>
            <a:lvl1pPr marL="0" indent="0">
              <a:buClr>
                <a:srgbClr val="006AAC"/>
              </a:buClr>
              <a:buFont typeface="Arial"/>
              <a:buNone/>
              <a:defRPr lang="en-GB" sz="1688" b="0" kern="1200" dirty="0" smtClean="0">
                <a:solidFill>
                  <a:srgbClr val="3B3C3B"/>
                </a:solidFill>
                <a:uFillTx/>
                <a:latin typeface="Arial" panose="020B0604020202020204" pitchFamily="34" charset="0"/>
                <a:ea typeface="+mj-ea"/>
                <a:cs typeface="Arial" panose="020B0604020202020204" pitchFamily="34" charset="0"/>
              </a:defRPr>
            </a:lvl1pPr>
            <a:lvl2pPr marL="294118" indent="-294118">
              <a:buClr>
                <a:srgbClr val="006AAC"/>
              </a:buClr>
              <a:buFont typeface="Arial"/>
              <a:buChar char="•"/>
              <a:defRPr sz="1388">
                <a:solidFill>
                  <a:srgbClr val="3B3C3B"/>
                </a:solidFill>
                <a:uFillTx/>
                <a:latin typeface="Arial" panose="020B0604020202020204" pitchFamily="34" charset="0"/>
                <a:cs typeface="Arial" panose="020B0604020202020204" pitchFamily="34" charset="0"/>
              </a:defRPr>
            </a:lvl2pPr>
            <a:lvl3pPr marL="294118" indent="-294118">
              <a:buClr>
                <a:srgbClr val="006AAC"/>
              </a:buClr>
              <a:buFont typeface="Arial" panose="020B0604020202020204" pitchFamily="34" charset="0"/>
              <a:buChar char="•"/>
              <a:defRPr sz="1688">
                <a:solidFill>
                  <a:srgbClr val="3B3C3B"/>
                </a:solidFill>
                <a:uFillTx/>
                <a:latin typeface="Arial" panose="020B0604020202020204" pitchFamily="34" charset="0"/>
                <a:cs typeface="Arial" panose="020B0604020202020204" pitchFamily="34" charset="0"/>
              </a:defRPr>
            </a:lvl3pPr>
            <a:lvl4pPr marL="294118" indent="-294118">
              <a:buClr>
                <a:srgbClr val="006AAC"/>
              </a:buClr>
              <a:buFont typeface="Arial"/>
              <a:buChar char="•"/>
              <a:defRPr sz="1688">
                <a:solidFill>
                  <a:srgbClr val="3B3C3B"/>
                </a:solidFill>
                <a:uFillTx/>
                <a:latin typeface="Arial" panose="020B0604020202020204" pitchFamily="34" charset="0"/>
                <a:cs typeface="Arial" panose="020B0604020202020204" pitchFamily="34" charset="0"/>
              </a:defRPr>
            </a:lvl4pPr>
            <a:lvl5pPr>
              <a:defRPr sz="1025">
                <a:uFillTx/>
              </a:defRPr>
            </a:lvl5pPr>
          </a:lstStyle>
          <a:p>
            <a:pPr lvl="0"/>
            <a:r>
              <a:rPr lang="en-US">
                <a:uFillTx/>
              </a:rPr>
              <a:t>Click to edit Master text styles</a:t>
            </a:r>
          </a:p>
          <a:p>
            <a:pPr lvl="1"/>
            <a:r>
              <a:rPr lang="en-US">
                <a:uFillTx/>
              </a:rPr>
              <a:t>Second level</a:t>
            </a:r>
          </a:p>
          <a:p>
            <a:pPr lvl="2"/>
            <a:r>
              <a:rPr lang="en-US">
                <a:uFillTx/>
              </a:rPr>
              <a:t>Third level</a:t>
            </a:r>
          </a:p>
        </p:txBody>
      </p:sp>
    </p:spTree>
    <p:extLst>
      <p:ext uri="{BB962C8B-B14F-4D97-AF65-F5344CB8AC3E}">
        <p14:creationId xmlns:p14="http://schemas.microsoft.com/office/powerpoint/2010/main" val="33406590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17915" y="285425"/>
            <a:ext cx="1040755" cy="687826"/>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7147468"/>
            <a:ext cx="10460038" cy="413796"/>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44"/>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718973" y="402301"/>
            <a:ext cx="9022094" cy="687826"/>
          </a:xfrm>
          <a:prstGeom prst="rect">
            <a:avLst/>
          </a:prstGeom>
        </p:spPr>
        <p:txBody>
          <a:bodyPr/>
          <a:lstStyle>
            <a:lvl1pPr>
              <a:defRPr sz="2171">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4088" y="231936"/>
            <a:ext cx="1104583" cy="600188"/>
          </a:xfrm>
          <a:prstGeom prst="rect">
            <a:avLst/>
          </a:prstGeom>
        </p:spPr>
      </p:pic>
    </p:spTree>
    <p:extLst>
      <p:ext uri="{BB962C8B-B14F-4D97-AF65-F5344CB8AC3E}">
        <p14:creationId xmlns:p14="http://schemas.microsoft.com/office/powerpoint/2010/main" val="2772456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3225"/>
            <a:ext cx="10460038" cy="7564488"/>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568"/>
          </a:p>
        </p:txBody>
      </p:sp>
      <p:sp>
        <p:nvSpPr>
          <p:cNvPr id="6" name="Title 1"/>
          <p:cNvSpPr>
            <a:spLocks noGrp="1"/>
          </p:cNvSpPr>
          <p:nvPr>
            <p:ph type="ctrTitle" hasCustomPrompt="1"/>
          </p:nvPr>
        </p:nvSpPr>
        <p:spPr>
          <a:xfrm>
            <a:off x="426401" y="2294637"/>
            <a:ext cx="9602918" cy="3606882"/>
          </a:xfrm>
          <a:prstGeom prst="rect">
            <a:avLst/>
          </a:prstGeom>
        </p:spPr>
        <p:txBody>
          <a:bodyPr/>
          <a:lstStyle>
            <a:lvl1pPr algn="ctr">
              <a:lnSpc>
                <a:spcPts val="3015"/>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179164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870693" y="6921030"/>
            <a:ext cx="553351" cy="626174"/>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082538" y="5720989"/>
            <a:ext cx="5539608" cy="805669"/>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713" dirty="0"/>
          </a:p>
        </p:txBody>
      </p:sp>
    </p:spTree>
    <p:extLst>
      <p:ext uri="{BB962C8B-B14F-4D97-AF65-F5344CB8AC3E}">
        <p14:creationId xmlns:p14="http://schemas.microsoft.com/office/powerpoint/2010/main" val="16642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76838" y="2733675"/>
            <a:ext cx="4629150" cy="240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4A7D58C6-16FF-4A46-9EE4-9D90CC3C78D4}"/>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69B3B7D-67C6-44DE-825F-BFFD6EB70CD3}"/>
              </a:ext>
            </a:extLst>
          </p:cNvPr>
          <p:cNvSpPr>
            <a:spLocks noGrp="1" noChangeArrowheads="1"/>
          </p:cNvSpPr>
          <p:nvPr>
            <p:ph type="sldNum" sz="quarter" idx="11"/>
          </p:nvPr>
        </p:nvSpPr>
        <p:spPr>
          <a:ln/>
        </p:spPr>
        <p:txBody>
          <a:bodyPr/>
          <a:lstStyle>
            <a:lvl1pPr>
              <a:defRPr/>
            </a:lvl1pPr>
          </a:lstStyle>
          <a:p>
            <a:pPr>
              <a:defRPr/>
            </a:pPr>
            <a:fld id="{0ADE07F8-9433-4EFC-9BB1-0E02AA7D29AB}" type="slidenum">
              <a:rPr lang="en-GB" altLang="en-US"/>
              <a:pPr>
                <a:defRPr/>
              </a:pPr>
              <a:t>‹#›</a:t>
            </a:fld>
            <a:endParaRPr lang="en-GB" altLang="en-US"/>
          </a:p>
        </p:txBody>
      </p:sp>
    </p:spTree>
    <p:extLst>
      <p:ext uri="{BB962C8B-B14F-4D97-AF65-F5344CB8AC3E}">
        <p14:creationId xmlns:p14="http://schemas.microsoft.com/office/powerpoint/2010/main" val="2578011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288" y="524020"/>
            <a:ext cx="9415462" cy="81886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2291" y="1947592"/>
            <a:ext cx="4622800" cy="449534"/>
          </a:xfrm>
        </p:spPr>
        <p:txBody>
          <a:bodyPr anchor="b"/>
          <a:lstStyle>
            <a:lvl1pPr marL="0" indent="0">
              <a:buNone/>
              <a:defRPr sz="2400" b="1"/>
            </a:lvl1pPr>
            <a:lvl2pPr marL="456083" indent="0">
              <a:buNone/>
              <a:defRPr sz="2000" b="1"/>
            </a:lvl2pPr>
            <a:lvl3pPr marL="912159" indent="0">
              <a:buNone/>
              <a:defRPr sz="1800" b="1"/>
            </a:lvl3pPr>
            <a:lvl4pPr marL="1368249" indent="0">
              <a:buNone/>
              <a:defRPr sz="1600" b="1"/>
            </a:lvl4pPr>
            <a:lvl5pPr marL="1824334" indent="0">
              <a:buNone/>
              <a:defRPr sz="1600" b="1"/>
            </a:lvl5pPr>
            <a:lvl6pPr marL="2280416" indent="0">
              <a:buNone/>
              <a:defRPr sz="1600" b="1"/>
            </a:lvl6pPr>
            <a:lvl7pPr marL="2736502" indent="0">
              <a:buNone/>
              <a:defRPr sz="1600" b="1"/>
            </a:lvl7pPr>
            <a:lvl8pPr marL="3192585" indent="0">
              <a:buNone/>
              <a:defRPr sz="1600" b="1"/>
            </a:lvl8pPr>
            <a:lvl9pPr marL="3648669" indent="0">
              <a:buNone/>
              <a:defRPr sz="1600" b="1"/>
            </a:lvl9pPr>
          </a:lstStyle>
          <a:p>
            <a:pPr lvl="0"/>
            <a:r>
              <a:rPr lang="en-US"/>
              <a:t>Click to edit Master text styles</a:t>
            </a:r>
          </a:p>
        </p:txBody>
      </p:sp>
      <p:sp>
        <p:nvSpPr>
          <p:cNvPr id="4" name="Content Placeholder 3"/>
          <p:cNvSpPr>
            <a:spLocks noGrp="1"/>
          </p:cNvSpPr>
          <p:nvPr>
            <p:ph sz="half" idx="2"/>
          </p:nvPr>
        </p:nvSpPr>
        <p:spPr>
          <a:xfrm>
            <a:off x="522291" y="2397130"/>
            <a:ext cx="4622800"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313363" y="1947592"/>
            <a:ext cx="4624387" cy="449534"/>
          </a:xfrm>
        </p:spPr>
        <p:txBody>
          <a:bodyPr anchor="b"/>
          <a:lstStyle>
            <a:lvl1pPr marL="0" indent="0">
              <a:buNone/>
              <a:defRPr sz="2400" b="1"/>
            </a:lvl1pPr>
            <a:lvl2pPr marL="456083" indent="0">
              <a:buNone/>
              <a:defRPr sz="2000" b="1"/>
            </a:lvl2pPr>
            <a:lvl3pPr marL="912159" indent="0">
              <a:buNone/>
              <a:defRPr sz="1800" b="1"/>
            </a:lvl3pPr>
            <a:lvl4pPr marL="1368249" indent="0">
              <a:buNone/>
              <a:defRPr sz="1600" b="1"/>
            </a:lvl4pPr>
            <a:lvl5pPr marL="1824334" indent="0">
              <a:buNone/>
              <a:defRPr sz="1600" b="1"/>
            </a:lvl5pPr>
            <a:lvl6pPr marL="2280416" indent="0">
              <a:buNone/>
              <a:defRPr sz="1600" b="1"/>
            </a:lvl6pPr>
            <a:lvl7pPr marL="2736502" indent="0">
              <a:buNone/>
              <a:defRPr sz="1600" b="1"/>
            </a:lvl7pPr>
            <a:lvl8pPr marL="3192585" indent="0">
              <a:buNone/>
              <a:defRPr sz="1600" b="1"/>
            </a:lvl8pPr>
            <a:lvl9pPr marL="36486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13363" y="2397130"/>
            <a:ext cx="4624387" cy="17421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7FB86351-760D-4285-9C74-B446A6FFDE64}"/>
              </a:ext>
            </a:extLst>
          </p:cNvPr>
          <p:cNvSpPr>
            <a:spLocks noGrp="1" noChangeArrowheads="1"/>
          </p:cNvSpPr>
          <p:nvPr>
            <p:ph type="ftr" sz="quarter" idx="10"/>
          </p:nvPr>
        </p:nvSpPr>
        <p:spPr>
          <a:ln/>
        </p:spPr>
        <p:txBody>
          <a:bodyPr/>
          <a:lstStyle>
            <a:lvl1pPr>
              <a:defRPr/>
            </a:lvl1pPr>
          </a:lstStyle>
          <a:p>
            <a:pPr>
              <a:defRPr/>
            </a:pPr>
            <a:endParaRPr lang="en-GB"/>
          </a:p>
        </p:txBody>
      </p:sp>
      <p:sp>
        <p:nvSpPr>
          <p:cNvPr id="8" name="Rectangle 6">
            <a:extLst>
              <a:ext uri="{FF2B5EF4-FFF2-40B4-BE49-F238E27FC236}">
                <a16:creationId xmlns:a16="http://schemas.microsoft.com/office/drawing/2014/main" id="{CA74176D-609B-4E71-AB80-DE0439F80409}"/>
              </a:ext>
            </a:extLst>
          </p:cNvPr>
          <p:cNvSpPr>
            <a:spLocks noGrp="1" noChangeArrowheads="1"/>
          </p:cNvSpPr>
          <p:nvPr>
            <p:ph type="sldNum" sz="quarter" idx="11"/>
          </p:nvPr>
        </p:nvSpPr>
        <p:spPr>
          <a:ln/>
        </p:spPr>
        <p:txBody>
          <a:bodyPr/>
          <a:lstStyle>
            <a:lvl1pPr>
              <a:defRPr/>
            </a:lvl1pPr>
          </a:lstStyle>
          <a:p>
            <a:pPr>
              <a:defRPr/>
            </a:pPr>
            <a:fld id="{D8580572-0673-4577-BFA9-50E07A07B8D0}" type="slidenum">
              <a:rPr lang="en-GB" altLang="en-US"/>
              <a:pPr>
                <a:defRPr/>
              </a:pPr>
              <a:t>‹#›</a:t>
            </a:fld>
            <a:endParaRPr lang="en-GB" altLang="en-US"/>
          </a:p>
        </p:txBody>
      </p:sp>
    </p:spTree>
    <p:extLst>
      <p:ext uri="{BB962C8B-B14F-4D97-AF65-F5344CB8AC3E}">
        <p14:creationId xmlns:p14="http://schemas.microsoft.com/office/powerpoint/2010/main" val="2560969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A76F4528-D5F6-45FB-B1AA-B509E25E66FD}"/>
              </a:ext>
            </a:extLst>
          </p:cNvPr>
          <p:cNvSpPr>
            <a:spLocks noGrp="1" noChangeArrowheads="1"/>
          </p:cNvSpPr>
          <p:nvPr>
            <p:ph type="ftr" sz="quarter" idx="10"/>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7E38287E-DAF2-4679-A6D7-A313786010DE}"/>
              </a:ext>
            </a:extLst>
          </p:cNvPr>
          <p:cNvSpPr>
            <a:spLocks noGrp="1" noChangeArrowheads="1"/>
          </p:cNvSpPr>
          <p:nvPr>
            <p:ph type="sldNum" sz="quarter" idx="11"/>
          </p:nvPr>
        </p:nvSpPr>
        <p:spPr>
          <a:ln/>
        </p:spPr>
        <p:txBody>
          <a:bodyPr/>
          <a:lstStyle>
            <a:lvl1pPr>
              <a:defRPr/>
            </a:lvl1pPr>
          </a:lstStyle>
          <a:p>
            <a:pPr>
              <a:defRPr/>
            </a:pPr>
            <a:fld id="{41780A33-70E1-4CEF-9DA1-1F2B5CB56D1B}" type="slidenum">
              <a:rPr lang="en-GB" altLang="en-US"/>
              <a:pPr>
                <a:defRPr/>
              </a:pPr>
              <a:t>‹#›</a:t>
            </a:fld>
            <a:endParaRPr lang="en-GB" altLang="en-US"/>
          </a:p>
        </p:txBody>
      </p:sp>
    </p:spTree>
    <p:extLst>
      <p:ext uri="{BB962C8B-B14F-4D97-AF65-F5344CB8AC3E}">
        <p14:creationId xmlns:p14="http://schemas.microsoft.com/office/powerpoint/2010/main" val="1064251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40B290E-B5EB-4EB4-B4DF-F4728EFBD792}"/>
              </a:ext>
            </a:extLst>
          </p:cNvPr>
          <p:cNvSpPr>
            <a:spLocks noGrp="1" noChangeArrowheads="1"/>
          </p:cNvSpPr>
          <p:nvPr>
            <p:ph type="ftr" sz="quarter" idx="10"/>
          </p:nvPr>
        </p:nvSpPr>
        <p:spPr>
          <a:ln/>
        </p:spPr>
        <p:txBody>
          <a:bodyPr/>
          <a:lstStyle>
            <a:lvl1pPr>
              <a:defRPr/>
            </a:lvl1pPr>
          </a:lstStyle>
          <a:p>
            <a:pPr>
              <a:defRPr/>
            </a:pPr>
            <a:endParaRPr lang="en-GB"/>
          </a:p>
        </p:txBody>
      </p:sp>
      <p:sp>
        <p:nvSpPr>
          <p:cNvPr id="3" name="Rectangle 6">
            <a:extLst>
              <a:ext uri="{FF2B5EF4-FFF2-40B4-BE49-F238E27FC236}">
                <a16:creationId xmlns:a16="http://schemas.microsoft.com/office/drawing/2014/main" id="{2818C59B-9F3D-48C3-A6FF-226688B0D187}"/>
              </a:ext>
            </a:extLst>
          </p:cNvPr>
          <p:cNvSpPr>
            <a:spLocks noGrp="1" noChangeArrowheads="1"/>
          </p:cNvSpPr>
          <p:nvPr>
            <p:ph type="sldNum" sz="quarter" idx="11"/>
          </p:nvPr>
        </p:nvSpPr>
        <p:spPr>
          <a:ln/>
        </p:spPr>
        <p:txBody>
          <a:bodyPr/>
          <a:lstStyle>
            <a:lvl1pPr>
              <a:defRPr/>
            </a:lvl1pPr>
          </a:lstStyle>
          <a:p>
            <a:pPr>
              <a:defRPr/>
            </a:pPr>
            <a:fld id="{C263BC96-9063-4DA6-AC63-DB422A497A38}" type="slidenum">
              <a:rPr lang="en-GB" altLang="en-US"/>
              <a:pPr>
                <a:defRPr/>
              </a:pPr>
              <a:t>‹#›</a:t>
            </a:fld>
            <a:endParaRPr lang="en-GB" altLang="en-US"/>
          </a:p>
        </p:txBody>
      </p:sp>
    </p:spTree>
    <p:extLst>
      <p:ext uri="{BB962C8B-B14F-4D97-AF65-F5344CB8AC3E}">
        <p14:creationId xmlns:p14="http://schemas.microsoft.com/office/powerpoint/2010/main" val="192829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288" y="893425"/>
            <a:ext cx="3441700" cy="689333"/>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89404" y="301637"/>
            <a:ext cx="5848350" cy="22713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2288" y="1582749"/>
            <a:ext cx="3441700" cy="295457"/>
          </a:xfrm>
        </p:spPr>
        <p:txBody>
          <a:bodyPr/>
          <a:lstStyle>
            <a:lvl1pPr marL="0" indent="0">
              <a:buNone/>
              <a:defRPr sz="1400"/>
            </a:lvl1pPr>
            <a:lvl2pPr marL="456083" indent="0">
              <a:buNone/>
              <a:defRPr sz="1200"/>
            </a:lvl2pPr>
            <a:lvl3pPr marL="912159" indent="0">
              <a:buNone/>
              <a:defRPr sz="1000"/>
            </a:lvl3pPr>
            <a:lvl4pPr marL="1368249" indent="0">
              <a:buNone/>
              <a:defRPr sz="900"/>
            </a:lvl4pPr>
            <a:lvl5pPr marL="1824334" indent="0">
              <a:buNone/>
              <a:defRPr sz="900"/>
            </a:lvl5pPr>
            <a:lvl6pPr marL="2280416" indent="0">
              <a:buNone/>
              <a:defRPr sz="900"/>
            </a:lvl6pPr>
            <a:lvl7pPr marL="2736502" indent="0">
              <a:buNone/>
              <a:defRPr sz="900"/>
            </a:lvl7pPr>
            <a:lvl8pPr marL="3192585" indent="0">
              <a:buNone/>
              <a:defRPr sz="900"/>
            </a:lvl8pPr>
            <a:lvl9pPr marL="3648669"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7B8B6A35-A786-4170-8510-AA699F6AFE81}"/>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4665EA0-B56B-46EE-A2B4-AC8C9AD2917C}"/>
              </a:ext>
            </a:extLst>
          </p:cNvPr>
          <p:cNvSpPr>
            <a:spLocks noGrp="1" noChangeArrowheads="1"/>
          </p:cNvSpPr>
          <p:nvPr>
            <p:ph type="sldNum" sz="quarter" idx="11"/>
          </p:nvPr>
        </p:nvSpPr>
        <p:spPr>
          <a:ln/>
        </p:spPr>
        <p:txBody>
          <a:bodyPr/>
          <a:lstStyle>
            <a:lvl1pPr>
              <a:defRPr/>
            </a:lvl1pPr>
          </a:lstStyle>
          <a:p>
            <a:pPr>
              <a:defRPr/>
            </a:pPr>
            <a:fld id="{081C9D98-63CC-49DD-9B50-E3A04B1C210C}" type="slidenum">
              <a:rPr lang="en-GB" altLang="en-US"/>
              <a:pPr>
                <a:defRPr/>
              </a:pPr>
              <a:t>‹#›</a:t>
            </a:fld>
            <a:endParaRPr lang="en-GB" altLang="en-US"/>
          </a:p>
        </p:txBody>
      </p:sp>
    </p:spTree>
    <p:extLst>
      <p:ext uri="{BB962C8B-B14F-4D97-AF65-F5344CB8AC3E}">
        <p14:creationId xmlns:p14="http://schemas.microsoft.com/office/powerpoint/2010/main" val="530587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9466" y="5530222"/>
            <a:ext cx="6276975" cy="38797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49466" y="676277"/>
            <a:ext cx="6276975" cy="572644"/>
          </a:xfrm>
        </p:spPr>
        <p:txBody>
          <a:bodyPr/>
          <a:lstStyle>
            <a:lvl1pPr marL="0" indent="0">
              <a:buNone/>
              <a:defRPr sz="3200"/>
            </a:lvl1pPr>
            <a:lvl2pPr marL="456083" indent="0">
              <a:buNone/>
              <a:defRPr sz="2800"/>
            </a:lvl2pPr>
            <a:lvl3pPr marL="912159" indent="0">
              <a:buNone/>
              <a:defRPr sz="2400"/>
            </a:lvl3pPr>
            <a:lvl4pPr marL="1368249" indent="0">
              <a:buNone/>
              <a:defRPr sz="2000"/>
            </a:lvl4pPr>
            <a:lvl5pPr marL="1824334" indent="0">
              <a:buNone/>
              <a:defRPr sz="2000"/>
            </a:lvl5pPr>
            <a:lvl6pPr marL="2280416" indent="0">
              <a:buNone/>
              <a:defRPr sz="2000"/>
            </a:lvl6pPr>
            <a:lvl7pPr marL="2736502" indent="0">
              <a:buNone/>
              <a:defRPr sz="2000"/>
            </a:lvl7pPr>
            <a:lvl8pPr marL="3192585" indent="0">
              <a:buNone/>
              <a:defRPr sz="2000"/>
            </a:lvl8pPr>
            <a:lvl9pPr marL="3648669" indent="0">
              <a:buNone/>
              <a:defRPr sz="2000"/>
            </a:lvl9pPr>
          </a:lstStyle>
          <a:p>
            <a:pPr lvl="0"/>
            <a:endParaRPr lang="en-GB" noProof="0"/>
          </a:p>
        </p:txBody>
      </p:sp>
      <p:sp>
        <p:nvSpPr>
          <p:cNvPr id="4" name="Text Placeholder 3"/>
          <p:cNvSpPr>
            <a:spLocks noGrp="1"/>
          </p:cNvSpPr>
          <p:nvPr>
            <p:ph type="body" sz="half" idx="2"/>
          </p:nvPr>
        </p:nvSpPr>
        <p:spPr>
          <a:xfrm>
            <a:off x="2049466" y="5918208"/>
            <a:ext cx="6276975" cy="295457"/>
          </a:xfrm>
        </p:spPr>
        <p:txBody>
          <a:bodyPr/>
          <a:lstStyle>
            <a:lvl1pPr marL="0" indent="0">
              <a:buNone/>
              <a:defRPr sz="1400"/>
            </a:lvl1pPr>
            <a:lvl2pPr marL="456083" indent="0">
              <a:buNone/>
              <a:defRPr sz="1200"/>
            </a:lvl2pPr>
            <a:lvl3pPr marL="912159" indent="0">
              <a:buNone/>
              <a:defRPr sz="1000"/>
            </a:lvl3pPr>
            <a:lvl4pPr marL="1368249" indent="0">
              <a:buNone/>
              <a:defRPr sz="900"/>
            </a:lvl4pPr>
            <a:lvl5pPr marL="1824334" indent="0">
              <a:buNone/>
              <a:defRPr sz="900"/>
            </a:lvl5pPr>
            <a:lvl6pPr marL="2280416" indent="0">
              <a:buNone/>
              <a:defRPr sz="900"/>
            </a:lvl6pPr>
            <a:lvl7pPr marL="2736502" indent="0">
              <a:buNone/>
              <a:defRPr sz="900"/>
            </a:lvl7pPr>
            <a:lvl8pPr marL="3192585" indent="0">
              <a:buNone/>
              <a:defRPr sz="900"/>
            </a:lvl8pPr>
            <a:lvl9pPr marL="3648669"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22F04E1-70B6-4B96-B9EE-F7CAE2B7122E}"/>
              </a:ext>
            </a:extLst>
          </p:cNvPr>
          <p:cNvSpPr>
            <a:spLocks noGrp="1" noChangeArrowheads="1"/>
          </p:cNvSpPr>
          <p:nvPr>
            <p:ph type="ftr" sz="quarter" idx="10"/>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9F8CB28-A3F0-4003-A4F6-4564B8AE0A01}"/>
              </a:ext>
            </a:extLst>
          </p:cNvPr>
          <p:cNvSpPr>
            <a:spLocks noGrp="1" noChangeArrowheads="1"/>
          </p:cNvSpPr>
          <p:nvPr>
            <p:ph type="sldNum" sz="quarter" idx="11"/>
          </p:nvPr>
        </p:nvSpPr>
        <p:spPr>
          <a:ln/>
        </p:spPr>
        <p:txBody>
          <a:bodyPr/>
          <a:lstStyle>
            <a:lvl1pPr>
              <a:defRPr/>
            </a:lvl1pPr>
          </a:lstStyle>
          <a:p>
            <a:pPr>
              <a:defRPr/>
            </a:pPr>
            <a:fld id="{57319BC9-7FC6-4595-ABED-E9E76A496C95}" type="slidenum">
              <a:rPr lang="en-GB" altLang="en-US"/>
              <a:pPr>
                <a:defRPr/>
              </a:pPr>
              <a:t>‹#›</a:t>
            </a:fld>
            <a:endParaRPr lang="en-GB" altLang="en-US"/>
          </a:p>
        </p:txBody>
      </p:sp>
    </p:spTree>
    <p:extLst>
      <p:ext uri="{BB962C8B-B14F-4D97-AF65-F5344CB8AC3E}">
        <p14:creationId xmlns:p14="http://schemas.microsoft.com/office/powerpoint/2010/main" val="213288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6.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0B5F6B-9BFD-45FF-B2FD-BFCC48A7B25D}"/>
              </a:ext>
            </a:extLst>
          </p:cNvPr>
          <p:cNvSpPr>
            <a:spLocks noGrp="1" noChangeArrowheads="1"/>
          </p:cNvSpPr>
          <p:nvPr>
            <p:ph type="title"/>
          </p:nvPr>
        </p:nvSpPr>
        <p:spPr bwMode="auto">
          <a:xfrm>
            <a:off x="395288" y="1763713"/>
            <a:ext cx="9410700"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ctr" anchorCtr="0" compatLnSpc="1">
            <a:prstTxWarp prst="textNoShape">
              <a:avLst/>
            </a:prstTxWarp>
            <a:spAutoFit/>
          </a:bodyPr>
          <a:lstStyle/>
          <a:p>
            <a:pPr lvl="0"/>
            <a:r>
              <a:rPr lang="en-GB" altLang="en-US"/>
              <a:t>Title in colour - Arial 48pt</a:t>
            </a:r>
          </a:p>
        </p:txBody>
      </p:sp>
      <p:sp>
        <p:nvSpPr>
          <p:cNvPr id="1027" name="Rectangle 3">
            <a:extLst>
              <a:ext uri="{FF2B5EF4-FFF2-40B4-BE49-F238E27FC236}">
                <a16:creationId xmlns:a16="http://schemas.microsoft.com/office/drawing/2014/main" id="{56E8D2F9-CBFB-4D7F-87FB-AD74A50C0A42}"/>
              </a:ext>
            </a:extLst>
          </p:cNvPr>
          <p:cNvSpPr>
            <a:spLocks noGrp="1" noChangeArrowheads="1"/>
          </p:cNvSpPr>
          <p:nvPr>
            <p:ph type="body" idx="1"/>
          </p:nvPr>
        </p:nvSpPr>
        <p:spPr bwMode="auto">
          <a:xfrm>
            <a:off x="395288" y="2733675"/>
            <a:ext cx="94107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spAutoFit/>
          </a:bodyPr>
          <a:lstStyle/>
          <a:p>
            <a:pPr lvl="0"/>
            <a:r>
              <a:rPr lang="en-GB" altLang="en-US"/>
              <a:t>Tabbed text information in black with bullet - Arial 28pt</a:t>
            </a:r>
          </a:p>
          <a:p>
            <a:pPr lvl="1"/>
            <a:r>
              <a:rPr lang="en-GB" altLang="en-US"/>
              <a:t>Bullet point should be in the same colour as heading</a:t>
            </a:r>
          </a:p>
          <a:p>
            <a:pPr lvl="2"/>
            <a:r>
              <a:rPr lang="en-GB" altLang="en-US"/>
              <a:t>Third level</a:t>
            </a:r>
          </a:p>
          <a:p>
            <a:pPr lvl="3"/>
            <a:r>
              <a:rPr lang="en-GB" altLang="en-US"/>
              <a:t>Fourth level</a:t>
            </a:r>
          </a:p>
          <a:p>
            <a:pPr lvl="4"/>
            <a:r>
              <a:rPr lang="en-GB" altLang="en-US"/>
              <a:t>Fifth level</a:t>
            </a:r>
          </a:p>
        </p:txBody>
      </p:sp>
      <p:sp>
        <p:nvSpPr>
          <p:cNvPr id="4101" name="Rectangle 5">
            <a:extLst>
              <a:ext uri="{FF2B5EF4-FFF2-40B4-BE49-F238E27FC236}">
                <a16:creationId xmlns:a16="http://schemas.microsoft.com/office/drawing/2014/main" id="{023090B2-0D80-4D58-AB8A-3EF7FA5802CB}"/>
              </a:ext>
            </a:extLst>
          </p:cNvPr>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bodyPr>
          <a:lstStyle>
            <a:lvl1pPr algn="ctr" defTabSz="794982" eaLnBrk="1" hangingPunct="1">
              <a:defRPr sz="1100">
                <a:solidFill>
                  <a:schemeClr val="tx1"/>
                </a:solidFill>
                <a:latin typeface="Arial" charset="0"/>
              </a:defRPr>
            </a:lvl1pPr>
          </a:lstStyle>
          <a:p>
            <a:pPr>
              <a:defRPr/>
            </a:pPr>
            <a:endParaRPr lang="en-GB"/>
          </a:p>
        </p:txBody>
      </p:sp>
      <p:sp>
        <p:nvSpPr>
          <p:cNvPr id="4102" name="Rectangle 6">
            <a:extLst>
              <a:ext uri="{FF2B5EF4-FFF2-40B4-BE49-F238E27FC236}">
                <a16:creationId xmlns:a16="http://schemas.microsoft.com/office/drawing/2014/main" id="{D77192FD-BE0F-4A28-BE02-B00515FE5A36}"/>
              </a:ext>
            </a:extLst>
          </p:cNvPr>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bodyPr>
          <a:lstStyle>
            <a:lvl1pPr algn="r" defTabSz="793750" eaLnBrk="1" hangingPunct="1">
              <a:defRPr sz="1100">
                <a:solidFill>
                  <a:schemeClr val="tx1"/>
                </a:solidFill>
              </a:defRPr>
            </a:lvl1pPr>
          </a:lstStyle>
          <a:p>
            <a:pPr>
              <a:defRPr/>
            </a:pPr>
            <a:fld id="{E95C2390-37C4-486E-BBBD-006127229BDE}" type="slidenum">
              <a:rPr lang="en-GB" altLang="en-US"/>
              <a:pPr>
                <a:defRPr/>
              </a:pPr>
              <a:t>‹#›</a:t>
            </a:fld>
            <a:endParaRPr lang="en-GB" altLang="en-US"/>
          </a:p>
        </p:txBody>
      </p:sp>
      <p:pic>
        <p:nvPicPr>
          <p:cNvPr id="1030" name="Picture 14" descr="OU_masterlogo_colour_19mm">
            <a:extLst>
              <a:ext uri="{FF2B5EF4-FFF2-40B4-BE49-F238E27FC236}">
                <a16:creationId xmlns:a16="http://schemas.microsoft.com/office/drawing/2014/main" id="{2ED42E48-E8ED-498A-9CEC-030E7A22C8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74138" y="395288"/>
            <a:ext cx="11811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11" r:id="rId1"/>
    <p:sldLayoutId id="2147486688" r:id="rId2"/>
    <p:sldLayoutId id="2147486689" r:id="rId3"/>
    <p:sldLayoutId id="2147486690" r:id="rId4"/>
    <p:sldLayoutId id="2147486691" r:id="rId5"/>
    <p:sldLayoutId id="2147486692" r:id="rId6"/>
    <p:sldLayoutId id="2147486693" r:id="rId7"/>
    <p:sldLayoutId id="2147486694" r:id="rId8"/>
    <p:sldLayoutId id="2147486695" r:id="rId9"/>
    <p:sldLayoutId id="2147486696" r:id="rId10"/>
    <p:sldLayoutId id="2147486697" r:id="rId11"/>
  </p:sldLayoutIdLst>
  <p:hf sldNum="0" hdr="0" ftr="0" dt="0"/>
  <p:txStyles>
    <p:titleStyle>
      <a:lvl1pPr algn="l" defTabSz="793750" rtl="0" eaLnBrk="0" fontAlgn="base" hangingPunct="0">
        <a:spcBef>
          <a:spcPct val="0"/>
        </a:spcBef>
        <a:spcAft>
          <a:spcPct val="0"/>
        </a:spcAft>
        <a:defRPr sz="4800">
          <a:solidFill>
            <a:srgbClr val="EF6820"/>
          </a:solidFill>
          <a:latin typeface="+mj-lt"/>
          <a:ea typeface="+mj-ea"/>
          <a:cs typeface="+mj-cs"/>
        </a:defRPr>
      </a:lvl1pPr>
      <a:lvl2pPr algn="l" defTabSz="793750" rtl="0" eaLnBrk="0" fontAlgn="base" hangingPunct="0">
        <a:spcBef>
          <a:spcPct val="0"/>
        </a:spcBef>
        <a:spcAft>
          <a:spcPct val="0"/>
        </a:spcAft>
        <a:defRPr sz="4800">
          <a:solidFill>
            <a:srgbClr val="EF6820"/>
          </a:solidFill>
          <a:latin typeface="Arial" charset="0"/>
        </a:defRPr>
      </a:lvl2pPr>
      <a:lvl3pPr algn="l" defTabSz="793750" rtl="0" eaLnBrk="0" fontAlgn="base" hangingPunct="0">
        <a:spcBef>
          <a:spcPct val="0"/>
        </a:spcBef>
        <a:spcAft>
          <a:spcPct val="0"/>
        </a:spcAft>
        <a:defRPr sz="4800">
          <a:solidFill>
            <a:srgbClr val="EF6820"/>
          </a:solidFill>
          <a:latin typeface="Arial" charset="0"/>
        </a:defRPr>
      </a:lvl3pPr>
      <a:lvl4pPr algn="l" defTabSz="793750" rtl="0" eaLnBrk="0" fontAlgn="base" hangingPunct="0">
        <a:spcBef>
          <a:spcPct val="0"/>
        </a:spcBef>
        <a:spcAft>
          <a:spcPct val="0"/>
        </a:spcAft>
        <a:defRPr sz="4800">
          <a:solidFill>
            <a:srgbClr val="EF6820"/>
          </a:solidFill>
          <a:latin typeface="Arial" charset="0"/>
        </a:defRPr>
      </a:lvl4pPr>
      <a:lvl5pPr algn="l" defTabSz="793750" rtl="0" eaLnBrk="0" fontAlgn="base" hangingPunct="0">
        <a:spcBef>
          <a:spcPct val="0"/>
        </a:spcBef>
        <a:spcAft>
          <a:spcPct val="0"/>
        </a:spcAft>
        <a:defRPr sz="4800">
          <a:solidFill>
            <a:srgbClr val="EF6820"/>
          </a:solidFill>
          <a:latin typeface="Arial" charset="0"/>
        </a:defRPr>
      </a:lvl5pPr>
      <a:lvl6pPr marL="456083" algn="l" defTabSz="794982" rtl="0" fontAlgn="base">
        <a:spcBef>
          <a:spcPct val="0"/>
        </a:spcBef>
        <a:spcAft>
          <a:spcPct val="0"/>
        </a:spcAft>
        <a:defRPr sz="4800">
          <a:solidFill>
            <a:srgbClr val="EF6820"/>
          </a:solidFill>
          <a:latin typeface="Arial" charset="0"/>
        </a:defRPr>
      </a:lvl6pPr>
      <a:lvl7pPr marL="912159" algn="l" defTabSz="794982" rtl="0" fontAlgn="base">
        <a:spcBef>
          <a:spcPct val="0"/>
        </a:spcBef>
        <a:spcAft>
          <a:spcPct val="0"/>
        </a:spcAft>
        <a:defRPr sz="4800">
          <a:solidFill>
            <a:srgbClr val="EF6820"/>
          </a:solidFill>
          <a:latin typeface="Arial" charset="0"/>
        </a:defRPr>
      </a:lvl7pPr>
      <a:lvl8pPr marL="1368249" algn="l" defTabSz="794982" rtl="0" fontAlgn="base">
        <a:spcBef>
          <a:spcPct val="0"/>
        </a:spcBef>
        <a:spcAft>
          <a:spcPct val="0"/>
        </a:spcAft>
        <a:defRPr sz="4800">
          <a:solidFill>
            <a:srgbClr val="EF6820"/>
          </a:solidFill>
          <a:latin typeface="Arial" charset="0"/>
        </a:defRPr>
      </a:lvl8pPr>
      <a:lvl9pPr marL="1824334" algn="l" defTabSz="794982" rtl="0" fontAlgn="base">
        <a:spcBef>
          <a:spcPct val="0"/>
        </a:spcBef>
        <a:spcAft>
          <a:spcPct val="0"/>
        </a:spcAft>
        <a:defRPr sz="4800">
          <a:solidFill>
            <a:srgbClr val="EF6820"/>
          </a:solidFill>
          <a:latin typeface="Arial" charset="0"/>
        </a:defRPr>
      </a:lvl9pPr>
    </p:titleStyle>
    <p:bodyStyle>
      <a:lvl1pPr marL="296863" indent="-296863" algn="l" defTabSz="793750" rtl="0" eaLnBrk="0" fontAlgn="base" hangingPunct="0">
        <a:spcBef>
          <a:spcPct val="20000"/>
        </a:spcBef>
        <a:spcAft>
          <a:spcPct val="0"/>
        </a:spcAft>
        <a:buClr>
          <a:srgbClr val="EF6820"/>
        </a:buClr>
        <a:buChar char="•"/>
        <a:defRPr sz="2800">
          <a:solidFill>
            <a:schemeClr val="tx1"/>
          </a:solidFill>
          <a:latin typeface="+mn-lt"/>
          <a:ea typeface="+mn-ea"/>
          <a:cs typeface="+mn-cs"/>
        </a:defRPr>
      </a:lvl1pPr>
      <a:lvl2pPr marL="646113" indent="-247650" algn="l" defTabSz="793750" rtl="0" eaLnBrk="0" fontAlgn="base" hangingPunct="0">
        <a:spcBef>
          <a:spcPct val="20000"/>
        </a:spcBef>
        <a:spcAft>
          <a:spcPct val="0"/>
        </a:spcAft>
        <a:buChar char="–"/>
        <a:defRPr sz="2800">
          <a:solidFill>
            <a:schemeClr val="tx1"/>
          </a:solidFill>
          <a:latin typeface="+mn-lt"/>
        </a:defRPr>
      </a:lvl2pPr>
      <a:lvl3pPr marL="990600" indent="-195263" algn="l" defTabSz="793750" rtl="0" eaLnBrk="0" fontAlgn="base" hangingPunct="0">
        <a:spcBef>
          <a:spcPct val="20000"/>
        </a:spcBef>
        <a:spcAft>
          <a:spcPct val="0"/>
        </a:spcAft>
        <a:buClr>
          <a:srgbClr val="9FAA00"/>
        </a:buClr>
        <a:buChar char="•"/>
        <a:defRPr sz="2800">
          <a:solidFill>
            <a:schemeClr val="tx1"/>
          </a:solidFill>
          <a:latin typeface="+mn-lt"/>
        </a:defRPr>
      </a:lvl3pPr>
      <a:lvl4pPr marL="1387475" indent="-196850" algn="l" defTabSz="793750" rtl="0" eaLnBrk="0" fontAlgn="base" hangingPunct="0">
        <a:spcBef>
          <a:spcPct val="20000"/>
        </a:spcBef>
        <a:spcAft>
          <a:spcPct val="0"/>
        </a:spcAft>
        <a:buChar char="–"/>
        <a:defRPr sz="2800">
          <a:solidFill>
            <a:schemeClr val="tx1"/>
          </a:solidFill>
          <a:latin typeface="+mn-lt"/>
        </a:defRPr>
      </a:lvl4pPr>
      <a:lvl5pPr marL="1782763" indent="-196850" algn="l" defTabSz="793750" rtl="0" eaLnBrk="0" fontAlgn="base" hangingPunct="0">
        <a:spcBef>
          <a:spcPct val="20000"/>
        </a:spcBef>
        <a:spcAft>
          <a:spcPct val="0"/>
        </a:spcAft>
        <a:buChar char="»"/>
        <a:defRPr sz="2000">
          <a:solidFill>
            <a:schemeClr val="tx1"/>
          </a:solidFill>
          <a:latin typeface="+mn-lt"/>
        </a:defRPr>
      </a:lvl5pPr>
      <a:lvl6pPr marL="2239248" indent="-197953" algn="l" defTabSz="794982" rtl="0" fontAlgn="base">
        <a:spcBef>
          <a:spcPct val="20000"/>
        </a:spcBef>
        <a:spcAft>
          <a:spcPct val="0"/>
        </a:spcAft>
        <a:buChar char="»"/>
        <a:defRPr sz="2000">
          <a:solidFill>
            <a:schemeClr val="tx1"/>
          </a:solidFill>
          <a:latin typeface="+mn-lt"/>
        </a:defRPr>
      </a:lvl6pPr>
      <a:lvl7pPr marL="2695334" indent="-197953" algn="l" defTabSz="794982" rtl="0" fontAlgn="base">
        <a:spcBef>
          <a:spcPct val="20000"/>
        </a:spcBef>
        <a:spcAft>
          <a:spcPct val="0"/>
        </a:spcAft>
        <a:buChar char="»"/>
        <a:defRPr sz="2000">
          <a:solidFill>
            <a:schemeClr val="tx1"/>
          </a:solidFill>
          <a:latin typeface="+mn-lt"/>
        </a:defRPr>
      </a:lvl7pPr>
      <a:lvl8pPr marL="3151414" indent="-197953" algn="l" defTabSz="794982" rtl="0" fontAlgn="base">
        <a:spcBef>
          <a:spcPct val="20000"/>
        </a:spcBef>
        <a:spcAft>
          <a:spcPct val="0"/>
        </a:spcAft>
        <a:buChar char="»"/>
        <a:defRPr sz="2000">
          <a:solidFill>
            <a:schemeClr val="tx1"/>
          </a:solidFill>
          <a:latin typeface="+mn-lt"/>
        </a:defRPr>
      </a:lvl8pPr>
      <a:lvl9pPr marL="3607490" indent="-197953" algn="l" defTabSz="794982" rtl="0" fontAlgn="base">
        <a:spcBef>
          <a:spcPct val="20000"/>
        </a:spcBef>
        <a:spcAft>
          <a:spcPct val="0"/>
        </a:spcAft>
        <a:buChar char="»"/>
        <a:defRPr sz="2000">
          <a:solidFill>
            <a:schemeClr val="tx1"/>
          </a:solidFill>
          <a:latin typeface="+mn-lt"/>
        </a:defRPr>
      </a:lvl9pPr>
    </p:bodyStyle>
    <p:otherStyle>
      <a:defPPr>
        <a:defRPr lang="en-US"/>
      </a:defPPr>
      <a:lvl1pPr marL="0" algn="l" defTabSz="912159" rtl="0" eaLnBrk="1" latinLnBrk="0" hangingPunct="1">
        <a:defRPr sz="1800" kern="1200">
          <a:solidFill>
            <a:schemeClr val="tx1"/>
          </a:solidFill>
          <a:latin typeface="+mn-lt"/>
          <a:ea typeface="+mn-ea"/>
          <a:cs typeface="+mn-cs"/>
        </a:defRPr>
      </a:lvl1pPr>
      <a:lvl2pPr marL="456083" algn="l" defTabSz="912159" rtl="0" eaLnBrk="1" latinLnBrk="0" hangingPunct="1">
        <a:defRPr sz="1800" kern="1200">
          <a:solidFill>
            <a:schemeClr val="tx1"/>
          </a:solidFill>
          <a:latin typeface="+mn-lt"/>
          <a:ea typeface="+mn-ea"/>
          <a:cs typeface="+mn-cs"/>
        </a:defRPr>
      </a:lvl2pPr>
      <a:lvl3pPr marL="912159" algn="l" defTabSz="912159" rtl="0" eaLnBrk="1" latinLnBrk="0" hangingPunct="1">
        <a:defRPr sz="1800" kern="1200">
          <a:solidFill>
            <a:schemeClr val="tx1"/>
          </a:solidFill>
          <a:latin typeface="+mn-lt"/>
          <a:ea typeface="+mn-ea"/>
          <a:cs typeface="+mn-cs"/>
        </a:defRPr>
      </a:lvl3pPr>
      <a:lvl4pPr marL="1368249" algn="l" defTabSz="912159" rtl="0" eaLnBrk="1" latinLnBrk="0" hangingPunct="1">
        <a:defRPr sz="1800" kern="1200">
          <a:solidFill>
            <a:schemeClr val="tx1"/>
          </a:solidFill>
          <a:latin typeface="+mn-lt"/>
          <a:ea typeface="+mn-ea"/>
          <a:cs typeface="+mn-cs"/>
        </a:defRPr>
      </a:lvl4pPr>
      <a:lvl5pPr marL="1824334" algn="l" defTabSz="912159" rtl="0" eaLnBrk="1" latinLnBrk="0" hangingPunct="1">
        <a:defRPr sz="1800" kern="1200">
          <a:solidFill>
            <a:schemeClr val="tx1"/>
          </a:solidFill>
          <a:latin typeface="+mn-lt"/>
          <a:ea typeface="+mn-ea"/>
          <a:cs typeface="+mn-cs"/>
        </a:defRPr>
      </a:lvl5pPr>
      <a:lvl6pPr marL="2280416" algn="l" defTabSz="912159" rtl="0" eaLnBrk="1" latinLnBrk="0" hangingPunct="1">
        <a:defRPr sz="1800" kern="1200">
          <a:solidFill>
            <a:schemeClr val="tx1"/>
          </a:solidFill>
          <a:latin typeface="+mn-lt"/>
          <a:ea typeface="+mn-ea"/>
          <a:cs typeface="+mn-cs"/>
        </a:defRPr>
      </a:lvl6pPr>
      <a:lvl7pPr marL="2736502" algn="l" defTabSz="912159" rtl="0" eaLnBrk="1" latinLnBrk="0" hangingPunct="1">
        <a:defRPr sz="1800" kern="1200">
          <a:solidFill>
            <a:schemeClr val="tx1"/>
          </a:solidFill>
          <a:latin typeface="+mn-lt"/>
          <a:ea typeface="+mn-ea"/>
          <a:cs typeface="+mn-cs"/>
        </a:defRPr>
      </a:lvl7pPr>
      <a:lvl8pPr marL="3192585" algn="l" defTabSz="912159" rtl="0" eaLnBrk="1" latinLnBrk="0" hangingPunct="1">
        <a:defRPr sz="1800" kern="1200">
          <a:solidFill>
            <a:schemeClr val="tx1"/>
          </a:solidFill>
          <a:latin typeface="+mn-lt"/>
          <a:ea typeface="+mn-ea"/>
          <a:cs typeface="+mn-cs"/>
        </a:defRPr>
      </a:lvl8pPr>
      <a:lvl9pPr marL="3648669" algn="l" defTabSz="9121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458EFBB-2249-4B5D-B782-73C4A16AF5C1}"/>
              </a:ext>
            </a:extLst>
          </p:cNvPr>
          <p:cNvSpPr>
            <a:spLocks noGrp="1" noChangeArrowheads="1"/>
          </p:cNvSpPr>
          <p:nvPr>
            <p:ph type="title"/>
          </p:nvPr>
        </p:nvSpPr>
        <p:spPr bwMode="auto">
          <a:xfrm>
            <a:off x="395288" y="2714625"/>
            <a:ext cx="94107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ctr" anchorCtr="0" compatLnSpc="1">
            <a:prstTxWarp prst="textNoShape">
              <a:avLst/>
            </a:prstTxWarp>
            <a:spAutoFit/>
          </a:bodyPr>
          <a:lstStyle/>
          <a:p>
            <a:pPr lvl="0"/>
            <a:r>
              <a:rPr lang="en-GB" altLang="en-US"/>
              <a:t>Divider title in black - Arial 50pt</a:t>
            </a:r>
          </a:p>
        </p:txBody>
      </p:sp>
      <p:sp>
        <p:nvSpPr>
          <p:cNvPr id="2051" name="Rectangle 3">
            <a:extLst>
              <a:ext uri="{FF2B5EF4-FFF2-40B4-BE49-F238E27FC236}">
                <a16:creationId xmlns:a16="http://schemas.microsoft.com/office/drawing/2014/main" id="{F62C0CBE-625E-4DC1-BAFE-5CA8C426D8EF}"/>
              </a:ext>
            </a:extLst>
          </p:cNvPr>
          <p:cNvSpPr>
            <a:spLocks noGrp="1" noChangeArrowheads="1"/>
          </p:cNvSpPr>
          <p:nvPr>
            <p:ph type="body" idx="1"/>
          </p:nvPr>
        </p:nvSpPr>
        <p:spPr bwMode="auto">
          <a:xfrm>
            <a:off x="395288" y="4068763"/>
            <a:ext cx="94107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spAutoFit/>
          </a:bodyPr>
          <a:lstStyle/>
          <a:p>
            <a:pPr lvl="0"/>
            <a:r>
              <a:rPr lang="en-GB" altLang="en-US"/>
              <a:t>Subheading in black - Arial 20pt</a:t>
            </a:r>
          </a:p>
        </p:txBody>
      </p:sp>
      <p:sp>
        <p:nvSpPr>
          <p:cNvPr id="51204" name="Rectangle 4">
            <a:extLst>
              <a:ext uri="{FF2B5EF4-FFF2-40B4-BE49-F238E27FC236}">
                <a16:creationId xmlns:a16="http://schemas.microsoft.com/office/drawing/2014/main" id="{BDC563B6-27FE-4942-8B7B-A5FD1ECEC81F}"/>
              </a:ext>
            </a:extLst>
          </p:cNvPr>
          <p:cNvSpPr>
            <a:spLocks noGrp="1" noChangeArrowheads="1"/>
          </p:cNvSpPr>
          <p:nvPr>
            <p:ph type="ftr" sz="quarter" idx="3"/>
          </p:nvPr>
        </p:nvSpPr>
        <p:spPr bwMode="auto">
          <a:xfrm>
            <a:off x="3573463" y="6884988"/>
            <a:ext cx="331311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bodyPr>
          <a:lstStyle>
            <a:lvl1pPr algn="ctr" defTabSz="794982" eaLnBrk="1" hangingPunct="1">
              <a:defRPr sz="1100">
                <a:solidFill>
                  <a:schemeClr val="tx1"/>
                </a:solidFill>
                <a:latin typeface="Arial" charset="0"/>
              </a:defRPr>
            </a:lvl1pPr>
          </a:lstStyle>
          <a:p>
            <a:pPr>
              <a:defRPr/>
            </a:pPr>
            <a:endParaRPr lang="en-GB"/>
          </a:p>
        </p:txBody>
      </p:sp>
      <p:sp>
        <p:nvSpPr>
          <p:cNvPr id="51205" name="Rectangle 5">
            <a:extLst>
              <a:ext uri="{FF2B5EF4-FFF2-40B4-BE49-F238E27FC236}">
                <a16:creationId xmlns:a16="http://schemas.microsoft.com/office/drawing/2014/main" id="{4BEDFF28-DF2D-41E5-90AD-FBF1DFAD137D}"/>
              </a:ext>
            </a:extLst>
          </p:cNvPr>
          <p:cNvSpPr>
            <a:spLocks noGrp="1" noChangeArrowheads="1"/>
          </p:cNvSpPr>
          <p:nvPr>
            <p:ph type="sldNum" sz="quarter" idx="4"/>
          </p:nvPr>
        </p:nvSpPr>
        <p:spPr bwMode="auto">
          <a:xfrm>
            <a:off x="7494588" y="6884988"/>
            <a:ext cx="2443162"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245" tIns="39620" rIns="79245" bIns="39620" numCol="1" anchor="t" anchorCtr="0" compatLnSpc="1">
            <a:prstTxWarp prst="textNoShape">
              <a:avLst/>
            </a:prstTxWarp>
          </a:bodyPr>
          <a:lstStyle>
            <a:lvl1pPr algn="r" defTabSz="793750" eaLnBrk="1" hangingPunct="1">
              <a:defRPr sz="1100">
                <a:solidFill>
                  <a:schemeClr val="tx1"/>
                </a:solidFill>
              </a:defRPr>
            </a:lvl1pPr>
          </a:lstStyle>
          <a:p>
            <a:pPr>
              <a:defRPr/>
            </a:pPr>
            <a:fld id="{921BD3A3-3021-4BF7-8AF3-22AA92B497AF}" type="slidenum">
              <a:rPr lang="en-GB" altLang="en-US"/>
              <a:pPr>
                <a:defRPr/>
              </a:pPr>
              <a:t>‹#›</a:t>
            </a:fld>
            <a:endParaRPr lang="en-GB" altLang="en-US"/>
          </a:p>
        </p:txBody>
      </p:sp>
      <p:pic>
        <p:nvPicPr>
          <p:cNvPr id="2054" name="Picture 7" descr="OU_masterlogo_colour_19mm">
            <a:extLst>
              <a:ext uri="{FF2B5EF4-FFF2-40B4-BE49-F238E27FC236}">
                <a16:creationId xmlns:a16="http://schemas.microsoft.com/office/drawing/2014/main" id="{E6062872-D16D-455C-AFAF-68DBF06ACE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74138" y="395288"/>
            <a:ext cx="11811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98" r:id="rId1"/>
    <p:sldLayoutId id="2147486699" r:id="rId2"/>
    <p:sldLayoutId id="2147486700" r:id="rId3"/>
    <p:sldLayoutId id="2147486701" r:id="rId4"/>
    <p:sldLayoutId id="2147486702" r:id="rId5"/>
    <p:sldLayoutId id="2147486703" r:id="rId6"/>
    <p:sldLayoutId id="2147486704" r:id="rId7"/>
    <p:sldLayoutId id="2147486705" r:id="rId8"/>
    <p:sldLayoutId id="2147486706" r:id="rId9"/>
    <p:sldLayoutId id="2147486707" r:id="rId10"/>
    <p:sldLayoutId id="2147486708" r:id="rId11"/>
  </p:sldLayoutIdLst>
  <p:hf sldNum="0" hdr="0" ftr="0" dt="0"/>
  <p:txStyles>
    <p:titleStyle>
      <a:lvl1pPr algn="l" defTabSz="793750" rtl="0" eaLnBrk="0" fontAlgn="base" hangingPunct="0">
        <a:spcBef>
          <a:spcPct val="0"/>
        </a:spcBef>
        <a:spcAft>
          <a:spcPct val="0"/>
        </a:spcAft>
        <a:defRPr sz="5000">
          <a:solidFill>
            <a:schemeClr val="tx1"/>
          </a:solidFill>
          <a:latin typeface="+mj-lt"/>
          <a:ea typeface="+mj-ea"/>
          <a:cs typeface="+mj-cs"/>
        </a:defRPr>
      </a:lvl1pPr>
      <a:lvl2pPr algn="l" defTabSz="793750" rtl="0" eaLnBrk="0" fontAlgn="base" hangingPunct="0">
        <a:spcBef>
          <a:spcPct val="0"/>
        </a:spcBef>
        <a:spcAft>
          <a:spcPct val="0"/>
        </a:spcAft>
        <a:defRPr sz="5000">
          <a:solidFill>
            <a:schemeClr val="tx1"/>
          </a:solidFill>
          <a:latin typeface="Arial" charset="0"/>
        </a:defRPr>
      </a:lvl2pPr>
      <a:lvl3pPr algn="l" defTabSz="793750" rtl="0" eaLnBrk="0" fontAlgn="base" hangingPunct="0">
        <a:spcBef>
          <a:spcPct val="0"/>
        </a:spcBef>
        <a:spcAft>
          <a:spcPct val="0"/>
        </a:spcAft>
        <a:defRPr sz="5000">
          <a:solidFill>
            <a:schemeClr val="tx1"/>
          </a:solidFill>
          <a:latin typeface="Arial" charset="0"/>
        </a:defRPr>
      </a:lvl3pPr>
      <a:lvl4pPr algn="l" defTabSz="793750" rtl="0" eaLnBrk="0" fontAlgn="base" hangingPunct="0">
        <a:spcBef>
          <a:spcPct val="0"/>
        </a:spcBef>
        <a:spcAft>
          <a:spcPct val="0"/>
        </a:spcAft>
        <a:defRPr sz="5000">
          <a:solidFill>
            <a:schemeClr val="tx1"/>
          </a:solidFill>
          <a:latin typeface="Arial" charset="0"/>
        </a:defRPr>
      </a:lvl4pPr>
      <a:lvl5pPr algn="l" defTabSz="793750" rtl="0" eaLnBrk="0" fontAlgn="base" hangingPunct="0">
        <a:spcBef>
          <a:spcPct val="0"/>
        </a:spcBef>
        <a:spcAft>
          <a:spcPct val="0"/>
        </a:spcAft>
        <a:defRPr sz="5000">
          <a:solidFill>
            <a:schemeClr val="tx1"/>
          </a:solidFill>
          <a:latin typeface="Arial" charset="0"/>
        </a:defRPr>
      </a:lvl5pPr>
      <a:lvl6pPr marL="456083" algn="l" defTabSz="794982" rtl="0" fontAlgn="base">
        <a:spcBef>
          <a:spcPct val="0"/>
        </a:spcBef>
        <a:spcAft>
          <a:spcPct val="0"/>
        </a:spcAft>
        <a:defRPr sz="5000">
          <a:solidFill>
            <a:schemeClr val="tx1"/>
          </a:solidFill>
          <a:latin typeface="Arial" charset="0"/>
        </a:defRPr>
      </a:lvl6pPr>
      <a:lvl7pPr marL="912159" algn="l" defTabSz="794982" rtl="0" fontAlgn="base">
        <a:spcBef>
          <a:spcPct val="0"/>
        </a:spcBef>
        <a:spcAft>
          <a:spcPct val="0"/>
        </a:spcAft>
        <a:defRPr sz="5000">
          <a:solidFill>
            <a:schemeClr val="tx1"/>
          </a:solidFill>
          <a:latin typeface="Arial" charset="0"/>
        </a:defRPr>
      </a:lvl7pPr>
      <a:lvl8pPr marL="1368249" algn="l" defTabSz="794982" rtl="0" fontAlgn="base">
        <a:spcBef>
          <a:spcPct val="0"/>
        </a:spcBef>
        <a:spcAft>
          <a:spcPct val="0"/>
        </a:spcAft>
        <a:defRPr sz="5000">
          <a:solidFill>
            <a:schemeClr val="tx1"/>
          </a:solidFill>
          <a:latin typeface="Arial" charset="0"/>
        </a:defRPr>
      </a:lvl8pPr>
      <a:lvl9pPr marL="1824334" algn="l" defTabSz="794982" rtl="0" fontAlgn="base">
        <a:spcBef>
          <a:spcPct val="0"/>
        </a:spcBef>
        <a:spcAft>
          <a:spcPct val="0"/>
        </a:spcAft>
        <a:defRPr sz="5000">
          <a:solidFill>
            <a:schemeClr val="tx1"/>
          </a:solidFill>
          <a:latin typeface="Arial" charset="0"/>
        </a:defRPr>
      </a:lvl9pPr>
    </p:titleStyle>
    <p:bodyStyle>
      <a:lvl1pPr marL="296863" indent="-296863" algn="l" defTabSz="793750" rtl="0" eaLnBrk="0" fontAlgn="base" hangingPunct="0">
        <a:spcBef>
          <a:spcPct val="20000"/>
        </a:spcBef>
        <a:spcAft>
          <a:spcPct val="0"/>
        </a:spcAft>
        <a:buClr>
          <a:srgbClr val="9FAA00"/>
        </a:buClr>
        <a:defRPr sz="2000">
          <a:solidFill>
            <a:schemeClr val="tx1"/>
          </a:solidFill>
          <a:latin typeface="+mn-lt"/>
          <a:ea typeface="+mn-ea"/>
          <a:cs typeface="+mn-cs"/>
        </a:defRPr>
      </a:lvl1pPr>
      <a:lvl2pPr marL="646113" indent="-247650" algn="l" defTabSz="793750" rtl="0" eaLnBrk="0" fontAlgn="base" hangingPunct="0">
        <a:spcBef>
          <a:spcPct val="20000"/>
        </a:spcBef>
        <a:spcAft>
          <a:spcPct val="0"/>
        </a:spcAft>
        <a:defRPr sz="2800">
          <a:solidFill>
            <a:schemeClr val="tx1"/>
          </a:solidFill>
          <a:latin typeface="+mn-lt"/>
        </a:defRPr>
      </a:lvl2pPr>
      <a:lvl3pPr marL="990600" indent="-195263" algn="l" defTabSz="793750" rtl="0" eaLnBrk="0" fontAlgn="base" hangingPunct="0">
        <a:spcBef>
          <a:spcPct val="20000"/>
        </a:spcBef>
        <a:spcAft>
          <a:spcPct val="0"/>
        </a:spcAft>
        <a:buClr>
          <a:srgbClr val="9FAA00"/>
        </a:buClr>
        <a:buChar char="•"/>
        <a:defRPr sz="2800">
          <a:solidFill>
            <a:schemeClr val="tx1"/>
          </a:solidFill>
          <a:latin typeface="+mn-lt"/>
        </a:defRPr>
      </a:lvl3pPr>
      <a:lvl4pPr marL="1387475" indent="-196850" algn="l" defTabSz="793750" rtl="0" eaLnBrk="0" fontAlgn="base" hangingPunct="0">
        <a:spcBef>
          <a:spcPct val="20000"/>
        </a:spcBef>
        <a:spcAft>
          <a:spcPct val="0"/>
        </a:spcAft>
        <a:buChar char="–"/>
        <a:defRPr sz="2800">
          <a:solidFill>
            <a:schemeClr val="tx1"/>
          </a:solidFill>
          <a:latin typeface="+mn-lt"/>
        </a:defRPr>
      </a:lvl4pPr>
      <a:lvl5pPr marL="1782763" indent="-196850" algn="l" defTabSz="793750" rtl="0" eaLnBrk="0" fontAlgn="base" hangingPunct="0">
        <a:spcBef>
          <a:spcPct val="20000"/>
        </a:spcBef>
        <a:spcAft>
          <a:spcPct val="0"/>
        </a:spcAft>
        <a:buChar char="»"/>
        <a:defRPr sz="2000">
          <a:solidFill>
            <a:schemeClr val="tx1"/>
          </a:solidFill>
          <a:latin typeface="+mn-lt"/>
        </a:defRPr>
      </a:lvl5pPr>
      <a:lvl6pPr marL="2239248" indent="-197953" algn="l" defTabSz="794982" rtl="0" fontAlgn="base">
        <a:spcBef>
          <a:spcPct val="20000"/>
        </a:spcBef>
        <a:spcAft>
          <a:spcPct val="0"/>
        </a:spcAft>
        <a:buChar char="»"/>
        <a:defRPr sz="2000">
          <a:solidFill>
            <a:schemeClr val="tx1"/>
          </a:solidFill>
          <a:latin typeface="+mn-lt"/>
        </a:defRPr>
      </a:lvl6pPr>
      <a:lvl7pPr marL="2695334" indent="-197953" algn="l" defTabSz="794982" rtl="0" fontAlgn="base">
        <a:spcBef>
          <a:spcPct val="20000"/>
        </a:spcBef>
        <a:spcAft>
          <a:spcPct val="0"/>
        </a:spcAft>
        <a:buChar char="»"/>
        <a:defRPr sz="2000">
          <a:solidFill>
            <a:schemeClr val="tx1"/>
          </a:solidFill>
          <a:latin typeface="+mn-lt"/>
        </a:defRPr>
      </a:lvl7pPr>
      <a:lvl8pPr marL="3151414" indent="-197953" algn="l" defTabSz="794982" rtl="0" fontAlgn="base">
        <a:spcBef>
          <a:spcPct val="20000"/>
        </a:spcBef>
        <a:spcAft>
          <a:spcPct val="0"/>
        </a:spcAft>
        <a:buChar char="»"/>
        <a:defRPr sz="2000">
          <a:solidFill>
            <a:schemeClr val="tx1"/>
          </a:solidFill>
          <a:latin typeface="+mn-lt"/>
        </a:defRPr>
      </a:lvl8pPr>
      <a:lvl9pPr marL="3607490" indent="-197953" algn="l" defTabSz="794982" rtl="0" fontAlgn="base">
        <a:spcBef>
          <a:spcPct val="20000"/>
        </a:spcBef>
        <a:spcAft>
          <a:spcPct val="0"/>
        </a:spcAft>
        <a:buChar char="»"/>
        <a:defRPr sz="2000">
          <a:solidFill>
            <a:schemeClr val="tx1"/>
          </a:solidFill>
          <a:latin typeface="+mn-lt"/>
        </a:defRPr>
      </a:lvl9pPr>
    </p:bodyStyle>
    <p:otherStyle>
      <a:defPPr>
        <a:defRPr lang="en-US"/>
      </a:defPPr>
      <a:lvl1pPr marL="0" algn="l" defTabSz="912159" rtl="0" eaLnBrk="1" latinLnBrk="0" hangingPunct="1">
        <a:defRPr sz="1800" kern="1200">
          <a:solidFill>
            <a:schemeClr val="tx1"/>
          </a:solidFill>
          <a:latin typeface="+mn-lt"/>
          <a:ea typeface="+mn-ea"/>
          <a:cs typeface="+mn-cs"/>
        </a:defRPr>
      </a:lvl1pPr>
      <a:lvl2pPr marL="456083" algn="l" defTabSz="912159" rtl="0" eaLnBrk="1" latinLnBrk="0" hangingPunct="1">
        <a:defRPr sz="1800" kern="1200">
          <a:solidFill>
            <a:schemeClr val="tx1"/>
          </a:solidFill>
          <a:latin typeface="+mn-lt"/>
          <a:ea typeface="+mn-ea"/>
          <a:cs typeface="+mn-cs"/>
        </a:defRPr>
      </a:lvl2pPr>
      <a:lvl3pPr marL="912159" algn="l" defTabSz="912159" rtl="0" eaLnBrk="1" latinLnBrk="0" hangingPunct="1">
        <a:defRPr sz="1800" kern="1200">
          <a:solidFill>
            <a:schemeClr val="tx1"/>
          </a:solidFill>
          <a:latin typeface="+mn-lt"/>
          <a:ea typeface="+mn-ea"/>
          <a:cs typeface="+mn-cs"/>
        </a:defRPr>
      </a:lvl3pPr>
      <a:lvl4pPr marL="1368249" algn="l" defTabSz="912159" rtl="0" eaLnBrk="1" latinLnBrk="0" hangingPunct="1">
        <a:defRPr sz="1800" kern="1200">
          <a:solidFill>
            <a:schemeClr val="tx1"/>
          </a:solidFill>
          <a:latin typeface="+mn-lt"/>
          <a:ea typeface="+mn-ea"/>
          <a:cs typeface="+mn-cs"/>
        </a:defRPr>
      </a:lvl4pPr>
      <a:lvl5pPr marL="1824334" algn="l" defTabSz="912159" rtl="0" eaLnBrk="1" latinLnBrk="0" hangingPunct="1">
        <a:defRPr sz="1800" kern="1200">
          <a:solidFill>
            <a:schemeClr val="tx1"/>
          </a:solidFill>
          <a:latin typeface="+mn-lt"/>
          <a:ea typeface="+mn-ea"/>
          <a:cs typeface="+mn-cs"/>
        </a:defRPr>
      </a:lvl5pPr>
      <a:lvl6pPr marL="2280416" algn="l" defTabSz="912159" rtl="0" eaLnBrk="1" latinLnBrk="0" hangingPunct="1">
        <a:defRPr sz="1800" kern="1200">
          <a:solidFill>
            <a:schemeClr val="tx1"/>
          </a:solidFill>
          <a:latin typeface="+mn-lt"/>
          <a:ea typeface="+mn-ea"/>
          <a:cs typeface="+mn-cs"/>
        </a:defRPr>
      </a:lvl6pPr>
      <a:lvl7pPr marL="2736502" algn="l" defTabSz="912159" rtl="0" eaLnBrk="1" latinLnBrk="0" hangingPunct="1">
        <a:defRPr sz="1800" kern="1200">
          <a:solidFill>
            <a:schemeClr val="tx1"/>
          </a:solidFill>
          <a:latin typeface="+mn-lt"/>
          <a:ea typeface="+mn-ea"/>
          <a:cs typeface="+mn-cs"/>
        </a:defRPr>
      </a:lvl7pPr>
      <a:lvl8pPr marL="3192585" algn="l" defTabSz="912159" rtl="0" eaLnBrk="1" latinLnBrk="0" hangingPunct="1">
        <a:defRPr sz="1800" kern="1200">
          <a:solidFill>
            <a:schemeClr val="tx1"/>
          </a:solidFill>
          <a:latin typeface="+mn-lt"/>
          <a:ea typeface="+mn-ea"/>
          <a:cs typeface="+mn-cs"/>
        </a:defRPr>
      </a:lvl8pPr>
      <a:lvl9pPr marL="3648669" algn="l" defTabSz="9121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Content Placeholder 4">
            <a:extLst>
              <a:ext uri="{FF2B5EF4-FFF2-40B4-BE49-F238E27FC236}">
                <a16:creationId xmlns:a16="http://schemas.microsoft.com/office/drawing/2014/main" id="{E5AD4E8D-5BA6-4468-B07A-26B3209CC713}"/>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070850" y="534988"/>
            <a:ext cx="15827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09" r:id="rId1"/>
    <p:sldLayoutId id="2147486710" r:id="rId2"/>
    <p:sldLayoutId id="2147486712" r:id="rId3"/>
    <p:sldLayoutId id="2147486713" r:id="rId4"/>
    <p:sldLayoutId id="2147486714" r:id="rId5"/>
    <p:sldLayoutId id="2147486715" r:id="rId6"/>
    <p:sldLayoutId id="2147486716" r:id="rId7"/>
    <p:sldLayoutId id="2147486717" r:id="rId8"/>
    <p:sldLayoutId id="2147486718" r:id="rId9"/>
    <p:sldLayoutId id="2147486719" r:id="rId10"/>
    <p:sldLayoutId id="2147486720" r:id="rId11"/>
    <p:sldLayoutId id="2147486721" r:id="rId12"/>
    <p:sldLayoutId id="2147486723"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0460038" cy="6375810"/>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32"/>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198902" y="-436716"/>
            <a:ext cx="6027609" cy="7928662"/>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44"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6345796" y="735685"/>
            <a:ext cx="4059191" cy="686342"/>
          </a:xfrm>
          <a:prstGeom prst="rect">
            <a:avLst/>
          </a:prstGeom>
          <a:noFill/>
        </p:spPr>
        <p:txBody>
          <a:bodyPr wrap="square" rtlCol="0">
            <a:spAutoFit/>
          </a:bodyPr>
          <a:lstStyle/>
          <a:p>
            <a:r>
              <a:rPr lang="en-GB" sz="1930" b="1" dirty="0">
                <a:solidFill>
                  <a:schemeClr val="bg1"/>
                </a:solidFill>
                <a:latin typeface="Arial" panose="020B0604020202020204" pitchFamily="34" charset="0"/>
                <a:cs typeface="Arial" panose="020B0604020202020204" pitchFamily="34" charset="0"/>
              </a:rPr>
              <a:t>Transformation by Innovation </a:t>
            </a:r>
          </a:p>
          <a:p>
            <a:r>
              <a:rPr lang="en-GB" sz="1930"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54523" y="-256751"/>
            <a:ext cx="3380697" cy="7936627"/>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233902" y="4732260"/>
            <a:ext cx="5327425" cy="624562"/>
          </a:xfrm>
          <a:prstGeom prst="rect">
            <a:avLst/>
          </a:prstGeom>
        </p:spPr>
        <p:txBody>
          <a:bodyPr vert="horz" wrap="square" lIns="0" tIns="0" rIns="0" bIns="0" rtlCol="0">
            <a:noAutofit/>
          </a:bodyPr>
          <a:lstStyle/>
          <a:p>
            <a:pPr marL="0" indent="0">
              <a:buNone/>
            </a:pPr>
            <a:endParaRPr lang="en-GB" sz="1207"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203499" y="652098"/>
            <a:ext cx="1965323" cy="1066234"/>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2584397" y="6462277"/>
            <a:ext cx="7820590" cy="1017159"/>
          </a:xfrm>
          <a:prstGeom prst="rect">
            <a:avLst/>
          </a:prstGeom>
        </p:spPr>
      </p:pic>
    </p:spTree>
    <p:extLst>
      <p:ext uri="{BB962C8B-B14F-4D97-AF65-F5344CB8AC3E}">
        <p14:creationId xmlns:p14="http://schemas.microsoft.com/office/powerpoint/2010/main" val="3004992880"/>
      </p:ext>
    </p:extLst>
  </p:cSld>
  <p:clrMap bg1="lt1" tx1="dk1" bg2="lt2" tx2="dk2" accent1="accent1" accent2="accent2" accent3="accent3" accent4="accent4" accent5="accent5" accent6="accent6" hlink="hlink" folHlink="folHlink"/>
  <p:sldLayoutIdLst>
    <p:sldLayoutId id="2147486725" r:id="rId1"/>
    <p:sldLayoutId id="2147486726" r:id="rId2"/>
    <p:sldLayoutId id="2147486727" r:id="rId3"/>
  </p:sldLayoutIdLst>
  <p:hf hdr="0" ftr="0" dt="0"/>
  <p:txStyles>
    <p:titleStyle>
      <a:lvl1pPr algn="l" defTabSz="392139" rtl="0" eaLnBrk="1" latinLnBrk="0" hangingPunct="1">
        <a:lnSpc>
          <a:spcPts val="3135"/>
        </a:lnSpc>
        <a:spcBef>
          <a:spcPts val="0"/>
        </a:spcBef>
        <a:buNone/>
        <a:defRPr sz="2713" b="1" kern="1200">
          <a:solidFill>
            <a:schemeClr val="tx1"/>
          </a:solidFill>
          <a:latin typeface="+mj-lt"/>
          <a:ea typeface="+mj-ea"/>
          <a:cs typeface="+mj-cs"/>
        </a:defRPr>
      </a:lvl1pPr>
    </p:titleStyle>
    <p:bodyStyle>
      <a:lvl1pPr marL="158915" indent="-158915" algn="l" defTabSz="392139" rtl="0" eaLnBrk="1" latinLnBrk="0" hangingPunct="1">
        <a:lnSpc>
          <a:spcPts val="1568"/>
        </a:lnSpc>
        <a:spcBef>
          <a:spcPts val="663"/>
        </a:spcBef>
        <a:spcAft>
          <a:spcPts val="483"/>
        </a:spcAft>
        <a:buClr>
          <a:schemeClr val="accent3"/>
        </a:buClr>
        <a:buSzPct val="90000"/>
        <a:buFont typeface="Lucida Grande"/>
        <a:buChar char="●"/>
        <a:defRPr sz="1447" kern="1200">
          <a:solidFill>
            <a:schemeClr val="tx1"/>
          </a:solidFill>
          <a:latin typeface="+mn-lt"/>
          <a:ea typeface="+mn-ea"/>
          <a:cs typeface="+mn-cs"/>
        </a:defRPr>
      </a:lvl1pPr>
      <a:lvl2pPr marL="334105" indent="-134025" algn="l" defTabSz="392139" rtl="0" eaLnBrk="1" latinLnBrk="0" hangingPunct="1">
        <a:lnSpc>
          <a:spcPts val="1568"/>
        </a:lnSpc>
        <a:spcBef>
          <a:spcPts val="0"/>
        </a:spcBef>
        <a:buClr>
          <a:schemeClr val="accent3"/>
        </a:buClr>
        <a:buSzPct val="90000"/>
        <a:buFont typeface="Lucida Grande"/>
        <a:buChar char="●"/>
        <a:defRPr sz="1086" kern="1200">
          <a:solidFill>
            <a:schemeClr val="tx1"/>
          </a:solidFill>
          <a:latin typeface="+mn-lt"/>
          <a:ea typeface="+mn-ea"/>
          <a:cs typeface="+mn-cs"/>
        </a:defRPr>
      </a:lvl2pPr>
      <a:lvl3pPr marL="206781" indent="-206781" algn="l" defTabSz="392139" rtl="0" eaLnBrk="1" latinLnBrk="0" hangingPunct="1">
        <a:lnSpc>
          <a:spcPts val="1568"/>
        </a:lnSpc>
        <a:spcBef>
          <a:spcPts val="1146"/>
        </a:spcBef>
        <a:buClr>
          <a:schemeClr val="accent3"/>
        </a:buClr>
        <a:buSzPct val="90000"/>
        <a:buFont typeface="Lucida Grande"/>
        <a:buChar char="●"/>
        <a:defRPr sz="1447" kern="1200">
          <a:solidFill>
            <a:schemeClr val="tx1"/>
          </a:solidFill>
          <a:latin typeface="+mn-lt"/>
          <a:ea typeface="+mn-ea"/>
          <a:cs typeface="+mn-cs"/>
        </a:defRPr>
      </a:lvl3pPr>
      <a:lvl4pPr marL="0" indent="0" algn="l" defTabSz="392139" rtl="0" eaLnBrk="1" latinLnBrk="0" hangingPunct="1">
        <a:lnSpc>
          <a:spcPts val="1568"/>
        </a:lnSpc>
        <a:spcBef>
          <a:spcPts val="0"/>
        </a:spcBef>
        <a:buClr>
          <a:schemeClr val="accent3"/>
        </a:buClr>
        <a:buFont typeface="Lucida Grande"/>
        <a:buNone/>
        <a:defRPr sz="1086" kern="1200">
          <a:solidFill>
            <a:schemeClr val="tx1"/>
          </a:solidFill>
          <a:latin typeface="+mn-lt"/>
          <a:ea typeface="+mn-ea"/>
          <a:cs typeface="+mn-cs"/>
        </a:defRPr>
      </a:lvl4pPr>
      <a:lvl5pPr marL="0" indent="0" algn="l" defTabSz="392139" rtl="0" eaLnBrk="1" latinLnBrk="0" hangingPunct="1">
        <a:lnSpc>
          <a:spcPts val="1568"/>
        </a:lnSpc>
        <a:spcBef>
          <a:spcPts val="0"/>
        </a:spcBef>
        <a:buClr>
          <a:schemeClr val="accent3"/>
        </a:buClr>
        <a:buFont typeface="Lucida Grande"/>
        <a:buNone/>
        <a:defRPr sz="1086" kern="1200">
          <a:solidFill>
            <a:schemeClr val="tx1"/>
          </a:solidFill>
          <a:latin typeface="+mn-lt"/>
          <a:ea typeface="+mn-ea"/>
          <a:cs typeface="+mn-cs"/>
        </a:defRPr>
      </a:lvl5pPr>
      <a:lvl6pPr marL="2156766" indent="-196070" algn="l" defTabSz="392139" rtl="0" eaLnBrk="1" latinLnBrk="0" hangingPunct="1">
        <a:spcBef>
          <a:spcPct val="20000"/>
        </a:spcBef>
        <a:buFont typeface="Arial"/>
        <a:buChar char="•"/>
        <a:defRPr sz="1688" kern="1200">
          <a:solidFill>
            <a:schemeClr val="tx1"/>
          </a:solidFill>
          <a:latin typeface="+mn-lt"/>
          <a:ea typeface="+mn-ea"/>
          <a:cs typeface="+mn-cs"/>
        </a:defRPr>
      </a:lvl6pPr>
      <a:lvl7pPr marL="2548904" indent="-196070" algn="l" defTabSz="392139" rtl="0" eaLnBrk="1" latinLnBrk="0" hangingPunct="1">
        <a:spcBef>
          <a:spcPct val="20000"/>
        </a:spcBef>
        <a:buFont typeface="Arial"/>
        <a:buChar char="•"/>
        <a:defRPr sz="1688" kern="1200">
          <a:solidFill>
            <a:schemeClr val="tx1"/>
          </a:solidFill>
          <a:latin typeface="+mn-lt"/>
          <a:ea typeface="+mn-ea"/>
          <a:cs typeface="+mn-cs"/>
        </a:defRPr>
      </a:lvl7pPr>
      <a:lvl8pPr marL="2941045" indent="-196070" algn="l" defTabSz="392139" rtl="0" eaLnBrk="1" latinLnBrk="0" hangingPunct="1">
        <a:spcBef>
          <a:spcPct val="20000"/>
        </a:spcBef>
        <a:buFont typeface="Arial"/>
        <a:buChar char="•"/>
        <a:defRPr sz="1688" kern="1200">
          <a:solidFill>
            <a:schemeClr val="tx1"/>
          </a:solidFill>
          <a:latin typeface="+mn-lt"/>
          <a:ea typeface="+mn-ea"/>
          <a:cs typeface="+mn-cs"/>
        </a:defRPr>
      </a:lvl8pPr>
      <a:lvl9pPr marL="3333184" indent="-196070" algn="l" defTabSz="392139" rtl="0" eaLnBrk="1" latinLnBrk="0" hangingPunct="1">
        <a:spcBef>
          <a:spcPct val="20000"/>
        </a:spcBef>
        <a:buFont typeface="Arial"/>
        <a:buChar char="•"/>
        <a:defRPr sz="1688" kern="1200">
          <a:solidFill>
            <a:schemeClr val="tx1"/>
          </a:solidFill>
          <a:latin typeface="+mn-lt"/>
          <a:ea typeface="+mn-ea"/>
          <a:cs typeface="+mn-cs"/>
        </a:defRPr>
      </a:lvl9pPr>
    </p:bodyStyle>
    <p:otherStyle>
      <a:defPPr>
        <a:defRPr lang="en-US"/>
      </a:defPPr>
      <a:lvl1pPr marL="0" algn="l" defTabSz="392139" rtl="0" eaLnBrk="1" latinLnBrk="0" hangingPunct="1">
        <a:defRPr sz="1568" kern="1200">
          <a:solidFill>
            <a:schemeClr val="tx1"/>
          </a:solidFill>
          <a:latin typeface="+mn-lt"/>
          <a:ea typeface="+mn-ea"/>
          <a:cs typeface="+mn-cs"/>
        </a:defRPr>
      </a:lvl1pPr>
      <a:lvl2pPr marL="392139" algn="l" defTabSz="392139" rtl="0" eaLnBrk="1" latinLnBrk="0" hangingPunct="1">
        <a:defRPr sz="1568" kern="1200">
          <a:solidFill>
            <a:schemeClr val="tx1"/>
          </a:solidFill>
          <a:latin typeface="+mn-lt"/>
          <a:ea typeface="+mn-ea"/>
          <a:cs typeface="+mn-cs"/>
        </a:defRPr>
      </a:lvl2pPr>
      <a:lvl3pPr marL="784278" algn="l" defTabSz="392139" rtl="0" eaLnBrk="1" latinLnBrk="0" hangingPunct="1">
        <a:defRPr sz="1568" kern="1200">
          <a:solidFill>
            <a:schemeClr val="tx1"/>
          </a:solidFill>
          <a:latin typeface="+mn-lt"/>
          <a:ea typeface="+mn-ea"/>
          <a:cs typeface="+mn-cs"/>
        </a:defRPr>
      </a:lvl3pPr>
      <a:lvl4pPr marL="1176418" algn="l" defTabSz="392139" rtl="0" eaLnBrk="1" latinLnBrk="0" hangingPunct="1">
        <a:defRPr sz="1568" kern="1200">
          <a:solidFill>
            <a:schemeClr val="tx1"/>
          </a:solidFill>
          <a:latin typeface="+mn-lt"/>
          <a:ea typeface="+mn-ea"/>
          <a:cs typeface="+mn-cs"/>
        </a:defRPr>
      </a:lvl4pPr>
      <a:lvl5pPr marL="1568557" algn="l" defTabSz="392139" rtl="0" eaLnBrk="1" latinLnBrk="0" hangingPunct="1">
        <a:defRPr sz="1568" kern="1200">
          <a:solidFill>
            <a:schemeClr val="tx1"/>
          </a:solidFill>
          <a:latin typeface="+mn-lt"/>
          <a:ea typeface="+mn-ea"/>
          <a:cs typeface="+mn-cs"/>
        </a:defRPr>
      </a:lvl5pPr>
      <a:lvl6pPr marL="1960697" algn="l" defTabSz="392139" rtl="0" eaLnBrk="1" latinLnBrk="0" hangingPunct="1">
        <a:defRPr sz="1568" kern="1200">
          <a:solidFill>
            <a:schemeClr val="tx1"/>
          </a:solidFill>
          <a:latin typeface="+mn-lt"/>
          <a:ea typeface="+mn-ea"/>
          <a:cs typeface="+mn-cs"/>
        </a:defRPr>
      </a:lvl6pPr>
      <a:lvl7pPr marL="2352835" algn="l" defTabSz="392139" rtl="0" eaLnBrk="1" latinLnBrk="0" hangingPunct="1">
        <a:defRPr sz="1568" kern="1200">
          <a:solidFill>
            <a:schemeClr val="tx1"/>
          </a:solidFill>
          <a:latin typeface="+mn-lt"/>
          <a:ea typeface="+mn-ea"/>
          <a:cs typeface="+mn-cs"/>
        </a:defRPr>
      </a:lvl7pPr>
      <a:lvl8pPr marL="2744975" algn="l" defTabSz="392139" rtl="0" eaLnBrk="1" latinLnBrk="0" hangingPunct="1">
        <a:defRPr sz="1568" kern="1200">
          <a:solidFill>
            <a:schemeClr val="tx1"/>
          </a:solidFill>
          <a:latin typeface="+mn-lt"/>
          <a:ea typeface="+mn-ea"/>
          <a:cs typeface="+mn-cs"/>
        </a:defRPr>
      </a:lvl8pPr>
      <a:lvl9pPr marL="3137114" algn="l" defTabSz="392139" rtl="0" eaLnBrk="1" latinLnBrk="0" hangingPunct="1">
        <a:defRPr sz="15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hyperlink" Target="https://www.open.edu/openlearncreate/mod/oucontent/view.php?id=87889&amp;section=2.2"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4290301" y="4246221"/>
            <a:ext cx="5253882" cy="341087"/>
          </a:xfrm>
          <a:prstGeom prst="rect">
            <a:avLst/>
          </a:prstGeom>
        </p:spPr>
        <p:txBody>
          <a:bodyPr vert="horz" wrap="none" lIns="0" tIns="0" rIns="0" bIns="0" rtlCol="0">
            <a:noAutofit/>
          </a:bodyPr>
          <a:lstStyle/>
          <a:p>
            <a:pPr defTabSz="784487" eaLnBrk="1" fontAlgn="auto" hangingPunct="1">
              <a:spcBef>
                <a:spcPts val="0"/>
              </a:spcBef>
              <a:spcAft>
                <a:spcPts val="0"/>
              </a:spcAft>
            </a:pPr>
            <a:r>
              <a:rPr lang="en-US" sz="1830" dirty="0">
                <a:solidFill>
                  <a:prstClr val="white"/>
                </a:solidFill>
                <a:latin typeface="Helvetica"/>
              </a:rPr>
              <a:t>November 2019 Residential School</a:t>
            </a: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4176411" y="2518528"/>
            <a:ext cx="6283627" cy="626928"/>
          </a:xfrm>
          <a:prstGeom prst="rect">
            <a:avLst/>
          </a:prstGeom>
        </p:spPr>
        <p:txBody>
          <a:bodyPr/>
          <a:lstStyle/>
          <a:p>
            <a:pPr>
              <a:lnSpc>
                <a:spcPct val="100000"/>
              </a:lnSpc>
            </a:pPr>
            <a:r>
              <a:rPr lang="en-GB" sz="3200" dirty="0">
                <a:solidFill>
                  <a:schemeClr val="bg1"/>
                </a:solidFill>
              </a:rPr>
              <a:t>Quizzes for distance learning (</a:t>
            </a:r>
            <a:r>
              <a:rPr lang="en-GB" sz="3200" dirty="0" err="1">
                <a:solidFill>
                  <a:schemeClr val="bg1"/>
                </a:solidFill>
              </a:rPr>
              <a:t>QfDL</a:t>
            </a:r>
            <a:r>
              <a:rPr lang="en-GB" sz="3200" dirty="0">
                <a:solidFill>
                  <a:schemeClr val="bg1"/>
                </a:solidFill>
              </a:rPr>
              <a:t>):</a:t>
            </a:r>
            <a:br>
              <a:rPr lang="en-GB" sz="3200" dirty="0">
                <a:solidFill>
                  <a:schemeClr val="bg1"/>
                </a:solidFill>
              </a:rPr>
            </a:br>
            <a:r>
              <a:rPr lang="en-GB" sz="3200" dirty="0">
                <a:solidFill>
                  <a:schemeClr val="bg1"/>
                </a:solidFill>
              </a:rPr>
              <a:t>Sessions 1 and 2 </a:t>
            </a:r>
          </a:p>
        </p:txBody>
      </p:sp>
      <p:sp>
        <p:nvSpPr>
          <p:cNvPr id="2" name="Rectangle 1">
            <a:extLst>
              <a:ext uri="{FF2B5EF4-FFF2-40B4-BE49-F238E27FC236}">
                <a16:creationId xmlns:a16="http://schemas.microsoft.com/office/drawing/2014/main" id="{091B274E-D604-3240-A618-B29F15A3F9F6}"/>
              </a:ext>
            </a:extLst>
          </p:cNvPr>
          <p:cNvSpPr/>
          <p:nvPr/>
        </p:nvSpPr>
        <p:spPr>
          <a:xfrm>
            <a:off x="4176411" y="4925123"/>
            <a:ext cx="5971837" cy="708527"/>
          </a:xfrm>
          <a:prstGeom prst="rect">
            <a:avLst/>
          </a:prstGeom>
        </p:spPr>
        <p:txBody>
          <a:bodyPr wrap="square">
            <a:spAutoFit/>
          </a:bodyPr>
          <a:lstStyle/>
          <a:p>
            <a:pPr defTabSz="784487" eaLnBrk="1" fontAlgn="auto" hangingPunct="1">
              <a:spcBef>
                <a:spcPts val="0"/>
              </a:spcBef>
              <a:spcAft>
                <a:spcPts val="0"/>
              </a:spcAft>
            </a:pPr>
            <a:r>
              <a:rPr lang="en-GB" sz="801" dirty="0">
                <a:solidFill>
                  <a:prstClr val="white"/>
                </a:solidFill>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801" u="sng" dirty="0">
                <a:solidFill>
                  <a:prstClr val="white"/>
                </a:solidFill>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801" dirty="0">
                <a:solidFill>
                  <a:prstClr val="white"/>
                </a:solidFill>
                <a:cs typeface="Arial" panose="020B0604020202020204" pitchFamily="34" charset="0"/>
              </a:rPr>
              <a:t>). SPHEIR is managed on behalf of FCDO by a consortium led by the British Council that includes PwC and Universities UK International. The TIDE project will close in May 2021.</a:t>
            </a:r>
            <a:endParaRPr lang="en-US" sz="801" dirty="0">
              <a:solidFill>
                <a:prstClr val="white"/>
              </a:solidFill>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396255"/>
            <a:ext cx="7493694" cy="1224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Quiz question type – multiple choice</a:t>
            </a:r>
          </a:p>
        </p:txBody>
      </p:sp>
      <p:pic>
        <p:nvPicPr>
          <p:cNvPr id="4" name="Picture 3">
            <a:extLst>
              <a:ext uri="{FF2B5EF4-FFF2-40B4-BE49-F238E27FC236}">
                <a16:creationId xmlns:a16="http://schemas.microsoft.com/office/drawing/2014/main" id="{3F0E8FA0-7D29-4AEC-B2E5-A3C3F47BC765}"/>
              </a:ext>
            </a:extLst>
          </p:cNvPr>
          <p:cNvPicPr/>
          <p:nvPr/>
        </p:nvPicPr>
        <p:blipFill>
          <a:blip r:embed="rId3"/>
          <a:stretch>
            <a:fillRect/>
          </a:stretch>
        </p:blipFill>
        <p:spPr>
          <a:xfrm>
            <a:off x="837531" y="1476375"/>
            <a:ext cx="7493694" cy="5616624"/>
          </a:xfrm>
          <a:prstGeom prst="rect">
            <a:avLst/>
          </a:prstGeom>
        </p:spPr>
      </p:pic>
      <p:sp>
        <p:nvSpPr>
          <p:cNvPr id="6" name="Freeform: Shape 5">
            <a:extLst>
              <a:ext uri="{FF2B5EF4-FFF2-40B4-BE49-F238E27FC236}">
                <a16:creationId xmlns:a16="http://schemas.microsoft.com/office/drawing/2014/main" id="{A98C1717-CB3E-49A9-AF7C-2628909B730D}"/>
              </a:ext>
            </a:extLst>
          </p:cNvPr>
          <p:cNvSpPr/>
          <p:nvPr/>
        </p:nvSpPr>
        <p:spPr>
          <a:xfrm>
            <a:off x="557582" y="6235700"/>
            <a:ext cx="3468318" cy="1104900"/>
          </a:xfrm>
          <a:custGeom>
            <a:avLst/>
            <a:gdLst>
              <a:gd name="connsiteX0" fmla="*/ 1677618 w 3468318"/>
              <a:gd name="connsiteY0" fmla="*/ 63500 h 1104900"/>
              <a:gd name="connsiteX1" fmla="*/ 1499818 w 3468318"/>
              <a:gd name="connsiteY1" fmla="*/ 50800 h 1104900"/>
              <a:gd name="connsiteX2" fmla="*/ 1220418 w 3468318"/>
              <a:gd name="connsiteY2" fmla="*/ 38100 h 1104900"/>
              <a:gd name="connsiteX3" fmla="*/ 1169618 w 3468318"/>
              <a:gd name="connsiteY3" fmla="*/ 25400 h 1104900"/>
              <a:gd name="connsiteX4" fmla="*/ 1080718 w 3468318"/>
              <a:gd name="connsiteY4" fmla="*/ 12700 h 1104900"/>
              <a:gd name="connsiteX5" fmla="*/ 814018 w 3468318"/>
              <a:gd name="connsiteY5" fmla="*/ 0 h 1104900"/>
              <a:gd name="connsiteX6" fmla="*/ 369518 w 3468318"/>
              <a:gd name="connsiteY6" fmla="*/ 25400 h 1104900"/>
              <a:gd name="connsiteX7" fmla="*/ 217118 w 3468318"/>
              <a:gd name="connsiteY7" fmla="*/ 63500 h 1104900"/>
              <a:gd name="connsiteX8" fmla="*/ 179018 w 3468318"/>
              <a:gd name="connsiteY8" fmla="*/ 76200 h 1104900"/>
              <a:gd name="connsiteX9" fmla="*/ 140918 w 3468318"/>
              <a:gd name="connsiteY9" fmla="*/ 88900 h 1104900"/>
              <a:gd name="connsiteX10" fmla="*/ 115518 w 3468318"/>
              <a:gd name="connsiteY10" fmla="*/ 127000 h 1104900"/>
              <a:gd name="connsiteX11" fmla="*/ 77418 w 3468318"/>
              <a:gd name="connsiteY11" fmla="*/ 165100 h 1104900"/>
              <a:gd name="connsiteX12" fmla="*/ 26618 w 3468318"/>
              <a:gd name="connsiteY12" fmla="*/ 241300 h 1104900"/>
              <a:gd name="connsiteX13" fmla="*/ 1218 w 3468318"/>
              <a:gd name="connsiteY13" fmla="*/ 368300 h 1104900"/>
              <a:gd name="connsiteX14" fmla="*/ 26618 w 3468318"/>
              <a:gd name="connsiteY14" fmla="*/ 723900 h 1104900"/>
              <a:gd name="connsiteX15" fmla="*/ 52018 w 3468318"/>
              <a:gd name="connsiteY15" fmla="*/ 800100 h 1104900"/>
              <a:gd name="connsiteX16" fmla="*/ 102818 w 3468318"/>
              <a:gd name="connsiteY16" fmla="*/ 876300 h 1104900"/>
              <a:gd name="connsiteX17" fmla="*/ 128218 w 3468318"/>
              <a:gd name="connsiteY17" fmla="*/ 914400 h 1104900"/>
              <a:gd name="connsiteX18" fmla="*/ 204418 w 3468318"/>
              <a:gd name="connsiteY18" fmla="*/ 952500 h 1104900"/>
              <a:gd name="connsiteX19" fmla="*/ 229818 w 3468318"/>
              <a:gd name="connsiteY19" fmla="*/ 990600 h 1104900"/>
              <a:gd name="connsiteX20" fmla="*/ 267918 w 3468318"/>
              <a:gd name="connsiteY20" fmla="*/ 1003300 h 1104900"/>
              <a:gd name="connsiteX21" fmla="*/ 382218 w 3468318"/>
              <a:gd name="connsiteY21" fmla="*/ 1054100 h 1104900"/>
              <a:gd name="connsiteX22" fmla="*/ 483818 w 3468318"/>
              <a:gd name="connsiteY22" fmla="*/ 1079500 h 1104900"/>
              <a:gd name="connsiteX23" fmla="*/ 521918 w 3468318"/>
              <a:gd name="connsiteY23" fmla="*/ 1092200 h 1104900"/>
              <a:gd name="connsiteX24" fmla="*/ 737818 w 3468318"/>
              <a:gd name="connsiteY24" fmla="*/ 1104900 h 1104900"/>
              <a:gd name="connsiteX25" fmla="*/ 2642818 w 3468318"/>
              <a:gd name="connsiteY25" fmla="*/ 1092200 h 1104900"/>
              <a:gd name="connsiteX26" fmla="*/ 2693618 w 3468318"/>
              <a:gd name="connsiteY26" fmla="*/ 1079500 h 1104900"/>
              <a:gd name="connsiteX27" fmla="*/ 2757118 w 3468318"/>
              <a:gd name="connsiteY27" fmla="*/ 1066800 h 1104900"/>
              <a:gd name="connsiteX28" fmla="*/ 2833318 w 3468318"/>
              <a:gd name="connsiteY28" fmla="*/ 1054100 h 1104900"/>
              <a:gd name="connsiteX29" fmla="*/ 2985718 w 3468318"/>
              <a:gd name="connsiteY29" fmla="*/ 1016000 h 1104900"/>
              <a:gd name="connsiteX30" fmla="*/ 3049218 w 3468318"/>
              <a:gd name="connsiteY30" fmla="*/ 1003300 h 1104900"/>
              <a:gd name="connsiteX31" fmla="*/ 3087318 w 3468318"/>
              <a:gd name="connsiteY31" fmla="*/ 990600 h 1104900"/>
              <a:gd name="connsiteX32" fmla="*/ 3163518 w 3468318"/>
              <a:gd name="connsiteY32" fmla="*/ 939800 h 1104900"/>
              <a:gd name="connsiteX33" fmla="*/ 3239718 w 3468318"/>
              <a:gd name="connsiteY33" fmla="*/ 889000 h 1104900"/>
              <a:gd name="connsiteX34" fmla="*/ 3315918 w 3468318"/>
              <a:gd name="connsiteY34" fmla="*/ 838200 h 1104900"/>
              <a:gd name="connsiteX35" fmla="*/ 3392118 w 3468318"/>
              <a:gd name="connsiteY35" fmla="*/ 774700 h 1104900"/>
              <a:gd name="connsiteX36" fmla="*/ 3442918 w 3468318"/>
              <a:gd name="connsiteY36" fmla="*/ 698500 h 1104900"/>
              <a:gd name="connsiteX37" fmla="*/ 3468318 w 3468318"/>
              <a:gd name="connsiteY37" fmla="*/ 609600 h 1104900"/>
              <a:gd name="connsiteX38" fmla="*/ 3430218 w 3468318"/>
              <a:gd name="connsiteY38" fmla="*/ 444500 h 1104900"/>
              <a:gd name="connsiteX39" fmla="*/ 3277818 w 3468318"/>
              <a:gd name="connsiteY39" fmla="*/ 368300 h 1104900"/>
              <a:gd name="connsiteX40" fmla="*/ 3239718 w 3468318"/>
              <a:gd name="connsiteY40" fmla="*/ 342900 h 1104900"/>
              <a:gd name="connsiteX41" fmla="*/ 3112718 w 3468318"/>
              <a:gd name="connsiteY41" fmla="*/ 304800 h 1104900"/>
              <a:gd name="connsiteX42" fmla="*/ 2973018 w 3468318"/>
              <a:gd name="connsiteY42" fmla="*/ 266700 h 1104900"/>
              <a:gd name="connsiteX43" fmla="*/ 2909518 w 3468318"/>
              <a:gd name="connsiteY43" fmla="*/ 254000 h 1104900"/>
              <a:gd name="connsiteX44" fmla="*/ 2871418 w 3468318"/>
              <a:gd name="connsiteY44" fmla="*/ 241300 h 1104900"/>
              <a:gd name="connsiteX45" fmla="*/ 2807918 w 3468318"/>
              <a:gd name="connsiteY45" fmla="*/ 228600 h 1104900"/>
              <a:gd name="connsiteX46" fmla="*/ 2757118 w 3468318"/>
              <a:gd name="connsiteY46" fmla="*/ 215900 h 1104900"/>
              <a:gd name="connsiteX47" fmla="*/ 2680918 w 3468318"/>
              <a:gd name="connsiteY47" fmla="*/ 203200 h 1104900"/>
              <a:gd name="connsiteX48" fmla="*/ 2579318 w 3468318"/>
              <a:gd name="connsiteY48" fmla="*/ 177800 h 1104900"/>
              <a:gd name="connsiteX49" fmla="*/ 2515818 w 3468318"/>
              <a:gd name="connsiteY49" fmla="*/ 165100 h 1104900"/>
              <a:gd name="connsiteX50" fmla="*/ 2465018 w 3468318"/>
              <a:gd name="connsiteY50" fmla="*/ 152400 h 1104900"/>
              <a:gd name="connsiteX51" fmla="*/ 2376118 w 3468318"/>
              <a:gd name="connsiteY51" fmla="*/ 127000 h 1104900"/>
              <a:gd name="connsiteX52" fmla="*/ 2249118 w 3468318"/>
              <a:gd name="connsiteY52" fmla="*/ 101600 h 1104900"/>
              <a:gd name="connsiteX53" fmla="*/ 2198318 w 3468318"/>
              <a:gd name="connsiteY53" fmla="*/ 88900 h 1104900"/>
              <a:gd name="connsiteX54" fmla="*/ 1804618 w 3468318"/>
              <a:gd name="connsiteY54" fmla="*/ 63500 h 1104900"/>
              <a:gd name="connsiteX55" fmla="*/ 1271218 w 3468318"/>
              <a:gd name="connsiteY55" fmla="*/ 63500 h 110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68318" h="1104900">
                <a:moveTo>
                  <a:pt x="1677618" y="63500"/>
                </a:moveTo>
                <a:lnTo>
                  <a:pt x="1499818" y="50800"/>
                </a:lnTo>
                <a:cubicBezTo>
                  <a:pt x="1406732" y="45629"/>
                  <a:pt x="1313373" y="45250"/>
                  <a:pt x="1220418" y="38100"/>
                </a:cubicBezTo>
                <a:cubicBezTo>
                  <a:pt x="1203015" y="36761"/>
                  <a:pt x="1186791" y="28522"/>
                  <a:pt x="1169618" y="25400"/>
                </a:cubicBezTo>
                <a:cubicBezTo>
                  <a:pt x="1140167" y="20045"/>
                  <a:pt x="1110576" y="14833"/>
                  <a:pt x="1080718" y="12700"/>
                </a:cubicBezTo>
                <a:cubicBezTo>
                  <a:pt x="991943" y="6359"/>
                  <a:pt x="902918" y="4233"/>
                  <a:pt x="814018" y="0"/>
                </a:cubicBezTo>
                <a:cubicBezTo>
                  <a:pt x="275855" y="17939"/>
                  <a:pt x="580654" y="-12988"/>
                  <a:pt x="369518" y="25400"/>
                </a:cubicBezTo>
                <a:cubicBezTo>
                  <a:pt x="256647" y="45922"/>
                  <a:pt x="328416" y="26401"/>
                  <a:pt x="217118" y="63500"/>
                </a:cubicBezTo>
                <a:lnTo>
                  <a:pt x="179018" y="76200"/>
                </a:lnTo>
                <a:lnTo>
                  <a:pt x="140918" y="88900"/>
                </a:lnTo>
                <a:cubicBezTo>
                  <a:pt x="132451" y="101600"/>
                  <a:pt x="125289" y="115274"/>
                  <a:pt x="115518" y="127000"/>
                </a:cubicBezTo>
                <a:cubicBezTo>
                  <a:pt x="104020" y="140798"/>
                  <a:pt x="87381" y="150156"/>
                  <a:pt x="77418" y="165100"/>
                </a:cubicBezTo>
                <a:cubicBezTo>
                  <a:pt x="3900" y="275378"/>
                  <a:pt x="148161" y="119757"/>
                  <a:pt x="26618" y="241300"/>
                </a:cubicBezTo>
                <a:cubicBezTo>
                  <a:pt x="10978" y="288219"/>
                  <a:pt x="1218" y="309927"/>
                  <a:pt x="1218" y="368300"/>
                </a:cubicBezTo>
                <a:cubicBezTo>
                  <a:pt x="1218" y="500668"/>
                  <a:pt x="-8440" y="607039"/>
                  <a:pt x="26618" y="723900"/>
                </a:cubicBezTo>
                <a:cubicBezTo>
                  <a:pt x="34311" y="749545"/>
                  <a:pt x="37166" y="777823"/>
                  <a:pt x="52018" y="800100"/>
                </a:cubicBezTo>
                <a:lnTo>
                  <a:pt x="102818" y="876300"/>
                </a:lnTo>
                <a:cubicBezTo>
                  <a:pt x="111285" y="889000"/>
                  <a:pt x="113738" y="909573"/>
                  <a:pt x="128218" y="914400"/>
                </a:cubicBezTo>
                <a:cubicBezTo>
                  <a:pt x="180798" y="931927"/>
                  <a:pt x="155179" y="919674"/>
                  <a:pt x="204418" y="952500"/>
                </a:cubicBezTo>
                <a:cubicBezTo>
                  <a:pt x="212885" y="965200"/>
                  <a:pt x="217899" y="981065"/>
                  <a:pt x="229818" y="990600"/>
                </a:cubicBezTo>
                <a:cubicBezTo>
                  <a:pt x="240271" y="998963"/>
                  <a:pt x="255944" y="997313"/>
                  <a:pt x="267918" y="1003300"/>
                </a:cubicBezTo>
                <a:cubicBezTo>
                  <a:pt x="351315" y="1044998"/>
                  <a:pt x="251159" y="1021335"/>
                  <a:pt x="382218" y="1054100"/>
                </a:cubicBezTo>
                <a:cubicBezTo>
                  <a:pt x="416085" y="1062567"/>
                  <a:pt x="450700" y="1068461"/>
                  <a:pt x="483818" y="1079500"/>
                </a:cubicBezTo>
                <a:cubicBezTo>
                  <a:pt x="496518" y="1083733"/>
                  <a:pt x="508597" y="1090868"/>
                  <a:pt x="521918" y="1092200"/>
                </a:cubicBezTo>
                <a:cubicBezTo>
                  <a:pt x="593651" y="1099373"/>
                  <a:pt x="665851" y="1100667"/>
                  <a:pt x="737818" y="1104900"/>
                </a:cubicBezTo>
                <a:lnTo>
                  <a:pt x="2642818" y="1092200"/>
                </a:lnTo>
                <a:cubicBezTo>
                  <a:pt x="2660271" y="1091973"/>
                  <a:pt x="2676579" y="1083286"/>
                  <a:pt x="2693618" y="1079500"/>
                </a:cubicBezTo>
                <a:cubicBezTo>
                  <a:pt x="2714690" y="1074817"/>
                  <a:pt x="2735880" y="1070661"/>
                  <a:pt x="2757118" y="1066800"/>
                </a:cubicBezTo>
                <a:cubicBezTo>
                  <a:pt x="2782453" y="1062194"/>
                  <a:pt x="2808181" y="1059686"/>
                  <a:pt x="2833318" y="1054100"/>
                </a:cubicBezTo>
                <a:cubicBezTo>
                  <a:pt x="2884435" y="1042741"/>
                  <a:pt x="2934371" y="1026269"/>
                  <a:pt x="2985718" y="1016000"/>
                </a:cubicBezTo>
                <a:cubicBezTo>
                  <a:pt x="3006885" y="1011767"/>
                  <a:pt x="3028277" y="1008535"/>
                  <a:pt x="3049218" y="1003300"/>
                </a:cubicBezTo>
                <a:cubicBezTo>
                  <a:pt x="3062205" y="1000053"/>
                  <a:pt x="3075616" y="997101"/>
                  <a:pt x="3087318" y="990600"/>
                </a:cubicBezTo>
                <a:cubicBezTo>
                  <a:pt x="3114003" y="975775"/>
                  <a:pt x="3138118" y="956733"/>
                  <a:pt x="3163518" y="939800"/>
                </a:cubicBezTo>
                <a:lnTo>
                  <a:pt x="3239718" y="889000"/>
                </a:lnTo>
                <a:lnTo>
                  <a:pt x="3315918" y="838200"/>
                </a:lnTo>
                <a:cubicBezTo>
                  <a:pt x="3349785" y="815622"/>
                  <a:pt x="3365791" y="808549"/>
                  <a:pt x="3392118" y="774700"/>
                </a:cubicBezTo>
                <a:cubicBezTo>
                  <a:pt x="3410860" y="750603"/>
                  <a:pt x="3433265" y="727460"/>
                  <a:pt x="3442918" y="698500"/>
                </a:cubicBezTo>
                <a:cubicBezTo>
                  <a:pt x="3461138" y="643841"/>
                  <a:pt x="3452371" y="673387"/>
                  <a:pt x="3468318" y="609600"/>
                </a:cubicBezTo>
                <a:cubicBezTo>
                  <a:pt x="3463454" y="560959"/>
                  <a:pt x="3475861" y="484438"/>
                  <a:pt x="3430218" y="444500"/>
                </a:cubicBezTo>
                <a:cubicBezTo>
                  <a:pt x="3238376" y="276638"/>
                  <a:pt x="3464865" y="492998"/>
                  <a:pt x="3277818" y="368300"/>
                </a:cubicBezTo>
                <a:cubicBezTo>
                  <a:pt x="3265118" y="359833"/>
                  <a:pt x="3253666" y="349099"/>
                  <a:pt x="3239718" y="342900"/>
                </a:cubicBezTo>
                <a:cubicBezTo>
                  <a:pt x="3185393" y="318755"/>
                  <a:pt x="3164437" y="319577"/>
                  <a:pt x="3112718" y="304800"/>
                </a:cubicBezTo>
                <a:cubicBezTo>
                  <a:pt x="3027568" y="280471"/>
                  <a:pt x="3123936" y="296884"/>
                  <a:pt x="2973018" y="266700"/>
                </a:cubicBezTo>
                <a:cubicBezTo>
                  <a:pt x="2951851" y="262467"/>
                  <a:pt x="2930459" y="259235"/>
                  <a:pt x="2909518" y="254000"/>
                </a:cubicBezTo>
                <a:cubicBezTo>
                  <a:pt x="2896531" y="250753"/>
                  <a:pt x="2884405" y="244547"/>
                  <a:pt x="2871418" y="241300"/>
                </a:cubicBezTo>
                <a:cubicBezTo>
                  <a:pt x="2850477" y="236065"/>
                  <a:pt x="2828990" y="233283"/>
                  <a:pt x="2807918" y="228600"/>
                </a:cubicBezTo>
                <a:cubicBezTo>
                  <a:pt x="2790879" y="224814"/>
                  <a:pt x="2774234" y="219323"/>
                  <a:pt x="2757118" y="215900"/>
                </a:cubicBezTo>
                <a:cubicBezTo>
                  <a:pt x="2731868" y="210850"/>
                  <a:pt x="2706097" y="208595"/>
                  <a:pt x="2680918" y="203200"/>
                </a:cubicBezTo>
                <a:cubicBezTo>
                  <a:pt x="2646784" y="195886"/>
                  <a:pt x="2613549" y="184646"/>
                  <a:pt x="2579318" y="177800"/>
                </a:cubicBezTo>
                <a:cubicBezTo>
                  <a:pt x="2558151" y="173567"/>
                  <a:pt x="2536890" y="169783"/>
                  <a:pt x="2515818" y="165100"/>
                </a:cubicBezTo>
                <a:cubicBezTo>
                  <a:pt x="2498779" y="161314"/>
                  <a:pt x="2481801" y="157195"/>
                  <a:pt x="2465018" y="152400"/>
                </a:cubicBezTo>
                <a:cubicBezTo>
                  <a:pt x="2398381" y="133361"/>
                  <a:pt x="2455523" y="144015"/>
                  <a:pt x="2376118" y="127000"/>
                </a:cubicBezTo>
                <a:cubicBezTo>
                  <a:pt x="2333905" y="117954"/>
                  <a:pt x="2291001" y="112071"/>
                  <a:pt x="2249118" y="101600"/>
                </a:cubicBezTo>
                <a:cubicBezTo>
                  <a:pt x="2232185" y="97367"/>
                  <a:pt x="2215709" y="90391"/>
                  <a:pt x="2198318" y="88900"/>
                </a:cubicBezTo>
                <a:cubicBezTo>
                  <a:pt x="2067292" y="77669"/>
                  <a:pt x="1936124" y="63500"/>
                  <a:pt x="1804618" y="63500"/>
                </a:cubicBezTo>
                <a:lnTo>
                  <a:pt x="1271218" y="63500"/>
                </a:lnTo>
              </a:path>
            </a:pathLst>
          </a:custGeom>
          <a:noFill/>
          <a:ln>
            <a:solidFill>
              <a:srgbClr val="D60077"/>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7" name="Freeform: Shape 6">
            <a:extLst>
              <a:ext uri="{FF2B5EF4-FFF2-40B4-BE49-F238E27FC236}">
                <a16:creationId xmlns:a16="http://schemas.microsoft.com/office/drawing/2014/main" id="{CC619F95-9F60-4C53-A35A-1A843DB2585E}"/>
              </a:ext>
            </a:extLst>
          </p:cNvPr>
          <p:cNvSpPr/>
          <p:nvPr/>
        </p:nvSpPr>
        <p:spPr>
          <a:xfrm>
            <a:off x="800100" y="2107959"/>
            <a:ext cx="1790700" cy="509331"/>
          </a:xfrm>
          <a:custGeom>
            <a:avLst/>
            <a:gdLst>
              <a:gd name="connsiteX0" fmla="*/ 850900 w 1790700"/>
              <a:gd name="connsiteY0" fmla="*/ 12941 h 509331"/>
              <a:gd name="connsiteX1" fmla="*/ 787400 w 1790700"/>
              <a:gd name="connsiteY1" fmla="*/ 241 h 509331"/>
              <a:gd name="connsiteX2" fmla="*/ 711200 w 1790700"/>
              <a:gd name="connsiteY2" fmla="*/ 25641 h 509331"/>
              <a:gd name="connsiteX3" fmla="*/ 673100 w 1790700"/>
              <a:gd name="connsiteY3" fmla="*/ 38341 h 509331"/>
              <a:gd name="connsiteX4" fmla="*/ 635000 w 1790700"/>
              <a:gd name="connsiteY4" fmla="*/ 51041 h 509331"/>
              <a:gd name="connsiteX5" fmla="*/ 546100 w 1790700"/>
              <a:gd name="connsiteY5" fmla="*/ 63741 h 509331"/>
              <a:gd name="connsiteX6" fmla="*/ 393700 w 1790700"/>
              <a:gd name="connsiteY6" fmla="*/ 89141 h 509331"/>
              <a:gd name="connsiteX7" fmla="*/ 215900 w 1790700"/>
              <a:gd name="connsiteY7" fmla="*/ 101841 h 509331"/>
              <a:gd name="connsiteX8" fmla="*/ 152400 w 1790700"/>
              <a:gd name="connsiteY8" fmla="*/ 114541 h 509331"/>
              <a:gd name="connsiteX9" fmla="*/ 76200 w 1790700"/>
              <a:gd name="connsiteY9" fmla="*/ 139941 h 509331"/>
              <a:gd name="connsiteX10" fmla="*/ 12700 w 1790700"/>
              <a:gd name="connsiteY10" fmla="*/ 216141 h 509331"/>
              <a:gd name="connsiteX11" fmla="*/ 0 w 1790700"/>
              <a:gd name="connsiteY11" fmla="*/ 254241 h 509331"/>
              <a:gd name="connsiteX12" fmla="*/ 38100 w 1790700"/>
              <a:gd name="connsiteY12" fmla="*/ 368541 h 509331"/>
              <a:gd name="connsiteX13" fmla="*/ 114300 w 1790700"/>
              <a:gd name="connsiteY13" fmla="*/ 393941 h 509331"/>
              <a:gd name="connsiteX14" fmla="*/ 152400 w 1790700"/>
              <a:gd name="connsiteY14" fmla="*/ 406641 h 509331"/>
              <a:gd name="connsiteX15" fmla="*/ 444500 w 1790700"/>
              <a:gd name="connsiteY15" fmla="*/ 444741 h 509331"/>
              <a:gd name="connsiteX16" fmla="*/ 1625600 w 1790700"/>
              <a:gd name="connsiteY16" fmla="*/ 444741 h 509331"/>
              <a:gd name="connsiteX17" fmla="*/ 1739900 w 1790700"/>
              <a:gd name="connsiteY17" fmla="*/ 419341 h 509331"/>
              <a:gd name="connsiteX18" fmla="*/ 1765300 w 1790700"/>
              <a:gd name="connsiteY18" fmla="*/ 381241 h 509331"/>
              <a:gd name="connsiteX19" fmla="*/ 1790700 w 1790700"/>
              <a:gd name="connsiteY19" fmla="*/ 305041 h 509331"/>
              <a:gd name="connsiteX20" fmla="*/ 1778000 w 1790700"/>
              <a:gd name="connsiteY20" fmla="*/ 165341 h 509331"/>
              <a:gd name="connsiteX21" fmla="*/ 1752600 w 1790700"/>
              <a:gd name="connsiteY21" fmla="*/ 127241 h 509331"/>
              <a:gd name="connsiteX22" fmla="*/ 1676400 w 1790700"/>
              <a:gd name="connsiteY22" fmla="*/ 76441 h 509331"/>
              <a:gd name="connsiteX23" fmla="*/ 1536700 w 1790700"/>
              <a:gd name="connsiteY23" fmla="*/ 38341 h 509331"/>
              <a:gd name="connsiteX24" fmla="*/ 1485900 w 1790700"/>
              <a:gd name="connsiteY24" fmla="*/ 25641 h 509331"/>
              <a:gd name="connsiteX25" fmla="*/ 774700 w 1790700"/>
              <a:gd name="connsiteY25" fmla="*/ 25641 h 50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90700" h="509331">
                <a:moveTo>
                  <a:pt x="850900" y="12941"/>
                </a:moveTo>
                <a:cubicBezTo>
                  <a:pt x="829733" y="8708"/>
                  <a:pt x="808897" y="-1713"/>
                  <a:pt x="787400" y="241"/>
                </a:cubicBezTo>
                <a:cubicBezTo>
                  <a:pt x="760736" y="2665"/>
                  <a:pt x="736600" y="17174"/>
                  <a:pt x="711200" y="25641"/>
                </a:cubicBezTo>
                <a:lnTo>
                  <a:pt x="673100" y="38341"/>
                </a:lnTo>
                <a:cubicBezTo>
                  <a:pt x="660400" y="42574"/>
                  <a:pt x="648252" y="49148"/>
                  <a:pt x="635000" y="51041"/>
                </a:cubicBezTo>
                <a:cubicBezTo>
                  <a:pt x="605367" y="55274"/>
                  <a:pt x="575627" y="58820"/>
                  <a:pt x="546100" y="63741"/>
                </a:cubicBezTo>
                <a:cubicBezTo>
                  <a:pt x="462926" y="77603"/>
                  <a:pt x="490546" y="79918"/>
                  <a:pt x="393700" y="89141"/>
                </a:cubicBezTo>
                <a:cubicBezTo>
                  <a:pt x="334550" y="94774"/>
                  <a:pt x="275167" y="97608"/>
                  <a:pt x="215900" y="101841"/>
                </a:cubicBezTo>
                <a:cubicBezTo>
                  <a:pt x="194733" y="106074"/>
                  <a:pt x="173225" y="108861"/>
                  <a:pt x="152400" y="114541"/>
                </a:cubicBezTo>
                <a:cubicBezTo>
                  <a:pt x="126569" y="121586"/>
                  <a:pt x="76200" y="139941"/>
                  <a:pt x="76200" y="139941"/>
                </a:cubicBezTo>
                <a:cubicBezTo>
                  <a:pt x="48113" y="168028"/>
                  <a:pt x="30381" y="180778"/>
                  <a:pt x="12700" y="216141"/>
                </a:cubicBezTo>
                <a:cubicBezTo>
                  <a:pt x="6713" y="228115"/>
                  <a:pt x="4233" y="241541"/>
                  <a:pt x="0" y="254241"/>
                </a:cubicBezTo>
                <a:cubicBezTo>
                  <a:pt x="4311" y="280105"/>
                  <a:pt x="4876" y="347776"/>
                  <a:pt x="38100" y="368541"/>
                </a:cubicBezTo>
                <a:cubicBezTo>
                  <a:pt x="60804" y="382731"/>
                  <a:pt x="88900" y="385474"/>
                  <a:pt x="114300" y="393941"/>
                </a:cubicBezTo>
                <a:cubicBezTo>
                  <a:pt x="127000" y="398174"/>
                  <a:pt x="139195" y="404440"/>
                  <a:pt x="152400" y="406641"/>
                </a:cubicBezTo>
                <a:cubicBezTo>
                  <a:pt x="350922" y="439728"/>
                  <a:pt x="253511" y="427378"/>
                  <a:pt x="444500" y="444741"/>
                </a:cubicBezTo>
                <a:cubicBezTo>
                  <a:pt x="842955" y="577559"/>
                  <a:pt x="500958" y="468171"/>
                  <a:pt x="1625600" y="444741"/>
                </a:cubicBezTo>
                <a:cubicBezTo>
                  <a:pt x="1673283" y="443748"/>
                  <a:pt x="1699061" y="432954"/>
                  <a:pt x="1739900" y="419341"/>
                </a:cubicBezTo>
                <a:cubicBezTo>
                  <a:pt x="1748367" y="406641"/>
                  <a:pt x="1759101" y="395189"/>
                  <a:pt x="1765300" y="381241"/>
                </a:cubicBezTo>
                <a:cubicBezTo>
                  <a:pt x="1776174" y="356775"/>
                  <a:pt x="1790700" y="305041"/>
                  <a:pt x="1790700" y="305041"/>
                </a:cubicBezTo>
                <a:cubicBezTo>
                  <a:pt x="1786467" y="258474"/>
                  <a:pt x="1787797" y="211062"/>
                  <a:pt x="1778000" y="165341"/>
                </a:cubicBezTo>
                <a:cubicBezTo>
                  <a:pt x="1774802" y="150416"/>
                  <a:pt x="1764087" y="137292"/>
                  <a:pt x="1752600" y="127241"/>
                </a:cubicBezTo>
                <a:cubicBezTo>
                  <a:pt x="1729626" y="107139"/>
                  <a:pt x="1705360" y="86094"/>
                  <a:pt x="1676400" y="76441"/>
                </a:cubicBezTo>
                <a:cubicBezTo>
                  <a:pt x="1557457" y="36793"/>
                  <a:pt x="1644405" y="62275"/>
                  <a:pt x="1536700" y="38341"/>
                </a:cubicBezTo>
                <a:cubicBezTo>
                  <a:pt x="1519661" y="34555"/>
                  <a:pt x="1503352" y="25932"/>
                  <a:pt x="1485900" y="25641"/>
                </a:cubicBezTo>
                <a:cubicBezTo>
                  <a:pt x="1248866" y="21690"/>
                  <a:pt x="1011767" y="25641"/>
                  <a:pt x="774700" y="25641"/>
                </a:cubicBezTo>
              </a:path>
            </a:pathLst>
          </a:custGeom>
          <a:noFill/>
          <a:ln w="19050">
            <a:solidFill>
              <a:srgbClr val="D6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4057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84287"/>
            <a:ext cx="749369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Feedback for first incorrect attempt…</a:t>
            </a:r>
          </a:p>
        </p:txBody>
      </p:sp>
      <p:pic>
        <p:nvPicPr>
          <p:cNvPr id="9" name="Picture 8">
            <a:extLst>
              <a:ext uri="{FF2B5EF4-FFF2-40B4-BE49-F238E27FC236}">
                <a16:creationId xmlns:a16="http://schemas.microsoft.com/office/drawing/2014/main" id="{2B7E2F5D-C884-477A-891D-082CA735ED47}"/>
              </a:ext>
            </a:extLst>
          </p:cNvPr>
          <p:cNvPicPr/>
          <p:nvPr/>
        </p:nvPicPr>
        <p:blipFill rotWithShape="1">
          <a:blip r:embed="rId3"/>
          <a:srcRect l="-2" r="40922"/>
          <a:stretch/>
        </p:blipFill>
        <p:spPr>
          <a:xfrm>
            <a:off x="621507" y="2412479"/>
            <a:ext cx="6264696" cy="3692542"/>
          </a:xfrm>
          <a:prstGeom prst="rect">
            <a:avLst/>
          </a:prstGeom>
        </p:spPr>
      </p:pic>
    </p:spTree>
    <p:extLst>
      <p:ext uri="{BB962C8B-B14F-4D97-AF65-F5344CB8AC3E}">
        <p14:creationId xmlns:p14="http://schemas.microsoft.com/office/powerpoint/2010/main" val="426151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84287"/>
            <a:ext cx="749369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Second attempt…</a:t>
            </a:r>
          </a:p>
        </p:txBody>
      </p:sp>
      <p:pic>
        <p:nvPicPr>
          <p:cNvPr id="4" name="Picture 3">
            <a:extLst>
              <a:ext uri="{FF2B5EF4-FFF2-40B4-BE49-F238E27FC236}">
                <a16:creationId xmlns:a16="http://schemas.microsoft.com/office/drawing/2014/main" id="{E341FD39-6798-4111-AEE5-53E5C02A5DDB}"/>
              </a:ext>
            </a:extLst>
          </p:cNvPr>
          <p:cNvPicPr/>
          <p:nvPr/>
        </p:nvPicPr>
        <p:blipFill>
          <a:blip r:embed="rId3"/>
          <a:stretch>
            <a:fillRect/>
          </a:stretch>
        </p:blipFill>
        <p:spPr>
          <a:xfrm>
            <a:off x="477491" y="1476375"/>
            <a:ext cx="7848872" cy="5832648"/>
          </a:xfrm>
          <a:prstGeom prst="rect">
            <a:avLst/>
          </a:prstGeom>
        </p:spPr>
      </p:pic>
      <p:sp>
        <p:nvSpPr>
          <p:cNvPr id="2" name="Freeform: Shape 1">
            <a:extLst>
              <a:ext uri="{FF2B5EF4-FFF2-40B4-BE49-F238E27FC236}">
                <a16:creationId xmlns:a16="http://schemas.microsoft.com/office/drawing/2014/main" id="{0D3EA705-9F52-4B0D-BA96-216256332052}"/>
              </a:ext>
            </a:extLst>
          </p:cNvPr>
          <p:cNvSpPr/>
          <p:nvPr/>
        </p:nvSpPr>
        <p:spPr>
          <a:xfrm>
            <a:off x="558800" y="2171700"/>
            <a:ext cx="1715539" cy="448318"/>
          </a:xfrm>
          <a:custGeom>
            <a:avLst/>
            <a:gdLst>
              <a:gd name="connsiteX0" fmla="*/ 838200 w 1715539"/>
              <a:gd name="connsiteY0" fmla="*/ 25400 h 448318"/>
              <a:gd name="connsiteX1" fmla="*/ 292100 w 1715539"/>
              <a:gd name="connsiteY1" fmla="*/ 38100 h 448318"/>
              <a:gd name="connsiteX2" fmla="*/ 203200 w 1715539"/>
              <a:gd name="connsiteY2" fmla="*/ 50800 h 448318"/>
              <a:gd name="connsiteX3" fmla="*/ 88900 w 1715539"/>
              <a:gd name="connsiteY3" fmla="*/ 76200 h 448318"/>
              <a:gd name="connsiteX4" fmla="*/ 12700 w 1715539"/>
              <a:gd name="connsiteY4" fmla="*/ 127000 h 448318"/>
              <a:gd name="connsiteX5" fmla="*/ 0 w 1715539"/>
              <a:gd name="connsiteY5" fmla="*/ 165100 h 448318"/>
              <a:gd name="connsiteX6" fmla="*/ 38100 w 1715539"/>
              <a:gd name="connsiteY6" fmla="*/ 254000 h 448318"/>
              <a:gd name="connsiteX7" fmla="*/ 114300 w 1715539"/>
              <a:gd name="connsiteY7" fmla="*/ 304800 h 448318"/>
              <a:gd name="connsiteX8" fmla="*/ 152400 w 1715539"/>
              <a:gd name="connsiteY8" fmla="*/ 330200 h 448318"/>
              <a:gd name="connsiteX9" fmla="*/ 355600 w 1715539"/>
              <a:gd name="connsiteY9" fmla="*/ 342900 h 448318"/>
              <a:gd name="connsiteX10" fmla="*/ 482600 w 1715539"/>
              <a:gd name="connsiteY10" fmla="*/ 368300 h 448318"/>
              <a:gd name="connsiteX11" fmla="*/ 800100 w 1715539"/>
              <a:gd name="connsiteY11" fmla="*/ 393700 h 448318"/>
              <a:gd name="connsiteX12" fmla="*/ 1104900 w 1715539"/>
              <a:gd name="connsiteY12" fmla="*/ 419100 h 448318"/>
              <a:gd name="connsiteX13" fmla="*/ 1143000 w 1715539"/>
              <a:gd name="connsiteY13" fmla="*/ 431800 h 448318"/>
              <a:gd name="connsiteX14" fmla="*/ 1651000 w 1715539"/>
              <a:gd name="connsiteY14" fmla="*/ 431800 h 448318"/>
              <a:gd name="connsiteX15" fmla="*/ 1714500 w 1715539"/>
              <a:gd name="connsiteY15" fmla="*/ 355600 h 448318"/>
              <a:gd name="connsiteX16" fmla="*/ 1701800 w 1715539"/>
              <a:gd name="connsiteY16" fmla="*/ 165100 h 448318"/>
              <a:gd name="connsiteX17" fmla="*/ 1600200 w 1715539"/>
              <a:gd name="connsiteY17" fmla="*/ 76200 h 448318"/>
              <a:gd name="connsiteX18" fmla="*/ 1473200 w 1715539"/>
              <a:gd name="connsiteY18" fmla="*/ 50800 h 448318"/>
              <a:gd name="connsiteX19" fmla="*/ 1409700 w 1715539"/>
              <a:gd name="connsiteY19" fmla="*/ 38100 h 448318"/>
              <a:gd name="connsiteX20" fmla="*/ 1193800 w 1715539"/>
              <a:gd name="connsiteY20" fmla="*/ 0 h 448318"/>
              <a:gd name="connsiteX21" fmla="*/ 673100 w 1715539"/>
              <a:gd name="connsiteY21" fmla="*/ 0 h 44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5539" h="448318">
                <a:moveTo>
                  <a:pt x="838200" y="25400"/>
                </a:moveTo>
                <a:lnTo>
                  <a:pt x="292100" y="38100"/>
                </a:lnTo>
                <a:cubicBezTo>
                  <a:pt x="262190" y="39296"/>
                  <a:pt x="232786" y="46248"/>
                  <a:pt x="203200" y="50800"/>
                </a:cubicBezTo>
                <a:cubicBezTo>
                  <a:pt x="183185" y="53879"/>
                  <a:pt x="115355" y="61503"/>
                  <a:pt x="88900" y="76200"/>
                </a:cubicBezTo>
                <a:cubicBezTo>
                  <a:pt x="62215" y="91025"/>
                  <a:pt x="12700" y="127000"/>
                  <a:pt x="12700" y="127000"/>
                </a:cubicBezTo>
                <a:cubicBezTo>
                  <a:pt x="8467" y="139700"/>
                  <a:pt x="0" y="151713"/>
                  <a:pt x="0" y="165100"/>
                </a:cubicBezTo>
                <a:cubicBezTo>
                  <a:pt x="0" y="191282"/>
                  <a:pt x="17361" y="235853"/>
                  <a:pt x="38100" y="254000"/>
                </a:cubicBezTo>
                <a:cubicBezTo>
                  <a:pt x="61074" y="274102"/>
                  <a:pt x="88900" y="287867"/>
                  <a:pt x="114300" y="304800"/>
                </a:cubicBezTo>
                <a:cubicBezTo>
                  <a:pt x="127000" y="313267"/>
                  <a:pt x="137166" y="329248"/>
                  <a:pt x="152400" y="330200"/>
                </a:cubicBezTo>
                <a:lnTo>
                  <a:pt x="355600" y="342900"/>
                </a:lnTo>
                <a:cubicBezTo>
                  <a:pt x="419923" y="364341"/>
                  <a:pt x="385312" y="355328"/>
                  <a:pt x="482600" y="368300"/>
                </a:cubicBezTo>
                <a:cubicBezTo>
                  <a:pt x="659975" y="391950"/>
                  <a:pt x="541172" y="374754"/>
                  <a:pt x="800100" y="393700"/>
                </a:cubicBezTo>
                <a:cubicBezTo>
                  <a:pt x="901780" y="401140"/>
                  <a:pt x="1104900" y="419100"/>
                  <a:pt x="1104900" y="419100"/>
                </a:cubicBezTo>
                <a:cubicBezTo>
                  <a:pt x="1117600" y="423333"/>
                  <a:pt x="1129873" y="429175"/>
                  <a:pt x="1143000" y="431800"/>
                </a:cubicBezTo>
                <a:cubicBezTo>
                  <a:pt x="1313872" y="465974"/>
                  <a:pt x="1465256" y="437429"/>
                  <a:pt x="1651000" y="431800"/>
                </a:cubicBezTo>
                <a:cubicBezTo>
                  <a:pt x="1659506" y="423294"/>
                  <a:pt x="1713460" y="374321"/>
                  <a:pt x="1714500" y="355600"/>
                </a:cubicBezTo>
                <a:cubicBezTo>
                  <a:pt x="1718030" y="292057"/>
                  <a:pt x="1712263" y="227875"/>
                  <a:pt x="1701800" y="165100"/>
                </a:cubicBezTo>
                <a:cubicBezTo>
                  <a:pt x="1695888" y="129628"/>
                  <a:pt x="1616257" y="79411"/>
                  <a:pt x="1600200" y="76200"/>
                </a:cubicBezTo>
                <a:lnTo>
                  <a:pt x="1473200" y="50800"/>
                </a:lnTo>
                <a:cubicBezTo>
                  <a:pt x="1452033" y="46567"/>
                  <a:pt x="1430178" y="44926"/>
                  <a:pt x="1409700" y="38100"/>
                </a:cubicBezTo>
                <a:cubicBezTo>
                  <a:pt x="1333113" y="12571"/>
                  <a:pt x="1302973" y="0"/>
                  <a:pt x="1193800" y="0"/>
                </a:cubicBezTo>
                <a:lnTo>
                  <a:pt x="673100" y="0"/>
                </a:lnTo>
              </a:path>
            </a:pathLst>
          </a:custGeom>
          <a:noFill/>
          <a:ln w="19050">
            <a:solidFill>
              <a:srgbClr val="D6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CA200DC6-7CBE-41F9-A563-8A9C4EE5DB23}"/>
              </a:ext>
            </a:extLst>
          </p:cNvPr>
          <p:cNvSpPr/>
          <p:nvPr/>
        </p:nvSpPr>
        <p:spPr>
          <a:xfrm>
            <a:off x="520700" y="6597883"/>
            <a:ext cx="3327741" cy="641117"/>
          </a:xfrm>
          <a:custGeom>
            <a:avLst/>
            <a:gdLst>
              <a:gd name="connsiteX0" fmla="*/ 1524000 w 3327741"/>
              <a:gd name="connsiteY0" fmla="*/ 82317 h 641117"/>
              <a:gd name="connsiteX1" fmla="*/ 1460500 w 3327741"/>
              <a:gd name="connsiteY1" fmla="*/ 44217 h 641117"/>
              <a:gd name="connsiteX2" fmla="*/ 1295400 w 3327741"/>
              <a:gd name="connsiteY2" fmla="*/ 18817 h 641117"/>
              <a:gd name="connsiteX3" fmla="*/ 127000 w 3327741"/>
              <a:gd name="connsiteY3" fmla="*/ 44217 h 641117"/>
              <a:gd name="connsiteX4" fmla="*/ 76200 w 3327741"/>
              <a:gd name="connsiteY4" fmla="*/ 56917 h 641117"/>
              <a:gd name="connsiteX5" fmla="*/ 12700 w 3327741"/>
              <a:gd name="connsiteY5" fmla="*/ 158517 h 641117"/>
              <a:gd name="connsiteX6" fmla="*/ 0 w 3327741"/>
              <a:gd name="connsiteY6" fmla="*/ 196617 h 641117"/>
              <a:gd name="connsiteX7" fmla="*/ 63500 w 3327741"/>
              <a:gd name="connsiteY7" fmla="*/ 463317 h 641117"/>
              <a:gd name="connsiteX8" fmla="*/ 101600 w 3327741"/>
              <a:gd name="connsiteY8" fmla="*/ 488717 h 641117"/>
              <a:gd name="connsiteX9" fmla="*/ 152400 w 3327741"/>
              <a:gd name="connsiteY9" fmla="*/ 501417 h 641117"/>
              <a:gd name="connsiteX10" fmla="*/ 190500 w 3327741"/>
              <a:gd name="connsiteY10" fmla="*/ 514117 h 641117"/>
              <a:gd name="connsiteX11" fmla="*/ 241300 w 3327741"/>
              <a:gd name="connsiteY11" fmla="*/ 526817 h 641117"/>
              <a:gd name="connsiteX12" fmla="*/ 279400 w 3327741"/>
              <a:gd name="connsiteY12" fmla="*/ 539517 h 641117"/>
              <a:gd name="connsiteX13" fmla="*/ 406400 w 3327741"/>
              <a:gd name="connsiteY13" fmla="*/ 552217 h 641117"/>
              <a:gd name="connsiteX14" fmla="*/ 469900 w 3327741"/>
              <a:gd name="connsiteY14" fmla="*/ 564917 h 641117"/>
              <a:gd name="connsiteX15" fmla="*/ 647700 w 3327741"/>
              <a:gd name="connsiteY15" fmla="*/ 590317 h 641117"/>
              <a:gd name="connsiteX16" fmla="*/ 698500 w 3327741"/>
              <a:gd name="connsiteY16" fmla="*/ 603017 h 641117"/>
              <a:gd name="connsiteX17" fmla="*/ 800100 w 3327741"/>
              <a:gd name="connsiteY17" fmla="*/ 615717 h 641117"/>
              <a:gd name="connsiteX18" fmla="*/ 876300 w 3327741"/>
              <a:gd name="connsiteY18" fmla="*/ 628417 h 641117"/>
              <a:gd name="connsiteX19" fmla="*/ 977900 w 3327741"/>
              <a:gd name="connsiteY19" fmla="*/ 641117 h 641117"/>
              <a:gd name="connsiteX20" fmla="*/ 2374900 w 3327741"/>
              <a:gd name="connsiteY20" fmla="*/ 628417 h 641117"/>
              <a:gd name="connsiteX21" fmla="*/ 2616200 w 3327741"/>
              <a:gd name="connsiteY21" fmla="*/ 603017 h 641117"/>
              <a:gd name="connsiteX22" fmla="*/ 2654300 w 3327741"/>
              <a:gd name="connsiteY22" fmla="*/ 590317 h 641117"/>
              <a:gd name="connsiteX23" fmla="*/ 2870200 w 3327741"/>
              <a:gd name="connsiteY23" fmla="*/ 564917 h 641117"/>
              <a:gd name="connsiteX24" fmla="*/ 2933700 w 3327741"/>
              <a:gd name="connsiteY24" fmla="*/ 552217 h 641117"/>
              <a:gd name="connsiteX25" fmla="*/ 2971800 w 3327741"/>
              <a:gd name="connsiteY25" fmla="*/ 539517 h 641117"/>
              <a:gd name="connsiteX26" fmla="*/ 3048000 w 3327741"/>
              <a:gd name="connsiteY26" fmla="*/ 488717 h 641117"/>
              <a:gd name="connsiteX27" fmla="*/ 3124200 w 3327741"/>
              <a:gd name="connsiteY27" fmla="*/ 463317 h 641117"/>
              <a:gd name="connsiteX28" fmla="*/ 3162300 w 3327741"/>
              <a:gd name="connsiteY28" fmla="*/ 450617 h 641117"/>
              <a:gd name="connsiteX29" fmla="*/ 3200400 w 3327741"/>
              <a:gd name="connsiteY29" fmla="*/ 425217 h 641117"/>
              <a:gd name="connsiteX30" fmla="*/ 3263900 w 3327741"/>
              <a:gd name="connsiteY30" fmla="*/ 412517 h 641117"/>
              <a:gd name="connsiteX31" fmla="*/ 3302000 w 3327741"/>
              <a:gd name="connsiteY31" fmla="*/ 399817 h 641117"/>
              <a:gd name="connsiteX32" fmla="*/ 3327400 w 3327741"/>
              <a:gd name="connsiteY32" fmla="*/ 361717 h 641117"/>
              <a:gd name="connsiteX33" fmla="*/ 3314700 w 3327741"/>
              <a:gd name="connsiteY33" fmla="*/ 323617 h 641117"/>
              <a:gd name="connsiteX34" fmla="*/ 3251200 w 3327741"/>
              <a:gd name="connsiteY34" fmla="*/ 260117 h 641117"/>
              <a:gd name="connsiteX35" fmla="*/ 3213100 w 3327741"/>
              <a:gd name="connsiteY35" fmla="*/ 222017 h 641117"/>
              <a:gd name="connsiteX36" fmla="*/ 3175000 w 3327741"/>
              <a:gd name="connsiteY36" fmla="*/ 209317 h 641117"/>
              <a:gd name="connsiteX37" fmla="*/ 3098800 w 3327741"/>
              <a:gd name="connsiteY37" fmla="*/ 158517 h 641117"/>
              <a:gd name="connsiteX38" fmla="*/ 2984500 w 3327741"/>
              <a:gd name="connsiteY38" fmla="*/ 107717 h 641117"/>
              <a:gd name="connsiteX39" fmla="*/ 2870200 w 3327741"/>
              <a:gd name="connsiteY39" fmla="*/ 82317 h 641117"/>
              <a:gd name="connsiteX40" fmla="*/ 2705100 w 3327741"/>
              <a:gd name="connsiteY40" fmla="*/ 56917 h 641117"/>
              <a:gd name="connsiteX41" fmla="*/ 1219200 w 3327741"/>
              <a:gd name="connsiteY41" fmla="*/ 44217 h 64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327741" h="641117">
                <a:moveTo>
                  <a:pt x="1524000" y="82317"/>
                </a:moveTo>
                <a:cubicBezTo>
                  <a:pt x="1502833" y="69617"/>
                  <a:pt x="1483698" y="52653"/>
                  <a:pt x="1460500" y="44217"/>
                </a:cubicBezTo>
                <a:cubicBezTo>
                  <a:pt x="1449098" y="40071"/>
                  <a:pt x="1300141" y="19494"/>
                  <a:pt x="1295400" y="18817"/>
                </a:cubicBezTo>
                <a:cubicBezTo>
                  <a:pt x="933068" y="22982"/>
                  <a:pt x="506888" y="-40203"/>
                  <a:pt x="127000" y="44217"/>
                </a:cubicBezTo>
                <a:cubicBezTo>
                  <a:pt x="109961" y="48003"/>
                  <a:pt x="93133" y="52684"/>
                  <a:pt x="76200" y="56917"/>
                </a:cubicBezTo>
                <a:cubicBezTo>
                  <a:pt x="15823" y="97169"/>
                  <a:pt x="42927" y="67837"/>
                  <a:pt x="12700" y="158517"/>
                </a:cubicBezTo>
                <a:lnTo>
                  <a:pt x="0" y="196617"/>
                </a:lnTo>
                <a:cubicBezTo>
                  <a:pt x="4295" y="261036"/>
                  <a:pt x="-17596" y="409253"/>
                  <a:pt x="63500" y="463317"/>
                </a:cubicBezTo>
                <a:cubicBezTo>
                  <a:pt x="76200" y="471784"/>
                  <a:pt x="87571" y="482704"/>
                  <a:pt x="101600" y="488717"/>
                </a:cubicBezTo>
                <a:cubicBezTo>
                  <a:pt x="117643" y="495593"/>
                  <a:pt x="135617" y="496622"/>
                  <a:pt x="152400" y="501417"/>
                </a:cubicBezTo>
                <a:cubicBezTo>
                  <a:pt x="165272" y="505095"/>
                  <a:pt x="177628" y="510439"/>
                  <a:pt x="190500" y="514117"/>
                </a:cubicBezTo>
                <a:cubicBezTo>
                  <a:pt x="207283" y="518912"/>
                  <a:pt x="224517" y="522022"/>
                  <a:pt x="241300" y="526817"/>
                </a:cubicBezTo>
                <a:cubicBezTo>
                  <a:pt x="254172" y="530495"/>
                  <a:pt x="266169" y="537481"/>
                  <a:pt x="279400" y="539517"/>
                </a:cubicBezTo>
                <a:cubicBezTo>
                  <a:pt x="321450" y="545986"/>
                  <a:pt x="364229" y="546594"/>
                  <a:pt x="406400" y="552217"/>
                </a:cubicBezTo>
                <a:cubicBezTo>
                  <a:pt x="427796" y="555070"/>
                  <a:pt x="448578" y="561550"/>
                  <a:pt x="469900" y="564917"/>
                </a:cubicBezTo>
                <a:cubicBezTo>
                  <a:pt x="529036" y="574254"/>
                  <a:pt x="589619" y="575797"/>
                  <a:pt x="647700" y="590317"/>
                </a:cubicBezTo>
                <a:cubicBezTo>
                  <a:pt x="664633" y="594550"/>
                  <a:pt x="681283" y="600148"/>
                  <a:pt x="698500" y="603017"/>
                </a:cubicBezTo>
                <a:cubicBezTo>
                  <a:pt x="732166" y="608628"/>
                  <a:pt x="766313" y="610890"/>
                  <a:pt x="800100" y="615717"/>
                </a:cubicBezTo>
                <a:cubicBezTo>
                  <a:pt x="825592" y="619359"/>
                  <a:pt x="850808" y="624775"/>
                  <a:pt x="876300" y="628417"/>
                </a:cubicBezTo>
                <a:cubicBezTo>
                  <a:pt x="910087" y="633244"/>
                  <a:pt x="944033" y="636884"/>
                  <a:pt x="977900" y="641117"/>
                </a:cubicBezTo>
                <a:lnTo>
                  <a:pt x="2374900" y="628417"/>
                </a:lnTo>
                <a:cubicBezTo>
                  <a:pt x="2460672" y="627011"/>
                  <a:pt x="2533479" y="614834"/>
                  <a:pt x="2616200" y="603017"/>
                </a:cubicBezTo>
                <a:cubicBezTo>
                  <a:pt x="2628900" y="598784"/>
                  <a:pt x="2641173" y="592942"/>
                  <a:pt x="2654300" y="590317"/>
                </a:cubicBezTo>
                <a:cubicBezTo>
                  <a:pt x="2728174" y="575542"/>
                  <a:pt x="2794630" y="574993"/>
                  <a:pt x="2870200" y="564917"/>
                </a:cubicBezTo>
                <a:cubicBezTo>
                  <a:pt x="2891596" y="562064"/>
                  <a:pt x="2912759" y="557452"/>
                  <a:pt x="2933700" y="552217"/>
                </a:cubicBezTo>
                <a:cubicBezTo>
                  <a:pt x="2946687" y="548970"/>
                  <a:pt x="2960098" y="546018"/>
                  <a:pt x="2971800" y="539517"/>
                </a:cubicBezTo>
                <a:cubicBezTo>
                  <a:pt x="2998485" y="524692"/>
                  <a:pt x="3019040" y="498370"/>
                  <a:pt x="3048000" y="488717"/>
                </a:cubicBezTo>
                <a:lnTo>
                  <a:pt x="3124200" y="463317"/>
                </a:lnTo>
                <a:cubicBezTo>
                  <a:pt x="3136900" y="459084"/>
                  <a:pt x="3151161" y="458043"/>
                  <a:pt x="3162300" y="450617"/>
                </a:cubicBezTo>
                <a:cubicBezTo>
                  <a:pt x="3175000" y="442150"/>
                  <a:pt x="3186108" y="430576"/>
                  <a:pt x="3200400" y="425217"/>
                </a:cubicBezTo>
                <a:cubicBezTo>
                  <a:pt x="3220611" y="417638"/>
                  <a:pt x="3242959" y="417752"/>
                  <a:pt x="3263900" y="412517"/>
                </a:cubicBezTo>
                <a:cubicBezTo>
                  <a:pt x="3276887" y="409270"/>
                  <a:pt x="3289300" y="404050"/>
                  <a:pt x="3302000" y="399817"/>
                </a:cubicBezTo>
                <a:cubicBezTo>
                  <a:pt x="3310467" y="387117"/>
                  <a:pt x="3324891" y="376773"/>
                  <a:pt x="3327400" y="361717"/>
                </a:cubicBezTo>
                <a:cubicBezTo>
                  <a:pt x="3329601" y="348512"/>
                  <a:pt x="3320687" y="335591"/>
                  <a:pt x="3314700" y="323617"/>
                </a:cubicBezTo>
                <a:cubicBezTo>
                  <a:pt x="3288090" y="270398"/>
                  <a:pt x="3294743" y="296403"/>
                  <a:pt x="3251200" y="260117"/>
                </a:cubicBezTo>
                <a:cubicBezTo>
                  <a:pt x="3237402" y="248619"/>
                  <a:pt x="3228044" y="231980"/>
                  <a:pt x="3213100" y="222017"/>
                </a:cubicBezTo>
                <a:cubicBezTo>
                  <a:pt x="3201961" y="214591"/>
                  <a:pt x="3186702" y="215818"/>
                  <a:pt x="3175000" y="209317"/>
                </a:cubicBezTo>
                <a:cubicBezTo>
                  <a:pt x="3148315" y="194492"/>
                  <a:pt x="3127760" y="168170"/>
                  <a:pt x="3098800" y="158517"/>
                </a:cubicBezTo>
                <a:cubicBezTo>
                  <a:pt x="2902211" y="92987"/>
                  <a:pt x="3105255" y="168094"/>
                  <a:pt x="2984500" y="107717"/>
                </a:cubicBezTo>
                <a:cubicBezTo>
                  <a:pt x="2950193" y="90563"/>
                  <a:pt x="2905320" y="90121"/>
                  <a:pt x="2870200" y="82317"/>
                </a:cubicBezTo>
                <a:cubicBezTo>
                  <a:pt x="2756045" y="56949"/>
                  <a:pt x="2958858" y="68451"/>
                  <a:pt x="2705100" y="56917"/>
                </a:cubicBezTo>
                <a:cubicBezTo>
                  <a:pt x="2198443" y="33887"/>
                  <a:pt x="1742948" y="44217"/>
                  <a:pt x="1219200" y="44217"/>
                </a:cubicBezTo>
              </a:path>
            </a:pathLst>
          </a:custGeom>
          <a:noFill/>
          <a:ln w="19050">
            <a:solidFill>
              <a:srgbClr val="D6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554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84287"/>
            <a:ext cx="749369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Feedback for second incorrect attempt…</a:t>
            </a:r>
          </a:p>
        </p:txBody>
      </p:sp>
      <p:pic>
        <p:nvPicPr>
          <p:cNvPr id="4" name="Picture 3">
            <a:extLst>
              <a:ext uri="{FF2B5EF4-FFF2-40B4-BE49-F238E27FC236}">
                <a16:creationId xmlns:a16="http://schemas.microsoft.com/office/drawing/2014/main" id="{FA0F6A3F-46EC-4E09-88E8-B53098CF0D14}"/>
              </a:ext>
            </a:extLst>
          </p:cNvPr>
          <p:cNvPicPr/>
          <p:nvPr/>
        </p:nvPicPr>
        <p:blipFill rotWithShape="1">
          <a:blip r:embed="rId3"/>
          <a:srcRect r="30155"/>
          <a:stretch/>
        </p:blipFill>
        <p:spPr>
          <a:xfrm>
            <a:off x="477491" y="2022014"/>
            <a:ext cx="7056784" cy="3414801"/>
          </a:xfrm>
          <a:prstGeom prst="rect">
            <a:avLst/>
          </a:prstGeom>
        </p:spPr>
      </p:pic>
    </p:spTree>
    <p:extLst>
      <p:ext uri="{BB962C8B-B14F-4D97-AF65-F5344CB8AC3E}">
        <p14:creationId xmlns:p14="http://schemas.microsoft.com/office/powerpoint/2010/main" val="302033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84287"/>
            <a:ext cx="7493694" cy="648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Third and final attempt</a:t>
            </a:r>
          </a:p>
        </p:txBody>
      </p:sp>
      <p:pic>
        <p:nvPicPr>
          <p:cNvPr id="5" name="Picture 4">
            <a:extLst>
              <a:ext uri="{FF2B5EF4-FFF2-40B4-BE49-F238E27FC236}">
                <a16:creationId xmlns:a16="http://schemas.microsoft.com/office/drawing/2014/main" id="{BF7E71E3-E8B1-4E64-914A-17A83551C24B}"/>
              </a:ext>
            </a:extLst>
          </p:cNvPr>
          <p:cNvPicPr/>
          <p:nvPr/>
        </p:nvPicPr>
        <p:blipFill>
          <a:blip r:embed="rId3"/>
          <a:stretch>
            <a:fillRect/>
          </a:stretch>
        </p:blipFill>
        <p:spPr>
          <a:xfrm>
            <a:off x="602080" y="1455261"/>
            <a:ext cx="7493694" cy="6106002"/>
          </a:xfrm>
          <a:prstGeom prst="rect">
            <a:avLst/>
          </a:prstGeom>
        </p:spPr>
      </p:pic>
    </p:spTree>
    <p:extLst>
      <p:ext uri="{BB962C8B-B14F-4D97-AF65-F5344CB8AC3E}">
        <p14:creationId xmlns:p14="http://schemas.microsoft.com/office/powerpoint/2010/main" val="337115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12279"/>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Quiz question type – Drag and drop</a:t>
            </a:r>
          </a:p>
        </p:txBody>
      </p:sp>
      <p:pic>
        <p:nvPicPr>
          <p:cNvPr id="4" name="Content Placeholder 3">
            <a:extLst>
              <a:ext uri="{FF2B5EF4-FFF2-40B4-BE49-F238E27FC236}">
                <a16:creationId xmlns:a16="http://schemas.microsoft.com/office/drawing/2014/main" id="{5F290ECF-74C9-43F3-8C44-130BD07DDA7C}"/>
              </a:ext>
            </a:extLst>
          </p:cNvPr>
          <p:cNvPicPr>
            <a:picLocks noChangeAspect="1"/>
          </p:cNvPicPr>
          <p:nvPr/>
        </p:nvPicPr>
        <p:blipFill>
          <a:blip r:embed="rId3"/>
          <a:stretch>
            <a:fillRect/>
          </a:stretch>
        </p:blipFill>
        <p:spPr>
          <a:xfrm>
            <a:off x="1053555" y="1332359"/>
            <a:ext cx="7387310" cy="5763985"/>
          </a:xfrm>
          <a:prstGeom prst="rect">
            <a:avLst/>
          </a:prstGeom>
        </p:spPr>
      </p:pic>
    </p:spTree>
    <p:extLst>
      <p:ext uri="{BB962C8B-B14F-4D97-AF65-F5344CB8AC3E}">
        <p14:creationId xmlns:p14="http://schemas.microsoft.com/office/powerpoint/2010/main" val="79720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0E451F-4B2D-4074-8CD4-E5DC312D4DD4}"/>
              </a:ext>
            </a:extLst>
          </p:cNvPr>
          <p:cNvPicPr>
            <a:picLocks noGrp="1" noChangeAspect="1"/>
          </p:cNvPicPr>
          <p:nvPr>
            <p:ph idx="1"/>
          </p:nvPr>
        </p:nvPicPr>
        <p:blipFill>
          <a:blip r:embed="rId3"/>
          <a:stretch>
            <a:fillRect/>
          </a:stretch>
        </p:blipFill>
        <p:spPr>
          <a:xfrm>
            <a:off x="693515" y="1548383"/>
            <a:ext cx="8614874" cy="4737267"/>
          </a:xfrm>
          <a:prstGeom prst="rect">
            <a:avLst/>
          </a:prstGeom>
        </p:spPr>
      </p:pic>
    </p:spTree>
    <p:extLst>
      <p:ext uri="{BB962C8B-B14F-4D97-AF65-F5344CB8AC3E}">
        <p14:creationId xmlns:p14="http://schemas.microsoft.com/office/powerpoint/2010/main" val="203226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730697"/>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Difficulties with writing quizzes</a:t>
            </a:r>
          </a:p>
        </p:txBody>
      </p:sp>
      <p:sp>
        <p:nvSpPr>
          <p:cNvPr id="5" name="Content Placeholder 2">
            <a:extLst>
              <a:ext uri="{FF2B5EF4-FFF2-40B4-BE49-F238E27FC236}">
                <a16:creationId xmlns:a16="http://schemas.microsoft.com/office/drawing/2014/main" id="{6DF40CD3-5D4D-468F-B600-39D70E2E4BED}"/>
              </a:ext>
            </a:extLst>
          </p:cNvPr>
          <p:cNvSpPr txBox="1">
            <a:spLocks/>
          </p:cNvSpPr>
          <p:nvPr/>
        </p:nvSpPr>
        <p:spPr bwMode="auto">
          <a:xfrm>
            <a:off x="328613" y="1836786"/>
            <a:ext cx="9410700" cy="28799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14000"/>
              </a:lnSpc>
              <a:spcAft>
                <a:spcPts val="600"/>
              </a:spcAft>
              <a:buClr>
                <a:srgbClr val="D60077"/>
              </a:buClr>
            </a:pPr>
            <a:r>
              <a:rPr lang="en-GB" altLang="en-US" dirty="0"/>
              <a:t>Writing distractor answers, e.g. for multiple choice</a:t>
            </a:r>
          </a:p>
          <a:p>
            <a:pPr eaLnBrk="1" hangingPunct="1">
              <a:lnSpc>
                <a:spcPct val="114000"/>
              </a:lnSpc>
              <a:spcAft>
                <a:spcPts val="600"/>
              </a:spcAft>
              <a:buClr>
                <a:srgbClr val="D60077"/>
              </a:buClr>
            </a:pPr>
            <a:r>
              <a:rPr lang="en-GB" altLang="en-US" dirty="0"/>
              <a:t>Writing hints and tips to help the student</a:t>
            </a:r>
          </a:p>
          <a:p>
            <a:pPr eaLnBrk="1" hangingPunct="1">
              <a:lnSpc>
                <a:spcPct val="114000"/>
              </a:lnSpc>
              <a:spcAft>
                <a:spcPts val="600"/>
              </a:spcAft>
              <a:buClr>
                <a:srgbClr val="D60077"/>
              </a:buClr>
            </a:pPr>
            <a:r>
              <a:rPr lang="en-GB" altLang="en-US" dirty="0"/>
              <a:t>Knowing what errors students might make</a:t>
            </a:r>
          </a:p>
          <a:p>
            <a:pPr eaLnBrk="1" hangingPunct="1">
              <a:lnSpc>
                <a:spcPct val="114000"/>
              </a:lnSpc>
              <a:spcAft>
                <a:spcPts val="600"/>
              </a:spcAft>
              <a:buClr>
                <a:srgbClr val="D60077"/>
              </a:buClr>
            </a:pPr>
            <a:r>
              <a:rPr lang="en-GB" altLang="en-US" dirty="0"/>
              <a:t>Making the quiz interesting and engaging</a:t>
            </a:r>
          </a:p>
        </p:txBody>
      </p:sp>
    </p:spTree>
    <p:extLst>
      <p:ext uri="{BB962C8B-B14F-4D97-AF65-F5344CB8AC3E}">
        <p14:creationId xmlns:p14="http://schemas.microsoft.com/office/powerpoint/2010/main" val="20722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3BF426F-CE75-4207-8B82-811F89DCBF71}"/>
              </a:ext>
            </a:extLst>
          </p:cNvPr>
          <p:cNvSpPr>
            <a:spLocks noGrp="1"/>
          </p:cNvSpPr>
          <p:nvPr>
            <p:ph type="title"/>
          </p:nvPr>
        </p:nvSpPr>
        <p:spPr>
          <a:xfrm>
            <a:off x="405483" y="684287"/>
            <a:ext cx="9410700" cy="1224136"/>
          </a:xfrm>
        </p:spPr>
        <p:txBody>
          <a:bodyPr/>
          <a:lstStyle/>
          <a:p>
            <a:pPr eaLnBrk="1" fontAlgn="auto" hangingPunct="1">
              <a:spcAft>
                <a:spcPts val="0"/>
              </a:spcAft>
              <a:defRPr/>
            </a:pPr>
            <a:r>
              <a:rPr lang="en-GB" altLang="en-US" sz="4000" b="1" dirty="0">
                <a:solidFill>
                  <a:schemeClr val="accent5">
                    <a:lumMod val="75000"/>
                  </a:schemeClr>
                </a:solidFill>
              </a:rPr>
              <a:t>Activity 2: </a:t>
            </a:r>
            <a:br>
              <a:rPr lang="en-GB" altLang="en-US" sz="4000" b="1" dirty="0">
                <a:solidFill>
                  <a:schemeClr val="accent5">
                    <a:lumMod val="75000"/>
                  </a:schemeClr>
                </a:solidFill>
              </a:rPr>
            </a:br>
            <a:r>
              <a:rPr lang="en-GB" altLang="en-US" sz="4000" b="1" dirty="0">
                <a:solidFill>
                  <a:schemeClr val="accent5">
                    <a:lumMod val="75000"/>
                  </a:schemeClr>
                </a:solidFill>
              </a:rPr>
              <a:t>Write and build an online quiz question</a:t>
            </a:r>
            <a:br>
              <a:rPr lang="en-GB" altLang="en-US" sz="4000" b="1" dirty="0">
                <a:solidFill>
                  <a:schemeClr val="accent5">
                    <a:lumMod val="75000"/>
                  </a:schemeClr>
                </a:solidFill>
              </a:rPr>
            </a:br>
            <a:endParaRPr lang="en-GB" altLang="en-US" sz="4000" b="1" dirty="0">
              <a:solidFill>
                <a:schemeClr val="accent5">
                  <a:lumMod val="75000"/>
                </a:schemeClr>
              </a:solidFill>
            </a:endParaRPr>
          </a:p>
        </p:txBody>
      </p:sp>
      <p:sp>
        <p:nvSpPr>
          <p:cNvPr id="34819" name="Content Placeholder 2">
            <a:extLst>
              <a:ext uri="{FF2B5EF4-FFF2-40B4-BE49-F238E27FC236}">
                <a16:creationId xmlns:a16="http://schemas.microsoft.com/office/drawing/2014/main" id="{D1373991-6BDB-4E8D-B34C-7C1DC0CD783C}"/>
              </a:ext>
            </a:extLst>
          </p:cNvPr>
          <p:cNvSpPr>
            <a:spLocks noGrp="1"/>
          </p:cNvSpPr>
          <p:nvPr>
            <p:ph idx="1"/>
          </p:nvPr>
        </p:nvSpPr>
        <p:spPr>
          <a:xfrm>
            <a:off x="501649" y="2206625"/>
            <a:ext cx="9696921" cy="4814366"/>
          </a:xfrm>
        </p:spPr>
        <p:txBody>
          <a:bodyPr/>
          <a:lstStyle/>
          <a:p>
            <a:pPr marL="514350" indent="-514350" eaLnBrk="1" hangingPunct="1">
              <a:lnSpc>
                <a:spcPct val="114000"/>
              </a:lnSpc>
              <a:spcAft>
                <a:spcPts val="600"/>
              </a:spcAft>
              <a:buClr>
                <a:schemeClr val="accent1">
                  <a:lumMod val="50000"/>
                </a:schemeClr>
              </a:buClr>
              <a:buFont typeface="+mj-lt"/>
              <a:buAutoNum type="arabicPeriod"/>
            </a:pPr>
            <a:r>
              <a:rPr lang="en-GB" altLang="en-US" dirty="0"/>
              <a:t>Jointly decide on a quiz question type to build</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Choose from: </a:t>
            </a:r>
            <a:r>
              <a:rPr lang="en-GB" altLang="en-US" dirty="0">
                <a:solidFill>
                  <a:srgbClr val="D60077"/>
                </a:solidFill>
              </a:rPr>
              <a:t>calculate</a:t>
            </a:r>
            <a:r>
              <a:rPr lang="en-GB" altLang="en-US" dirty="0"/>
              <a:t> - </a:t>
            </a:r>
            <a:r>
              <a:rPr lang="en-GB" altLang="en-US" dirty="0">
                <a:solidFill>
                  <a:srgbClr val="D60077"/>
                </a:solidFill>
              </a:rPr>
              <a:t>multiple choice </a:t>
            </a:r>
            <a:r>
              <a:rPr lang="en-GB" altLang="en-US" dirty="0"/>
              <a:t>- </a:t>
            </a:r>
            <a:r>
              <a:rPr lang="en-GB" altLang="en-US" dirty="0">
                <a:solidFill>
                  <a:srgbClr val="D60077"/>
                </a:solidFill>
              </a:rPr>
              <a:t>drag and drop </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Use multiple attempts and stepped feedback</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Decide on a topic and write 2 quiz questions on paper, with feedback and answers</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Try out the questions in your teams, do they need changing?</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IT / support staff to build the quiz questions</a:t>
            </a:r>
          </a:p>
          <a:p>
            <a:pPr marL="0" indent="0" eaLnBrk="1" hangingPunct="1">
              <a:lnSpc>
                <a:spcPct val="114000"/>
              </a:lnSpc>
              <a:spcAft>
                <a:spcPts val="600"/>
              </a:spcAft>
              <a:buClr>
                <a:schemeClr val="accent1">
                  <a:lumMod val="50000"/>
                </a:schemeClr>
              </a:buClr>
              <a:buNone/>
            </a:pPr>
            <a:endParaRPr lang="en-GB"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1BAA-9113-41A5-AF8F-089B0D9AE1BA}"/>
              </a:ext>
            </a:extLst>
          </p:cNvPr>
          <p:cNvSpPr>
            <a:spLocks noGrp="1"/>
          </p:cNvSpPr>
          <p:nvPr>
            <p:ph type="title"/>
          </p:nvPr>
        </p:nvSpPr>
        <p:spPr>
          <a:xfrm>
            <a:off x="0" y="2556495"/>
            <a:ext cx="10460038" cy="811212"/>
          </a:xfrm>
        </p:spPr>
        <p:txBody>
          <a:bodyPr/>
          <a:lstStyle/>
          <a:p>
            <a:pPr algn="ctr"/>
            <a:r>
              <a:rPr lang="en-GB" dirty="0">
                <a:solidFill>
                  <a:srgbClr val="D60077"/>
                </a:solidFill>
              </a:rPr>
              <a:t>Mid-morning break</a:t>
            </a:r>
          </a:p>
        </p:txBody>
      </p:sp>
    </p:spTree>
    <p:extLst>
      <p:ext uri="{BB962C8B-B14F-4D97-AF65-F5344CB8AC3E}">
        <p14:creationId xmlns:p14="http://schemas.microsoft.com/office/powerpoint/2010/main" val="1020239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E3E599B-B05C-4EEA-91FC-F34DFB20AEBA}"/>
              </a:ext>
            </a:extLst>
          </p:cNvPr>
          <p:cNvSpPr>
            <a:spLocks noGrp="1"/>
          </p:cNvSpPr>
          <p:nvPr>
            <p:ph type="title"/>
          </p:nvPr>
        </p:nvSpPr>
        <p:spPr bwMode="auto">
          <a:xfrm>
            <a:off x="561975" y="1763713"/>
            <a:ext cx="94107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4000" b="1" dirty="0">
                <a:solidFill>
                  <a:srgbClr val="D60077"/>
                </a:solidFill>
              </a:rPr>
              <a:t>Learning outcomes for the sessions</a:t>
            </a:r>
          </a:p>
        </p:txBody>
      </p:sp>
      <p:sp>
        <p:nvSpPr>
          <p:cNvPr id="3" name="Content Placeholder 2">
            <a:extLst>
              <a:ext uri="{FF2B5EF4-FFF2-40B4-BE49-F238E27FC236}">
                <a16:creationId xmlns:a16="http://schemas.microsoft.com/office/drawing/2014/main" id="{EF94E2FD-941E-4CFE-8625-78020AF06B07}"/>
              </a:ext>
            </a:extLst>
          </p:cNvPr>
          <p:cNvSpPr>
            <a:spLocks noGrp="1"/>
          </p:cNvSpPr>
          <p:nvPr>
            <p:ph idx="1"/>
          </p:nvPr>
        </p:nvSpPr>
        <p:spPr>
          <a:xfrm>
            <a:off x="587257" y="2597875"/>
            <a:ext cx="9410700" cy="4279100"/>
          </a:xfrm>
        </p:spPr>
        <p:txBody>
          <a:bodyPr/>
          <a:lstStyle/>
          <a:p>
            <a:pPr marL="0" indent="0">
              <a:lnSpc>
                <a:spcPct val="115000"/>
              </a:lnSpc>
              <a:spcBef>
                <a:spcPts val="600"/>
              </a:spcBef>
              <a:spcAft>
                <a:spcPts val="600"/>
              </a:spcAft>
              <a:buFont typeface="Arial" charset="0"/>
              <a:buNone/>
              <a:defRPr/>
            </a:pPr>
            <a:r>
              <a:rPr lang="en-GB" dirty="0">
                <a:ea typeface="Calibri"/>
                <a:cs typeface="Times New Roman"/>
              </a:rPr>
              <a:t>After completing this activity you should be able to:</a:t>
            </a:r>
          </a:p>
          <a:p>
            <a:pPr>
              <a:lnSpc>
                <a:spcPct val="115000"/>
              </a:lnSpc>
              <a:spcBef>
                <a:spcPts val="600"/>
              </a:spcBef>
              <a:spcAft>
                <a:spcPts val="600"/>
              </a:spcAft>
              <a:defRPr/>
            </a:pPr>
            <a:r>
              <a:rPr lang="en-GB" dirty="0">
                <a:ea typeface="Calibri"/>
                <a:cs typeface="Times New Roman"/>
              </a:rPr>
              <a:t>explain the purpose of quizzes for distance learning</a:t>
            </a:r>
          </a:p>
          <a:p>
            <a:pPr>
              <a:lnSpc>
                <a:spcPct val="115000"/>
              </a:lnSpc>
              <a:spcBef>
                <a:spcPts val="600"/>
              </a:spcBef>
              <a:spcAft>
                <a:spcPts val="600"/>
              </a:spcAft>
              <a:defRPr/>
            </a:pPr>
            <a:r>
              <a:rPr lang="en-GB" dirty="0">
                <a:ea typeface="Calibri"/>
                <a:cs typeface="Times New Roman"/>
              </a:rPr>
              <a:t>explain what is meant by cognitive levels for assessment</a:t>
            </a:r>
            <a:endParaRPr lang="en-GB" dirty="0">
              <a:solidFill>
                <a:srgbClr val="FF0000"/>
              </a:solidFill>
            </a:endParaRPr>
          </a:p>
          <a:p>
            <a:pPr>
              <a:lnSpc>
                <a:spcPct val="115000"/>
              </a:lnSpc>
              <a:spcBef>
                <a:spcPts val="600"/>
              </a:spcBef>
              <a:spcAft>
                <a:spcPts val="600"/>
              </a:spcAft>
              <a:defRPr/>
            </a:pPr>
            <a:r>
              <a:rPr lang="en-GB" dirty="0">
                <a:ea typeface="Calibri"/>
                <a:cs typeface="Times New Roman"/>
              </a:rPr>
              <a:t>write quiz questions and feedback that test aspects of  student learning</a:t>
            </a:r>
          </a:p>
          <a:p>
            <a:pPr>
              <a:lnSpc>
                <a:spcPct val="115000"/>
              </a:lnSpc>
              <a:spcBef>
                <a:spcPts val="600"/>
              </a:spcBef>
              <a:spcAft>
                <a:spcPts val="600"/>
              </a:spcAft>
              <a:defRPr/>
            </a:pPr>
            <a:r>
              <a:rPr lang="en-GB" dirty="0"/>
              <a:t>jointly build an online quiz</a:t>
            </a:r>
          </a:p>
          <a:p>
            <a:pPr>
              <a:lnSpc>
                <a:spcPct val="115000"/>
              </a:lnSpc>
              <a:spcBef>
                <a:spcPts val="600"/>
              </a:spcBef>
              <a:spcAft>
                <a:spcPts val="600"/>
              </a:spcAft>
              <a:defRPr/>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8863D564-3B19-457F-9AD6-7B6E6262FCF0}"/>
              </a:ext>
            </a:extLst>
          </p:cNvPr>
          <p:cNvSpPr>
            <a:spLocks noGrp="1"/>
          </p:cNvSpPr>
          <p:nvPr>
            <p:ph type="title"/>
          </p:nvPr>
        </p:nvSpPr>
        <p:spPr bwMode="auto">
          <a:xfrm>
            <a:off x="261467" y="756295"/>
            <a:ext cx="9410700" cy="79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4000" b="1" dirty="0">
                <a:solidFill>
                  <a:schemeClr val="accent5">
                    <a:lumMod val="75000"/>
                  </a:schemeClr>
                </a:solidFill>
              </a:rPr>
              <a:t>What are learning outcomes?</a:t>
            </a:r>
          </a:p>
        </p:txBody>
      </p:sp>
      <p:sp>
        <p:nvSpPr>
          <p:cNvPr id="3" name="Content Placeholder 2">
            <a:extLst>
              <a:ext uri="{FF2B5EF4-FFF2-40B4-BE49-F238E27FC236}">
                <a16:creationId xmlns:a16="http://schemas.microsoft.com/office/drawing/2014/main" id="{0171FE2A-4BDC-4CDC-8144-B658254E033E}"/>
              </a:ext>
            </a:extLst>
          </p:cNvPr>
          <p:cNvSpPr>
            <a:spLocks noGrp="1"/>
          </p:cNvSpPr>
          <p:nvPr>
            <p:ph idx="1"/>
          </p:nvPr>
        </p:nvSpPr>
        <p:spPr>
          <a:xfrm>
            <a:off x="405483" y="1620391"/>
            <a:ext cx="9266684" cy="1908894"/>
          </a:xfrm>
        </p:spPr>
        <p:txBody>
          <a:bodyPr/>
          <a:lstStyle/>
          <a:p>
            <a:pPr marL="0" indent="0" eaLnBrk="1" fontAlgn="auto" hangingPunct="1">
              <a:spcAft>
                <a:spcPts val="0"/>
              </a:spcAft>
              <a:buFontTx/>
              <a:buNone/>
              <a:defRPr/>
            </a:pPr>
            <a:r>
              <a:rPr lang="en-GB" b="1" dirty="0">
                <a:solidFill>
                  <a:srgbClr val="0070C0"/>
                </a:solidFill>
              </a:rPr>
              <a:t>Learning outcomes </a:t>
            </a:r>
            <a:r>
              <a:rPr lang="en-GB" dirty="0"/>
              <a:t>describe: </a:t>
            </a:r>
          </a:p>
          <a:p>
            <a:pPr eaLnBrk="1" fontAlgn="auto" hangingPunct="1">
              <a:spcAft>
                <a:spcPts val="0"/>
              </a:spcAft>
              <a:buClr>
                <a:srgbClr val="D60077"/>
              </a:buClr>
              <a:defRPr/>
            </a:pPr>
            <a:r>
              <a:rPr lang="en-GB" dirty="0"/>
              <a:t>what a student will be able to demonstrate that they </a:t>
            </a:r>
            <a:r>
              <a:rPr lang="en-GB" dirty="0">
                <a:solidFill>
                  <a:srgbClr val="D60077"/>
                </a:solidFill>
              </a:rPr>
              <a:t>know </a:t>
            </a:r>
            <a:r>
              <a:rPr lang="en-GB" dirty="0"/>
              <a:t>at the end of their study</a:t>
            </a:r>
          </a:p>
          <a:p>
            <a:pPr eaLnBrk="1" fontAlgn="auto" hangingPunct="1">
              <a:spcAft>
                <a:spcPts val="0"/>
              </a:spcAft>
              <a:buClr>
                <a:srgbClr val="D60077"/>
              </a:buClr>
              <a:defRPr/>
            </a:pPr>
            <a:r>
              <a:rPr lang="en-GB" dirty="0"/>
              <a:t>what a student will be able to </a:t>
            </a:r>
            <a:r>
              <a:rPr lang="en-GB" dirty="0">
                <a:solidFill>
                  <a:srgbClr val="D60077"/>
                </a:solidFill>
              </a:rPr>
              <a:t>do</a:t>
            </a:r>
            <a:r>
              <a:rPr lang="en-GB" dirty="0">
                <a:solidFill>
                  <a:srgbClr val="EF6820"/>
                </a:solidFill>
              </a:rPr>
              <a:t> </a:t>
            </a:r>
            <a:r>
              <a:rPr lang="en-GB" dirty="0"/>
              <a:t>at the end of their study.</a:t>
            </a:r>
          </a:p>
          <a:p>
            <a:pPr marL="0" indent="0" eaLnBrk="1" fontAlgn="auto" hangingPunct="1">
              <a:spcAft>
                <a:spcPts val="0"/>
              </a:spcAft>
              <a:buFontTx/>
              <a:buNone/>
              <a:defRPr/>
            </a:pPr>
            <a:endParaRPr lang="en-GB" dirty="0"/>
          </a:p>
          <a:p>
            <a:pPr marL="0" indent="0" eaLnBrk="1" fontAlgn="auto" hangingPunct="1">
              <a:spcAft>
                <a:spcPts val="0"/>
              </a:spcAft>
              <a:buFontTx/>
              <a:buNone/>
              <a:defRPr/>
            </a:pPr>
            <a:endParaRPr lang="en-GB" dirty="0"/>
          </a:p>
        </p:txBody>
      </p:sp>
      <p:sp>
        <p:nvSpPr>
          <p:cNvPr id="4" name="Content Placeholder 2">
            <a:extLst>
              <a:ext uri="{FF2B5EF4-FFF2-40B4-BE49-F238E27FC236}">
                <a16:creationId xmlns:a16="http://schemas.microsoft.com/office/drawing/2014/main" id="{E7D8DB7B-A247-4DA2-8D5E-D7A68FF7F330}"/>
              </a:ext>
            </a:extLst>
          </p:cNvPr>
          <p:cNvSpPr txBox="1">
            <a:spLocks/>
          </p:cNvSpPr>
          <p:nvPr/>
        </p:nvSpPr>
        <p:spPr>
          <a:xfrm>
            <a:off x="405483" y="4932759"/>
            <a:ext cx="9266684" cy="2268933"/>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fontAlgn="auto" hangingPunct="1">
              <a:spcAft>
                <a:spcPts val="0"/>
              </a:spcAft>
              <a:buFontTx/>
              <a:buNone/>
              <a:defRPr/>
            </a:pPr>
            <a:r>
              <a:rPr lang="en-GB" b="1" dirty="0">
                <a:solidFill>
                  <a:srgbClr val="0070C0"/>
                </a:solidFill>
              </a:rPr>
              <a:t>Process words </a:t>
            </a:r>
            <a:r>
              <a:rPr lang="en-GB" dirty="0"/>
              <a:t>are:</a:t>
            </a:r>
          </a:p>
          <a:p>
            <a:pPr eaLnBrk="1" fontAlgn="auto" hangingPunct="1">
              <a:spcAft>
                <a:spcPts val="0"/>
              </a:spcAft>
              <a:buClr>
                <a:srgbClr val="D60077"/>
              </a:buClr>
              <a:defRPr/>
            </a:pPr>
            <a:r>
              <a:rPr lang="en-GB" dirty="0"/>
              <a:t>what a student is asked to </a:t>
            </a:r>
            <a:r>
              <a:rPr lang="en-GB" dirty="0">
                <a:solidFill>
                  <a:srgbClr val="D60077"/>
                </a:solidFill>
              </a:rPr>
              <a:t>do</a:t>
            </a:r>
            <a:r>
              <a:rPr lang="en-GB" dirty="0"/>
              <a:t> in an assessment, which will be used to write about the subject or content, </a:t>
            </a:r>
            <a:br>
              <a:rPr lang="en-GB" dirty="0"/>
            </a:br>
            <a:r>
              <a:rPr lang="en-GB" dirty="0"/>
              <a:t>e.g. describe, identify, explain, discuss, evaluate, analyse, compare, contrast</a:t>
            </a:r>
          </a:p>
        </p:txBody>
      </p:sp>
      <p:sp>
        <p:nvSpPr>
          <p:cNvPr id="5" name="Title 1">
            <a:extLst>
              <a:ext uri="{FF2B5EF4-FFF2-40B4-BE49-F238E27FC236}">
                <a16:creationId xmlns:a16="http://schemas.microsoft.com/office/drawing/2014/main" id="{0CFF4676-2E03-4CAE-B826-866AB0C49F7B}"/>
              </a:ext>
            </a:extLst>
          </p:cNvPr>
          <p:cNvSpPr txBox="1">
            <a:spLocks/>
          </p:cNvSpPr>
          <p:nvPr/>
        </p:nvSpPr>
        <p:spPr bwMode="auto">
          <a:xfrm>
            <a:off x="261467" y="4140671"/>
            <a:ext cx="9410700" cy="792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r>
              <a:rPr lang="en-GB" altLang="en-US" sz="4000" b="1" dirty="0">
                <a:solidFill>
                  <a:schemeClr val="accent5">
                    <a:lumMod val="75000"/>
                  </a:schemeClr>
                </a:solidFill>
              </a:rPr>
              <a:t>What are process words?</a:t>
            </a:r>
          </a:p>
        </p:txBody>
      </p:sp>
    </p:spTree>
    <p:extLst>
      <p:ext uri="{BB962C8B-B14F-4D97-AF65-F5344CB8AC3E}">
        <p14:creationId xmlns:p14="http://schemas.microsoft.com/office/powerpoint/2010/main" val="410052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4E344A3-B9D7-4808-9510-8C1A3E00183A}"/>
              </a:ext>
            </a:extLst>
          </p:cNvPr>
          <p:cNvSpPr>
            <a:spLocks noGrp="1"/>
          </p:cNvSpPr>
          <p:nvPr>
            <p:ph type="title"/>
          </p:nvPr>
        </p:nvSpPr>
        <p:spPr bwMode="auto">
          <a:xfrm>
            <a:off x="765175" y="900113"/>
            <a:ext cx="9410700" cy="63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Cognitive (or thinking) levels</a:t>
            </a:r>
          </a:p>
        </p:txBody>
      </p:sp>
      <p:sp>
        <p:nvSpPr>
          <p:cNvPr id="3" name="Rectangle 1">
            <a:extLst>
              <a:ext uri="{FF2B5EF4-FFF2-40B4-BE49-F238E27FC236}">
                <a16:creationId xmlns:a16="http://schemas.microsoft.com/office/drawing/2014/main" id="{0EE6227A-CD02-4D95-BF21-BDB8B9D93F85}"/>
              </a:ext>
            </a:extLst>
          </p:cNvPr>
          <p:cNvSpPr>
            <a:spLocks noChangeArrowheads="1"/>
          </p:cNvSpPr>
          <p:nvPr/>
        </p:nvSpPr>
        <p:spPr bwMode="auto">
          <a:xfrm>
            <a:off x="240506" y="6915974"/>
            <a:ext cx="9949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1638300" algn="l"/>
              </a:tabLst>
              <a:defRPr>
                <a:solidFill>
                  <a:schemeClr val="tx1"/>
                </a:solidFill>
                <a:latin typeface="Arial" panose="020B0604020202020204" pitchFamily="34" charset="0"/>
              </a:defRPr>
            </a:lvl1pPr>
            <a:lvl2pPr marL="457200">
              <a:tabLst>
                <a:tab pos="1638300" algn="l"/>
              </a:tabLst>
              <a:defRPr>
                <a:solidFill>
                  <a:schemeClr val="tx1"/>
                </a:solidFill>
                <a:latin typeface="Arial" panose="020B0604020202020204" pitchFamily="34" charset="0"/>
              </a:defRPr>
            </a:lvl2pPr>
            <a:lvl3pPr marL="914400">
              <a:tabLst>
                <a:tab pos="1638300" algn="l"/>
              </a:tabLst>
              <a:defRPr>
                <a:solidFill>
                  <a:schemeClr val="tx1"/>
                </a:solidFill>
                <a:latin typeface="Arial" panose="020B0604020202020204" pitchFamily="34" charset="0"/>
              </a:defRPr>
            </a:lvl3pPr>
            <a:lvl4pPr marL="1371600">
              <a:tabLst>
                <a:tab pos="1638300" algn="l"/>
              </a:tabLst>
              <a:defRPr>
                <a:solidFill>
                  <a:schemeClr val="tx1"/>
                </a:solidFill>
                <a:latin typeface="Arial" panose="020B0604020202020204" pitchFamily="34" charset="0"/>
              </a:defRPr>
            </a:lvl4pPr>
            <a:lvl5pPr marL="1828800">
              <a:tabLst>
                <a:tab pos="1638300" algn="l"/>
              </a:tabLst>
              <a:defRPr>
                <a:solidFill>
                  <a:schemeClr val="tx1"/>
                </a:solidFill>
                <a:latin typeface="Arial" panose="020B0604020202020204" pitchFamily="34" charset="0"/>
              </a:defRPr>
            </a:lvl5pPr>
            <a:lvl6pPr eaLnBrk="0" fontAlgn="base" hangingPunct="0">
              <a:spcBef>
                <a:spcPct val="0"/>
              </a:spcBef>
              <a:spcAft>
                <a:spcPct val="0"/>
              </a:spcAft>
              <a:tabLst>
                <a:tab pos="1638300" algn="l"/>
              </a:tabLst>
              <a:defRPr>
                <a:solidFill>
                  <a:schemeClr val="tx1"/>
                </a:solidFill>
                <a:latin typeface="Arial" panose="020B0604020202020204" pitchFamily="34" charset="0"/>
              </a:defRPr>
            </a:lvl6pPr>
            <a:lvl7pPr eaLnBrk="0" fontAlgn="base" hangingPunct="0">
              <a:spcBef>
                <a:spcPct val="0"/>
              </a:spcBef>
              <a:spcAft>
                <a:spcPct val="0"/>
              </a:spcAft>
              <a:tabLst>
                <a:tab pos="1638300" algn="l"/>
              </a:tabLst>
              <a:defRPr>
                <a:solidFill>
                  <a:schemeClr val="tx1"/>
                </a:solidFill>
                <a:latin typeface="Arial" panose="020B0604020202020204" pitchFamily="34" charset="0"/>
              </a:defRPr>
            </a:lvl7pPr>
            <a:lvl8pPr eaLnBrk="0" fontAlgn="base" hangingPunct="0">
              <a:spcBef>
                <a:spcPct val="0"/>
              </a:spcBef>
              <a:spcAft>
                <a:spcPct val="0"/>
              </a:spcAft>
              <a:tabLst>
                <a:tab pos="1638300" algn="l"/>
              </a:tabLst>
              <a:defRPr>
                <a:solidFill>
                  <a:schemeClr val="tx1"/>
                </a:solidFill>
                <a:latin typeface="Arial" panose="020B0604020202020204" pitchFamily="34" charset="0"/>
              </a:defRPr>
            </a:lvl8pPr>
            <a:lvl9pPr eaLnBrk="0" fontAlgn="base" hangingPunct="0">
              <a:spcBef>
                <a:spcPct val="0"/>
              </a:spcBef>
              <a:spcAft>
                <a:spcPct val="0"/>
              </a:spcAft>
              <a:tabLst>
                <a:tab pos="1638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38300" algn="l"/>
              </a:tabLst>
            </a:pPr>
            <a:r>
              <a:rPr kumimoji="0" lang="en-GB" altLang="en-US" sz="16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Bloom</a:t>
            </a:r>
            <a:r>
              <a:rPr kumimoji="0" lang="en-GB"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yriadPro-Light"/>
              </a:rPr>
              <a:t>’</a:t>
            </a:r>
            <a:r>
              <a:rPr kumimoji="0" lang="en-GB" altLang="en-US" sz="16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s Taxonomy of Educational Objectives </a:t>
            </a:r>
          </a:p>
          <a:p>
            <a:pPr marL="0" marR="0" lvl="0" indent="0" algn="l" defTabSz="914400" rtl="0" eaLnBrk="0" fontAlgn="base" latinLnBrk="0" hangingPunct="0">
              <a:lnSpc>
                <a:spcPct val="100000"/>
              </a:lnSpc>
              <a:spcBef>
                <a:spcPct val="0"/>
              </a:spcBef>
              <a:spcAft>
                <a:spcPct val="0"/>
              </a:spcAft>
              <a:buClrTx/>
              <a:buSzTx/>
              <a:buFontTx/>
              <a:buNone/>
              <a:tabLst>
                <a:tab pos="1638300" algn="l"/>
              </a:tabLst>
            </a:pPr>
            <a:r>
              <a:rPr kumimoji="0" lang="en-GB" altLang="en-US" sz="12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(revised by </a:t>
            </a:r>
            <a:r>
              <a:rPr lang="en-GB" altLang="en-US" sz="1200" dirty="0">
                <a:solidFill>
                  <a:srgbClr val="000000"/>
                </a:solidFill>
                <a:latin typeface="Helvetica" panose="020B0604020202020204" pitchFamily="34" charset="0"/>
                <a:ea typeface="Calibri" panose="020F0502020204030204" pitchFamily="34" charset="0"/>
                <a:cs typeface="MyriadPro-Light"/>
              </a:rPr>
              <a:t>Anderson and Krathwohl</a:t>
            </a:r>
            <a:r>
              <a:rPr kumimoji="0" lang="en-GB" altLang="en-US" sz="12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 (2001). </a:t>
            </a:r>
            <a:r>
              <a:rPr kumimoji="0" lang="en-GB" altLang="en-US" sz="1200" b="0" i="1"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A taxonomy of learning for teaching: A revision of Bloom</a:t>
            </a:r>
            <a:r>
              <a:rPr kumimoji="0" lang="en-GB" altLang="en-US" sz="12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MyriadPro-Light"/>
              </a:rPr>
              <a:t>’</a:t>
            </a:r>
            <a:r>
              <a:rPr kumimoji="0" lang="en-GB" altLang="en-US" sz="1200" b="0" i="1"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s taxonomy of educational objectives.</a:t>
            </a:r>
            <a:r>
              <a:rPr kumimoji="0" lang="en-GB" altLang="en-US" sz="1200" b="0" i="0" u="none" strike="noStrike" cap="none" normalizeH="0" baseline="0" dirty="0">
                <a:ln>
                  <a:noFill/>
                </a:ln>
                <a:solidFill>
                  <a:srgbClr val="000000"/>
                </a:solidFill>
                <a:effectLst/>
                <a:latin typeface="Helvetica" panose="020B0604020202020204" pitchFamily="34" charset="0"/>
                <a:ea typeface="Calibri" panose="020F0502020204030204" pitchFamily="34" charset="0"/>
                <a:cs typeface="MyriadPro-Light"/>
              </a:rPr>
              <a:t> NY: </a:t>
            </a:r>
            <a:endParaRPr kumimoji="0" lang="en-GB" altLang="en-US" sz="1200" b="0" i="0" u="none" strike="noStrike" cap="none" normalizeH="0" baseline="0" dirty="0">
              <a:ln>
                <a:noFill/>
              </a:ln>
              <a:solidFill>
                <a:schemeClr val="tx1"/>
              </a:solidFill>
              <a:effectLst/>
              <a:latin typeface="Arial" panose="020B0604020202020204" pitchFamily="34" charset="0"/>
            </a:endParaRPr>
          </a:p>
        </p:txBody>
      </p:sp>
      <p:graphicFrame>
        <p:nvGraphicFramePr>
          <p:cNvPr id="9" name="Content Placeholder 8">
            <a:extLst>
              <a:ext uri="{FF2B5EF4-FFF2-40B4-BE49-F238E27FC236}">
                <a16:creationId xmlns:a16="http://schemas.microsoft.com/office/drawing/2014/main" id="{295CDDFE-7820-4A7C-B498-A93827B04BD5}"/>
              </a:ext>
            </a:extLst>
          </p:cNvPr>
          <p:cNvGraphicFramePr>
            <a:graphicFrameLocks noGrp="1"/>
          </p:cNvGraphicFramePr>
          <p:nvPr>
            <p:ph idx="1"/>
            <p:extLst>
              <p:ext uri="{D42A27DB-BD31-4B8C-83A1-F6EECF244321}">
                <p14:modId xmlns:p14="http://schemas.microsoft.com/office/powerpoint/2010/main" val="3033203941"/>
              </p:ext>
            </p:extLst>
          </p:nvPr>
        </p:nvGraphicFramePr>
        <p:xfrm>
          <a:off x="1588517" y="1829780"/>
          <a:ext cx="7283003" cy="4831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999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C40C741-18DC-46F5-8EAA-D6CBDB3B7926}"/>
              </a:ext>
            </a:extLst>
          </p:cNvPr>
          <p:cNvGraphicFramePr>
            <a:graphicFrameLocks noGrp="1"/>
          </p:cNvGraphicFramePr>
          <p:nvPr>
            <p:ph idx="1"/>
            <p:extLst>
              <p:ext uri="{D42A27DB-BD31-4B8C-83A1-F6EECF244321}">
                <p14:modId xmlns:p14="http://schemas.microsoft.com/office/powerpoint/2010/main" val="3523049918"/>
              </p:ext>
            </p:extLst>
          </p:nvPr>
        </p:nvGraphicFramePr>
        <p:xfrm>
          <a:off x="1269579" y="1500711"/>
          <a:ext cx="9001000" cy="5492338"/>
        </p:xfrm>
        <a:graphic>
          <a:graphicData uri="http://schemas.openxmlformats.org/drawingml/2006/table">
            <a:tbl>
              <a:tblPr firstRow="1">
                <a:tableStyleId>{10A1B5D5-9B99-4C35-A422-299274C87663}</a:tableStyleId>
              </a:tblPr>
              <a:tblGrid>
                <a:gridCol w="2880320">
                  <a:extLst>
                    <a:ext uri="{9D8B030D-6E8A-4147-A177-3AD203B41FA5}">
                      <a16:colId xmlns:a16="http://schemas.microsoft.com/office/drawing/2014/main" val="3857282551"/>
                    </a:ext>
                  </a:extLst>
                </a:gridCol>
                <a:gridCol w="6120680">
                  <a:extLst>
                    <a:ext uri="{9D8B030D-6E8A-4147-A177-3AD203B41FA5}">
                      <a16:colId xmlns:a16="http://schemas.microsoft.com/office/drawing/2014/main" val="3018715088"/>
                    </a:ext>
                  </a:extLst>
                </a:gridCol>
              </a:tblGrid>
              <a:tr h="1008112">
                <a:tc>
                  <a:txBody>
                    <a:bodyPr/>
                    <a:lstStyle/>
                    <a:p>
                      <a:pPr algn="l">
                        <a:lnSpc>
                          <a:spcPct val="100000"/>
                        </a:lnSpc>
                        <a:spcBef>
                          <a:spcPts val="745"/>
                        </a:spcBef>
                        <a:spcAft>
                          <a:spcPts val="620"/>
                        </a:spcAft>
                        <a:tabLst>
                          <a:tab pos="1068705" algn="l"/>
                        </a:tabLst>
                      </a:pPr>
                      <a:r>
                        <a:rPr lang="en-GB" sz="2800" dirty="0">
                          <a:solidFill>
                            <a:srgbClr val="D60077"/>
                          </a:solidFill>
                          <a:effectLst/>
                        </a:rPr>
                        <a:t>Cognitive Levels</a:t>
                      </a:r>
                      <a:endParaRPr lang="en-GB" sz="2800" dirty="0">
                        <a:solidFill>
                          <a:srgbClr val="D60077"/>
                        </a:solidFill>
                        <a:effectLst/>
                        <a:latin typeface="MyriadPro-LightCond"/>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30"/>
                        </a:lnSpc>
                        <a:spcBef>
                          <a:spcPts val="745"/>
                        </a:spcBef>
                        <a:spcAft>
                          <a:spcPts val="620"/>
                        </a:spcAft>
                        <a:tabLst>
                          <a:tab pos="1068705" algn="l"/>
                        </a:tabLst>
                      </a:pPr>
                      <a:r>
                        <a:rPr lang="en-GB" sz="2800" kern="1200" dirty="0">
                          <a:solidFill>
                            <a:srgbClr val="D60077"/>
                          </a:solidFill>
                          <a:effectLst/>
                          <a:latin typeface="MyriadPro-LightCond"/>
                          <a:ea typeface="Cambria" panose="02040503050406030204" pitchFamily="18" charset="0"/>
                          <a:cs typeface="MyriadPro-LightCond"/>
                        </a:rPr>
                        <a:t>Meaning</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chemeClr val="bg1"/>
                    </a:solidFill>
                  </a:tcPr>
                </a:tc>
                <a:extLst>
                  <a:ext uri="{0D108BD9-81ED-4DB2-BD59-A6C34878D82A}">
                    <a16:rowId xmlns:a16="http://schemas.microsoft.com/office/drawing/2014/main" val="1060211925"/>
                  </a:ext>
                </a:extLst>
              </a:tr>
              <a:tr h="778904">
                <a:tc>
                  <a:txBody>
                    <a:bodyPr/>
                    <a:lstStyle/>
                    <a:p>
                      <a:pPr algn="l">
                        <a:lnSpc>
                          <a:spcPct val="100000"/>
                        </a:lnSpc>
                        <a:spcAft>
                          <a:spcPts val="600"/>
                        </a:spcAft>
                        <a:tabLst>
                          <a:tab pos="101600" algn="l"/>
                        </a:tabLst>
                      </a:pPr>
                      <a:r>
                        <a:rPr lang="en-GB" sz="2800" b="1" i="0" kern="1200" dirty="0">
                          <a:solidFill>
                            <a:schemeClr val="tx1"/>
                          </a:solidFill>
                          <a:effectLst/>
                          <a:latin typeface="+mn-lt"/>
                          <a:ea typeface="+mn-ea"/>
                          <a:cs typeface="+mn-cs"/>
                        </a:rPr>
                        <a:t>Create</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33CC"/>
                    </a:solidFill>
                  </a:tcPr>
                </a:tc>
                <a:tc>
                  <a:txBody>
                    <a:bodyPr/>
                    <a:lstStyle/>
                    <a:p>
                      <a:pPr algn="l">
                        <a:lnSpc>
                          <a:spcPct val="100000"/>
                        </a:lnSpc>
                        <a:spcAft>
                          <a:spcPts val="525"/>
                        </a:spcAft>
                      </a:pPr>
                      <a:r>
                        <a:rPr lang="en-GB" sz="2400" i="0" kern="1200" dirty="0">
                          <a:solidFill>
                            <a:schemeClr val="tx1"/>
                          </a:solidFill>
                          <a:latin typeface="+mn-lt"/>
                          <a:ea typeface="+mn-ea"/>
                          <a:cs typeface="+mn-cs"/>
                        </a:rPr>
                        <a:t>Produce new or original work</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555587843"/>
                  </a:ext>
                </a:extLst>
              </a:tr>
              <a:tr h="386932">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01600" algn="l"/>
                        </a:tabLst>
                        <a:defRPr/>
                      </a:pPr>
                      <a:r>
                        <a:rPr lang="en-GB" sz="2800" b="1" i="0" dirty="0">
                          <a:solidFill>
                            <a:schemeClr val="tx1"/>
                          </a:solidFill>
                          <a:effectLst/>
                          <a:latin typeface="+mn-lt"/>
                        </a:rPr>
                        <a:t>Evaluate</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525"/>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Assess and make judgements, justify a stand or decision</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3289336020"/>
                  </a:ext>
                </a:extLst>
              </a:tr>
              <a:tr h="535608">
                <a:tc>
                  <a:txBody>
                    <a:bodyPr/>
                    <a:lstStyle/>
                    <a:p>
                      <a:pPr algn="l">
                        <a:lnSpc>
                          <a:spcPct val="100000"/>
                        </a:lnSpc>
                        <a:spcAft>
                          <a:spcPts val="600"/>
                        </a:spcAft>
                        <a:tabLst>
                          <a:tab pos="101600" algn="l"/>
                        </a:tabLst>
                      </a:pPr>
                      <a:r>
                        <a:rPr lang="en-GB" sz="2800" b="1" i="0" dirty="0">
                          <a:solidFill>
                            <a:schemeClr val="tx1"/>
                          </a:solidFill>
                          <a:effectLst/>
                          <a:latin typeface="+mn-lt"/>
                        </a:rPr>
                        <a:t>Analyse</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525"/>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Examine methodically,  determine how parts relate to one another, draw connections</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2332260079"/>
                  </a:ext>
                </a:extLst>
              </a:tr>
              <a:tr h="700834">
                <a:tc>
                  <a:txBody>
                    <a:bodyPr/>
                    <a:lstStyle/>
                    <a:p>
                      <a:pPr algn="l">
                        <a:lnSpc>
                          <a:spcPct val="100000"/>
                        </a:lnSpc>
                        <a:spcAft>
                          <a:spcPts val="600"/>
                        </a:spcAft>
                        <a:tabLst>
                          <a:tab pos="101600" algn="l"/>
                        </a:tabLst>
                      </a:pPr>
                      <a:r>
                        <a:rPr lang="en-GB" sz="2800" b="1" i="0" dirty="0">
                          <a:solidFill>
                            <a:schemeClr val="tx1"/>
                          </a:solidFill>
                          <a:effectLst/>
                          <a:latin typeface="+mn-lt"/>
                        </a:rPr>
                        <a:t>Apply</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00B1EA"/>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Carry out or use a procedure through executing, or implementing. </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612269690"/>
                  </a:ext>
                </a:extLst>
              </a:tr>
              <a:tr h="535608">
                <a:tc>
                  <a:txBody>
                    <a:bodyPr/>
                    <a:lstStyle/>
                    <a:p>
                      <a:pPr algn="l">
                        <a:lnSpc>
                          <a:spcPct val="100000"/>
                        </a:lnSpc>
                        <a:spcAft>
                          <a:spcPts val="600"/>
                        </a:spcAft>
                        <a:tabLst>
                          <a:tab pos="101600" algn="l"/>
                        </a:tabLst>
                      </a:pPr>
                      <a:r>
                        <a:rPr lang="en-GB" sz="2800" b="1" i="0" dirty="0">
                          <a:solidFill>
                            <a:schemeClr val="tx1"/>
                          </a:solidFill>
                          <a:effectLst/>
                          <a:latin typeface="+mn-lt"/>
                          <a:ea typeface="Cambria" panose="02040503050406030204" pitchFamily="18" charset="0"/>
                          <a:cs typeface="MyriadPro-Cond"/>
                        </a:rPr>
                        <a:t>Understand</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70AD47"/>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Explain ideas or concepts</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834882901"/>
                  </a:ext>
                </a:extLst>
              </a:tr>
              <a:tr h="700834">
                <a:tc>
                  <a:txBody>
                    <a:bodyPr/>
                    <a:lstStyle/>
                    <a:p>
                      <a:pPr algn="l">
                        <a:lnSpc>
                          <a:spcPct val="100000"/>
                        </a:lnSpc>
                        <a:spcAft>
                          <a:spcPts val="600"/>
                        </a:spcAft>
                        <a:tabLst>
                          <a:tab pos="101600" algn="l"/>
                        </a:tabLst>
                      </a:pPr>
                      <a:r>
                        <a:rPr lang="en-GB" sz="2800" b="1" i="0" dirty="0">
                          <a:solidFill>
                            <a:schemeClr val="tx1"/>
                          </a:solidFill>
                          <a:effectLst/>
                          <a:latin typeface="+mn-lt"/>
                        </a:rPr>
                        <a:t>Remember</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EF6820"/>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Recall facts and basic concepts</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3124882562"/>
                  </a:ext>
                </a:extLst>
              </a:tr>
            </a:tbl>
          </a:graphicData>
        </a:graphic>
      </p:graphicFrame>
      <p:sp>
        <p:nvSpPr>
          <p:cNvPr id="5" name="Arrow: Up 4">
            <a:extLst>
              <a:ext uri="{FF2B5EF4-FFF2-40B4-BE49-F238E27FC236}">
                <a16:creationId xmlns:a16="http://schemas.microsoft.com/office/drawing/2014/main" id="{DBDB5CCD-78A0-437E-A140-C7AEE0659689}"/>
              </a:ext>
            </a:extLst>
          </p:cNvPr>
          <p:cNvSpPr/>
          <p:nvPr/>
        </p:nvSpPr>
        <p:spPr>
          <a:xfrm>
            <a:off x="45443" y="1637327"/>
            <a:ext cx="961913" cy="5355722"/>
          </a:xfrm>
          <a:prstGeom prst="upArrow">
            <a:avLst/>
          </a:prstGeom>
          <a:noFill/>
          <a:ln w="38100">
            <a:solidFill>
              <a:srgbClr val="D6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EC40C741-18DC-46F5-8EAA-D6CBDB3B7926}"/>
              </a:ext>
            </a:extLst>
          </p:cNvPr>
          <p:cNvGraphicFramePr>
            <a:graphicFrameLocks noGrp="1"/>
          </p:cNvGraphicFramePr>
          <p:nvPr>
            <p:ph idx="1"/>
            <p:extLst>
              <p:ext uri="{D42A27DB-BD31-4B8C-83A1-F6EECF244321}">
                <p14:modId xmlns:p14="http://schemas.microsoft.com/office/powerpoint/2010/main" val="4199857556"/>
              </p:ext>
            </p:extLst>
          </p:nvPr>
        </p:nvGraphicFramePr>
        <p:xfrm>
          <a:off x="1197571" y="1332359"/>
          <a:ext cx="9001000" cy="5823746"/>
        </p:xfrm>
        <a:graphic>
          <a:graphicData uri="http://schemas.openxmlformats.org/drawingml/2006/table">
            <a:tbl>
              <a:tblPr firstRow="1">
                <a:tableStyleId>{10A1B5D5-9B99-4C35-A422-299274C87663}</a:tableStyleId>
              </a:tblPr>
              <a:tblGrid>
                <a:gridCol w="2520280">
                  <a:extLst>
                    <a:ext uri="{9D8B030D-6E8A-4147-A177-3AD203B41FA5}">
                      <a16:colId xmlns:a16="http://schemas.microsoft.com/office/drawing/2014/main" val="3857282551"/>
                    </a:ext>
                  </a:extLst>
                </a:gridCol>
                <a:gridCol w="6480720">
                  <a:extLst>
                    <a:ext uri="{9D8B030D-6E8A-4147-A177-3AD203B41FA5}">
                      <a16:colId xmlns:a16="http://schemas.microsoft.com/office/drawing/2014/main" val="3018715088"/>
                    </a:ext>
                  </a:extLst>
                </a:gridCol>
              </a:tblGrid>
              <a:tr h="1008112">
                <a:tc>
                  <a:txBody>
                    <a:bodyPr/>
                    <a:lstStyle/>
                    <a:p>
                      <a:pPr algn="l">
                        <a:lnSpc>
                          <a:spcPct val="100000"/>
                        </a:lnSpc>
                        <a:spcBef>
                          <a:spcPts val="745"/>
                        </a:spcBef>
                        <a:spcAft>
                          <a:spcPts val="620"/>
                        </a:spcAft>
                        <a:tabLst>
                          <a:tab pos="1068705" algn="l"/>
                        </a:tabLst>
                      </a:pPr>
                      <a:r>
                        <a:rPr lang="en-GB" sz="2800" dirty="0">
                          <a:solidFill>
                            <a:srgbClr val="D60077"/>
                          </a:solidFill>
                          <a:effectLst/>
                        </a:rPr>
                        <a:t>Cognitive Levels</a:t>
                      </a:r>
                      <a:endParaRPr lang="en-GB" sz="2800" dirty="0">
                        <a:solidFill>
                          <a:srgbClr val="D60077"/>
                        </a:solidFill>
                        <a:effectLst/>
                        <a:latin typeface="MyriadPro-LightCond"/>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chemeClr val="bg1"/>
                    </a:solidFill>
                  </a:tcPr>
                </a:tc>
                <a:tc>
                  <a:txBody>
                    <a:bodyPr/>
                    <a:lstStyle/>
                    <a:p>
                      <a:pPr marL="0" algn="ctr" defTabSz="914400" rtl="0" eaLnBrk="1" latinLnBrk="0" hangingPunct="1">
                        <a:lnSpc>
                          <a:spcPts val="1930"/>
                        </a:lnSpc>
                        <a:spcBef>
                          <a:spcPts val="745"/>
                        </a:spcBef>
                        <a:spcAft>
                          <a:spcPts val="620"/>
                        </a:spcAft>
                        <a:tabLst>
                          <a:tab pos="1068705" algn="l"/>
                        </a:tabLst>
                      </a:pPr>
                      <a:r>
                        <a:rPr lang="en-GB" sz="2800" kern="1200" dirty="0">
                          <a:solidFill>
                            <a:srgbClr val="D60077"/>
                          </a:solidFill>
                          <a:effectLst/>
                        </a:rPr>
                        <a:t>Example question (from </a:t>
                      </a:r>
                      <a:r>
                        <a:rPr lang="en-GB" sz="2800" kern="1200" dirty="0" err="1">
                          <a:solidFill>
                            <a:srgbClr val="D60077"/>
                          </a:solidFill>
                          <a:effectLst/>
                        </a:rPr>
                        <a:t>OpenWASH</a:t>
                      </a:r>
                      <a:r>
                        <a:rPr lang="en-GB" sz="2800" kern="1200" dirty="0">
                          <a:solidFill>
                            <a:srgbClr val="D60077"/>
                          </a:solidFill>
                          <a:effectLst/>
                        </a:rPr>
                        <a:t>)</a:t>
                      </a:r>
                      <a:endParaRPr lang="en-GB" sz="2800" kern="1200" dirty="0">
                        <a:solidFill>
                          <a:srgbClr val="D60077"/>
                        </a:solidFill>
                        <a:effectLst/>
                        <a:latin typeface="MyriadPro-LightCond"/>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chemeClr val="bg1"/>
                    </a:solidFill>
                  </a:tcPr>
                </a:tc>
                <a:extLst>
                  <a:ext uri="{0D108BD9-81ED-4DB2-BD59-A6C34878D82A}">
                    <a16:rowId xmlns:a16="http://schemas.microsoft.com/office/drawing/2014/main" val="1060211925"/>
                  </a:ext>
                </a:extLst>
              </a:tr>
              <a:tr h="778904">
                <a:tc>
                  <a:txBody>
                    <a:bodyPr/>
                    <a:lstStyle/>
                    <a:p>
                      <a:pPr algn="l">
                        <a:lnSpc>
                          <a:spcPct val="100000"/>
                        </a:lnSpc>
                        <a:spcAft>
                          <a:spcPts val="600"/>
                        </a:spcAft>
                        <a:tabLst>
                          <a:tab pos="101600" algn="l"/>
                        </a:tabLst>
                      </a:pPr>
                      <a:r>
                        <a:rPr lang="en-GB" sz="2800" b="1" i="0" kern="1200" dirty="0">
                          <a:solidFill>
                            <a:schemeClr val="tx1"/>
                          </a:solidFill>
                          <a:effectLst/>
                          <a:latin typeface="+mn-lt"/>
                          <a:ea typeface="+mn-ea"/>
                          <a:cs typeface="+mn-cs"/>
                        </a:rPr>
                        <a:t>Create</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33CC"/>
                    </a:solidFill>
                  </a:tcPr>
                </a:tc>
                <a:tc>
                  <a:txBody>
                    <a:bodyPr/>
                    <a:lstStyle/>
                    <a:p>
                      <a:pPr algn="l">
                        <a:lnSpc>
                          <a:spcPct val="100000"/>
                        </a:lnSpc>
                        <a:spcAft>
                          <a:spcPts val="525"/>
                        </a:spcAft>
                      </a:pPr>
                      <a:r>
                        <a:rPr lang="en-GB" sz="2400" i="0" kern="1200" dirty="0">
                          <a:solidFill>
                            <a:schemeClr val="tx1"/>
                          </a:solidFill>
                          <a:latin typeface="+mn-lt"/>
                          <a:ea typeface="+mn-ea"/>
                          <a:cs typeface="+mn-cs"/>
                        </a:rPr>
                        <a:t>Develop a set of recommendations to help make a Health Centre sanitation facility inclusive</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555587843"/>
                  </a:ext>
                </a:extLst>
              </a:tr>
              <a:tr h="386932">
                <a:tc>
                  <a:txBody>
                    <a:bodyPr/>
                    <a:lstStyle/>
                    <a:p>
                      <a:pPr marL="0" marR="0" lvl="0" indent="0" algn="l" defTabSz="914400" rtl="0" eaLnBrk="1" fontAlgn="auto" latinLnBrk="0" hangingPunct="1">
                        <a:lnSpc>
                          <a:spcPct val="100000"/>
                        </a:lnSpc>
                        <a:spcBef>
                          <a:spcPts val="0"/>
                        </a:spcBef>
                        <a:spcAft>
                          <a:spcPts val="600"/>
                        </a:spcAft>
                        <a:buClrTx/>
                        <a:buSzTx/>
                        <a:buFontTx/>
                        <a:buNone/>
                        <a:tabLst>
                          <a:tab pos="101600" algn="l"/>
                        </a:tabLst>
                        <a:defRPr/>
                      </a:pPr>
                      <a:r>
                        <a:rPr lang="en-GB" sz="2800" b="1" i="0" dirty="0">
                          <a:solidFill>
                            <a:schemeClr val="tx1"/>
                          </a:solidFill>
                          <a:effectLst/>
                          <a:latin typeface="+mn-lt"/>
                        </a:rPr>
                        <a:t>Evaluate</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525"/>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Evaluate the health impacts of climate change in Ethiopia</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3289336020"/>
                  </a:ext>
                </a:extLst>
              </a:tr>
              <a:tr h="535608">
                <a:tc>
                  <a:txBody>
                    <a:bodyPr/>
                    <a:lstStyle/>
                    <a:p>
                      <a:pPr algn="l">
                        <a:lnSpc>
                          <a:spcPct val="100000"/>
                        </a:lnSpc>
                        <a:spcAft>
                          <a:spcPts val="600"/>
                        </a:spcAft>
                        <a:tabLst>
                          <a:tab pos="101600" algn="l"/>
                        </a:tabLst>
                      </a:pPr>
                      <a:r>
                        <a:rPr lang="en-GB" sz="2800" b="1" i="0" dirty="0">
                          <a:solidFill>
                            <a:schemeClr val="tx1"/>
                          </a:solidFill>
                          <a:effectLst/>
                          <a:latin typeface="+mn-lt"/>
                        </a:rPr>
                        <a:t>Analyse</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FFC000"/>
                    </a:solidFill>
                  </a:tcPr>
                </a:tc>
                <a:tc>
                  <a:txBody>
                    <a:bodyPr/>
                    <a:lstStyle/>
                    <a:p>
                      <a:pPr marL="0" marR="0" lvl="0" indent="0" algn="l" defTabSz="914400" rtl="0" eaLnBrk="1" fontAlgn="auto" latinLnBrk="0" hangingPunct="1">
                        <a:lnSpc>
                          <a:spcPct val="100000"/>
                        </a:lnSpc>
                        <a:spcBef>
                          <a:spcPts val="0"/>
                        </a:spcBef>
                        <a:spcAft>
                          <a:spcPts val="525"/>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mn-lt"/>
                          <a:ea typeface="+mn-ea"/>
                          <a:cs typeface="+mn-cs"/>
                        </a:rPr>
                        <a:t>Compare and contrast water access and sanitation provision in urban and rural areas</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2332260079"/>
                  </a:ext>
                </a:extLst>
              </a:tr>
              <a:tr h="700834">
                <a:tc>
                  <a:txBody>
                    <a:bodyPr/>
                    <a:lstStyle/>
                    <a:p>
                      <a:pPr algn="l">
                        <a:lnSpc>
                          <a:spcPct val="100000"/>
                        </a:lnSpc>
                        <a:spcAft>
                          <a:spcPts val="600"/>
                        </a:spcAft>
                        <a:tabLst>
                          <a:tab pos="101600" algn="l"/>
                        </a:tabLst>
                      </a:pPr>
                      <a:r>
                        <a:rPr lang="en-GB" sz="2800" b="1" i="0" dirty="0">
                          <a:solidFill>
                            <a:schemeClr val="tx1"/>
                          </a:solidFill>
                          <a:effectLst/>
                          <a:latin typeface="+mn-lt"/>
                        </a:rPr>
                        <a:t>Apply</a:t>
                      </a:r>
                      <a:endParaRPr lang="en-GB" sz="2800" b="1" i="0" dirty="0">
                        <a:solidFill>
                          <a:schemeClr val="tx1"/>
                        </a:solidFill>
                        <a:effectLst/>
                        <a:latin typeface="+mn-lt"/>
                        <a:ea typeface="Cambria" panose="02040503050406030204" pitchFamily="18" charset="0"/>
                        <a:cs typeface="MyriadPro-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00B1EA"/>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Apply examples of sustainable water use to show how you can reduce your water footprint</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612269690"/>
                  </a:ext>
                </a:extLst>
              </a:tr>
              <a:tr h="535608">
                <a:tc>
                  <a:txBody>
                    <a:bodyPr/>
                    <a:lstStyle/>
                    <a:p>
                      <a:pPr algn="l">
                        <a:lnSpc>
                          <a:spcPct val="100000"/>
                        </a:lnSpc>
                        <a:spcAft>
                          <a:spcPts val="600"/>
                        </a:spcAft>
                        <a:tabLst>
                          <a:tab pos="101600" algn="l"/>
                        </a:tabLst>
                      </a:pPr>
                      <a:r>
                        <a:rPr lang="en-GB" sz="2800" b="1" i="0" dirty="0">
                          <a:solidFill>
                            <a:schemeClr val="tx1"/>
                          </a:solidFill>
                          <a:effectLst/>
                          <a:latin typeface="+mn-lt"/>
                          <a:ea typeface="Cambria" panose="02040503050406030204" pitchFamily="18" charset="0"/>
                          <a:cs typeface="MyriadPro-Cond"/>
                        </a:rPr>
                        <a:t>Understand</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70AD47"/>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Explain why biomass resources are classified as renewable</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834882901"/>
                  </a:ext>
                </a:extLst>
              </a:tr>
              <a:tr h="700834">
                <a:tc>
                  <a:txBody>
                    <a:bodyPr/>
                    <a:lstStyle/>
                    <a:p>
                      <a:pPr algn="l">
                        <a:lnSpc>
                          <a:spcPct val="100000"/>
                        </a:lnSpc>
                        <a:spcAft>
                          <a:spcPts val="600"/>
                        </a:spcAft>
                        <a:tabLst>
                          <a:tab pos="101600" algn="l"/>
                        </a:tabLst>
                      </a:pPr>
                      <a:r>
                        <a:rPr lang="en-GB" sz="2800" b="1" i="0" dirty="0">
                          <a:solidFill>
                            <a:schemeClr val="tx1"/>
                          </a:solidFill>
                          <a:effectLst/>
                          <a:latin typeface="+mn-lt"/>
                        </a:rPr>
                        <a:t>Remember</a:t>
                      </a: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solidFill>
                      <a:srgbClr val="EF6820"/>
                    </a:solidFill>
                  </a:tcPr>
                </a:tc>
                <a:tc>
                  <a:txBody>
                    <a:bodyPr/>
                    <a:lstStyle/>
                    <a:p>
                      <a:pPr algn="l">
                        <a:lnSpc>
                          <a:spcPct val="100000"/>
                        </a:lnSpc>
                        <a:spcAft>
                          <a:spcPts val="525"/>
                        </a:spcAft>
                      </a:pPr>
                      <a:r>
                        <a:rPr kumimoji="0" lang="en-GB" sz="2400" b="0" i="0" u="none" strike="noStrike" kern="1200" cap="none" spc="0" normalizeH="0" baseline="0" noProof="0" dirty="0">
                          <a:ln>
                            <a:noFill/>
                          </a:ln>
                          <a:solidFill>
                            <a:schemeClr val="tx1"/>
                          </a:solidFill>
                          <a:effectLst/>
                          <a:uLnTx/>
                          <a:uFillTx/>
                          <a:latin typeface="+mn-lt"/>
                          <a:ea typeface="+mn-ea"/>
                          <a:cs typeface="+mn-cs"/>
                        </a:rPr>
                        <a:t>Give a definition of renewable resources</a:t>
                      </a:r>
                      <a:endParaRPr lang="en-GB" sz="2400" i="0" dirty="0">
                        <a:solidFill>
                          <a:schemeClr val="tx1"/>
                        </a:solidFill>
                        <a:effectLst/>
                        <a:latin typeface="+mn-lt"/>
                        <a:ea typeface="Cambria" panose="02040503050406030204" pitchFamily="18" charset="0"/>
                        <a:cs typeface="MyriadPro-LightCond"/>
                      </a:endParaRPr>
                    </a:p>
                  </a:txBody>
                  <a:tcPr anchor="ctr">
                    <a:lnL w="12700" cap="flat" cmpd="sng" algn="ctr">
                      <a:solidFill>
                        <a:srgbClr val="D60077"/>
                      </a:solidFill>
                      <a:prstDash val="solid"/>
                      <a:round/>
                      <a:headEnd type="none" w="med" len="med"/>
                      <a:tailEnd type="none" w="med" len="med"/>
                    </a:lnL>
                    <a:lnR w="12700" cap="flat" cmpd="sng" algn="ctr">
                      <a:solidFill>
                        <a:srgbClr val="D60077"/>
                      </a:solidFill>
                      <a:prstDash val="solid"/>
                      <a:round/>
                      <a:headEnd type="none" w="med" len="med"/>
                      <a:tailEnd type="none" w="med" len="med"/>
                    </a:lnR>
                    <a:lnT w="12700" cap="flat" cmpd="sng" algn="ctr">
                      <a:solidFill>
                        <a:srgbClr val="D60077"/>
                      </a:solidFill>
                      <a:prstDash val="solid"/>
                      <a:round/>
                      <a:headEnd type="none" w="med" len="med"/>
                      <a:tailEnd type="none" w="med" len="med"/>
                    </a:lnT>
                    <a:lnB w="12700" cap="flat" cmpd="sng" algn="ctr">
                      <a:solidFill>
                        <a:srgbClr val="D60077"/>
                      </a:solidFill>
                      <a:prstDash val="solid"/>
                      <a:round/>
                      <a:headEnd type="none" w="med" len="med"/>
                      <a:tailEnd type="none" w="med" len="med"/>
                    </a:lnB>
                  </a:tcPr>
                </a:tc>
                <a:extLst>
                  <a:ext uri="{0D108BD9-81ED-4DB2-BD59-A6C34878D82A}">
                    <a16:rowId xmlns:a16="http://schemas.microsoft.com/office/drawing/2014/main" val="3124882562"/>
                  </a:ext>
                </a:extLst>
              </a:tr>
            </a:tbl>
          </a:graphicData>
        </a:graphic>
      </p:graphicFrame>
      <p:sp>
        <p:nvSpPr>
          <p:cNvPr id="5" name="Arrow: Up 4">
            <a:extLst>
              <a:ext uri="{FF2B5EF4-FFF2-40B4-BE49-F238E27FC236}">
                <a16:creationId xmlns:a16="http://schemas.microsoft.com/office/drawing/2014/main" id="{DBDB5CCD-78A0-437E-A140-C7AEE0659689}"/>
              </a:ext>
            </a:extLst>
          </p:cNvPr>
          <p:cNvSpPr/>
          <p:nvPr/>
        </p:nvSpPr>
        <p:spPr>
          <a:xfrm>
            <a:off x="45443" y="1637327"/>
            <a:ext cx="961913" cy="5355722"/>
          </a:xfrm>
          <a:prstGeom prst="upArrow">
            <a:avLst/>
          </a:prstGeom>
          <a:noFill/>
          <a:ln w="38100">
            <a:solidFill>
              <a:srgbClr val="D600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09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F3F3CA7-02E9-42E7-884C-12DACFD79F2E}"/>
              </a:ext>
            </a:extLst>
          </p:cNvPr>
          <p:cNvSpPr>
            <a:spLocks noGrp="1"/>
          </p:cNvSpPr>
          <p:nvPr>
            <p:ph type="title"/>
          </p:nvPr>
        </p:nvSpPr>
        <p:spPr>
          <a:xfrm>
            <a:off x="477838" y="612279"/>
            <a:ext cx="9410700" cy="1152128"/>
          </a:xfrm>
        </p:spPr>
        <p:txBody>
          <a:bodyPr/>
          <a:lstStyle/>
          <a:p>
            <a:pPr eaLnBrk="1" fontAlgn="auto" hangingPunct="1">
              <a:spcAft>
                <a:spcPts val="0"/>
              </a:spcAft>
              <a:defRPr/>
            </a:pPr>
            <a:r>
              <a:rPr lang="en-GB" altLang="en-US" sz="3400" b="1" dirty="0">
                <a:solidFill>
                  <a:schemeClr val="accent5">
                    <a:lumMod val="75000"/>
                  </a:schemeClr>
                </a:solidFill>
                <a:ea typeface="Calibri" pitchFamily="34" charset="0"/>
                <a:cs typeface="Times New Roman" pitchFamily="18" charset="0"/>
              </a:rPr>
              <a:t>Activity 3: </a:t>
            </a:r>
            <a:br>
              <a:rPr lang="en-GB" altLang="en-US" sz="3400" b="1" dirty="0">
                <a:solidFill>
                  <a:schemeClr val="accent5">
                    <a:lumMod val="75000"/>
                  </a:schemeClr>
                </a:solidFill>
                <a:ea typeface="Calibri" pitchFamily="34" charset="0"/>
                <a:cs typeface="Times New Roman" pitchFamily="18" charset="0"/>
              </a:rPr>
            </a:br>
            <a:r>
              <a:rPr lang="en-GB" altLang="en-US" sz="3400" b="1" dirty="0">
                <a:solidFill>
                  <a:schemeClr val="accent5">
                    <a:lumMod val="75000"/>
                  </a:schemeClr>
                </a:solidFill>
                <a:ea typeface="Calibri" pitchFamily="34" charset="0"/>
                <a:cs typeface="Times New Roman" pitchFamily="18" charset="0"/>
              </a:rPr>
              <a:t>Link the process words and cognitive levels</a:t>
            </a:r>
            <a:br>
              <a:rPr lang="en-GB" altLang="en-US" sz="3400" b="1" dirty="0">
                <a:solidFill>
                  <a:schemeClr val="accent5">
                    <a:lumMod val="75000"/>
                  </a:schemeClr>
                </a:solidFill>
                <a:ea typeface="Calibri" pitchFamily="34" charset="0"/>
                <a:cs typeface="Times New Roman" pitchFamily="18" charset="0"/>
              </a:rPr>
            </a:br>
            <a:br>
              <a:rPr lang="en-GB" altLang="en-US" dirty="0">
                <a:ea typeface="Calibri" pitchFamily="34" charset="0"/>
                <a:cs typeface="Times New Roman" pitchFamily="18" charset="0"/>
              </a:rPr>
            </a:br>
            <a:endParaRPr lang="en-GB" altLang="en-US" dirty="0">
              <a:ea typeface="Calibri" pitchFamily="34" charset="0"/>
              <a:cs typeface="Times New Roman" pitchFamily="18" charset="0"/>
            </a:endParaRPr>
          </a:p>
        </p:txBody>
      </p:sp>
      <p:sp>
        <p:nvSpPr>
          <p:cNvPr id="24579" name="Content Placeholder 2">
            <a:extLst>
              <a:ext uri="{FF2B5EF4-FFF2-40B4-BE49-F238E27FC236}">
                <a16:creationId xmlns:a16="http://schemas.microsoft.com/office/drawing/2014/main" id="{C04888DA-43E0-4776-8B50-47552DEC5031}"/>
              </a:ext>
            </a:extLst>
          </p:cNvPr>
          <p:cNvSpPr>
            <a:spLocks noGrp="1"/>
          </p:cNvSpPr>
          <p:nvPr>
            <p:ph idx="1"/>
          </p:nvPr>
        </p:nvSpPr>
        <p:spPr>
          <a:xfrm>
            <a:off x="477838" y="2413000"/>
            <a:ext cx="9410700" cy="4679950"/>
          </a:xfrm>
        </p:spPr>
        <p:txBody>
          <a:bodyPr/>
          <a:lstStyle/>
          <a:p>
            <a:pPr eaLnBrk="1" fontAlgn="auto" hangingPunct="1">
              <a:lnSpc>
                <a:spcPct val="114000"/>
              </a:lnSpc>
              <a:spcAft>
                <a:spcPts val="0"/>
              </a:spcAft>
              <a:buClr>
                <a:schemeClr val="accent5">
                  <a:lumMod val="75000"/>
                </a:schemeClr>
              </a:buClr>
              <a:defRPr/>
            </a:pPr>
            <a:r>
              <a:rPr lang="en-GB" altLang="en-US" dirty="0"/>
              <a:t>In pairs, choose a process word</a:t>
            </a:r>
          </a:p>
          <a:p>
            <a:pPr eaLnBrk="1" fontAlgn="auto" hangingPunct="1">
              <a:lnSpc>
                <a:spcPct val="114000"/>
              </a:lnSpc>
              <a:spcAft>
                <a:spcPts val="0"/>
              </a:spcAft>
              <a:buClr>
                <a:schemeClr val="accent5">
                  <a:lumMod val="75000"/>
                </a:schemeClr>
              </a:buClr>
              <a:defRPr/>
            </a:pPr>
            <a:r>
              <a:rPr lang="en-GB" altLang="en-US" dirty="0"/>
              <a:t>Discuss and decide between you where to place it on the pyramid</a:t>
            </a:r>
          </a:p>
          <a:p>
            <a:pPr eaLnBrk="1" fontAlgn="auto" hangingPunct="1">
              <a:lnSpc>
                <a:spcPct val="114000"/>
              </a:lnSpc>
              <a:spcAft>
                <a:spcPts val="0"/>
              </a:spcAft>
              <a:buClr>
                <a:schemeClr val="accent5">
                  <a:lumMod val="75000"/>
                </a:schemeClr>
              </a:buClr>
              <a:defRPr/>
            </a:pPr>
            <a:r>
              <a:rPr lang="en-GB" altLang="en-US" dirty="0"/>
              <a:t>Choose another word that you think is a different level and place that on the pyramid</a:t>
            </a:r>
          </a:p>
          <a:p>
            <a:pPr eaLnBrk="1" fontAlgn="auto" hangingPunct="1">
              <a:lnSpc>
                <a:spcPct val="114000"/>
              </a:lnSpc>
              <a:spcAft>
                <a:spcPts val="0"/>
              </a:spcAft>
              <a:buClr>
                <a:schemeClr val="accent5">
                  <a:lumMod val="75000"/>
                </a:schemeClr>
              </a:buClr>
              <a:defRPr/>
            </a:pPr>
            <a:r>
              <a:rPr lang="en-GB" altLang="en-US" dirty="0"/>
              <a:t>Share and discuss</a:t>
            </a:r>
          </a:p>
          <a:p>
            <a:pPr eaLnBrk="1" fontAlgn="auto" hangingPunct="1">
              <a:lnSpc>
                <a:spcPct val="114000"/>
              </a:lnSpc>
              <a:spcAft>
                <a:spcPts val="0"/>
              </a:spcAft>
              <a:buClr>
                <a:schemeClr val="accent5">
                  <a:lumMod val="75000"/>
                </a:schemeClr>
              </a:buClr>
              <a:defRPr/>
            </a:pPr>
            <a:endParaRPr lang="en-GB"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3BF426F-CE75-4207-8B82-811F89DCBF71}"/>
              </a:ext>
            </a:extLst>
          </p:cNvPr>
          <p:cNvSpPr>
            <a:spLocks noGrp="1"/>
          </p:cNvSpPr>
          <p:nvPr>
            <p:ph type="title"/>
          </p:nvPr>
        </p:nvSpPr>
        <p:spPr>
          <a:xfrm>
            <a:off x="405483" y="684287"/>
            <a:ext cx="9410700" cy="1296144"/>
          </a:xfrm>
        </p:spPr>
        <p:txBody>
          <a:bodyPr/>
          <a:lstStyle/>
          <a:p>
            <a:pPr eaLnBrk="1" fontAlgn="auto" hangingPunct="1">
              <a:spcAft>
                <a:spcPts val="0"/>
              </a:spcAft>
              <a:defRPr/>
            </a:pPr>
            <a:r>
              <a:rPr lang="en-GB" altLang="en-US" sz="4000" b="1" dirty="0">
                <a:solidFill>
                  <a:schemeClr val="accent5">
                    <a:lumMod val="75000"/>
                  </a:schemeClr>
                </a:solidFill>
              </a:rPr>
              <a:t>Activity 2 continued: </a:t>
            </a:r>
            <a:br>
              <a:rPr lang="en-GB" altLang="en-US" sz="4000" b="1" dirty="0">
                <a:solidFill>
                  <a:schemeClr val="accent5">
                    <a:lumMod val="75000"/>
                  </a:schemeClr>
                </a:solidFill>
              </a:rPr>
            </a:br>
            <a:r>
              <a:rPr lang="en-GB" altLang="en-US" sz="4000" b="1" dirty="0">
                <a:solidFill>
                  <a:schemeClr val="accent5">
                    <a:lumMod val="75000"/>
                  </a:schemeClr>
                </a:solidFill>
              </a:rPr>
              <a:t>Write and build an online quiz question</a:t>
            </a:r>
            <a:br>
              <a:rPr lang="en-GB" altLang="en-US" sz="4000" b="1" dirty="0">
                <a:solidFill>
                  <a:schemeClr val="accent5">
                    <a:lumMod val="75000"/>
                  </a:schemeClr>
                </a:solidFill>
              </a:rPr>
            </a:br>
            <a:endParaRPr lang="en-GB" altLang="en-US" sz="4000" b="1" dirty="0">
              <a:solidFill>
                <a:schemeClr val="accent5">
                  <a:lumMod val="75000"/>
                </a:schemeClr>
              </a:solidFill>
            </a:endParaRPr>
          </a:p>
        </p:txBody>
      </p:sp>
      <p:sp>
        <p:nvSpPr>
          <p:cNvPr id="34819" name="Content Placeholder 2">
            <a:extLst>
              <a:ext uri="{FF2B5EF4-FFF2-40B4-BE49-F238E27FC236}">
                <a16:creationId xmlns:a16="http://schemas.microsoft.com/office/drawing/2014/main" id="{D1373991-6BDB-4E8D-B34C-7C1DC0CD783C}"/>
              </a:ext>
            </a:extLst>
          </p:cNvPr>
          <p:cNvSpPr>
            <a:spLocks noGrp="1"/>
          </p:cNvSpPr>
          <p:nvPr>
            <p:ph idx="1"/>
          </p:nvPr>
        </p:nvSpPr>
        <p:spPr>
          <a:xfrm>
            <a:off x="501649" y="2268463"/>
            <a:ext cx="9696921" cy="4896544"/>
          </a:xfrm>
        </p:spPr>
        <p:txBody>
          <a:bodyPr/>
          <a:lstStyle/>
          <a:p>
            <a:pPr marL="514350" indent="-514350" eaLnBrk="1" hangingPunct="1">
              <a:lnSpc>
                <a:spcPct val="114000"/>
              </a:lnSpc>
              <a:spcAft>
                <a:spcPts val="600"/>
              </a:spcAft>
              <a:buClr>
                <a:schemeClr val="accent1">
                  <a:lumMod val="50000"/>
                </a:schemeClr>
              </a:buClr>
              <a:buFont typeface="+mj-lt"/>
              <a:buAutoNum type="arabicPeriod"/>
            </a:pPr>
            <a:r>
              <a:rPr lang="en-GB" altLang="en-US" dirty="0"/>
              <a:t>Do you want to revise your quiz question after the cognitive levels and process words activity?</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Continue to write and build your quiz question</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Groups to demonstrate their quiz questions</a:t>
            </a:r>
          </a:p>
          <a:p>
            <a:pPr marL="514350" indent="-514350" eaLnBrk="1" hangingPunct="1">
              <a:lnSpc>
                <a:spcPct val="114000"/>
              </a:lnSpc>
              <a:spcAft>
                <a:spcPts val="600"/>
              </a:spcAft>
              <a:buClr>
                <a:schemeClr val="accent1">
                  <a:lumMod val="50000"/>
                </a:schemeClr>
              </a:buClr>
              <a:buFont typeface="+mj-lt"/>
              <a:buAutoNum type="arabicPeriod"/>
            </a:pPr>
            <a:r>
              <a:rPr lang="en-GB" altLang="en-US" dirty="0"/>
              <a:t>If you put all your quiz questions together do you have a good quiz?</a:t>
            </a:r>
          </a:p>
        </p:txBody>
      </p:sp>
    </p:spTree>
    <p:extLst>
      <p:ext uri="{BB962C8B-B14F-4D97-AF65-F5344CB8AC3E}">
        <p14:creationId xmlns:p14="http://schemas.microsoft.com/office/powerpoint/2010/main" val="3640772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32" y="436149"/>
            <a:ext cx="7120023" cy="1128535"/>
          </a:xfrm>
        </p:spPr>
        <p:txBody>
          <a:bodyPr/>
          <a:lstStyle/>
          <a:p>
            <a:r>
              <a:rPr lang="en-GB" sz="2745" b="1" dirty="0">
                <a:solidFill>
                  <a:srgbClr val="D60077"/>
                </a:solidFill>
              </a:rPr>
              <a:t>Guidance and advice </a:t>
            </a:r>
            <a:r>
              <a:rPr lang="en-GB" sz="2800" b="1" dirty="0">
                <a:solidFill>
                  <a:srgbClr val="D60077"/>
                </a:solidFill>
              </a:rPr>
              <a:t>for designing effective quizzes </a:t>
            </a:r>
            <a:endParaRPr lang="en-GB" sz="2745" b="1" dirty="0">
              <a:solidFill>
                <a:srgbClr val="D60077"/>
              </a:solidFill>
            </a:endParaRPr>
          </a:p>
        </p:txBody>
      </p:sp>
      <p:pic>
        <p:nvPicPr>
          <p:cNvPr id="4" name="Picture 3"/>
          <p:cNvPicPr>
            <a:picLocks noChangeAspect="1"/>
          </p:cNvPicPr>
          <p:nvPr/>
        </p:nvPicPr>
        <p:blipFill>
          <a:blip r:embed="rId3"/>
          <a:stretch>
            <a:fillRect/>
          </a:stretch>
        </p:blipFill>
        <p:spPr>
          <a:xfrm>
            <a:off x="584130" y="3584420"/>
            <a:ext cx="4767516" cy="722655"/>
          </a:xfrm>
          <a:prstGeom prst="rect">
            <a:avLst/>
          </a:prstGeom>
        </p:spPr>
      </p:pic>
      <p:sp>
        <p:nvSpPr>
          <p:cNvPr id="5" name="Rectangle 4"/>
          <p:cNvSpPr>
            <a:spLocks/>
          </p:cNvSpPr>
          <p:nvPr/>
        </p:nvSpPr>
        <p:spPr>
          <a:xfrm>
            <a:off x="5351645" y="3798823"/>
            <a:ext cx="5230019" cy="294696"/>
          </a:xfrm>
          <a:prstGeom prst="rect">
            <a:avLst/>
          </a:prstGeom>
        </p:spPr>
        <p:txBody>
          <a:bodyPr>
            <a:spAutoFit/>
          </a:bodyPr>
          <a:lstStyle/>
          <a:p>
            <a:r>
              <a:rPr lang="en-GB" sz="1315" b="1" dirty="0">
                <a:solidFill>
                  <a:schemeClr val="tx1"/>
                </a:solidFill>
              </a:rPr>
              <a:t>http://www.open.edu/openlearncreate/course/view.php?id=2039</a:t>
            </a:r>
          </a:p>
        </p:txBody>
      </p:sp>
      <p:pic>
        <p:nvPicPr>
          <p:cNvPr id="6" name="Picture 5"/>
          <p:cNvPicPr>
            <a:picLocks noChangeAspect="1"/>
          </p:cNvPicPr>
          <p:nvPr/>
        </p:nvPicPr>
        <p:blipFill>
          <a:blip r:embed="rId4"/>
          <a:stretch>
            <a:fillRect/>
          </a:stretch>
        </p:blipFill>
        <p:spPr>
          <a:xfrm>
            <a:off x="584133" y="1597349"/>
            <a:ext cx="4767516" cy="912395"/>
          </a:xfrm>
          <a:prstGeom prst="rect">
            <a:avLst/>
          </a:prstGeom>
        </p:spPr>
      </p:pic>
      <p:pic>
        <p:nvPicPr>
          <p:cNvPr id="7" name="Picture 6"/>
          <p:cNvPicPr>
            <a:picLocks noChangeAspect="1"/>
          </p:cNvPicPr>
          <p:nvPr/>
        </p:nvPicPr>
        <p:blipFill>
          <a:blip r:embed="rId5"/>
          <a:stretch>
            <a:fillRect/>
          </a:stretch>
        </p:blipFill>
        <p:spPr>
          <a:xfrm>
            <a:off x="584131" y="2598956"/>
            <a:ext cx="4767516" cy="908098"/>
          </a:xfrm>
          <a:prstGeom prst="rect">
            <a:avLst/>
          </a:prstGeom>
        </p:spPr>
      </p:pic>
      <p:sp>
        <p:nvSpPr>
          <p:cNvPr id="8" name="Rectangle 7"/>
          <p:cNvSpPr>
            <a:spLocks/>
          </p:cNvSpPr>
          <p:nvPr/>
        </p:nvSpPr>
        <p:spPr>
          <a:xfrm>
            <a:off x="5351645" y="2877732"/>
            <a:ext cx="5230019" cy="294696"/>
          </a:xfrm>
          <a:prstGeom prst="rect">
            <a:avLst/>
          </a:prstGeom>
        </p:spPr>
        <p:txBody>
          <a:bodyPr>
            <a:spAutoFit/>
          </a:bodyPr>
          <a:lstStyle/>
          <a:p>
            <a:r>
              <a:rPr lang="en-GB" sz="1315" b="1" dirty="0">
                <a:solidFill>
                  <a:schemeClr val="tx1"/>
                </a:solidFill>
              </a:rPr>
              <a:t>http://www.open.edu/openlearncreate/course/view.php?id=2274</a:t>
            </a:r>
          </a:p>
        </p:txBody>
      </p:sp>
      <p:sp>
        <p:nvSpPr>
          <p:cNvPr id="13" name="Rectangle 12"/>
          <p:cNvSpPr>
            <a:spLocks/>
          </p:cNvSpPr>
          <p:nvPr/>
        </p:nvSpPr>
        <p:spPr>
          <a:xfrm>
            <a:off x="5351250" y="1613935"/>
            <a:ext cx="5230019" cy="294696"/>
          </a:xfrm>
          <a:prstGeom prst="rect">
            <a:avLst/>
          </a:prstGeom>
        </p:spPr>
        <p:txBody>
          <a:bodyPr>
            <a:spAutoFit/>
          </a:bodyPr>
          <a:lstStyle/>
          <a:p>
            <a:r>
              <a:rPr lang="en-GB" sz="1315" b="1" dirty="0">
                <a:solidFill>
                  <a:schemeClr val="tx1"/>
                </a:solidFill>
              </a:rPr>
              <a:t>http://www.open.edu/openlearncreate/course/view.php?id=2221</a:t>
            </a:r>
          </a:p>
        </p:txBody>
      </p:sp>
      <p:pic>
        <p:nvPicPr>
          <p:cNvPr id="16" name="Picture 15"/>
          <p:cNvPicPr>
            <a:picLocks noChangeAspect="1"/>
          </p:cNvPicPr>
          <p:nvPr/>
        </p:nvPicPr>
        <p:blipFill>
          <a:blip r:embed="rId6"/>
          <a:stretch>
            <a:fillRect/>
          </a:stretch>
        </p:blipFill>
        <p:spPr>
          <a:xfrm>
            <a:off x="584130" y="4390474"/>
            <a:ext cx="3940444" cy="1043794"/>
          </a:xfrm>
          <a:prstGeom prst="rect">
            <a:avLst/>
          </a:prstGeom>
        </p:spPr>
      </p:pic>
      <p:pic>
        <p:nvPicPr>
          <p:cNvPr id="17" name="Picture 16"/>
          <p:cNvPicPr>
            <a:picLocks noChangeAspect="1"/>
          </p:cNvPicPr>
          <p:nvPr/>
        </p:nvPicPr>
        <p:blipFill>
          <a:blip r:embed="rId7"/>
          <a:stretch>
            <a:fillRect/>
          </a:stretch>
        </p:blipFill>
        <p:spPr>
          <a:xfrm>
            <a:off x="584133" y="5509274"/>
            <a:ext cx="3940443" cy="1076026"/>
          </a:xfrm>
          <a:prstGeom prst="rect">
            <a:avLst/>
          </a:prstGeom>
        </p:spPr>
      </p:pic>
      <p:sp>
        <p:nvSpPr>
          <p:cNvPr id="18" name="Rectangle 17"/>
          <p:cNvSpPr>
            <a:spLocks/>
          </p:cNvSpPr>
          <p:nvPr/>
        </p:nvSpPr>
        <p:spPr>
          <a:xfrm>
            <a:off x="4645887" y="5791064"/>
            <a:ext cx="5696700" cy="303609"/>
          </a:xfrm>
          <a:prstGeom prst="rect">
            <a:avLst/>
          </a:prstGeom>
        </p:spPr>
        <p:txBody>
          <a:bodyPr wrap="square">
            <a:spAutoFit/>
          </a:bodyPr>
          <a:lstStyle/>
          <a:p>
            <a:r>
              <a:rPr lang="en-GB" sz="1373" b="1" dirty="0">
                <a:solidFill>
                  <a:schemeClr val="tx1"/>
                </a:solidFill>
              </a:rPr>
              <a:t>http://www.open.edu/openlearncreate/course/view.php?id=1643</a:t>
            </a:r>
          </a:p>
        </p:txBody>
      </p:sp>
      <p:sp>
        <p:nvSpPr>
          <p:cNvPr id="19" name="Rectangle 18"/>
          <p:cNvSpPr>
            <a:spLocks/>
          </p:cNvSpPr>
          <p:nvPr/>
        </p:nvSpPr>
        <p:spPr>
          <a:xfrm>
            <a:off x="4645887" y="4815512"/>
            <a:ext cx="5624692" cy="303609"/>
          </a:xfrm>
          <a:prstGeom prst="rect">
            <a:avLst/>
          </a:prstGeom>
        </p:spPr>
        <p:txBody>
          <a:bodyPr wrap="square">
            <a:spAutoFit/>
          </a:bodyPr>
          <a:lstStyle/>
          <a:p>
            <a:r>
              <a:rPr lang="en-GB" sz="1373" b="1" dirty="0">
                <a:solidFill>
                  <a:schemeClr val="tx1"/>
                </a:solidFill>
              </a:rPr>
              <a:t>http://www.open.edu/openlearncreate/course/view.php?id=1581</a:t>
            </a:r>
          </a:p>
        </p:txBody>
      </p:sp>
      <p:sp>
        <p:nvSpPr>
          <p:cNvPr id="3" name="Rectangle 2">
            <a:extLst>
              <a:ext uri="{FF2B5EF4-FFF2-40B4-BE49-F238E27FC236}">
                <a16:creationId xmlns:a16="http://schemas.microsoft.com/office/drawing/2014/main" id="{10362D40-0412-48E7-8221-CFF45A2FEB79}"/>
              </a:ext>
            </a:extLst>
          </p:cNvPr>
          <p:cNvSpPr/>
          <p:nvPr/>
        </p:nvSpPr>
        <p:spPr>
          <a:xfrm>
            <a:off x="5351646" y="1971942"/>
            <a:ext cx="5229225" cy="584775"/>
          </a:xfrm>
          <a:prstGeom prst="rect">
            <a:avLst/>
          </a:prstGeom>
        </p:spPr>
        <p:txBody>
          <a:bodyPr>
            <a:spAutoFit/>
          </a:bodyPr>
          <a:lstStyle/>
          <a:p>
            <a:r>
              <a:rPr lang="en-GB" sz="1600" dirty="0">
                <a:solidFill>
                  <a:schemeClr val="tx1"/>
                </a:solidFill>
              </a:rPr>
              <a:t>has a section on building quizzes for online assessment and covers the various question types</a:t>
            </a:r>
          </a:p>
        </p:txBody>
      </p:sp>
    </p:spTree>
    <p:extLst>
      <p:ext uri="{BB962C8B-B14F-4D97-AF65-F5344CB8AC3E}">
        <p14:creationId xmlns:p14="http://schemas.microsoft.com/office/powerpoint/2010/main" val="3862868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68840DC8-B356-4D64-B527-470A6DF70535}"/>
              </a:ext>
            </a:extLst>
          </p:cNvPr>
          <p:cNvSpPr>
            <a:spLocks noGrp="1" noChangeArrowheads="1"/>
          </p:cNvSpPr>
          <p:nvPr>
            <p:ph type="title"/>
          </p:nvPr>
        </p:nvSpPr>
        <p:spPr bwMode="auto">
          <a:xfrm>
            <a:off x="395288" y="1620391"/>
            <a:ext cx="9410700"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dirty="0">
                <a:solidFill>
                  <a:srgbClr val="D60077"/>
                </a:solidFill>
              </a:rPr>
              <a:t>Summary</a:t>
            </a:r>
          </a:p>
        </p:txBody>
      </p:sp>
      <p:sp>
        <p:nvSpPr>
          <p:cNvPr id="40963" name="Content Placeholder 2">
            <a:extLst>
              <a:ext uri="{FF2B5EF4-FFF2-40B4-BE49-F238E27FC236}">
                <a16:creationId xmlns:a16="http://schemas.microsoft.com/office/drawing/2014/main" id="{5B3338B0-0726-49D9-9A0C-D1A490FB735F}"/>
              </a:ext>
            </a:extLst>
          </p:cNvPr>
          <p:cNvSpPr>
            <a:spLocks noGrp="1" noChangeArrowheads="1"/>
          </p:cNvSpPr>
          <p:nvPr>
            <p:ph idx="1"/>
          </p:nvPr>
        </p:nvSpPr>
        <p:spPr bwMode="auto">
          <a:xfrm>
            <a:off x="395288" y="2628503"/>
            <a:ext cx="9410700" cy="40712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D60077"/>
              </a:buClr>
            </a:pPr>
            <a:r>
              <a:rPr lang="en-GB" altLang="en-US" dirty="0"/>
              <a:t>Online quizzes are a valuable tool for learning and assessment</a:t>
            </a:r>
          </a:p>
          <a:p>
            <a:pPr eaLnBrk="1" hangingPunct="1">
              <a:buClr>
                <a:srgbClr val="D60077"/>
              </a:buClr>
            </a:pPr>
            <a:r>
              <a:rPr lang="en-GB" altLang="en-US" dirty="0"/>
              <a:t>Can be used for formative and/or summative learning</a:t>
            </a:r>
          </a:p>
          <a:p>
            <a:pPr eaLnBrk="1" hangingPunct="1">
              <a:buClr>
                <a:srgbClr val="D60077"/>
              </a:buClr>
            </a:pPr>
            <a:r>
              <a:rPr lang="en-GB" altLang="en-US" dirty="0"/>
              <a:t>Automated marking and feedback</a:t>
            </a:r>
          </a:p>
          <a:p>
            <a:pPr eaLnBrk="1" hangingPunct="1">
              <a:buClr>
                <a:srgbClr val="D60077"/>
              </a:buClr>
            </a:pPr>
            <a:r>
              <a:rPr lang="en-GB" altLang="en-US" dirty="0"/>
              <a:t>Use different types of questions, with hints and multiple tries</a:t>
            </a:r>
          </a:p>
          <a:p>
            <a:pPr eaLnBrk="1" hangingPunct="1">
              <a:buClr>
                <a:srgbClr val="D60077"/>
              </a:buClr>
            </a:pPr>
            <a:r>
              <a:rPr lang="en-GB" altLang="en-US" dirty="0"/>
              <a:t>Set questions at the appropriate level</a:t>
            </a:r>
          </a:p>
          <a:p>
            <a:pPr eaLnBrk="1" hangingPunct="1">
              <a:buClr>
                <a:srgbClr val="D60077"/>
              </a:buClr>
            </a:pPr>
            <a:r>
              <a:rPr lang="en-GB" altLang="en-US" dirty="0"/>
              <a:t>Writing engaging and interesting quizzes can be more difficult than you think!</a:t>
            </a:r>
          </a:p>
          <a:p>
            <a:endParaRPr lang="en-GB" altLang="en-US" dirty="0"/>
          </a:p>
          <a:p>
            <a:endParaRPr lang="en-GB" altLang="en-US" dirty="0"/>
          </a:p>
          <a:p>
            <a:endParaRPr lang="en-GB" altLang="en-US" dirty="0"/>
          </a:p>
          <a:p>
            <a:endParaRPr lang="en-GB"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a:extLst>
              <a:ext uri="{FF2B5EF4-FFF2-40B4-BE49-F238E27FC236}">
                <a16:creationId xmlns:a16="http://schemas.microsoft.com/office/drawing/2014/main" id="{DAB68C4B-CD9A-4E34-B752-4B6A22814D7D}"/>
              </a:ext>
            </a:extLst>
          </p:cNvPr>
          <p:cNvSpPr>
            <a:spLocks noGrp="1"/>
          </p:cNvSpPr>
          <p:nvPr>
            <p:ph idx="1"/>
          </p:nvPr>
        </p:nvSpPr>
        <p:spPr bwMode="auto">
          <a:xfrm>
            <a:off x="1049338" y="2268538"/>
            <a:ext cx="9410700" cy="22321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D60077"/>
              </a:buClr>
            </a:pPr>
            <a:r>
              <a:rPr lang="en-GB" altLang="en-US" sz="3200" dirty="0"/>
              <a:t>Do you have any questions?</a:t>
            </a:r>
          </a:p>
          <a:p>
            <a:pPr eaLnBrk="1" hangingPunct="1">
              <a:buClr>
                <a:srgbClr val="D60077"/>
              </a:buClr>
            </a:pPr>
            <a:endParaRPr lang="en-GB" altLang="en-US" sz="3200" dirty="0"/>
          </a:p>
          <a:p>
            <a:pPr eaLnBrk="1" hangingPunct="1">
              <a:buClr>
                <a:srgbClr val="D60077"/>
              </a:buClr>
            </a:pPr>
            <a:r>
              <a:rPr lang="en-GB" altLang="en-US" sz="3200" dirty="0"/>
              <a:t>Thank you for listening and participating!</a:t>
            </a:r>
            <a:endParaRPr lang="en-GB" altLang="en-US" dirty="0"/>
          </a:p>
          <a:p>
            <a:pPr eaLnBrk="1" hangingPunct="1">
              <a:buClr>
                <a:srgbClr val="D60077"/>
              </a:buClr>
            </a:pPr>
            <a:endParaRPr lang="en-GB" altLang="en-US" dirty="0"/>
          </a:p>
        </p:txBody>
      </p:sp>
      <p:sp>
        <p:nvSpPr>
          <p:cNvPr id="2" name="Rectangle 1">
            <a:extLst>
              <a:ext uri="{FF2B5EF4-FFF2-40B4-BE49-F238E27FC236}">
                <a16:creationId xmlns:a16="http://schemas.microsoft.com/office/drawing/2014/main" id="{FF0AC060-F31E-4175-87F8-33B1C3E57DE7}"/>
              </a:ext>
            </a:extLst>
          </p:cNvPr>
          <p:cNvSpPr/>
          <p:nvPr/>
        </p:nvSpPr>
        <p:spPr>
          <a:xfrm>
            <a:off x="1049338" y="1044575"/>
            <a:ext cx="3605212" cy="708025"/>
          </a:xfrm>
          <a:prstGeom prst="rect">
            <a:avLst/>
          </a:prstGeom>
        </p:spPr>
        <p:txBody>
          <a:bodyPr>
            <a:spAutoFit/>
          </a:bodyPr>
          <a:lstStyle/>
          <a:p>
            <a:pPr>
              <a:defRPr/>
            </a:pPr>
            <a:r>
              <a:rPr lang="en-GB" altLang="en-US" sz="4000" b="1" dirty="0">
                <a:solidFill>
                  <a:srgbClr val="D60077"/>
                </a:solidFill>
                <a:latin typeface="+mj-lt"/>
              </a:rPr>
              <a:t>To finish… </a:t>
            </a:r>
            <a:endParaRPr lang="en-GB" sz="4000"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0D9CB873-001F-4919-BBFB-8680ACD9E282}"/>
              </a:ext>
            </a:extLst>
          </p:cNvPr>
          <p:cNvSpPr>
            <a:spLocks noGrp="1"/>
          </p:cNvSpPr>
          <p:nvPr>
            <p:ph type="title"/>
          </p:nvPr>
        </p:nvSpPr>
        <p:spPr>
          <a:xfrm>
            <a:off x="549499" y="972319"/>
            <a:ext cx="9626600" cy="1296144"/>
          </a:xfrm>
        </p:spPr>
        <p:txBody>
          <a:bodyPr/>
          <a:lstStyle/>
          <a:p>
            <a:pPr eaLnBrk="1" fontAlgn="auto" hangingPunct="1">
              <a:spcAft>
                <a:spcPts val="0"/>
              </a:spcAft>
              <a:defRPr/>
            </a:pPr>
            <a:r>
              <a:rPr lang="en-GB" altLang="en-US" sz="4000" b="1" dirty="0">
                <a:solidFill>
                  <a:schemeClr val="accent5">
                    <a:lumMod val="75000"/>
                  </a:schemeClr>
                </a:solidFill>
              </a:rPr>
              <a:t>Activity 1: What are your </a:t>
            </a:r>
            <a:br>
              <a:rPr lang="en-GB" altLang="en-US" sz="4000" b="1" dirty="0">
                <a:solidFill>
                  <a:schemeClr val="accent5">
                    <a:lumMod val="75000"/>
                  </a:schemeClr>
                </a:solidFill>
              </a:rPr>
            </a:br>
            <a:r>
              <a:rPr lang="en-GB" altLang="en-US" sz="4000" b="1" dirty="0">
                <a:solidFill>
                  <a:schemeClr val="accent5">
                    <a:lumMod val="75000"/>
                  </a:schemeClr>
                </a:solidFill>
              </a:rPr>
              <a:t>environmental concerns?</a:t>
            </a:r>
          </a:p>
        </p:txBody>
      </p:sp>
      <p:sp>
        <p:nvSpPr>
          <p:cNvPr id="10243" name="Content Placeholder 2">
            <a:extLst>
              <a:ext uri="{FF2B5EF4-FFF2-40B4-BE49-F238E27FC236}">
                <a16:creationId xmlns:a16="http://schemas.microsoft.com/office/drawing/2014/main" id="{B3BB63FE-3811-4B14-A3C9-22454343E232}"/>
              </a:ext>
            </a:extLst>
          </p:cNvPr>
          <p:cNvSpPr>
            <a:spLocks noGrp="1"/>
          </p:cNvSpPr>
          <p:nvPr>
            <p:ph idx="1"/>
          </p:nvPr>
        </p:nvSpPr>
        <p:spPr>
          <a:xfrm>
            <a:off x="549499" y="2771699"/>
            <a:ext cx="9410700" cy="2809132"/>
          </a:xfrm>
        </p:spPr>
        <p:txBody>
          <a:bodyPr/>
          <a:lstStyle/>
          <a:p>
            <a:pPr eaLnBrk="1" fontAlgn="auto" hangingPunct="1">
              <a:spcAft>
                <a:spcPts val="0"/>
              </a:spcAft>
              <a:buClr>
                <a:schemeClr val="accent5">
                  <a:lumMod val="75000"/>
                </a:schemeClr>
              </a:buClr>
              <a:defRPr/>
            </a:pPr>
            <a:r>
              <a:rPr lang="en-GB" altLang="en-US" dirty="0"/>
              <a:t>In small groups, write a list of the environmental issues that you think are the most important / that worry you the most</a:t>
            </a:r>
          </a:p>
          <a:p>
            <a:pPr eaLnBrk="1" fontAlgn="auto" hangingPunct="1">
              <a:spcAft>
                <a:spcPts val="0"/>
              </a:spcAft>
              <a:buClr>
                <a:schemeClr val="accent5">
                  <a:lumMod val="75000"/>
                </a:schemeClr>
              </a:buClr>
              <a:defRPr/>
            </a:pPr>
            <a:r>
              <a:rPr lang="en-GB" altLang="en-US" dirty="0"/>
              <a:t>Agree with your group which are your top 3 concerns</a:t>
            </a:r>
          </a:p>
          <a:p>
            <a:pPr eaLnBrk="1" fontAlgn="auto" hangingPunct="1">
              <a:spcAft>
                <a:spcPts val="0"/>
              </a:spcAft>
              <a:buClr>
                <a:schemeClr val="accent5">
                  <a:lumMod val="75000"/>
                </a:schemeClr>
              </a:buClr>
              <a:defRPr/>
            </a:pPr>
            <a:r>
              <a:rPr lang="en-GB" altLang="en-US" dirty="0"/>
              <a:t>Share with the whole group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730697"/>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What do we mean by ‘quiz’?</a:t>
            </a:r>
          </a:p>
        </p:txBody>
      </p:sp>
      <p:sp>
        <p:nvSpPr>
          <p:cNvPr id="25603" name="Content Placeholder 2">
            <a:extLst>
              <a:ext uri="{FF2B5EF4-FFF2-40B4-BE49-F238E27FC236}">
                <a16:creationId xmlns:a16="http://schemas.microsoft.com/office/drawing/2014/main" id="{669CD452-1FDE-4F9F-8AAB-84B4B5C1E7EB}"/>
              </a:ext>
            </a:extLst>
          </p:cNvPr>
          <p:cNvSpPr>
            <a:spLocks noGrp="1"/>
          </p:cNvSpPr>
          <p:nvPr>
            <p:ph idx="1"/>
          </p:nvPr>
        </p:nvSpPr>
        <p:spPr bwMode="auto">
          <a:xfrm>
            <a:off x="405483" y="1980431"/>
            <a:ext cx="9410700" cy="51125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4000"/>
              </a:lnSpc>
              <a:spcAft>
                <a:spcPts val="600"/>
              </a:spcAft>
              <a:buClr>
                <a:srgbClr val="D60077"/>
              </a:buClr>
            </a:pPr>
            <a:r>
              <a:rPr lang="en-GB" dirty="0">
                <a:ea typeface="Calibri"/>
                <a:cs typeface="Times New Roman"/>
              </a:rPr>
              <a:t>An online tool for learning and assessment</a:t>
            </a:r>
          </a:p>
          <a:p>
            <a:pPr eaLnBrk="1" hangingPunct="1">
              <a:lnSpc>
                <a:spcPct val="114000"/>
              </a:lnSpc>
              <a:spcAft>
                <a:spcPts val="600"/>
              </a:spcAft>
              <a:buClr>
                <a:srgbClr val="D60077"/>
              </a:buClr>
            </a:pPr>
            <a:r>
              <a:rPr lang="en-GB" dirty="0">
                <a:ea typeface="Calibri"/>
                <a:cs typeface="Times New Roman"/>
              </a:rPr>
              <a:t>A way for learners to measure (self-assess) their achievement</a:t>
            </a:r>
          </a:p>
          <a:p>
            <a:pPr eaLnBrk="1" hangingPunct="1">
              <a:lnSpc>
                <a:spcPct val="114000"/>
              </a:lnSpc>
              <a:spcAft>
                <a:spcPts val="600"/>
              </a:spcAft>
              <a:buClr>
                <a:srgbClr val="D60077"/>
              </a:buClr>
            </a:pPr>
            <a:r>
              <a:rPr lang="en-GB" dirty="0">
                <a:ea typeface="Calibri"/>
                <a:cs typeface="Times New Roman"/>
              </a:rPr>
              <a:t>A set of questions (not just one question)</a:t>
            </a:r>
          </a:p>
          <a:p>
            <a:pPr eaLnBrk="1" hangingPunct="1">
              <a:lnSpc>
                <a:spcPct val="114000"/>
              </a:lnSpc>
              <a:spcAft>
                <a:spcPts val="600"/>
              </a:spcAft>
              <a:buClr>
                <a:srgbClr val="D60077"/>
              </a:buClr>
            </a:pPr>
            <a:r>
              <a:rPr lang="en-GB" dirty="0">
                <a:ea typeface="Calibri"/>
                <a:cs typeface="Times New Roman"/>
              </a:rPr>
              <a:t>Should comprise different types of questions</a:t>
            </a:r>
          </a:p>
          <a:p>
            <a:pPr eaLnBrk="1" hangingPunct="1">
              <a:lnSpc>
                <a:spcPct val="114000"/>
              </a:lnSpc>
              <a:spcAft>
                <a:spcPts val="600"/>
              </a:spcAft>
              <a:buClr>
                <a:srgbClr val="D60077"/>
              </a:buClr>
            </a:pPr>
            <a:r>
              <a:rPr lang="en-GB" dirty="0">
                <a:ea typeface="Calibri"/>
                <a:cs typeface="Times New Roman"/>
              </a:rPr>
              <a:t>Automated feedback</a:t>
            </a:r>
          </a:p>
          <a:p>
            <a:pPr eaLnBrk="1" hangingPunct="1">
              <a:lnSpc>
                <a:spcPct val="114000"/>
              </a:lnSpc>
              <a:spcAft>
                <a:spcPts val="600"/>
              </a:spcAft>
              <a:buClr>
                <a:srgbClr val="D60077"/>
              </a:buClr>
            </a:pPr>
            <a:r>
              <a:rPr lang="en-GB" dirty="0">
                <a:ea typeface="Calibri"/>
                <a:cs typeface="Times New Roman"/>
              </a:rPr>
              <a:t>Not a questionnaire or a survey</a:t>
            </a:r>
          </a:p>
          <a:p>
            <a:pPr marL="0" indent="0" algn="ctr" eaLnBrk="1" hangingPunct="1">
              <a:lnSpc>
                <a:spcPct val="114000"/>
              </a:lnSpc>
              <a:spcAft>
                <a:spcPts val="600"/>
              </a:spcAft>
              <a:buClr>
                <a:srgbClr val="D60077"/>
              </a:buClr>
              <a:buNone/>
            </a:pPr>
            <a:r>
              <a:rPr lang="en-GB" b="1" dirty="0">
                <a:ea typeface="Calibri"/>
                <a:cs typeface="Times New Roman"/>
              </a:rPr>
              <a:t>Today we will concentrate on the individual types of questions that can make up a quiz</a:t>
            </a:r>
          </a:p>
          <a:p>
            <a:pPr eaLnBrk="1" hangingPunct="1">
              <a:lnSpc>
                <a:spcPct val="114000"/>
              </a:lnSpc>
              <a:spcAft>
                <a:spcPts val="600"/>
              </a:spcAft>
              <a:buClr>
                <a:srgbClr val="D60077"/>
              </a:buClr>
            </a:pPr>
            <a:endParaRPr lang="en-GB" dirty="0">
              <a:ea typeface="Calibri"/>
              <a:cs typeface="Times New Roman"/>
            </a:endParaRPr>
          </a:p>
          <a:p>
            <a:pPr eaLnBrk="1" hangingPunct="1">
              <a:lnSpc>
                <a:spcPct val="114000"/>
              </a:lnSpc>
              <a:spcAft>
                <a:spcPts val="600"/>
              </a:spcAft>
              <a:buClr>
                <a:srgbClr val="D60077"/>
              </a:buClr>
            </a:pPr>
            <a:endParaRPr lang="en-GB" altLang="en-US" dirty="0"/>
          </a:p>
          <a:p>
            <a:pPr eaLnBrk="1" hangingPunct="1">
              <a:lnSpc>
                <a:spcPct val="114000"/>
              </a:lnSpc>
              <a:spcAft>
                <a:spcPts val="600"/>
              </a:spcAft>
              <a:buClr>
                <a:srgbClr val="D60077"/>
              </a:buClr>
            </a:pPr>
            <a:endParaRPr lang="en-GB" altLang="en-US" dirty="0"/>
          </a:p>
          <a:p>
            <a:pPr eaLnBrk="1" hangingPunct="1"/>
            <a:endParaRPr lang="en-GB" altLang="en-US" sz="2400" dirty="0"/>
          </a:p>
        </p:txBody>
      </p:sp>
    </p:spTree>
    <p:extLst>
      <p:ext uri="{BB962C8B-B14F-4D97-AF65-F5344CB8AC3E}">
        <p14:creationId xmlns:p14="http://schemas.microsoft.com/office/powerpoint/2010/main" val="429194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12279"/>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Why use quizzes?</a:t>
            </a:r>
          </a:p>
        </p:txBody>
      </p:sp>
      <p:sp>
        <p:nvSpPr>
          <p:cNvPr id="25603" name="Content Placeholder 2">
            <a:extLst>
              <a:ext uri="{FF2B5EF4-FFF2-40B4-BE49-F238E27FC236}">
                <a16:creationId xmlns:a16="http://schemas.microsoft.com/office/drawing/2014/main" id="{669CD452-1FDE-4F9F-8AAB-84B4B5C1E7EB}"/>
              </a:ext>
            </a:extLst>
          </p:cNvPr>
          <p:cNvSpPr>
            <a:spLocks noGrp="1"/>
          </p:cNvSpPr>
          <p:nvPr>
            <p:ph idx="1"/>
          </p:nvPr>
        </p:nvSpPr>
        <p:spPr bwMode="auto">
          <a:xfrm>
            <a:off x="405483" y="1548383"/>
            <a:ext cx="9410700" cy="56886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4000"/>
              </a:lnSpc>
              <a:spcAft>
                <a:spcPts val="600"/>
              </a:spcAft>
              <a:buClr>
                <a:srgbClr val="D60077"/>
              </a:buClr>
            </a:pPr>
            <a:r>
              <a:rPr lang="en-GB" dirty="0">
                <a:ea typeface="Calibri"/>
                <a:cs typeface="Times New Roman"/>
              </a:rPr>
              <a:t>Practice quizzes (no pass grade) – formative (assessment </a:t>
            </a:r>
            <a:r>
              <a:rPr lang="en-GB" i="1" dirty="0">
                <a:ea typeface="Calibri"/>
                <a:cs typeface="Times New Roman"/>
              </a:rPr>
              <a:t>for</a:t>
            </a:r>
            <a:r>
              <a:rPr lang="en-GB" dirty="0">
                <a:ea typeface="Calibri"/>
                <a:cs typeface="Times New Roman"/>
              </a:rPr>
              <a:t> learning)</a:t>
            </a:r>
          </a:p>
          <a:p>
            <a:pPr eaLnBrk="1" hangingPunct="1">
              <a:lnSpc>
                <a:spcPct val="114000"/>
              </a:lnSpc>
              <a:spcAft>
                <a:spcPts val="600"/>
              </a:spcAft>
              <a:buClr>
                <a:srgbClr val="D60077"/>
              </a:buClr>
            </a:pPr>
            <a:r>
              <a:rPr lang="en-GB" dirty="0">
                <a:ea typeface="Calibri"/>
                <a:cs typeface="Times New Roman"/>
              </a:rPr>
              <a:t>Graded quizzes (pass grade) – summative (assessment </a:t>
            </a:r>
            <a:r>
              <a:rPr lang="en-GB" i="1" dirty="0">
                <a:ea typeface="Calibri"/>
                <a:cs typeface="Times New Roman"/>
              </a:rPr>
              <a:t>of</a:t>
            </a:r>
            <a:r>
              <a:rPr lang="en-GB" dirty="0">
                <a:ea typeface="Calibri"/>
                <a:cs typeface="Times New Roman"/>
              </a:rPr>
              <a:t> learning)</a:t>
            </a:r>
          </a:p>
          <a:p>
            <a:pPr eaLnBrk="1" hangingPunct="1">
              <a:lnSpc>
                <a:spcPct val="114000"/>
              </a:lnSpc>
              <a:spcAft>
                <a:spcPts val="600"/>
              </a:spcAft>
              <a:buClr>
                <a:srgbClr val="D60077"/>
              </a:buClr>
            </a:pPr>
            <a:r>
              <a:rPr lang="en-GB" dirty="0">
                <a:ea typeface="Calibri"/>
                <a:cs typeface="Times New Roman"/>
              </a:rPr>
              <a:t>Automated marking and automated feedback for learners</a:t>
            </a:r>
          </a:p>
          <a:p>
            <a:pPr eaLnBrk="1" hangingPunct="1">
              <a:lnSpc>
                <a:spcPct val="114000"/>
              </a:lnSpc>
              <a:spcAft>
                <a:spcPts val="600"/>
              </a:spcAft>
              <a:buClr>
                <a:srgbClr val="D60077"/>
              </a:buClr>
            </a:pPr>
            <a:r>
              <a:rPr lang="en-GB" dirty="0">
                <a:ea typeface="Calibri"/>
                <a:cs typeface="Times New Roman"/>
              </a:rPr>
              <a:t>Feedback can be instant, or delayed to a specific date</a:t>
            </a:r>
          </a:p>
          <a:p>
            <a:pPr eaLnBrk="1" hangingPunct="1">
              <a:lnSpc>
                <a:spcPct val="114000"/>
              </a:lnSpc>
              <a:spcAft>
                <a:spcPts val="600"/>
              </a:spcAft>
              <a:buClr>
                <a:srgbClr val="D60077"/>
              </a:buClr>
            </a:pPr>
            <a:r>
              <a:rPr lang="en-GB" dirty="0"/>
              <a:t>Can use hints and stepped feedback for multiple attempts at a question</a:t>
            </a:r>
          </a:p>
          <a:p>
            <a:pPr eaLnBrk="1" hangingPunct="1">
              <a:lnSpc>
                <a:spcPct val="114000"/>
              </a:lnSpc>
              <a:spcAft>
                <a:spcPts val="600"/>
              </a:spcAft>
              <a:buClr>
                <a:srgbClr val="D60077"/>
              </a:buClr>
            </a:pPr>
            <a:r>
              <a:rPr lang="en-GB" dirty="0">
                <a:ea typeface="Calibri"/>
                <a:cs typeface="Times New Roman"/>
              </a:rPr>
              <a:t>Advantages and disadvantages</a:t>
            </a:r>
            <a:endParaRPr lang="en-GB" altLang="en-US" dirty="0"/>
          </a:p>
          <a:p>
            <a:pPr eaLnBrk="1" hangingPunct="1">
              <a:lnSpc>
                <a:spcPct val="114000"/>
              </a:lnSpc>
              <a:spcAft>
                <a:spcPts val="600"/>
              </a:spcAft>
              <a:buClr>
                <a:srgbClr val="D60077"/>
              </a:buClr>
            </a:pPr>
            <a:endParaRPr lang="en-GB" altLang="en-US" dirty="0"/>
          </a:p>
          <a:p>
            <a:pPr eaLnBrk="1" hangingPunct="1"/>
            <a:endParaRPr lang="en-GB" altLang="en-US" sz="2400" dirty="0"/>
          </a:p>
        </p:txBody>
      </p:sp>
    </p:spTree>
    <p:extLst>
      <p:ext uri="{BB962C8B-B14F-4D97-AF65-F5344CB8AC3E}">
        <p14:creationId xmlns:p14="http://schemas.microsoft.com/office/powerpoint/2010/main" val="18028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44" y="1320399"/>
            <a:ext cx="7120023" cy="490314"/>
          </a:xfrm>
        </p:spPr>
        <p:txBody>
          <a:bodyPr/>
          <a:lstStyle/>
          <a:p>
            <a:r>
              <a:rPr lang="en-GB" sz="3600" b="1" dirty="0">
                <a:solidFill>
                  <a:srgbClr val="D60077"/>
                </a:solidFill>
                <a:latin typeface="+mj-lt"/>
                <a:cs typeface="+mj-cs"/>
              </a:rPr>
              <a:t>Quiz behaviours</a:t>
            </a:r>
          </a:p>
        </p:txBody>
      </p:sp>
      <p:sp>
        <p:nvSpPr>
          <p:cNvPr id="5" name="Rectangle 4"/>
          <p:cNvSpPr>
            <a:spLocks/>
          </p:cNvSpPr>
          <p:nvPr/>
        </p:nvSpPr>
        <p:spPr>
          <a:xfrm>
            <a:off x="584132" y="2011465"/>
            <a:ext cx="9735032" cy="4106189"/>
          </a:xfrm>
          <a:prstGeom prst="rect">
            <a:avLst/>
          </a:prstGeom>
        </p:spPr>
        <p:txBody>
          <a:bodyPr wrap="square">
            <a:spAutoFit/>
          </a:bodyPr>
          <a:lstStyle/>
          <a:p>
            <a:pPr marL="392243" indent="-392243">
              <a:buFont typeface="+mj-lt"/>
              <a:buAutoNum type="arabicPeriod"/>
            </a:pPr>
            <a:endParaRPr lang="en-GB" sz="2059" b="1" dirty="0">
              <a:solidFill>
                <a:schemeClr val="bg1"/>
              </a:solidFill>
            </a:endParaRPr>
          </a:p>
          <a:p>
            <a:pPr marL="392243" indent="-392243">
              <a:buFont typeface="+mj-lt"/>
              <a:buAutoNum type="arabicPeriod"/>
            </a:pPr>
            <a:endParaRPr lang="en-GB" sz="2059" b="1" dirty="0">
              <a:solidFill>
                <a:schemeClr val="bg1"/>
              </a:solidFill>
            </a:endParaRPr>
          </a:p>
          <a:p>
            <a:pPr marL="392243" indent="-392243">
              <a:buFont typeface="+mj-lt"/>
              <a:buAutoNum type="arabicPeriod"/>
            </a:pPr>
            <a:endParaRPr lang="en-GB" sz="2059" b="1" dirty="0">
              <a:solidFill>
                <a:schemeClr val="bg1"/>
              </a:solidFill>
            </a:endParaRPr>
          </a:p>
          <a:p>
            <a:pPr marL="392243" indent="-392243">
              <a:buFont typeface="+mj-lt"/>
              <a:buAutoNum type="arabicPeriod"/>
            </a:pPr>
            <a:endParaRPr lang="en-GB" sz="2059" b="1" dirty="0">
              <a:solidFill>
                <a:schemeClr val="bg1"/>
              </a:solidFill>
            </a:endParaRPr>
          </a:p>
          <a:p>
            <a:pPr marL="392243" indent="-392243">
              <a:buFont typeface="+mj-lt"/>
              <a:buAutoNum type="arabicPeriod"/>
            </a:pPr>
            <a:endParaRPr lang="en-GB" sz="2059" b="1" dirty="0">
              <a:solidFill>
                <a:schemeClr val="bg1"/>
              </a:solidFill>
            </a:endParaRPr>
          </a:p>
          <a:p>
            <a:pPr marL="392243" indent="-392243">
              <a:buFont typeface="+mj-lt"/>
              <a:buAutoNum type="arabicPeriod"/>
            </a:pPr>
            <a:endParaRPr lang="en-GB" sz="2059" b="1" dirty="0">
              <a:solidFill>
                <a:schemeClr val="bg1"/>
              </a:solidFill>
            </a:endParaRPr>
          </a:p>
          <a:p>
            <a:pPr algn="l"/>
            <a:endParaRPr lang="en-GB" sz="2059" b="1" dirty="0">
              <a:solidFill>
                <a:schemeClr val="bg1"/>
              </a:solidFill>
            </a:endParaRPr>
          </a:p>
          <a:p>
            <a:pPr algn="l"/>
            <a:endParaRPr lang="en-GB" sz="2059" b="1" dirty="0">
              <a:solidFill>
                <a:schemeClr val="bg1"/>
              </a:solidFill>
            </a:endParaRPr>
          </a:p>
          <a:p>
            <a:pPr algn="l"/>
            <a:endParaRPr lang="en-GB" sz="2059" b="1" dirty="0">
              <a:solidFill>
                <a:schemeClr val="bg1"/>
              </a:solidFill>
            </a:endParaRPr>
          </a:p>
          <a:p>
            <a:pPr algn="l"/>
            <a:endParaRPr lang="en-GB" sz="2059" b="1" dirty="0">
              <a:solidFill>
                <a:schemeClr val="bg1"/>
              </a:solidFill>
            </a:endParaRPr>
          </a:p>
          <a:p>
            <a:pPr algn="l"/>
            <a:endParaRPr lang="en-GB" sz="2059" b="1" dirty="0">
              <a:solidFill>
                <a:schemeClr val="bg1"/>
              </a:solidFill>
            </a:endParaRPr>
          </a:p>
          <a:p>
            <a:pPr algn="l"/>
            <a:endParaRPr lang="en-GB" sz="3432" dirty="0">
              <a:solidFill>
                <a:schemeClr val="bg1"/>
              </a:solidFill>
            </a:endParaRPr>
          </a:p>
        </p:txBody>
      </p:sp>
      <p:sp>
        <p:nvSpPr>
          <p:cNvPr id="6" name="Rectangle: Rounded Corners 5"/>
          <p:cNvSpPr>
            <a:spLocks/>
          </p:cNvSpPr>
          <p:nvPr/>
        </p:nvSpPr>
        <p:spPr>
          <a:xfrm>
            <a:off x="631678" y="2399584"/>
            <a:ext cx="4455704" cy="1830232"/>
          </a:xfrm>
          <a:prstGeom prst="roundRect">
            <a:avLst/>
          </a:prstGeom>
          <a:solidFill>
            <a:srgbClr val="FFFFFF"/>
          </a:solidFill>
          <a:ln w="28575" cap="flat">
            <a:solidFill>
              <a:srgbClr val="D60077"/>
            </a:solid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ctr">
            <a:spAutoFit/>
          </a:bodyPr>
          <a:lstStyle/>
          <a:p>
            <a:pPr algn="l"/>
            <a:r>
              <a:rPr lang="en-GB" sz="2059" b="1" dirty="0">
                <a:solidFill>
                  <a:schemeClr val="tx1"/>
                </a:solidFill>
              </a:rPr>
              <a:t>Deferred feedback</a:t>
            </a:r>
            <a:br>
              <a:rPr lang="en-GB" sz="1601" dirty="0">
                <a:solidFill>
                  <a:schemeClr val="tx1"/>
                </a:solidFill>
              </a:rPr>
            </a:br>
            <a:r>
              <a:rPr lang="en-GB" sz="1601" dirty="0">
                <a:solidFill>
                  <a:schemeClr val="tx1"/>
                </a:solidFill>
              </a:rPr>
              <a:t>A learner answers all the questions before any feedback is provided. </a:t>
            </a:r>
            <a:br>
              <a:rPr lang="en-GB" sz="1601" dirty="0">
                <a:solidFill>
                  <a:schemeClr val="tx1"/>
                </a:solidFill>
              </a:rPr>
            </a:br>
            <a:r>
              <a:rPr lang="en-GB" sz="1601" dirty="0">
                <a:solidFill>
                  <a:schemeClr val="tx1"/>
                </a:solidFill>
              </a:rPr>
              <a:t>This often encourages learners to concentrate on their overall mark rather than on any feedback you might provide. </a:t>
            </a:r>
          </a:p>
        </p:txBody>
      </p:sp>
      <p:sp>
        <p:nvSpPr>
          <p:cNvPr id="7" name="Rectangle: Rounded Corners 6"/>
          <p:cNvSpPr>
            <a:spLocks/>
          </p:cNvSpPr>
          <p:nvPr/>
        </p:nvSpPr>
        <p:spPr>
          <a:xfrm>
            <a:off x="5759065" y="3030295"/>
            <a:ext cx="3971205" cy="1012562"/>
          </a:xfrm>
          <a:prstGeom prst="roundRect">
            <a:avLst/>
          </a:prstGeom>
          <a:solidFill>
            <a:srgbClr val="FFFFFF"/>
          </a:solidFill>
          <a:ln w="28575" cap="flat">
            <a:solidFill>
              <a:srgbClr val="D60077"/>
            </a:solid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ctr">
            <a:spAutoFit/>
          </a:bodyPr>
          <a:lstStyle/>
          <a:p>
            <a:r>
              <a:rPr lang="en-GB" sz="2059" b="1" dirty="0">
                <a:solidFill>
                  <a:schemeClr val="tx1"/>
                </a:solidFill>
              </a:rPr>
              <a:t>Interactive with multiple tries</a:t>
            </a:r>
            <a:br>
              <a:rPr lang="en-GB" sz="1601" dirty="0">
                <a:solidFill>
                  <a:schemeClr val="tx1"/>
                </a:solidFill>
              </a:rPr>
            </a:br>
            <a:r>
              <a:rPr lang="en-GB" sz="1601" dirty="0">
                <a:solidFill>
                  <a:schemeClr val="tx1"/>
                </a:solidFill>
              </a:rPr>
              <a:t>Provides instant feedback, hints and multiple tries.</a:t>
            </a:r>
          </a:p>
        </p:txBody>
      </p:sp>
      <p:sp>
        <p:nvSpPr>
          <p:cNvPr id="8" name="Rectangle: Rounded Corners 7"/>
          <p:cNvSpPr>
            <a:spLocks/>
          </p:cNvSpPr>
          <p:nvPr/>
        </p:nvSpPr>
        <p:spPr>
          <a:xfrm>
            <a:off x="631678" y="4618038"/>
            <a:ext cx="4455704" cy="1012562"/>
          </a:xfrm>
          <a:prstGeom prst="roundRect">
            <a:avLst/>
          </a:prstGeom>
          <a:solidFill>
            <a:srgbClr val="FFFFFF"/>
          </a:solidFill>
          <a:ln w="28575" cap="flat">
            <a:solidFill>
              <a:srgbClr val="D60077"/>
            </a:solid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ctr">
            <a:spAutoFit/>
          </a:bodyPr>
          <a:lstStyle/>
          <a:p>
            <a:r>
              <a:rPr lang="en-GB" sz="2059" b="1" dirty="0">
                <a:solidFill>
                  <a:schemeClr val="tx1"/>
                </a:solidFill>
              </a:rPr>
              <a:t>Immediate feedback</a:t>
            </a:r>
            <a:br>
              <a:rPr lang="en-GB" sz="1601" b="1" dirty="0">
                <a:solidFill>
                  <a:schemeClr val="tx1"/>
                </a:solidFill>
              </a:rPr>
            </a:br>
            <a:r>
              <a:rPr lang="en-GB" sz="1601" dirty="0">
                <a:solidFill>
                  <a:schemeClr val="tx1"/>
                </a:solidFill>
              </a:rPr>
              <a:t>Provides instant feedback with no hints or multiple tries</a:t>
            </a:r>
          </a:p>
        </p:txBody>
      </p:sp>
      <p:sp>
        <p:nvSpPr>
          <p:cNvPr id="9" name="Rectangle: Rounded Corners 8"/>
          <p:cNvSpPr>
            <a:spLocks/>
          </p:cNvSpPr>
          <p:nvPr/>
        </p:nvSpPr>
        <p:spPr>
          <a:xfrm>
            <a:off x="5759064" y="4345425"/>
            <a:ext cx="3971204" cy="1285119"/>
          </a:xfrm>
          <a:prstGeom prst="roundRect">
            <a:avLst/>
          </a:prstGeom>
          <a:solidFill>
            <a:srgbClr val="FFFFFF"/>
          </a:solidFill>
          <a:ln w="28575" cap="flat">
            <a:solidFill>
              <a:srgbClr val="D60077"/>
            </a:solid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ctr">
            <a:spAutoFit/>
          </a:bodyPr>
          <a:lstStyle/>
          <a:p>
            <a:r>
              <a:rPr lang="en-GB" sz="2059" b="1" dirty="0">
                <a:solidFill>
                  <a:schemeClr val="tx1"/>
                </a:solidFill>
              </a:rPr>
              <a:t>Manually graded</a:t>
            </a:r>
            <a:br>
              <a:rPr lang="en-GB" sz="1601" b="1" dirty="0">
                <a:solidFill>
                  <a:schemeClr val="tx1"/>
                </a:solidFill>
              </a:rPr>
            </a:br>
            <a:r>
              <a:rPr lang="en-GB" sz="1601" dirty="0">
                <a:solidFill>
                  <a:schemeClr val="tx1"/>
                </a:solidFill>
              </a:rPr>
              <a:t>For essay type questions especially, though can be used for all other question types.</a:t>
            </a:r>
          </a:p>
        </p:txBody>
      </p:sp>
      <p:sp>
        <p:nvSpPr>
          <p:cNvPr id="4" name="TextBox 3"/>
          <p:cNvSpPr txBox="1">
            <a:spLocks/>
          </p:cNvSpPr>
          <p:nvPr/>
        </p:nvSpPr>
        <p:spPr>
          <a:xfrm>
            <a:off x="5667881" y="2211038"/>
            <a:ext cx="4160479" cy="66885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t">
            <a:spAutoFit/>
          </a:bodyPr>
          <a:lstStyle/>
          <a:p>
            <a:pPr defTabSz="784487" fontAlgn="auto" latinLnBrk="1">
              <a:spcBef>
                <a:spcPts val="0"/>
              </a:spcBef>
              <a:spcAft>
                <a:spcPts val="0"/>
              </a:spcAft>
            </a:pPr>
            <a:r>
              <a:rPr lang="en-GB" sz="1830" b="1" dirty="0">
                <a:solidFill>
                  <a:schemeClr val="bg1"/>
                </a:solidFill>
                <a:latin typeface="Arial"/>
                <a:ea typeface="Arial"/>
                <a:cs typeface="Arial"/>
                <a:sym typeface="Arial"/>
              </a:rPr>
              <a:t>Behaviour is set at quiz level, not at question level.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730697"/>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Quiz question types</a:t>
            </a:r>
          </a:p>
        </p:txBody>
      </p:sp>
      <p:sp>
        <p:nvSpPr>
          <p:cNvPr id="25603" name="Content Placeholder 2">
            <a:extLst>
              <a:ext uri="{FF2B5EF4-FFF2-40B4-BE49-F238E27FC236}">
                <a16:creationId xmlns:a16="http://schemas.microsoft.com/office/drawing/2014/main" id="{669CD452-1FDE-4F9F-8AAB-84B4B5C1E7EB}"/>
              </a:ext>
            </a:extLst>
          </p:cNvPr>
          <p:cNvSpPr>
            <a:spLocks noGrp="1"/>
          </p:cNvSpPr>
          <p:nvPr>
            <p:ph idx="1"/>
          </p:nvPr>
        </p:nvSpPr>
        <p:spPr bwMode="auto">
          <a:xfrm>
            <a:off x="380654" y="1836786"/>
            <a:ext cx="9410700" cy="51121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14000"/>
              </a:lnSpc>
              <a:spcAft>
                <a:spcPts val="600"/>
              </a:spcAft>
              <a:buClr>
                <a:srgbClr val="D60077"/>
              </a:buClr>
            </a:pPr>
            <a:r>
              <a:rPr lang="en-GB" altLang="en-US" dirty="0"/>
              <a:t>calculate</a:t>
            </a:r>
          </a:p>
          <a:p>
            <a:pPr eaLnBrk="1" hangingPunct="1">
              <a:lnSpc>
                <a:spcPct val="114000"/>
              </a:lnSpc>
              <a:spcAft>
                <a:spcPts val="600"/>
              </a:spcAft>
              <a:buClr>
                <a:srgbClr val="D60077"/>
              </a:buClr>
            </a:pPr>
            <a:r>
              <a:rPr lang="en-GB" altLang="en-US" dirty="0"/>
              <a:t>multiple choice and multiple response</a:t>
            </a:r>
          </a:p>
          <a:p>
            <a:pPr eaLnBrk="1" hangingPunct="1">
              <a:lnSpc>
                <a:spcPct val="114000"/>
              </a:lnSpc>
              <a:spcAft>
                <a:spcPts val="600"/>
              </a:spcAft>
              <a:buClr>
                <a:srgbClr val="D60077"/>
              </a:buClr>
            </a:pPr>
            <a:r>
              <a:rPr lang="en-GB" altLang="en-US" dirty="0"/>
              <a:t>drag and drop</a:t>
            </a:r>
          </a:p>
          <a:p>
            <a:pPr marL="457200" lvl="1" indent="0" eaLnBrk="1" hangingPunct="1">
              <a:lnSpc>
                <a:spcPct val="114000"/>
              </a:lnSpc>
              <a:spcAft>
                <a:spcPts val="600"/>
              </a:spcAft>
              <a:buClr>
                <a:srgbClr val="D60077"/>
              </a:buClr>
              <a:buNone/>
            </a:pPr>
            <a:endParaRPr lang="en-GB" altLang="en-US" dirty="0"/>
          </a:p>
          <a:p>
            <a:pPr marL="0" indent="0" eaLnBrk="1" hangingPunct="1">
              <a:lnSpc>
                <a:spcPct val="114000"/>
              </a:lnSpc>
              <a:spcAft>
                <a:spcPts val="600"/>
              </a:spcAft>
              <a:buClr>
                <a:srgbClr val="D60077"/>
              </a:buClr>
              <a:buNone/>
            </a:pPr>
            <a:endParaRPr lang="en-GB" altLang="en-US" dirty="0"/>
          </a:p>
          <a:p>
            <a:pPr eaLnBrk="1" hangingPunct="1"/>
            <a:endParaRPr lang="en-GB" altLang="en-US" sz="2400" dirty="0"/>
          </a:p>
        </p:txBody>
      </p:sp>
      <p:sp>
        <p:nvSpPr>
          <p:cNvPr id="4" name="Rectangle: Rounded Corners 3">
            <a:extLst>
              <a:ext uri="{FF2B5EF4-FFF2-40B4-BE49-F238E27FC236}">
                <a16:creationId xmlns:a16="http://schemas.microsoft.com/office/drawing/2014/main" id="{387645BE-642C-4D5E-8FCB-89E5E099112C}"/>
              </a:ext>
            </a:extLst>
          </p:cNvPr>
          <p:cNvSpPr>
            <a:spLocks/>
          </p:cNvSpPr>
          <p:nvPr/>
        </p:nvSpPr>
        <p:spPr>
          <a:xfrm>
            <a:off x="2061667" y="4630474"/>
            <a:ext cx="5400600" cy="1363154"/>
          </a:xfrm>
          <a:prstGeom prst="roundRect">
            <a:avLst/>
          </a:prstGeom>
          <a:solidFill>
            <a:srgbClr val="FFFFFF"/>
          </a:solidFill>
          <a:ln w="12700" cap="flat">
            <a:solidFill>
              <a:srgbClr val="1D499B"/>
            </a:solidFill>
            <a:prstDash val="solid"/>
            <a:miter lim="8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52299" tIns="52299" rIns="52299" bIns="52299" numCol="1" rtlCol="0" anchor="ctr">
            <a:spAutoFit/>
          </a:bodyPr>
          <a:lstStyle/>
          <a:p>
            <a:pPr algn="l" rtl="0" latinLnBrk="1" hangingPunct="0"/>
            <a:r>
              <a:rPr lang="en-GB" sz="1830" dirty="0">
                <a:solidFill>
                  <a:srgbClr val="000000"/>
                </a:solidFill>
                <a:latin typeface="Arial"/>
                <a:ea typeface="Arial"/>
                <a:cs typeface="Arial"/>
                <a:sym typeface="Arial"/>
              </a:rPr>
              <a:t>For examples of how to use these and other</a:t>
            </a:r>
            <a:br>
              <a:rPr lang="en-GB" sz="1830" dirty="0">
                <a:solidFill>
                  <a:srgbClr val="000000"/>
                </a:solidFill>
                <a:latin typeface="Arial"/>
                <a:ea typeface="Arial"/>
                <a:cs typeface="Arial"/>
                <a:sym typeface="Arial"/>
              </a:rPr>
            </a:br>
            <a:r>
              <a:rPr lang="en-GB" sz="1830" dirty="0">
                <a:solidFill>
                  <a:srgbClr val="000000"/>
                </a:solidFill>
                <a:latin typeface="Arial"/>
                <a:ea typeface="Arial"/>
                <a:cs typeface="Arial"/>
                <a:sym typeface="Arial"/>
              </a:rPr>
              <a:t>different question types in online courses</a:t>
            </a:r>
            <a:r>
              <a:rPr lang="en-GB" sz="1830" dirty="0">
                <a:solidFill>
                  <a:srgbClr val="000000"/>
                </a:solidFill>
              </a:rPr>
              <a:t>, </a:t>
            </a:r>
          </a:p>
          <a:p>
            <a:pPr algn="l" rtl="0" latinLnBrk="1" hangingPunct="0"/>
            <a:r>
              <a:rPr lang="en-GB" sz="1830" dirty="0">
                <a:solidFill>
                  <a:srgbClr val="000000"/>
                </a:solidFill>
              </a:rPr>
              <a:t>see </a:t>
            </a:r>
            <a:r>
              <a:rPr lang="en-GB" sz="1830" dirty="0">
                <a:solidFill>
                  <a:srgbClr val="000000"/>
                </a:solidFill>
                <a:hlinkClick r:id="rId3"/>
              </a:rPr>
              <a:t>7.1.2 Question behaviour</a:t>
            </a:r>
            <a:r>
              <a:rPr lang="en-GB" sz="1830" dirty="0">
                <a:solidFill>
                  <a:srgbClr val="000000"/>
                </a:solidFill>
              </a:rPr>
              <a:t> in </a:t>
            </a:r>
            <a:br>
              <a:rPr lang="en-GB" sz="1830" dirty="0">
                <a:solidFill>
                  <a:srgbClr val="000000"/>
                </a:solidFill>
              </a:rPr>
            </a:br>
            <a:r>
              <a:rPr lang="en-GB" sz="1830" dirty="0">
                <a:solidFill>
                  <a:srgbClr val="000000"/>
                </a:solidFill>
              </a:rPr>
              <a:t>‘How to make an open online course’.</a:t>
            </a:r>
            <a:endParaRPr lang="en-GB" sz="183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283129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007755C-329F-417F-A4E6-C5B1008F5385}"/>
              </a:ext>
            </a:extLst>
          </p:cNvPr>
          <p:cNvSpPr>
            <a:spLocks noGrp="1"/>
          </p:cNvSpPr>
          <p:nvPr>
            <p:ph type="title"/>
          </p:nvPr>
        </p:nvSpPr>
        <p:spPr bwMode="auto">
          <a:xfrm>
            <a:off x="328613" y="612279"/>
            <a:ext cx="9802812" cy="601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3600" b="1" dirty="0">
                <a:solidFill>
                  <a:srgbClr val="D60077"/>
                </a:solidFill>
              </a:rPr>
              <a:t>Quiz question types - Calculate </a:t>
            </a:r>
          </a:p>
        </p:txBody>
      </p:sp>
      <p:pic>
        <p:nvPicPr>
          <p:cNvPr id="2" name="Picture 1">
            <a:extLst>
              <a:ext uri="{FF2B5EF4-FFF2-40B4-BE49-F238E27FC236}">
                <a16:creationId xmlns:a16="http://schemas.microsoft.com/office/drawing/2014/main" id="{F3CDBFF5-140F-4480-8997-64DE5CE4616E}"/>
              </a:ext>
            </a:extLst>
          </p:cNvPr>
          <p:cNvPicPr>
            <a:picLocks noChangeAspect="1"/>
          </p:cNvPicPr>
          <p:nvPr/>
        </p:nvPicPr>
        <p:blipFill rotWithShape="1">
          <a:blip r:embed="rId3"/>
          <a:srcRect t="22680"/>
          <a:stretch/>
        </p:blipFill>
        <p:spPr>
          <a:xfrm>
            <a:off x="1343819" y="2412479"/>
            <a:ext cx="7772400" cy="2209428"/>
          </a:xfrm>
          <a:prstGeom prst="rect">
            <a:avLst/>
          </a:prstGeom>
        </p:spPr>
      </p:pic>
    </p:spTree>
    <p:extLst>
      <p:ext uri="{BB962C8B-B14F-4D97-AF65-F5344CB8AC3E}">
        <p14:creationId xmlns:p14="http://schemas.microsoft.com/office/powerpoint/2010/main" val="1270041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8077AD-CE95-4022-8F4C-0C64831B64BC}"/>
              </a:ext>
            </a:extLst>
          </p:cNvPr>
          <p:cNvPicPr>
            <a:picLocks noChangeAspect="1"/>
          </p:cNvPicPr>
          <p:nvPr/>
        </p:nvPicPr>
        <p:blipFill rotWithShape="1">
          <a:blip r:embed="rId3"/>
          <a:srcRect t="9722"/>
          <a:stretch/>
        </p:blipFill>
        <p:spPr>
          <a:xfrm>
            <a:off x="1773635" y="1692399"/>
            <a:ext cx="5821075" cy="4680520"/>
          </a:xfrm>
          <a:prstGeom prst="rect">
            <a:avLst/>
          </a:prstGeom>
        </p:spPr>
      </p:pic>
    </p:spTree>
    <p:extLst>
      <p:ext uri="{BB962C8B-B14F-4D97-AF65-F5344CB8AC3E}">
        <p14:creationId xmlns:p14="http://schemas.microsoft.com/office/powerpoint/2010/main" val="2188806704"/>
      </p:ext>
    </p:extLst>
  </p:cSld>
  <p:clrMapOvr>
    <a:masterClrMapping/>
  </p:clrMapOvr>
</p:sld>
</file>

<file path=ppt/theme/theme1.xml><?xml version="1.0" encoding="utf-8"?>
<a:theme xmlns:a="http://schemas.openxmlformats.org/drawingml/2006/main" name="OU PowerPoint">
  <a:themeElements>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U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OU 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3">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4">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5">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6">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7">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8">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9">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0">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U PowerPoint 11">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a:themeElements>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d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20825" rtl="0" eaLnBrk="1" fontAlgn="base" latinLnBrk="0" hangingPunct="1">
          <a:lnSpc>
            <a:spcPct val="100000"/>
          </a:lnSpc>
          <a:spcBef>
            <a:spcPct val="0"/>
          </a:spcBef>
          <a:spcAft>
            <a:spcPct val="0"/>
          </a:spcAft>
          <a:buClrTx/>
          <a:buSzTx/>
          <a:buFontTx/>
          <a:buNone/>
          <a:tabLst/>
          <a:defRPr kumimoji="0" lang="en-GB" sz="3000" b="0" i="0" u="none" strike="noStrike" cap="none" normalizeH="0" baseline="0" smtClean="0">
            <a:ln>
              <a:noFill/>
            </a:ln>
            <a:solidFill>
              <a:srgbClr val="E3284A"/>
            </a:solidFill>
            <a:effectLst/>
            <a:latin typeface="Arial" charset="0"/>
          </a:defRPr>
        </a:defPPr>
      </a:lstStyle>
    </a:lnDef>
  </a:objectDefaults>
  <a:extraClrSchemeLst>
    <a:extraClrScheme>
      <a:clrScheme name="Divi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2">
        <a:dk1>
          <a:srgbClr val="000000"/>
        </a:dk1>
        <a:lt1>
          <a:srgbClr val="D60077"/>
        </a:lt1>
        <a:dk2>
          <a:srgbClr val="000000"/>
        </a:dk2>
        <a:lt2>
          <a:srgbClr val="808080"/>
        </a:lt2>
        <a:accent1>
          <a:srgbClr val="BBE0E3"/>
        </a:accent1>
        <a:accent2>
          <a:srgbClr val="333399"/>
        </a:accent2>
        <a:accent3>
          <a:srgbClr val="E8AAB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3">
        <a:dk1>
          <a:srgbClr val="000000"/>
        </a:dk1>
        <a:lt1>
          <a:srgbClr val="92C9EB"/>
        </a:lt1>
        <a:dk2>
          <a:srgbClr val="000000"/>
        </a:dk2>
        <a:lt2>
          <a:srgbClr val="808080"/>
        </a:lt2>
        <a:accent1>
          <a:srgbClr val="BBE0E3"/>
        </a:accent1>
        <a:accent2>
          <a:srgbClr val="333399"/>
        </a:accent2>
        <a:accent3>
          <a:srgbClr val="C7E1F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4">
        <a:dk1>
          <a:srgbClr val="000000"/>
        </a:dk1>
        <a:lt1>
          <a:srgbClr val="FFD100"/>
        </a:lt1>
        <a:dk2>
          <a:srgbClr val="000000"/>
        </a:dk2>
        <a:lt2>
          <a:srgbClr val="808080"/>
        </a:lt2>
        <a:accent1>
          <a:srgbClr val="BBE0E3"/>
        </a:accent1>
        <a:accent2>
          <a:srgbClr val="333399"/>
        </a:accent2>
        <a:accent3>
          <a:srgbClr val="FFE5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5">
        <a:dk1>
          <a:srgbClr val="000000"/>
        </a:dk1>
        <a:lt1>
          <a:srgbClr val="9FAA00"/>
        </a:lt1>
        <a:dk2>
          <a:srgbClr val="000000"/>
        </a:dk2>
        <a:lt2>
          <a:srgbClr val="808080"/>
        </a:lt2>
        <a:accent1>
          <a:srgbClr val="BBE0E3"/>
        </a:accent1>
        <a:accent2>
          <a:srgbClr val="333399"/>
        </a:accent2>
        <a:accent3>
          <a:srgbClr val="CDD2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6">
        <a:dk1>
          <a:srgbClr val="000000"/>
        </a:dk1>
        <a:lt1>
          <a:srgbClr val="00AFAD"/>
        </a:lt1>
        <a:dk2>
          <a:srgbClr val="000000"/>
        </a:dk2>
        <a:lt2>
          <a:srgbClr val="808080"/>
        </a:lt2>
        <a:accent1>
          <a:srgbClr val="BBE0E3"/>
        </a:accent1>
        <a:accent2>
          <a:srgbClr val="333399"/>
        </a:accent2>
        <a:accent3>
          <a:srgbClr val="AAD4D3"/>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7">
        <a:dk1>
          <a:srgbClr val="000000"/>
        </a:dk1>
        <a:lt1>
          <a:srgbClr val="5C705E"/>
        </a:lt1>
        <a:dk2>
          <a:srgbClr val="000000"/>
        </a:dk2>
        <a:lt2>
          <a:srgbClr val="808080"/>
        </a:lt2>
        <a:accent1>
          <a:srgbClr val="BBE0E3"/>
        </a:accent1>
        <a:accent2>
          <a:srgbClr val="333399"/>
        </a:accent2>
        <a:accent3>
          <a:srgbClr val="B5BB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8">
        <a:dk1>
          <a:srgbClr val="000000"/>
        </a:dk1>
        <a:lt1>
          <a:srgbClr val="780032"/>
        </a:lt1>
        <a:dk2>
          <a:srgbClr val="000000"/>
        </a:dk2>
        <a:lt2>
          <a:srgbClr val="808080"/>
        </a:lt2>
        <a:accent1>
          <a:srgbClr val="BBE0E3"/>
        </a:accent1>
        <a:accent2>
          <a:srgbClr val="333399"/>
        </a:accent2>
        <a:accent3>
          <a:srgbClr val="BEAAAD"/>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9">
        <a:dk1>
          <a:srgbClr val="000000"/>
        </a:dk1>
        <a:lt1>
          <a:srgbClr val="002E63"/>
        </a:lt1>
        <a:dk2>
          <a:srgbClr val="000000"/>
        </a:dk2>
        <a:lt2>
          <a:srgbClr val="808080"/>
        </a:lt2>
        <a:accent1>
          <a:srgbClr val="BBE0E3"/>
        </a:accent1>
        <a:accent2>
          <a:srgbClr val="333399"/>
        </a:accent2>
        <a:accent3>
          <a:srgbClr val="AAADB7"/>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0">
        <a:dk1>
          <a:srgbClr val="000000"/>
        </a:dk1>
        <a:lt1>
          <a:srgbClr val="EF6820"/>
        </a:lt1>
        <a:dk2>
          <a:srgbClr val="000000"/>
        </a:dk2>
        <a:lt2>
          <a:srgbClr val="808080"/>
        </a:lt2>
        <a:accent1>
          <a:srgbClr val="BBE0E3"/>
        </a:accent1>
        <a:accent2>
          <a:srgbClr val="333399"/>
        </a:accent2>
        <a:accent3>
          <a:srgbClr val="F6B9AB"/>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1">
        <a:dk1>
          <a:srgbClr val="000000"/>
        </a:dk1>
        <a:lt1>
          <a:srgbClr val="E3284A"/>
        </a:lt1>
        <a:dk2>
          <a:srgbClr val="000000"/>
        </a:dk2>
        <a:lt2>
          <a:srgbClr val="808080"/>
        </a:lt2>
        <a:accent1>
          <a:srgbClr val="BBE0E3"/>
        </a:accent1>
        <a:accent2>
          <a:srgbClr val="333399"/>
        </a:accent2>
        <a:accent3>
          <a:srgbClr val="EFACB1"/>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2">
        <a:dk1>
          <a:srgbClr val="000000"/>
        </a:dk1>
        <a:lt1>
          <a:srgbClr val="856FB3"/>
        </a:lt1>
        <a:dk2>
          <a:srgbClr val="000000"/>
        </a:dk2>
        <a:lt2>
          <a:srgbClr val="808080"/>
        </a:lt2>
        <a:accent1>
          <a:srgbClr val="BBE0E3"/>
        </a:accent1>
        <a:accent2>
          <a:srgbClr val="333399"/>
        </a:accent2>
        <a:accent3>
          <a:srgbClr val="C2BBD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3">
        <a:dk1>
          <a:srgbClr val="000000"/>
        </a:dk1>
        <a:lt1>
          <a:srgbClr val="CFC285"/>
        </a:lt1>
        <a:dk2>
          <a:srgbClr val="000000"/>
        </a:dk2>
        <a:lt2>
          <a:srgbClr val="808080"/>
        </a:lt2>
        <a:accent1>
          <a:srgbClr val="BBE0E3"/>
        </a:accent1>
        <a:accent2>
          <a:srgbClr val="333399"/>
        </a:accent2>
        <a:accent3>
          <a:srgbClr val="E4DDC2"/>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4">
        <a:dk1>
          <a:srgbClr val="000000"/>
        </a:dk1>
        <a:lt1>
          <a:srgbClr val="000000"/>
        </a:lt1>
        <a:dk2>
          <a:srgbClr val="000000"/>
        </a:dk2>
        <a:lt2>
          <a:srgbClr val="808080"/>
        </a:lt2>
        <a:accent1>
          <a:srgbClr val="BBE0E3"/>
        </a:accent1>
        <a:accent2>
          <a:srgbClr val="333399"/>
        </a:accent2>
        <a:accent3>
          <a:srgbClr val="AAAA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15">
        <a:dk1>
          <a:srgbClr val="000000"/>
        </a:dk1>
        <a:lt1>
          <a:srgbClr val="8C8C8C"/>
        </a:lt1>
        <a:dk2>
          <a:srgbClr val="000000"/>
        </a:dk2>
        <a:lt2>
          <a:srgbClr val="808080"/>
        </a:lt2>
        <a:accent1>
          <a:srgbClr val="BBE0E3"/>
        </a:accent1>
        <a:accent2>
          <a:srgbClr val="333399"/>
        </a:accent2>
        <a:accent3>
          <a:srgbClr val="C5C5C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DE PP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DE PP Template [Read-Only]" id="{8A09C1CC-9DCE-4933-BFF9-F20519C2F82B}" vid="{F93D5E99-17C0-465D-9371-27053E8CE482}"/>
    </a:ext>
  </a:extLst>
</a:theme>
</file>

<file path=ppt/theme/theme4.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 PowerPoint</Template>
  <TotalTime>10779</TotalTime>
  <Words>1232</Words>
  <Application>Microsoft Office PowerPoint</Application>
  <PresentationFormat>Custom</PresentationFormat>
  <Paragraphs>177</Paragraphs>
  <Slides>28</Slides>
  <Notes>28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28</vt:i4>
      </vt:variant>
    </vt:vector>
  </HeadingPairs>
  <TitlesOfParts>
    <vt:vector size="38" baseType="lpstr">
      <vt:lpstr>Arial</vt:lpstr>
      <vt:lpstr>Calibri</vt:lpstr>
      <vt:lpstr>Calibri Light</vt:lpstr>
      <vt:lpstr>Helvetica</vt:lpstr>
      <vt:lpstr>Lucida Grande</vt:lpstr>
      <vt:lpstr>MyriadPro-LightCond</vt:lpstr>
      <vt:lpstr>OU PowerPoint</vt:lpstr>
      <vt:lpstr>Divider</vt:lpstr>
      <vt:lpstr>TIDE PP Template</vt:lpstr>
      <vt:lpstr>1_Office Theme</vt:lpstr>
      <vt:lpstr>Quizzes for distance learning (QfDL): Sessions 1 and 2 </vt:lpstr>
      <vt:lpstr>Learning outcomes for the sessions</vt:lpstr>
      <vt:lpstr>Activity 1: What are your  environmental concerns?</vt:lpstr>
      <vt:lpstr>What do we mean by ‘quiz’?</vt:lpstr>
      <vt:lpstr>Why use quizzes?</vt:lpstr>
      <vt:lpstr>Quiz behaviours</vt:lpstr>
      <vt:lpstr>Quiz question types</vt:lpstr>
      <vt:lpstr>Quiz question types - Calculate </vt:lpstr>
      <vt:lpstr>PowerPoint Presentation</vt:lpstr>
      <vt:lpstr>Quiz question type – multiple choice</vt:lpstr>
      <vt:lpstr>Feedback for first incorrect attempt…</vt:lpstr>
      <vt:lpstr>Second attempt…</vt:lpstr>
      <vt:lpstr>Feedback for second incorrect attempt…</vt:lpstr>
      <vt:lpstr>Third and final attempt</vt:lpstr>
      <vt:lpstr>Quiz question type – Drag and drop</vt:lpstr>
      <vt:lpstr>PowerPoint Presentation</vt:lpstr>
      <vt:lpstr>Difficulties with writing quizzes</vt:lpstr>
      <vt:lpstr>Activity 2:  Write and build an online quiz question </vt:lpstr>
      <vt:lpstr>Mid-morning break</vt:lpstr>
      <vt:lpstr>What are learning outcomes?</vt:lpstr>
      <vt:lpstr>Cognitive (or thinking) levels</vt:lpstr>
      <vt:lpstr>PowerPoint Presentation</vt:lpstr>
      <vt:lpstr>PowerPoint Presentation</vt:lpstr>
      <vt:lpstr>Activity 3:  Link the process words and cognitive levels  </vt:lpstr>
      <vt:lpstr>Activity 2 continued:  Write and build an online quiz question </vt:lpstr>
      <vt:lpstr>Guidance and advice for designing effective quizzes </vt:lpstr>
      <vt:lpstr>Summary</vt:lpstr>
      <vt:lpstr>PowerPoint Presentation</vt:lpstr>
    </vt:vector>
  </TitlesOfParts>
  <Company>Open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capacity</dc:title>
  <dc:creator>pmf3</dc:creator>
  <cp:lastModifiedBy>Rachel.Rogers</cp:lastModifiedBy>
  <cp:revision>681</cp:revision>
  <cp:lastPrinted>2019-10-14T12:16:26Z</cp:lastPrinted>
  <dcterms:created xsi:type="dcterms:W3CDTF">2012-01-25T10:17:10Z</dcterms:created>
  <dcterms:modified xsi:type="dcterms:W3CDTF">2021-05-13T15:48:19Z</dcterms:modified>
</cp:coreProperties>
</file>